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1"/>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9" autoAdjust="0"/>
    <p:restoredTop sz="94660"/>
  </p:normalViewPr>
  <p:slideViewPr>
    <p:cSldViewPr snapToGrid="0">
      <p:cViewPr varScale="1">
        <p:scale>
          <a:sx n="74" d="100"/>
          <a:sy n="74" d="100"/>
        </p:scale>
        <p:origin x="540"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gs" Target="tags/tag1.xml"/><Relationship Id="rId37" Type="http://schemas.microsoft.com/office/2015/10/relationships/revisionInfo" Target="revisionInfo.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6E4F5C-F3BF-4E5B-BD95-C49AFFDF1C9B}" type="datetimeFigureOut">
              <a:rPr lang="zh-CN" altLang="en-US" smtClean="0"/>
              <a:t>2017/7/17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4E904F1-BC19-4018-96A9-F33CE3194C51}" type="slidenum">
              <a:rPr lang="zh-CN" altLang="en-US" smtClean="0"/>
              <a:t>‹#›</a:t>
            </a:fld>
            <a:endParaRPr lang="zh-CN" altLang="en-US"/>
          </a:p>
        </p:txBody>
      </p:sp>
    </p:spTree>
    <p:extLst>
      <p:ext uri="{BB962C8B-B14F-4D97-AF65-F5344CB8AC3E}">
        <p14:creationId xmlns:p14="http://schemas.microsoft.com/office/powerpoint/2010/main" val="24298405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1E3C4-859D-4570-B115-112018228A72}" type="slidenum">
              <a:rPr lang="zh-CN" altLang="en-US" smtClean="0">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19797687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1E3C4-859D-4570-B115-112018228A72}"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7099235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1E3C4-859D-4570-B115-112018228A72}"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val="16240954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1E3C4-859D-4570-B115-112018228A72}"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41937126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1E3C4-859D-4570-B115-112018228A72}"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18200157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1E3C4-859D-4570-B115-112018228A72}"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16368155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1E3C4-859D-4570-B115-112018228A72}"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24862563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1E3C4-859D-4570-B115-112018228A72}"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37169934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1E3C4-859D-4570-B115-112018228A72}"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3501900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1E3C4-859D-4570-B115-112018228A72}"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val="13147156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1E3C4-859D-4570-B115-112018228A72}"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18661157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1E3C4-859D-4570-B115-112018228A72}"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25262281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1E3C4-859D-4570-B115-112018228A72}"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13660841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1E3C4-859D-4570-B115-112018228A72}"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val="16126375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1E3C4-859D-4570-B115-112018228A72}"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val="25908269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1E3C4-859D-4570-B115-112018228A72}"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val="6018134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1E3C4-859D-4570-B115-112018228A72}"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val="38067641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1E3C4-859D-4570-B115-112018228A72}"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val="35284063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1E3C4-859D-4570-B115-112018228A72}"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val="1331642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1E3C4-859D-4570-B115-112018228A72}"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9521692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1E3C4-859D-4570-B115-112018228A72}"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7849806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1E3C4-859D-4570-B115-112018228A72}"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35805052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1E3C4-859D-4570-B115-112018228A72}"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26471234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1E3C4-859D-4570-B115-112018228A72}"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31405547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1E3C4-859D-4570-B115-112018228A72}"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14221118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A1E3C4-859D-4570-B115-112018228A72}"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21628422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07B3C41-CD15-43D6-93ED-BEF8512F9FD3}" type="datetimeFigureOut">
              <a:rPr lang="zh-CN" altLang="en-US" smtClean="0"/>
              <a:t>2017/7/17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5F0510-6E3E-4276-9E65-426E7970141A}" type="slidenum">
              <a:rPr lang="zh-CN" altLang="en-US" smtClean="0"/>
              <a:t>‹#›</a:t>
            </a:fld>
            <a:endParaRPr lang="zh-CN" altLang="en-US"/>
          </a:p>
        </p:txBody>
      </p:sp>
    </p:spTree>
    <p:extLst>
      <p:ext uri="{BB962C8B-B14F-4D97-AF65-F5344CB8AC3E}">
        <p14:creationId xmlns:p14="http://schemas.microsoft.com/office/powerpoint/2010/main" val="24374887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07B3C41-CD15-43D6-93ED-BEF8512F9FD3}" type="datetimeFigureOut">
              <a:rPr lang="zh-CN" altLang="en-US" smtClean="0"/>
              <a:t>2017/7/17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5F0510-6E3E-4276-9E65-426E7970141A}" type="slidenum">
              <a:rPr lang="zh-CN" altLang="en-US" smtClean="0"/>
              <a:t>‹#›</a:t>
            </a:fld>
            <a:endParaRPr lang="zh-CN" altLang="en-US"/>
          </a:p>
        </p:txBody>
      </p:sp>
    </p:spTree>
    <p:extLst>
      <p:ext uri="{BB962C8B-B14F-4D97-AF65-F5344CB8AC3E}">
        <p14:creationId xmlns:p14="http://schemas.microsoft.com/office/powerpoint/2010/main" val="2510297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07B3C41-CD15-43D6-93ED-BEF8512F9FD3}" type="datetimeFigureOut">
              <a:rPr lang="zh-CN" altLang="en-US" smtClean="0"/>
              <a:t>2017/7/17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5F0510-6E3E-4276-9E65-426E7970141A}" type="slidenum">
              <a:rPr lang="zh-CN" altLang="en-US" smtClean="0"/>
              <a:t>‹#›</a:t>
            </a:fld>
            <a:endParaRPr lang="zh-CN" altLang="en-US"/>
          </a:p>
        </p:txBody>
      </p:sp>
    </p:spTree>
    <p:extLst>
      <p:ext uri="{BB962C8B-B14F-4D97-AF65-F5344CB8AC3E}">
        <p14:creationId xmlns:p14="http://schemas.microsoft.com/office/powerpoint/2010/main" val="32313565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324AE9D-D291-4F5D-9187-55AF910091EB}" type="datetimeFigureOut">
              <a:rPr lang="en-US" smtClean="0">
                <a:solidFill>
                  <a:prstClr val="black">
                    <a:tint val="75000"/>
                  </a:prstClr>
                </a:solidFill>
              </a:rPr>
              <a:pPr/>
              <a:t>7/17/2017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967520C-C48D-4296-A14C-514CDC0DE01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857229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324AE9D-D291-4F5D-9187-55AF910091EB}" type="datetimeFigureOut">
              <a:rPr lang="en-US" smtClean="0">
                <a:solidFill>
                  <a:prstClr val="black">
                    <a:tint val="75000"/>
                  </a:prstClr>
                </a:solidFill>
              </a:rPr>
              <a:pPr/>
              <a:t>7/17/2017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967520C-C48D-4296-A14C-514CDC0DE01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52595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324AE9D-D291-4F5D-9187-55AF910091EB}" type="datetimeFigureOut">
              <a:rPr lang="en-US" smtClean="0">
                <a:solidFill>
                  <a:prstClr val="black">
                    <a:tint val="75000"/>
                  </a:prstClr>
                </a:solidFill>
              </a:rPr>
              <a:pPr/>
              <a:t>7/17/2017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967520C-C48D-4296-A14C-514CDC0DE01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156814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324AE9D-D291-4F5D-9187-55AF910091EB}" type="datetimeFigureOut">
              <a:rPr lang="en-US" smtClean="0">
                <a:solidFill>
                  <a:prstClr val="black">
                    <a:tint val="75000"/>
                  </a:prstClr>
                </a:solidFill>
              </a:rPr>
              <a:pPr/>
              <a:t>7/17/2017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967520C-C48D-4296-A14C-514CDC0DE01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914508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324AE9D-D291-4F5D-9187-55AF910091EB}" type="datetimeFigureOut">
              <a:rPr lang="en-US" smtClean="0">
                <a:solidFill>
                  <a:prstClr val="black">
                    <a:tint val="75000"/>
                  </a:prstClr>
                </a:solidFill>
              </a:rPr>
              <a:pPr/>
              <a:t>7/17/2017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D967520C-C48D-4296-A14C-514CDC0DE01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991929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324AE9D-D291-4F5D-9187-55AF910091EB}" type="datetimeFigureOut">
              <a:rPr lang="en-US" smtClean="0">
                <a:solidFill>
                  <a:prstClr val="black">
                    <a:tint val="75000"/>
                  </a:prstClr>
                </a:solidFill>
              </a:rPr>
              <a:pPr/>
              <a:t>7/17/2017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D967520C-C48D-4296-A14C-514CDC0DE01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713727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24AE9D-D291-4F5D-9187-55AF910091EB}" type="datetimeFigureOut">
              <a:rPr lang="en-US" smtClean="0">
                <a:solidFill>
                  <a:prstClr val="black">
                    <a:tint val="75000"/>
                  </a:prstClr>
                </a:solidFill>
              </a:rPr>
              <a:pPr/>
              <a:t>7/17/2017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D967520C-C48D-4296-A14C-514CDC0DE01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172196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324AE9D-D291-4F5D-9187-55AF910091EB}" type="datetimeFigureOut">
              <a:rPr lang="en-US" smtClean="0">
                <a:solidFill>
                  <a:prstClr val="black">
                    <a:tint val="75000"/>
                  </a:prstClr>
                </a:solidFill>
              </a:rPr>
              <a:pPr/>
              <a:t>7/17/2017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967520C-C48D-4296-A14C-514CDC0DE01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621785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07B3C41-CD15-43D6-93ED-BEF8512F9FD3}" type="datetimeFigureOut">
              <a:rPr lang="zh-CN" altLang="en-US" smtClean="0"/>
              <a:t>2017/7/17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5F0510-6E3E-4276-9E65-426E7970141A}" type="slidenum">
              <a:rPr lang="zh-CN" altLang="en-US" smtClean="0"/>
              <a:t>‹#›</a:t>
            </a:fld>
            <a:endParaRPr lang="zh-CN" altLang="en-US"/>
          </a:p>
        </p:txBody>
      </p:sp>
    </p:spTree>
    <p:extLst>
      <p:ext uri="{BB962C8B-B14F-4D97-AF65-F5344CB8AC3E}">
        <p14:creationId xmlns:p14="http://schemas.microsoft.com/office/powerpoint/2010/main" val="327259680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324AE9D-D291-4F5D-9187-55AF910091EB}" type="datetimeFigureOut">
              <a:rPr lang="en-US" smtClean="0">
                <a:solidFill>
                  <a:prstClr val="black">
                    <a:tint val="75000"/>
                  </a:prstClr>
                </a:solidFill>
              </a:rPr>
              <a:pPr/>
              <a:t>7/17/2017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967520C-C48D-4296-A14C-514CDC0DE01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370401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324AE9D-D291-4F5D-9187-55AF910091EB}" type="datetimeFigureOut">
              <a:rPr lang="en-US" smtClean="0">
                <a:solidFill>
                  <a:prstClr val="black">
                    <a:tint val="75000"/>
                  </a:prstClr>
                </a:solidFill>
              </a:rPr>
              <a:pPr/>
              <a:t>7/17/2017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967520C-C48D-4296-A14C-514CDC0DE01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3993074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324AE9D-D291-4F5D-9187-55AF910091EB}" type="datetimeFigureOut">
              <a:rPr lang="en-US" smtClean="0">
                <a:solidFill>
                  <a:prstClr val="black">
                    <a:tint val="75000"/>
                  </a:prstClr>
                </a:solidFill>
              </a:rPr>
              <a:pPr/>
              <a:t>7/17/2017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967520C-C48D-4296-A14C-514CDC0DE01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460477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C07B3C41-CD15-43D6-93ED-BEF8512F9FD3}" type="datetimeFigureOut">
              <a:rPr lang="zh-CN" altLang="en-US" smtClean="0"/>
              <a:t>2017/7/17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5F0510-6E3E-4276-9E65-426E7970141A}" type="slidenum">
              <a:rPr lang="zh-CN" altLang="en-US" smtClean="0"/>
              <a:t>‹#›</a:t>
            </a:fld>
            <a:endParaRPr lang="zh-CN" altLang="en-US"/>
          </a:p>
        </p:txBody>
      </p:sp>
    </p:spTree>
    <p:extLst>
      <p:ext uri="{BB962C8B-B14F-4D97-AF65-F5344CB8AC3E}">
        <p14:creationId xmlns:p14="http://schemas.microsoft.com/office/powerpoint/2010/main" val="10907923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07B3C41-CD15-43D6-93ED-BEF8512F9FD3}" type="datetimeFigureOut">
              <a:rPr lang="zh-CN" altLang="en-US" smtClean="0"/>
              <a:t>2017/7/17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45F0510-6E3E-4276-9E65-426E7970141A}" type="slidenum">
              <a:rPr lang="zh-CN" altLang="en-US" smtClean="0"/>
              <a:t>‹#›</a:t>
            </a:fld>
            <a:endParaRPr lang="zh-CN" altLang="en-US"/>
          </a:p>
        </p:txBody>
      </p:sp>
    </p:spTree>
    <p:extLst>
      <p:ext uri="{BB962C8B-B14F-4D97-AF65-F5344CB8AC3E}">
        <p14:creationId xmlns:p14="http://schemas.microsoft.com/office/powerpoint/2010/main" val="6311991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07B3C41-CD15-43D6-93ED-BEF8512F9FD3}" type="datetimeFigureOut">
              <a:rPr lang="zh-CN" altLang="en-US" smtClean="0"/>
              <a:t>2017/7/17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45F0510-6E3E-4276-9E65-426E7970141A}" type="slidenum">
              <a:rPr lang="zh-CN" altLang="en-US" smtClean="0"/>
              <a:t>‹#›</a:t>
            </a:fld>
            <a:endParaRPr lang="zh-CN" altLang="en-US"/>
          </a:p>
        </p:txBody>
      </p:sp>
    </p:spTree>
    <p:extLst>
      <p:ext uri="{BB962C8B-B14F-4D97-AF65-F5344CB8AC3E}">
        <p14:creationId xmlns:p14="http://schemas.microsoft.com/office/powerpoint/2010/main" val="1616337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07B3C41-CD15-43D6-93ED-BEF8512F9FD3}" type="datetimeFigureOut">
              <a:rPr lang="zh-CN" altLang="en-US" smtClean="0"/>
              <a:t>2017/7/17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45F0510-6E3E-4276-9E65-426E7970141A}" type="slidenum">
              <a:rPr lang="zh-CN" altLang="en-US" smtClean="0"/>
              <a:t>‹#›</a:t>
            </a:fld>
            <a:endParaRPr lang="zh-CN" altLang="en-US"/>
          </a:p>
        </p:txBody>
      </p:sp>
    </p:spTree>
    <p:extLst>
      <p:ext uri="{BB962C8B-B14F-4D97-AF65-F5344CB8AC3E}">
        <p14:creationId xmlns:p14="http://schemas.microsoft.com/office/powerpoint/2010/main" val="26117941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07B3C41-CD15-43D6-93ED-BEF8512F9FD3}" type="datetimeFigureOut">
              <a:rPr lang="zh-CN" altLang="en-US" smtClean="0"/>
              <a:t>2017/7/17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45F0510-6E3E-4276-9E65-426E7970141A}" type="slidenum">
              <a:rPr lang="zh-CN" altLang="en-US" smtClean="0"/>
              <a:t>‹#›</a:t>
            </a:fld>
            <a:endParaRPr lang="zh-CN" altLang="en-US"/>
          </a:p>
        </p:txBody>
      </p:sp>
    </p:spTree>
    <p:extLst>
      <p:ext uri="{BB962C8B-B14F-4D97-AF65-F5344CB8AC3E}">
        <p14:creationId xmlns:p14="http://schemas.microsoft.com/office/powerpoint/2010/main" val="18209867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07B3C41-CD15-43D6-93ED-BEF8512F9FD3}" type="datetimeFigureOut">
              <a:rPr lang="zh-CN" altLang="en-US" smtClean="0"/>
              <a:t>2017/7/17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45F0510-6E3E-4276-9E65-426E7970141A}" type="slidenum">
              <a:rPr lang="zh-CN" altLang="en-US" smtClean="0"/>
              <a:t>‹#›</a:t>
            </a:fld>
            <a:endParaRPr lang="zh-CN" altLang="en-US"/>
          </a:p>
        </p:txBody>
      </p:sp>
    </p:spTree>
    <p:extLst>
      <p:ext uri="{BB962C8B-B14F-4D97-AF65-F5344CB8AC3E}">
        <p14:creationId xmlns:p14="http://schemas.microsoft.com/office/powerpoint/2010/main" val="16770660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07B3C41-CD15-43D6-93ED-BEF8512F9FD3}" type="datetimeFigureOut">
              <a:rPr lang="zh-CN" altLang="en-US" smtClean="0"/>
              <a:t>2017/7/17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45F0510-6E3E-4276-9E65-426E7970141A}" type="slidenum">
              <a:rPr lang="zh-CN" altLang="en-US" smtClean="0"/>
              <a:t>‹#›</a:t>
            </a:fld>
            <a:endParaRPr lang="zh-CN" altLang="en-US"/>
          </a:p>
        </p:txBody>
      </p:sp>
    </p:spTree>
    <p:extLst>
      <p:ext uri="{BB962C8B-B14F-4D97-AF65-F5344CB8AC3E}">
        <p14:creationId xmlns:p14="http://schemas.microsoft.com/office/powerpoint/2010/main" val="28039985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7B3C41-CD15-43D6-93ED-BEF8512F9FD3}" type="datetimeFigureOut">
              <a:rPr lang="zh-CN" altLang="en-US" smtClean="0"/>
              <a:t>2017/7/17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5F0510-6E3E-4276-9E65-426E7970141A}" type="slidenum">
              <a:rPr lang="zh-CN" altLang="en-US" smtClean="0"/>
              <a:t>‹#›</a:t>
            </a:fld>
            <a:endParaRPr lang="zh-CN" altLang="en-US"/>
          </a:p>
        </p:txBody>
      </p:sp>
    </p:spTree>
    <p:extLst>
      <p:ext uri="{BB962C8B-B14F-4D97-AF65-F5344CB8AC3E}">
        <p14:creationId xmlns:p14="http://schemas.microsoft.com/office/powerpoint/2010/main" val="1558884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24AE9D-D291-4F5D-9187-55AF910091EB}" type="datetimeFigureOut">
              <a:rPr lang="en-US" smtClean="0">
                <a:solidFill>
                  <a:prstClr val="black">
                    <a:tint val="75000"/>
                  </a:prstClr>
                </a:solidFill>
              </a:rPr>
              <a:pPr/>
              <a:t>7/17/2017</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67520C-C48D-4296-A14C-514CDC0DE01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297533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22.jpeg"/><Relationship Id="rId5" Type="http://schemas.openxmlformats.org/officeDocument/2006/relationships/image" Target="../media/image21.png"/><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23.png"/><Relationship Id="rId7"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2.jpeg"/><Relationship Id="rId5" Type="http://schemas.openxmlformats.org/officeDocument/2006/relationships/image" Target="../media/image25.jpeg"/><Relationship Id="rId4" Type="http://schemas.openxmlformats.org/officeDocument/2006/relationships/image" Target="../media/image24.jpe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28.jpeg"/></Relationships>
</file>

<file path=ppt/slides/_rels/slide1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2.jpeg"/></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2.jpeg"/><Relationship Id="rId7"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17.jpe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12.xml"/><Relationship Id="rId5" Type="http://schemas.openxmlformats.org/officeDocument/2006/relationships/image" Target="../media/image19.jpe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Rectangle 20"/>
          <p:cNvSpPr/>
          <p:nvPr/>
        </p:nvSpPr>
        <p:spPr>
          <a:xfrm>
            <a:off x="9093" y="-15709"/>
            <a:ext cx="12192000" cy="6911711"/>
          </a:xfrm>
          <a:prstGeom prst="rect">
            <a:avLst/>
          </a:prstGeom>
          <a:gradFill flip="none" rotWithShape="1">
            <a:gsLst>
              <a:gs pos="0">
                <a:schemeClr val="accent2">
                  <a:alpha val="81000"/>
                </a:schemeClr>
              </a:gs>
              <a:gs pos="0">
                <a:schemeClr val="accent6"/>
              </a:gs>
              <a:gs pos="45000">
                <a:schemeClr val="accent5">
                  <a:alpha val="47000"/>
                </a:schemeClr>
              </a:gs>
              <a:gs pos="100000">
                <a:schemeClr val="accent6">
                  <a:lumMod val="75000"/>
                </a:scheme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Title 1"/>
          <p:cNvSpPr txBox="1">
            <a:spLocks/>
          </p:cNvSpPr>
          <p:nvPr/>
        </p:nvSpPr>
        <p:spPr>
          <a:xfrm>
            <a:off x="907774" y="177008"/>
            <a:ext cx="10515600" cy="6976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id-ID" sz="3200">
                <a:solidFill>
                  <a:prstClr val="white"/>
                </a:solidFill>
                <a:latin typeface="Roboto" panose="02000000000000000000" pitchFamily="2" charset="0"/>
                <a:ea typeface="Roboto" panose="02000000000000000000" pitchFamily="2" charset="0"/>
                <a:cs typeface="Lato" panose="020F0502020204030203" pitchFamily="34" charset="0"/>
              </a:rPr>
              <a:t>Intermezzo</a:t>
            </a:r>
            <a:endParaRPr lang="en-US" sz="3200">
              <a:solidFill>
                <a:prstClr val="white"/>
              </a:solidFill>
              <a:latin typeface="Roboto" panose="02000000000000000000" pitchFamily="2" charset="0"/>
              <a:ea typeface="Roboto" panose="02000000000000000000" pitchFamily="2" charset="0"/>
              <a:cs typeface="Lato" panose="020F0502020204030203" pitchFamily="34" charset="0"/>
            </a:endParaRPr>
          </a:p>
        </p:txBody>
      </p:sp>
      <p:sp>
        <p:nvSpPr>
          <p:cNvPr id="4" name="Text Placeholder 2"/>
          <p:cNvSpPr txBox="1">
            <a:spLocks/>
          </p:cNvSpPr>
          <p:nvPr/>
        </p:nvSpPr>
        <p:spPr>
          <a:xfrm>
            <a:off x="907774" y="821635"/>
            <a:ext cx="10515600" cy="50358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400">
                <a:solidFill>
                  <a:prstClr val="white"/>
                </a:solidFill>
                <a:latin typeface="Roboto" panose="02000000000000000000" pitchFamily="2" charset="0"/>
                <a:ea typeface="Roboto" panose="02000000000000000000" pitchFamily="2" charset="0"/>
                <a:cs typeface="Lato" panose="020F0502020204030203" pitchFamily="34" charset="0"/>
              </a:rPr>
              <a:t>Put a relevant subtitle in this line</a:t>
            </a:r>
          </a:p>
          <a:p>
            <a:endParaRPr lang="en-US" sz="1400">
              <a:solidFill>
                <a:prstClr val="white"/>
              </a:solidFill>
              <a:latin typeface="Roboto" panose="02000000000000000000" pitchFamily="2" charset="0"/>
              <a:ea typeface="Roboto" panose="02000000000000000000" pitchFamily="2" charset="0"/>
              <a:cs typeface="Lato" panose="020F0502020204030203" pitchFamily="34" charset="0"/>
            </a:endParaRPr>
          </a:p>
        </p:txBody>
      </p:sp>
      <p:sp>
        <p:nvSpPr>
          <p:cNvPr id="5" name="Rounded Rectangle 4"/>
          <p:cNvSpPr/>
          <p:nvPr/>
        </p:nvSpPr>
        <p:spPr>
          <a:xfrm>
            <a:off x="11436823" y="361731"/>
            <a:ext cx="477272" cy="328187"/>
          </a:xfrm>
          <a:prstGeom prst="roundRect">
            <a:avLst/>
          </a:prstGeom>
          <a:solidFill>
            <a:schemeClr val="tx2">
              <a:lumMod val="40000"/>
              <a:lumOff val="60000"/>
            </a:schemeClr>
          </a:solid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DBBBA498-DA9E-49E0-9B68-36103A5B348F}" type="slidenum">
              <a:rPr lang="id-ID" sz="1200">
                <a:solidFill>
                  <a:prstClr val="white"/>
                </a:solidFill>
              </a:rPr>
              <a:pPr algn="ctr"/>
              <a:t>1</a:t>
            </a:fld>
            <a:endParaRPr lang="en-US" sz="1200">
              <a:solidFill>
                <a:prstClr val="white"/>
              </a:solidFill>
            </a:endParaRPr>
          </a:p>
        </p:txBody>
      </p:sp>
      <p:sp>
        <p:nvSpPr>
          <p:cNvPr id="6" name="Rectangle 5"/>
          <p:cNvSpPr/>
          <p:nvPr/>
        </p:nvSpPr>
        <p:spPr>
          <a:xfrm>
            <a:off x="0" y="6723529"/>
            <a:ext cx="12192000" cy="147918"/>
          </a:xfrm>
          <a:prstGeom prst="rect">
            <a:avLst/>
          </a:prstGeom>
          <a:blipFill>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8" name="Group 7"/>
          <p:cNvGrpSpPr/>
          <p:nvPr/>
        </p:nvGrpSpPr>
        <p:grpSpPr>
          <a:xfrm>
            <a:off x="0" y="4087906"/>
            <a:ext cx="12201093" cy="2952537"/>
            <a:chOff x="0" y="2581293"/>
            <a:chExt cx="12201093" cy="2952537"/>
          </a:xfrm>
        </p:grpSpPr>
        <p:sp>
          <p:nvSpPr>
            <p:cNvPr id="9" name="Rectangle 8"/>
            <p:cNvSpPr/>
            <p:nvPr/>
          </p:nvSpPr>
          <p:spPr>
            <a:xfrm>
              <a:off x="0" y="3832391"/>
              <a:ext cx="2440219" cy="15732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10" name="Rectangle 9"/>
            <p:cNvSpPr/>
            <p:nvPr/>
          </p:nvSpPr>
          <p:spPr>
            <a:xfrm>
              <a:off x="2440218" y="3832390"/>
              <a:ext cx="2440219" cy="157270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11" name="Rectangle 10"/>
            <p:cNvSpPr/>
            <p:nvPr/>
          </p:nvSpPr>
          <p:spPr>
            <a:xfrm>
              <a:off x="4880437" y="3832412"/>
              <a:ext cx="2440219" cy="15733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12" name="Rectangle 11"/>
            <p:cNvSpPr/>
            <p:nvPr/>
          </p:nvSpPr>
          <p:spPr>
            <a:xfrm>
              <a:off x="7320656" y="2581293"/>
              <a:ext cx="2440219" cy="28244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13" name="Rectangle 12"/>
            <p:cNvSpPr/>
            <p:nvPr/>
          </p:nvSpPr>
          <p:spPr>
            <a:xfrm>
              <a:off x="9760872" y="3832412"/>
              <a:ext cx="2440221" cy="157330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14" name="Content Placeholder 2"/>
            <p:cNvSpPr txBox="1">
              <a:spLocks/>
            </p:cNvSpPr>
            <p:nvPr/>
          </p:nvSpPr>
          <p:spPr>
            <a:xfrm>
              <a:off x="91820" y="4110342"/>
              <a:ext cx="2294705" cy="1423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id-ID" b="1">
                  <a:solidFill>
                    <a:prstClr val="white"/>
                  </a:solidFill>
                </a:rPr>
                <a:t>Commitment</a:t>
              </a:r>
              <a:r>
                <a:rPr lang="en-US" b="1" dirty="0">
                  <a:solidFill>
                    <a:prstClr val="white"/>
                  </a:solidFill>
                </a:rPr>
                <a:t/>
              </a:r>
              <a:br>
                <a:rPr lang="en-US" b="1" dirty="0">
                  <a:solidFill>
                    <a:prstClr val="white"/>
                  </a:solidFill>
                </a:rPr>
              </a:br>
              <a:r>
                <a:rPr lang="en-US" sz="1100" dirty="0">
                  <a:solidFill>
                    <a:prstClr val="white"/>
                  </a:solidFill>
                </a:rPr>
                <a:t>Lorem ipsum dolor sit amet, consectetur adipiscing elit. Curabitur elementum posuere pretium. </a:t>
              </a:r>
            </a:p>
          </p:txBody>
        </p:sp>
        <p:sp>
          <p:nvSpPr>
            <p:cNvPr id="15" name="Content Placeholder 2"/>
            <p:cNvSpPr txBox="1">
              <a:spLocks/>
            </p:cNvSpPr>
            <p:nvPr/>
          </p:nvSpPr>
          <p:spPr>
            <a:xfrm>
              <a:off x="2486176" y="4110342"/>
              <a:ext cx="2294705" cy="1423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id-ID" b="1">
                  <a:solidFill>
                    <a:prstClr val="white"/>
                  </a:solidFill>
                </a:rPr>
                <a:t>Solid Team</a:t>
              </a:r>
              <a:r>
                <a:rPr lang="en-US" b="1" dirty="0">
                  <a:solidFill>
                    <a:prstClr val="white"/>
                  </a:solidFill>
                </a:rPr>
                <a:t/>
              </a:r>
              <a:br>
                <a:rPr lang="en-US" b="1" dirty="0">
                  <a:solidFill>
                    <a:prstClr val="white"/>
                  </a:solidFill>
                </a:rPr>
              </a:br>
              <a:r>
                <a:rPr lang="en-US" sz="1100" dirty="0">
                  <a:solidFill>
                    <a:prstClr val="white"/>
                  </a:solidFill>
                </a:rPr>
                <a:t>Lorem ipsum dolor sit amet, consectetur adipiscing elit. Curabitur elementum posuere pretium. </a:t>
              </a:r>
            </a:p>
          </p:txBody>
        </p:sp>
        <p:sp>
          <p:nvSpPr>
            <p:cNvPr id="16" name="Content Placeholder 2"/>
            <p:cNvSpPr txBox="1">
              <a:spLocks/>
            </p:cNvSpPr>
            <p:nvPr/>
          </p:nvSpPr>
          <p:spPr>
            <a:xfrm>
              <a:off x="4979993" y="4078952"/>
              <a:ext cx="2294705" cy="1423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id-ID" b="1">
                  <a:solidFill>
                    <a:prstClr val="white"/>
                  </a:solidFill>
                </a:rPr>
                <a:t>Elegant Person</a:t>
              </a:r>
              <a:r>
                <a:rPr lang="en-US" b="1" dirty="0">
                  <a:solidFill>
                    <a:prstClr val="white"/>
                  </a:solidFill>
                </a:rPr>
                <a:t/>
              </a:r>
              <a:br>
                <a:rPr lang="en-US" b="1" dirty="0">
                  <a:solidFill>
                    <a:prstClr val="white"/>
                  </a:solidFill>
                </a:rPr>
              </a:br>
              <a:r>
                <a:rPr lang="en-US" sz="1100" dirty="0">
                  <a:solidFill>
                    <a:prstClr val="white"/>
                  </a:solidFill>
                </a:rPr>
                <a:t>Lorem ipsum dolor sit amet, consectetur adipiscing elit. Curabitur elementum posuere pretium. </a:t>
              </a:r>
            </a:p>
          </p:txBody>
        </p:sp>
        <p:sp>
          <p:nvSpPr>
            <p:cNvPr id="17" name="Content Placeholder 2"/>
            <p:cNvSpPr txBox="1">
              <a:spLocks/>
            </p:cNvSpPr>
            <p:nvPr/>
          </p:nvSpPr>
          <p:spPr>
            <a:xfrm>
              <a:off x="7393412" y="4078952"/>
              <a:ext cx="2294705" cy="1423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id-ID" b="1">
                  <a:solidFill>
                    <a:prstClr val="white"/>
                  </a:solidFill>
                </a:rPr>
                <a:t>Five Star Design</a:t>
              </a:r>
              <a:r>
                <a:rPr lang="en-US" b="1" dirty="0">
                  <a:solidFill>
                    <a:prstClr val="white"/>
                  </a:solidFill>
                </a:rPr>
                <a:t/>
              </a:r>
              <a:br>
                <a:rPr lang="en-US" b="1" dirty="0">
                  <a:solidFill>
                    <a:prstClr val="white"/>
                  </a:solidFill>
                </a:rPr>
              </a:br>
              <a:r>
                <a:rPr lang="en-US" sz="1100" dirty="0">
                  <a:solidFill>
                    <a:prstClr val="white"/>
                  </a:solidFill>
                </a:rPr>
                <a:t>Lorem ipsum dolor sit amet, consectetur adipiscing elit. Curabitur elementum posuere pretium. </a:t>
              </a:r>
            </a:p>
          </p:txBody>
        </p:sp>
        <p:sp>
          <p:nvSpPr>
            <p:cNvPr id="18" name="Content Placeholder 2"/>
            <p:cNvSpPr txBox="1">
              <a:spLocks/>
            </p:cNvSpPr>
            <p:nvPr/>
          </p:nvSpPr>
          <p:spPr>
            <a:xfrm>
              <a:off x="9833631" y="4078952"/>
              <a:ext cx="2294705" cy="1423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id-ID" b="1">
                  <a:solidFill>
                    <a:prstClr val="white"/>
                  </a:solidFill>
                </a:rPr>
                <a:t>Global Networking</a:t>
              </a:r>
              <a:r>
                <a:rPr lang="en-US" b="1" dirty="0">
                  <a:solidFill>
                    <a:prstClr val="white"/>
                  </a:solidFill>
                </a:rPr>
                <a:t/>
              </a:r>
              <a:br>
                <a:rPr lang="en-US" b="1" dirty="0">
                  <a:solidFill>
                    <a:prstClr val="white"/>
                  </a:solidFill>
                </a:rPr>
              </a:br>
              <a:r>
                <a:rPr lang="en-US" sz="1100" dirty="0">
                  <a:solidFill>
                    <a:prstClr val="white"/>
                  </a:solidFill>
                </a:rPr>
                <a:t>Lorem ipsum dolor sit amet, consectetur adipiscing elit. Curabitur elementum posuere pretium. </a:t>
              </a:r>
            </a:p>
          </p:txBody>
        </p:sp>
      </p:grpSp>
      <p:grpSp>
        <p:nvGrpSpPr>
          <p:cNvPr id="30" name="Group 29"/>
          <p:cNvGrpSpPr>
            <a:grpSpLocks noChangeAspect="1"/>
          </p:cNvGrpSpPr>
          <p:nvPr/>
        </p:nvGrpSpPr>
        <p:grpSpPr>
          <a:xfrm>
            <a:off x="7938201" y="4293917"/>
            <a:ext cx="1239368" cy="1240420"/>
            <a:chOff x="4323768" y="1602708"/>
            <a:chExt cx="2950876" cy="2953382"/>
          </a:xfrm>
        </p:grpSpPr>
        <p:sp>
          <p:nvSpPr>
            <p:cNvPr id="31" name="Oval 30"/>
            <p:cNvSpPr>
              <a:spLocks noChangeArrowheads="1"/>
            </p:cNvSpPr>
            <p:nvPr/>
          </p:nvSpPr>
          <p:spPr bwMode="auto">
            <a:xfrm>
              <a:off x="4323768" y="1602708"/>
              <a:ext cx="2950876" cy="2953382"/>
            </a:xfrm>
            <a:prstGeom prst="ellipse">
              <a:avLst/>
            </a:prstGeom>
            <a:solidFill>
              <a:schemeClr val="accent4">
                <a:lumMod val="20000"/>
                <a:lumOff val="80000"/>
                <a:alpha val="56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2" name="Oval 31"/>
            <p:cNvSpPr>
              <a:spLocks noChangeArrowheads="1"/>
            </p:cNvSpPr>
            <p:nvPr/>
          </p:nvSpPr>
          <p:spPr bwMode="auto">
            <a:xfrm>
              <a:off x="4690904" y="1969845"/>
              <a:ext cx="2219109" cy="2221615"/>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22" name="Freeform 70"/>
          <p:cNvSpPr>
            <a:spLocks/>
          </p:cNvSpPr>
          <p:nvPr/>
        </p:nvSpPr>
        <p:spPr bwMode="auto">
          <a:xfrm>
            <a:off x="8329044" y="4648853"/>
            <a:ext cx="487839" cy="449006"/>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Tree>
    <p:extLst>
      <p:ext uri="{BB962C8B-B14F-4D97-AF65-F5344CB8AC3E}">
        <p14:creationId xmlns:p14="http://schemas.microsoft.com/office/powerpoint/2010/main" val="56437310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1700"/>
                                        <p:tgtEl>
                                          <p:spTgt spid="3"/>
                                        </p:tgtEl>
                                      </p:cBhvr>
                                    </p:animEffect>
                                  </p:childTnLst>
                                </p:cTn>
                              </p:par>
                              <p:par>
                                <p:cTn id="8" presetID="42" presetClass="entr" presetSubtype="0" fill="hold" grpId="0" nodeType="withEffect">
                                  <p:stCondLst>
                                    <p:cond delay="17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907774" y="177008"/>
            <a:ext cx="10515600" cy="6976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id-ID" sz="3200">
                <a:solidFill>
                  <a:srgbClr val="44546A"/>
                </a:solidFill>
                <a:latin typeface="Roboto" panose="02000000000000000000" pitchFamily="2" charset="0"/>
                <a:ea typeface="Roboto" panose="02000000000000000000" pitchFamily="2" charset="0"/>
                <a:cs typeface="Lato" panose="020F0502020204030203" pitchFamily="34" charset="0"/>
              </a:rPr>
              <a:t>Final Project</a:t>
            </a:r>
            <a:endParaRPr lang="en-US" sz="3200">
              <a:solidFill>
                <a:srgbClr val="44546A"/>
              </a:solidFill>
              <a:latin typeface="Roboto" panose="02000000000000000000" pitchFamily="2" charset="0"/>
              <a:ea typeface="Roboto" panose="02000000000000000000" pitchFamily="2" charset="0"/>
              <a:cs typeface="Lato" panose="020F0502020204030203" pitchFamily="34" charset="0"/>
            </a:endParaRPr>
          </a:p>
        </p:txBody>
      </p:sp>
      <p:sp>
        <p:nvSpPr>
          <p:cNvPr id="4" name="Text Placeholder 2"/>
          <p:cNvSpPr txBox="1">
            <a:spLocks/>
          </p:cNvSpPr>
          <p:nvPr/>
        </p:nvSpPr>
        <p:spPr>
          <a:xfrm>
            <a:off x="907774" y="821635"/>
            <a:ext cx="10515600" cy="50358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400">
                <a:solidFill>
                  <a:prstClr val="white">
                    <a:lumMod val="65000"/>
                  </a:prstClr>
                </a:solidFill>
                <a:latin typeface="Roboto" panose="02000000000000000000" pitchFamily="2" charset="0"/>
                <a:ea typeface="Roboto" panose="02000000000000000000" pitchFamily="2" charset="0"/>
                <a:cs typeface="Lato" panose="020F0502020204030203" pitchFamily="34" charset="0"/>
              </a:rPr>
              <a:t>Put a relevant subtitle in </a:t>
            </a:r>
            <a:r>
              <a:rPr lang="en-US" sz="1400">
                <a:solidFill>
                  <a:srgbClr val="90BC33"/>
                </a:solidFill>
                <a:latin typeface="Roboto" panose="02000000000000000000" pitchFamily="2" charset="0"/>
                <a:ea typeface="Roboto" panose="02000000000000000000" pitchFamily="2" charset="0"/>
                <a:cs typeface="Lato" panose="020F0502020204030203" pitchFamily="34" charset="0"/>
              </a:rPr>
              <a:t>this line</a:t>
            </a:r>
          </a:p>
          <a:p>
            <a:endParaRPr lang="en-US" sz="1400">
              <a:solidFill>
                <a:srgbClr val="90BC33"/>
              </a:solidFill>
              <a:latin typeface="Roboto" panose="02000000000000000000" pitchFamily="2" charset="0"/>
              <a:ea typeface="Roboto" panose="02000000000000000000" pitchFamily="2" charset="0"/>
              <a:cs typeface="Lato" panose="020F0502020204030203" pitchFamily="34" charset="0"/>
            </a:endParaRPr>
          </a:p>
        </p:txBody>
      </p:sp>
      <p:sp>
        <p:nvSpPr>
          <p:cNvPr id="5" name="Rounded Rectangle 4"/>
          <p:cNvSpPr/>
          <p:nvPr/>
        </p:nvSpPr>
        <p:spPr>
          <a:xfrm>
            <a:off x="11436823" y="361731"/>
            <a:ext cx="477272" cy="328187"/>
          </a:xfrm>
          <a:prstGeom prst="roundRect">
            <a:avLst/>
          </a:prstGeom>
          <a:solidFill>
            <a:schemeClr val="tx2">
              <a:lumMod val="40000"/>
              <a:lumOff val="60000"/>
            </a:schemeClr>
          </a:solid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DBBBA498-DA9E-49E0-9B68-36103A5B348F}" type="slidenum">
              <a:rPr lang="id-ID" sz="1200">
                <a:solidFill>
                  <a:prstClr val="white"/>
                </a:solidFill>
              </a:rPr>
              <a:pPr algn="ctr"/>
              <a:t>10</a:t>
            </a:fld>
            <a:endParaRPr lang="en-US" sz="1200">
              <a:solidFill>
                <a:prstClr val="white"/>
              </a:solidFill>
            </a:endParaRPr>
          </a:p>
        </p:txBody>
      </p:sp>
      <p:sp>
        <p:nvSpPr>
          <p:cNvPr id="6" name="Rectangle 5"/>
          <p:cNvSpPr/>
          <p:nvPr/>
        </p:nvSpPr>
        <p:spPr>
          <a:xfrm>
            <a:off x="0" y="6723529"/>
            <a:ext cx="12192000" cy="147918"/>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Rectangle 6"/>
          <p:cNvSpPr/>
          <p:nvPr/>
        </p:nvSpPr>
        <p:spPr>
          <a:xfrm>
            <a:off x="0" y="2017059"/>
            <a:ext cx="12192000" cy="3321423"/>
          </a:xfrm>
          <a:prstGeom prst="rect">
            <a:avLst/>
          </a:prstGeom>
          <a:blipFill>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8" name="Group 7"/>
          <p:cNvGrpSpPr/>
          <p:nvPr/>
        </p:nvGrpSpPr>
        <p:grpSpPr>
          <a:xfrm>
            <a:off x="-207585" y="1969845"/>
            <a:ext cx="6687828" cy="4356844"/>
            <a:chOff x="2003612" y="1089213"/>
            <a:chExt cx="8001000" cy="5768788"/>
          </a:xfrm>
        </p:grpSpPr>
        <p:pic>
          <p:nvPicPr>
            <p:cNvPr id="9" name="Picture 8"/>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2003612" y="1089213"/>
              <a:ext cx="8001000" cy="5768788"/>
            </a:xfrm>
            <a:prstGeom prst="rect">
              <a:avLst/>
            </a:prstGeom>
          </p:spPr>
        </p:pic>
        <p:sp>
          <p:nvSpPr>
            <p:cNvPr id="10" name="Rectangle 9"/>
            <p:cNvSpPr/>
            <p:nvPr/>
          </p:nvSpPr>
          <p:spPr>
            <a:xfrm>
              <a:off x="3482788" y="2030506"/>
              <a:ext cx="5148594" cy="3805518"/>
            </a:xfrm>
            <a:prstGeom prst="rect">
              <a:avLst/>
            </a:prstGeom>
            <a:blipFill>
              <a:blip r:embed="rId6"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12" name="Group 11"/>
          <p:cNvGrpSpPr/>
          <p:nvPr/>
        </p:nvGrpSpPr>
        <p:grpSpPr>
          <a:xfrm>
            <a:off x="6361216" y="3510270"/>
            <a:ext cx="3628859" cy="1709828"/>
            <a:chOff x="11327682" y="2497355"/>
            <a:chExt cx="3628859" cy="1709828"/>
          </a:xfrm>
        </p:grpSpPr>
        <p:grpSp>
          <p:nvGrpSpPr>
            <p:cNvPr id="13" name="Group 12"/>
            <p:cNvGrpSpPr/>
            <p:nvPr/>
          </p:nvGrpSpPr>
          <p:grpSpPr>
            <a:xfrm>
              <a:off x="11327682" y="2497355"/>
              <a:ext cx="707455" cy="764880"/>
              <a:chOff x="4459441" y="3503594"/>
              <a:chExt cx="707454" cy="764880"/>
            </a:xfrm>
          </p:grpSpPr>
          <p:sp>
            <p:nvSpPr>
              <p:cNvPr id="19" name="Rectangle 18"/>
              <p:cNvSpPr/>
              <p:nvPr/>
            </p:nvSpPr>
            <p:spPr>
              <a:xfrm>
                <a:off x="4459441" y="3521679"/>
                <a:ext cx="700612" cy="74679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solidFill>
                    <a:prstClr val="white"/>
                  </a:solidFill>
                </a:endParaRPr>
              </a:p>
            </p:txBody>
          </p:sp>
          <p:sp>
            <p:nvSpPr>
              <p:cNvPr id="20" name="Oval 19"/>
              <p:cNvSpPr/>
              <p:nvPr/>
            </p:nvSpPr>
            <p:spPr>
              <a:xfrm>
                <a:off x="4464827" y="3503594"/>
                <a:ext cx="702068" cy="759517"/>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3200">
                    <a:solidFill>
                      <a:prstClr val="white"/>
                    </a:solidFill>
                    <a:latin typeface="Sosa" pitchFamily="2" charset="0"/>
                  </a:rPr>
                  <a:t>1</a:t>
                </a:r>
                <a:endParaRPr lang="en-US" sz="3200" dirty="0">
                  <a:solidFill>
                    <a:prstClr val="white"/>
                  </a:solidFill>
                  <a:latin typeface="Sosa" pitchFamily="2" charset="0"/>
                </a:endParaRPr>
              </a:p>
            </p:txBody>
          </p:sp>
        </p:grpSp>
        <p:grpSp>
          <p:nvGrpSpPr>
            <p:cNvPr id="14" name="Group 13"/>
            <p:cNvGrpSpPr/>
            <p:nvPr/>
          </p:nvGrpSpPr>
          <p:grpSpPr>
            <a:xfrm>
              <a:off x="11327682" y="3442303"/>
              <a:ext cx="707455" cy="764880"/>
              <a:chOff x="5400121" y="3503594"/>
              <a:chExt cx="707454" cy="764880"/>
            </a:xfrm>
          </p:grpSpPr>
          <p:sp>
            <p:nvSpPr>
              <p:cNvPr id="17" name="Rectangle 16"/>
              <p:cNvSpPr/>
              <p:nvPr/>
            </p:nvSpPr>
            <p:spPr>
              <a:xfrm>
                <a:off x="5400121" y="3521679"/>
                <a:ext cx="700612" cy="74679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solidFill>
                    <a:prstClr val="white"/>
                  </a:solidFill>
                </a:endParaRPr>
              </a:p>
            </p:txBody>
          </p:sp>
          <p:sp>
            <p:nvSpPr>
              <p:cNvPr id="18" name="Oval 17"/>
              <p:cNvSpPr/>
              <p:nvPr/>
            </p:nvSpPr>
            <p:spPr>
              <a:xfrm>
                <a:off x="5405507" y="3503594"/>
                <a:ext cx="702068" cy="759517"/>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3200">
                    <a:solidFill>
                      <a:prstClr val="white"/>
                    </a:solidFill>
                    <a:latin typeface="Sosa" pitchFamily="2" charset="0"/>
                  </a:rPr>
                  <a:t>q</a:t>
                </a:r>
                <a:endParaRPr lang="en-US" sz="3200" dirty="0">
                  <a:solidFill>
                    <a:prstClr val="white"/>
                  </a:solidFill>
                  <a:latin typeface="Sosa" pitchFamily="2" charset="0"/>
                </a:endParaRPr>
              </a:p>
            </p:txBody>
          </p:sp>
        </p:grpSp>
        <p:sp>
          <p:nvSpPr>
            <p:cNvPr id="15" name="Content Placeholder 2"/>
            <p:cNvSpPr txBox="1">
              <a:spLocks/>
            </p:cNvSpPr>
            <p:nvPr/>
          </p:nvSpPr>
          <p:spPr>
            <a:xfrm>
              <a:off x="12264087" y="2601446"/>
              <a:ext cx="2671928" cy="68919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id-ID" b="1" dirty="0">
                  <a:solidFill>
                    <a:prstClr val="white"/>
                  </a:solidFill>
                </a:rPr>
                <a:t>Clever &amp; Intellegence</a:t>
              </a:r>
              <a:r>
                <a:rPr lang="en-US" b="1" dirty="0">
                  <a:solidFill>
                    <a:prstClr val="white"/>
                  </a:solidFill>
                </a:rPr>
                <a:t/>
              </a:r>
              <a:br>
                <a:rPr lang="en-US" b="1" dirty="0">
                  <a:solidFill>
                    <a:prstClr val="white"/>
                  </a:solidFill>
                </a:rPr>
              </a:br>
              <a:r>
                <a:rPr lang="en-US" sz="1100" dirty="0">
                  <a:solidFill>
                    <a:prstClr val="white"/>
                  </a:solidFill>
                </a:rPr>
                <a:t>Lorem ipsum dolor sit amet, consectetur adipiscing elit. </a:t>
              </a:r>
            </a:p>
          </p:txBody>
        </p:sp>
        <p:sp>
          <p:nvSpPr>
            <p:cNvPr id="16" name="Content Placeholder 2"/>
            <p:cNvSpPr txBox="1">
              <a:spLocks/>
            </p:cNvSpPr>
            <p:nvPr/>
          </p:nvSpPr>
          <p:spPr>
            <a:xfrm>
              <a:off x="12284613" y="3515518"/>
              <a:ext cx="2671928" cy="68919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id-ID" b="1" dirty="0">
                  <a:solidFill>
                    <a:prstClr val="white"/>
                  </a:solidFill>
                </a:rPr>
                <a:t>Strong &amp; Energic</a:t>
              </a:r>
              <a:r>
                <a:rPr lang="en-US" b="1" dirty="0">
                  <a:solidFill>
                    <a:prstClr val="white"/>
                  </a:solidFill>
                </a:rPr>
                <a:t/>
              </a:r>
              <a:br>
                <a:rPr lang="en-US" b="1" dirty="0">
                  <a:solidFill>
                    <a:prstClr val="white"/>
                  </a:solidFill>
                </a:rPr>
              </a:br>
              <a:r>
                <a:rPr lang="en-US" sz="1100" dirty="0" err="1">
                  <a:solidFill>
                    <a:prstClr val="white"/>
                  </a:solidFill>
                </a:rPr>
                <a:t>Lorem</a:t>
              </a:r>
              <a:r>
                <a:rPr lang="en-US" sz="1100" dirty="0">
                  <a:solidFill>
                    <a:prstClr val="white"/>
                  </a:solidFill>
                </a:rPr>
                <a:t> ipsum dolor sit amet, consectetur adipiscing elit. </a:t>
              </a:r>
            </a:p>
          </p:txBody>
        </p:sp>
      </p:grpSp>
      <p:sp>
        <p:nvSpPr>
          <p:cNvPr id="21" name="Content Placeholder 2"/>
          <p:cNvSpPr txBox="1">
            <a:spLocks/>
          </p:cNvSpPr>
          <p:nvPr/>
        </p:nvSpPr>
        <p:spPr>
          <a:xfrm>
            <a:off x="6165574" y="2436608"/>
            <a:ext cx="5748521" cy="95527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dirty="0">
                <a:solidFill>
                  <a:prstClr val="white"/>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t>
            </a:r>
            <a:r>
              <a:rPr lang="en-US" sz="1100" dirty="0" err="1">
                <a:solidFill>
                  <a:prstClr val="white"/>
                </a:solidFill>
              </a:rPr>
              <a:t>augue</a:t>
            </a:r>
            <a:r>
              <a:rPr lang="en-US" sz="1100" dirty="0">
                <a:solidFill>
                  <a:prstClr val="white"/>
                </a:solidFill>
              </a:rPr>
              <a:t>. </a:t>
            </a:r>
            <a:r>
              <a:rPr lang="en-US" sz="1100" dirty="0" err="1">
                <a:solidFill>
                  <a:prstClr val="white"/>
                </a:solidFill>
              </a:rPr>
              <a:t>Lorem</a:t>
            </a:r>
            <a:r>
              <a:rPr lang="en-US" sz="1100" dirty="0">
                <a:solidFill>
                  <a:prstClr val="white"/>
                </a:solidFill>
              </a:rPr>
              <a:t> </a:t>
            </a:r>
            <a:r>
              <a:rPr lang="en-US" sz="1100" dirty="0" err="1">
                <a:solidFill>
                  <a:prstClr val="white"/>
                </a:solidFill>
              </a:rPr>
              <a:t>ipsum</a:t>
            </a:r>
            <a:r>
              <a:rPr lang="en-US" sz="1100" dirty="0">
                <a:solidFill>
                  <a:prstClr val="white"/>
                </a:solidFill>
              </a:rPr>
              <a:t> dolor sit </a:t>
            </a:r>
            <a:r>
              <a:rPr lang="en-US" sz="1100" dirty="0" err="1">
                <a:solidFill>
                  <a:prstClr val="white"/>
                </a:solidFill>
              </a:rPr>
              <a:t>amet</a:t>
            </a:r>
            <a:r>
              <a:rPr lang="en-US" sz="1100" dirty="0">
                <a:solidFill>
                  <a:prstClr val="white"/>
                </a:solidFill>
              </a:rPr>
              <a:t>, </a:t>
            </a:r>
            <a:r>
              <a:rPr lang="en-US" sz="1100" dirty="0" err="1">
                <a:solidFill>
                  <a:prstClr val="white"/>
                </a:solidFill>
              </a:rPr>
              <a:t>consectetur</a:t>
            </a:r>
            <a:r>
              <a:rPr lang="en-US" sz="1100" dirty="0">
                <a:solidFill>
                  <a:prstClr val="white"/>
                </a:solidFill>
              </a:rPr>
              <a:t> </a:t>
            </a:r>
            <a:r>
              <a:rPr lang="en-US" sz="1100" dirty="0" err="1">
                <a:solidFill>
                  <a:prstClr val="white"/>
                </a:solidFill>
              </a:rPr>
              <a:t>adipiscing</a:t>
            </a:r>
            <a:r>
              <a:rPr lang="en-US" sz="1100" dirty="0">
                <a:solidFill>
                  <a:prstClr val="white"/>
                </a:solidFill>
              </a:rPr>
              <a:t> </a:t>
            </a:r>
            <a:r>
              <a:rPr lang="en-US" sz="1100" dirty="0" err="1">
                <a:solidFill>
                  <a:prstClr val="white"/>
                </a:solidFill>
              </a:rPr>
              <a:t>elit</a:t>
            </a:r>
            <a:r>
              <a:rPr lang="en-US" sz="1100" dirty="0">
                <a:solidFill>
                  <a:prstClr val="white"/>
                </a:solidFill>
              </a:rPr>
              <a:t>. </a:t>
            </a:r>
            <a:r>
              <a:rPr lang="en-US" sz="1100" dirty="0" err="1">
                <a:solidFill>
                  <a:prstClr val="white"/>
                </a:solidFill>
              </a:rPr>
              <a:t>Curabitur</a:t>
            </a:r>
            <a:r>
              <a:rPr lang="en-US" sz="1100" dirty="0">
                <a:solidFill>
                  <a:prstClr val="white"/>
                </a:solidFill>
              </a:rPr>
              <a:t> </a:t>
            </a:r>
            <a:r>
              <a:rPr lang="en-US" sz="1100" dirty="0" err="1">
                <a:solidFill>
                  <a:prstClr val="white"/>
                </a:solidFill>
              </a:rPr>
              <a:t>elementum</a:t>
            </a:r>
            <a:r>
              <a:rPr lang="en-US" sz="1100" dirty="0">
                <a:solidFill>
                  <a:prstClr val="white"/>
                </a:solidFill>
              </a:rPr>
              <a:t> </a:t>
            </a:r>
            <a:r>
              <a:rPr lang="en-US" sz="1100" dirty="0" err="1">
                <a:solidFill>
                  <a:prstClr val="white"/>
                </a:solidFill>
              </a:rPr>
              <a:t>posuere</a:t>
            </a:r>
            <a:r>
              <a:rPr lang="en-US" sz="1100" dirty="0">
                <a:solidFill>
                  <a:prstClr val="white"/>
                </a:solidFill>
              </a:rPr>
              <a:t> </a:t>
            </a:r>
            <a:r>
              <a:rPr lang="en-US" sz="1100" dirty="0" err="1">
                <a:solidFill>
                  <a:prstClr val="white"/>
                </a:solidFill>
              </a:rPr>
              <a:t>pretium</a:t>
            </a:r>
            <a:r>
              <a:rPr lang="en-US" sz="1100">
                <a:solidFill>
                  <a:prstClr val="white"/>
                </a:solidFill>
              </a:rPr>
              <a:t>. </a:t>
            </a:r>
            <a:endParaRPr lang="id-ID" sz="1100" dirty="0">
              <a:solidFill>
                <a:prstClr val="white"/>
              </a:solidFill>
            </a:endParaRPr>
          </a:p>
        </p:txBody>
      </p:sp>
      <p:grpSp>
        <p:nvGrpSpPr>
          <p:cNvPr id="38" name="Group 37"/>
          <p:cNvGrpSpPr/>
          <p:nvPr/>
        </p:nvGrpSpPr>
        <p:grpSpPr>
          <a:xfrm>
            <a:off x="2588629" y="3590926"/>
            <a:ext cx="1183958" cy="1114681"/>
            <a:chOff x="5624512" y="5953125"/>
            <a:chExt cx="787400" cy="790575"/>
          </a:xfrm>
          <a:solidFill>
            <a:schemeClr val="bg1">
              <a:alpha val="77000"/>
            </a:schemeClr>
          </a:solidFill>
          <a:effectLst>
            <a:outerShdw blurRad="63500" sx="102000" sy="102000" algn="ctr" rotWithShape="0">
              <a:prstClr val="black">
                <a:alpha val="40000"/>
              </a:prstClr>
            </a:outerShdw>
          </a:effectLst>
        </p:grpSpPr>
        <p:sp>
          <p:nvSpPr>
            <p:cNvPr id="39" name="Freeform 38"/>
            <p:cNvSpPr>
              <a:spLocks/>
            </p:cNvSpPr>
            <p:nvPr/>
          </p:nvSpPr>
          <p:spPr bwMode="auto">
            <a:xfrm>
              <a:off x="6051550" y="6670675"/>
              <a:ext cx="88900" cy="73025"/>
            </a:xfrm>
            <a:custGeom>
              <a:avLst/>
              <a:gdLst>
                <a:gd name="T0" fmla="*/ 24 w 46"/>
                <a:gd name="T1" fmla="*/ 2 h 38"/>
                <a:gd name="T2" fmla="*/ 14 w 46"/>
                <a:gd name="T3" fmla="*/ 5 h 38"/>
                <a:gd name="T4" fmla="*/ 1 w 46"/>
                <a:gd name="T5" fmla="*/ 24 h 38"/>
                <a:gd name="T6" fmla="*/ 8 w 46"/>
                <a:gd name="T7" fmla="*/ 34 h 38"/>
                <a:gd name="T8" fmla="*/ 20 w 46"/>
                <a:gd name="T9" fmla="*/ 37 h 38"/>
                <a:gd name="T10" fmla="*/ 32 w 46"/>
                <a:gd name="T11" fmla="*/ 34 h 38"/>
                <a:gd name="T12" fmla="*/ 44 w 46"/>
                <a:gd name="T13" fmla="*/ 14 h 38"/>
                <a:gd name="T14" fmla="*/ 24 w 46"/>
                <a:gd name="T15" fmla="*/ 2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38">
                  <a:moveTo>
                    <a:pt x="24" y="2"/>
                  </a:moveTo>
                  <a:cubicBezTo>
                    <a:pt x="21" y="3"/>
                    <a:pt x="18" y="4"/>
                    <a:pt x="14" y="5"/>
                  </a:cubicBezTo>
                  <a:cubicBezTo>
                    <a:pt x="5" y="6"/>
                    <a:pt x="0" y="15"/>
                    <a:pt x="1" y="24"/>
                  </a:cubicBezTo>
                  <a:cubicBezTo>
                    <a:pt x="2" y="28"/>
                    <a:pt x="5" y="32"/>
                    <a:pt x="8" y="34"/>
                  </a:cubicBezTo>
                  <a:cubicBezTo>
                    <a:pt x="11" y="36"/>
                    <a:pt x="16" y="38"/>
                    <a:pt x="20" y="37"/>
                  </a:cubicBezTo>
                  <a:cubicBezTo>
                    <a:pt x="24" y="36"/>
                    <a:pt x="28" y="35"/>
                    <a:pt x="32" y="34"/>
                  </a:cubicBezTo>
                  <a:cubicBezTo>
                    <a:pt x="41" y="32"/>
                    <a:pt x="46" y="23"/>
                    <a:pt x="44" y="14"/>
                  </a:cubicBezTo>
                  <a:cubicBezTo>
                    <a:pt x="42" y="6"/>
                    <a:pt x="33" y="0"/>
                    <a:pt x="2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0" name="Freeform 39"/>
            <p:cNvSpPr>
              <a:spLocks/>
            </p:cNvSpPr>
            <p:nvPr/>
          </p:nvSpPr>
          <p:spPr bwMode="auto">
            <a:xfrm>
              <a:off x="6318250" y="6186488"/>
              <a:ext cx="79375" cy="88900"/>
            </a:xfrm>
            <a:custGeom>
              <a:avLst/>
              <a:gdLst>
                <a:gd name="T0" fmla="*/ 7 w 41"/>
                <a:gd name="T1" fmla="*/ 34 h 46"/>
                <a:gd name="T2" fmla="*/ 13 w 41"/>
                <a:gd name="T3" fmla="*/ 42 h 46"/>
                <a:gd name="T4" fmla="*/ 28 w 41"/>
                <a:gd name="T5" fmla="*/ 44 h 46"/>
                <a:gd name="T6" fmla="*/ 38 w 41"/>
                <a:gd name="T7" fmla="*/ 24 h 46"/>
                <a:gd name="T8" fmla="*/ 34 w 41"/>
                <a:gd name="T9" fmla="*/ 12 h 46"/>
                <a:gd name="T10" fmla="*/ 13 w 41"/>
                <a:gd name="T11" fmla="*/ 3 h 46"/>
                <a:gd name="T12" fmla="*/ 3 w 41"/>
                <a:gd name="T13" fmla="*/ 24 h 46"/>
                <a:gd name="T14" fmla="*/ 7 w 41"/>
                <a:gd name="T15" fmla="*/ 34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6">
                  <a:moveTo>
                    <a:pt x="7" y="34"/>
                  </a:moveTo>
                  <a:cubicBezTo>
                    <a:pt x="8" y="37"/>
                    <a:pt x="10" y="40"/>
                    <a:pt x="13" y="42"/>
                  </a:cubicBezTo>
                  <a:cubicBezTo>
                    <a:pt x="17" y="45"/>
                    <a:pt x="22" y="46"/>
                    <a:pt x="28" y="44"/>
                  </a:cubicBezTo>
                  <a:cubicBezTo>
                    <a:pt x="36" y="41"/>
                    <a:pt x="41" y="32"/>
                    <a:pt x="38" y="24"/>
                  </a:cubicBezTo>
                  <a:cubicBezTo>
                    <a:pt x="37" y="20"/>
                    <a:pt x="35" y="16"/>
                    <a:pt x="34" y="12"/>
                  </a:cubicBezTo>
                  <a:cubicBezTo>
                    <a:pt x="30" y="4"/>
                    <a:pt x="21" y="0"/>
                    <a:pt x="13" y="3"/>
                  </a:cubicBezTo>
                  <a:cubicBezTo>
                    <a:pt x="4" y="6"/>
                    <a:pt x="0" y="16"/>
                    <a:pt x="3" y="24"/>
                  </a:cubicBezTo>
                  <a:cubicBezTo>
                    <a:pt x="5" y="27"/>
                    <a:pt x="6" y="31"/>
                    <a:pt x="7"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1" name="Freeform 40"/>
            <p:cNvSpPr>
              <a:spLocks/>
            </p:cNvSpPr>
            <p:nvPr/>
          </p:nvSpPr>
          <p:spPr bwMode="auto">
            <a:xfrm>
              <a:off x="6164262" y="6619875"/>
              <a:ext cx="90488" cy="80963"/>
            </a:xfrm>
            <a:custGeom>
              <a:avLst/>
              <a:gdLst>
                <a:gd name="T0" fmla="*/ 19 w 47"/>
                <a:gd name="T1" fmla="*/ 5 h 42"/>
                <a:gd name="T2" fmla="*/ 11 w 47"/>
                <a:gd name="T3" fmla="*/ 11 h 42"/>
                <a:gd name="T4" fmla="*/ 5 w 47"/>
                <a:gd name="T5" fmla="*/ 33 h 42"/>
                <a:gd name="T6" fmla="*/ 9 w 47"/>
                <a:gd name="T7" fmla="*/ 38 h 42"/>
                <a:gd name="T8" fmla="*/ 27 w 47"/>
                <a:gd name="T9" fmla="*/ 39 h 42"/>
                <a:gd name="T10" fmla="*/ 37 w 47"/>
                <a:gd name="T11" fmla="*/ 32 h 42"/>
                <a:gd name="T12" fmla="*/ 42 w 47"/>
                <a:gd name="T13" fmla="*/ 10 h 42"/>
                <a:gd name="T14" fmla="*/ 19 w 47"/>
                <a:gd name="T15" fmla="*/ 5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42">
                  <a:moveTo>
                    <a:pt x="19" y="5"/>
                  </a:moveTo>
                  <a:cubicBezTo>
                    <a:pt x="17" y="7"/>
                    <a:pt x="14" y="9"/>
                    <a:pt x="11" y="11"/>
                  </a:cubicBezTo>
                  <a:cubicBezTo>
                    <a:pt x="3" y="15"/>
                    <a:pt x="0" y="25"/>
                    <a:pt x="5" y="33"/>
                  </a:cubicBezTo>
                  <a:cubicBezTo>
                    <a:pt x="6" y="35"/>
                    <a:pt x="7" y="37"/>
                    <a:pt x="9" y="38"/>
                  </a:cubicBezTo>
                  <a:cubicBezTo>
                    <a:pt x="14" y="42"/>
                    <a:pt x="21" y="42"/>
                    <a:pt x="27" y="39"/>
                  </a:cubicBezTo>
                  <a:cubicBezTo>
                    <a:pt x="30" y="37"/>
                    <a:pt x="34" y="35"/>
                    <a:pt x="37" y="32"/>
                  </a:cubicBezTo>
                  <a:cubicBezTo>
                    <a:pt x="45" y="27"/>
                    <a:pt x="47" y="17"/>
                    <a:pt x="42" y="10"/>
                  </a:cubicBezTo>
                  <a:cubicBezTo>
                    <a:pt x="37" y="2"/>
                    <a:pt x="27" y="0"/>
                    <a:pt x="1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2" name="Freeform 41"/>
            <p:cNvSpPr>
              <a:spLocks/>
            </p:cNvSpPr>
            <p:nvPr/>
          </p:nvSpPr>
          <p:spPr bwMode="auto">
            <a:xfrm>
              <a:off x="6348412" y="6308725"/>
              <a:ext cx="63500" cy="87313"/>
            </a:xfrm>
            <a:custGeom>
              <a:avLst/>
              <a:gdLst>
                <a:gd name="T0" fmla="*/ 33 w 33"/>
                <a:gd name="T1" fmla="*/ 16 h 45"/>
                <a:gd name="T2" fmla="*/ 16 w 33"/>
                <a:gd name="T3" fmla="*/ 1 h 45"/>
                <a:gd name="T4" fmla="*/ 1 w 33"/>
                <a:gd name="T5" fmla="*/ 18 h 45"/>
                <a:gd name="T6" fmla="*/ 1 w 33"/>
                <a:gd name="T7" fmla="*/ 28 h 45"/>
                <a:gd name="T8" fmla="*/ 8 w 33"/>
                <a:gd name="T9" fmla="*/ 42 h 45"/>
                <a:gd name="T10" fmla="*/ 17 w 33"/>
                <a:gd name="T11" fmla="*/ 45 h 45"/>
                <a:gd name="T12" fmla="*/ 33 w 33"/>
                <a:gd name="T13" fmla="*/ 29 h 45"/>
                <a:gd name="T14" fmla="*/ 33 w 33"/>
                <a:gd name="T15" fmla="*/ 16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45">
                  <a:moveTo>
                    <a:pt x="33" y="16"/>
                  </a:moveTo>
                  <a:cubicBezTo>
                    <a:pt x="33" y="7"/>
                    <a:pt x="25" y="0"/>
                    <a:pt x="16" y="1"/>
                  </a:cubicBezTo>
                  <a:cubicBezTo>
                    <a:pt x="7" y="1"/>
                    <a:pt x="0" y="9"/>
                    <a:pt x="1" y="18"/>
                  </a:cubicBezTo>
                  <a:cubicBezTo>
                    <a:pt x="1" y="21"/>
                    <a:pt x="1" y="25"/>
                    <a:pt x="1" y="28"/>
                  </a:cubicBezTo>
                  <a:cubicBezTo>
                    <a:pt x="0" y="34"/>
                    <a:pt x="3" y="39"/>
                    <a:pt x="8" y="42"/>
                  </a:cubicBezTo>
                  <a:cubicBezTo>
                    <a:pt x="10" y="44"/>
                    <a:pt x="13" y="45"/>
                    <a:pt x="17" y="45"/>
                  </a:cubicBezTo>
                  <a:cubicBezTo>
                    <a:pt x="26" y="45"/>
                    <a:pt x="33" y="38"/>
                    <a:pt x="33" y="29"/>
                  </a:cubicBezTo>
                  <a:cubicBezTo>
                    <a:pt x="33" y="25"/>
                    <a:pt x="33" y="21"/>
                    <a:pt x="3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3" name="Freeform 42"/>
            <p:cNvSpPr>
              <a:spLocks/>
            </p:cNvSpPr>
            <p:nvPr/>
          </p:nvSpPr>
          <p:spPr bwMode="auto">
            <a:xfrm>
              <a:off x="6259512" y="6537325"/>
              <a:ext cx="84138" cy="85725"/>
            </a:xfrm>
            <a:custGeom>
              <a:avLst/>
              <a:gdLst>
                <a:gd name="T0" fmla="*/ 35 w 44"/>
                <a:gd name="T1" fmla="*/ 5 h 45"/>
                <a:gd name="T2" fmla="*/ 13 w 44"/>
                <a:gd name="T3" fmla="*/ 9 h 45"/>
                <a:gd name="T4" fmla="*/ 6 w 44"/>
                <a:gd name="T5" fmla="*/ 17 h 45"/>
                <a:gd name="T6" fmla="*/ 8 w 44"/>
                <a:gd name="T7" fmla="*/ 40 h 45"/>
                <a:gd name="T8" fmla="*/ 9 w 44"/>
                <a:gd name="T9" fmla="*/ 41 h 45"/>
                <a:gd name="T10" fmla="*/ 31 w 44"/>
                <a:gd name="T11" fmla="*/ 38 h 45"/>
                <a:gd name="T12" fmla="*/ 39 w 44"/>
                <a:gd name="T13" fmla="*/ 28 h 45"/>
                <a:gd name="T14" fmla="*/ 35 w 44"/>
                <a:gd name="T15" fmla="*/ 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45">
                  <a:moveTo>
                    <a:pt x="35" y="5"/>
                  </a:moveTo>
                  <a:cubicBezTo>
                    <a:pt x="28" y="0"/>
                    <a:pt x="18" y="1"/>
                    <a:pt x="13" y="9"/>
                  </a:cubicBezTo>
                  <a:cubicBezTo>
                    <a:pt x="10" y="11"/>
                    <a:pt x="8" y="14"/>
                    <a:pt x="6" y="17"/>
                  </a:cubicBezTo>
                  <a:cubicBezTo>
                    <a:pt x="0" y="23"/>
                    <a:pt x="1" y="34"/>
                    <a:pt x="8" y="40"/>
                  </a:cubicBezTo>
                  <a:cubicBezTo>
                    <a:pt x="8" y="40"/>
                    <a:pt x="9" y="40"/>
                    <a:pt x="9" y="41"/>
                  </a:cubicBezTo>
                  <a:cubicBezTo>
                    <a:pt x="16" y="45"/>
                    <a:pt x="25" y="44"/>
                    <a:pt x="31" y="38"/>
                  </a:cubicBezTo>
                  <a:cubicBezTo>
                    <a:pt x="34" y="35"/>
                    <a:pt x="36" y="31"/>
                    <a:pt x="39" y="28"/>
                  </a:cubicBezTo>
                  <a:cubicBezTo>
                    <a:pt x="44" y="21"/>
                    <a:pt x="43" y="11"/>
                    <a:pt x="3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4" name="Freeform 43"/>
            <p:cNvSpPr>
              <a:spLocks/>
            </p:cNvSpPr>
            <p:nvPr/>
          </p:nvSpPr>
          <p:spPr bwMode="auto">
            <a:xfrm>
              <a:off x="6323012" y="6427788"/>
              <a:ext cx="76200" cy="92075"/>
            </a:xfrm>
            <a:custGeom>
              <a:avLst/>
              <a:gdLst>
                <a:gd name="T0" fmla="*/ 26 w 40"/>
                <a:gd name="T1" fmla="*/ 2 h 47"/>
                <a:gd name="T2" fmla="*/ 6 w 40"/>
                <a:gd name="T3" fmla="*/ 13 h 47"/>
                <a:gd name="T4" fmla="*/ 2 w 40"/>
                <a:gd name="T5" fmla="*/ 23 h 47"/>
                <a:gd name="T6" fmla="*/ 8 w 40"/>
                <a:gd name="T7" fmla="*/ 42 h 47"/>
                <a:gd name="T8" fmla="*/ 12 w 40"/>
                <a:gd name="T9" fmla="*/ 44 h 47"/>
                <a:gd name="T10" fmla="*/ 33 w 40"/>
                <a:gd name="T11" fmla="*/ 34 h 47"/>
                <a:gd name="T12" fmla="*/ 37 w 40"/>
                <a:gd name="T13" fmla="*/ 23 h 47"/>
                <a:gd name="T14" fmla="*/ 26 w 40"/>
                <a:gd name="T15" fmla="*/ 2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7">
                  <a:moveTo>
                    <a:pt x="26" y="2"/>
                  </a:moveTo>
                  <a:cubicBezTo>
                    <a:pt x="18" y="0"/>
                    <a:pt x="9" y="4"/>
                    <a:pt x="6" y="13"/>
                  </a:cubicBezTo>
                  <a:cubicBezTo>
                    <a:pt x="5" y="16"/>
                    <a:pt x="4" y="20"/>
                    <a:pt x="2" y="23"/>
                  </a:cubicBezTo>
                  <a:cubicBezTo>
                    <a:pt x="0" y="30"/>
                    <a:pt x="2" y="38"/>
                    <a:pt x="8" y="42"/>
                  </a:cubicBezTo>
                  <a:cubicBezTo>
                    <a:pt x="9" y="43"/>
                    <a:pt x="11" y="43"/>
                    <a:pt x="12" y="44"/>
                  </a:cubicBezTo>
                  <a:cubicBezTo>
                    <a:pt x="20" y="47"/>
                    <a:pt x="30" y="43"/>
                    <a:pt x="33" y="34"/>
                  </a:cubicBezTo>
                  <a:cubicBezTo>
                    <a:pt x="34" y="31"/>
                    <a:pt x="36" y="27"/>
                    <a:pt x="37" y="23"/>
                  </a:cubicBezTo>
                  <a:cubicBezTo>
                    <a:pt x="40" y="14"/>
                    <a:pt x="35" y="5"/>
                    <a:pt x="2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5" name="Freeform 44"/>
            <p:cNvSpPr>
              <a:spLocks/>
            </p:cNvSpPr>
            <p:nvPr/>
          </p:nvSpPr>
          <p:spPr bwMode="auto">
            <a:xfrm>
              <a:off x="5624512" y="5953125"/>
              <a:ext cx="688975" cy="790575"/>
            </a:xfrm>
            <a:custGeom>
              <a:avLst/>
              <a:gdLst>
                <a:gd name="T0" fmla="*/ 174 w 356"/>
                <a:gd name="T1" fmla="*/ 376 h 409"/>
                <a:gd name="T2" fmla="*/ 133 w 356"/>
                <a:gd name="T3" fmla="*/ 362 h 409"/>
                <a:gd name="T4" fmla="*/ 132 w 356"/>
                <a:gd name="T5" fmla="*/ 362 h 409"/>
                <a:gd name="T6" fmla="*/ 123 w 356"/>
                <a:gd name="T7" fmla="*/ 358 h 409"/>
                <a:gd name="T8" fmla="*/ 123 w 356"/>
                <a:gd name="T9" fmla="*/ 358 h 409"/>
                <a:gd name="T10" fmla="*/ 107 w 356"/>
                <a:gd name="T11" fmla="*/ 347 h 409"/>
                <a:gd name="T12" fmla="*/ 65 w 356"/>
                <a:gd name="T13" fmla="*/ 110 h 409"/>
                <a:gd name="T14" fmla="*/ 107 w 356"/>
                <a:gd name="T15" fmla="*/ 69 h 409"/>
                <a:gd name="T16" fmla="*/ 108 w 356"/>
                <a:gd name="T17" fmla="*/ 68 h 409"/>
                <a:gd name="T18" fmla="*/ 299 w 356"/>
                <a:gd name="T19" fmla="*/ 67 h 409"/>
                <a:gd name="T20" fmla="*/ 286 w 356"/>
                <a:gd name="T21" fmla="*/ 85 h 409"/>
                <a:gd name="T22" fmla="*/ 291 w 356"/>
                <a:gd name="T23" fmla="*/ 94 h 409"/>
                <a:gd name="T24" fmla="*/ 346 w 356"/>
                <a:gd name="T25" fmla="*/ 89 h 409"/>
                <a:gd name="T26" fmla="*/ 354 w 356"/>
                <a:gd name="T27" fmla="*/ 77 h 409"/>
                <a:gd name="T28" fmla="*/ 340 w 356"/>
                <a:gd name="T29" fmla="*/ 23 h 409"/>
                <a:gd name="T30" fmla="*/ 330 w 356"/>
                <a:gd name="T31" fmla="*/ 22 h 409"/>
                <a:gd name="T32" fmla="*/ 317 w 356"/>
                <a:gd name="T33" fmla="*/ 40 h 409"/>
                <a:gd name="T34" fmla="*/ 170 w 356"/>
                <a:gd name="T35" fmla="*/ 9 h 409"/>
                <a:gd name="T36" fmla="*/ 154 w 356"/>
                <a:gd name="T37" fmla="*/ 12 h 409"/>
                <a:gd name="T38" fmla="*/ 154 w 356"/>
                <a:gd name="T39" fmla="*/ 12 h 409"/>
                <a:gd name="T40" fmla="*/ 154 w 356"/>
                <a:gd name="T41" fmla="*/ 12 h 409"/>
                <a:gd name="T42" fmla="*/ 42 w 356"/>
                <a:gd name="T43" fmla="*/ 87 h 409"/>
                <a:gd name="T44" fmla="*/ 42 w 356"/>
                <a:gd name="T45" fmla="*/ 88 h 409"/>
                <a:gd name="T46" fmla="*/ 39 w 356"/>
                <a:gd name="T47" fmla="*/ 91 h 409"/>
                <a:gd name="T48" fmla="*/ 35 w 356"/>
                <a:gd name="T49" fmla="*/ 98 h 409"/>
                <a:gd name="T50" fmla="*/ 34 w 356"/>
                <a:gd name="T51" fmla="*/ 99 h 409"/>
                <a:gd name="T52" fmla="*/ 2 w 356"/>
                <a:gd name="T53" fmla="*/ 217 h 409"/>
                <a:gd name="T54" fmla="*/ 2 w 356"/>
                <a:gd name="T55" fmla="*/ 218 h 409"/>
                <a:gd name="T56" fmla="*/ 3 w 356"/>
                <a:gd name="T57" fmla="*/ 230 h 409"/>
                <a:gd name="T58" fmla="*/ 3 w 356"/>
                <a:gd name="T59" fmla="*/ 231 h 409"/>
                <a:gd name="T60" fmla="*/ 5 w 356"/>
                <a:gd name="T61" fmla="*/ 243 h 409"/>
                <a:gd name="T62" fmla="*/ 61 w 356"/>
                <a:gd name="T63" fmla="*/ 352 h 409"/>
                <a:gd name="T64" fmla="*/ 62 w 356"/>
                <a:gd name="T65" fmla="*/ 352 h 409"/>
                <a:gd name="T66" fmla="*/ 62 w 356"/>
                <a:gd name="T67" fmla="*/ 352 h 409"/>
                <a:gd name="T68" fmla="*/ 88 w 356"/>
                <a:gd name="T69" fmla="*/ 374 h 409"/>
                <a:gd name="T70" fmla="*/ 169 w 356"/>
                <a:gd name="T71" fmla="*/ 408 h 409"/>
                <a:gd name="T72" fmla="*/ 187 w 356"/>
                <a:gd name="T73" fmla="*/ 395 h 409"/>
                <a:gd name="T74" fmla="*/ 174 w 356"/>
                <a:gd name="T75" fmla="*/ 376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56" h="409">
                  <a:moveTo>
                    <a:pt x="174" y="376"/>
                  </a:moveTo>
                  <a:cubicBezTo>
                    <a:pt x="160" y="373"/>
                    <a:pt x="146" y="369"/>
                    <a:pt x="133" y="362"/>
                  </a:cubicBezTo>
                  <a:cubicBezTo>
                    <a:pt x="132" y="362"/>
                    <a:pt x="132" y="362"/>
                    <a:pt x="132" y="362"/>
                  </a:cubicBezTo>
                  <a:cubicBezTo>
                    <a:pt x="129" y="361"/>
                    <a:pt x="126" y="359"/>
                    <a:pt x="123" y="358"/>
                  </a:cubicBezTo>
                  <a:cubicBezTo>
                    <a:pt x="123" y="358"/>
                    <a:pt x="123" y="358"/>
                    <a:pt x="123" y="358"/>
                  </a:cubicBezTo>
                  <a:cubicBezTo>
                    <a:pt x="117" y="354"/>
                    <a:pt x="112" y="351"/>
                    <a:pt x="107" y="347"/>
                  </a:cubicBezTo>
                  <a:cubicBezTo>
                    <a:pt x="30" y="293"/>
                    <a:pt x="11" y="187"/>
                    <a:pt x="65" y="110"/>
                  </a:cubicBezTo>
                  <a:cubicBezTo>
                    <a:pt x="77" y="94"/>
                    <a:pt x="91" y="80"/>
                    <a:pt x="107" y="69"/>
                  </a:cubicBezTo>
                  <a:cubicBezTo>
                    <a:pt x="107" y="69"/>
                    <a:pt x="108" y="68"/>
                    <a:pt x="108" y="68"/>
                  </a:cubicBezTo>
                  <a:cubicBezTo>
                    <a:pt x="164" y="30"/>
                    <a:pt x="239" y="27"/>
                    <a:pt x="299" y="67"/>
                  </a:cubicBezTo>
                  <a:cubicBezTo>
                    <a:pt x="286" y="85"/>
                    <a:pt x="286" y="85"/>
                    <a:pt x="286" y="85"/>
                  </a:cubicBezTo>
                  <a:cubicBezTo>
                    <a:pt x="283" y="90"/>
                    <a:pt x="285" y="94"/>
                    <a:pt x="291" y="94"/>
                  </a:cubicBezTo>
                  <a:cubicBezTo>
                    <a:pt x="346" y="89"/>
                    <a:pt x="346" y="89"/>
                    <a:pt x="346" y="89"/>
                  </a:cubicBezTo>
                  <a:cubicBezTo>
                    <a:pt x="352" y="88"/>
                    <a:pt x="356" y="83"/>
                    <a:pt x="354" y="77"/>
                  </a:cubicBezTo>
                  <a:cubicBezTo>
                    <a:pt x="340" y="23"/>
                    <a:pt x="340" y="23"/>
                    <a:pt x="340" y="23"/>
                  </a:cubicBezTo>
                  <a:cubicBezTo>
                    <a:pt x="338" y="17"/>
                    <a:pt x="334" y="16"/>
                    <a:pt x="330" y="22"/>
                  </a:cubicBezTo>
                  <a:cubicBezTo>
                    <a:pt x="317" y="40"/>
                    <a:pt x="317" y="40"/>
                    <a:pt x="317" y="40"/>
                  </a:cubicBezTo>
                  <a:cubicBezTo>
                    <a:pt x="274" y="11"/>
                    <a:pt x="222" y="0"/>
                    <a:pt x="170" y="9"/>
                  </a:cubicBezTo>
                  <a:cubicBezTo>
                    <a:pt x="165" y="10"/>
                    <a:pt x="159" y="11"/>
                    <a:pt x="154" y="12"/>
                  </a:cubicBezTo>
                  <a:cubicBezTo>
                    <a:pt x="154" y="12"/>
                    <a:pt x="154" y="12"/>
                    <a:pt x="154" y="12"/>
                  </a:cubicBezTo>
                  <a:cubicBezTo>
                    <a:pt x="154" y="12"/>
                    <a:pt x="154" y="12"/>
                    <a:pt x="154" y="12"/>
                  </a:cubicBezTo>
                  <a:cubicBezTo>
                    <a:pt x="109" y="24"/>
                    <a:pt x="70" y="50"/>
                    <a:pt x="42" y="87"/>
                  </a:cubicBezTo>
                  <a:cubicBezTo>
                    <a:pt x="42" y="87"/>
                    <a:pt x="42" y="87"/>
                    <a:pt x="42" y="88"/>
                  </a:cubicBezTo>
                  <a:cubicBezTo>
                    <a:pt x="41" y="89"/>
                    <a:pt x="40" y="90"/>
                    <a:pt x="39" y="91"/>
                  </a:cubicBezTo>
                  <a:cubicBezTo>
                    <a:pt x="37" y="94"/>
                    <a:pt x="36" y="96"/>
                    <a:pt x="35" y="98"/>
                  </a:cubicBezTo>
                  <a:cubicBezTo>
                    <a:pt x="34" y="98"/>
                    <a:pt x="34" y="98"/>
                    <a:pt x="34" y="99"/>
                  </a:cubicBezTo>
                  <a:cubicBezTo>
                    <a:pt x="11" y="134"/>
                    <a:pt x="0" y="175"/>
                    <a:pt x="2" y="217"/>
                  </a:cubicBezTo>
                  <a:cubicBezTo>
                    <a:pt x="2" y="217"/>
                    <a:pt x="2" y="217"/>
                    <a:pt x="2" y="218"/>
                  </a:cubicBezTo>
                  <a:cubicBezTo>
                    <a:pt x="2" y="222"/>
                    <a:pt x="2" y="226"/>
                    <a:pt x="3" y="230"/>
                  </a:cubicBezTo>
                  <a:cubicBezTo>
                    <a:pt x="3" y="230"/>
                    <a:pt x="3" y="230"/>
                    <a:pt x="3" y="231"/>
                  </a:cubicBezTo>
                  <a:cubicBezTo>
                    <a:pt x="3" y="235"/>
                    <a:pt x="4" y="239"/>
                    <a:pt x="5" y="243"/>
                  </a:cubicBezTo>
                  <a:cubicBezTo>
                    <a:pt x="12" y="285"/>
                    <a:pt x="32" y="323"/>
                    <a:pt x="61" y="352"/>
                  </a:cubicBezTo>
                  <a:cubicBezTo>
                    <a:pt x="62" y="352"/>
                    <a:pt x="62" y="352"/>
                    <a:pt x="62" y="352"/>
                  </a:cubicBezTo>
                  <a:cubicBezTo>
                    <a:pt x="62" y="352"/>
                    <a:pt x="62" y="352"/>
                    <a:pt x="62" y="352"/>
                  </a:cubicBezTo>
                  <a:cubicBezTo>
                    <a:pt x="70" y="360"/>
                    <a:pt x="78" y="367"/>
                    <a:pt x="88" y="374"/>
                  </a:cubicBezTo>
                  <a:cubicBezTo>
                    <a:pt x="112" y="391"/>
                    <a:pt x="139" y="403"/>
                    <a:pt x="169" y="408"/>
                  </a:cubicBezTo>
                  <a:cubicBezTo>
                    <a:pt x="177" y="409"/>
                    <a:pt x="186" y="404"/>
                    <a:pt x="187" y="395"/>
                  </a:cubicBezTo>
                  <a:cubicBezTo>
                    <a:pt x="189" y="386"/>
                    <a:pt x="183" y="377"/>
                    <a:pt x="174" y="3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6" name="Freeform 45"/>
            <p:cNvSpPr>
              <a:spLocks/>
            </p:cNvSpPr>
            <p:nvPr/>
          </p:nvSpPr>
          <p:spPr bwMode="auto">
            <a:xfrm>
              <a:off x="5975350" y="6102350"/>
              <a:ext cx="273050" cy="401638"/>
            </a:xfrm>
            <a:custGeom>
              <a:avLst/>
              <a:gdLst>
                <a:gd name="T0" fmla="*/ 13 w 142"/>
                <a:gd name="T1" fmla="*/ 0 h 208"/>
                <a:gd name="T2" fmla="*/ 0 w 142"/>
                <a:gd name="T3" fmla="*/ 13 h 208"/>
                <a:gd name="T4" fmla="*/ 0 w 142"/>
                <a:gd name="T5" fmla="*/ 144 h 208"/>
                <a:gd name="T6" fmla="*/ 120 w 142"/>
                <a:gd name="T7" fmla="*/ 206 h 208"/>
                <a:gd name="T8" fmla="*/ 127 w 142"/>
                <a:gd name="T9" fmla="*/ 208 h 208"/>
                <a:gd name="T10" fmla="*/ 138 w 142"/>
                <a:gd name="T11" fmla="*/ 201 h 208"/>
                <a:gd name="T12" fmla="*/ 133 w 142"/>
                <a:gd name="T13" fmla="*/ 183 h 208"/>
                <a:gd name="T14" fmla="*/ 27 w 142"/>
                <a:gd name="T15" fmla="*/ 128 h 208"/>
                <a:gd name="T16" fmla="*/ 27 w 142"/>
                <a:gd name="T17" fmla="*/ 13 h 208"/>
                <a:gd name="T18" fmla="*/ 13 w 142"/>
                <a:gd name="T19"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208">
                  <a:moveTo>
                    <a:pt x="13" y="0"/>
                  </a:moveTo>
                  <a:cubicBezTo>
                    <a:pt x="6" y="0"/>
                    <a:pt x="0" y="6"/>
                    <a:pt x="0" y="13"/>
                  </a:cubicBezTo>
                  <a:cubicBezTo>
                    <a:pt x="0" y="144"/>
                    <a:pt x="0" y="144"/>
                    <a:pt x="0" y="144"/>
                  </a:cubicBezTo>
                  <a:cubicBezTo>
                    <a:pt x="120" y="206"/>
                    <a:pt x="120" y="206"/>
                    <a:pt x="120" y="206"/>
                  </a:cubicBezTo>
                  <a:cubicBezTo>
                    <a:pt x="122" y="207"/>
                    <a:pt x="124" y="208"/>
                    <a:pt x="127" y="208"/>
                  </a:cubicBezTo>
                  <a:cubicBezTo>
                    <a:pt x="131" y="208"/>
                    <a:pt x="136" y="205"/>
                    <a:pt x="138" y="201"/>
                  </a:cubicBezTo>
                  <a:cubicBezTo>
                    <a:pt x="142" y="194"/>
                    <a:pt x="139" y="186"/>
                    <a:pt x="133" y="183"/>
                  </a:cubicBezTo>
                  <a:cubicBezTo>
                    <a:pt x="27" y="128"/>
                    <a:pt x="27" y="128"/>
                    <a:pt x="27" y="128"/>
                  </a:cubicBezTo>
                  <a:cubicBezTo>
                    <a:pt x="27" y="13"/>
                    <a:pt x="27" y="13"/>
                    <a:pt x="27" y="13"/>
                  </a:cubicBezTo>
                  <a:cubicBezTo>
                    <a:pt x="27" y="6"/>
                    <a:pt x="21" y="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Tree>
    <p:extLst>
      <p:ext uri="{BB962C8B-B14F-4D97-AF65-F5344CB8AC3E}">
        <p14:creationId xmlns:p14="http://schemas.microsoft.com/office/powerpoint/2010/main" val="151473893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1700"/>
                                        <p:tgtEl>
                                          <p:spTgt spid="3"/>
                                        </p:tgtEl>
                                      </p:cBhvr>
                                    </p:animEffect>
                                  </p:childTnLst>
                                </p:cTn>
                              </p:par>
                              <p:par>
                                <p:cTn id="8" presetID="42" presetClass="entr" presetSubtype="0" fill="hold" grpId="0" nodeType="withEffect">
                                  <p:stCondLst>
                                    <p:cond delay="17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par>
                                <p:cTn id="13" presetID="10" presetClass="entr" presetSubtype="0" fill="hold" grpId="0" nodeType="withEffect">
                                  <p:stCondLst>
                                    <p:cond delay="150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6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a:grpSpLocks noChangeAspect="1"/>
          </p:cNvGrpSpPr>
          <p:nvPr/>
        </p:nvGrpSpPr>
        <p:grpSpPr>
          <a:xfrm>
            <a:off x="6943285" y="2594387"/>
            <a:ext cx="3759720" cy="2282687"/>
            <a:chOff x="538115" y="2342244"/>
            <a:chExt cx="6736746" cy="3875068"/>
          </a:xfrm>
        </p:grpSpPr>
        <p:pic>
          <p:nvPicPr>
            <p:cNvPr id="14" name="Picture 1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38115" y="2342244"/>
              <a:ext cx="6736746" cy="3875068"/>
            </a:xfrm>
            <a:prstGeom prst="rect">
              <a:avLst/>
            </a:prstGeom>
          </p:spPr>
        </p:pic>
        <p:sp>
          <p:nvSpPr>
            <p:cNvPr id="15" name="Rectangle 14"/>
            <p:cNvSpPr/>
            <p:nvPr/>
          </p:nvSpPr>
          <p:spPr>
            <a:xfrm>
              <a:off x="1344706" y="2553874"/>
              <a:ext cx="5123329" cy="3227294"/>
            </a:xfrm>
            <a:prstGeom prst="rect">
              <a:avLst/>
            </a:prstGeom>
            <a:blipFill>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gency FB" panose="020B0503020202020204" pitchFamily="34" charset="0"/>
              </a:endParaRPr>
            </a:p>
          </p:txBody>
        </p:sp>
      </p:grpSp>
      <p:grpSp>
        <p:nvGrpSpPr>
          <p:cNvPr id="10" name="Group 9"/>
          <p:cNvGrpSpPr>
            <a:grpSpLocks noChangeAspect="1"/>
          </p:cNvGrpSpPr>
          <p:nvPr/>
        </p:nvGrpSpPr>
        <p:grpSpPr>
          <a:xfrm>
            <a:off x="813457" y="2588172"/>
            <a:ext cx="3759720" cy="2282687"/>
            <a:chOff x="538115" y="2342244"/>
            <a:chExt cx="6736746" cy="3875068"/>
          </a:xfrm>
        </p:grpSpPr>
        <p:pic>
          <p:nvPicPr>
            <p:cNvPr id="11" name="Picture 1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38115" y="2342244"/>
              <a:ext cx="6736746" cy="3875068"/>
            </a:xfrm>
            <a:prstGeom prst="rect">
              <a:avLst/>
            </a:prstGeom>
          </p:spPr>
        </p:pic>
        <p:sp>
          <p:nvSpPr>
            <p:cNvPr id="12" name="Rectangle 11"/>
            <p:cNvSpPr/>
            <p:nvPr/>
          </p:nvSpPr>
          <p:spPr>
            <a:xfrm>
              <a:off x="1344706" y="2553874"/>
              <a:ext cx="5123329" cy="3227294"/>
            </a:xfrm>
            <a:prstGeom prst="rect">
              <a:avLst/>
            </a:prstGeom>
            <a:blipFill>
              <a:blip r:embed="rId5"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gency FB" panose="020B0503020202020204" pitchFamily="34" charset="0"/>
              </a:endParaRPr>
            </a:p>
          </p:txBody>
        </p:sp>
      </p:grpSp>
      <p:sp>
        <p:nvSpPr>
          <p:cNvPr id="3" name="Title 1"/>
          <p:cNvSpPr txBox="1">
            <a:spLocks/>
          </p:cNvSpPr>
          <p:nvPr/>
        </p:nvSpPr>
        <p:spPr>
          <a:xfrm>
            <a:off x="907774" y="177008"/>
            <a:ext cx="10515600" cy="6976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id-ID" sz="3200">
                <a:solidFill>
                  <a:srgbClr val="44546A"/>
                </a:solidFill>
                <a:latin typeface="Agency FB" panose="020B0503020202020204" pitchFamily="34" charset="0"/>
                <a:ea typeface="Roboto" panose="02000000000000000000" pitchFamily="2" charset="0"/>
                <a:cs typeface="Lato" panose="020F0502020204030203" pitchFamily="34" charset="0"/>
              </a:rPr>
              <a:t>Laptop Project</a:t>
            </a:r>
            <a:endParaRPr lang="en-US" sz="3200">
              <a:solidFill>
                <a:srgbClr val="44546A"/>
              </a:solidFill>
              <a:latin typeface="Agency FB" panose="020B0503020202020204" pitchFamily="34" charset="0"/>
              <a:ea typeface="Roboto" panose="02000000000000000000" pitchFamily="2" charset="0"/>
              <a:cs typeface="Lato" panose="020F0502020204030203" pitchFamily="34" charset="0"/>
            </a:endParaRPr>
          </a:p>
        </p:txBody>
      </p:sp>
      <p:sp>
        <p:nvSpPr>
          <p:cNvPr id="4" name="Text Placeholder 2"/>
          <p:cNvSpPr txBox="1">
            <a:spLocks/>
          </p:cNvSpPr>
          <p:nvPr/>
        </p:nvSpPr>
        <p:spPr>
          <a:xfrm>
            <a:off x="907774" y="783426"/>
            <a:ext cx="10515600" cy="50358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400">
                <a:solidFill>
                  <a:prstClr val="white">
                    <a:lumMod val="65000"/>
                  </a:prstClr>
                </a:solidFill>
                <a:latin typeface="Agency FB" panose="020B0503020202020204" pitchFamily="34" charset="0"/>
                <a:ea typeface="Roboto" panose="02000000000000000000" pitchFamily="2" charset="0"/>
                <a:cs typeface="Lato" panose="020F0502020204030203" pitchFamily="34" charset="0"/>
              </a:rPr>
              <a:t>Put a relevant subtitle in </a:t>
            </a:r>
            <a:r>
              <a:rPr lang="en-US" sz="1400">
                <a:solidFill>
                  <a:srgbClr val="90BC33"/>
                </a:solidFill>
                <a:latin typeface="Agency FB" panose="020B0503020202020204" pitchFamily="34" charset="0"/>
                <a:ea typeface="Roboto" panose="02000000000000000000" pitchFamily="2" charset="0"/>
                <a:cs typeface="Lato" panose="020F0502020204030203" pitchFamily="34" charset="0"/>
              </a:rPr>
              <a:t>this line</a:t>
            </a:r>
          </a:p>
          <a:p>
            <a:endParaRPr lang="en-US" sz="1400">
              <a:solidFill>
                <a:srgbClr val="90BC33"/>
              </a:solidFill>
              <a:latin typeface="Agency FB" panose="020B0503020202020204" pitchFamily="34" charset="0"/>
              <a:ea typeface="Roboto" panose="02000000000000000000" pitchFamily="2" charset="0"/>
              <a:cs typeface="Lato" panose="020F0502020204030203" pitchFamily="34" charset="0"/>
            </a:endParaRPr>
          </a:p>
        </p:txBody>
      </p:sp>
      <p:sp>
        <p:nvSpPr>
          <p:cNvPr id="5" name="Rounded Rectangle 4"/>
          <p:cNvSpPr/>
          <p:nvPr/>
        </p:nvSpPr>
        <p:spPr>
          <a:xfrm>
            <a:off x="11436823" y="361731"/>
            <a:ext cx="477272" cy="328187"/>
          </a:xfrm>
          <a:prstGeom prst="roundRect">
            <a:avLst/>
          </a:prstGeom>
          <a:solidFill>
            <a:schemeClr val="tx2">
              <a:lumMod val="40000"/>
              <a:lumOff val="60000"/>
            </a:schemeClr>
          </a:solid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DBBBA498-DA9E-49E0-9B68-36103A5B348F}" type="slidenum">
              <a:rPr lang="id-ID" sz="1200">
                <a:solidFill>
                  <a:prstClr val="white"/>
                </a:solidFill>
                <a:latin typeface="Agency FB" panose="020B0503020202020204" pitchFamily="34" charset="0"/>
              </a:rPr>
              <a:pPr algn="ctr"/>
              <a:t>11</a:t>
            </a:fld>
            <a:endParaRPr lang="en-US" sz="1200">
              <a:solidFill>
                <a:prstClr val="white"/>
              </a:solidFill>
              <a:latin typeface="Agency FB" panose="020B0503020202020204" pitchFamily="34" charset="0"/>
            </a:endParaRPr>
          </a:p>
        </p:txBody>
      </p:sp>
      <p:sp>
        <p:nvSpPr>
          <p:cNvPr id="6" name="Rectangle 5"/>
          <p:cNvSpPr/>
          <p:nvPr/>
        </p:nvSpPr>
        <p:spPr>
          <a:xfrm>
            <a:off x="0" y="6723529"/>
            <a:ext cx="12192000" cy="147918"/>
          </a:xfrm>
          <a:prstGeom prst="rect">
            <a:avLst/>
          </a:prstGeom>
          <a:blipFill>
            <a:blip r:embed="rId6"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gency FB" panose="020B0503020202020204" pitchFamily="34" charset="0"/>
            </a:endParaRPr>
          </a:p>
        </p:txBody>
      </p:sp>
      <p:grpSp>
        <p:nvGrpSpPr>
          <p:cNvPr id="7" name="Group 6"/>
          <p:cNvGrpSpPr/>
          <p:nvPr/>
        </p:nvGrpSpPr>
        <p:grpSpPr>
          <a:xfrm>
            <a:off x="3408406" y="2239594"/>
            <a:ext cx="4699650" cy="2853359"/>
            <a:chOff x="538115" y="2342244"/>
            <a:chExt cx="6736746" cy="3875068"/>
          </a:xfrm>
        </p:grpSpPr>
        <p:pic>
          <p:nvPicPr>
            <p:cNvPr id="8" name="Picture 7"/>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38115" y="2342244"/>
              <a:ext cx="6736746" cy="3875068"/>
            </a:xfrm>
            <a:prstGeom prst="rect">
              <a:avLst/>
            </a:prstGeom>
          </p:spPr>
        </p:pic>
        <p:sp>
          <p:nvSpPr>
            <p:cNvPr id="9" name="Rectangle 8"/>
            <p:cNvSpPr/>
            <p:nvPr/>
          </p:nvSpPr>
          <p:spPr>
            <a:xfrm>
              <a:off x="1344706" y="2553874"/>
              <a:ext cx="5123329" cy="3227294"/>
            </a:xfrm>
            <a:prstGeom prst="rect">
              <a:avLst/>
            </a:prstGeom>
            <a:blipFill>
              <a:blip r:embed="rId8"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gency FB" panose="020B0503020202020204" pitchFamily="34" charset="0"/>
              </a:endParaRPr>
            </a:p>
          </p:txBody>
        </p:sp>
      </p:grpSp>
      <p:grpSp>
        <p:nvGrpSpPr>
          <p:cNvPr id="16" name="Group 15"/>
          <p:cNvGrpSpPr/>
          <p:nvPr/>
        </p:nvGrpSpPr>
        <p:grpSpPr>
          <a:xfrm>
            <a:off x="495244" y="5724161"/>
            <a:ext cx="11268581" cy="873145"/>
            <a:chOff x="535585" y="5791396"/>
            <a:chExt cx="11268581" cy="873145"/>
          </a:xfrm>
        </p:grpSpPr>
        <p:grpSp>
          <p:nvGrpSpPr>
            <p:cNvPr id="17" name="Group 16"/>
            <p:cNvGrpSpPr/>
            <p:nvPr/>
          </p:nvGrpSpPr>
          <p:grpSpPr>
            <a:xfrm>
              <a:off x="535585" y="5803359"/>
              <a:ext cx="2640337" cy="849220"/>
              <a:chOff x="5201715" y="2549171"/>
              <a:chExt cx="2640337" cy="849220"/>
            </a:xfrm>
          </p:grpSpPr>
          <p:sp>
            <p:nvSpPr>
              <p:cNvPr id="29" name="Freeform 28"/>
              <p:cNvSpPr>
                <a:spLocks noEditPoints="1"/>
              </p:cNvSpPr>
              <p:nvPr/>
            </p:nvSpPr>
            <p:spPr bwMode="auto">
              <a:xfrm>
                <a:off x="5201715" y="2623141"/>
                <a:ext cx="558800" cy="536575"/>
              </a:xfrm>
              <a:custGeom>
                <a:avLst/>
                <a:gdLst>
                  <a:gd name="T0" fmla="*/ 175 w 296"/>
                  <a:gd name="T1" fmla="*/ 126 h 284"/>
                  <a:gd name="T2" fmla="*/ 263 w 296"/>
                  <a:gd name="T3" fmla="*/ 42 h 284"/>
                  <a:gd name="T4" fmla="*/ 268 w 296"/>
                  <a:gd name="T5" fmla="*/ 15 h 284"/>
                  <a:gd name="T6" fmla="*/ 241 w 296"/>
                  <a:gd name="T7" fmla="*/ 22 h 284"/>
                  <a:gd name="T8" fmla="*/ 164 w 296"/>
                  <a:gd name="T9" fmla="*/ 116 h 284"/>
                  <a:gd name="T10" fmla="*/ 141 w 296"/>
                  <a:gd name="T11" fmla="*/ 95 h 284"/>
                  <a:gd name="T12" fmla="*/ 91 w 296"/>
                  <a:gd name="T13" fmla="*/ 12 h 284"/>
                  <a:gd name="T14" fmla="*/ 42 w 296"/>
                  <a:gd name="T15" fmla="*/ 4 h 284"/>
                  <a:gd name="T16" fmla="*/ 42 w 296"/>
                  <a:gd name="T17" fmla="*/ 14 h 284"/>
                  <a:gd name="T18" fmla="*/ 76 w 296"/>
                  <a:gd name="T19" fmla="*/ 45 h 284"/>
                  <a:gd name="T20" fmla="*/ 62 w 296"/>
                  <a:gd name="T21" fmla="*/ 78 h 284"/>
                  <a:gd name="T22" fmla="*/ 22 w 296"/>
                  <a:gd name="T23" fmla="*/ 46 h 284"/>
                  <a:gd name="T24" fmla="*/ 12 w 296"/>
                  <a:gd name="T25" fmla="*/ 36 h 284"/>
                  <a:gd name="T26" fmla="*/ 7 w 296"/>
                  <a:gd name="T27" fmla="*/ 39 h 284"/>
                  <a:gd name="T28" fmla="*/ 56 w 296"/>
                  <a:gd name="T29" fmla="*/ 126 h 284"/>
                  <a:gd name="T30" fmla="*/ 100 w 296"/>
                  <a:gd name="T31" fmla="*/ 136 h 284"/>
                  <a:gd name="T32" fmla="*/ 33 w 296"/>
                  <a:gd name="T33" fmla="*/ 224 h 284"/>
                  <a:gd name="T34" fmla="*/ 29 w 296"/>
                  <a:gd name="T35" fmla="*/ 272 h 284"/>
                  <a:gd name="T36" fmla="*/ 149 w 296"/>
                  <a:gd name="T37" fmla="*/ 186 h 284"/>
                  <a:gd name="T38" fmla="*/ 266 w 296"/>
                  <a:gd name="T39" fmla="*/ 284 h 284"/>
                  <a:gd name="T40" fmla="*/ 284 w 296"/>
                  <a:gd name="T41" fmla="*/ 277 h 284"/>
                  <a:gd name="T42" fmla="*/ 103 w 296"/>
                  <a:gd name="T43" fmla="*/ 123 h 284"/>
                  <a:gd name="T44" fmla="*/ 86 w 296"/>
                  <a:gd name="T45" fmla="*/ 127 h 284"/>
                  <a:gd name="T46" fmla="*/ 25 w 296"/>
                  <a:gd name="T47" fmla="*/ 80 h 284"/>
                  <a:gd name="T48" fmla="*/ 41 w 296"/>
                  <a:gd name="T49" fmla="*/ 80 h 284"/>
                  <a:gd name="T50" fmla="*/ 84 w 296"/>
                  <a:gd name="T51" fmla="*/ 80 h 284"/>
                  <a:gd name="T52" fmla="*/ 58 w 296"/>
                  <a:gd name="T53" fmla="*/ 11 h 284"/>
                  <a:gd name="T54" fmla="*/ 122 w 296"/>
                  <a:gd name="T55" fmla="*/ 59 h 284"/>
                  <a:gd name="T56" fmla="*/ 128 w 296"/>
                  <a:gd name="T57" fmla="*/ 100 h 284"/>
                  <a:gd name="T58" fmla="*/ 144 w 296"/>
                  <a:gd name="T59" fmla="*/ 112 h 284"/>
                  <a:gd name="T60" fmla="*/ 152 w 296"/>
                  <a:gd name="T61" fmla="*/ 129 h 284"/>
                  <a:gd name="T62" fmla="*/ 108 w 296"/>
                  <a:gd name="T63" fmla="*/ 127 h 284"/>
                  <a:gd name="T64" fmla="*/ 103 w 296"/>
                  <a:gd name="T65" fmla="*/ 123 h 284"/>
                  <a:gd name="T66" fmla="*/ 36 w 296"/>
                  <a:gd name="T67" fmla="*/ 264 h 284"/>
                  <a:gd name="T68" fmla="*/ 42 w 296"/>
                  <a:gd name="T69" fmla="*/ 232 h 284"/>
                  <a:gd name="T70" fmla="*/ 150 w 296"/>
                  <a:gd name="T71" fmla="*/ 141 h 284"/>
                  <a:gd name="T72" fmla="*/ 145 w 296"/>
                  <a:gd name="T73" fmla="*/ 173 h 284"/>
                  <a:gd name="T74" fmla="*/ 276 w 296"/>
                  <a:gd name="T75" fmla="*/ 269 h 284"/>
                  <a:gd name="T76" fmla="*/ 241 w 296"/>
                  <a:gd name="T77" fmla="*/ 261 h 284"/>
                  <a:gd name="T78" fmla="*/ 162 w 296"/>
                  <a:gd name="T79" fmla="*/ 139 h 284"/>
                  <a:gd name="T80" fmla="*/ 268 w 296"/>
                  <a:gd name="T81" fmla="*/ 23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6" h="284">
                    <a:moveTo>
                      <a:pt x="276" y="226"/>
                    </a:moveTo>
                    <a:cubicBezTo>
                      <a:pt x="175" y="126"/>
                      <a:pt x="175" y="126"/>
                      <a:pt x="175" y="126"/>
                    </a:cubicBezTo>
                    <a:cubicBezTo>
                      <a:pt x="246" y="49"/>
                      <a:pt x="246" y="49"/>
                      <a:pt x="246" y="49"/>
                    </a:cubicBezTo>
                    <a:cubicBezTo>
                      <a:pt x="252" y="49"/>
                      <a:pt x="258" y="47"/>
                      <a:pt x="263" y="42"/>
                    </a:cubicBezTo>
                    <a:cubicBezTo>
                      <a:pt x="271" y="34"/>
                      <a:pt x="271" y="34"/>
                      <a:pt x="271" y="34"/>
                    </a:cubicBezTo>
                    <a:cubicBezTo>
                      <a:pt x="278" y="26"/>
                      <a:pt x="274" y="20"/>
                      <a:pt x="268" y="15"/>
                    </a:cubicBezTo>
                    <a:cubicBezTo>
                      <a:pt x="262" y="9"/>
                      <a:pt x="256" y="6"/>
                      <a:pt x="249" y="13"/>
                    </a:cubicBezTo>
                    <a:cubicBezTo>
                      <a:pt x="241" y="22"/>
                      <a:pt x="241" y="22"/>
                      <a:pt x="241" y="22"/>
                    </a:cubicBezTo>
                    <a:cubicBezTo>
                      <a:pt x="237" y="27"/>
                      <a:pt x="235" y="33"/>
                      <a:pt x="236" y="39"/>
                    </a:cubicBezTo>
                    <a:cubicBezTo>
                      <a:pt x="164" y="116"/>
                      <a:pt x="164" y="116"/>
                      <a:pt x="164" y="116"/>
                    </a:cubicBezTo>
                    <a:cubicBezTo>
                      <a:pt x="152" y="104"/>
                      <a:pt x="152" y="104"/>
                      <a:pt x="152" y="104"/>
                    </a:cubicBezTo>
                    <a:cubicBezTo>
                      <a:pt x="149" y="100"/>
                      <a:pt x="145" y="97"/>
                      <a:pt x="141" y="95"/>
                    </a:cubicBezTo>
                    <a:cubicBezTo>
                      <a:pt x="146" y="80"/>
                      <a:pt x="142" y="62"/>
                      <a:pt x="130" y="51"/>
                    </a:cubicBezTo>
                    <a:cubicBezTo>
                      <a:pt x="91" y="12"/>
                      <a:pt x="91" y="12"/>
                      <a:pt x="91" y="12"/>
                    </a:cubicBezTo>
                    <a:cubicBezTo>
                      <a:pt x="83" y="4"/>
                      <a:pt x="72" y="0"/>
                      <a:pt x="60" y="0"/>
                    </a:cubicBezTo>
                    <a:cubicBezTo>
                      <a:pt x="54" y="0"/>
                      <a:pt x="48" y="1"/>
                      <a:pt x="42" y="4"/>
                    </a:cubicBezTo>
                    <a:cubicBezTo>
                      <a:pt x="40" y="4"/>
                      <a:pt x="39" y="7"/>
                      <a:pt x="39" y="9"/>
                    </a:cubicBezTo>
                    <a:cubicBezTo>
                      <a:pt x="39" y="11"/>
                      <a:pt x="40" y="13"/>
                      <a:pt x="42" y="14"/>
                    </a:cubicBezTo>
                    <a:cubicBezTo>
                      <a:pt x="45" y="15"/>
                      <a:pt x="47" y="16"/>
                      <a:pt x="49" y="18"/>
                    </a:cubicBezTo>
                    <a:cubicBezTo>
                      <a:pt x="76" y="45"/>
                      <a:pt x="76" y="45"/>
                      <a:pt x="76" y="45"/>
                    </a:cubicBezTo>
                    <a:cubicBezTo>
                      <a:pt x="83" y="52"/>
                      <a:pt x="84" y="64"/>
                      <a:pt x="76" y="72"/>
                    </a:cubicBezTo>
                    <a:cubicBezTo>
                      <a:pt x="72" y="76"/>
                      <a:pt x="68" y="78"/>
                      <a:pt x="62" y="78"/>
                    </a:cubicBezTo>
                    <a:cubicBezTo>
                      <a:pt x="57" y="78"/>
                      <a:pt x="53" y="76"/>
                      <a:pt x="49" y="72"/>
                    </a:cubicBezTo>
                    <a:cubicBezTo>
                      <a:pt x="22" y="46"/>
                      <a:pt x="22" y="46"/>
                      <a:pt x="22" y="46"/>
                    </a:cubicBezTo>
                    <a:cubicBezTo>
                      <a:pt x="20" y="44"/>
                      <a:pt x="19" y="42"/>
                      <a:pt x="18" y="39"/>
                    </a:cubicBezTo>
                    <a:cubicBezTo>
                      <a:pt x="17" y="37"/>
                      <a:pt x="15" y="36"/>
                      <a:pt x="12" y="36"/>
                    </a:cubicBezTo>
                    <a:cubicBezTo>
                      <a:pt x="12" y="36"/>
                      <a:pt x="12" y="36"/>
                      <a:pt x="12" y="36"/>
                    </a:cubicBezTo>
                    <a:cubicBezTo>
                      <a:pt x="10" y="36"/>
                      <a:pt x="8" y="37"/>
                      <a:pt x="7" y="39"/>
                    </a:cubicBezTo>
                    <a:cubicBezTo>
                      <a:pt x="0" y="56"/>
                      <a:pt x="4" y="75"/>
                      <a:pt x="17" y="88"/>
                    </a:cubicBezTo>
                    <a:cubicBezTo>
                      <a:pt x="56" y="126"/>
                      <a:pt x="56" y="126"/>
                      <a:pt x="56" y="126"/>
                    </a:cubicBezTo>
                    <a:cubicBezTo>
                      <a:pt x="64" y="134"/>
                      <a:pt x="75" y="139"/>
                      <a:pt x="86" y="139"/>
                    </a:cubicBezTo>
                    <a:cubicBezTo>
                      <a:pt x="91" y="139"/>
                      <a:pt x="96" y="138"/>
                      <a:pt x="100" y="136"/>
                    </a:cubicBezTo>
                    <a:cubicBezTo>
                      <a:pt x="102" y="139"/>
                      <a:pt x="104" y="142"/>
                      <a:pt x="107" y="145"/>
                    </a:cubicBezTo>
                    <a:cubicBezTo>
                      <a:pt x="33" y="224"/>
                      <a:pt x="33" y="224"/>
                      <a:pt x="33" y="224"/>
                    </a:cubicBezTo>
                    <a:cubicBezTo>
                      <a:pt x="19" y="239"/>
                      <a:pt x="17" y="261"/>
                      <a:pt x="28" y="272"/>
                    </a:cubicBezTo>
                    <a:cubicBezTo>
                      <a:pt x="29" y="272"/>
                      <a:pt x="29" y="272"/>
                      <a:pt x="29" y="272"/>
                    </a:cubicBezTo>
                    <a:cubicBezTo>
                      <a:pt x="40" y="283"/>
                      <a:pt x="62" y="279"/>
                      <a:pt x="76" y="264"/>
                    </a:cubicBezTo>
                    <a:cubicBezTo>
                      <a:pt x="149" y="186"/>
                      <a:pt x="149" y="186"/>
                      <a:pt x="149" y="186"/>
                    </a:cubicBezTo>
                    <a:cubicBezTo>
                      <a:pt x="233" y="269"/>
                      <a:pt x="233" y="269"/>
                      <a:pt x="233" y="269"/>
                    </a:cubicBezTo>
                    <a:cubicBezTo>
                      <a:pt x="243" y="279"/>
                      <a:pt x="255" y="284"/>
                      <a:pt x="266" y="284"/>
                    </a:cubicBezTo>
                    <a:cubicBezTo>
                      <a:pt x="266" y="284"/>
                      <a:pt x="266" y="284"/>
                      <a:pt x="266" y="284"/>
                    </a:cubicBezTo>
                    <a:cubicBezTo>
                      <a:pt x="273" y="284"/>
                      <a:pt x="280" y="281"/>
                      <a:pt x="284" y="277"/>
                    </a:cubicBezTo>
                    <a:cubicBezTo>
                      <a:pt x="296" y="264"/>
                      <a:pt x="293" y="242"/>
                      <a:pt x="276" y="226"/>
                    </a:cubicBezTo>
                    <a:close/>
                    <a:moveTo>
                      <a:pt x="103" y="123"/>
                    </a:moveTo>
                    <a:cubicBezTo>
                      <a:pt x="102" y="123"/>
                      <a:pt x="101" y="123"/>
                      <a:pt x="101" y="124"/>
                    </a:cubicBezTo>
                    <a:cubicBezTo>
                      <a:pt x="96" y="126"/>
                      <a:pt x="91" y="127"/>
                      <a:pt x="86" y="127"/>
                    </a:cubicBezTo>
                    <a:cubicBezTo>
                      <a:pt x="78" y="127"/>
                      <a:pt x="70" y="124"/>
                      <a:pt x="64" y="118"/>
                    </a:cubicBezTo>
                    <a:cubicBezTo>
                      <a:pt x="25" y="80"/>
                      <a:pt x="25" y="80"/>
                      <a:pt x="25" y="80"/>
                    </a:cubicBezTo>
                    <a:cubicBezTo>
                      <a:pt x="18" y="73"/>
                      <a:pt x="15" y="64"/>
                      <a:pt x="15" y="55"/>
                    </a:cubicBezTo>
                    <a:cubicBezTo>
                      <a:pt x="41" y="80"/>
                      <a:pt x="41" y="80"/>
                      <a:pt x="41" y="80"/>
                    </a:cubicBezTo>
                    <a:cubicBezTo>
                      <a:pt x="47" y="86"/>
                      <a:pt x="54" y="89"/>
                      <a:pt x="62" y="89"/>
                    </a:cubicBezTo>
                    <a:cubicBezTo>
                      <a:pt x="71" y="89"/>
                      <a:pt x="78" y="86"/>
                      <a:pt x="84" y="80"/>
                    </a:cubicBezTo>
                    <a:cubicBezTo>
                      <a:pt x="96" y="68"/>
                      <a:pt x="96" y="49"/>
                      <a:pt x="84" y="37"/>
                    </a:cubicBezTo>
                    <a:cubicBezTo>
                      <a:pt x="58" y="11"/>
                      <a:pt x="58" y="11"/>
                      <a:pt x="58" y="11"/>
                    </a:cubicBezTo>
                    <a:cubicBezTo>
                      <a:pt x="67" y="11"/>
                      <a:pt x="76" y="14"/>
                      <a:pt x="83" y="21"/>
                    </a:cubicBezTo>
                    <a:cubicBezTo>
                      <a:pt x="122" y="59"/>
                      <a:pt x="122" y="59"/>
                      <a:pt x="122" y="59"/>
                    </a:cubicBezTo>
                    <a:cubicBezTo>
                      <a:pt x="131" y="68"/>
                      <a:pt x="134" y="83"/>
                      <a:pt x="128" y="96"/>
                    </a:cubicBezTo>
                    <a:cubicBezTo>
                      <a:pt x="128" y="97"/>
                      <a:pt x="128" y="99"/>
                      <a:pt x="128" y="100"/>
                    </a:cubicBezTo>
                    <a:cubicBezTo>
                      <a:pt x="129" y="101"/>
                      <a:pt x="130" y="103"/>
                      <a:pt x="131" y="103"/>
                    </a:cubicBezTo>
                    <a:cubicBezTo>
                      <a:pt x="136" y="105"/>
                      <a:pt x="140" y="108"/>
                      <a:pt x="144" y="112"/>
                    </a:cubicBezTo>
                    <a:cubicBezTo>
                      <a:pt x="156" y="124"/>
                      <a:pt x="156" y="124"/>
                      <a:pt x="156" y="124"/>
                    </a:cubicBezTo>
                    <a:cubicBezTo>
                      <a:pt x="152" y="129"/>
                      <a:pt x="152" y="129"/>
                      <a:pt x="152" y="129"/>
                    </a:cubicBezTo>
                    <a:cubicBezTo>
                      <a:pt x="141" y="124"/>
                      <a:pt x="127" y="127"/>
                      <a:pt x="115" y="137"/>
                    </a:cubicBezTo>
                    <a:cubicBezTo>
                      <a:pt x="112" y="134"/>
                      <a:pt x="110" y="130"/>
                      <a:pt x="108" y="127"/>
                    </a:cubicBezTo>
                    <a:cubicBezTo>
                      <a:pt x="108" y="125"/>
                      <a:pt x="107" y="124"/>
                      <a:pt x="105" y="124"/>
                    </a:cubicBezTo>
                    <a:cubicBezTo>
                      <a:pt x="104" y="123"/>
                      <a:pt x="104" y="123"/>
                      <a:pt x="103" y="123"/>
                    </a:cubicBezTo>
                    <a:close/>
                    <a:moveTo>
                      <a:pt x="68" y="256"/>
                    </a:moveTo>
                    <a:cubicBezTo>
                      <a:pt x="58" y="267"/>
                      <a:pt x="43" y="270"/>
                      <a:pt x="36" y="264"/>
                    </a:cubicBezTo>
                    <a:cubicBezTo>
                      <a:pt x="36" y="263"/>
                      <a:pt x="36" y="263"/>
                      <a:pt x="36" y="263"/>
                    </a:cubicBezTo>
                    <a:cubicBezTo>
                      <a:pt x="29" y="257"/>
                      <a:pt x="32" y="242"/>
                      <a:pt x="42" y="232"/>
                    </a:cubicBezTo>
                    <a:cubicBezTo>
                      <a:pt x="119" y="149"/>
                      <a:pt x="119" y="149"/>
                      <a:pt x="119" y="149"/>
                    </a:cubicBezTo>
                    <a:cubicBezTo>
                      <a:pt x="128" y="138"/>
                      <a:pt x="143" y="135"/>
                      <a:pt x="150" y="141"/>
                    </a:cubicBezTo>
                    <a:cubicBezTo>
                      <a:pt x="150" y="142"/>
                      <a:pt x="150" y="142"/>
                      <a:pt x="150" y="142"/>
                    </a:cubicBezTo>
                    <a:cubicBezTo>
                      <a:pt x="157" y="148"/>
                      <a:pt x="155" y="163"/>
                      <a:pt x="145" y="173"/>
                    </a:cubicBezTo>
                    <a:lnTo>
                      <a:pt x="68" y="256"/>
                    </a:lnTo>
                    <a:close/>
                    <a:moveTo>
                      <a:pt x="276" y="269"/>
                    </a:moveTo>
                    <a:cubicBezTo>
                      <a:pt x="273" y="272"/>
                      <a:pt x="269" y="273"/>
                      <a:pt x="266" y="273"/>
                    </a:cubicBezTo>
                    <a:cubicBezTo>
                      <a:pt x="258" y="273"/>
                      <a:pt x="249" y="268"/>
                      <a:pt x="241" y="261"/>
                    </a:cubicBezTo>
                    <a:cubicBezTo>
                      <a:pt x="156" y="178"/>
                      <a:pt x="156" y="178"/>
                      <a:pt x="156" y="178"/>
                    </a:cubicBezTo>
                    <a:cubicBezTo>
                      <a:pt x="166" y="165"/>
                      <a:pt x="168" y="150"/>
                      <a:pt x="162" y="139"/>
                    </a:cubicBezTo>
                    <a:cubicBezTo>
                      <a:pt x="167" y="134"/>
                      <a:pt x="167" y="134"/>
                      <a:pt x="167" y="134"/>
                    </a:cubicBezTo>
                    <a:cubicBezTo>
                      <a:pt x="268" y="234"/>
                      <a:pt x="268" y="234"/>
                      <a:pt x="268" y="234"/>
                    </a:cubicBezTo>
                    <a:cubicBezTo>
                      <a:pt x="280" y="245"/>
                      <a:pt x="284" y="261"/>
                      <a:pt x="276" y="269"/>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30" name="Content Placeholder 2"/>
              <p:cNvSpPr txBox="1">
                <a:spLocks/>
              </p:cNvSpPr>
              <p:nvPr/>
            </p:nvSpPr>
            <p:spPr>
              <a:xfrm>
                <a:off x="5910239" y="2549171"/>
                <a:ext cx="1931813" cy="84922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id-ID" b="1" dirty="0">
                    <a:solidFill>
                      <a:srgbClr val="44546A"/>
                    </a:solidFill>
                    <a:latin typeface="Agency FB" panose="020B0503020202020204" pitchFamily="34" charset="0"/>
                  </a:rPr>
                  <a:t>Clever &amp; Intellegence</a:t>
                </a:r>
                <a:r>
                  <a:rPr lang="en-US" b="1" dirty="0">
                    <a:solidFill>
                      <a:srgbClr val="44546A"/>
                    </a:solidFill>
                    <a:latin typeface="Agency FB" panose="020B0503020202020204" pitchFamily="34" charset="0"/>
                  </a:rPr>
                  <a:t/>
                </a:r>
                <a:br>
                  <a:rPr lang="en-US" b="1" dirty="0">
                    <a:solidFill>
                      <a:srgbClr val="44546A"/>
                    </a:solidFill>
                    <a:latin typeface="Agency FB" panose="020B0503020202020204" pitchFamily="34" charset="0"/>
                  </a:rPr>
                </a:br>
                <a:r>
                  <a:rPr lang="en-US" sz="1100" dirty="0">
                    <a:solidFill>
                      <a:srgbClr val="44546A"/>
                    </a:solidFill>
                    <a:latin typeface="Agency FB" panose="020B0503020202020204" pitchFamily="34" charset="0"/>
                  </a:rPr>
                  <a:t>Lorem ipsum dolor sit amet, consectetur adipiscing elit. </a:t>
                </a:r>
              </a:p>
            </p:txBody>
          </p:sp>
        </p:grpSp>
        <p:grpSp>
          <p:nvGrpSpPr>
            <p:cNvPr id="18" name="Group 17"/>
            <p:cNvGrpSpPr/>
            <p:nvPr/>
          </p:nvGrpSpPr>
          <p:grpSpPr>
            <a:xfrm>
              <a:off x="3275440" y="5803359"/>
              <a:ext cx="2632982" cy="849220"/>
              <a:chOff x="841523" y="3432354"/>
              <a:chExt cx="2632982" cy="849220"/>
            </a:xfrm>
          </p:grpSpPr>
          <p:sp>
            <p:nvSpPr>
              <p:cNvPr id="26" name="Freeform 61"/>
              <p:cNvSpPr>
                <a:spLocks noEditPoints="1"/>
              </p:cNvSpPr>
              <p:nvPr/>
            </p:nvSpPr>
            <p:spPr bwMode="auto">
              <a:xfrm>
                <a:off x="841523" y="3468113"/>
                <a:ext cx="568325" cy="530225"/>
              </a:xfrm>
              <a:custGeom>
                <a:avLst/>
                <a:gdLst>
                  <a:gd name="T0" fmla="*/ 215 w 301"/>
                  <a:gd name="T1" fmla="*/ 0 h 281"/>
                  <a:gd name="T2" fmla="*/ 129 w 301"/>
                  <a:gd name="T3" fmla="*/ 86 h 281"/>
                  <a:gd name="T4" fmla="*/ 134 w 301"/>
                  <a:gd name="T5" fmla="*/ 115 h 281"/>
                  <a:gd name="T6" fmla="*/ 1 w 301"/>
                  <a:gd name="T7" fmla="*/ 248 h 281"/>
                  <a:gd name="T8" fmla="*/ 0 w 301"/>
                  <a:gd name="T9" fmla="*/ 252 h 281"/>
                  <a:gd name="T10" fmla="*/ 1 w 301"/>
                  <a:gd name="T11" fmla="*/ 275 h 281"/>
                  <a:gd name="T12" fmla="*/ 7 w 301"/>
                  <a:gd name="T13" fmla="*/ 281 h 281"/>
                  <a:gd name="T14" fmla="*/ 7 w 301"/>
                  <a:gd name="T15" fmla="*/ 281 h 281"/>
                  <a:gd name="T16" fmla="*/ 55 w 301"/>
                  <a:gd name="T17" fmla="*/ 279 h 281"/>
                  <a:gd name="T18" fmla="*/ 60 w 301"/>
                  <a:gd name="T19" fmla="*/ 275 h 281"/>
                  <a:gd name="T20" fmla="*/ 66 w 301"/>
                  <a:gd name="T21" fmla="*/ 255 h 281"/>
                  <a:gd name="T22" fmla="*/ 87 w 301"/>
                  <a:gd name="T23" fmla="*/ 250 h 281"/>
                  <a:gd name="T24" fmla="*/ 92 w 301"/>
                  <a:gd name="T25" fmla="*/ 246 h 281"/>
                  <a:gd name="T26" fmla="*/ 95 w 301"/>
                  <a:gd name="T27" fmla="*/ 227 h 281"/>
                  <a:gd name="T28" fmla="*/ 115 w 301"/>
                  <a:gd name="T29" fmla="*/ 222 h 281"/>
                  <a:gd name="T30" fmla="*/ 120 w 301"/>
                  <a:gd name="T31" fmla="*/ 217 h 281"/>
                  <a:gd name="T32" fmla="*/ 121 w 301"/>
                  <a:gd name="T33" fmla="*/ 196 h 281"/>
                  <a:gd name="T34" fmla="*/ 137 w 301"/>
                  <a:gd name="T35" fmla="*/ 195 h 281"/>
                  <a:gd name="T36" fmla="*/ 142 w 301"/>
                  <a:gd name="T37" fmla="*/ 190 h 281"/>
                  <a:gd name="T38" fmla="*/ 147 w 301"/>
                  <a:gd name="T39" fmla="*/ 170 h 281"/>
                  <a:gd name="T40" fmla="*/ 149 w 301"/>
                  <a:gd name="T41" fmla="*/ 170 h 281"/>
                  <a:gd name="T42" fmla="*/ 174 w 301"/>
                  <a:gd name="T43" fmla="*/ 162 h 281"/>
                  <a:gd name="T44" fmla="*/ 215 w 301"/>
                  <a:gd name="T45" fmla="*/ 172 h 281"/>
                  <a:gd name="T46" fmla="*/ 301 w 301"/>
                  <a:gd name="T47" fmla="*/ 86 h 281"/>
                  <a:gd name="T48" fmla="*/ 215 w 301"/>
                  <a:gd name="T49" fmla="*/ 0 h 281"/>
                  <a:gd name="T50" fmla="*/ 215 w 301"/>
                  <a:gd name="T51" fmla="*/ 160 h 281"/>
                  <a:gd name="T52" fmla="*/ 177 w 301"/>
                  <a:gd name="T53" fmla="*/ 150 h 281"/>
                  <a:gd name="T54" fmla="*/ 171 w 301"/>
                  <a:gd name="T55" fmla="*/ 150 h 281"/>
                  <a:gd name="T56" fmla="*/ 149 w 301"/>
                  <a:gd name="T57" fmla="*/ 158 h 281"/>
                  <a:gd name="T58" fmla="*/ 144 w 301"/>
                  <a:gd name="T59" fmla="*/ 158 h 281"/>
                  <a:gd name="T60" fmla="*/ 144 w 301"/>
                  <a:gd name="T61" fmla="*/ 158 h 281"/>
                  <a:gd name="T62" fmla="*/ 140 w 301"/>
                  <a:gd name="T63" fmla="*/ 158 h 281"/>
                  <a:gd name="T64" fmla="*/ 137 w 301"/>
                  <a:gd name="T65" fmla="*/ 162 h 281"/>
                  <a:gd name="T66" fmla="*/ 132 w 301"/>
                  <a:gd name="T67" fmla="*/ 184 h 281"/>
                  <a:gd name="T68" fmla="*/ 115 w 301"/>
                  <a:gd name="T69" fmla="*/ 186 h 281"/>
                  <a:gd name="T70" fmla="*/ 110 w 301"/>
                  <a:gd name="T71" fmla="*/ 191 h 281"/>
                  <a:gd name="T72" fmla="*/ 108 w 301"/>
                  <a:gd name="T73" fmla="*/ 212 h 281"/>
                  <a:gd name="T74" fmla="*/ 89 w 301"/>
                  <a:gd name="T75" fmla="*/ 217 h 281"/>
                  <a:gd name="T76" fmla="*/ 85 w 301"/>
                  <a:gd name="T77" fmla="*/ 221 h 281"/>
                  <a:gd name="T78" fmla="*/ 81 w 301"/>
                  <a:gd name="T79" fmla="*/ 240 h 281"/>
                  <a:gd name="T80" fmla="*/ 60 w 301"/>
                  <a:gd name="T81" fmla="*/ 244 h 281"/>
                  <a:gd name="T82" fmla="*/ 55 w 301"/>
                  <a:gd name="T83" fmla="*/ 248 h 281"/>
                  <a:gd name="T84" fmla="*/ 50 w 301"/>
                  <a:gd name="T85" fmla="*/ 268 h 281"/>
                  <a:gd name="T86" fmla="*/ 12 w 301"/>
                  <a:gd name="T87" fmla="*/ 269 h 281"/>
                  <a:gd name="T88" fmla="*/ 11 w 301"/>
                  <a:gd name="T89" fmla="*/ 254 h 281"/>
                  <a:gd name="T90" fmla="*/ 145 w 301"/>
                  <a:gd name="T91" fmla="*/ 120 h 281"/>
                  <a:gd name="T92" fmla="*/ 146 w 301"/>
                  <a:gd name="T93" fmla="*/ 114 h 281"/>
                  <a:gd name="T94" fmla="*/ 141 w 301"/>
                  <a:gd name="T95" fmla="*/ 86 h 281"/>
                  <a:gd name="T96" fmla="*/ 215 w 301"/>
                  <a:gd name="T97" fmla="*/ 12 h 281"/>
                  <a:gd name="T98" fmla="*/ 289 w 301"/>
                  <a:gd name="T99" fmla="*/ 86 h 281"/>
                  <a:gd name="T100" fmla="*/ 215 w 301"/>
                  <a:gd name="T101" fmla="*/ 16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1" h="281">
                    <a:moveTo>
                      <a:pt x="215" y="0"/>
                    </a:moveTo>
                    <a:cubicBezTo>
                      <a:pt x="168" y="0"/>
                      <a:pt x="129" y="39"/>
                      <a:pt x="129" y="86"/>
                    </a:cubicBezTo>
                    <a:cubicBezTo>
                      <a:pt x="129" y="96"/>
                      <a:pt x="131" y="106"/>
                      <a:pt x="134" y="115"/>
                    </a:cubicBezTo>
                    <a:cubicBezTo>
                      <a:pt x="1" y="248"/>
                      <a:pt x="1" y="248"/>
                      <a:pt x="1" y="248"/>
                    </a:cubicBezTo>
                    <a:cubicBezTo>
                      <a:pt x="0" y="249"/>
                      <a:pt x="0" y="250"/>
                      <a:pt x="0" y="252"/>
                    </a:cubicBezTo>
                    <a:cubicBezTo>
                      <a:pt x="1" y="275"/>
                      <a:pt x="1" y="275"/>
                      <a:pt x="1" y="275"/>
                    </a:cubicBezTo>
                    <a:cubicBezTo>
                      <a:pt x="1" y="278"/>
                      <a:pt x="4" y="281"/>
                      <a:pt x="7" y="281"/>
                    </a:cubicBezTo>
                    <a:cubicBezTo>
                      <a:pt x="7" y="281"/>
                      <a:pt x="7" y="281"/>
                      <a:pt x="7" y="281"/>
                    </a:cubicBezTo>
                    <a:cubicBezTo>
                      <a:pt x="55" y="279"/>
                      <a:pt x="55" y="279"/>
                      <a:pt x="55" y="279"/>
                    </a:cubicBezTo>
                    <a:cubicBezTo>
                      <a:pt x="57" y="279"/>
                      <a:pt x="59" y="277"/>
                      <a:pt x="60" y="275"/>
                    </a:cubicBezTo>
                    <a:cubicBezTo>
                      <a:pt x="66" y="255"/>
                      <a:pt x="66" y="255"/>
                      <a:pt x="66" y="255"/>
                    </a:cubicBezTo>
                    <a:cubicBezTo>
                      <a:pt x="87" y="250"/>
                      <a:pt x="87" y="250"/>
                      <a:pt x="87" y="250"/>
                    </a:cubicBezTo>
                    <a:cubicBezTo>
                      <a:pt x="90" y="250"/>
                      <a:pt x="91" y="248"/>
                      <a:pt x="92" y="246"/>
                    </a:cubicBezTo>
                    <a:cubicBezTo>
                      <a:pt x="95" y="227"/>
                      <a:pt x="95" y="227"/>
                      <a:pt x="95" y="227"/>
                    </a:cubicBezTo>
                    <a:cubicBezTo>
                      <a:pt x="115" y="222"/>
                      <a:pt x="115" y="222"/>
                      <a:pt x="115" y="222"/>
                    </a:cubicBezTo>
                    <a:cubicBezTo>
                      <a:pt x="118" y="221"/>
                      <a:pt x="119" y="219"/>
                      <a:pt x="120" y="217"/>
                    </a:cubicBezTo>
                    <a:cubicBezTo>
                      <a:pt x="121" y="196"/>
                      <a:pt x="121" y="196"/>
                      <a:pt x="121" y="196"/>
                    </a:cubicBezTo>
                    <a:cubicBezTo>
                      <a:pt x="137" y="195"/>
                      <a:pt x="137" y="195"/>
                      <a:pt x="137" y="195"/>
                    </a:cubicBezTo>
                    <a:cubicBezTo>
                      <a:pt x="140" y="194"/>
                      <a:pt x="142" y="192"/>
                      <a:pt x="142" y="190"/>
                    </a:cubicBezTo>
                    <a:cubicBezTo>
                      <a:pt x="147" y="170"/>
                      <a:pt x="147" y="170"/>
                      <a:pt x="147" y="170"/>
                    </a:cubicBezTo>
                    <a:cubicBezTo>
                      <a:pt x="147" y="170"/>
                      <a:pt x="148" y="170"/>
                      <a:pt x="149" y="170"/>
                    </a:cubicBezTo>
                    <a:cubicBezTo>
                      <a:pt x="155" y="170"/>
                      <a:pt x="164" y="168"/>
                      <a:pt x="174" y="162"/>
                    </a:cubicBezTo>
                    <a:cubicBezTo>
                      <a:pt x="187" y="168"/>
                      <a:pt x="201" y="172"/>
                      <a:pt x="215" y="172"/>
                    </a:cubicBezTo>
                    <a:cubicBezTo>
                      <a:pt x="262" y="172"/>
                      <a:pt x="301" y="133"/>
                      <a:pt x="301" y="86"/>
                    </a:cubicBezTo>
                    <a:cubicBezTo>
                      <a:pt x="301" y="39"/>
                      <a:pt x="262" y="0"/>
                      <a:pt x="215" y="0"/>
                    </a:cubicBezTo>
                    <a:close/>
                    <a:moveTo>
                      <a:pt x="215" y="160"/>
                    </a:moveTo>
                    <a:cubicBezTo>
                      <a:pt x="202" y="160"/>
                      <a:pt x="188" y="157"/>
                      <a:pt x="177" y="150"/>
                    </a:cubicBezTo>
                    <a:cubicBezTo>
                      <a:pt x="175" y="149"/>
                      <a:pt x="173" y="149"/>
                      <a:pt x="171" y="150"/>
                    </a:cubicBezTo>
                    <a:cubicBezTo>
                      <a:pt x="161" y="157"/>
                      <a:pt x="154" y="158"/>
                      <a:pt x="149" y="158"/>
                    </a:cubicBezTo>
                    <a:cubicBezTo>
                      <a:pt x="146" y="158"/>
                      <a:pt x="144" y="158"/>
                      <a:pt x="144" y="158"/>
                    </a:cubicBezTo>
                    <a:cubicBezTo>
                      <a:pt x="144" y="158"/>
                      <a:pt x="144" y="158"/>
                      <a:pt x="144" y="158"/>
                    </a:cubicBezTo>
                    <a:cubicBezTo>
                      <a:pt x="143" y="157"/>
                      <a:pt x="141" y="157"/>
                      <a:pt x="140" y="158"/>
                    </a:cubicBezTo>
                    <a:cubicBezTo>
                      <a:pt x="138" y="158"/>
                      <a:pt x="137" y="160"/>
                      <a:pt x="137" y="162"/>
                    </a:cubicBezTo>
                    <a:cubicBezTo>
                      <a:pt x="132" y="184"/>
                      <a:pt x="132" y="184"/>
                      <a:pt x="132" y="184"/>
                    </a:cubicBezTo>
                    <a:cubicBezTo>
                      <a:pt x="115" y="186"/>
                      <a:pt x="115" y="186"/>
                      <a:pt x="115" y="186"/>
                    </a:cubicBezTo>
                    <a:cubicBezTo>
                      <a:pt x="112" y="186"/>
                      <a:pt x="110" y="188"/>
                      <a:pt x="110" y="191"/>
                    </a:cubicBezTo>
                    <a:cubicBezTo>
                      <a:pt x="108" y="212"/>
                      <a:pt x="108" y="212"/>
                      <a:pt x="108" y="212"/>
                    </a:cubicBezTo>
                    <a:cubicBezTo>
                      <a:pt x="89" y="217"/>
                      <a:pt x="89" y="217"/>
                      <a:pt x="89" y="217"/>
                    </a:cubicBezTo>
                    <a:cubicBezTo>
                      <a:pt x="87" y="217"/>
                      <a:pt x="85" y="219"/>
                      <a:pt x="85" y="221"/>
                    </a:cubicBezTo>
                    <a:cubicBezTo>
                      <a:pt x="81" y="240"/>
                      <a:pt x="81" y="240"/>
                      <a:pt x="81" y="240"/>
                    </a:cubicBezTo>
                    <a:cubicBezTo>
                      <a:pt x="60" y="244"/>
                      <a:pt x="60" y="244"/>
                      <a:pt x="60" y="244"/>
                    </a:cubicBezTo>
                    <a:cubicBezTo>
                      <a:pt x="58" y="244"/>
                      <a:pt x="56" y="246"/>
                      <a:pt x="55" y="248"/>
                    </a:cubicBezTo>
                    <a:cubicBezTo>
                      <a:pt x="50" y="268"/>
                      <a:pt x="50" y="268"/>
                      <a:pt x="50" y="268"/>
                    </a:cubicBezTo>
                    <a:cubicBezTo>
                      <a:pt x="12" y="269"/>
                      <a:pt x="12" y="269"/>
                      <a:pt x="12" y="269"/>
                    </a:cubicBezTo>
                    <a:cubicBezTo>
                      <a:pt x="11" y="254"/>
                      <a:pt x="11" y="254"/>
                      <a:pt x="11" y="254"/>
                    </a:cubicBezTo>
                    <a:cubicBezTo>
                      <a:pt x="145" y="120"/>
                      <a:pt x="145" y="120"/>
                      <a:pt x="145" y="120"/>
                    </a:cubicBezTo>
                    <a:cubicBezTo>
                      <a:pt x="147" y="119"/>
                      <a:pt x="147" y="116"/>
                      <a:pt x="146" y="114"/>
                    </a:cubicBezTo>
                    <a:cubicBezTo>
                      <a:pt x="142" y="105"/>
                      <a:pt x="141" y="96"/>
                      <a:pt x="141" y="86"/>
                    </a:cubicBezTo>
                    <a:cubicBezTo>
                      <a:pt x="141" y="45"/>
                      <a:pt x="174" y="12"/>
                      <a:pt x="215" y="12"/>
                    </a:cubicBezTo>
                    <a:cubicBezTo>
                      <a:pt x="256" y="12"/>
                      <a:pt x="289" y="45"/>
                      <a:pt x="289" y="86"/>
                    </a:cubicBezTo>
                    <a:cubicBezTo>
                      <a:pt x="289" y="127"/>
                      <a:pt x="256" y="160"/>
                      <a:pt x="215" y="16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27" name="Freeform 62"/>
              <p:cNvSpPr>
                <a:spLocks noEditPoints="1"/>
              </p:cNvSpPr>
              <p:nvPr/>
            </p:nvSpPr>
            <p:spPr bwMode="auto">
              <a:xfrm>
                <a:off x="1186011" y="3541138"/>
                <a:ext cx="96838" cy="98425"/>
              </a:xfrm>
              <a:custGeom>
                <a:avLst/>
                <a:gdLst>
                  <a:gd name="T0" fmla="*/ 26 w 52"/>
                  <a:gd name="T1" fmla="*/ 0 h 52"/>
                  <a:gd name="T2" fmla="*/ 0 w 52"/>
                  <a:gd name="T3" fmla="*/ 26 h 52"/>
                  <a:gd name="T4" fmla="*/ 26 w 52"/>
                  <a:gd name="T5" fmla="*/ 52 h 52"/>
                  <a:gd name="T6" fmla="*/ 52 w 52"/>
                  <a:gd name="T7" fmla="*/ 26 h 52"/>
                  <a:gd name="T8" fmla="*/ 26 w 52"/>
                  <a:gd name="T9" fmla="*/ 0 h 52"/>
                  <a:gd name="T10" fmla="*/ 26 w 52"/>
                  <a:gd name="T11" fmla="*/ 42 h 52"/>
                  <a:gd name="T12" fmla="*/ 10 w 52"/>
                  <a:gd name="T13" fmla="*/ 26 h 52"/>
                  <a:gd name="T14" fmla="*/ 26 w 52"/>
                  <a:gd name="T15" fmla="*/ 10 h 52"/>
                  <a:gd name="T16" fmla="*/ 42 w 52"/>
                  <a:gd name="T17" fmla="*/ 26 h 52"/>
                  <a:gd name="T18" fmla="*/ 26 w 52"/>
                  <a:gd name="T19" fmla="*/ 4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0"/>
                    </a:moveTo>
                    <a:cubicBezTo>
                      <a:pt x="12" y="0"/>
                      <a:pt x="0" y="11"/>
                      <a:pt x="0" y="26"/>
                    </a:cubicBezTo>
                    <a:cubicBezTo>
                      <a:pt x="0" y="40"/>
                      <a:pt x="12" y="52"/>
                      <a:pt x="26" y="52"/>
                    </a:cubicBezTo>
                    <a:cubicBezTo>
                      <a:pt x="40" y="52"/>
                      <a:pt x="52" y="40"/>
                      <a:pt x="52" y="26"/>
                    </a:cubicBezTo>
                    <a:cubicBezTo>
                      <a:pt x="52" y="11"/>
                      <a:pt x="40" y="0"/>
                      <a:pt x="26" y="0"/>
                    </a:cubicBezTo>
                    <a:close/>
                    <a:moveTo>
                      <a:pt x="26" y="42"/>
                    </a:moveTo>
                    <a:cubicBezTo>
                      <a:pt x="17" y="42"/>
                      <a:pt x="10" y="34"/>
                      <a:pt x="10" y="26"/>
                    </a:cubicBezTo>
                    <a:cubicBezTo>
                      <a:pt x="10" y="17"/>
                      <a:pt x="17" y="10"/>
                      <a:pt x="26" y="10"/>
                    </a:cubicBezTo>
                    <a:cubicBezTo>
                      <a:pt x="35" y="10"/>
                      <a:pt x="42" y="17"/>
                      <a:pt x="42" y="26"/>
                    </a:cubicBezTo>
                    <a:cubicBezTo>
                      <a:pt x="42" y="34"/>
                      <a:pt x="35" y="42"/>
                      <a:pt x="26" y="4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28" name="Content Placeholder 2"/>
              <p:cNvSpPr txBox="1">
                <a:spLocks/>
              </p:cNvSpPr>
              <p:nvPr/>
            </p:nvSpPr>
            <p:spPr>
              <a:xfrm>
                <a:off x="1542692" y="3432354"/>
                <a:ext cx="1931813" cy="84922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id-ID" b="1" dirty="0">
                    <a:solidFill>
                      <a:srgbClr val="44546A"/>
                    </a:solidFill>
                    <a:latin typeface="Agency FB" panose="020B0503020202020204" pitchFamily="34" charset="0"/>
                  </a:rPr>
                  <a:t>Clever &amp; Intellegence</a:t>
                </a:r>
                <a:r>
                  <a:rPr lang="en-US" b="1" dirty="0">
                    <a:solidFill>
                      <a:srgbClr val="44546A"/>
                    </a:solidFill>
                    <a:latin typeface="Agency FB" panose="020B0503020202020204" pitchFamily="34" charset="0"/>
                  </a:rPr>
                  <a:t/>
                </a:r>
                <a:br>
                  <a:rPr lang="en-US" b="1" dirty="0">
                    <a:solidFill>
                      <a:srgbClr val="44546A"/>
                    </a:solidFill>
                    <a:latin typeface="Agency FB" panose="020B0503020202020204" pitchFamily="34" charset="0"/>
                  </a:rPr>
                </a:br>
                <a:r>
                  <a:rPr lang="en-US" sz="1100" dirty="0">
                    <a:solidFill>
                      <a:srgbClr val="44546A"/>
                    </a:solidFill>
                    <a:latin typeface="Agency FB" panose="020B0503020202020204" pitchFamily="34" charset="0"/>
                  </a:rPr>
                  <a:t>Lorem ipsum dolor sit amet, consectetur adipiscing elit. </a:t>
                </a:r>
              </a:p>
            </p:txBody>
          </p:sp>
        </p:grpSp>
        <p:grpSp>
          <p:nvGrpSpPr>
            <p:cNvPr id="19" name="Group 18"/>
            <p:cNvGrpSpPr/>
            <p:nvPr/>
          </p:nvGrpSpPr>
          <p:grpSpPr>
            <a:xfrm>
              <a:off x="6259703" y="5803359"/>
              <a:ext cx="2603783" cy="849220"/>
              <a:chOff x="8856568" y="4490909"/>
              <a:chExt cx="2603783" cy="849220"/>
            </a:xfrm>
          </p:grpSpPr>
          <p:sp>
            <p:nvSpPr>
              <p:cNvPr id="24" name="Freeform 159"/>
              <p:cNvSpPr>
                <a:spLocks noEditPoints="1"/>
              </p:cNvSpPr>
              <p:nvPr/>
            </p:nvSpPr>
            <p:spPr bwMode="auto">
              <a:xfrm>
                <a:off x="8856568" y="4523530"/>
                <a:ext cx="534988" cy="571500"/>
              </a:xfrm>
              <a:custGeom>
                <a:avLst/>
                <a:gdLst>
                  <a:gd name="T0" fmla="*/ 196 w 283"/>
                  <a:gd name="T1" fmla="*/ 190 h 303"/>
                  <a:gd name="T2" fmla="*/ 240 w 283"/>
                  <a:gd name="T3" fmla="*/ 123 h 303"/>
                  <a:gd name="T4" fmla="*/ 184 w 283"/>
                  <a:gd name="T5" fmla="*/ 16 h 303"/>
                  <a:gd name="T6" fmla="*/ 69 w 283"/>
                  <a:gd name="T7" fmla="*/ 63 h 303"/>
                  <a:gd name="T8" fmla="*/ 83 w 283"/>
                  <a:gd name="T9" fmla="*/ 109 h 303"/>
                  <a:gd name="T10" fmla="*/ 87 w 283"/>
                  <a:gd name="T11" fmla="*/ 190 h 303"/>
                  <a:gd name="T12" fmla="*/ 0 w 283"/>
                  <a:gd name="T13" fmla="*/ 192 h 303"/>
                  <a:gd name="T14" fmla="*/ 98 w 283"/>
                  <a:gd name="T15" fmla="*/ 303 h 303"/>
                  <a:gd name="T16" fmla="*/ 283 w 283"/>
                  <a:gd name="T17" fmla="*/ 198 h 303"/>
                  <a:gd name="T18" fmla="*/ 196 w 283"/>
                  <a:gd name="T19" fmla="*/ 192 h 303"/>
                  <a:gd name="T20" fmla="*/ 234 w 283"/>
                  <a:gd name="T21" fmla="*/ 99 h 303"/>
                  <a:gd name="T22" fmla="*/ 96 w 283"/>
                  <a:gd name="T23" fmla="*/ 45 h 303"/>
                  <a:gd name="T24" fmla="*/ 91 w 283"/>
                  <a:gd name="T25" fmla="*/ 100 h 303"/>
                  <a:gd name="T26" fmla="*/ 119 w 283"/>
                  <a:gd name="T27" fmla="*/ 54 h 303"/>
                  <a:gd name="T28" fmla="*/ 216 w 283"/>
                  <a:gd name="T29" fmla="*/ 91 h 303"/>
                  <a:gd name="T30" fmla="*/ 188 w 283"/>
                  <a:gd name="T31" fmla="*/ 137 h 303"/>
                  <a:gd name="T32" fmla="*/ 149 w 283"/>
                  <a:gd name="T33" fmla="*/ 88 h 303"/>
                  <a:gd name="T34" fmla="*/ 142 w 283"/>
                  <a:gd name="T35" fmla="*/ 87 h 303"/>
                  <a:gd name="T36" fmla="*/ 141 w 283"/>
                  <a:gd name="T37" fmla="*/ 87 h 303"/>
                  <a:gd name="T38" fmla="*/ 91 w 283"/>
                  <a:gd name="T39" fmla="*/ 100 h 303"/>
                  <a:gd name="T40" fmla="*/ 184 w 283"/>
                  <a:gd name="T41" fmla="*/ 192 h 303"/>
                  <a:gd name="T42" fmla="*/ 164 w 283"/>
                  <a:gd name="T43" fmla="*/ 115 h 303"/>
                  <a:gd name="T44" fmla="*/ 163 w 283"/>
                  <a:gd name="T45" fmla="*/ 192 h 303"/>
                  <a:gd name="T46" fmla="*/ 126 w 283"/>
                  <a:gd name="T47" fmla="*/ 166 h 303"/>
                  <a:gd name="T48" fmla="*/ 144 w 283"/>
                  <a:gd name="T49" fmla="*/ 99 h 303"/>
                  <a:gd name="T50" fmla="*/ 162 w 283"/>
                  <a:gd name="T51" fmla="*/ 166 h 303"/>
                  <a:gd name="T52" fmla="*/ 128 w 283"/>
                  <a:gd name="T53" fmla="*/ 104 h 303"/>
                  <a:gd name="T54" fmla="*/ 99 w 283"/>
                  <a:gd name="T55" fmla="*/ 192 h 303"/>
                  <a:gd name="T56" fmla="*/ 128 w 283"/>
                  <a:gd name="T57" fmla="*/ 104 h 303"/>
                  <a:gd name="T58" fmla="*/ 98 w 283"/>
                  <a:gd name="T59" fmla="*/ 292 h 303"/>
                  <a:gd name="T60" fmla="*/ 168 w 283"/>
                  <a:gd name="T61" fmla="*/ 204 h 303"/>
                  <a:gd name="T62" fmla="*/ 169 w 283"/>
                  <a:gd name="T63" fmla="*/ 204 h 303"/>
                  <a:gd name="T64" fmla="*/ 271 w 283"/>
                  <a:gd name="T65" fmla="*/ 204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3" h="303">
                    <a:moveTo>
                      <a:pt x="196" y="192"/>
                    </a:moveTo>
                    <a:cubicBezTo>
                      <a:pt x="196" y="192"/>
                      <a:pt x="196" y="191"/>
                      <a:pt x="196" y="190"/>
                    </a:cubicBezTo>
                    <a:cubicBezTo>
                      <a:pt x="196" y="176"/>
                      <a:pt x="194" y="162"/>
                      <a:pt x="190" y="148"/>
                    </a:cubicBezTo>
                    <a:cubicBezTo>
                      <a:pt x="217" y="148"/>
                      <a:pt x="235" y="138"/>
                      <a:pt x="240" y="123"/>
                    </a:cubicBezTo>
                    <a:cubicBezTo>
                      <a:pt x="241" y="120"/>
                      <a:pt x="241" y="116"/>
                      <a:pt x="241" y="112"/>
                    </a:cubicBezTo>
                    <a:cubicBezTo>
                      <a:pt x="250" y="42"/>
                      <a:pt x="184" y="16"/>
                      <a:pt x="184" y="16"/>
                    </a:cubicBezTo>
                    <a:cubicBezTo>
                      <a:pt x="100" y="0"/>
                      <a:pt x="69" y="63"/>
                      <a:pt x="69" y="63"/>
                    </a:cubicBezTo>
                    <a:cubicBezTo>
                      <a:pt x="69" y="63"/>
                      <a:pt x="69" y="63"/>
                      <a:pt x="69" y="63"/>
                    </a:cubicBezTo>
                    <a:cubicBezTo>
                      <a:pt x="69" y="64"/>
                      <a:pt x="68" y="66"/>
                      <a:pt x="67" y="67"/>
                    </a:cubicBezTo>
                    <a:cubicBezTo>
                      <a:pt x="63" y="80"/>
                      <a:pt x="69" y="95"/>
                      <a:pt x="83" y="109"/>
                    </a:cubicBezTo>
                    <a:cubicBezTo>
                      <a:pt x="89" y="113"/>
                      <a:pt x="95" y="118"/>
                      <a:pt x="101" y="122"/>
                    </a:cubicBezTo>
                    <a:cubicBezTo>
                      <a:pt x="92" y="142"/>
                      <a:pt x="87" y="167"/>
                      <a:pt x="87" y="190"/>
                    </a:cubicBezTo>
                    <a:cubicBezTo>
                      <a:pt x="87" y="191"/>
                      <a:pt x="87" y="192"/>
                      <a:pt x="87" y="192"/>
                    </a:cubicBezTo>
                    <a:cubicBezTo>
                      <a:pt x="0" y="192"/>
                      <a:pt x="0" y="192"/>
                      <a:pt x="0" y="192"/>
                    </a:cubicBezTo>
                    <a:cubicBezTo>
                      <a:pt x="0" y="198"/>
                      <a:pt x="0" y="198"/>
                      <a:pt x="0" y="198"/>
                    </a:cubicBezTo>
                    <a:cubicBezTo>
                      <a:pt x="4" y="257"/>
                      <a:pt x="47" y="303"/>
                      <a:pt x="98" y="303"/>
                    </a:cubicBezTo>
                    <a:cubicBezTo>
                      <a:pt x="185" y="303"/>
                      <a:pt x="185" y="303"/>
                      <a:pt x="185" y="303"/>
                    </a:cubicBezTo>
                    <a:cubicBezTo>
                      <a:pt x="236" y="303"/>
                      <a:pt x="279" y="257"/>
                      <a:pt x="283" y="198"/>
                    </a:cubicBezTo>
                    <a:cubicBezTo>
                      <a:pt x="283" y="192"/>
                      <a:pt x="283" y="192"/>
                      <a:pt x="283" y="192"/>
                    </a:cubicBezTo>
                    <a:lnTo>
                      <a:pt x="196" y="192"/>
                    </a:lnTo>
                    <a:close/>
                    <a:moveTo>
                      <a:pt x="182" y="27"/>
                    </a:moveTo>
                    <a:cubicBezTo>
                      <a:pt x="207" y="38"/>
                      <a:pt x="231" y="64"/>
                      <a:pt x="234" y="99"/>
                    </a:cubicBezTo>
                    <a:cubicBezTo>
                      <a:pt x="224" y="77"/>
                      <a:pt x="195" y="60"/>
                      <a:pt x="173" y="53"/>
                    </a:cubicBezTo>
                    <a:cubicBezTo>
                      <a:pt x="157" y="48"/>
                      <a:pt x="118" y="40"/>
                      <a:pt x="96" y="45"/>
                    </a:cubicBezTo>
                    <a:cubicBezTo>
                      <a:pt x="93" y="46"/>
                      <a:pt x="130" y="13"/>
                      <a:pt x="182" y="27"/>
                    </a:cubicBezTo>
                    <a:close/>
                    <a:moveTo>
                      <a:pt x="91" y="100"/>
                    </a:moveTo>
                    <a:cubicBezTo>
                      <a:pt x="80" y="90"/>
                      <a:pt x="76" y="79"/>
                      <a:pt x="78" y="71"/>
                    </a:cubicBezTo>
                    <a:cubicBezTo>
                      <a:pt x="82" y="61"/>
                      <a:pt x="97" y="54"/>
                      <a:pt x="119" y="54"/>
                    </a:cubicBezTo>
                    <a:cubicBezTo>
                      <a:pt x="133" y="54"/>
                      <a:pt x="149" y="57"/>
                      <a:pt x="164" y="62"/>
                    </a:cubicBezTo>
                    <a:cubicBezTo>
                      <a:pt x="185" y="69"/>
                      <a:pt x="203" y="79"/>
                      <a:pt x="216" y="91"/>
                    </a:cubicBezTo>
                    <a:cubicBezTo>
                      <a:pt x="227" y="101"/>
                      <a:pt x="231" y="112"/>
                      <a:pt x="229" y="120"/>
                    </a:cubicBezTo>
                    <a:cubicBezTo>
                      <a:pt x="225" y="130"/>
                      <a:pt x="210" y="137"/>
                      <a:pt x="188" y="137"/>
                    </a:cubicBezTo>
                    <a:cubicBezTo>
                      <a:pt x="188" y="137"/>
                      <a:pt x="187" y="137"/>
                      <a:pt x="187" y="137"/>
                    </a:cubicBezTo>
                    <a:cubicBezTo>
                      <a:pt x="179" y="112"/>
                      <a:pt x="165" y="92"/>
                      <a:pt x="149" y="88"/>
                    </a:cubicBezTo>
                    <a:cubicBezTo>
                      <a:pt x="148" y="88"/>
                      <a:pt x="148" y="87"/>
                      <a:pt x="148" y="87"/>
                    </a:cubicBezTo>
                    <a:cubicBezTo>
                      <a:pt x="146" y="87"/>
                      <a:pt x="144" y="87"/>
                      <a:pt x="142" y="87"/>
                    </a:cubicBezTo>
                    <a:cubicBezTo>
                      <a:pt x="142" y="87"/>
                      <a:pt x="142" y="87"/>
                      <a:pt x="142" y="87"/>
                    </a:cubicBezTo>
                    <a:cubicBezTo>
                      <a:pt x="142" y="87"/>
                      <a:pt x="141" y="87"/>
                      <a:pt x="141" y="87"/>
                    </a:cubicBezTo>
                    <a:cubicBezTo>
                      <a:pt x="128" y="87"/>
                      <a:pt x="116" y="97"/>
                      <a:pt x="107" y="112"/>
                    </a:cubicBezTo>
                    <a:cubicBezTo>
                      <a:pt x="101" y="108"/>
                      <a:pt x="96" y="104"/>
                      <a:pt x="91" y="100"/>
                    </a:cubicBezTo>
                    <a:close/>
                    <a:moveTo>
                      <a:pt x="184" y="190"/>
                    </a:moveTo>
                    <a:cubicBezTo>
                      <a:pt x="184" y="191"/>
                      <a:pt x="184" y="192"/>
                      <a:pt x="184" y="192"/>
                    </a:cubicBezTo>
                    <a:cubicBezTo>
                      <a:pt x="175" y="192"/>
                      <a:pt x="175" y="192"/>
                      <a:pt x="175" y="192"/>
                    </a:cubicBezTo>
                    <a:cubicBezTo>
                      <a:pt x="175" y="155"/>
                      <a:pt x="170" y="131"/>
                      <a:pt x="164" y="115"/>
                    </a:cubicBezTo>
                    <a:cubicBezTo>
                      <a:pt x="176" y="132"/>
                      <a:pt x="184" y="161"/>
                      <a:pt x="184" y="190"/>
                    </a:cubicBezTo>
                    <a:close/>
                    <a:moveTo>
                      <a:pt x="163" y="192"/>
                    </a:moveTo>
                    <a:cubicBezTo>
                      <a:pt x="125" y="192"/>
                      <a:pt x="125" y="192"/>
                      <a:pt x="125" y="192"/>
                    </a:cubicBezTo>
                    <a:cubicBezTo>
                      <a:pt x="125" y="182"/>
                      <a:pt x="125" y="174"/>
                      <a:pt x="126" y="166"/>
                    </a:cubicBezTo>
                    <a:cubicBezTo>
                      <a:pt x="138" y="111"/>
                      <a:pt x="138" y="111"/>
                      <a:pt x="138" y="111"/>
                    </a:cubicBezTo>
                    <a:cubicBezTo>
                      <a:pt x="140" y="105"/>
                      <a:pt x="142" y="101"/>
                      <a:pt x="144" y="99"/>
                    </a:cubicBezTo>
                    <a:cubicBezTo>
                      <a:pt x="145" y="101"/>
                      <a:pt x="148" y="105"/>
                      <a:pt x="150" y="111"/>
                    </a:cubicBezTo>
                    <a:cubicBezTo>
                      <a:pt x="162" y="166"/>
                      <a:pt x="162" y="166"/>
                      <a:pt x="162" y="166"/>
                    </a:cubicBezTo>
                    <a:cubicBezTo>
                      <a:pt x="163" y="174"/>
                      <a:pt x="163" y="183"/>
                      <a:pt x="163" y="192"/>
                    </a:cubicBezTo>
                    <a:close/>
                    <a:moveTo>
                      <a:pt x="128" y="104"/>
                    </a:moveTo>
                    <a:cubicBezTo>
                      <a:pt x="121" y="119"/>
                      <a:pt x="113" y="146"/>
                      <a:pt x="113" y="192"/>
                    </a:cubicBezTo>
                    <a:cubicBezTo>
                      <a:pt x="99" y="192"/>
                      <a:pt x="99" y="192"/>
                      <a:pt x="99" y="192"/>
                    </a:cubicBezTo>
                    <a:cubicBezTo>
                      <a:pt x="99" y="192"/>
                      <a:pt x="99" y="191"/>
                      <a:pt x="99" y="190"/>
                    </a:cubicBezTo>
                    <a:cubicBezTo>
                      <a:pt x="99" y="154"/>
                      <a:pt x="112" y="118"/>
                      <a:pt x="128" y="104"/>
                    </a:cubicBezTo>
                    <a:close/>
                    <a:moveTo>
                      <a:pt x="185" y="292"/>
                    </a:moveTo>
                    <a:cubicBezTo>
                      <a:pt x="98" y="292"/>
                      <a:pt x="98" y="292"/>
                      <a:pt x="98" y="292"/>
                    </a:cubicBezTo>
                    <a:cubicBezTo>
                      <a:pt x="54" y="292"/>
                      <a:pt x="18" y="254"/>
                      <a:pt x="12" y="204"/>
                    </a:cubicBezTo>
                    <a:cubicBezTo>
                      <a:pt x="168" y="204"/>
                      <a:pt x="168" y="204"/>
                      <a:pt x="168" y="204"/>
                    </a:cubicBezTo>
                    <a:cubicBezTo>
                      <a:pt x="169" y="204"/>
                      <a:pt x="169" y="204"/>
                      <a:pt x="169" y="204"/>
                    </a:cubicBezTo>
                    <a:cubicBezTo>
                      <a:pt x="169" y="204"/>
                      <a:pt x="169" y="204"/>
                      <a:pt x="169" y="204"/>
                    </a:cubicBezTo>
                    <a:cubicBezTo>
                      <a:pt x="169" y="204"/>
                      <a:pt x="170" y="204"/>
                      <a:pt x="170" y="204"/>
                    </a:cubicBezTo>
                    <a:cubicBezTo>
                      <a:pt x="271" y="204"/>
                      <a:pt x="271" y="204"/>
                      <a:pt x="271" y="204"/>
                    </a:cubicBezTo>
                    <a:cubicBezTo>
                      <a:pt x="265" y="254"/>
                      <a:pt x="229" y="292"/>
                      <a:pt x="185" y="292"/>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25" name="Content Placeholder 2"/>
              <p:cNvSpPr txBox="1">
                <a:spLocks/>
              </p:cNvSpPr>
              <p:nvPr/>
            </p:nvSpPr>
            <p:spPr>
              <a:xfrm>
                <a:off x="9528538" y="4490909"/>
                <a:ext cx="1931813" cy="84922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id-ID" b="1" dirty="0">
                    <a:solidFill>
                      <a:srgbClr val="44546A"/>
                    </a:solidFill>
                    <a:latin typeface="Agency FB" panose="020B0503020202020204" pitchFamily="34" charset="0"/>
                  </a:rPr>
                  <a:t>Clever &amp; Intellegence</a:t>
                </a:r>
                <a:r>
                  <a:rPr lang="en-US" b="1" dirty="0">
                    <a:solidFill>
                      <a:srgbClr val="44546A"/>
                    </a:solidFill>
                    <a:latin typeface="Agency FB" panose="020B0503020202020204" pitchFamily="34" charset="0"/>
                  </a:rPr>
                  <a:t/>
                </a:r>
                <a:br>
                  <a:rPr lang="en-US" b="1" dirty="0">
                    <a:solidFill>
                      <a:srgbClr val="44546A"/>
                    </a:solidFill>
                    <a:latin typeface="Agency FB" panose="020B0503020202020204" pitchFamily="34" charset="0"/>
                  </a:rPr>
                </a:br>
                <a:r>
                  <a:rPr lang="en-US" sz="1100" dirty="0">
                    <a:solidFill>
                      <a:srgbClr val="44546A"/>
                    </a:solidFill>
                    <a:latin typeface="Agency FB" panose="020B0503020202020204" pitchFamily="34" charset="0"/>
                  </a:rPr>
                  <a:t>Lorem ipsum dolor sit amet, consectetur adipiscing elit. </a:t>
                </a:r>
              </a:p>
            </p:txBody>
          </p:sp>
        </p:grpSp>
        <p:grpSp>
          <p:nvGrpSpPr>
            <p:cNvPr id="20" name="Group 19"/>
            <p:cNvGrpSpPr/>
            <p:nvPr/>
          </p:nvGrpSpPr>
          <p:grpSpPr>
            <a:xfrm>
              <a:off x="9238828" y="5791396"/>
              <a:ext cx="2565338" cy="873145"/>
              <a:chOff x="8916099" y="5415855"/>
              <a:chExt cx="2565338" cy="873145"/>
            </a:xfrm>
          </p:grpSpPr>
          <p:sp>
            <p:nvSpPr>
              <p:cNvPr id="21" name="Freeform 193"/>
              <p:cNvSpPr>
                <a:spLocks/>
              </p:cNvSpPr>
              <p:nvPr/>
            </p:nvSpPr>
            <p:spPr bwMode="auto">
              <a:xfrm>
                <a:off x="8916099" y="5946080"/>
                <a:ext cx="115888" cy="136525"/>
              </a:xfrm>
              <a:custGeom>
                <a:avLst/>
                <a:gdLst>
                  <a:gd name="T0" fmla="*/ 35 w 62"/>
                  <a:gd name="T1" fmla="*/ 0 h 72"/>
                  <a:gd name="T2" fmla="*/ 26 w 62"/>
                  <a:gd name="T3" fmla="*/ 16 h 72"/>
                  <a:gd name="T4" fmla="*/ 20 w 62"/>
                  <a:gd name="T5" fmla="*/ 63 h 72"/>
                  <a:gd name="T6" fmla="*/ 52 w 62"/>
                  <a:gd name="T7" fmla="*/ 61 h 72"/>
                  <a:gd name="T8" fmla="*/ 44 w 62"/>
                  <a:gd name="T9" fmla="*/ 17 h 72"/>
                  <a:gd name="T10" fmla="*/ 35 w 62"/>
                  <a:gd name="T11" fmla="*/ 0 h 72"/>
                </a:gdLst>
                <a:ahLst/>
                <a:cxnLst>
                  <a:cxn ang="0">
                    <a:pos x="T0" y="T1"/>
                  </a:cxn>
                  <a:cxn ang="0">
                    <a:pos x="T2" y="T3"/>
                  </a:cxn>
                  <a:cxn ang="0">
                    <a:pos x="T4" y="T5"/>
                  </a:cxn>
                  <a:cxn ang="0">
                    <a:pos x="T6" y="T7"/>
                  </a:cxn>
                  <a:cxn ang="0">
                    <a:pos x="T8" y="T9"/>
                  </a:cxn>
                  <a:cxn ang="0">
                    <a:pos x="T10" y="T11"/>
                  </a:cxn>
                </a:cxnLst>
                <a:rect l="0" t="0" r="r" b="b"/>
                <a:pathLst>
                  <a:path w="62" h="72">
                    <a:moveTo>
                      <a:pt x="35" y="0"/>
                    </a:moveTo>
                    <a:cubicBezTo>
                      <a:pt x="35" y="0"/>
                      <a:pt x="31" y="10"/>
                      <a:pt x="26" y="16"/>
                    </a:cubicBezTo>
                    <a:cubicBezTo>
                      <a:pt x="21" y="22"/>
                      <a:pt x="0" y="45"/>
                      <a:pt x="20" y="63"/>
                    </a:cubicBezTo>
                    <a:cubicBezTo>
                      <a:pt x="30" y="72"/>
                      <a:pt x="45" y="71"/>
                      <a:pt x="52" y="61"/>
                    </a:cubicBezTo>
                    <a:cubicBezTo>
                      <a:pt x="60" y="52"/>
                      <a:pt x="62" y="36"/>
                      <a:pt x="44" y="17"/>
                    </a:cubicBezTo>
                    <a:cubicBezTo>
                      <a:pt x="38" y="10"/>
                      <a:pt x="35" y="0"/>
                      <a:pt x="35" y="0"/>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22" name="Freeform 194"/>
              <p:cNvSpPr>
                <a:spLocks noEditPoints="1"/>
              </p:cNvSpPr>
              <p:nvPr/>
            </p:nvSpPr>
            <p:spPr bwMode="auto">
              <a:xfrm>
                <a:off x="8916099" y="5415855"/>
                <a:ext cx="415925" cy="503238"/>
              </a:xfrm>
              <a:custGeom>
                <a:avLst/>
                <a:gdLst>
                  <a:gd name="T0" fmla="*/ 206 w 220"/>
                  <a:gd name="T1" fmla="*/ 86 h 266"/>
                  <a:gd name="T2" fmla="*/ 158 w 220"/>
                  <a:gd name="T3" fmla="*/ 86 h 266"/>
                  <a:gd name="T4" fmla="*/ 126 w 220"/>
                  <a:gd name="T5" fmla="*/ 55 h 266"/>
                  <a:gd name="T6" fmla="*/ 126 w 220"/>
                  <a:gd name="T7" fmla="*/ 49 h 266"/>
                  <a:gd name="T8" fmla="*/ 137 w 220"/>
                  <a:gd name="T9" fmla="*/ 49 h 266"/>
                  <a:gd name="T10" fmla="*/ 156 w 220"/>
                  <a:gd name="T11" fmla="*/ 30 h 266"/>
                  <a:gd name="T12" fmla="*/ 137 w 220"/>
                  <a:gd name="T13" fmla="*/ 11 h 266"/>
                  <a:gd name="T14" fmla="*/ 125 w 220"/>
                  <a:gd name="T15" fmla="*/ 11 h 266"/>
                  <a:gd name="T16" fmla="*/ 109 w 220"/>
                  <a:gd name="T17" fmla="*/ 0 h 266"/>
                  <a:gd name="T18" fmla="*/ 93 w 220"/>
                  <a:gd name="T19" fmla="*/ 11 h 266"/>
                  <a:gd name="T20" fmla="*/ 81 w 220"/>
                  <a:gd name="T21" fmla="*/ 11 h 266"/>
                  <a:gd name="T22" fmla="*/ 62 w 220"/>
                  <a:gd name="T23" fmla="*/ 30 h 266"/>
                  <a:gd name="T24" fmla="*/ 81 w 220"/>
                  <a:gd name="T25" fmla="*/ 49 h 266"/>
                  <a:gd name="T26" fmla="*/ 92 w 220"/>
                  <a:gd name="T27" fmla="*/ 49 h 266"/>
                  <a:gd name="T28" fmla="*/ 92 w 220"/>
                  <a:gd name="T29" fmla="*/ 55 h 266"/>
                  <a:gd name="T30" fmla="*/ 58 w 220"/>
                  <a:gd name="T31" fmla="*/ 92 h 266"/>
                  <a:gd name="T32" fmla="*/ 0 w 220"/>
                  <a:gd name="T33" fmla="*/ 160 h 266"/>
                  <a:gd name="T34" fmla="*/ 0 w 220"/>
                  <a:gd name="T35" fmla="*/ 167 h 266"/>
                  <a:gd name="T36" fmla="*/ 0 w 220"/>
                  <a:gd name="T37" fmla="*/ 246 h 266"/>
                  <a:gd name="T38" fmla="*/ 20 w 220"/>
                  <a:gd name="T39" fmla="*/ 266 h 266"/>
                  <a:gd name="T40" fmla="*/ 50 w 220"/>
                  <a:gd name="T41" fmla="*/ 266 h 266"/>
                  <a:gd name="T42" fmla="*/ 70 w 220"/>
                  <a:gd name="T43" fmla="*/ 246 h 266"/>
                  <a:gd name="T44" fmla="*/ 70 w 220"/>
                  <a:gd name="T45" fmla="*/ 190 h 266"/>
                  <a:gd name="T46" fmla="*/ 70 w 220"/>
                  <a:gd name="T47" fmla="*/ 189 h 266"/>
                  <a:gd name="T48" fmla="*/ 102 w 220"/>
                  <a:gd name="T49" fmla="*/ 177 h 266"/>
                  <a:gd name="T50" fmla="*/ 206 w 220"/>
                  <a:gd name="T51" fmla="*/ 177 h 266"/>
                  <a:gd name="T52" fmla="*/ 220 w 220"/>
                  <a:gd name="T53" fmla="*/ 157 h 266"/>
                  <a:gd name="T54" fmla="*/ 220 w 220"/>
                  <a:gd name="T55" fmla="*/ 105 h 266"/>
                  <a:gd name="T56" fmla="*/ 206 w 220"/>
                  <a:gd name="T57" fmla="*/ 86 h 266"/>
                  <a:gd name="T58" fmla="*/ 82 w 220"/>
                  <a:gd name="T59" fmla="*/ 39 h 266"/>
                  <a:gd name="T60" fmla="*/ 72 w 220"/>
                  <a:gd name="T61" fmla="*/ 30 h 266"/>
                  <a:gd name="T62" fmla="*/ 82 w 220"/>
                  <a:gd name="T63" fmla="*/ 20 h 266"/>
                  <a:gd name="T64" fmla="*/ 136 w 220"/>
                  <a:gd name="T65" fmla="*/ 20 h 266"/>
                  <a:gd name="T66" fmla="*/ 146 w 220"/>
                  <a:gd name="T67" fmla="*/ 30 h 266"/>
                  <a:gd name="T68" fmla="*/ 136 w 220"/>
                  <a:gd name="T69" fmla="*/ 39 h 266"/>
                  <a:gd name="T70" fmla="*/ 82 w 220"/>
                  <a:gd name="T71" fmla="*/ 39 h 266"/>
                  <a:gd name="T72" fmla="*/ 100 w 220"/>
                  <a:gd name="T73" fmla="*/ 67 h 266"/>
                  <a:gd name="T74" fmla="*/ 106 w 220"/>
                  <a:gd name="T75" fmla="*/ 65 h 266"/>
                  <a:gd name="T76" fmla="*/ 106 w 220"/>
                  <a:gd name="T77" fmla="*/ 49 h 266"/>
                  <a:gd name="T78" fmla="*/ 113 w 220"/>
                  <a:gd name="T79" fmla="*/ 49 h 266"/>
                  <a:gd name="T80" fmla="*/ 113 w 220"/>
                  <a:gd name="T81" fmla="*/ 65 h 266"/>
                  <a:gd name="T82" fmla="*/ 118 w 220"/>
                  <a:gd name="T83" fmla="*/ 67 h 266"/>
                  <a:gd name="T84" fmla="*/ 146 w 220"/>
                  <a:gd name="T85" fmla="*/ 92 h 266"/>
                  <a:gd name="T86" fmla="*/ 108 w 220"/>
                  <a:gd name="T87" fmla="*/ 96 h 266"/>
                  <a:gd name="T88" fmla="*/ 72 w 220"/>
                  <a:gd name="T89" fmla="*/ 93 h 266"/>
                  <a:gd name="T90" fmla="*/ 100 w 220"/>
                  <a:gd name="T91" fmla="*/ 67 h 266"/>
                  <a:gd name="T92" fmla="*/ 206 w 220"/>
                  <a:gd name="T93" fmla="*/ 157 h 266"/>
                  <a:gd name="T94" fmla="*/ 205 w 220"/>
                  <a:gd name="T95" fmla="*/ 163 h 266"/>
                  <a:gd name="T96" fmla="*/ 102 w 220"/>
                  <a:gd name="T97" fmla="*/ 163 h 266"/>
                  <a:gd name="T98" fmla="*/ 57 w 220"/>
                  <a:gd name="T99" fmla="*/ 182 h 266"/>
                  <a:gd name="T100" fmla="*/ 56 w 220"/>
                  <a:gd name="T101" fmla="*/ 183 h 266"/>
                  <a:gd name="T102" fmla="*/ 56 w 220"/>
                  <a:gd name="T103" fmla="*/ 246 h 266"/>
                  <a:gd name="T104" fmla="*/ 50 w 220"/>
                  <a:gd name="T105" fmla="*/ 253 h 266"/>
                  <a:gd name="T106" fmla="*/ 20 w 220"/>
                  <a:gd name="T107" fmla="*/ 253 h 266"/>
                  <a:gd name="T108" fmla="*/ 14 w 220"/>
                  <a:gd name="T109" fmla="*/ 246 h 266"/>
                  <a:gd name="T110" fmla="*/ 14 w 220"/>
                  <a:gd name="T111" fmla="*/ 160 h 266"/>
                  <a:gd name="T112" fmla="*/ 66 w 220"/>
                  <a:gd name="T113" fmla="*/ 104 h 266"/>
                  <a:gd name="T114" fmla="*/ 67 w 220"/>
                  <a:gd name="T115" fmla="*/ 103 h 266"/>
                  <a:gd name="T116" fmla="*/ 110 w 220"/>
                  <a:gd name="T117" fmla="*/ 108 h 266"/>
                  <a:gd name="T118" fmla="*/ 159 w 220"/>
                  <a:gd name="T119" fmla="*/ 99 h 266"/>
                  <a:gd name="T120" fmla="*/ 205 w 220"/>
                  <a:gd name="T121" fmla="*/ 99 h 266"/>
                  <a:gd name="T122" fmla="*/ 206 w 220"/>
                  <a:gd name="T123" fmla="*/ 105 h 266"/>
                  <a:gd name="T124" fmla="*/ 206 w 220"/>
                  <a:gd name="T125" fmla="*/ 15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0" h="266">
                    <a:moveTo>
                      <a:pt x="206" y="86"/>
                    </a:moveTo>
                    <a:cubicBezTo>
                      <a:pt x="158" y="86"/>
                      <a:pt x="158" y="86"/>
                      <a:pt x="158" y="86"/>
                    </a:cubicBezTo>
                    <a:cubicBezTo>
                      <a:pt x="153" y="71"/>
                      <a:pt x="141" y="60"/>
                      <a:pt x="126" y="55"/>
                    </a:cubicBezTo>
                    <a:cubicBezTo>
                      <a:pt x="126" y="49"/>
                      <a:pt x="126" y="49"/>
                      <a:pt x="126" y="49"/>
                    </a:cubicBezTo>
                    <a:cubicBezTo>
                      <a:pt x="137" y="49"/>
                      <a:pt x="137" y="49"/>
                      <a:pt x="137" y="49"/>
                    </a:cubicBezTo>
                    <a:cubicBezTo>
                      <a:pt x="148" y="49"/>
                      <a:pt x="156" y="41"/>
                      <a:pt x="156" y="30"/>
                    </a:cubicBezTo>
                    <a:cubicBezTo>
                      <a:pt x="156" y="20"/>
                      <a:pt x="148" y="11"/>
                      <a:pt x="137" y="11"/>
                    </a:cubicBezTo>
                    <a:cubicBezTo>
                      <a:pt x="125" y="11"/>
                      <a:pt x="125" y="11"/>
                      <a:pt x="125" y="11"/>
                    </a:cubicBezTo>
                    <a:cubicBezTo>
                      <a:pt x="123" y="5"/>
                      <a:pt x="116" y="0"/>
                      <a:pt x="109" y="0"/>
                    </a:cubicBezTo>
                    <a:cubicBezTo>
                      <a:pt x="102" y="0"/>
                      <a:pt x="96" y="5"/>
                      <a:pt x="93" y="11"/>
                    </a:cubicBezTo>
                    <a:cubicBezTo>
                      <a:pt x="81" y="11"/>
                      <a:pt x="81" y="11"/>
                      <a:pt x="81" y="11"/>
                    </a:cubicBezTo>
                    <a:cubicBezTo>
                      <a:pt x="71" y="11"/>
                      <a:pt x="62" y="20"/>
                      <a:pt x="62" y="30"/>
                    </a:cubicBezTo>
                    <a:cubicBezTo>
                      <a:pt x="62" y="41"/>
                      <a:pt x="71" y="49"/>
                      <a:pt x="81" y="49"/>
                    </a:cubicBezTo>
                    <a:cubicBezTo>
                      <a:pt x="92" y="49"/>
                      <a:pt x="92" y="49"/>
                      <a:pt x="92" y="49"/>
                    </a:cubicBezTo>
                    <a:cubicBezTo>
                      <a:pt x="92" y="55"/>
                      <a:pt x="92" y="55"/>
                      <a:pt x="92" y="55"/>
                    </a:cubicBezTo>
                    <a:cubicBezTo>
                      <a:pt x="75" y="61"/>
                      <a:pt x="63" y="74"/>
                      <a:pt x="58" y="92"/>
                    </a:cubicBezTo>
                    <a:cubicBezTo>
                      <a:pt x="32" y="99"/>
                      <a:pt x="1" y="117"/>
                      <a:pt x="0" y="160"/>
                    </a:cubicBezTo>
                    <a:cubicBezTo>
                      <a:pt x="0" y="162"/>
                      <a:pt x="0" y="165"/>
                      <a:pt x="0" y="167"/>
                    </a:cubicBezTo>
                    <a:cubicBezTo>
                      <a:pt x="0" y="246"/>
                      <a:pt x="0" y="246"/>
                      <a:pt x="0" y="246"/>
                    </a:cubicBezTo>
                    <a:cubicBezTo>
                      <a:pt x="0" y="257"/>
                      <a:pt x="9" y="266"/>
                      <a:pt x="20" y="266"/>
                    </a:cubicBezTo>
                    <a:cubicBezTo>
                      <a:pt x="50" y="266"/>
                      <a:pt x="50" y="266"/>
                      <a:pt x="50" y="266"/>
                    </a:cubicBezTo>
                    <a:cubicBezTo>
                      <a:pt x="61" y="266"/>
                      <a:pt x="70" y="257"/>
                      <a:pt x="70" y="246"/>
                    </a:cubicBezTo>
                    <a:cubicBezTo>
                      <a:pt x="70" y="190"/>
                      <a:pt x="70" y="190"/>
                      <a:pt x="70" y="190"/>
                    </a:cubicBezTo>
                    <a:cubicBezTo>
                      <a:pt x="70" y="189"/>
                      <a:pt x="70" y="189"/>
                      <a:pt x="70" y="189"/>
                    </a:cubicBezTo>
                    <a:cubicBezTo>
                      <a:pt x="71" y="189"/>
                      <a:pt x="81" y="177"/>
                      <a:pt x="102" y="177"/>
                    </a:cubicBezTo>
                    <a:cubicBezTo>
                      <a:pt x="206" y="177"/>
                      <a:pt x="206" y="177"/>
                      <a:pt x="206" y="177"/>
                    </a:cubicBezTo>
                    <a:cubicBezTo>
                      <a:pt x="214" y="177"/>
                      <a:pt x="220" y="168"/>
                      <a:pt x="220" y="157"/>
                    </a:cubicBezTo>
                    <a:cubicBezTo>
                      <a:pt x="220" y="105"/>
                      <a:pt x="220" y="105"/>
                      <a:pt x="220" y="105"/>
                    </a:cubicBezTo>
                    <a:cubicBezTo>
                      <a:pt x="220" y="94"/>
                      <a:pt x="214" y="86"/>
                      <a:pt x="206" y="86"/>
                    </a:cubicBezTo>
                    <a:close/>
                    <a:moveTo>
                      <a:pt x="82" y="39"/>
                    </a:moveTo>
                    <a:cubicBezTo>
                      <a:pt x="77" y="39"/>
                      <a:pt x="72" y="35"/>
                      <a:pt x="72" y="30"/>
                    </a:cubicBezTo>
                    <a:cubicBezTo>
                      <a:pt x="72" y="24"/>
                      <a:pt x="77" y="20"/>
                      <a:pt x="82" y="20"/>
                    </a:cubicBezTo>
                    <a:cubicBezTo>
                      <a:pt x="136" y="20"/>
                      <a:pt x="136" y="20"/>
                      <a:pt x="136" y="20"/>
                    </a:cubicBezTo>
                    <a:cubicBezTo>
                      <a:pt x="142" y="20"/>
                      <a:pt x="146" y="24"/>
                      <a:pt x="146" y="30"/>
                    </a:cubicBezTo>
                    <a:cubicBezTo>
                      <a:pt x="146" y="35"/>
                      <a:pt x="142" y="39"/>
                      <a:pt x="136" y="39"/>
                    </a:cubicBezTo>
                    <a:lnTo>
                      <a:pt x="82" y="39"/>
                    </a:lnTo>
                    <a:close/>
                    <a:moveTo>
                      <a:pt x="100" y="67"/>
                    </a:moveTo>
                    <a:cubicBezTo>
                      <a:pt x="106" y="65"/>
                      <a:pt x="106" y="65"/>
                      <a:pt x="106" y="65"/>
                    </a:cubicBezTo>
                    <a:cubicBezTo>
                      <a:pt x="106" y="49"/>
                      <a:pt x="106" y="49"/>
                      <a:pt x="106" y="49"/>
                    </a:cubicBezTo>
                    <a:cubicBezTo>
                      <a:pt x="113" y="49"/>
                      <a:pt x="113" y="49"/>
                      <a:pt x="113" y="49"/>
                    </a:cubicBezTo>
                    <a:cubicBezTo>
                      <a:pt x="113" y="65"/>
                      <a:pt x="113" y="65"/>
                      <a:pt x="113" y="65"/>
                    </a:cubicBezTo>
                    <a:cubicBezTo>
                      <a:pt x="118" y="67"/>
                      <a:pt x="118" y="67"/>
                      <a:pt x="118" y="67"/>
                    </a:cubicBezTo>
                    <a:cubicBezTo>
                      <a:pt x="131" y="70"/>
                      <a:pt x="141" y="79"/>
                      <a:pt x="146" y="92"/>
                    </a:cubicBezTo>
                    <a:cubicBezTo>
                      <a:pt x="134" y="95"/>
                      <a:pt x="122" y="96"/>
                      <a:pt x="108" y="96"/>
                    </a:cubicBezTo>
                    <a:cubicBezTo>
                      <a:pt x="92" y="96"/>
                      <a:pt x="79" y="94"/>
                      <a:pt x="72" y="93"/>
                    </a:cubicBezTo>
                    <a:cubicBezTo>
                      <a:pt x="76" y="80"/>
                      <a:pt x="87" y="70"/>
                      <a:pt x="100" y="67"/>
                    </a:cubicBezTo>
                    <a:close/>
                    <a:moveTo>
                      <a:pt x="206" y="157"/>
                    </a:moveTo>
                    <a:cubicBezTo>
                      <a:pt x="206" y="160"/>
                      <a:pt x="205" y="162"/>
                      <a:pt x="205" y="163"/>
                    </a:cubicBezTo>
                    <a:cubicBezTo>
                      <a:pt x="102" y="163"/>
                      <a:pt x="102" y="163"/>
                      <a:pt x="102" y="163"/>
                    </a:cubicBezTo>
                    <a:cubicBezTo>
                      <a:pt x="73" y="163"/>
                      <a:pt x="58" y="181"/>
                      <a:pt x="57" y="182"/>
                    </a:cubicBezTo>
                    <a:cubicBezTo>
                      <a:pt x="56" y="183"/>
                      <a:pt x="56" y="183"/>
                      <a:pt x="56" y="183"/>
                    </a:cubicBezTo>
                    <a:cubicBezTo>
                      <a:pt x="56" y="246"/>
                      <a:pt x="56" y="246"/>
                      <a:pt x="56" y="246"/>
                    </a:cubicBezTo>
                    <a:cubicBezTo>
                      <a:pt x="56" y="250"/>
                      <a:pt x="54" y="253"/>
                      <a:pt x="50" y="253"/>
                    </a:cubicBezTo>
                    <a:cubicBezTo>
                      <a:pt x="20" y="253"/>
                      <a:pt x="20" y="253"/>
                      <a:pt x="20" y="253"/>
                    </a:cubicBezTo>
                    <a:cubicBezTo>
                      <a:pt x="17" y="253"/>
                      <a:pt x="14" y="250"/>
                      <a:pt x="14" y="246"/>
                    </a:cubicBezTo>
                    <a:cubicBezTo>
                      <a:pt x="14" y="217"/>
                      <a:pt x="14" y="162"/>
                      <a:pt x="14" y="160"/>
                    </a:cubicBezTo>
                    <a:cubicBezTo>
                      <a:pt x="15" y="131"/>
                      <a:pt x="32" y="112"/>
                      <a:pt x="66" y="104"/>
                    </a:cubicBezTo>
                    <a:cubicBezTo>
                      <a:pt x="67" y="103"/>
                      <a:pt x="67" y="103"/>
                      <a:pt x="67" y="103"/>
                    </a:cubicBezTo>
                    <a:cubicBezTo>
                      <a:pt x="82" y="106"/>
                      <a:pt x="97" y="108"/>
                      <a:pt x="110" y="108"/>
                    </a:cubicBezTo>
                    <a:cubicBezTo>
                      <a:pt x="138" y="108"/>
                      <a:pt x="155" y="101"/>
                      <a:pt x="159" y="99"/>
                    </a:cubicBezTo>
                    <a:cubicBezTo>
                      <a:pt x="205" y="99"/>
                      <a:pt x="205" y="99"/>
                      <a:pt x="205" y="99"/>
                    </a:cubicBezTo>
                    <a:cubicBezTo>
                      <a:pt x="205" y="100"/>
                      <a:pt x="206" y="102"/>
                      <a:pt x="206" y="105"/>
                    </a:cubicBezTo>
                    <a:lnTo>
                      <a:pt x="206" y="157"/>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23" name="Content Placeholder 2"/>
              <p:cNvSpPr txBox="1">
                <a:spLocks/>
              </p:cNvSpPr>
              <p:nvPr/>
            </p:nvSpPr>
            <p:spPr>
              <a:xfrm>
                <a:off x="9549624" y="5439780"/>
                <a:ext cx="1931813" cy="84922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id-ID" b="1" dirty="0">
                    <a:solidFill>
                      <a:srgbClr val="44546A"/>
                    </a:solidFill>
                    <a:latin typeface="Agency FB" panose="020B0503020202020204" pitchFamily="34" charset="0"/>
                  </a:rPr>
                  <a:t>Clever &amp; Intellegence</a:t>
                </a:r>
                <a:r>
                  <a:rPr lang="en-US" b="1" dirty="0">
                    <a:solidFill>
                      <a:srgbClr val="44546A"/>
                    </a:solidFill>
                    <a:latin typeface="Agency FB" panose="020B0503020202020204" pitchFamily="34" charset="0"/>
                  </a:rPr>
                  <a:t/>
                </a:r>
                <a:br>
                  <a:rPr lang="en-US" b="1" dirty="0">
                    <a:solidFill>
                      <a:srgbClr val="44546A"/>
                    </a:solidFill>
                    <a:latin typeface="Agency FB" panose="020B0503020202020204" pitchFamily="34" charset="0"/>
                  </a:rPr>
                </a:br>
                <a:r>
                  <a:rPr lang="en-US" sz="1100" dirty="0">
                    <a:solidFill>
                      <a:srgbClr val="44546A"/>
                    </a:solidFill>
                    <a:latin typeface="Agency FB" panose="020B0503020202020204" pitchFamily="34" charset="0"/>
                  </a:rPr>
                  <a:t>Lorem ipsum dolor sit amet, consectetur adipiscing elit. </a:t>
                </a:r>
              </a:p>
            </p:txBody>
          </p:sp>
        </p:grpSp>
      </p:grpSp>
    </p:spTree>
    <p:extLst>
      <p:ext uri="{BB962C8B-B14F-4D97-AF65-F5344CB8AC3E}">
        <p14:creationId xmlns:p14="http://schemas.microsoft.com/office/powerpoint/2010/main" val="90126538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1700"/>
                                        <p:tgtEl>
                                          <p:spTgt spid="3"/>
                                        </p:tgtEl>
                                      </p:cBhvr>
                                    </p:animEffect>
                                  </p:childTnLst>
                                </p:cTn>
                              </p:par>
                              <p:par>
                                <p:cTn id="8" presetID="42" presetClass="entr" presetSubtype="0" fill="hold" grpId="0" nodeType="withEffect">
                                  <p:stCondLst>
                                    <p:cond delay="17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907774" y="177008"/>
            <a:ext cx="10515600" cy="6976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id-ID" sz="3200">
                <a:solidFill>
                  <a:srgbClr val="44546A"/>
                </a:solidFill>
                <a:latin typeface="Agency FB" panose="020B0503020202020204" pitchFamily="34" charset="0"/>
                <a:ea typeface="Roboto" panose="02000000000000000000" pitchFamily="2" charset="0"/>
                <a:cs typeface="Lato" panose="020F0502020204030203" pitchFamily="34" charset="0"/>
              </a:rPr>
              <a:t>Revenue Chart</a:t>
            </a:r>
            <a:endParaRPr lang="en-US" sz="3200">
              <a:solidFill>
                <a:srgbClr val="44546A"/>
              </a:solidFill>
              <a:latin typeface="Agency FB" panose="020B0503020202020204" pitchFamily="34" charset="0"/>
              <a:ea typeface="Roboto" panose="02000000000000000000" pitchFamily="2" charset="0"/>
              <a:cs typeface="Lato" panose="020F0502020204030203" pitchFamily="34" charset="0"/>
            </a:endParaRPr>
          </a:p>
        </p:txBody>
      </p:sp>
      <p:sp>
        <p:nvSpPr>
          <p:cNvPr id="4" name="Text Placeholder 2"/>
          <p:cNvSpPr txBox="1">
            <a:spLocks/>
          </p:cNvSpPr>
          <p:nvPr/>
        </p:nvSpPr>
        <p:spPr>
          <a:xfrm>
            <a:off x="907774" y="821635"/>
            <a:ext cx="10515600" cy="50358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400">
                <a:solidFill>
                  <a:prstClr val="white">
                    <a:lumMod val="65000"/>
                  </a:prstClr>
                </a:solidFill>
                <a:latin typeface="Agency FB" panose="020B0503020202020204" pitchFamily="34" charset="0"/>
                <a:ea typeface="Roboto" panose="02000000000000000000" pitchFamily="2" charset="0"/>
                <a:cs typeface="Lato" panose="020F0502020204030203" pitchFamily="34" charset="0"/>
              </a:rPr>
              <a:t>Put a relevant subtitle in </a:t>
            </a:r>
            <a:r>
              <a:rPr lang="en-US" sz="1400">
                <a:solidFill>
                  <a:srgbClr val="90BC33"/>
                </a:solidFill>
                <a:latin typeface="Agency FB" panose="020B0503020202020204" pitchFamily="34" charset="0"/>
                <a:ea typeface="Roboto" panose="02000000000000000000" pitchFamily="2" charset="0"/>
                <a:cs typeface="Lato" panose="020F0502020204030203" pitchFamily="34" charset="0"/>
              </a:rPr>
              <a:t>this line</a:t>
            </a:r>
          </a:p>
          <a:p>
            <a:endParaRPr lang="en-US" sz="1400">
              <a:solidFill>
                <a:srgbClr val="90BC33"/>
              </a:solidFill>
              <a:latin typeface="Agency FB" panose="020B0503020202020204" pitchFamily="34" charset="0"/>
              <a:ea typeface="Roboto" panose="02000000000000000000" pitchFamily="2" charset="0"/>
              <a:cs typeface="Lato" panose="020F0502020204030203" pitchFamily="34" charset="0"/>
            </a:endParaRPr>
          </a:p>
        </p:txBody>
      </p:sp>
      <p:sp>
        <p:nvSpPr>
          <p:cNvPr id="5" name="Rounded Rectangle 4"/>
          <p:cNvSpPr/>
          <p:nvPr/>
        </p:nvSpPr>
        <p:spPr>
          <a:xfrm>
            <a:off x="11436823" y="361731"/>
            <a:ext cx="477272" cy="328187"/>
          </a:xfrm>
          <a:prstGeom prst="roundRect">
            <a:avLst/>
          </a:prstGeom>
          <a:solidFill>
            <a:schemeClr val="tx2">
              <a:lumMod val="40000"/>
              <a:lumOff val="60000"/>
            </a:schemeClr>
          </a:solid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DBBBA498-DA9E-49E0-9B68-36103A5B348F}" type="slidenum">
              <a:rPr lang="id-ID" sz="1200">
                <a:solidFill>
                  <a:prstClr val="white"/>
                </a:solidFill>
                <a:latin typeface="Agency FB" panose="020B0503020202020204" pitchFamily="34" charset="0"/>
              </a:rPr>
              <a:pPr algn="ctr"/>
              <a:t>12</a:t>
            </a:fld>
            <a:endParaRPr lang="en-US" sz="1200">
              <a:solidFill>
                <a:prstClr val="white"/>
              </a:solidFill>
              <a:latin typeface="Agency FB" panose="020B0503020202020204" pitchFamily="34" charset="0"/>
            </a:endParaRPr>
          </a:p>
        </p:txBody>
      </p:sp>
      <p:sp>
        <p:nvSpPr>
          <p:cNvPr id="6" name="Rectangle 5"/>
          <p:cNvSpPr/>
          <p:nvPr/>
        </p:nvSpPr>
        <p:spPr>
          <a:xfrm>
            <a:off x="0" y="6723529"/>
            <a:ext cx="12192000" cy="147918"/>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gency FB" panose="020B0503020202020204" pitchFamily="34" charset="0"/>
            </a:endParaRPr>
          </a:p>
        </p:txBody>
      </p:sp>
      <p:sp>
        <p:nvSpPr>
          <p:cNvPr id="7" name="Rectangle 6"/>
          <p:cNvSpPr/>
          <p:nvPr/>
        </p:nvSpPr>
        <p:spPr>
          <a:xfrm>
            <a:off x="0" y="1568013"/>
            <a:ext cx="12192000" cy="3831592"/>
          </a:xfrm>
          <a:prstGeom prst="rect">
            <a:avLst/>
          </a:prstGeom>
          <a:blipFill>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gency FB" panose="020B0503020202020204" pitchFamily="34" charset="0"/>
            </a:endParaRPr>
          </a:p>
        </p:txBody>
      </p:sp>
      <p:grpSp>
        <p:nvGrpSpPr>
          <p:cNvPr id="2" name="Group 1"/>
          <p:cNvGrpSpPr/>
          <p:nvPr/>
        </p:nvGrpSpPr>
        <p:grpSpPr>
          <a:xfrm>
            <a:off x="0" y="5361870"/>
            <a:ext cx="12201094" cy="1509577"/>
            <a:chOff x="-9612" y="4192837"/>
            <a:chExt cx="12201094" cy="1509577"/>
          </a:xfrm>
        </p:grpSpPr>
        <p:sp>
          <p:nvSpPr>
            <p:cNvPr id="8" name="Rectangle 7"/>
            <p:cNvSpPr/>
            <p:nvPr/>
          </p:nvSpPr>
          <p:spPr>
            <a:xfrm>
              <a:off x="-9612" y="4193440"/>
              <a:ext cx="2440219" cy="15089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latin typeface="Agency FB" panose="020B0503020202020204" pitchFamily="34" charset="0"/>
              </a:endParaRPr>
            </a:p>
          </p:txBody>
        </p:sp>
        <p:sp>
          <p:nvSpPr>
            <p:cNvPr id="9" name="Rectangle 8"/>
            <p:cNvSpPr/>
            <p:nvPr/>
          </p:nvSpPr>
          <p:spPr>
            <a:xfrm>
              <a:off x="2430606" y="4192837"/>
              <a:ext cx="2440219" cy="150895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latin typeface="Agency FB" panose="020B0503020202020204" pitchFamily="34" charset="0"/>
              </a:endParaRPr>
            </a:p>
          </p:txBody>
        </p:sp>
        <p:sp>
          <p:nvSpPr>
            <p:cNvPr id="10" name="Rectangle 9"/>
            <p:cNvSpPr/>
            <p:nvPr/>
          </p:nvSpPr>
          <p:spPr>
            <a:xfrm>
              <a:off x="4870825" y="4193457"/>
              <a:ext cx="2440219" cy="150895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latin typeface="Agency FB" panose="020B0503020202020204" pitchFamily="34" charset="0"/>
              </a:endParaRPr>
            </a:p>
          </p:txBody>
        </p:sp>
        <p:sp>
          <p:nvSpPr>
            <p:cNvPr id="11" name="Rectangle 10"/>
            <p:cNvSpPr/>
            <p:nvPr/>
          </p:nvSpPr>
          <p:spPr>
            <a:xfrm>
              <a:off x="7311044" y="4193457"/>
              <a:ext cx="2440219" cy="150895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latin typeface="Agency FB" panose="020B0503020202020204" pitchFamily="34" charset="0"/>
              </a:endParaRPr>
            </a:p>
          </p:txBody>
        </p:sp>
        <p:sp>
          <p:nvSpPr>
            <p:cNvPr id="12" name="Rectangle 11"/>
            <p:cNvSpPr/>
            <p:nvPr/>
          </p:nvSpPr>
          <p:spPr>
            <a:xfrm>
              <a:off x="9729044" y="4193457"/>
              <a:ext cx="2462438" cy="150895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latin typeface="Agency FB" panose="020B0503020202020204" pitchFamily="34" charset="0"/>
              </a:endParaRPr>
            </a:p>
          </p:txBody>
        </p:sp>
        <p:grpSp>
          <p:nvGrpSpPr>
            <p:cNvPr id="13" name="Group 12"/>
            <p:cNvGrpSpPr/>
            <p:nvPr/>
          </p:nvGrpSpPr>
          <p:grpSpPr>
            <a:xfrm>
              <a:off x="179534" y="4444450"/>
              <a:ext cx="2138578" cy="1022128"/>
              <a:chOff x="6586039" y="1581150"/>
              <a:chExt cx="1773219" cy="564704"/>
            </a:xfrm>
          </p:grpSpPr>
          <p:sp>
            <p:nvSpPr>
              <p:cNvPr id="14" name="Content Placeholder 2"/>
              <p:cNvSpPr txBox="1">
                <a:spLocks/>
              </p:cNvSpPr>
              <p:nvPr/>
            </p:nvSpPr>
            <p:spPr>
              <a:xfrm>
                <a:off x="6586039" y="1581150"/>
                <a:ext cx="1773219"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id-ID" sz="2800" b="1" dirty="0">
                    <a:solidFill>
                      <a:prstClr val="white"/>
                    </a:solidFill>
                    <a:latin typeface="Agency FB" panose="020B0503020202020204" pitchFamily="34" charset="0"/>
                  </a:rPr>
                  <a:t>35</a:t>
                </a:r>
                <a:r>
                  <a:rPr lang="en-US" sz="2800" b="1" dirty="0">
                    <a:solidFill>
                      <a:prstClr val="white"/>
                    </a:solidFill>
                    <a:latin typeface="Agency FB" panose="020B0503020202020204" pitchFamily="34" charset="0"/>
                  </a:rPr>
                  <a:t>%</a:t>
                </a:r>
                <a:r>
                  <a:rPr lang="en-US" sz="1800" b="1" dirty="0">
                    <a:solidFill>
                      <a:prstClr val="white"/>
                    </a:solidFill>
                    <a:latin typeface="Agency FB" panose="020B0503020202020204" pitchFamily="34" charset="0"/>
                  </a:rPr>
                  <a:t> </a:t>
                </a:r>
                <a:r>
                  <a:rPr lang="id-ID" sz="1600" b="1" dirty="0">
                    <a:solidFill>
                      <a:prstClr val="white"/>
                    </a:solidFill>
                    <a:latin typeface="Agency FB" panose="020B0503020202020204" pitchFamily="34" charset="0"/>
                  </a:rPr>
                  <a:t>Commitment</a:t>
                </a:r>
                <a:endParaRPr lang="en-US" sz="1600" b="1" dirty="0">
                  <a:solidFill>
                    <a:prstClr val="white"/>
                  </a:solidFill>
                  <a:latin typeface="Agency FB" panose="020B0503020202020204" pitchFamily="34" charset="0"/>
                </a:endParaRPr>
              </a:p>
            </p:txBody>
          </p:sp>
          <p:sp>
            <p:nvSpPr>
              <p:cNvPr id="15" name="Content Placeholder 2"/>
              <p:cNvSpPr txBox="1">
                <a:spLocks/>
              </p:cNvSpPr>
              <p:nvPr/>
            </p:nvSpPr>
            <p:spPr>
              <a:xfrm>
                <a:off x="6596992" y="1817477"/>
                <a:ext cx="1503670" cy="32837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dirty="0">
                    <a:solidFill>
                      <a:prstClr val="white"/>
                    </a:solidFill>
                    <a:latin typeface="Agency FB" panose="020B0503020202020204" pitchFamily="34" charset="0"/>
                  </a:rPr>
                  <a:t>Lorem ipsum dolor sit amet, consectetur adipiscing elit</a:t>
                </a:r>
                <a:r>
                  <a:rPr lang="en-US" sz="700" dirty="0">
                    <a:solidFill>
                      <a:prstClr val="white"/>
                    </a:solidFill>
                    <a:latin typeface="Agency FB" panose="020B0503020202020204" pitchFamily="34" charset="0"/>
                  </a:rPr>
                  <a:t>. </a:t>
                </a:r>
              </a:p>
            </p:txBody>
          </p:sp>
        </p:grpSp>
        <p:grpSp>
          <p:nvGrpSpPr>
            <p:cNvPr id="16" name="Group 15"/>
            <p:cNvGrpSpPr/>
            <p:nvPr/>
          </p:nvGrpSpPr>
          <p:grpSpPr>
            <a:xfrm>
              <a:off x="2665745" y="4436251"/>
              <a:ext cx="2138578" cy="1022128"/>
              <a:chOff x="6586039" y="1581150"/>
              <a:chExt cx="1773219" cy="564704"/>
            </a:xfrm>
          </p:grpSpPr>
          <p:sp>
            <p:nvSpPr>
              <p:cNvPr id="17" name="Content Placeholder 2"/>
              <p:cNvSpPr txBox="1">
                <a:spLocks/>
              </p:cNvSpPr>
              <p:nvPr/>
            </p:nvSpPr>
            <p:spPr>
              <a:xfrm>
                <a:off x="6586039" y="1581150"/>
                <a:ext cx="1773219"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id-ID" sz="2800" b="1">
                    <a:solidFill>
                      <a:prstClr val="white"/>
                    </a:solidFill>
                    <a:latin typeface="Agency FB" panose="020B0503020202020204" pitchFamily="34" charset="0"/>
                  </a:rPr>
                  <a:t>56</a:t>
                </a:r>
                <a:r>
                  <a:rPr lang="en-US" sz="2800" b="1">
                    <a:solidFill>
                      <a:prstClr val="white"/>
                    </a:solidFill>
                    <a:latin typeface="Agency FB" panose="020B0503020202020204" pitchFamily="34" charset="0"/>
                  </a:rPr>
                  <a:t>%</a:t>
                </a:r>
                <a:r>
                  <a:rPr lang="en-US" sz="1800" b="1">
                    <a:solidFill>
                      <a:prstClr val="white"/>
                    </a:solidFill>
                    <a:latin typeface="Agency FB" panose="020B0503020202020204" pitchFamily="34" charset="0"/>
                  </a:rPr>
                  <a:t> </a:t>
                </a:r>
                <a:r>
                  <a:rPr lang="id-ID" sz="1600" b="1">
                    <a:solidFill>
                      <a:prstClr val="white"/>
                    </a:solidFill>
                    <a:latin typeface="Agency FB" panose="020B0503020202020204" pitchFamily="34" charset="0"/>
                  </a:rPr>
                  <a:t>Upload</a:t>
                </a:r>
                <a:endParaRPr lang="en-US" sz="1600" b="1" dirty="0">
                  <a:solidFill>
                    <a:prstClr val="white"/>
                  </a:solidFill>
                  <a:latin typeface="Agency FB" panose="020B0503020202020204" pitchFamily="34" charset="0"/>
                </a:endParaRPr>
              </a:p>
            </p:txBody>
          </p:sp>
          <p:sp>
            <p:nvSpPr>
              <p:cNvPr id="18" name="Content Placeholder 2"/>
              <p:cNvSpPr txBox="1">
                <a:spLocks/>
              </p:cNvSpPr>
              <p:nvPr/>
            </p:nvSpPr>
            <p:spPr>
              <a:xfrm>
                <a:off x="6596992" y="1817477"/>
                <a:ext cx="1503670" cy="32837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dirty="0">
                    <a:solidFill>
                      <a:prstClr val="white"/>
                    </a:solidFill>
                    <a:latin typeface="Agency FB" panose="020B0503020202020204" pitchFamily="34" charset="0"/>
                  </a:rPr>
                  <a:t>Lorem ipsum dolor sit amet, consectetur adipiscing elit</a:t>
                </a:r>
                <a:r>
                  <a:rPr lang="en-US" sz="700" dirty="0">
                    <a:solidFill>
                      <a:prstClr val="white"/>
                    </a:solidFill>
                    <a:latin typeface="Agency FB" panose="020B0503020202020204" pitchFamily="34" charset="0"/>
                  </a:rPr>
                  <a:t>. </a:t>
                </a:r>
              </a:p>
            </p:txBody>
          </p:sp>
        </p:grpSp>
        <p:grpSp>
          <p:nvGrpSpPr>
            <p:cNvPr id="19" name="Group 18"/>
            <p:cNvGrpSpPr/>
            <p:nvPr/>
          </p:nvGrpSpPr>
          <p:grpSpPr>
            <a:xfrm>
              <a:off x="5132191" y="4444450"/>
              <a:ext cx="2138578" cy="1022128"/>
              <a:chOff x="6586039" y="1581150"/>
              <a:chExt cx="1773219" cy="564704"/>
            </a:xfrm>
          </p:grpSpPr>
          <p:sp>
            <p:nvSpPr>
              <p:cNvPr id="20" name="Content Placeholder 2"/>
              <p:cNvSpPr txBox="1">
                <a:spLocks/>
              </p:cNvSpPr>
              <p:nvPr/>
            </p:nvSpPr>
            <p:spPr>
              <a:xfrm>
                <a:off x="6586039" y="1581150"/>
                <a:ext cx="1773219"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id-ID" sz="2800" b="1">
                    <a:solidFill>
                      <a:prstClr val="white"/>
                    </a:solidFill>
                    <a:latin typeface="Agency FB" panose="020B0503020202020204" pitchFamily="34" charset="0"/>
                  </a:rPr>
                  <a:t>75</a:t>
                </a:r>
                <a:r>
                  <a:rPr lang="en-US" sz="2800" b="1">
                    <a:solidFill>
                      <a:prstClr val="white"/>
                    </a:solidFill>
                    <a:latin typeface="Agency FB" panose="020B0503020202020204" pitchFamily="34" charset="0"/>
                  </a:rPr>
                  <a:t>%</a:t>
                </a:r>
                <a:r>
                  <a:rPr lang="en-US" sz="1800" b="1">
                    <a:solidFill>
                      <a:prstClr val="white"/>
                    </a:solidFill>
                    <a:latin typeface="Agency FB" panose="020B0503020202020204" pitchFamily="34" charset="0"/>
                  </a:rPr>
                  <a:t> </a:t>
                </a:r>
                <a:r>
                  <a:rPr lang="id-ID" sz="1600" b="1">
                    <a:solidFill>
                      <a:prstClr val="white"/>
                    </a:solidFill>
                    <a:latin typeface="Agency FB" panose="020B0503020202020204" pitchFamily="34" charset="0"/>
                  </a:rPr>
                  <a:t>Download</a:t>
                </a:r>
                <a:endParaRPr lang="en-US" sz="1600" b="1" dirty="0">
                  <a:solidFill>
                    <a:prstClr val="white"/>
                  </a:solidFill>
                  <a:latin typeface="Agency FB" panose="020B0503020202020204" pitchFamily="34" charset="0"/>
                </a:endParaRPr>
              </a:p>
            </p:txBody>
          </p:sp>
          <p:sp>
            <p:nvSpPr>
              <p:cNvPr id="21" name="Content Placeholder 2"/>
              <p:cNvSpPr txBox="1">
                <a:spLocks/>
              </p:cNvSpPr>
              <p:nvPr/>
            </p:nvSpPr>
            <p:spPr>
              <a:xfrm>
                <a:off x="6596992" y="1817477"/>
                <a:ext cx="1503670" cy="32837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dirty="0">
                    <a:solidFill>
                      <a:prstClr val="white"/>
                    </a:solidFill>
                    <a:latin typeface="Agency FB" panose="020B0503020202020204" pitchFamily="34" charset="0"/>
                  </a:rPr>
                  <a:t>Lorem ipsum dolor sit amet, consectetur adipiscing elit</a:t>
                </a:r>
                <a:r>
                  <a:rPr lang="en-US" sz="700" dirty="0">
                    <a:solidFill>
                      <a:prstClr val="white"/>
                    </a:solidFill>
                    <a:latin typeface="Agency FB" panose="020B0503020202020204" pitchFamily="34" charset="0"/>
                  </a:rPr>
                  <a:t>. </a:t>
                </a:r>
              </a:p>
            </p:txBody>
          </p:sp>
        </p:grpSp>
        <p:grpSp>
          <p:nvGrpSpPr>
            <p:cNvPr id="22" name="Group 21"/>
            <p:cNvGrpSpPr/>
            <p:nvPr/>
          </p:nvGrpSpPr>
          <p:grpSpPr>
            <a:xfrm>
              <a:off x="7570329" y="4436251"/>
              <a:ext cx="2138578" cy="1022128"/>
              <a:chOff x="6586039" y="1581150"/>
              <a:chExt cx="1773219" cy="564704"/>
            </a:xfrm>
          </p:grpSpPr>
          <p:sp>
            <p:nvSpPr>
              <p:cNvPr id="23" name="Content Placeholder 2"/>
              <p:cNvSpPr txBox="1">
                <a:spLocks/>
              </p:cNvSpPr>
              <p:nvPr/>
            </p:nvSpPr>
            <p:spPr>
              <a:xfrm>
                <a:off x="6586039" y="1581150"/>
                <a:ext cx="1773219"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id-ID" sz="2800" b="1">
                    <a:solidFill>
                      <a:prstClr val="white"/>
                    </a:solidFill>
                    <a:latin typeface="Agency FB" panose="020B0503020202020204" pitchFamily="34" charset="0"/>
                  </a:rPr>
                  <a:t>95</a:t>
                </a:r>
                <a:r>
                  <a:rPr lang="en-US" sz="2800" b="1">
                    <a:solidFill>
                      <a:prstClr val="white"/>
                    </a:solidFill>
                    <a:latin typeface="Agency FB" panose="020B0503020202020204" pitchFamily="34" charset="0"/>
                  </a:rPr>
                  <a:t>%</a:t>
                </a:r>
                <a:r>
                  <a:rPr lang="en-US" sz="1800" b="1">
                    <a:solidFill>
                      <a:prstClr val="white"/>
                    </a:solidFill>
                    <a:latin typeface="Agency FB" panose="020B0503020202020204" pitchFamily="34" charset="0"/>
                  </a:rPr>
                  <a:t> </a:t>
                </a:r>
                <a:r>
                  <a:rPr lang="id-ID" sz="1600" b="1">
                    <a:solidFill>
                      <a:prstClr val="white"/>
                    </a:solidFill>
                    <a:latin typeface="Agency FB" panose="020B0503020202020204" pitchFamily="34" charset="0"/>
                  </a:rPr>
                  <a:t>Cloud</a:t>
                </a:r>
                <a:endParaRPr lang="en-US" sz="1600" b="1" dirty="0">
                  <a:solidFill>
                    <a:prstClr val="white"/>
                  </a:solidFill>
                  <a:latin typeface="Agency FB" panose="020B0503020202020204" pitchFamily="34" charset="0"/>
                </a:endParaRPr>
              </a:p>
            </p:txBody>
          </p:sp>
          <p:sp>
            <p:nvSpPr>
              <p:cNvPr id="24" name="Content Placeholder 2"/>
              <p:cNvSpPr txBox="1">
                <a:spLocks/>
              </p:cNvSpPr>
              <p:nvPr/>
            </p:nvSpPr>
            <p:spPr>
              <a:xfrm>
                <a:off x="6596992" y="1817477"/>
                <a:ext cx="1503670" cy="32837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dirty="0">
                    <a:solidFill>
                      <a:prstClr val="white"/>
                    </a:solidFill>
                    <a:latin typeface="Agency FB" panose="020B0503020202020204" pitchFamily="34" charset="0"/>
                  </a:rPr>
                  <a:t>Lorem ipsum dolor sit amet, consectetur adipiscing elit</a:t>
                </a:r>
                <a:r>
                  <a:rPr lang="en-US" sz="700" dirty="0">
                    <a:solidFill>
                      <a:prstClr val="white"/>
                    </a:solidFill>
                    <a:latin typeface="Agency FB" panose="020B0503020202020204" pitchFamily="34" charset="0"/>
                  </a:rPr>
                  <a:t>. </a:t>
                </a:r>
              </a:p>
            </p:txBody>
          </p:sp>
        </p:grpSp>
        <p:grpSp>
          <p:nvGrpSpPr>
            <p:cNvPr id="25" name="Group 24"/>
            <p:cNvGrpSpPr/>
            <p:nvPr/>
          </p:nvGrpSpPr>
          <p:grpSpPr>
            <a:xfrm>
              <a:off x="9990943" y="4436251"/>
              <a:ext cx="2138578" cy="1022128"/>
              <a:chOff x="6586039" y="1581150"/>
              <a:chExt cx="1773219" cy="564704"/>
            </a:xfrm>
          </p:grpSpPr>
          <p:sp>
            <p:nvSpPr>
              <p:cNvPr id="26" name="Content Placeholder 2"/>
              <p:cNvSpPr txBox="1">
                <a:spLocks/>
              </p:cNvSpPr>
              <p:nvPr/>
            </p:nvSpPr>
            <p:spPr>
              <a:xfrm>
                <a:off x="6586039" y="1581150"/>
                <a:ext cx="1773219"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id-ID" sz="2800" b="1">
                    <a:solidFill>
                      <a:prstClr val="white"/>
                    </a:solidFill>
                    <a:latin typeface="Agency FB" panose="020B0503020202020204" pitchFamily="34" charset="0"/>
                  </a:rPr>
                  <a:t>29</a:t>
                </a:r>
                <a:r>
                  <a:rPr lang="en-US" sz="2800" b="1">
                    <a:solidFill>
                      <a:prstClr val="white"/>
                    </a:solidFill>
                    <a:latin typeface="Agency FB" panose="020B0503020202020204" pitchFamily="34" charset="0"/>
                  </a:rPr>
                  <a:t>%</a:t>
                </a:r>
                <a:r>
                  <a:rPr lang="en-US" sz="1800" b="1">
                    <a:solidFill>
                      <a:prstClr val="white"/>
                    </a:solidFill>
                    <a:latin typeface="Agency FB" panose="020B0503020202020204" pitchFamily="34" charset="0"/>
                  </a:rPr>
                  <a:t> </a:t>
                </a:r>
                <a:r>
                  <a:rPr lang="id-ID" sz="1600" b="1">
                    <a:solidFill>
                      <a:prstClr val="white"/>
                    </a:solidFill>
                    <a:latin typeface="Agency FB" panose="020B0503020202020204" pitchFamily="34" charset="0"/>
                  </a:rPr>
                  <a:t>Fatal Error</a:t>
                </a:r>
                <a:endParaRPr lang="en-US" sz="1600" b="1" dirty="0">
                  <a:solidFill>
                    <a:prstClr val="white"/>
                  </a:solidFill>
                  <a:latin typeface="Agency FB" panose="020B0503020202020204" pitchFamily="34" charset="0"/>
                </a:endParaRPr>
              </a:p>
            </p:txBody>
          </p:sp>
          <p:sp>
            <p:nvSpPr>
              <p:cNvPr id="27" name="Content Placeholder 2"/>
              <p:cNvSpPr txBox="1">
                <a:spLocks/>
              </p:cNvSpPr>
              <p:nvPr/>
            </p:nvSpPr>
            <p:spPr>
              <a:xfrm>
                <a:off x="6596992" y="1817477"/>
                <a:ext cx="1503670" cy="32837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dirty="0">
                    <a:solidFill>
                      <a:prstClr val="white"/>
                    </a:solidFill>
                    <a:latin typeface="Agency FB" panose="020B0503020202020204" pitchFamily="34" charset="0"/>
                  </a:rPr>
                  <a:t>Lorem ipsum dolor sit amet, consectetur adipiscing elit</a:t>
                </a:r>
                <a:r>
                  <a:rPr lang="en-US" sz="700" dirty="0">
                    <a:solidFill>
                      <a:prstClr val="white"/>
                    </a:solidFill>
                    <a:latin typeface="Agency FB" panose="020B0503020202020204" pitchFamily="34" charset="0"/>
                  </a:rPr>
                  <a:t>. </a:t>
                </a:r>
              </a:p>
            </p:txBody>
          </p:sp>
        </p:grpSp>
      </p:grpSp>
      <p:grpSp>
        <p:nvGrpSpPr>
          <p:cNvPr id="28" name="Group 27"/>
          <p:cNvGrpSpPr/>
          <p:nvPr/>
        </p:nvGrpSpPr>
        <p:grpSpPr>
          <a:xfrm>
            <a:off x="321973" y="1872501"/>
            <a:ext cx="11592122" cy="3484810"/>
            <a:chOff x="299939" y="2069295"/>
            <a:chExt cx="11592122" cy="3484810"/>
          </a:xfrm>
        </p:grpSpPr>
        <p:grpSp>
          <p:nvGrpSpPr>
            <p:cNvPr id="29" name="Group 28"/>
            <p:cNvGrpSpPr/>
            <p:nvPr/>
          </p:nvGrpSpPr>
          <p:grpSpPr>
            <a:xfrm>
              <a:off x="299939" y="2336888"/>
              <a:ext cx="11592122" cy="3217217"/>
              <a:chOff x="434946" y="2716216"/>
              <a:chExt cx="11592122" cy="3217217"/>
            </a:xfrm>
          </p:grpSpPr>
          <p:grpSp>
            <p:nvGrpSpPr>
              <p:cNvPr id="31" name="Group 30"/>
              <p:cNvGrpSpPr/>
              <p:nvPr/>
            </p:nvGrpSpPr>
            <p:grpSpPr>
              <a:xfrm>
                <a:off x="482292" y="3947651"/>
                <a:ext cx="1601896" cy="1985781"/>
                <a:chOff x="4751866" y="3424136"/>
                <a:chExt cx="1601896" cy="1985781"/>
              </a:xfrm>
            </p:grpSpPr>
            <p:sp>
              <p:nvSpPr>
                <p:cNvPr id="79" name="Freeform 5"/>
                <p:cNvSpPr>
                  <a:spLocks/>
                </p:cNvSpPr>
                <p:nvPr/>
              </p:nvSpPr>
              <p:spPr bwMode="auto">
                <a:xfrm>
                  <a:off x="5551405" y="3427127"/>
                  <a:ext cx="802357" cy="1982790"/>
                </a:xfrm>
                <a:custGeom>
                  <a:avLst/>
                  <a:gdLst>
                    <a:gd name="T0" fmla="*/ 0 w 361"/>
                    <a:gd name="T1" fmla="*/ 0 h 559"/>
                    <a:gd name="T2" fmla="*/ 0 w 361"/>
                    <a:gd name="T3" fmla="*/ 559 h 559"/>
                    <a:gd name="T4" fmla="*/ 361 w 361"/>
                    <a:gd name="T5" fmla="*/ 559 h 559"/>
                    <a:gd name="T6" fmla="*/ 0 w 361"/>
                    <a:gd name="T7" fmla="*/ 0 h 559"/>
                  </a:gdLst>
                  <a:ahLst/>
                  <a:cxnLst>
                    <a:cxn ang="0">
                      <a:pos x="T0" y="T1"/>
                    </a:cxn>
                    <a:cxn ang="0">
                      <a:pos x="T2" y="T3"/>
                    </a:cxn>
                    <a:cxn ang="0">
                      <a:pos x="T4" y="T5"/>
                    </a:cxn>
                    <a:cxn ang="0">
                      <a:pos x="T6" y="T7"/>
                    </a:cxn>
                  </a:cxnLst>
                  <a:rect l="0" t="0" r="r" b="b"/>
                  <a:pathLst>
                    <a:path w="361" h="559">
                      <a:moveTo>
                        <a:pt x="0" y="0"/>
                      </a:moveTo>
                      <a:cubicBezTo>
                        <a:pt x="0" y="559"/>
                        <a:pt x="0" y="559"/>
                        <a:pt x="0" y="559"/>
                      </a:cubicBezTo>
                      <a:cubicBezTo>
                        <a:pt x="361" y="559"/>
                        <a:pt x="361" y="559"/>
                        <a:pt x="361" y="559"/>
                      </a:cubicBezTo>
                      <a:cubicBezTo>
                        <a:pt x="241" y="373"/>
                        <a:pt x="285" y="1"/>
                        <a:pt x="0" y="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id-ID" sz="1200">
                    <a:solidFill>
                      <a:prstClr val="white">
                        <a:lumMod val="65000"/>
                      </a:prstClr>
                    </a:solidFill>
                    <a:latin typeface="Agency FB" panose="020B0503020202020204" pitchFamily="34" charset="0"/>
                  </a:endParaRPr>
                </a:p>
              </p:txBody>
            </p:sp>
            <p:sp>
              <p:nvSpPr>
                <p:cNvPr id="80" name="Freeform 6"/>
                <p:cNvSpPr>
                  <a:spLocks/>
                </p:cNvSpPr>
                <p:nvPr/>
              </p:nvSpPr>
              <p:spPr bwMode="auto">
                <a:xfrm>
                  <a:off x="4751866" y="3424136"/>
                  <a:ext cx="799539" cy="1985781"/>
                </a:xfrm>
                <a:custGeom>
                  <a:avLst/>
                  <a:gdLst>
                    <a:gd name="T0" fmla="*/ 0 w 360"/>
                    <a:gd name="T1" fmla="*/ 560 h 560"/>
                    <a:gd name="T2" fmla="*/ 360 w 360"/>
                    <a:gd name="T3" fmla="*/ 560 h 560"/>
                    <a:gd name="T4" fmla="*/ 360 w 360"/>
                    <a:gd name="T5" fmla="*/ 1 h 560"/>
                    <a:gd name="T6" fmla="*/ 0 w 360"/>
                    <a:gd name="T7" fmla="*/ 560 h 560"/>
                  </a:gdLst>
                  <a:ahLst/>
                  <a:cxnLst>
                    <a:cxn ang="0">
                      <a:pos x="T0" y="T1"/>
                    </a:cxn>
                    <a:cxn ang="0">
                      <a:pos x="T2" y="T3"/>
                    </a:cxn>
                    <a:cxn ang="0">
                      <a:pos x="T4" y="T5"/>
                    </a:cxn>
                    <a:cxn ang="0">
                      <a:pos x="T6" y="T7"/>
                    </a:cxn>
                  </a:cxnLst>
                  <a:rect l="0" t="0" r="r" b="b"/>
                  <a:pathLst>
                    <a:path w="360" h="560">
                      <a:moveTo>
                        <a:pt x="0" y="560"/>
                      </a:moveTo>
                      <a:cubicBezTo>
                        <a:pt x="360" y="560"/>
                        <a:pt x="360" y="560"/>
                        <a:pt x="360" y="560"/>
                      </a:cubicBezTo>
                      <a:cubicBezTo>
                        <a:pt x="360" y="1"/>
                        <a:pt x="360" y="1"/>
                        <a:pt x="360" y="1"/>
                      </a:cubicBezTo>
                      <a:cubicBezTo>
                        <a:pt x="75" y="0"/>
                        <a:pt x="120" y="374"/>
                        <a:pt x="0" y="560"/>
                      </a:cubicBezTo>
                      <a:close/>
                    </a:path>
                  </a:pathLst>
                </a:custGeom>
                <a:solidFill>
                  <a:schemeClr val="accent5">
                    <a:lumMod val="60000"/>
                    <a:lumOff val="40000"/>
                    <a:alpha val="70000"/>
                  </a:schemeClr>
                </a:solidFill>
                <a:ln>
                  <a:noFill/>
                </a:ln>
              </p:spPr>
              <p:txBody>
                <a:bodyPr vert="horz" wrap="square" lIns="91440" tIns="45720" rIns="91440" bIns="45720" numCol="1" anchor="t" anchorCtr="0" compatLnSpc="1">
                  <a:prstTxWarp prst="textNoShape">
                    <a:avLst/>
                  </a:prstTxWarp>
                </a:bodyPr>
                <a:lstStyle/>
                <a:p>
                  <a:endParaRPr lang="id-ID" sz="1200">
                    <a:solidFill>
                      <a:prstClr val="white">
                        <a:lumMod val="65000"/>
                      </a:prstClr>
                    </a:solidFill>
                    <a:latin typeface="Agency FB" panose="020B0503020202020204" pitchFamily="34" charset="0"/>
                  </a:endParaRPr>
                </a:p>
              </p:txBody>
            </p:sp>
          </p:grpSp>
          <p:grpSp>
            <p:nvGrpSpPr>
              <p:cNvPr id="32" name="Group 31"/>
              <p:cNvGrpSpPr/>
              <p:nvPr/>
            </p:nvGrpSpPr>
            <p:grpSpPr>
              <a:xfrm>
                <a:off x="1466643" y="4864248"/>
                <a:ext cx="1600018" cy="1069183"/>
                <a:chOff x="7547573" y="3727890"/>
                <a:chExt cx="1600018" cy="1069183"/>
              </a:xfrm>
            </p:grpSpPr>
            <p:sp>
              <p:nvSpPr>
                <p:cNvPr id="77" name="Freeform 7"/>
                <p:cNvSpPr>
                  <a:spLocks/>
                </p:cNvSpPr>
                <p:nvPr/>
              </p:nvSpPr>
              <p:spPr bwMode="auto">
                <a:xfrm>
                  <a:off x="7547573" y="3727890"/>
                  <a:ext cx="799539" cy="1069183"/>
                </a:xfrm>
                <a:custGeom>
                  <a:avLst/>
                  <a:gdLst>
                    <a:gd name="T0" fmla="*/ 0 w 360"/>
                    <a:gd name="T1" fmla="*/ 480 h 480"/>
                    <a:gd name="T2" fmla="*/ 360 w 360"/>
                    <a:gd name="T3" fmla="*/ 480 h 480"/>
                    <a:gd name="T4" fmla="*/ 360 w 360"/>
                    <a:gd name="T5" fmla="*/ 1 h 480"/>
                    <a:gd name="T6" fmla="*/ 0 w 360"/>
                    <a:gd name="T7" fmla="*/ 480 h 480"/>
                  </a:gdLst>
                  <a:ahLst/>
                  <a:cxnLst>
                    <a:cxn ang="0">
                      <a:pos x="T0" y="T1"/>
                    </a:cxn>
                    <a:cxn ang="0">
                      <a:pos x="T2" y="T3"/>
                    </a:cxn>
                    <a:cxn ang="0">
                      <a:pos x="T4" y="T5"/>
                    </a:cxn>
                    <a:cxn ang="0">
                      <a:pos x="T6" y="T7"/>
                    </a:cxn>
                  </a:cxnLst>
                  <a:rect l="0" t="0" r="r" b="b"/>
                  <a:pathLst>
                    <a:path w="360" h="480">
                      <a:moveTo>
                        <a:pt x="0" y="480"/>
                      </a:moveTo>
                      <a:cubicBezTo>
                        <a:pt x="360" y="480"/>
                        <a:pt x="360" y="480"/>
                        <a:pt x="360" y="480"/>
                      </a:cubicBezTo>
                      <a:cubicBezTo>
                        <a:pt x="360" y="1"/>
                        <a:pt x="360" y="1"/>
                        <a:pt x="360" y="1"/>
                      </a:cubicBezTo>
                      <a:cubicBezTo>
                        <a:pt x="75" y="0"/>
                        <a:pt x="120" y="321"/>
                        <a:pt x="0" y="480"/>
                      </a:cubicBezTo>
                      <a:close/>
                    </a:path>
                  </a:pathLst>
                </a:custGeom>
                <a:solidFill>
                  <a:schemeClr val="accent1">
                    <a:lumMod val="60000"/>
                    <a:lumOff val="40000"/>
                    <a:alpha val="70000"/>
                  </a:schemeClr>
                </a:solidFill>
                <a:ln>
                  <a:noFill/>
                </a:ln>
              </p:spPr>
              <p:txBody>
                <a:bodyPr vert="horz" wrap="square" lIns="91440" tIns="45720" rIns="91440" bIns="45720" numCol="1" anchor="t" anchorCtr="0" compatLnSpc="1">
                  <a:prstTxWarp prst="textNoShape">
                    <a:avLst/>
                  </a:prstTxWarp>
                </a:bodyPr>
                <a:lstStyle/>
                <a:p>
                  <a:endParaRPr lang="id-ID" sz="1200">
                    <a:solidFill>
                      <a:prstClr val="white">
                        <a:lumMod val="65000"/>
                      </a:prstClr>
                    </a:solidFill>
                    <a:latin typeface="Agency FB" panose="020B0503020202020204" pitchFamily="34" charset="0"/>
                  </a:endParaRPr>
                </a:p>
              </p:txBody>
            </p:sp>
            <p:sp>
              <p:nvSpPr>
                <p:cNvPr id="78" name="Freeform 8"/>
                <p:cNvSpPr>
                  <a:spLocks/>
                </p:cNvSpPr>
                <p:nvPr/>
              </p:nvSpPr>
              <p:spPr bwMode="auto">
                <a:xfrm>
                  <a:off x="8347113" y="3729769"/>
                  <a:ext cx="800478" cy="1067304"/>
                </a:xfrm>
                <a:custGeom>
                  <a:avLst/>
                  <a:gdLst>
                    <a:gd name="T0" fmla="*/ 0 w 360"/>
                    <a:gd name="T1" fmla="*/ 0 h 479"/>
                    <a:gd name="T2" fmla="*/ 0 w 360"/>
                    <a:gd name="T3" fmla="*/ 479 h 479"/>
                    <a:gd name="T4" fmla="*/ 360 w 360"/>
                    <a:gd name="T5" fmla="*/ 479 h 479"/>
                    <a:gd name="T6" fmla="*/ 0 w 360"/>
                    <a:gd name="T7" fmla="*/ 0 h 479"/>
                  </a:gdLst>
                  <a:ahLst/>
                  <a:cxnLst>
                    <a:cxn ang="0">
                      <a:pos x="T0" y="T1"/>
                    </a:cxn>
                    <a:cxn ang="0">
                      <a:pos x="T2" y="T3"/>
                    </a:cxn>
                    <a:cxn ang="0">
                      <a:pos x="T4" y="T5"/>
                    </a:cxn>
                    <a:cxn ang="0">
                      <a:pos x="T6" y="T7"/>
                    </a:cxn>
                  </a:cxnLst>
                  <a:rect l="0" t="0" r="r" b="b"/>
                  <a:pathLst>
                    <a:path w="360" h="479">
                      <a:moveTo>
                        <a:pt x="0" y="0"/>
                      </a:moveTo>
                      <a:cubicBezTo>
                        <a:pt x="0" y="479"/>
                        <a:pt x="0" y="479"/>
                        <a:pt x="0" y="479"/>
                      </a:cubicBezTo>
                      <a:cubicBezTo>
                        <a:pt x="360" y="479"/>
                        <a:pt x="360" y="479"/>
                        <a:pt x="360" y="479"/>
                      </a:cubicBezTo>
                      <a:cubicBezTo>
                        <a:pt x="240" y="320"/>
                        <a:pt x="285" y="1"/>
                        <a:pt x="0"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sz="1200">
                    <a:solidFill>
                      <a:prstClr val="white">
                        <a:lumMod val="65000"/>
                      </a:prstClr>
                    </a:solidFill>
                    <a:latin typeface="Agency FB" panose="020B0503020202020204" pitchFamily="34" charset="0"/>
                  </a:endParaRPr>
                </a:p>
              </p:txBody>
            </p:sp>
          </p:grpSp>
          <p:grpSp>
            <p:nvGrpSpPr>
              <p:cNvPr id="33" name="Group 32"/>
              <p:cNvGrpSpPr/>
              <p:nvPr/>
            </p:nvGrpSpPr>
            <p:grpSpPr>
              <a:xfrm>
                <a:off x="2697426" y="3422359"/>
                <a:ext cx="1474120" cy="2511074"/>
                <a:chOff x="8778356" y="3041095"/>
                <a:chExt cx="1474120" cy="1755979"/>
              </a:xfrm>
            </p:grpSpPr>
            <p:sp>
              <p:nvSpPr>
                <p:cNvPr id="75" name="Freeform 9"/>
                <p:cNvSpPr>
                  <a:spLocks/>
                </p:cNvSpPr>
                <p:nvPr/>
              </p:nvSpPr>
              <p:spPr bwMode="auto">
                <a:xfrm>
                  <a:off x="8778356" y="3041095"/>
                  <a:ext cx="738469" cy="1755979"/>
                </a:xfrm>
                <a:custGeom>
                  <a:avLst/>
                  <a:gdLst>
                    <a:gd name="T0" fmla="*/ 0 w 332"/>
                    <a:gd name="T1" fmla="*/ 788 h 788"/>
                    <a:gd name="T2" fmla="*/ 332 w 332"/>
                    <a:gd name="T3" fmla="*/ 788 h 788"/>
                    <a:gd name="T4" fmla="*/ 332 w 332"/>
                    <a:gd name="T5" fmla="*/ 1 h 788"/>
                    <a:gd name="T6" fmla="*/ 0 w 332"/>
                    <a:gd name="T7" fmla="*/ 788 h 788"/>
                  </a:gdLst>
                  <a:ahLst/>
                  <a:cxnLst>
                    <a:cxn ang="0">
                      <a:pos x="T0" y="T1"/>
                    </a:cxn>
                    <a:cxn ang="0">
                      <a:pos x="T2" y="T3"/>
                    </a:cxn>
                    <a:cxn ang="0">
                      <a:pos x="T4" y="T5"/>
                    </a:cxn>
                    <a:cxn ang="0">
                      <a:pos x="T6" y="T7"/>
                    </a:cxn>
                  </a:cxnLst>
                  <a:rect l="0" t="0" r="r" b="b"/>
                  <a:pathLst>
                    <a:path w="332" h="788">
                      <a:moveTo>
                        <a:pt x="0" y="788"/>
                      </a:moveTo>
                      <a:cubicBezTo>
                        <a:pt x="332" y="788"/>
                        <a:pt x="332" y="788"/>
                        <a:pt x="332" y="788"/>
                      </a:cubicBezTo>
                      <a:cubicBezTo>
                        <a:pt x="332" y="1"/>
                        <a:pt x="332" y="1"/>
                        <a:pt x="332" y="1"/>
                      </a:cubicBezTo>
                      <a:cubicBezTo>
                        <a:pt x="70" y="0"/>
                        <a:pt x="111" y="526"/>
                        <a:pt x="0" y="788"/>
                      </a:cubicBezTo>
                      <a:close/>
                    </a:path>
                  </a:pathLst>
                </a:custGeom>
                <a:solidFill>
                  <a:schemeClr val="accent2">
                    <a:lumMod val="60000"/>
                    <a:lumOff val="40000"/>
                    <a:alpha val="70000"/>
                  </a:schemeClr>
                </a:solidFill>
                <a:ln>
                  <a:noFill/>
                </a:ln>
              </p:spPr>
              <p:txBody>
                <a:bodyPr vert="horz" wrap="square" lIns="91440" tIns="45720" rIns="91440" bIns="45720" numCol="1" anchor="t" anchorCtr="0" compatLnSpc="1">
                  <a:prstTxWarp prst="textNoShape">
                    <a:avLst/>
                  </a:prstTxWarp>
                </a:bodyPr>
                <a:lstStyle/>
                <a:p>
                  <a:endParaRPr lang="id-ID" sz="1200">
                    <a:solidFill>
                      <a:prstClr val="white">
                        <a:lumMod val="65000"/>
                      </a:prstClr>
                    </a:solidFill>
                    <a:latin typeface="Agency FB" panose="020B0503020202020204" pitchFamily="34" charset="0"/>
                  </a:endParaRPr>
                </a:p>
              </p:txBody>
            </p:sp>
            <p:sp>
              <p:nvSpPr>
                <p:cNvPr id="76" name="Freeform 10"/>
                <p:cNvSpPr>
                  <a:spLocks/>
                </p:cNvSpPr>
                <p:nvPr/>
              </p:nvSpPr>
              <p:spPr bwMode="auto">
                <a:xfrm>
                  <a:off x="9516825" y="3043913"/>
                  <a:ext cx="735651" cy="1753160"/>
                </a:xfrm>
                <a:custGeom>
                  <a:avLst/>
                  <a:gdLst>
                    <a:gd name="T0" fmla="*/ 0 w 331"/>
                    <a:gd name="T1" fmla="*/ 0 h 787"/>
                    <a:gd name="T2" fmla="*/ 0 w 331"/>
                    <a:gd name="T3" fmla="*/ 787 h 787"/>
                    <a:gd name="T4" fmla="*/ 331 w 331"/>
                    <a:gd name="T5" fmla="*/ 787 h 787"/>
                    <a:gd name="T6" fmla="*/ 0 w 331"/>
                    <a:gd name="T7" fmla="*/ 0 h 787"/>
                  </a:gdLst>
                  <a:ahLst/>
                  <a:cxnLst>
                    <a:cxn ang="0">
                      <a:pos x="T0" y="T1"/>
                    </a:cxn>
                    <a:cxn ang="0">
                      <a:pos x="T2" y="T3"/>
                    </a:cxn>
                    <a:cxn ang="0">
                      <a:pos x="T4" y="T5"/>
                    </a:cxn>
                    <a:cxn ang="0">
                      <a:pos x="T6" y="T7"/>
                    </a:cxn>
                  </a:cxnLst>
                  <a:rect l="0" t="0" r="r" b="b"/>
                  <a:pathLst>
                    <a:path w="331" h="787">
                      <a:moveTo>
                        <a:pt x="0" y="0"/>
                      </a:moveTo>
                      <a:cubicBezTo>
                        <a:pt x="0" y="787"/>
                        <a:pt x="0" y="787"/>
                        <a:pt x="0" y="787"/>
                      </a:cubicBezTo>
                      <a:cubicBezTo>
                        <a:pt x="331" y="787"/>
                        <a:pt x="331" y="787"/>
                        <a:pt x="331" y="787"/>
                      </a:cubicBezTo>
                      <a:cubicBezTo>
                        <a:pt x="221" y="525"/>
                        <a:pt x="262" y="1"/>
                        <a:pt x="0"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id-ID" sz="1200">
                    <a:solidFill>
                      <a:prstClr val="white">
                        <a:lumMod val="65000"/>
                      </a:prstClr>
                    </a:solidFill>
                    <a:latin typeface="Agency FB" panose="020B0503020202020204" pitchFamily="34" charset="0"/>
                  </a:endParaRPr>
                </a:p>
              </p:txBody>
            </p:sp>
          </p:grpSp>
          <p:grpSp>
            <p:nvGrpSpPr>
              <p:cNvPr id="34" name="Group 33"/>
              <p:cNvGrpSpPr/>
              <p:nvPr/>
            </p:nvGrpSpPr>
            <p:grpSpPr>
              <a:xfrm>
                <a:off x="3808888" y="4542929"/>
                <a:ext cx="1373591" cy="1390503"/>
                <a:chOff x="9889818" y="3406571"/>
                <a:chExt cx="1373591" cy="1390503"/>
              </a:xfrm>
            </p:grpSpPr>
            <p:sp>
              <p:nvSpPr>
                <p:cNvPr id="73" name="Freeform 11"/>
                <p:cNvSpPr>
                  <a:spLocks/>
                </p:cNvSpPr>
                <p:nvPr/>
              </p:nvSpPr>
              <p:spPr bwMode="auto">
                <a:xfrm>
                  <a:off x="9889818" y="3406571"/>
                  <a:ext cx="686796" cy="1390502"/>
                </a:xfrm>
                <a:custGeom>
                  <a:avLst/>
                  <a:gdLst>
                    <a:gd name="T0" fmla="*/ 0 w 309"/>
                    <a:gd name="T1" fmla="*/ 624 h 624"/>
                    <a:gd name="T2" fmla="*/ 309 w 309"/>
                    <a:gd name="T3" fmla="*/ 624 h 624"/>
                    <a:gd name="T4" fmla="*/ 309 w 309"/>
                    <a:gd name="T5" fmla="*/ 1 h 624"/>
                    <a:gd name="T6" fmla="*/ 0 w 309"/>
                    <a:gd name="T7" fmla="*/ 624 h 624"/>
                  </a:gdLst>
                  <a:ahLst/>
                  <a:cxnLst>
                    <a:cxn ang="0">
                      <a:pos x="T0" y="T1"/>
                    </a:cxn>
                    <a:cxn ang="0">
                      <a:pos x="T2" y="T3"/>
                    </a:cxn>
                    <a:cxn ang="0">
                      <a:pos x="T4" y="T5"/>
                    </a:cxn>
                    <a:cxn ang="0">
                      <a:pos x="T6" y="T7"/>
                    </a:cxn>
                  </a:cxnLst>
                  <a:rect l="0" t="0" r="r" b="b"/>
                  <a:pathLst>
                    <a:path w="309" h="624">
                      <a:moveTo>
                        <a:pt x="0" y="624"/>
                      </a:moveTo>
                      <a:cubicBezTo>
                        <a:pt x="309" y="624"/>
                        <a:pt x="309" y="624"/>
                        <a:pt x="309" y="624"/>
                      </a:cubicBezTo>
                      <a:cubicBezTo>
                        <a:pt x="309" y="1"/>
                        <a:pt x="309" y="1"/>
                        <a:pt x="309" y="1"/>
                      </a:cubicBezTo>
                      <a:cubicBezTo>
                        <a:pt x="64" y="0"/>
                        <a:pt x="103" y="417"/>
                        <a:pt x="0" y="624"/>
                      </a:cubicBezTo>
                      <a:close/>
                    </a:path>
                  </a:pathLst>
                </a:custGeom>
                <a:solidFill>
                  <a:schemeClr val="accent4">
                    <a:lumMod val="60000"/>
                    <a:lumOff val="40000"/>
                    <a:alpha val="70000"/>
                  </a:schemeClr>
                </a:solidFill>
                <a:ln>
                  <a:noFill/>
                </a:ln>
              </p:spPr>
              <p:txBody>
                <a:bodyPr vert="horz" wrap="square" lIns="91440" tIns="45720" rIns="91440" bIns="45720" numCol="1" anchor="t" anchorCtr="0" compatLnSpc="1">
                  <a:prstTxWarp prst="textNoShape">
                    <a:avLst/>
                  </a:prstTxWarp>
                </a:bodyPr>
                <a:lstStyle/>
                <a:p>
                  <a:endParaRPr lang="id-ID" sz="1200">
                    <a:solidFill>
                      <a:prstClr val="white">
                        <a:lumMod val="65000"/>
                      </a:prstClr>
                    </a:solidFill>
                    <a:latin typeface="Agency FB" panose="020B0503020202020204" pitchFamily="34" charset="0"/>
                  </a:endParaRPr>
                </a:p>
              </p:txBody>
            </p:sp>
            <p:sp>
              <p:nvSpPr>
                <p:cNvPr id="74" name="Freeform 12"/>
                <p:cNvSpPr>
                  <a:spLocks/>
                </p:cNvSpPr>
                <p:nvPr/>
              </p:nvSpPr>
              <p:spPr bwMode="auto">
                <a:xfrm>
                  <a:off x="10576613" y="3409390"/>
                  <a:ext cx="686796" cy="1387684"/>
                </a:xfrm>
                <a:custGeom>
                  <a:avLst/>
                  <a:gdLst>
                    <a:gd name="T0" fmla="*/ 0 w 309"/>
                    <a:gd name="T1" fmla="*/ 0 h 623"/>
                    <a:gd name="T2" fmla="*/ 0 w 309"/>
                    <a:gd name="T3" fmla="*/ 623 h 623"/>
                    <a:gd name="T4" fmla="*/ 309 w 309"/>
                    <a:gd name="T5" fmla="*/ 623 h 623"/>
                    <a:gd name="T6" fmla="*/ 0 w 309"/>
                    <a:gd name="T7" fmla="*/ 0 h 623"/>
                  </a:gdLst>
                  <a:ahLst/>
                  <a:cxnLst>
                    <a:cxn ang="0">
                      <a:pos x="T0" y="T1"/>
                    </a:cxn>
                    <a:cxn ang="0">
                      <a:pos x="T2" y="T3"/>
                    </a:cxn>
                    <a:cxn ang="0">
                      <a:pos x="T4" y="T5"/>
                    </a:cxn>
                    <a:cxn ang="0">
                      <a:pos x="T6" y="T7"/>
                    </a:cxn>
                  </a:cxnLst>
                  <a:rect l="0" t="0" r="r" b="b"/>
                  <a:pathLst>
                    <a:path w="309" h="623">
                      <a:moveTo>
                        <a:pt x="0" y="0"/>
                      </a:moveTo>
                      <a:cubicBezTo>
                        <a:pt x="0" y="623"/>
                        <a:pt x="0" y="623"/>
                        <a:pt x="0" y="623"/>
                      </a:cubicBezTo>
                      <a:cubicBezTo>
                        <a:pt x="309" y="623"/>
                        <a:pt x="309" y="623"/>
                        <a:pt x="309" y="623"/>
                      </a:cubicBezTo>
                      <a:cubicBezTo>
                        <a:pt x="206" y="416"/>
                        <a:pt x="244" y="1"/>
                        <a:pt x="0"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id-ID" sz="1200">
                    <a:solidFill>
                      <a:prstClr val="white">
                        <a:lumMod val="65000"/>
                      </a:prstClr>
                    </a:solidFill>
                    <a:latin typeface="Agency FB" panose="020B0503020202020204" pitchFamily="34" charset="0"/>
                  </a:endParaRPr>
                </a:p>
              </p:txBody>
            </p:sp>
          </p:grpSp>
          <p:grpSp>
            <p:nvGrpSpPr>
              <p:cNvPr id="35" name="Group 34"/>
              <p:cNvGrpSpPr/>
              <p:nvPr/>
            </p:nvGrpSpPr>
            <p:grpSpPr>
              <a:xfrm>
                <a:off x="4846256" y="4864248"/>
                <a:ext cx="1600018" cy="1069183"/>
                <a:chOff x="7547573" y="3727890"/>
                <a:chExt cx="1600018" cy="1069183"/>
              </a:xfrm>
            </p:grpSpPr>
            <p:sp>
              <p:nvSpPr>
                <p:cNvPr id="71" name="Freeform 7"/>
                <p:cNvSpPr>
                  <a:spLocks/>
                </p:cNvSpPr>
                <p:nvPr/>
              </p:nvSpPr>
              <p:spPr bwMode="auto">
                <a:xfrm>
                  <a:off x="7547573" y="3727890"/>
                  <a:ext cx="799539" cy="1069183"/>
                </a:xfrm>
                <a:custGeom>
                  <a:avLst/>
                  <a:gdLst>
                    <a:gd name="T0" fmla="*/ 0 w 360"/>
                    <a:gd name="T1" fmla="*/ 480 h 480"/>
                    <a:gd name="T2" fmla="*/ 360 w 360"/>
                    <a:gd name="T3" fmla="*/ 480 h 480"/>
                    <a:gd name="T4" fmla="*/ 360 w 360"/>
                    <a:gd name="T5" fmla="*/ 1 h 480"/>
                    <a:gd name="T6" fmla="*/ 0 w 360"/>
                    <a:gd name="T7" fmla="*/ 480 h 480"/>
                  </a:gdLst>
                  <a:ahLst/>
                  <a:cxnLst>
                    <a:cxn ang="0">
                      <a:pos x="T0" y="T1"/>
                    </a:cxn>
                    <a:cxn ang="0">
                      <a:pos x="T2" y="T3"/>
                    </a:cxn>
                    <a:cxn ang="0">
                      <a:pos x="T4" y="T5"/>
                    </a:cxn>
                    <a:cxn ang="0">
                      <a:pos x="T6" y="T7"/>
                    </a:cxn>
                  </a:cxnLst>
                  <a:rect l="0" t="0" r="r" b="b"/>
                  <a:pathLst>
                    <a:path w="360" h="480">
                      <a:moveTo>
                        <a:pt x="0" y="480"/>
                      </a:moveTo>
                      <a:cubicBezTo>
                        <a:pt x="360" y="480"/>
                        <a:pt x="360" y="480"/>
                        <a:pt x="360" y="480"/>
                      </a:cubicBezTo>
                      <a:cubicBezTo>
                        <a:pt x="360" y="1"/>
                        <a:pt x="360" y="1"/>
                        <a:pt x="360" y="1"/>
                      </a:cubicBezTo>
                      <a:cubicBezTo>
                        <a:pt x="75" y="0"/>
                        <a:pt x="120" y="321"/>
                        <a:pt x="0" y="480"/>
                      </a:cubicBezTo>
                      <a:close/>
                    </a:path>
                  </a:pathLst>
                </a:custGeom>
                <a:solidFill>
                  <a:schemeClr val="accent5">
                    <a:lumMod val="60000"/>
                    <a:lumOff val="40000"/>
                    <a:alpha val="70000"/>
                  </a:schemeClr>
                </a:solidFill>
                <a:ln>
                  <a:noFill/>
                </a:ln>
              </p:spPr>
              <p:txBody>
                <a:bodyPr vert="horz" wrap="square" lIns="91440" tIns="45720" rIns="91440" bIns="45720" numCol="1" anchor="t" anchorCtr="0" compatLnSpc="1">
                  <a:prstTxWarp prst="textNoShape">
                    <a:avLst/>
                  </a:prstTxWarp>
                </a:bodyPr>
                <a:lstStyle/>
                <a:p>
                  <a:endParaRPr lang="id-ID" sz="1200">
                    <a:solidFill>
                      <a:prstClr val="white">
                        <a:lumMod val="65000"/>
                      </a:prstClr>
                    </a:solidFill>
                    <a:latin typeface="Agency FB" panose="020B0503020202020204" pitchFamily="34" charset="0"/>
                  </a:endParaRPr>
                </a:p>
              </p:txBody>
            </p:sp>
            <p:sp>
              <p:nvSpPr>
                <p:cNvPr id="72" name="Freeform 8"/>
                <p:cNvSpPr>
                  <a:spLocks/>
                </p:cNvSpPr>
                <p:nvPr/>
              </p:nvSpPr>
              <p:spPr bwMode="auto">
                <a:xfrm>
                  <a:off x="8347113" y="3729769"/>
                  <a:ext cx="800478" cy="1067304"/>
                </a:xfrm>
                <a:custGeom>
                  <a:avLst/>
                  <a:gdLst>
                    <a:gd name="T0" fmla="*/ 0 w 360"/>
                    <a:gd name="T1" fmla="*/ 0 h 479"/>
                    <a:gd name="T2" fmla="*/ 0 w 360"/>
                    <a:gd name="T3" fmla="*/ 479 h 479"/>
                    <a:gd name="T4" fmla="*/ 360 w 360"/>
                    <a:gd name="T5" fmla="*/ 479 h 479"/>
                    <a:gd name="T6" fmla="*/ 0 w 360"/>
                    <a:gd name="T7" fmla="*/ 0 h 479"/>
                  </a:gdLst>
                  <a:ahLst/>
                  <a:cxnLst>
                    <a:cxn ang="0">
                      <a:pos x="T0" y="T1"/>
                    </a:cxn>
                    <a:cxn ang="0">
                      <a:pos x="T2" y="T3"/>
                    </a:cxn>
                    <a:cxn ang="0">
                      <a:pos x="T4" y="T5"/>
                    </a:cxn>
                    <a:cxn ang="0">
                      <a:pos x="T6" y="T7"/>
                    </a:cxn>
                  </a:cxnLst>
                  <a:rect l="0" t="0" r="r" b="b"/>
                  <a:pathLst>
                    <a:path w="360" h="479">
                      <a:moveTo>
                        <a:pt x="0" y="0"/>
                      </a:moveTo>
                      <a:cubicBezTo>
                        <a:pt x="0" y="479"/>
                        <a:pt x="0" y="479"/>
                        <a:pt x="0" y="479"/>
                      </a:cubicBezTo>
                      <a:cubicBezTo>
                        <a:pt x="360" y="479"/>
                        <a:pt x="360" y="479"/>
                        <a:pt x="360" y="479"/>
                      </a:cubicBezTo>
                      <a:cubicBezTo>
                        <a:pt x="240" y="320"/>
                        <a:pt x="285" y="1"/>
                        <a:pt x="0" y="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id-ID" sz="1200">
                    <a:solidFill>
                      <a:prstClr val="white">
                        <a:lumMod val="65000"/>
                      </a:prstClr>
                    </a:solidFill>
                    <a:latin typeface="Agency FB" panose="020B0503020202020204" pitchFamily="34" charset="0"/>
                  </a:endParaRPr>
                </a:p>
              </p:txBody>
            </p:sp>
          </p:grpSp>
          <p:grpSp>
            <p:nvGrpSpPr>
              <p:cNvPr id="36" name="Group 35"/>
              <p:cNvGrpSpPr/>
              <p:nvPr/>
            </p:nvGrpSpPr>
            <p:grpSpPr>
              <a:xfrm>
                <a:off x="6077039" y="4177453"/>
                <a:ext cx="1474120" cy="1755979"/>
                <a:chOff x="8778356" y="3041095"/>
                <a:chExt cx="1474120" cy="1755979"/>
              </a:xfrm>
            </p:grpSpPr>
            <p:sp>
              <p:nvSpPr>
                <p:cNvPr id="69" name="Freeform 9"/>
                <p:cNvSpPr>
                  <a:spLocks/>
                </p:cNvSpPr>
                <p:nvPr/>
              </p:nvSpPr>
              <p:spPr bwMode="auto">
                <a:xfrm>
                  <a:off x="8778356" y="3041095"/>
                  <a:ext cx="738469" cy="1755979"/>
                </a:xfrm>
                <a:custGeom>
                  <a:avLst/>
                  <a:gdLst>
                    <a:gd name="T0" fmla="*/ 0 w 332"/>
                    <a:gd name="T1" fmla="*/ 788 h 788"/>
                    <a:gd name="T2" fmla="*/ 332 w 332"/>
                    <a:gd name="T3" fmla="*/ 788 h 788"/>
                    <a:gd name="T4" fmla="*/ 332 w 332"/>
                    <a:gd name="T5" fmla="*/ 1 h 788"/>
                    <a:gd name="T6" fmla="*/ 0 w 332"/>
                    <a:gd name="T7" fmla="*/ 788 h 788"/>
                  </a:gdLst>
                  <a:ahLst/>
                  <a:cxnLst>
                    <a:cxn ang="0">
                      <a:pos x="T0" y="T1"/>
                    </a:cxn>
                    <a:cxn ang="0">
                      <a:pos x="T2" y="T3"/>
                    </a:cxn>
                    <a:cxn ang="0">
                      <a:pos x="T4" y="T5"/>
                    </a:cxn>
                    <a:cxn ang="0">
                      <a:pos x="T6" y="T7"/>
                    </a:cxn>
                  </a:cxnLst>
                  <a:rect l="0" t="0" r="r" b="b"/>
                  <a:pathLst>
                    <a:path w="332" h="788">
                      <a:moveTo>
                        <a:pt x="0" y="788"/>
                      </a:moveTo>
                      <a:cubicBezTo>
                        <a:pt x="332" y="788"/>
                        <a:pt x="332" y="788"/>
                        <a:pt x="332" y="788"/>
                      </a:cubicBezTo>
                      <a:cubicBezTo>
                        <a:pt x="332" y="1"/>
                        <a:pt x="332" y="1"/>
                        <a:pt x="332" y="1"/>
                      </a:cubicBezTo>
                      <a:cubicBezTo>
                        <a:pt x="70" y="0"/>
                        <a:pt x="111" y="526"/>
                        <a:pt x="0" y="788"/>
                      </a:cubicBezTo>
                      <a:close/>
                    </a:path>
                  </a:pathLst>
                </a:custGeom>
                <a:solidFill>
                  <a:schemeClr val="accent6">
                    <a:lumMod val="60000"/>
                    <a:lumOff val="40000"/>
                    <a:alpha val="70000"/>
                  </a:schemeClr>
                </a:solidFill>
                <a:ln>
                  <a:noFill/>
                </a:ln>
              </p:spPr>
              <p:txBody>
                <a:bodyPr vert="horz" wrap="square" lIns="91440" tIns="45720" rIns="91440" bIns="45720" numCol="1" anchor="t" anchorCtr="0" compatLnSpc="1">
                  <a:prstTxWarp prst="textNoShape">
                    <a:avLst/>
                  </a:prstTxWarp>
                </a:bodyPr>
                <a:lstStyle/>
                <a:p>
                  <a:endParaRPr lang="id-ID" sz="1200">
                    <a:solidFill>
                      <a:prstClr val="white">
                        <a:lumMod val="65000"/>
                      </a:prstClr>
                    </a:solidFill>
                    <a:latin typeface="Agency FB" panose="020B0503020202020204" pitchFamily="34" charset="0"/>
                  </a:endParaRPr>
                </a:p>
              </p:txBody>
            </p:sp>
            <p:sp>
              <p:nvSpPr>
                <p:cNvPr id="70" name="Freeform 10"/>
                <p:cNvSpPr>
                  <a:spLocks/>
                </p:cNvSpPr>
                <p:nvPr/>
              </p:nvSpPr>
              <p:spPr bwMode="auto">
                <a:xfrm>
                  <a:off x="9516825" y="3043913"/>
                  <a:ext cx="735651" cy="1753160"/>
                </a:xfrm>
                <a:custGeom>
                  <a:avLst/>
                  <a:gdLst>
                    <a:gd name="T0" fmla="*/ 0 w 331"/>
                    <a:gd name="T1" fmla="*/ 0 h 787"/>
                    <a:gd name="T2" fmla="*/ 0 w 331"/>
                    <a:gd name="T3" fmla="*/ 787 h 787"/>
                    <a:gd name="T4" fmla="*/ 331 w 331"/>
                    <a:gd name="T5" fmla="*/ 787 h 787"/>
                    <a:gd name="T6" fmla="*/ 0 w 331"/>
                    <a:gd name="T7" fmla="*/ 0 h 787"/>
                  </a:gdLst>
                  <a:ahLst/>
                  <a:cxnLst>
                    <a:cxn ang="0">
                      <a:pos x="T0" y="T1"/>
                    </a:cxn>
                    <a:cxn ang="0">
                      <a:pos x="T2" y="T3"/>
                    </a:cxn>
                    <a:cxn ang="0">
                      <a:pos x="T4" y="T5"/>
                    </a:cxn>
                    <a:cxn ang="0">
                      <a:pos x="T6" y="T7"/>
                    </a:cxn>
                  </a:cxnLst>
                  <a:rect l="0" t="0" r="r" b="b"/>
                  <a:pathLst>
                    <a:path w="331" h="787">
                      <a:moveTo>
                        <a:pt x="0" y="0"/>
                      </a:moveTo>
                      <a:cubicBezTo>
                        <a:pt x="0" y="787"/>
                        <a:pt x="0" y="787"/>
                        <a:pt x="0" y="787"/>
                      </a:cubicBezTo>
                      <a:cubicBezTo>
                        <a:pt x="331" y="787"/>
                        <a:pt x="331" y="787"/>
                        <a:pt x="331" y="787"/>
                      </a:cubicBezTo>
                      <a:cubicBezTo>
                        <a:pt x="221" y="525"/>
                        <a:pt x="262" y="1"/>
                        <a:pt x="0" y="0"/>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id-ID" sz="1200">
                    <a:solidFill>
                      <a:prstClr val="white">
                        <a:lumMod val="65000"/>
                      </a:prstClr>
                    </a:solidFill>
                    <a:latin typeface="Agency FB" panose="020B0503020202020204" pitchFamily="34" charset="0"/>
                  </a:endParaRPr>
                </a:p>
              </p:txBody>
            </p:sp>
          </p:grpSp>
          <p:cxnSp>
            <p:nvCxnSpPr>
              <p:cNvPr id="37" name="Straight Connector 36"/>
              <p:cNvCxnSpPr/>
              <p:nvPr/>
            </p:nvCxnSpPr>
            <p:spPr>
              <a:xfrm flipV="1">
                <a:off x="2284640" y="4165749"/>
                <a:ext cx="0" cy="595279"/>
              </a:xfrm>
              <a:prstGeom prst="line">
                <a:avLst/>
              </a:prstGeom>
              <a:ln w="19050">
                <a:solidFill>
                  <a:schemeClr val="bg1">
                    <a:lumMod val="75000"/>
                  </a:schemeClr>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2028262" y="3691100"/>
                <a:ext cx="359394" cy="276999"/>
              </a:xfrm>
              <a:prstGeom prst="rect">
                <a:avLst/>
              </a:prstGeom>
              <a:noFill/>
            </p:spPr>
            <p:txBody>
              <a:bodyPr wrap="none" rtlCol="0">
                <a:spAutoFit/>
              </a:bodyPr>
              <a:lstStyle/>
              <a:p>
                <a:r>
                  <a:rPr lang="id-ID" sz="1200" b="1">
                    <a:solidFill>
                      <a:prstClr val="white">
                        <a:lumMod val="95000"/>
                      </a:prstClr>
                    </a:solidFill>
                    <a:latin typeface="Agency FB" panose="020B0503020202020204" pitchFamily="34" charset="0"/>
                  </a:rPr>
                  <a:t>142</a:t>
                </a:r>
                <a:endParaRPr lang="id-ID" sz="1200" b="1" dirty="0">
                  <a:solidFill>
                    <a:prstClr val="white">
                      <a:lumMod val="95000"/>
                    </a:prstClr>
                  </a:solidFill>
                  <a:latin typeface="Agency FB" panose="020B0503020202020204" pitchFamily="34" charset="0"/>
                </a:endParaRPr>
              </a:p>
            </p:txBody>
          </p:sp>
          <p:cxnSp>
            <p:nvCxnSpPr>
              <p:cNvPr id="39" name="Straight Connector 38"/>
              <p:cNvCxnSpPr/>
              <p:nvPr/>
            </p:nvCxnSpPr>
            <p:spPr>
              <a:xfrm flipV="1">
                <a:off x="5641542" y="4165749"/>
                <a:ext cx="0" cy="595279"/>
              </a:xfrm>
              <a:prstGeom prst="line">
                <a:avLst/>
              </a:prstGeom>
              <a:ln w="19050">
                <a:solidFill>
                  <a:schemeClr val="bg1">
                    <a:lumMod val="75000"/>
                  </a:schemeClr>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5385164" y="3691100"/>
                <a:ext cx="359394" cy="276999"/>
              </a:xfrm>
              <a:prstGeom prst="rect">
                <a:avLst/>
              </a:prstGeom>
              <a:noFill/>
            </p:spPr>
            <p:txBody>
              <a:bodyPr wrap="none" rtlCol="0">
                <a:spAutoFit/>
              </a:bodyPr>
              <a:lstStyle/>
              <a:p>
                <a:r>
                  <a:rPr lang="id-ID" sz="1200" b="1">
                    <a:solidFill>
                      <a:prstClr val="white">
                        <a:lumMod val="95000"/>
                      </a:prstClr>
                    </a:solidFill>
                    <a:latin typeface="Agency FB" panose="020B0503020202020204" pitchFamily="34" charset="0"/>
                  </a:rPr>
                  <a:t>125</a:t>
                </a:r>
                <a:endParaRPr lang="id-ID" sz="1200" b="1" dirty="0">
                  <a:solidFill>
                    <a:prstClr val="white">
                      <a:lumMod val="95000"/>
                    </a:prstClr>
                  </a:solidFill>
                  <a:latin typeface="Agency FB" panose="020B0503020202020204" pitchFamily="34" charset="0"/>
                </a:endParaRPr>
              </a:p>
            </p:txBody>
          </p:sp>
          <p:cxnSp>
            <p:nvCxnSpPr>
              <p:cNvPr id="41" name="Straight Connector 40"/>
              <p:cNvCxnSpPr/>
              <p:nvPr/>
            </p:nvCxnSpPr>
            <p:spPr>
              <a:xfrm flipV="1">
                <a:off x="1278356" y="3190865"/>
                <a:ext cx="0" cy="595279"/>
              </a:xfrm>
              <a:prstGeom prst="line">
                <a:avLst/>
              </a:prstGeom>
              <a:ln w="19050">
                <a:solidFill>
                  <a:schemeClr val="bg1">
                    <a:lumMod val="75000"/>
                  </a:schemeClr>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1021978" y="2716216"/>
                <a:ext cx="362600" cy="276999"/>
              </a:xfrm>
              <a:prstGeom prst="rect">
                <a:avLst/>
              </a:prstGeom>
              <a:noFill/>
            </p:spPr>
            <p:txBody>
              <a:bodyPr wrap="none" rtlCol="0">
                <a:spAutoFit/>
              </a:bodyPr>
              <a:lstStyle/>
              <a:p>
                <a:r>
                  <a:rPr lang="id-ID" sz="1200" b="1" dirty="0">
                    <a:solidFill>
                      <a:prstClr val="white">
                        <a:lumMod val="95000"/>
                      </a:prstClr>
                    </a:solidFill>
                    <a:latin typeface="Agency FB" panose="020B0503020202020204" pitchFamily="34" charset="0"/>
                  </a:rPr>
                  <a:t>156</a:t>
                </a:r>
              </a:p>
            </p:txBody>
          </p:sp>
          <p:cxnSp>
            <p:nvCxnSpPr>
              <p:cNvPr id="43" name="Straight Connector 42"/>
              <p:cNvCxnSpPr/>
              <p:nvPr/>
            </p:nvCxnSpPr>
            <p:spPr>
              <a:xfrm flipV="1">
                <a:off x="3436294" y="2760785"/>
                <a:ext cx="0" cy="595279"/>
              </a:xfrm>
              <a:prstGeom prst="line">
                <a:avLst/>
              </a:prstGeom>
              <a:ln w="19050">
                <a:solidFill>
                  <a:schemeClr val="bg1">
                    <a:lumMod val="75000"/>
                  </a:schemeClr>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V="1">
                <a:off x="4499744" y="3798502"/>
                <a:ext cx="0" cy="595279"/>
              </a:xfrm>
              <a:prstGeom prst="line">
                <a:avLst/>
              </a:prstGeom>
              <a:ln w="19050">
                <a:solidFill>
                  <a:schemeClr val="bg1">
                    <a:lumMod val="75000"/>
                  </a:schemeClr>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4243366" y="3323853"/>
                <a:ext cx="364202" cy="276999"/>
              </a:xfrm>
              <a:prstGeom prst="rect">
                <a:avLst/>
              </a:prstGeom>
              <a:noFill/>
            </p:spPr>
            <p:txBody>
              <a:bodyPr wrap="none" rtlCol="0">
                <a:spAutoFit/>
              </a:bodyPr>
              <a:lstStyle/>
              <a:p>
                <a:r>
                  <a:rPr lang="id-ID" sz="1200" b="1">
                    <a:solidFill>
                      <a:prstClr val="white">
                        <a:lumMod val="95000"/>
                      </a:prstClr>
                    </a:solidFill>
                    <a:latin typeface="Agency FB" panose="020B0503020202020204" pitchFamily="34" charset="0"/>
                  </a:rPr>
                  <a:t>130</a:t>
                </a:r>
                <a:endParaRPr lang="id-ID" sz="1200" b="1" dirty="0">
                  <a:solidFill>
                    <a:prstClr val="white">
                      <a:lumMod val="95000"/>
                    </a:prstClr>
                  </a:solidFill>
                  <a:latin typeface="Agency FB" panose="020B0503020202020204" pitchFamily="34" charset="0"/>
                </a:endParaRPr>
              </a:p>
            </p:txBody>
          </p:sp>
          <p:cxnSp>
            <p:nvCxnSpPr>
              <p:cNvPr id="46" name="Straight Connector 45"/>
              <p:cNvCxnSpPr/>
              <p:nvPr/>
            </p:nvCxnSpPr>
            <p:spPr>
              <a:xfrm flipV="1">
                <a:off x="6793842" y="3489770"/>
                <a:ext cx="0" cy="595279"/>
              </a:xfrm>
              <a:prstGeom prst="line">
                <a:avLst/>
              </a:prstGeom>
              <a:ln w="19050">
                <a:solidFill>
                  <a:schemeClr val="bg1">
                    <a:lumMod val="75000"/>
                  </a:schemeClr>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6537464" y="3015121"/>
                <a:ext cx="364202" cy="276999"/>
              </a:xfrm>
              <a:prstGeom prst="rect">
                <a:avLst/>
              </a:prstGeom>
              <a:noFill/>
            </p:spPr>
            <p:txBody>
              <a:bodyPr wrap="none" rtlCol="0">
                <a:spAutoFit/>
              </a:bodyPr>
              <a:lstStyle/>
              <a:p>
                <a:r>
                  <a:rPr lang="id-ID" sz="1200" b="1">
                    <a:solidFill>
                      <a:prstClr val="white">
                        <a:lumMod val="95000"/>
                      </a:prstClr>
                    </a:solidFill>
                    <a:latin typeface="Agency FB" panose="020B0503020202020204" pitchFamily="34" charset="0"/>
                  </a:rPr>
                  <a:t>140</a:t>
                </a:r>
                <a:endParaRPr lang="id-ID" sz="1200" b="1" dirty="0">
                  <a:solidFill>
                    <a:prstClr val="white">
                      <a:lumMod val="95000"/>
                    </a:prstClr>
                  </a:solidFill>
                  <a:latin typeface="Agency FB" panose="020B0503020202020204" pitchFamily="34" charset="0"/>
                </a:endParaRPr>
              </a:p>
            </p:txBody>
          </p:sp>
          <p:grpSp>
            <p:nvGrpSpPr>
              <p:cNvPr id="48" name="Group 47"/>
              <p:cNvGrpSpPr/>
              <p:nvPr/>
            </p:nvGrpSpPr>
            <p:grpSpPr>
              <a:xfrm>
                <a:off x="7280573" y="4685738"/>
                <a:ext cx="1601896" cy="1247694"/>
                <a:chOff x="6576101" y="3549380"/>
                <a:chExt cx="1601896" cy="1247694"/>
              </a:xfrm>
            </p:grpSpPr>
            <p:sp>
              <p:nvSpPr>
                <p:cNvPr id="67" name="Freeform 66"/>
                <p:cNvSpPr>
                  <a:spLocks/>
                </p:cNvSpPr>
                <p:nvPr/>
              </p:nvSpPr>
              <p:spPr bwMode="auto">
                <a:xfrm>
                  <a:off x="7375640" y="3551259"/>
                  <a:ext cx="802357" cy="1245815"/>
                </a:xfrm>
                <a:custGeom>
                  <a:avLst/>
                  <a:gdLst>
                    <a:gd name="T0" fmla="*/ 0 w 361"/>
                    <a:gd name="T1" fmla="*/ 0 h 559"/>
                    <a:gd name="T2" fmla="*/ 0 w 361"/>
                    <a:gd name="T3" fmla="*/ 559 h 559"/>
                    <a:gd name="T4" fmla="*/ 361 w 361"/>
                    <a:gd name="T5" fmla="*/ 559 h 559"/>
                    <a:gd name="T6" fmla="*/ 0 w 361"/>
                    <a:gd name="T7" fmla="*/ 0 h 559"/>
                  </a:gdLst>
                  <a:ahLst/>
                  <a:cxnLst>
                    <a:cxn ang="0">
                      <a:pos x="T0" y="T1"/>
                    </a:cxn>
                    <a:cxn ang="0">
                      <a:pos x="T2" y="T3"/>
                    </a:cxn>
                    <a:cxn ang="0">
                      <a:pos x="T4" y="T5"/>
                    </a:cxn>
                    <a:cxn ang="0">
                      <a:pos x="T6" y="T7"/>
                    </a:cxn>
                  </a:cxnLst>
                  <a:rect l="0" t="0" r="r" b="b"/>
                  <a:pathLst>
                    <a:path w="361" h="559">
                      <a:moveTo>
                        <a:pt x="0" y="0"/>
                      </a:moveTo>
                      <a:cubicBezTo>
                        <a:pt x="0" y="559"/>
                        <a:pt x="0" y="559"/>
                        <a:pt x="0" y="559"/>
                      </a:cubicBezTo>
                      <a:cubicBezTo>
                        <a:pt x="361" y="559"/>
                        <a:pt x="361" y="559"/>
                        <a:pt x="361" y="559"/>
                      </a:cubicBezTo>
                      <a:cubicBezTo>
                        <a:pt x="241" y="373"/>
                        <a:pt x="285" y="1"/>
                        <a:pt x="0"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sz="1200">
                    <a:solidFill>
                      <a:prstClr val="white">
                        <a:lumMod val="65000"/>
                      </a:prstClr>
                    </a:solidFill>
                    <a:latin typeface="Agency FB" panose="020B0503020202020204" pitchFamily="34" charset="0"/>
                  </a:endParaRPr>
                </a:p>
              </p:txBody>
            </p:sp>
            <p:sp>
              <p:nvSpPr>
                <p:cNvPr id="68" name="Freeform 67"/>
                <p:cNvSpPr>
                  <a:spLocks/>
                </p:cNvSpPr>
                <p:nvPr/>
              </p:nvSpPr>
              <p:spPr bwMode="auto">
                <a:xfrm>
                  <a:off x="6576101" y="3549380"/>
                  <a:ext cx="799539" cy="1247694"/>
                </a:xfrm>
                <a:custGeom>
                  <a:avLst/>
                  <a:gdLst>
                    <a:gd name="T0" fmla="*/ 0 w 360"/>
                    <a:gd name="T1" fmla="*/ 560 h 560"/>
                    <a:gd name="T2" fmla="*/ 360 w 360"/>
                    <a:gd name="T3" fmla="*/ 560 h 560"/>
                    <a:gd name="T4" fmla="*/ 360 w 360"/>
                    <a:gd name="T5" fmla="*/ 1 h 560"/>
                    <a:gd name="T6" fmla="*/ 0 w 360"/>
                    <a:gd name="T7" fmla="*/ 560 h 560"/>
                  </a:gdLst>
                  <a:ahLst/>
                  <a:cxnLst>
                    <a:cxn ang="0">
                      <a:pos x="T0" y="T1"/>
                    </a:cxn>
                    <a:cxn ang="0">
                      <a:pos x="T2" y="T3"/>
                    </a:cxn>
                    <a:cxn ang="0">
                      <a:pos x="T4" y="T5"/>
                    </a:cxn>
                    <a:cxn ang="0">
                      <a:pos x="T6" y="T7"/>
                    </a:cxn>
                  </a:cxnLst>
                  <a:rect l="0" t="0" r="r" b="b"/>
                  <a:pathLst>
                    <a:path w="360" h="560">
                      <a:moveTo>
                        <a:pt x="0" y="560"/>
                      </a:moveTo>
                      <a:cubicBezTo>
                        <a:pt x="360" y="560"/>
                        <a:pt x="360" y="560"/>
                        <a:pt x="360" y="560"/>
                      </a:cubicBezTo>
                      <a:cubicBezTo>
                        <a:pt x="360" y="1"/>
                        <a:pt x="360" y="1"/>
                        <a:pt x="360" y="1"/>
                      </a:cubicBezTo>
                      <a:cubicBezTo>
                        <a:pt x="75" y="0"/>
                        <a:pt x="120" y="374"/>
                        <a:pt x="0" y="560"/>
                      </a:cubicBezTo>
                      <a:close/>
                    </a:path>
                  </a:pathLst>
                </a:custGeom>
                <a:solidFill>
                  <a:schemeClr val="accent1">
                    <a:lumMod val="60000"/>
                    <a:lumOff val="40000"/>
                    <a:alpha val="70000"/>
                  </a:schemeClr>
                </a:solidFill>
                <a:ln>
                  <a:noFill/>
                </a:ln>
              </p:spPr>
              <p:txBody>
                <a:bodyPr vert="horz" wrap="square" lIns="91440" tIns="45720" rIns="91440" bIns="45720" numCol="1" anchor="t" anchorCtr="0" compatLnSpc="1">
                  <a:prstTxWarp prst="textNoShape">
                    <a:avLst/>
                  </a:prstTxWarp>
                </a:bodyPr>
                <a:lstStyle/>
                <a:p>
                  <a:endParaRPr lang="id-ID" sz="1200">
                    <a:solidFill>
                      <a:prstClr val="white">
                        <a:lumMod val="65000"/>
                      </a:prstClr>
                    </a:solidFill>
                    <a:latin typeface="Agency FB" panose="020B0503020202020204" pitchFamily="34" charset="0"/>
                  </a:endParaRPr>
                </a:p>
              </p:txBody>
            </p:sp>
          </p:grpSp>
          <p:grpSp>
            <p:nvGrpSpPr>
              <p:cNvPr id="49" name="Group 48"/>
              <p:cNvGrpSpPr/>
              <p:nvPr/>
            </p:nvGrpSpPr>
            <p:grpSpPr>
              <a:xfrm>
                <a:off x="8252045" y="4864248"/>
                <a:ext cx="1600018" cy="1069183"/>
                <a:chOff x="7547573" y="3727890"/>
                <a:chExt cx="1600018" cy="1069183"/>
              </a:xfrm>
            </p:grpSpPr>
            <p:sp>
              <p:nvSpPr>
                <p:cNvPr id="65" name="Freeform 7"/>
                <p:cNvSpPr>
                  <a:spLocks/>
                </p:cNvSpPr>
                <p:nvPr/>
              </p:nvSpPr>
              <p:spPr bwMode="auto">
                <a:xfrm>
                  <a:off x="7547573" y="3727890"/>
                  <a:ext cx="799539" cy="1069183"/>
                </a:xfrm>
                <a:custGeom>
                  <a:avLst/>
                  <a:gdLst>
                    <a:gd name="T0" fmla="*/ 0 w 360"/>
                    <a:gd name="T1" fmla="*/ 480 h 480"/>
                    <a:gd name="T2" fmla="*/ 360 w 360"/>
                    <a:gd name="T3" fmla="*/ 480 h 480"/>
                    <a:gd name="T4" fmla="*/ 360 w 360"/>
                    <a:gd name="T5" fmla="*/ 1 h 480"/>
                    <a:gd name="T6" fmla="*/ 0 w 360"/>
                    <a:gd name="T7" fmla="*/ 480 h 480"/>
                  </a:gdLst>
                  <a:ahLst/>
                  <a:cxnLst>
                    <a:cxn ang="0">
                      <a:pos x="T0" y="T1"/>
                    </a:cxn>
                    <a:cxn ang="0">
                      <a:pos x="T2" y="T3"/>
                    </a:cxn>
                    <a:cxn ang="0">
                      <a:pos x="T4" y="T5"/>
                    </a:cxn>
                    <a:cxn ang="0">
                      <a:pos x="T6" y="T7"/>
                    </a:cxn>
                  </a:cxnLst>
                  <a:rect l="0" t="0" r="r" b="b"/>
                  <a:pathLst>
                    <a:path w="360" h="480">
                      <a:moveTo>
                        <a:pt x="0" y="480"/>
                      </a:moveTo>
                      <a:cubicBezTo>
                        <a:pt x="360" y="480"/>
                        <a:pt x="360" y="480"/>
                        <a:pt x="360" y="480"/>
                      </a:cubicBezTo>
                      <a:cubicBezTo>
                        <a:pt x="360" y="1"/>
                        <a:pt x="360" y="1"/>
                        <a:pt x="360" y="1"/>
                      </a:cubicBezTo>
                      <a:cubicBezTo>
                        <a:pt x="75" y="0"/>
                        <a:pt x="120" y="321"/>
                        <a:pt x="0" y="480"/>
                      </a:cubicBezTo>
                      <a:close/>
                    </a:path>
                  </a:pathLst>
                </a:custGeom>
                <a:solidFill>
                  <a:schemeClr val="accent2">
                    <a:lumMod val="60000"/>
                    <a:lumOff val="40000"/>
                    <a:alpha val="70000"/>
                  </a:schemeClr>
                </a:solidFill>
                <a:ln>
                  <a:noFill/>
                </a:ln>
              </p:spPr>
              <p:txBody>
                <a:bodyPr vert="horz" wrap="square" lIns="91440" tIns="45720" rIns="91440" bIns="45720" numCol="1" anchor="t" anchorCtr="0" compatLnSpc="1">
                  <a:prstTxWarp prst="textNoShape">
                    <a:avLst/>
                  </a:prstTxWarp>
                </a:bodyPr>
                <a:lstStyle/>
                <a:p>
                  <a:endParaRPr lang="id-ID" sz="1200">
                    <a:solidFill>
                      <a:prstClr val="white">
                        <a:lumMod val="65000"/>
                      </a:prstClr>
                    </a:solidFill>
                    <a:latin typeface="Agency FB" panose="020B0503020202020204" pitchFamily="34" charset="0"/>
                  </a:endParaRPr>
                </a:p>
              </p:txBody>
            </p:sp>
            <p:sp>
              <p:nvSpPr>
                <p:cNvPr id="66" name="Freeform 8"/>
                <p:cNvSpPr>
                  <a:spLocks/>
                </p:cNvSpPr>
                <p:nvPr/>
              </p:nvSpPr>
              <p:spPr bwMode="auto">
                <a:xfrm>
                  <a:off x="8347113" y="3729769"/>
                  <a:ext cx="800478" cy="1067304"/>
                </a:xfrm>
                <a:custGeom>
                  <a:avLst/>
                  <a:gdLst>
                    <a:gd name="T0" fmla="*/ 0 w 360"/>
                    <a:gd name="T1" fmla="*/ 0 h 479"/>
                    <a:gd name="T2" fmla="*/ 0 w 360"/>
                    <a:gd name="T3" fmla="*/ 479 h 479"/>
                    <a:gd name="T4" fmla="*/ 360 w 360"/>
                    <a:gd name="T5" fmla="*/ 479 h 479"/>
                    <a:gd name="T6" fmla="*/ 0 w 360"/>
                    <a:gd name="T7" fmla="*/ 0 h 479"/>
                  </a:gdLst>
                  <a:ahLst/>
                  <a:cxnLst>
                    <a:cxn ang="0">
                      <a:pos x="T0" y="T1"/>
                    </a:cxn>
                    <a:cxn ang="0">
                      <a:pos x="T2" y="T3"/>
                    </a:cxn>
                    <a:cxn ang="0">
                      <a:pos x="T4" y="T5"/>
                    </a:cxn>
                    <a:cxn ang="0">
                      <a:pos x="T6" y="T7"/>
                    </a:cxn>
                  </a:cxnLst>
                  <a:rect l="0" t="0" r="r" b="b"/>
                  <a:pathLst>
                    <a:path w="360" h="479">
                      <a:moveTo>
                        <a:pt x="0" y="0"/>
                      </a:moveTo>
                      <a:cubicBezTo>
                        <a:pt x="0" y="479"/>
                        <a:pt x="0" y="479"/>
                        <a:pt x="0" y="479"/>
                      </a:cubicBezTo>
                      <a:cubicBezTo>
                        <a:pt x="360" y="479"/>
                        <a:pt x="360" y="479"/>
                        <a:pt x="360" y="479"/>
                      </a:cubicBezTo>
                      <a:cubicBezTo>
                        <a:pt x="240" y="320"/>
                        <a:pt x="285" y="1"/>
                        <a:pt x="0"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id-ID" sz="1200">
                    <a:solidFill>
                      <a:prstClr val="white">
                        <a:lumMod val="65000"/>
                      </a:prstClr>
                    </a:solidFill>
                    <a:latin typeface="Agency FB" panose="020B0503020202020204" pitchFamily="34" charset="0"/>
                  </a:endParaRPr>
                </a:p>
              </p:txBody>
            </p:sp>
          </p:grpSp>
          <p:grpSp>
            <p:nvGrpSpPr>
              <p:cNvPr id="50" name="Group 49"/>
              <p:cNvGrpSpPr/>
              <p:nvPr/>
            </p:nvGrpSpPr>
            <p:grpSpPr>
              <a:xfrm>
                <a:off x="9482828" y="4258936"/>
                <a:ext cx="1474120" cy="1674496"/>
                <a:chOff x="8778356" y="3041095"/>
                <a:chExt cx="1474120" cy="1755979"/>
              </a:xfrm>
            </p:grpSpPr>
            <p:sp>
              <p:nvSpPr>
                <p:cNvPr id="63" name="Freeform 9"/>
                <p:cNvSpPr>
                  <a:spLocks/>
                </p:cNvSpPr>
                <p:nvPr/>
              </p:nvSpPr>
              <p:spPr bwMode="auto">
                <a:xfrm>
                  <a:off x="8778356" y="3041095"/>
                  <a:ext cx="738469" cy="1755979"/>
                </a:xfrm>
                <a:custGeom>
                  <a:avLst/>
                  <a:gdLst>
                    <a:gd name="T0" fmla="*/ 0 w 332"/>
                    <a:gd name="T1" fmla="*/ 788 h 788"/>
                    <a:gd name="T2" fmla="*/ 332 w 332"/>
                    <a:gd name="T3" fmla="*/ 788 h 788"/>
                    <a:gd name="T4" fmla="*/ 332 w 332"/>
                    <a:gd name="T5" fmla="*/ 1 h 788"/>
                    <a:gd name="T6" fmla="*/ 0 w 332"/>
                    <a:gd name="T7" fmla="*/ 788 h 788"/>
                  </a:gdLst>
                  <a:ahLst/>
                  <a:cxnLst>
                    <a:cxn ang="0">
                      <a:pos x="T0" y="T1"/>
                    </a:cxn>
                    <a:cxn ang="0">
                      <a:pos x="T2" y="T3"/>
                    </a:cxn>
                    <a:cxn ang="0">
                      <a:pos x="T4" y="T5"/>
                    </a:cxn>
                    <a:cxn ang="0">
                      <a:pos x="T6" y="T7"/>
                    </a:cxn>
                  </a:cxnLst>
                  <a:rect l="0" t="0" r="r" b="b"/>
                  <a:pathLst>
                    <a:path w="332" h="788">
                      <a:moveTo>
                        <a:pt x="0" y="788"/>
                      </a:moveTo>
                      <a:cubicBezTo>
                        <a:pt x="332" y="788"/>
                        <a:pt x="332" y="788"/>
                        <a:pt x="332" y="788"/>
                      </a:cubicBezTo>
                      <a:cubicBezTo>
                        <a:pt x="332" y="1"/>
                        <a:pt x="332" y="1"/>
                        <a:pt x="332" y="1"/>
                      </a:cubicBezTo>
                      <a:cubicBezTo>
                        <a:pt x="70" y="0"/>
                        <a:pt x="111" y="526"/>
                        <a:pt x="0" y="788"/>
                      </a:cubicBezTo>
                      <a:close/>
                    </a:path>
                  </a:pathLst>
                </a:custGeom>
                <a:solidFill>
                  <a:schemeClr val="accent3">
                    <a:lumMod val="60000"/>
                    <a:lumOff val="40000"/>
                    <a:alpha val="70000"/>
                  </a:schemeClr>
                </a:solidFill>
                <a:ln>
                  <a:noFill/>
                </a:ln>
              </p:spPr>
              <p:txBody>
                <a:bodyPr vert="horz" wrap="square" lIns="91440" tIns="45720" rIns="91440" bIns="45720" numCol="1" anchor="t" anchorCtr="0" compatLnSpc="1">
                  <a:prstTxWarp prst="textNoShape">
                    <a:avLst/>
                  </a:prstTxWarp>
                </a:bodyPr>
                <a:lstStyle/>
                <a:p>
                  <a:endParaRPr lang="id-ID" sz="1200">
                    <a:solidFill>
                      <a:prstClr val="white">
                        <a:lumMod val="65000"/>
                      </a:prstClr>
                    </a:solidFill>
                    <a:latin typeface="Agency FB" panose="020B0503020202020204" pitchFamily="34" charset="0"/>
                  </a:endParaRPr>
                </a:p>
              </p:txBody>
            </p:sp>
            <p:sp>
              <p:nvSpPr>
                <p:cNvPr id="64" name="Freeform 10"/>
                <p:cNvSpPr>
                  <a:spLocks/>
                </p:cNvSpPr>
                <p:nvPr/>
              </p:nvSpPr>
              <p:spPr bwMode="auto">
                <a:xfrm>
                  <a:off x="9516825" y="3043913"/>
                  <a:ext cx="735651" cy="1753160"/>
                </a:xfrm>
                <a:custGeom>
                  <a:avLst/>
                  <a:gdLst>
                    <a:gd name="T0" fmla="*/ 0 w 331"/>
                    <a:gd name="T1" fmla="*/ 0 h 787"/>
                    <a:gd name="T2" fmla="*/ 0 w 331"/>
                    <a:gd name="T3" fmla="*/ 787 h 787"/>
                    <a:gd name="T4" fmla="*/ 331 w 331"/>
                    <a:gd name="T5" fmla="*/ 787 h 787"/>
                    <a:gd name="T6" fmla="*/ 0 w 331"/>
                    <a:gd name="T7" fmla="*/ 0 h 787"/>
                  </a:gdLst>
                  <a:ahLst/>
                  <a:cxnLst>
                    <a:cxn ang="0">
                      <a:pos x="T0" y="T1"/>
                    </a:cxn>
                    <a:cxn ang="0">
                      <a:pos x="T2" y="T3"/>
                    </a:cxn>
                    <a:cxn ang="0">
                      <a:pos x="T4" y="T5"/>
                    </a:cxn>
                    <a:cxn ang="0">
                      <a:pos x="T6" y="T7"/>
                    </a:cxn>
                  </a:cxnLst>
                  <a:rect l="0" t="0" r="r" b="b"/>
                  <a:pathLst>
                    <a:path w="331" h="787">
                      <a:moveTo>
                        <a:pt x="0" y="0"/>
                      </a:moveTo>
                      <a:cubicBezTo>
                        <a:pt x="0" y="787"/>
                        <a:pt x="0" y="787"/>
                        <a:pt x="0" y="787"/>
                      </a:cubicBezTo>
                      <a:cubicBezTo>
                        <a:pt x="331" y="787"/>
                        <a:pt x="331" y="787"/>
                        <a:pt x="331" y="787"/>
                      </a:cubicBezTo>
                      <a:cubicBezTo>
                        <a:pt x="221" y="525"/>
                        <a:pt x="262" y="1"/>
                        <a:pt x="0"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id-ID" sz="1200">
                    <a:solidFill>
                      <a:prstClr val="white">
                        <a:lumMod val="65000"/>
                      </a:prstClr>
                    </a:solidFill>
                    <a:latin typeface="Agency FB" panose="020B0503020202020204" pitchFamily="34" charset="0"/>
                  </a:endParaRPr>
                </a:p>
              </p:txBody>
            </p:sp>
          </p:grpSp>
          <p:grpSp>
            <p:nvGrpSpPr>
              <p:cNvPr id="51" name="Group 50"/>
              <p:cNvGrpSpPr/>
              <p:nvPr/>
            </p:nvGrpSpPr>
            <p:grpSpPr>
              <a:xfrm>
                <a:off x="10594290" y="4542929"/>
                <a:ext cx="1373591" cy="1390503"/>
                <a:chOff x="9889818" y="3406571"/>
                <a:chExt cx="1373591" cy="1390503"/>
              </a:xfrm>
            </p:grpSpPr>
            <p:sp>
              <p:nvSpPr>
                <p:cNvPr id="61" name="Freeform 11"/>
                <p:cNvSpPr>
                  <a:spLocks/>
                </p:cNvSpPr>
                <p:nvPr/>
              </p:nvSpPr>
              <p:spPr bwMode="auto">
                <a:xfrm>
                  <a:off x="9889818" y="3406571"/>
                  <a:ext cx="686796" cy="1390502"/>
                </a:xfrm>
                <a:custGeom>
                  <a:avLst/>
                  <a:gdLst>
                    <a:gd name="T0" fmla="*/ 0 w 309"/>
                    <a:gd name="T1" fmla="*/ 624 h 624"/>
                    <a:gd name="T2" fmla="*/ 309 w 309"/>
                    <a:gd name="T3" fmla="*/ 624 h 624"/>
                    <a:gd name="T4" fmla="*/ 309 w 309"/>
                    <a:gd name="T5" fmla="*/ 1 h 624"/>
                    <a:gd name="T6" fmla="*/ 0 w 309"/>
                    <a:gd name="T7" fmla="*/ 624 h 624"/>
                  </a:gdLst>
                  <a:ahLst/>
                  <a:cxnLst>
                    <a:cxn ang="0">
                      <a:pos x="T0" y="T1"/>
                    </a:cxn>
                    <a:cxn ang="0">
                      <a:pos x="T2" y="T3"/>
                    </a:cxn>
                    <a:cxn ang="0">
                      <a:pos x="T4" y="T5"/>
                    </a:cxn>
                    <a:cxn ang="0">
                      <a:pos x="T6" y="T7"/>
                    </a:cxn>
                  </a:cxnLst>
                  <a:rect l="0" t="0" r="r" b="b"/>
                  <a:pathLst>
                    <a:path w="309" h="624">
                      <a:moveTo>
                        <a:pt x="0" y="624"/>
                      </a:moveTo>
                      <a:cubicBezTo>
                        <a:pt x="309" y="624"/>
                        <a:pt x="309" y="624"/>
                        <a:pt x="309" y="624"/>
                      </a:cubicBezTo>
                      <a:cubicBezTo>
                        <a:pt x="309" y="1"/>
                        <a:pt x="309" y="1"/>
                        <a:pt x="309" y="1"/>
                      </a:cubicBezTo>
                      <a:cubicBezTo>
                        <a:pt x="64" y="0"/>
                        <a:pt x="103" y="417"/>
                        <a:pt x="0" y="624"/>
                      </a:cubicBezTo>
                      <a:close/>
                    </a:path>
                  </a:pathLst>
                </a:custGeom>
                <a:solidFill>
                  <a:schemeClr val="accent4">
                    <a:lumMod val="60000"/>
                    <a:lumOff val="40000"/>
                    <a:alpha val="70000"/>
                  </a:schemeClr>
                </a:solidFill>
                <a:ln>
                  <a:noFill/>
                </a:ln>
              </p:spPr>
              <p:txBody>
                <a:bodyPr vert="horz" wrap="square" lIns="91440" tIns="45720" rIns="91440" bIns="45720" numCol="1" anchor="t" anchorCtr="0" compatLnSpc="1">
                  <a:prstTxWarp prst="textNoShape">
                    <a:avLst/>
                  </a:prstTxWarp>
                </a:bodyPr>
                <a:lstStyle/>
                <a:p>
                  <a:endParaRPr lang="id-ID" sz="1200">
                    <a:solidFill>
                      <a:prstClr val="white">
                        <a:lumMod val="65000"/>
                      </a:prstClr>
                    </a:solidFill>
                    <a:latin typeface="Agency FB" panose="020B0503020202020204" pitchFamily="34" charset="0"/>
                  </a:endParaRPr>
                </a:p>
              </p:txBody>
            </p:sp>
            <p:sp>
              <p:nvSpPr>
                <p:cNvPr id="62" name="Freeform 12"/>
                <p:cNvSpPr>
                  <a:spLocks/>
                </p:cNvSpPr>
                <p:nvPr/>
              </p:nvSpPr>
              <p:spPr bwMode="auto">
                <a:xfrm>
                  <a:off x="10576613" y="3409390"/>
                  <a:ext cx="686796" cy="1387684"/>
                </a:xfrm>
                <a:custGeom>
                  <a:avLst/>
                  <a:gdLst>
                    <a:gd name="T0" fmla="*/ 0 w 309"/>
                    <a:gd name="T1" fmla="*/ 0 h 623"/>
                    <a:gd name="T2" fmla="*/ 0 w 309"/>
                    <a:gd name="T3" fmla="*/ 623 h 623"/>
                    <a:gd name="T4" fmla="*/ 309 w 309"/>
                    <a:gd name="T5" fmla="*/ 623 h 623"/>
                    <a:gd name="T6" fmla="*/ 0 w 309"/>
                    <a:gd name="T7" fmla="*/ 0 h 623"/>
                  </a:gdLst>
                  <a:ahLst/>
                  <a:cxnLst>
                    <a:cxn ang="0">
                      <a:pos x="T0" y="T1"/>
                    </a:cxn>
                    <a:cxn ang="0">
                      <a:pos x="T2" y="T3"/>
                    </a:cxn>
                    <a:cxn ang="0">
                      <a:pos x="T4" y="T5"/>
                    </a:cxn>
                    <a:cxn ang="0">
                      <a:pos x="T6" y="T7"/>
                    </a:cxn>
                  </a:cxnLst>
                  <a:rect l="0" t="0" r="r" b="b"/>
                  <a:pathLst>
                    <a:path w="309" h="623">
                      <a:moveTo>
                        <a:pt x="0" y="0"/>
                      </a:moveTo>
                      <a:cubicBezTo>
                        <a:pt x="0" y="623"/>
                        <a:pt x="0" y="623"/>
                        <a:pt x="0" y="623"/>
                      </a:cubicBezTo>
                      <a:cubicBezTo>
                        <a:pt x="309" y="623"/>
                        <a:pt x="309" y="623"/>
                        <a:pt x="309" y="623"/>
                      </a:cubicBezTo>
                      <a:cubicBezTo>
                        <a:pt x="206" y="416"/>
                        <a:pt x="244" y="1"/>
                        <a:pt x="0"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id-ID" sz="1200">
                    <a:solidFill>
                      <a:prstClr val="white">
                        <a:lumMod val="65000"/>
                      </a:prstClr>
                    </a:solidFill>
                    <a:latin typeface="Agency FB" panose="020B0503020202020204" pitchFamily="34" charset="0"/>
                  </a:endParaRPr>
                </a:p>
              </p:txBody>
            </p:sp>
          </p:grpSp>
          <p:cxnSp>
            <p:nvCxnSpPr>
              <p:cNvPr id="52" name="Straight Connector 51"/>
              <p:cNvCxnSpPr/>
              <p:nvPr/>
            </p:nvCxnSpPr>
            <p:spPr>
              <a:xfrm flipV="1">
                <a:off x="8080112" y="3947651"/>
                <a:ext cx="0" cy="595279"/>
              </a:xfrm>
              <a:prstGeom prst="line">
                <a:avLst/>
              </a:prstGeom>
              <a:ln w="19050">
                <a:solidFill>
                  <a:schemeClr val="bg1">
                    <a:lumMod val="75000"/>
                  </a:schemeClr>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7823734" y="3473002"/>
                <a:ext cx="364202" cy="276999"/>
              </a:xfrm>
              <a:prstGeom prst="rect">
                <a:avLst/>
              </a:prstGeom>
              <a:noFill/>
            </p:spPr>
            <p:txBody>
              <a:bodyPr wrap="none" rtlCol="0">
                <a:spAutoFit/>
              </a:bodyPr>
              <a:lstStyle/>
              <a:p>
                <a:r>
                  <a:rPr lang="id-ID" sz="1200" b="1">
                    <a:solidFill>
                      <a:prstClr val="white">
                        <a:lumMod val="95000"/>
                      </a:prstClr>
                    </a:solidFill>
                    <a:latin typeface="Agency FB" panose="020B0503020202020204" pitchFamily="34" charset="0"/>
                  </a:rPr>
                  <a:t>138</a:t>
                </a:r>
                <a:endParaRPr lang="id-ID" sz="1200" b="1" dirty="0">
                  <a:solidFill>
                    <a:prstClr val="white">
                      <a:lumMod val="95000"/>
                    </a:prstClr>
                  </a:solidFill>
                  <a:latin typeface="Agency FB" panose="020B0503020202020204" pitchFamily="34" charset="0"/>
                </a:endParaRPr>
              </a:p>
            </p:txBody>
          </p:sp>
          <p:cxnSp>
            <p:nvCxnSpPr>
              <p:cNvPr id="54" name="Straight Connector 53"/>
              <p:cNvCxnSpPr/>
              <p:nvPr/>
            </p:nvCxnSpPr>
            <p:spPr>
              <a:xfrm flipV="1">
                <a:off x="9052314" y="4165749"/>
                <a:ext cx="0" cy="595279"/>
              </a:xfrm>
              <a:prstGeom prst="line">
                <a:avLst/>
              </a:prstGeom>
              <a:ln w="19050">
                <a:solidFill>
                  <a:schemeClr val="bg1">
                    <a:lumMod val="75000"/>
                  </a:schemeClr>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8795936" y="3691100"/>
                <a:ext cx="359394" cy="276999"/>
              </a:xfrm>
              <a:prstGeom prst="rect">
                <a:avLst/>
              </a:prstGeom>
              <a:noFill/>
            </p:spPr>
            <p:txBody>
              <a:bodyPr wrap="none" rtlCol="0">
                <a:spAutoFit/>
              </a:bodyPr>
              <a:lstStyle/>
              <a:p>
                <a:r>
                  <a:rPr lang="id-ID" sz="1200" b="1">
                    <a:solidFill>
                      <a:prstClr val="white">
                        <a:lumMod val="95000"/>
                      </a:prstClr>
                    </a:solidFill>
                    <a:latin typeface="Agency FB" panose="020B0503020202020204" pitchFamily="34" charset="0"/>
                  </a:rPr>
                  <a:t>124</a:t>
                </a:r>
                <a:endParaRPr lang="id-ID" sz="1200" b="1" dirty="0">
                  <a:solidFill>
                    <a:prstClr val="white">
                      <a:lumMod val="95000"/>
                    </a:prstClr>
                  </a:solidFill>
                  <a:latin typeface="Agency FB" panose="020B0503020202020204" pitchFamily="34" charset="0"/>
                </a:endParaRPr>
              </a:p>
            </p:txBody>
          </p:sp>
          <p:cxnSp>
            <p:nvCxnSpPr>
              <p:cNvPr id="56" name="Straight Connector 55"/>
              <p:cNvCxnSpPr/>
              <p:nvPr/>
            </p:nvCxnSpPr>
            <p:spPr>
              <a:xfrm flipV="1">
                <a:off x="10213071" y="3529681"/>
                <a:ext cx="0" cy="595279"/>
              </a:xfrm>
              <a:prstGeom prst="line">
                <a:avLst/>
              </a:prstGeom>
              <a:ln w="19050">
                <a:solidFill>
                  <a:schemeClr val="bg1">
                    <a:lumMod val="75000"/>
                  </a:schemeClr>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9956693" y="3055032"/>
                <a:ext cx="364202" cy="276999"/>
              </a:xfrm>
              <a:prstGeom prst="rect">
                <a:avLst/>
              </a:prstGeom>
              <a:noFill/>
            </p:spPr>
            <p:txBody>
              <a:bodyPr wrap="none" rtlCol="0">
                <a:spAutoFit/>
              </a:bodyPr>
              <a:lstStyle/>
              <a:p>
                <a:r>
                  <a:rPr lang="id-ID" sz="1200" b="1">
                    <a:solidFill>
                      <a:prstClr val="white">
                        <a:lumMod val="95000"/>
                      </a:prstClr>
                    </a:solidFill>
                    <a:latin typeface="Agency FB" panose="020B0503020202020204" pitchFamily="34" charset="0"/>
                  </a:rPr>
                  <a:t>140</a:t>
                </a:r>
                <a:endParaRPr lang="id-ID" sz="1200" b="1" dirty="0">
                  <a:solidFill>
                    <a:prstClr val="white">
                      <a:lumMod val="95000"/>
                    </a:prstClr>
                  </a:solidFill>
                  <a:latin typeface="Agency FB" panose="020B0503020202020204" pitchFamily="34" charset="0"/>
                </a:endParaRPr>
              </a:p>
            </p:txBody>
          </p:sp>
          <p:cxnSp>
            <p:nvCxnSpPr>
              <p:cNvPr id="58" name="Straight Connector 57"/>
              <p:cNvCxnSpPr/>
              <p:nvPr/>
            </p:nvCxnSpPr>
            <p:spPr>
              <a:xfrm flipV="1">
                <a:off x="11288620" y="3798502"/>
                <a:ext cx="0" cy="595279"/>
              </a:xfrm>
              <a:prstGeom prst="line">
                <a:avLst/>
              </a:prstGeom>
              <a:ln w="19050">
                <a:solidFill>
                  <a:schemeClr val="bg1">
                    <a:lumMod val="75000"/>
                  </a:schemeClr>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59" name="TextBox 58"/>
              <p:cNvSpPr txBox="1"/>
              <p:nvPr/>
            </p:nvSpPr>
            <p:spPr>
              <a:xfrm>
                <a:off x="11032242" y="3323853"/>
                <a:ext cx="362600" cy="276999"/>
              </a:xfrm>
              <a:prstGeom prst="rect">
                <a:avLst/>
              </a:prstGeom>
              <a:noFill/>
            </p:spPr>
            <p:txBody>
              <a:bodyPr wrap="none" rtlCol="0">
                <a:spAutoFit/>
              </a:bodyPr>
              <a:lstStyle/>
              <a:p>
                <a:r>
                  <a:rPr lang="id-ID" sz="1200" b="1">
                    <a:solidFill>
                      <a:prstClr val="white">
                        <a:lumMod val="95000"/>
                      </a:prstClr>
                    </a:solidFill>
                    <a:latin typeface="Agency FB" panose="020B0503020202020204" pitchFamily="34" charset="0"/>
                  </a:rPr>
                  <a:t>133</a:t>
                </a:r>
                <a:endParaRPr lang="id-ID" sz="1200" b="1" dirty="0">
                  <a:solidFill>
                    <a:prstClr val="white">
                      <a:lumMod val="95000"/>
                    </a:prstClr>
                  </a:solidFill>
                  <a:latin typeface="Agency FB" panose="020B0503020202020204" pitchFamily="34" charset="0"/>
                </a:endParaRPr>
              </a:p>
            </p:txBody>
          </p:sp>
          <p:cxnSp>
            <p:nvCxnSpPr>
              <p:cNvPr id="60" name="Straight Connector 59"/>
              <p:cNvCxnSpPr/>
              <p:nvPr/>
            </p:nvCxnSpPr>
            <p:spPr>
              <a:xfrm>
                <a:off x="434946" y="5933432"/>
                <a:ext cx="11592122" cy="0"/>
              </a:xfrm>
              <a:prstGeom prst="line">
                <a:avLst/>
              </a:prstGeom>
              <a:ln w="53975">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30" name="TextBox 29"/>
            <p:cNvSpPr txBox="1"/>
            <p:nvPr/>
          </p:nvSpPr>
          <p:spPr>
            <a:xfrm>
              <a:off x="3073903" y="2069295"/>
              <a:ext cx="359394" cy="276999"/>
            </a:xfrm>
            <a:prstGeom prst="rect">
              <a:avLst/>
            </a:prstGeom>
            <a:noFill/>
          </p:spPr>
          <p:txBody>
            <a:bodyPr wrap="none" rtlCol="0">
              <a:spAutoFit/>
            </a:bodyPr>
            <a:lstStyle/>
            <a:p>
              <a:r>
                <a:rPr lang="id-ID" sz="1200" b="1">
                  <a:solidFill>
                    <a:prstClr val="white">
                      <a:lumMod val="95000"/>
                    </a:prstClr>
                  </a:solidFill>
                  <a:latin typeface="Agency FB" panose="020B0503020202020204" pitchFamily="34" charset="0"/>
                </a:rPr>
                <a:t>124</a:t>
              </a:r>
              <a:endParaRPr lang="id-ID" sz="1200" b="1" dirty="0">
                <a:solidFill>
                  <a:prstClr val="white">
                    <a:lumMod val="95000"/>
                  </a:prstClr>
                </a:solidFill>
                <a:latin typeface="Agency FB" panose="020B0503020202020204" pitchFamily="34" charset="0"/>
              </a:endParaRPr>
            </a:p>
          </p:txBody>
        </p:sp>
      </p:grpSp>
    </p:spTree>
    <p:extLst>
      <p:ext uri="{BB962C8B-B14F-4D97-AF65-F5344CB8AC3E}">
        <p14:creationId xmlns:p14="http://schemas.microsoft.com/office/powerpoint/2010/main" val="192932518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1700"/>
                                        <p:tgtEl>
                                          <p:spTgt spid="3"/>
                                        </p:tgtEl>
                                      </p:cBhvr>
                                    </p:animEffect>
                                  </p:childTnLst>
                                </p:cTn>
                              </p:par>
                              <p:par>
                                <p:cTn id="8" presetID="42" presetClass="entr" presetSubtype="0" fill="hold" grpId="0" nodeType="withEffect">
                                  <p:stCondLst>
                                    <p:cond delay="17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6" name="Rectangle 5"/>
          <p:cNvSpPr/>
          <p:nvPr/>
        </p:nvSpPr>
        <p:spPr>
          <a:xfrm>
            <a:off x="0" y="6723529"/>
            <a:ext cx="12192000" cy="147918"/>
          </a:xfrm>
          <a:prstGeom prst="rect">
            <a:avLst/>
          </a:prstGeom>
          <a:blipFill>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TextBox 6"/>
          <p:cNvSpPr txBox="1"/>
          <p:nvPr/>
        </p:nvSpPr>
        <p:spPr>
          <a:xfrm>
            <a:off x="953947" y="2786942"/>
            <a:ext cx="10284106" cy="769441"/>
          </a:xfrm>
          <a:prstGeom prst="rect">
            <a:avLst/>
          </a:prstGeom>
          <a:noFill/>
        </p:spPr>
        <p:txBody>
          <a:bodyPr wrap="square" rtlCol="0">
            <a:spAutoFit/>
          </a:bodyPr>
          <a:lstStyle/>
          <a:p>
            <a:pPr algn="ctr"/>
            <a:r>
              <a:rPr lang="id-ID" sz="4400" b="1">
                <a:solidFill>
                  <a:prstClr val="white"/>
                </a:solidFill>
                <a:latin typeface="Agency FB" panose="020B0503020202020204" pitchFamily="34" charset="0"/>
                <a:ea typeface="Roboto" panose="02000000000000000000" pitchFamily="2" charset="0"/>
              </a:rPr>
              <a:t>Business Infographic</a:t>
            </a:r>
            <a:endParaRPr lang="id-ID" sz="4400" b="1" dirty="0">
              <a:solidFill>
                <a:prstClr val="white"/>
              </a:solidFill>
              <a:latin typeface="Agency FB" panose="020B0503020202020204" pitchFamily="34" charset="0"/>
              <a:ea typeface="Roboto" panose="02000000000000000000" pitchFamily="2" charset="0"/>
            </a:endParaRPr>
          </a:p>
        </p:txBody>
      </p:sp>
      <p:sp>
        <p:nvSpPr>
          <p:cNvPr id="8" name="TextBox 7"/>
          <p:cNvSpPr txBox="1"/>
          <p:nvPr/>
        </p:nvSpPr>
        <p:spPr>
          <a:xfrm>
            <a:off x="5319217" y="2295137"/>
            <a:ext cx="1194558" cy="523220"/>
          </a:xfrm>
          <a:prstGeom prst="rect">
            <a:avLst/>
          </a:prstGeom>
          <a:noFill/>
        </p:spPr>
        <p:txBody>
          <a:bodyPr wrap="none" rtlCol="0">
            <a:spAutoFit/>
          </a:bodyPr>
          <a:lstStyle/>
          <a:p>
            <a:r>
              <a:rPr lang="id-ID" sz="2800" dirty="0">
                <a:solidFill>
                  <a:prstClr val="white"/>
                </a:solidFill>
                <a:latin typeface="Agency FB" panose="020B0503020202020204" pitchFamily="34" charset="0"/>
              </a:rPr>
              <a:t>Welcome</a:t>
            </a:r>
          </a:p>
        </p:txBody>
      </p:sp>
    </p:spTree>
    <p:extLst>
      <p:ext uri="{BB962C8B-B14F-4D97-AF65-F5344CB8AC3E}">
        <p14:creationId xmlns:p14="http://schemas.microsoft.com/office/powerpoint/2010/main" val="2442158516"/>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907774" y="177008"/>
            <a:ext cx="10515600" cy="6976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id-ID" sz="3200">
                <a:solidFill>
                  <a:srgbClr val="44546A"/>
                </a:solidFill>
                <a:latin typeface="Agency FB" panose="020B0503020202020204" pitchFamily="34" charset="0"/>
                <a:ea typeface="Roboto" panose="02000000000000000000" pitchFamily="2" charset="0"/>
                <a:cs typeface="Lato" panose="020F0502020204030203" pitchFamily="34" charset="0"/>
              </a:rPr>
              <a:t>Let’s Run</a:t>
            </a:r>
            <a:endParaRPr lang="en-US" sz="3200">
              <a:solidFill>
                <a:srgbClr val="44546A"/>
              </a:solidFill>
              <a:latin typeface="Agency FB" panose="020B0503020202020204" pitchFamily="34" charset="0"/>
              <a:ea typeface="Roboto" panose="02000000000000000000" pitchFamily="2" charset="0"/>
              <a:cs typeface="Lato" panose="020F0502020204030203" pitchFamily="34" charset="0"/>
            </a:endParaRPr>
          </a:p>
        </p:txBody>
      </p:sp>
      <p:sp>
        <p:nvSpPr>
          <p:cNvPr id="4" name="Text Placeholder 2"/>
          <p:cNvSpPr txBox="1">
            <a:spLocks/>
          </p:cNvSpPr>
          <p:nvPr/>
        </p:nvSpPr>
        <p:spPr>
          <a:xfrm>
            <a:off x="907774" y="821635"/>
            <a:ext cx="10515600" cy="50358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400">
                <a:solidFill>
                  <a:prstClr val="white">
                    <a:lumMod val="65000"/>
                  </a:prstClr>
                </a:solidFill>
                <a:latin typeface="Agency FB" panose="020B0503020202020204" pitchFamily="34" charset="0"/>
                <a:ea typeface="Roboto" panose="02000000000000000000" pitchFamily="2" charset="0"/>
                <a:cs typeface="Lato" panose="020F0502020204030203" pitchFamily="34" charset="0"/>
              </a:rPr>
              <a:t>Put a relevant subtitle in </a:t>
            </a:r>
            <a:r>
              <a:rPr lang="en-US" sz="1400">
                <a:solidFill>
                  <a:srgbClr val="90BC33"/>
                </a:solidFill>
                <a:latin typeface="Agency FB" panose="020B0503020202020204" pitchFamily="34" charset="0"/>
                <a:ea typeface="Roboto" panose="02000000000000000000" pitchFamily="2" charset="0"/>
                <a:cs typeface="Lato" panose="020F0502020204030203" pitchFamily="34" charset="0"/>
              </a:rPr>
              <a:t>this line</a:t>
            </a:r>
          </a:p>
          <a:p>
            <a:endParaRPr lang="en-US" sz="1400">
              <a:solidFill>
                <a:srgbClr val="90BC33"/>
              </a:solidFill>
              <a:latin typeface="Agency FB" panose="020B0503020202020204" pitchFamily="34" charset="0"/>
              <a:ea typeface="Roboto" panose="02000000000000000000" pitchFamily="2" charset="0"/>
              <a:cs typeface="Lato" panose="020F0502020204030203" pitchFamily="34" charset="0"/>
            </a:endParaRPr>
          </a:p>
        </p:txBody>
      </p:sp>
      <p:sp>
        <p:nvSpPr>
          <p:cNvPr id="5" name="Rounded Rectangle 4"/>
          <p:cNvSpPr/>
          <p:nvPr/>
        </p:nvSpPr>
        <p:spPr>
          <a:xfrm>
            <a:off x="11436823" y="361731"/>
            <a:ext cx="477272" cy="328187"/>
          </a:xfrm>
          <a:prstGeom prst="roundRect">
            <a:avLst/>
          </a:prstGeom>
          <a:solidFill>
            <a:schemeClr val="tx2">
              <a:lumMod val="40000"/>
              <a:lumOff val="60000"/>
            </a:schemeClr>
          </a:solid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DBBBA498-DA9E-49E0-9B68-36103A5B348F}" type="slidenum">
              <a:rPr lang="id-ID" sz="1200">
                <a:solidFill>
                  <a:prstClr val="white"/>
                </a:solidFill>
                <a:latin typeface="Agency FB" panose="020B0503020202020204" pitchFamily="34" charset="0"/>
              </a:rPr>
              <a:pPr algn="ctr"/>
              <a:t>14</a:t>
            </a:fld>
            <a:endParaRPr lang="en-US" sz="1200">
              <a:solidFill>
                <a:prstClr val="white"/>
              </a:solidFill>
              <a:latin typeface="Agency FB" panose="020B0503020202020204" pitchFamily="34" charset="0"/>
            </a:endParaRPr>
          </a:p>
        </p:txBody>
      </p:sp>
      <p:sp>
        <p:nvSpPr>
          <p:cNvPr id="6" name="Rectangle 5"/>
          <p:cNvSpPr/>
          <p:nvPr/>
        </p:nvSpPr>
        <p:spPr>
          <a:xfrm>
            <a:off x="0" y="6723529"/>
            <a:ext cx="12192000" cy="147918"/>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gency FB" panose="020B0503020202020204" pitchFamily="34" charset="0"/>
            </a:endParaRPr>
          </a:p>
        </p:txBody>
      </p:sp>
      <p:sp>
        <p:nvSpPr>
          <p:cNvPr id="7" name="Freeform 18"/>
          <p:cNvSpPr>
            <a:spLocks noEditPoints="1"/>
          </p:cNvSpPr>
          <p:nvPr/>
        </p:nvSpPr>
        <p:spPr bwMode="auto">
          <a:xfrm>
            <a:off x="620616" y="1822524"/>
            <a:ext cx="2359421" cy="2847536"/>
          </a:xfrm>
          <a:custGeom>
            <a:avLst/>
            <a:gdLst>
              <a:gd name="T0" fmla="*/ 795 w 857"/>
              <a:gd name="T1" fmla="*/ 772 h 1034"/>
              <a:gd name="T2" fmla="*/ 710 w 857"/>
              <a:gd name="T3" fmla="*/ 755 h 1034"/>
              <a:gd name="T4" fmla="*/ 524 w 857"/>
              <a:gd name="T5" fmla="*/ 716 h 1034"/>
              <a:gd name="T6" fmla="*/ 523 w 857"/>
              <a:gd name="T7" fmla="*/ 654 h 1034"/>
              <a:gd name="T8" fmla="*/ 441 w 857"/>
              <a:gd name="T9" fmla="*/ 482 h 1034"/>
              <a:gd name="T10" fmla="*/ 432 w 857"/>
              <a:gd name="T11" fmla="*/ 458 h 1034"/>
              <a:gd name="T12" fmla="*/ 447 w 857"/>
              <a:gd name="T13" fmla="*/ 460 h 1034"/>
              <a:gd name="T14" fmla="*/ 508 w 857"/>
              <a:gd name="T15" fmla="*/ 355 h 1034"/>
              <a:gd name="T16" fmla="*/ 524 w 857"/>
              <a:gd name="T17" fmla="*/ 228 h 1034"/>
              <a:gd name="T18" fmla="*/ 438 w 857"/>
              <a:gd name="T19" fmla="*/ 205 h 1034"/>
              <a:gd name="T20" fmla="*/ 347 w 857"/>
              <a:gd name="T21" fmla="*/ 166 h 1034"/>
              <a:gd name="T22" fmla="*/ 361 w 857"/>
              <a:gd name="T23" fmla="*/ 82 h 1034"/>
              <a:gd name="T24" fmla="*/ 226 w 857"/>
              <a:gd name="T25" fmla="*/ 38 h 1034"/>
              <a:gd name="T26" fmla="*/ 222 w 857"/>
              <a:gd name="T27" fmla="*/ 84 h 1034"/>
              <a:gd name="T28" fmla="*/ 217 w 857"/>
              <a:gd name="T29" fmla="*/ 145 h 1034"/>
              <a:gd name="T30" fmla="*/ 247 w 857"/>
              <a:gd name="T31" fmla="*/ 186 h 1034"/>
              <a:gd name="T32" fmla="*/ 290 w 857"/>
              <a:gd name="T33" fmla="*/ 202 h 1034"/>
              <a:gd name="T34" fmla="*/ 253 w 857"/>
              <a:gd name="T35" fmla="*/ 280 h 1034"/>
              <a:gd name="T36" fmla="*/ 271 w 857"/>
              <a:gd name="T37" fmla="*/ 355 h 1034"/>
              <a:gd name="T38" fmla="*/ 217 w 857"/>
              <a:gd name="T39" fmla="*/ 315 h 1034"/>
              <a:gd name="T40" fmla="*/ 169 w 857"/>
              <a:gd name="T41" fmla="*/ 342 h 1034"/>
              <a:gd name="T42" fmla="*/ 235 w 857"/>
              <a:gd name="T43" fmla="*/ 379 h 1034"/>
              <a:gd name="T44" fmla="*/ 295 w 857"/>
              <a:gd name="T45" fmla="*/ 506 h 1034"/>
              <a:gd name="T46" fmla="*/ 303 w 857"/>
              <a:gd name="T47" fmla="*/ 552 h 1034"/>
              <a:gd name="T48" fmla="*/ 240 w 857"/>
              <a:gd name="T49" fmla="*/ 656 h 1034"/>
              <a:gd name="T50" fmla="*/ 190 w 857"/>
              <a:gd name="T51" fmla="*/ 786 h 1034"/>
              <a:gd name="T52" fmla="*/ 86 w 857"/>
              <a:gd name="T53" fmla="*/ 956 h 1034"/>
              <a:gd name="T54" fmla="*/ 0 w 857"/>
              <a:gd name="T55" fmla="*/ 943 h 1034"/>
              <a:gd name="T56" fmla="*/ 124 w 857"/>
              <a:gd name="T57" fmla="*/ 1034 h 1034"/>
              <a:gd name="T58" fmla="*/ 240 w 857"/>
              <a:gd name="T59" fmla="*/ 861 h 1034"/>
              <a:gd name="T60" fmla="*/ 295 w 857"/>
              <a:gd name="T61" fmla="*/ 731 h 1034"/>
              <a:gd name="T62" fmla="*/ 369 w 857"/>
              <a:gd name="T63" fmla="*/ 652 h 1034"/>
              <a:gd name="T64" fmla="*/ 485 w 857"/>
              <a:gd name="T65" fmla="*/ 786 h 1034"/>
              <a:gd name="T66" fmla="*/ 747 w 857"/>
              <a:gd name="T67" fmla="*/ 822 h 1034"/>
              <a:gd name="T68" fmla="*/ 834 w 857"/>
              <a:gd name="T69" fmla="*/ 895 h 1034"/>
              <a:gd name="T70" fmla="*/ 424 w 857"/>
              <a:gd name="T71" fmla="*/ 270 h 1034"/>
              <a:gd name="T72" fmla="*/ 469 w 857"/>
              <a:gd name="T73" fmla="*/ 342 h 1034"/>
              <a:gd name="T74" fmla="*/ 424 w 857"/>
              <a:gd name="T75" fmla="*/ 270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57" h="1034">
                <a:moveTo>
                  <a:pt x="818" y="814"/>
                </a:moveTo>
                <a:cubicBezTo>
                  <a:pt x="811" y="797"/>
                  <a:pt x="795" y="782"/>
                  <a:pt x="795" y="772"/>
                </a:cubicBezTo>
                <a:cubicBezTo>
                  <a:pt x="795" y="761"/>
                  <a:pt x="783" y="752"/>
                  <a:pt x="774" y="751"/>
                </a:cubicBezTo>
                <a:cubicBezTo>
                  <a:pt x="764" y="751"/>
                  <a:pt x="741" y="762"/>
                  <a:pt x="710" y="755"/>
                </a:cubicBezTo>
                <a:cubicBezTo>
                  <a:pt x="678" y="749"/>
                  <a:pt x="647" y="721"/>
                  <a:pt x="613" y="712"/>
                </a:cubicBezTo>
                <a:cubicBezTo>
                  <a:pt x="580" y="703"/>
                  <a:pt x="526" y="718"/>
                  <a:pt x="524" y="716"/>
                </a:cubicBezTo>
                <a:cubicBezTo>
                  <a:pt x="521" y="715"/>
                  <a:pt x="507" y="684"/>
                  <a:pt x="507" y="684"/>
                </a:cubicBezTo>
                <a:cubicBezTo>
                  <a:pt x="523" y="654"/>
                  <a:pt x="523" y="654"/>
                  <a:pt x="523" y="654"/>
                </a:cubicBezTo>
                <a:cubicBezTo>
                  <a:pt x="497" y="627"/>
                  <a:pt x="459" y="579"/>
                  <a:pt x="459" y="579"/>
                </a:cubicBezTo>
                <a:cubicBezTo>
                  <a:pt x="494" y="530"/>
                  <a:pt x="451" y="492"/>
                  <a:pt x="441" y="482"/>
                </a:cubicBezTo>
                <a:cubicBezTo>
                  <a:pt x="430" y="472"/>
                  <a:pt x="413" y="462"/>
                  <a:pt x="413" y="462"/>
                </a:cubicBezTo>
                <a:cubicBezTo>
                  <a:pt x="426" y="466"/>
                  <a:pt x="432" y="458"/>
                  <a:pt x="432" y="458"/>
                </a:cubicBezTo>
                <a:cubicBezTo>
                  <a:pt x="432" y="458"/>
                  <a:pt x="432" y="458"/>
                  <a:pt x="436" y="459"/>
                </a:cubicBezTo>
                <a:cubicBezTo>
                  <a:pt x="440" y="461"/>
                  <a:pt x="447" y="460"/>
                  <a:pt x="447" y="460"/>
                </a:cubicBezTo>
                <a:cubicBezTo>
                  <a:pt x="471" y="442"/>
                  <a:pt x="469" y="410"/>
                  <a:pt x="470" y="406"/>
                </a:cubicBezTo>
                <a:cubicBezTo>
                  <a:pt x="472" y="402"/>
                  <a:pt x="474" y="392"/>
                  <a:pt x="508" y="355"/>
                </a:cubicBezTo>
                <a:cubicBezTo>
                  <a:pt x="543" y="319"/>
                  <a:pt x="563" y="278"/>
                  <a:pt x="567" y="266"/>
                </a:cubicBezTo>
                <a:cubicBezTo>
                  <a:pt x="570" y="255"/>
                  <a:pt x="533" y="234"/>
                  <a:pt x="524" y="228"/>
                </a:cubicBezTo>
                <a:cubicBezTo>
                  <a:pt x="515" y="222"/>
                  <a:pt x="490" y="211"/>
                  <a:pt x="471" y="210"/>
                </a:cubicBezTo>
                <a:cubicBezTo>
                  <a:pt x="452" y="208"/>
                  <a:pt x="438" y="205"/>
                  <a:pt x="438" y="205"/>
                </a:cubicBezTo>
                <a:cubicBezTo>
                  <a:pt x="416" y="193"/>
                  <a:pt x="399" y="188"/>
                  <a:pt x="383" y="184"/>
                </a:cubicBezTo>
                <a:cubicBezTo>
                  <a:pt x="368" y="181"/>
                  <a:pt x="350" y="167"/>
                  <a:pt x="347" y="166"/>
                </a:cubicBezTo>
                <a:cubicBezTo>
                  <a:pt x="344" y="164"/>
                  <a:pt x="342" y="156"/>
                  <a:pt x="342" y="156"/>
                </a:cubicBezTo>
                <a:cubicBezTo>
                  <a:pt x="361" y="133"/>
                  <a:pt x="364" y="114"/>
                  <a:pt x="361" y="82"/>
                </a:cubicBezTo>
                <a:cubicBezTo>
                  <a:pt x="358" y="50"/>
                  <a:pt x="326" y="28"/>
                  <a:pt x="294" y="14"/>
                </a:cubicBezTo>
                <a:cubicBezTo>
                  <a:pt x="262" y="0"/>
                  <a:pt x="237" y="28"/>
                  <a:pt x="226" y="38"/>
                </a:cubicBezTo>
                <a:cubicBezTo>
                  <a:pt x="216" y="48"/>
                  <a:pt x="225" y="66"/>
                  <a:pt x="225" y="66"/>
                </a:cubicBezTo>
                <a:cubicBezTo>
                  <a:pt x="225" y="66"/>
                  <a:pt x="224" y="79"/>
                  <a:pt x="222" y="84"/>
                </a:cubicBezTo>
                <a:cubicBezTo>
                  <a:pt x="221" y="89"/>
                  <a:pt x="225" y="111"/>
                  <a:pt x="225" y="115"/>
                </a:cubicBezTo>
                <a:cubicBezTo>
                  <a:pt x="225" y="119"/>
                  <a:pt x="216" y="139"/>
                  <a:pt x="217" y="145"/>
                </a:cubicBezTo>
                <a:cubicBezTo>
                  <a:pt x="219" y="151"/>
                  <a:pt x="226" y="144"/>
                  <a:pt x="230" y="147"/>
                </a:cubicBezTo>
                <a:cubicBezTo>
                  <a:pt x="233" y="149"/>
                  <a:pt x="244" y="184"/>
                  <a:pt x="247" y="186"/>
                </a:cubicBezTo>
                <a:cubicBezTo>
                  <a:pt x="250" y="189"/>
                  <a:pt x="262" y="185"/>
                  <a:pt x="270" y="184"/>
                </a:cubicBezTo>
                <a:cubicBezTo>
                  <a:pt x="278" y="182"/>
                  <a:pt x="286" y="187"/>
                  <a:pt x="290" y="202"/>
                </a:cubicBezTo>
                <a:cubicBezTo>
                  <a:pt x="295" y="218"/>
                  <a:pt x="278" y="231"/>
                  <a:pt x="270" y="240"/>
                </a:cubicBezTo>
                <a:cubicBezTo>
                  <a:pt x="262" y="249"/>
                  <a:pt x="256" y="261"/>
                  <a:pt x="253" y="280"/>
                </a:cubicBezTo>
                <a:cubicBezTo>
                  <a:pt x="249" y="299"/>
                  <a:pt x="264" y="327"/>
                  <a:pt x="269" y="337"/>
                </a:cubicBezTo>
                <a:cubicBezTo>
                  <a:pt x="274" y="348"/>
                  <a:pt x="271" y="355"/>
                  <a:pt x="271" y="355"/>
                </a:cubicBezTo>
                <a:cubicBezTo>
                  <a:pt x="256" y="354"/>
                  <a:pt x="222" y="335"/>
                  <a:pt x="222" y="335"/>
                </a:cubicBezTo>
                <a:cubicBezTo>
                  <a:pt x="222" y="335"/>
                  <a:pt x="219" y="323"/>
                  <a:pt x="217" y="315"/>
                </a:cubicBezTo>
                <a:cubicBezTo>
                  <a:pt x="216" y="308"/>
                  <a:pt x="199" y="298"/>
                  <a:pt x="187" y="298"/>
                </a:cubicBezTo>
                <a:cubicBezTo>
                  <a:pt x="175" y="298"/>
                  <a:pt x="169" y="334"/>
                  <a:pt x="169" y="342"/>
                </a:cubicBezTo>
                <a:cubicBezTo>
                  <a:pt x="169" y="349"/>
                  <a:pt x="186" y="358"/>
                  <a:pt x="195" y="358"/>
                </a:cubicBezTo>
                <a:cubicBezTo>
                  <a:pt x="204" y="358"/>
                  <a:pt x="219" y="370"/>
                  <a:pt x="235" y="379"/>
                </a:cubicBezTo>
                <a:cubicBezTo>
                  <a:pt x="250" y="388"/>
                  <a:pt x="282" y="406"/>
                  <a:pt x="289" y="414"/>
                </a:cubicBezTo>
                <a:cubicBezTo>
                  <a:pt x="295" y="421"/>
                  <a:pt x="295" y="504"/>
                  <a:pt x="295" y="506"/>
                </a:cubicBezTo>
                <a:cubicBezTo>
                  <a:pt x="295" y="508"/>
                  <a:pt x="309" y="529"/>
                  <a:pt x="311" y="532"/>
                </a:cubicBezTo>
                <a:cubicBezTo>
                  <a:pt x="313" y="535"/>
                  <a:pt x="307" y="548"/>
                  <a:pt x="303" y="552"/>
                </a:cubicBezTo>
                <a:cubicBezTo>
                  <a:pt x="299" y="555"/>
                  <a:pt x="295" y="575"/>
                  <a:pt x="295" y="575"/>
                </a:cubicBezTo>
                <a:cubicBezTo>
                  <a:pt x="240" y="656"/>
                  <a:pt x="240" y="656"/>
                  <a:pt x="240" y="656"/>
                </a:cubicBezTo>
                <a:cubicBezTo>
                  <a:pt x="240" y="656"/>
                  <a:pt x="208" y="708"/>
                  <a:pt x="197" y="725"/>
                </a:cubicBezTo>
                <a:cubicBezTo>
                  <a:pt x="185" y="742"/>
                  <a:pt x="198" y="755"/>
                  <a:pt x="190" y="786"/>
                </a:cubicBezTo>
                <a:cubicBezTo>
                  <a:pt x="182" y="817"/>
                  <a:pt x="156" y="881"/>
                  <a:pt x="140" y="908"/>
                </a:cubicBezTo>
                <a:cubicBezTo>
                  <a:pt x="124" y="936"/>
                  <a:pt x="110" y="957"/>
                  <a:pt x="86" y="956"/>
                </a:cubicBezTo>
                <a:cubicBezTo>
                  <a:pt x="62" y="955"/>
                  <a:pt x="14" y="941"/>
                  <a:pt x="14" y="941"/>
                </a:cubicBezTo>
                <a:cubicBezTo>
                  <a:pt x="1" y="932"/>
                  <a:pt x="0" y="943"/>
                  <a:pt x="0" y="943"/>
                </a:cubicBezTo>
                <a:cubicBezTo>
                  <a:pt x="0" y="959"/>
                  <a:pt x="21" y="989"/>
                  <a:pt x="68" y="1007"/>
                </a:cubicBezTo>
                <a:cubicBezTo>
                  <a:pt x="115" y="1025"/>
                  <a:pt x="99" y="1033"/>
                  <a:pt x="124" y="1034"/>
                </a:cubicBezTo>
                <a:cubicBezTo>
                  <a:pt x="148" y="1034"/>
                  <a:pt x="147" y="1011"/>
                  <a:pt x="167" y="966"/>
                </a:cubicBezTo>
                <a:cubicBezTo>
                  <a:pt x="188" y="921"/>
                  <a:pt x="221" y="891"/>
                  <a:pt x="240" y="861"/>
                </a:cubicBezTo>
                <a:cubicBezTo>
                  <a:pt x="259" y="831"/>
                  <a:pt x="260" y="759"/>
                  <a:pt x="260" y="759"/>
                </a:cubicBezTo>
                <a:cubicBezTo>
                  <a:pt x="264" y="754"/>
                  <a:pt x="295" y="731"/>
                  <a:pt x="295" y="731"/>
                </a:cubicBezTo>
                <a:cubicBezTo>
                  <a:pt x="326" y="718"/>
                  <a:pt x="339" y="690"/>
                  <a:pt x="339" y="690"/>
                </a:cubicBezTo>
                <a:cubicBezTo>
                  <a:pt x="359" y="671"/>
                  <a:pt x="369" y="652"/>
                  <a:pt x="369" y="652"/>
                </a:cubicBezTo>
                <a:cubicBezTo>
                  <a:pt x="384" y="639"/>
                  <a:pt x="415" y="706"/>
                  <a:pt x="437" y="734"/>
                </a:cubicBezTo>
                <a:cubicBezTo>
                  <a:pt x="458" y="763"/>
                  <a:pt x="467" y="779"/>
                  <a:pt x="485" y="786"/>
                </a:cubicBezTo>
                <a:cubicBezTo>
                  <a:pt x="503" y="792"/>
                  <a:pt x="576" y="785"/>
                  <a:pt x="576" y="785"/>
                </a:cubicBezTo>
                <a:cubicBezTo>
                  <a:pt x="684" y="786"/>
                  <a:pt x="729" y="812"/>
                  <a:pt x="747" y="822"/>
                </a:cubicBezTo>
                <a:cubicBezTo>
                  <a:pt x="765" y="832"/>
                  <a:pt x="793" y="859"/>
                  <a:pt x="809" y="881"/>
                </a:cubicBezTo>
                <a:cubicBezTo>
                  <a:pt x="825" y="904"/>
                  <a:pt x="834" y="895"/>
                  <a:pt x="834" y="895"/>
                </a:cubicBezTo>
                <a:cubicBezTo>
                  <a:pt x="857" y="867"/>
                  <a:pt x="825" y="830"/>
                  <a:pt x="818" y="814"/>
                </a:cubicBezTo>
                <a:close/>
                <a:moveTo>
                  <a:pt x="424" y="270"/>
                </a:moveTo>
                <a:cubicBezTo>
                  <a:pt x="434" y="269"/>
                  <a:pt x="484" y="275"/>
                  <a:pt x="491" y="278"/>
                </a:cubicBezTo>
                <a:cubicBezTo>
                  <a:pt x="498" y="280"/>
                  <a:pt x="492" y="292"/>
                  <a:pt x="469" y="342"/>
                </a:cubicBezTo>
                <a:cubicBezTo>
                  <a:pt x="446" y="391"/>
                  <a:pt x="416" y="408"/>
                  <a:pt x="416" y="408"/>
                </a:cubicBezTo>
                <a:lnTo>
                  <a:pt x="424" y="270"/>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8" name="Freeform 19"/>
          <p:cNvSpPr>
            <a:spLocks noEditPoints="1"/>
          </p:cNvSpPr>
          <p:nvPr/>
        </p:nvSpPr>
        <p:spPr bwMode="auto">
          <a:xfrm>
            <a:off x="9412469" y="1822524"/>
            <a:ext cx="2363001" cy="2847536"/>
          </a:xfrm>
          <a:custGeom>
            <a:avLst/>
            <a:gdLst>
              <a:gd name="T0" fmla="*/ 795 w 858"/>
              <a:gd name="T1" fmla="*/ 771 h 1034"/>
              <a:gd name="T2" fmla="*/ 710 w 858"/>
              <a:gd name="T3" fmla="*/ 755 h 1034"/>
              <a:gd name="T4" fmla="*/ 524 w 858"/>
              <a:gd name="T5" fmla="*/ 715 h 1034"/>
              <a:gd name="T6" fmla="*/ 523 w 858"/>
              <a:gd name="T7" fmla="*/ 653 h 1034"/>
              <a:gd name="T8" fmla="*/ 441 w 858"/>
              <a:gd name="T9" fmla="*/ 481 h 1034"/>
              <a:gd name="T10" fmla="*/ 432 w 858"/>
              <a:gd name="T11" fmla="*/ 457 h 1034"/>
              <a:gd name="T12" fmla="*/ 447 w 858"/>
              <a:gd name="T13" fmla="*/ 459 h 1034"/>
              <a:gd name="T14" fmla="*/ 509 w 858"/>
              <a:gd name="T15" fmla="*/ 355 h 1034"/>
              <a:gd name="T16" fmla="*/ 524 w 858"/>
              <a:gd name="T17" fmla="*/ 227 h 1034"/>
              <a:gd name="T18" fmla="*/ 438 w 858"/>
              <a:gd name="T19" fmla="*/ 204 h 1034"/>
              <a:gd name="T20" fmla="*/ 348 w 858"/>
              <a:gd name="T21" fmla="*/ 165 h 1034"/>
              <a:gd name="T22" fmla="*/ 362 w 858"/>
              <a:gd name="T23" fmla="*/ 81 h 1034"/>
              <a:gd name="T24" fmla="*/ 227 w 858"/>
              <a:gd name="T25" fmla="*/ 37 h 1034"/>
              <a:gd name="T26" fmla="*/ 223 w 858"/>
              <a:gd name="T27" fmla="*/ 83 h 1034"/>
              <a:gd name="T28" fmla="*/ 218 w 858"/>
              <a:gd name="T29" fmla="*/ 144 h 1034"/>
              <a:gd name="T30" fmla="*/ 247 w 858"/>
              <a:gd name="T31" fmla="*/ 185 h 1034"/>
              <a:gd name="T32" fmla="*/ 291 w 858"/>
              <a:gd name="T33" fmla="*/ 202 h 1034"/>
              <a:gd name="T34" fmla="*/ 253 w 858"/>
              <a:gd name="T35" fmla="*/ 279 h 1034"/>
              <a:gd name="T36" fmla="*/ 271 w 858"/>
              <a:gd name="T37" fmla="*/ 354 h 1034"/>
              <a:gd name="T38" fmla="*/ 218 w 858"/>
              <a:gd name="T39" fmla="*/ 315 h 1034"/>
              <a:gd name="T40" fmla="*/ 169 w 858"/>
              <a:gd name="T41" fmla="*/ 341 h 1034"/>
              <a:gd name="T42" fmla="*/ 235 w 858"/>
              <a:gd name="T43" fmla="*/ 378 h 1034"/>
              <a:gd name="T44" fmla="*/ 296 w 858"/>
              <a:gd name="T45" fmla="*/ 505 h 1034"/>
              <a:gd name="T46" fmla="*/ 303 w 858"/>
              <a:gd name="T47" fmla="*/ 551 h 1034"/>
              <a:gd name="T48" fmla="*/ 241 w 858"/>
              <a:gd name="T49" fmla="*/ 656 h 1034"/>
              <a:gd name="T50" fmla="*/ 191 w 858"/>
              <a:gd name="T51" fmla="*/ 785 h 1034"/>
              <a:gd name="T52" fmla="*/ 86 w 858"/>
              <a:gd name="T53" fmla="*/ 955 h 1034"/>
              <a:gd name="T54" fmla="*/ 0 w 858"/>
              <a:gd name="T55" fmla="*/ 942 h 1034"/>
              <a:gd name="T56" fmla="*/ 124 w 858"/>
              <a:gd name="T57" fmla="*/ 1033 h 1034"/>
              <a:gd name="T58" fmla="*/ 241 w 858"/>
              <a:gd name="T59" fmla="*/ 860 h 1034"/>
              <a:gd name="T60" fmla="*/ 295 w 858"/>
              <a:gd name="T61" fmla="*/ 730 h 1034"/>
              <a:gd name="T62" fmla="*/ 370 w 858"/>
              <a:gd name="T63" fmla="*/ 652 h 1034"/>
              <a:gd name="T64" fmla="*/ 486 w 858"/>
              <a:gd name="T65" fmla="*/ 785 h 1034"/>
              <a:gd name="T66" fmla="*/ 748 w 858"/>
              <a:gd name="T67" fmla="*/ 821 h 1034"/>
              <a:gd name="T68" fmla="*/ 834 w 858"/>
              <a:gd name="T69" fmla="*/ 895 h 1034"/>
              <a:gd name="T70" fmla="*/ 425 w 858"/>
              <a:gd name="T71" fmla="*/ 270 h 1034"/>
              <a:gd name="T72" fmla="*/ 469 w 858"/>
              <a:gd name="T73" fmla="*/ 341 h 1034"/>
              <a:gd name="T74" fmla="*/ 425 w 858"/>
              <a:gd name="T75" fmla="*/ 270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58" h="1034">
                <a:moveTo>
                  <a:pt x="818" y="813"/>
                </a:moveTo>
                <a:cubicBezTo>
                  <a:pt x="811" y="796"/>
                  <a:pt x="795" y="782"/>
                  <a:pt x="795" y="771"/>
                </a:cubicBezTo>
                <a:cubicBezTo>
                  <a:pt x="795" y="760"/>
                  <a:pt x="784" y="751"/>
                  <a:pt x="774" y="751"/>
                </a:cubicBezTo>
                <a:cubicBezTo>
                  <a:pt x="764" y="750"/>
                  <a:pt x="741" y="761"/>
                  <a:pt x="710" y="755"/>
                </a:cubicBezTo>
                <a:cubicBezTo>
                  <a:pt x="679" y="748"/>
                  <a:pt x="647" y="720"/>
                  <a:pt x="614" y="711"/>
                </a:cubicBezTo>
                <a:cubicBezTo>
                  <a:pt x="580" y="702"/>
                  <a:pt x="527" y="717"/>
                  <a:pt x="524" y="715"/>
                </a:cubicBezTo>
                <a:cubicBezTo>
                  <a:pt x="522" y="714"/>
                  <a:pt x="507" y="684"/>
                  <a:pt x="507" y="684"/>
                </a:cubicBezTo>
                <a:cubicBezTo>
                  <a:pt x="523" y="653"/>
                  <a:pt x="523" y="653"/>
                  <a:pt x="523" y="653"/>
                </a:cubicBezTo>
                <a:cubicBezTo>
                  <a:pt x="497" y="626"/>
                  <a:pt x="459" y="578"/>
                  <a:pt x="459" y="578"/>
                </a:cubicBezTo>
                <a:cubicBezTo>
                  <a:pt x="495" y="530"/>
                  <a:pt x="452" y="491"/>
                  <a:pt x="441" y="481"/>
                </a:cubicBezTo>
                <a:cubicBezTo>
                  <a:pt x="431" y="472"/>
                  <a:pt x="413" y="461"/>
                  <a:pt x="413" y="461"/>
                </a:cubicBezTo>
                <a:cubicBezTo>
                  <a:pt x="426" y="465"/>
                  <a:pt x="432" y="457"/>
                  <a:pt x="432" y="457"/>
                </a:cubicBezTo>
                <a:cubicBezTo>
                  <a:pt x="432" y="457"/>
                  <a:pt x="432" y="457"/>
                  <a:pt x="436" y="459"/>
                </a:cubicBezTo>
                <a:cubicBezTo>
                  <a:pt x="440" y="460"/>
                  <a:pt x="447" y="459"/>
                  <a:pt x="447" y="459"/>
                </a:cubicBezTo>
                <a:cubicBezTo>
                  <a:pt x="472" y="441"/>
                  <a:pt x="469" y="409"/>
                  <a:pt x="471" y="405"/>
                </a:cubicBezTo>
                <a:cubicBezTo>
                  <a:pt x="472" y="401"/>
                  <a:pt x="474" y="391"/>
                  <a:pt x="509" y="355"/>
                </a:cubicBezTo>
                <a:cubicBezTo>
                  <a:pt x="543" y="318"/>
                  <a:pt x="564" y="277"/>
                  <a:pt x="567" y="265"/>
                </a:cubicBezTo>
                <a:cubicBezTo>
                  <a:pt x="570" y="254"/>
                  <a:pt x="533" y="233"/>
                  <a:pt x="524" y="227"/>
                </a:cubicBezTo>
                <a:cubicBezTo>
                  <a:pt x="515" y="221"/>
                  <a:pt x="491" y="211"/>
                  <a:pt x="472" y="209"/>
                </a:cubicBezTo>
                <a:cubicBezTo>
                  <a:pt x="453" y="207"/>
                  <a:pt x="438" y="204"/>
                  <a:pt x="438" y="204"/>
                </a:cubicBezTo>
                <a:cubicBezTo>
                  <a:pt x="417" y="193"/>
                  <a:pt x="399" y="187"/>
                  <a:pt x="384" y="184"/>
                </a:cubicBezTo>
                <a:cubicBezTo>
                  <a:pt x="368" y="180"/>
                  <a:pt x="351" y="167"/>
                  <a:pt x="348" y="165"/>
                </a:cubicBezTo>
                <a:cubicBezTo>
                  <a:pt x="344" y="163"/>
                  <a:pt x="343" y="155"/>
                  <a:pt x="343" y="155"/>
                </a:cubicBezTo>
                <a:cubicBezTo>
                  <a:pt x="362" y="132"/>
                  <a:pt x="365" y="113"/>
                  <a:pt x="362" y="81"/>
                </a:cubicBezTo>
                <a:cubicBezTo>
                  <a:pt x="358" y="50"/>
                  <a:pt x="326" y="27"/>
                  <a:pt x="294" y="14"/>
                </a:cubicBezTo>
                <a:cubicBezTo>
                  <a:pt x="262" y="0"/>
                  <a:pt x="237" y="27"/>
                  <a:pt x="227" y="37"/>
                </a:cubicBezTo>
                <a:cubicBezTo>
                  <a:pt x="216" y="47"/>
                  <a:pt x="225" y="65"/>
                  <a:pt x="225" y="65"/>
                </a:cubicBezTo>
                <a:cubicBezTo>
                  <a:pt x="225" y="65"/>
                  <a:pt x="224" y="78"/>
                  <a:pt x="223" y="83"/>
                </a:cubicBezTo>
                <a:cubicBezTo>
                  <a:pt x="221" y="88"/>
                  <a:pt x="225" y="110"/>
                  <a:pt x="225" y="114"/>
                </a:cubicBezTo>
                <a:cubicBezTo>
                  <a:pt x="225" y="118"/>
                  <a:pt x="216" y="139"/>
                  <a:pt x="218" y="144"/>
                </a:cubicBezTo>
                <a:cubicBezTo>
                  <a:pt x="219" y="150"/>
                  <a:pt x="227" y="144"/>
                  <a:pt x="230" y="146"/>
                </a:cubicBezTo>
                <a:cubicBezTo>
                  <a:pt x="233" y="149"/>
                  <a:pt x="244" y="183"/>
                  <a:pt x="247" y="185"/>
                </a:cubicBezTo>
                <a:cubicBezTo>
                  <a:pt x="251" y="188"/>
                  <a:pt x="262" y="185"/>
                  <a:pt x="270" y="183"/>
                </a:cubicBezTo>
                <a:cubicBezTo>
                  <a:pt x="279" y="181"/>
                  <a:pt x="287" y="186"/>
                  <a:pt x="291" y="202"/>
                </a:cubicBezTo>
                <a:cubicBezTo>
                  <a:pt x="295" y="217"/>
                  <a:pt x="279" y="230"/>
                  <a:pt x="270" y="239"/>
                </a:cubicBezTo>
                <a:cubicBezTo>
                  <a:pt x="262" y="248"/>
                  <a:pt x="256" y="261"/>
                  <a:pt x="253" y="279"/>
                </a:cubicBezTo>
                <a:cubicBezTo>
                  <a:pt x="250" y="298"/>
                  <a:pt x="265" y="326"/>
                  <a:pt x="269" y="337"/>
                </a:cubicBezTo>
                <a:cubicBezTo>
                  <a:pt x="274" y="347"/>
                  <a:pt x="271" y="354"/>
                  <a:pt x="271" y="354"/>
                </a:cubicBezTo>
                <a:cubicBezTo>
                  <a:pt x="256" y="353"/>
                  <a:pt x="223" y="334"/>
                  <a:pt x="223" y="334"/>
                </a:cubicBezTo>
                <a:cubicBezTo>
                  <a:pt x="223" y="334"/>
                  <a:pt x="219" y="322"/>
                  <a:pt x="218" y="315"/>
                </a:cubicBezTo>
                <a:cubicBezTo>
                  <a:pt x="216" y="307"/>
                  <a:pt x="200" y="297"/>
                  <a:pt x="187" y="297"/>
                </a:cubicBezTo>
                <a:cubicBezTo>
                  <a:pt x="175" y="297"/>
                  <a:pt x="169" y="333"/>
                  <a:pt x="169" y="341"/>
                </a:cubicBezTo>
                <a:cubicBezTo>
                  <a:pt x="169" y="348"/>
                  <a:pt x="186" y="357"/>
                  <a:pt x="196" y="357"/>
                </a:cubicBezTo>
                <a:cubicBezTo>
                  <a:pt x="205" y="357"/>
                  <a:pt x="219" y="369"/>
                  <a:pt x="235" y="378"/>
                </a:cubicBezTo>
                <a:cubicBezTo>
                  <a:pt x="251" y="387"/>
                  <a:pt x="283" y="405"/>
                  <a:pt x="289" y="413"/>
                </a:cubicBezTo>
                <a:cubicBezTo>
                  <a:pt x="296" y="420"/>
                  <a:pt x="296" y="503"/>
                  <a:pt x="296" y="505"/>
                </a:cubicBezTo>
                <a:cubicBezTo>
                  <a:pt x="296" y="508"/>
                  <a:pt x="309" y="528"/>
                  <a:pt x="311" y="531"/>
                </a:cubicBezTo>
                <a:cubicBezTo>
                  <a:pt x="314" y="535"/>
                  <a:pt x="307" y="548"/>
                  <a:pt x="303" y="551"/>
                </a:cubicBezTo>
                <a:cubicBezTo>
                  <a:pt x="299" y="554"/>
                  <a:pt x="296" y="574"/>
                  <a:pt x="296" y="574"/>
                </a:cubicBezTo>
                <a:cubicBezTo>
                  <a:pt x="241" y="656"/>
                  <a:pt x="241" y="656"/>
                  <a:pt x="241" y="656"/>
                </a:cubicBezTo>
                <a:cubicBezTo>
                  <a:pt x="241" y="656"/>
                  <a:pt x="209" y="707"/>
                  <a:pt x="197" y="724"/>
                </a:cubicBezTo>
                <a:cubicBezTo>
                  <a:pt x="186" y="742"/>
                  <a:pt x="199" y="754"/>
                  <a:pt x="191" y="785"/>
                </a:cubicBezTo>
                <a:cubicBezTo>
                  <a:pt x="182" y="816"/>
                  <a:pt x="156" y="880"/>
                  <a:pt x="140" y="908"/>
                </a:cubicBezTo>
                <a:cubicBezTo>
                  <a:pt x="125" y="935"/>
                  <a:pt x="110" y="956"/>
                  <a:pt x="86" y="955"/>
                </a:cubicBezTo>
                <a:cubicBezTo>
                  <a:pt x="62" y="954"/>
                  <a:pt x="14" y="940"/>
                  <a:pt x="14" y="940"/>
                </a:cubicBezTo>
                <a:cubicBezTo>
                  <a:pt x="2" y="931"/>
                  <a:pt x="0" y="942"/>
                  <a:pt x="0" y="942"/>
                </a:cubicBezTo>
                <a:cubicBezTo>
                  <a:pt x="1" y="958"/>
                  <a:pt x="21" y="988"/>
                  <a:pt x="68" y="1006"/>
                </a:cubicBezTo>
                <a:cubicBezTo>
                  <a:pt x="115" y="1024"/>
                  <a:pt x="99" y="1032"/>
                  <a:pt x="124" y="1033"/>
                </a:cubicBezTo>
                <a:cubicBezTo>
                  <a:pt x="149" y="1034"/>
                  <a:pt x="147" y="1010"/>
                  <a:pt x="168" y="965"/>
                </a:cubicBezTo>
                <a:cubicBezTo>
                  <a:pt x="188" y="920"/>
                  <a:pt x="222" y="890"/>
                  <a:pt x="241" y="860"/>
                </a:cubicBezTo>
                <a:cubicBezTo>
                  <a:pt x="260" y="830"/>
                  <a:pt x="260" y="758"/>
                  <a:pt x="260" y="758"/>
                </a:cubicBezTo>
                <a:cubicBezTo>
                  <a:pt x="265" y="753"/>
                  <a:pt x="295" y="730"/>
                  <a:pt x="295" y="730"/>
                </a:cubicBezTo>
                <a:cubicBezTo>
                  <a:pt x="326" y="717"/>
                  <a:pt x="339" y="689"/>
                  <a:pt x="339" y="689"/>
                </a:cubicBezTo>
                <a:cubicBezTo>
                  <a:pt x="360" y="670"/>
                  <a:pt x="370" y="652"/>
                  <a:pt x="370" y="652"/>
                </a:cubicBezTo>
                <a:cubicBezTo>
                  <a:pt x="385" y="639"/>
                  <a:pt x="416" y="705"/>
                  <a:pt x="437" y="733"/>
                </a:cubicBezTo>
                <a:cubicBezTo>
                  <a:pt x="458" y="762"/>
                  <a:pt x="468" y="778"/>
                  <a:pt x="486" y="785"/>
                </a:cubicBezTo>
                <a:cubicBezTo>
                  <a:pt x="504" y="791"/>
                  <a:pt x="576" y="784"/>
                  <a:pt x="576" y="784"/>
                </a:cubicBezTo>
                <a:cubicBezTo>
                  <a:pt x="684" y="785"/>
                  <a:pt x="730" y="811"/>
                  <a:pt x="748" y="821"/>
                </a:cubicBezTo>
                <a:cubicBezTo>
                  <a:pt x="766" y="831"/>
                  <a:pt x="793" y="858"/>
                  <a:pt x="809" y="881"/>
                </a:cubicBezTo>
                <a:cubicBezTo>
                  <a:pt x="826" y="904"/>
                  <a:pt x="834" y="895"/>
                  <a:pt x="834" y="895"/>
                </a:cubicBezTo>
                <a:cubicBezTo>
                  <a:pt x="858" y="866"/>
                  <a:pt x="826" y="829"/>
                  <a:pt x="818" y="813"/>
                </a:cubicBezTo>
                <a:close/>
                <a:moveTo>
                  <a:pt x="425" y="270"/>
                </a:moveTo>
                <a:cubicBezTo>
                  <a:pt x="435" y="268"/>
                  <a:pt x="484" y="274"/>
                  <a:pt x="491" y="277"/>
                </a:cubicBezTo>
                <a:cubicBezTo>
                  <a:pt x="499" y="279"/>
                  <a:pt x="492" y="292"/>
                  <a:pt x="469" y="341"/>
                </a:cubicBezTo>
                <a:cubicBezTo>
                  <a:pt x="446" y="390"/>
                  <a:pt x="417" y="407"/>
                  <a:pt x="417" y="407"/>
                </a:cubicBezTo>
                <a:lnTo>
                  <a:pt x="425" y="27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9" name="Freeform 20"/>
          <p:cNvSpPr>
            <a:spLocks noEditPoints="1"/>
          </p:cNvSpPr>
          <p:nvPr/>
        </p:nvSpPr>
        <p:spPr bwMode="auto">
          <a:xfrm>
            <a:off x="3425845" y="1822524"/>
            <a:ext cx="2363001" cy="2848729"/>
          </a:xfrm>
          <a:custGeom>
            <a:avLst/>
            <a:gdLst>
              <a:gd name="T0" fmla="*/ 796 w 858"/>
              <a:gd name="T1" fmla="*/ 771 h 1034"/>
              <a:gd name="T2" fmla="*/ 710 w 858"/>
              <a:gd name="T3" fmla="*/ 755 h 1034"/>
              <a:gd name="T4" fmla="*/ 525 w 858"/>
              <a:gd name="T5" fmla="*/ 716 h 1034"/>
              <a:gd name="T6" fmla="*/ 524 w 858"/>
              <a:gd name="T7" fmla="*/ 654 h 1034"/>
              <a:gd name="T8" fmla="*/ 442 w 858"/>
              <a:gd name="T9" fmla="*/ 482 h 1034"/>
              <a:gd name="T10" fmla="*/ 433 w 858"/>
              <a:gd name="T11" fmla="*/ 457 h 1034"/>
              <a:gd name="T12" fmla="*/ 447 w 858"/>
              <a:gd name="T13" fmla="*/ 460 h 1034"/>
              <a:gd name="T14" fmla="*/ 509 w 858"/>
              <a:gd name="T15" fmla="*/ 355 h 1034"/>
              <a:gd name="T16" fmla="*/ 525 w 858"/>
              <a:gd name="T17" fmla="*/ 227 h 1034"/>
              <a:gd name="T18" fmla="*/ 438 w 858"/>
              <a:gd name="T19" fmla="*/ 205 h 1034"/>
              <a:gd name="T20" fmla="*/ 348 w 858"/>
              <a:gd name="T21" fmla="*/ 165 h 1034"/>
              <a:gd name="T22" fmla="*/ 362 w 858"/>
              <a:gd name="T23" fmla="*/ 82 h 1034"/>
              <a:gd name="T24" fmla="*/ 227 w 858"/>
              <a:gd name="T25" fmla="*/ 38 h 1034"/>
              <a:gd name="T26" fmla="*/ 223 w 858"/>
              <a:gd name="T27" fmla="*/ 84 h 1034"/>
              <a:gd name="T28" fmla="*/ 218 w 858"/>
              <a:gd name="T29" fmla="*/ 145 h 1034"/>
              <a:gd name="T30" fmla="*/ 248 w 858"/>
              <a:gd name="T31" fmla="*/ 186 h 1034"/>
              <a:gd name="T32" fmla="*/ 291 w 858"/>
              <a:gd name="T33" fmla="*/ 202 h 1034"/>
              <a:gd name="T34" fmla="*/ 254 w 858"/>
              <a:gd name="T35" fmla="*/ 280 h 1034"/>
              <a:gd name="T36" fmla="*/ 272 w 858"/>
              <a:gd name="T37" fmla="*/ 354 h 1034"/>
              <a:gd name="T38" fmla="*/ 218 w 858"/>
              <a:gd name="T39" fmla="*/ 315 h 1034"/>
              <a:gd name="T40" fmla="*/ 170 w 858"/>
              <a:gd name="T41" fmla="*/ 341 h 1034"/>
              <a:gd name="T42" fmla="*/ 235 w 858"/>
              <a:gd name="T43" fmla="*/ 379 h 1034"/>
              <a:gd name="T44" fmla="*/ 296 w 858"/>
              <a:gd name="T45" fmla="*/ 506 h 1034"/>
              <a:gd name="T46" fmla="*/ 304 w 858"/>
              <a:gd name="T47" fmla="*/ 551 h 1034"/>
              <a:gd name="T48" fmla="*/ 241 w 858"/>
              <a:gd name="T49" fmla="*/ 656 h 1034"/>
              <a:gd name="T50" fmla="*/ 191 w 858"/>
              <a:gd name="T51" fmla="*/ 785 h 1034"/>
              <a:gd name="T52" fmla="*/ 87 w 858"/>
              <a:gd name="T53" fmla="*/ 956 h 1034"/>
              <a:gd name="T54" fmla="*/ 0 w 858"/>
              <a:gd name="T55" fmla="*/ 942 h 1034"/>
              <a:gd name="T56" fmla="*/ 125 w 858"/>
              <a:gd name="T57" fmla="*/ 1033 h 1034"/>
              <a:gd name="T58" fmla="*/ 241 w 858"/>
              <a:gd name="T59" fmla="*/ 861 h 1034"/>
              <a:gd name="T60" fmla="*/ 295 w 858"/>
              <a:gd name="T61" fmla="*/ 731 h 1034"/>
              <a:gd name="T62" fmla="*/ 370 w 858"/>
              <a:gd name="T63" fmla="*/ 652 h 1034"/>
              <a:gd name="T64" fmla="*/ 486 w 858"/>
              <a:gd name="T65" fmla="*/ 785 h 1034"/>
              <a:gd name="T66" fmla="*/ 748 w 858"/>
              <a:gd name="T67" fmla="*/ 821 h 1034"/>
              <a:gd name="T68" fmla="*/ 834 w 858"/>
              <a:gd name="T69" fmla="*/ 895 h 1034"/>
              <a:gd name="T70" fmla="*/ 425 w 858"/>
              <a:gd name="T71" fmla="*/ 270 h 1034"/>
              <a:gd name="T72" fmla="*/ 470 w 858"/>
              <a:gd name="T73" fmla="*/ 341 h 1034"/>
              <a:gd name="T74" fmla="*/ 425 w 858"/>
              <a:gd name="T75" fmla="*/ 270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58" h="1034">
                <a:moveTo>
                  <a:pt x="819" y="813"/>
                </a:moveTo>
                <a:cubicBezTo>
                  <a:pt x="811" y="797"/>
                  <a:pt x="796" y="782"/>
                  <a:pt x="796" y="771"/>
                </a:cubicBezTo>
                <a:cubicBezTo>
                  <a:pt x="796" y="761"/>
                  <a:pt x="784" y="752"/>
                  <a:pt x="775" y="751"/>
                </a:cubicBezTo>
                <a:cubicBezTo>
                  <a:pt x="765" y="750"/>
                  <a:pt x="742" y="762"/>
                  <a:pt x="710" y="755"/>
                </a:cubicBezTo>
                <a:cubicBezTo>
                  <a:pt x="679" y="749"/>
                  <a:pt x="648" y="721"/>
                  <a:pt x="614" y="712"/>
                </a:cubicBezTo>
                <a:cubicBezTo>
                  <a:pt x="581" y="703"/>
                  <a:pt x="527" y="717"/>
                  <a:pt x="525" y="716"/>
                </a:cubicBezTo>
                <a:cubicBezTo>
                  <a:pt x="522" y="714"/>
                  <a:pt x="507" y="684"/>
                  <a:pt x="507" y="684"/>
                </a:cubicBezTo>
                <a:cubicBezTo>
                  <a:pt x="524" y="654"/>
                  <a:pt x="524" y="654"/>
                  <a:pt x="524" y="654"/>
                </a:cubicBezTo>
                <a:cubicBezTo>
                  <a:pt x="498" y="627"/>
                  <a:pt x="460" y="578"/>
                  <a:pt x="460" y="578"/>
                </a:cubicBezTo>
                <a:cubicBezTo>
                  <a:pt x="495" y="530"/>
                  <a:pt x="452" y="492"/>
                  <a:pt x="442" y="482"/>
                </a:cubicBezTo>
                <a:cubicBezTo>
                  <a:pt x="431" y="472"/>
                  <a:pt x="414" y="461"/>
                  <a:pt x="414" y="461"/>
                </a:cubicBezTo>
                <a:cubicBezTo>
                  <a:pt x="427" y="466"/>
                  <a:pt x="433" y="457"/>
                  <a:pt x="433" y="457"/>
                </a:cubicBezTo>
                <a:cubicBezTo>
                  <a:pt x="433" y="457"/>
                  <a:pt x="433" y="457"/>
                  <a:pt x="437" y="459"/>
                </a:cubicBezTo>
                <a:cubicBezTo>
                  <a:pt x="441" y="461"/>
                  <a:pt x="447" y="460"/>
                  <a:pt x="447" y="460"/>
                </a:cubicBezTo>
                <a:cubicBezTo>
                  <a:pt x="472" y="442"/>
                  <a:pt x="470" y="410"/>
                  <a:pt x="471" y="406"/>
                </a:cubicBezTo>
                <a:cubicBezTo>
                  <a:pt x="473" y="402"/>
                  <a:pt x="475" y="392"/>
                  <a:pt x="509" y="355"/>
                </a:cubicBezTo>
                <a:cubicBezTo>
                  <a:pt x="544" y="318"/>
                  <a:pt x="564" y="277"/>
                  <a:pt x="567" y="266"/>
                </a:cubicBezTo>
                <a:cubicBezTo>
                  <a:pt x="571" y="254"/>
                  <a:pt x="534" y="233"/>
                  <a:pt x="525" y="227"/>
                </a:cubicBezTo>
                <a:cubicBezTo>
                  <a:pt x="516" y="222"/>
                  <a:pt x="491" y="211"/>
                  <a:pt x="472" y="209"/>
                </a:cubicBezTo>
                <a:cubicBezTo>
                  <a:pt x="453" y="208"/>
                  <a:pt x="438" y="205"/>
                  <a:pt x="438" y="205"/>
                </a:cubicBezTo>
                <a:cubicBezTo>
                  <a:pt x="417" y="193"/>
                  <a:pt x="400" y="187"/>
                  <a:pt x="384" y="184"/>
                </a:cubicBezTo>
                <a:cubicBezTo>
                  <a:pt x="369" y="181"/>
                  <a:pt x="351" y="167"/>
                  <a:pt x="348" y="165"/>
                </a:cubicBezTo>
                <a:cubicBezTo>
                  <a:pt x="345" y="164"/>
                  <a:pt x="343" y="155"/>
                  <a:pt x="343" y="155"/>
                </a:cubicBezTo>
                <a:cubicBezTo>
                  <a:pt x="362" y="133"/>
                  <a:pt x="365" y="114"/>
                  <a:pt x="362" y="82"/>
                </a:cubicBezTo>
                <a:cubicBezTo>
                  <a:pt x="359" y="50"/>
                  <a:pt x="327" y="28"/>
                  <a:pt x="295" y="14"/>
                </a:cubicBezTo>
                <a:cubicBezTo>
                  <a:pt x="263" y="0"/>
                  <a:pt x="238" y="28"/>
                  <a:pt x="227" y="38"/>
                </a:cubicBezTo>
                <a:cubicBezTo>
                  <a:pt x="217" y="48"/>
                  <a:pt x="226" y="66"/>
                  <a:pt x="226" y="66"/>
                </a:cubicBezTo>
                <a:cubicBezTo>
                  <a:pt x="226" y="66"/>
                  <a:pt x="225" y="79"/>
                  <a:pt x="223" y="84"/>
                </a:cubicBezTo>
                <a:cubicBezTo>
                  <a:pt x="221" y="88"/>
                  <a:pt x="226" y="111"/>
                  <a:pt x="226" y="115"/>
                </a:cubicBezTo>
                <a:cubicBezTo>
                  <a:pt x="226" y="119"/>
                  <a:pt x="217" y="139"/>
                  <a:pt x="218" y="145"/>
                </a:cubicBezTo>
                <a:cubicBezTo>
                  <a:pt x="220" y="151"/>
                  <a:pt x="227" y="144"/>
                  <a:pt x="231" y="147"/>
                </a:cubicBezTo>
                <a:cubicBezTo>
                  <a:pt x="234" y="149"/>
                  <a:pt x="245" y="183"/>
                  <a:pt x="248" y="186"/>
                </a:cubicBezTo>
                <a:cubicBezTo>
                  <a:pt x="251" y="188"/>
                  <a:pt x="263" y="185"/>
                  <a:pt x="271" y="183"/>
                </a:cubicBezTo>
                <a:cubicBezTo>
                  <a:pt x="279" y="182"/>
                  <a:pt x="287" y="187"/>
                  <a:pt x="291" y="202"/>
                </a:cubicBezTo>
                <a:cubicBezTo>
                  <a:pt x="295" y="218"/>
                  <a:pt x="279" y="231"/>
                  <a:pt x="271" y="240"/>
                </a:cubicBezTo>
                <a:cubicBezTo>
                  <a:pt x="263" y="249"/>
                  <a:pt x="257" y="261"/>
                  <a:pt x="254" y="280"/>
                </a:cubicBezTo>
                <a:cubicBezTo>
                  <a:pt x="250" y="299"/>
                  <a:pt x="265" y="326"/>
                  <a:pt x="270" y="337"/>
                </a:cubicBezTo>
                <a:cubicBezTo>
                  <a:pt x="275" y="348"/>
                  <a:pt x="272" y="354"/>
                  <a:pt x="272" y="354"/>
                </a:cubicBezTo>
                <a:cubicBezTo>
                  <a:pt x="257" y="353"/>
                  <a:pt x="223" y="335"/>
                  <a:pt x="223" y="335"/>
                </a:cubicBezTo>
                <a:cubicBezTo>
                  <a:pt x="223" y="335"/>
                  <a:pt x="220" y="322"/>
                  <a:pt x="218" y="315"/>
                </a:cubicBezTo>
                <a:cubicBezTo>
                  <a:pt x="217" y="308"/>
                  <a:pt x="200" y="298"/>
                  <a:pt x="188" y="298"/>
                </a:cubicBezTo>
                <a:cubicBezTo>
                  <a:pt x="175" y="298"/>
                  <a:pt x="170" y="334"/>
                  <a:pt x="170" y="341"/>
                </a:cubicBezTo>
                <a:cubicBezTo>
                  <a:pt x="170" y="349"/>
                  <a:pt x="187" y="358"/>
                  <a:pt x="196" y="358"/>
                </a:cubicBezTo>
                <a:cubicBezTo>
                  <a:pt x="205" y="358"/>
                  <a:pt x="220" y="370"/>
                  <a:pt x="235" y="379"/>
                </a:cubicBezTo>
                <a:cubicBezTo>
                  <a:pt x="251" y="388"/>
                  <a:pt x="283" y="406"/>
                  <a:pt x="290" y="413"/>
                </a:cubicBezTo>
                <a:cubicBezTo>
                  <a:pt x="296" y="421"/>
                  <a:pt x="296" y="503"/>
                  <a:pt x="296" y="506"/>
                </a:cubicBezTo>
                <a:cubicBezTo>
                  <a:pt x="296" y="508"/>
                  <a:pt x="309" y="529"/>
                  <a:pt x="312" y="532"/>
                </a:cubicBezTo>
                <a:cubicBezTo>
                  <a:pt x="314" y="535"/>
                  <a:pt x="308" y="548"/>
                  <a:pt x="304" y="551"/>
                </a:cubicBezTo>
                <a:cubicBezTo>
                  <a:pt x="300" y="555"/>
                  <a:pt x="296" y="574"/>
                  <a:pt x="296" y="574"/>
                </a:cubicBezTo>
                <a:cubicBezTo>
                  <a:pt x="241" y="656"/>
                  <a:pt x="241" y="656"/>
                  <a:pt x="241" y="656"/>
                </a:cubicBezTo>
                <a:cubicBezTo>
                  <a:pt x="241" y="656"/>
                  <a:pt x="209" y="708"/>
                  <a:pt x="198" y="725"/>
                </a:cubicBezTo>
                <a:cubicBezTo>
                  <a:pt x="186" y="742"/>
                  <a:pt x="199" y="754"/>
                  <a:pt x="191" y="785"/>
                </a:cubicBezTo>
                <a:cubicBezTo>
                  <a:pt x="183" y="816"/>
                  <a:pt x="157" y="880"/>
                  <a:pt x="141" y="908"/>
                </a:cubicBezTo>
                <a:cubicBezTo>
                  <a:pt x="125" y="936"/>
                  <a:pt x="111" y="956"/>
                  <a:pt x="87" y="956"/>
                </a:cubicBezTo>
                <a:cubicBezTo>
                  <a:pt x="63" y="955"/>
                  <a:pt x="14" y="941"/>
                  <a:pt x="14" y="941"/>
                </a:cubicBezTo>
                <a:cubicBezTo>
                  <a:pt x="2" y="932"/>
                  <a:pt x="0" y="942"/>
                  <a:pt x="0" y="942"/>
                </a:cubicBezTo>
                <a:cubicBezTo>
                  <a:pt x="1" y="959"/>
                  <a:pt x="22" y="988"/>
                  <a:pt x="69" y="1006"/>
                </a:cubicBezTo>
                <a:cubicBezTo>
                  <a:pt x="115" y="1024"/>
                  <a:pt x="100" y="1032"/>
                  <a:pt x="125" y="1033"/>
                </a:cubicBezTo>
                <a:cubicBezTo>
                  <a:pt x="149" y="1034"/>
                  <a:pt x="148" y="1010"/>
                  <a:pt x="168" y="965"/>
                </a:cubicBezTo>
                <a:cubicBezTo>
                  <a:pt x="189" y="920"/>
                  <a:pt x="222" y="891"/>
                  <a:pt x="241" y="861"/>
                </a:cubicBezTo>
                <a:cubicBezTo>
                  <a:pt x="260" y="830"/>
                  <a:pt x="261" y="758"/>
                  <a:pt x="261" y="758"/>
                </a:cubicBezTo>
                <a:cubicBezTo>
                  <a:pt x="265" y="753"/>
                  <a:pt x="295" y="731"/>
                  <a:pt x="295" y="731"/>
                </a:cubicBezTo>
                <a:cubicBezTo>
                  <a:pt x="327" y="717"/>
                  <a:pt x="340" y="690"/>
                  <a:pt x="340" y="690"/>
                </a:cubicBezTo>
                <a:cubicBezTo>
                  <a:pt x="360" y="671"/>
                  <a:pt x="370" y="652"/>
                  <a:pt x="370" y="652"/>
                </a:cubicBezTo>
                <a:cubicBezTo>
                  <a:pt x="385" y="639"/>
                  <a:pt x="416" y="705"/>
                  <a:pt x="438" y="734"/>
                </a:cubicBezTo>
                <a:cubicBezTo>
                  <a:pt x="459" y="762"/>
                  <a:pt x="468" y="779"/>
                  <a:pt x="486" y="785"/>
                </a:cubicBezTo>
                <a:cubicBezTo>
                  <a:pt x="504" y="792"/>
                  <a:pt x="576" y="785"/>
                  <a:pt x="576" y="785"/>
                </a:cubicBezTo>
                <a:cubicBezTo>
                  <a:pt x="685" y="785"/>
                  <a:pt x="730" y="812"/>
                  <a:pt x="748" y="821"/>
                </a:cubicBezTo>
                <a:cubicBezTo>
                  <a:pt x="766" y="831"/>
                  <a:pt x="793" y="858"/>
                  <a:pt x="810" y="881"/>
                </a:cubicBezTo>
                <a:cubicBezTo>
                  <a:pt x="826" y="904"/>
                  <a:pt x="834" y="895"/>
                  <a:pt x="834" y="895"/>
                </a:cubicBezTo>
                <a:cubicBezTo>
                  <a:pt x="858" y="866"/>
                  <a:pt x="826" y="830"/>
                  <a:pt x="819" y="813"/>
                </a:cubicBezTo>
                <a:close/>
                <a:moveTo>
                  <a:pt x="425" y="270"/>
                </a:moveTo>
                <a:cubicBezTo>
                  <a:pt x="435" y="268"/>
                  <a:pt x="484" y="275"/>
                  <a:pt x="492" y="277"/>
                </a:cubicBezTo>
                <a:cubicBezTo>
                  <a:pt x="499" y="280"/>
                  <a:pt x="493" y="292"/>
                  <a:pt x="470" y="341"/>
                </a:cubicBezTo>
                <a:cubicBezTo>
                  <a:pt x="447" y="390"/>
                  <a:pt x="417" y="407"/>
                  <a:pt x="417" y="407"/>
                </a:cubicBezTo>
                <a:lnTo>
                  <a:pt x="425" y="27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0" name="Freeform 21"/>
          <p:cNvSpPr>
            <a:spLocks noEditPoints="1"/>
          </p:cNvSpPr>
          <p:nvPr/>
        </p:nvSpPr>
        <p:spPr bwMode="auto">
          <a:xfrm>
            <a:off x="6448070" y="1822524"/>
            <a:ext cx="2363001" cy="2847536"/>
          </a:xfrm>
          <a:custGeom>
            <a:avLst/>
            <a:gdLst>
              <a:gd name="T0" fmla="*/ 795 w 858"/>
              <a:gd name="T1" fmla="*/ 771 h 1034"/>
              <a:gd name="T2" fmla="*/ 710 w 858"/>
              <a:gd name="T3" fmla="*/ 755 h 1034"/>
              <a:gd name="T4" fmla="*/ 524 w 858"/>
              <a:gd name="T5" fmla="*/ 716 h 1034"/>
              <a:gd name="T6" fmla="*/ 523 w 858"/>
              <a:gd name="T7" fmla="*/ 654 h 1034"/>
              <a:gd name="T8" fmla="*/ 441 w 858"/>
              <a:gd name="T9" fmla="*/ 482 h 1034"/>
              <a:gd name="T10" fmla="*/ 432 w 858"/>
              <a:gd name="T11" fmla="*/ 457 h 1034"/>
              <a:gd name="T12" fmla="*/ 447 w 858"/>
              <a:gd name="T13" fmla="*/ 460 h 1034"/>
              <a:gd name="T14" fmla="*/ 509 w 858"/>
              <a:gd name="T15" fmla="*/ 355 h 1034"/>
              <a:gd name="T16" fmla="*/ 524 w 858"/>
              <a:gd name="T17" fmla="*/ 227 h 1034"/>
              <a:gd name="T18" fmla="*/ 438 w 858"/>
              <a:gd name="T19" fmla="*/ 204 h 1034"/>
              <a:gd name="T20" fmla="*/ 347 w 858"/>
              <a:gd name="T21" fmla="*/ 165 h 1034"/>
              <a:gd name="T22" fmla="*/ 361 w 858"/>
              <a:gd name="T23" fmla="*/ 82 h 1034"/>
              <a:gd name="T24" fmla="*/ 227 w 858"/>
              <a:gd name="T25" fmla="*/ 38 h 1034"/>
              <a:gd name="T26" fmla="*/ 223 w 858"/>
              <a:gd name="T27" fmla="*/ 83 h 1034"/>
              <a:gd name="T28" fmla="*/ 218 w 858"/>
              <a:gd name="T29" fmla="*/ 145 h 1034"/>
              <a:gd name="T30" fmla="*/ 247 w 858"/>
              <a:gd name="T31" fmla="*/ 186 h 1034"/>
              <a:gd name="T32" fmla="*/ 291 w 858"/>
              <a:gd name="T33" fmla="*/ 202 h 1034"/>
              <a:gd name="T34" fmla="*/ 253 w 858"/>
              <a:gd name="T35" fmla="*/ 280 h 1034"/>
              <a:gd name="T36" fmla="*/ 271 w 858"/>
              <a:gd name="T37" fmla="*/ 354 h 1034"/>
              <a:gd name="T38" fmla="*/ 218 w 858"/>
              <a:gd name="T39" fmla="*/ 315 h 1034"/>
              <a:gd name="T40" fmla="*/ 169 w 858"/>
              <a:gd name="T41" fmla="*/ 341 h 1034"/>
              <a:gd name="T42" fmla="*/ 235 w 858"/>
              <a:gd name="T43" fmla="*/ 379 h 1034"/>
              <a:gd name="T44" fmla="*/ 296 w 858"/>
              <a:gd name="T45" fmla="*/ 506 h 1034"/>
              <a:gd name="T46" fmla="*/ 303 w 858"/>
              <a:gd name="T47" fmla="*/ 551 h 1034"/>
              <a:gd name="T48" fmla="*/ 241 w 858"/>
              <a:gd name="T49" fmla="*/ 656 h 1034"/>
              <a:gd name="T50" fmla="*/ 191 w 858"/>
              <a:gd name="T51" fmla="*/ 785 h 1034"/>
              <a:gd name="T52" fmla="*/ 86 w 858"/>
              <a:gd name="T53" fmla="*/ 955 h 1034"/>
              <a:gd name="T54" fmla="*/ 0 w 858"/>
              <a:gd name="T55" fmla="*/ 942 h 1034"/>
              <a:gd name="T56" fmla="*/ 124 w 858"/>
              <a:gd name="T57" fmla="*/ 1033 h 1034"/>
              <a:gd name="T58" fmla="*/ 241 w 858"/>
              <a:gd name="T59" fmla="*/ 861 h 1034"/>
              <a:gd name="T60" fmla="*/ 295 w 858"/>
              <a:gd name="T61" fmla="*/ 730 h 1034"/>
              <a:gd name="T62" fmla="*/ 370 w 858"/>
              <a:gd name="T63" fmla="*/ 652 h 1034"/>
              <a:gd name="T64" fmla="*/ 486 w 858"/>
              <a:gd name="T65" fmla="*/ 785 h 1034"/>
              <a:gd name="T66" fmla="*/ 748 w 858"/>
              <a:gd name="T67" fmla="*/ 821 h 1034"/>
              <a:gd name="T68" fmla="*/ 834 w 858"/>
              <a:gd name="T69" fmla="*/ 895 h 1034"/>
              <a:gd name="T70" fmla="*/ 425 w 858"/>
              <a:gd name="T71" fmla="*/ 270 h 1034"/>
              <a:gd name="T72" fmla="*/ 469 w 858"/>
              <a:gd name="T73" fmla="*/ 341 h 1034"/>
              <a:gd name="T74" fmla="*/ 425 w 858"/>
              <a:gd name="T75" fmla="*/ 270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58" h="1034">
                <a:moveTo>
                  <a:pt x="818" y="813"/>
                </a:moveTo>
                <a:cubicBezTo>
                  <a:pt x="811" y="797"/>
                  <a:pt x="795" y="782"/>
                  <a:pt x="795" y="771"/>
                </a:cubicBezTo>
                <a:cubicBezTo>
                  <a:pt x="795" y="761"/>
                  <a:pt x="784" y="752"/>
                  <a:pt x="774" y="751"/>
                </a:cubicBezTo>
                <a:cubicBezTo>
                  <a:pt x="764" y="750"/>
                  <a:pt x="741" y="762"/>
                  <a:pt x="710" y="755"/>
                </a:cubicBezTo>
                <a:cubicBezTo>
                  <a:pt x="679" y="748"/>
                  <a:pt x="647" y="721"/>
                  <a:pt x="614" y="712"/>
                </a:cubicBezTo>
                <a:cubicBezTo>
                  <a:pt x="580" y="703"/>
                  <a:pt x="527" y="717"/>
                  <a:pt x="524" y="716"/>
                </a:cubicBezTo>
                <a:cubicBezTo>
                  <a:pt x="522" y="714"/>
                  <a:pt x="507" y="684"/>
                  <a:pt x="507" y="684"/>
                </a:cubicBezTo>
                <a:cubicBezTo>
                  <a:pt x="523" y="654"/>
                  <a:pt x="523" y="654"/>
                  <a:pt x="523" y="654"/>
                </a:cubicBezTo>
                <a:cubicBezTo>
                  <a:pt x="497" y="627"/>
                  <a:pt x="459" y="578"/>
                  <a:pt x="459" y="578"/>
                </a:cubicBezTo>
                <a:cubicBezTo>
                  <a:pt x="495" y="530"/>
                  <a:pt x="452" y="492"/>
                  <a:pt x="441" y="482"/>
                </a:cubicBezTo>
                <a:cubicBezTo>
                  <a:pt x="430" y="472"/>
                  <a:pt x="413" y="461"/>
                  <a:pt x="413" y="461"/>
                </a:cubicBezTo>
                <a:cubicBezTo>
                  <a:pt x="426" y="465"/>
                  <a:pt x="432" y="457"/>
                  <a:pt x="432" y="457"/>
                </a:cubicBezTo>
                <a:cubicBezTo>
                  <a:pt x="432" y="457"/>
                  <a:pt x="432" y="457"/>
                  <a:pt x="436" y="459"/>
                </a:cubicBezTo>
                <a:cubicBezTo>
                  <a:pt x="440" y="461"/>
                  <a:pt x="447" y="460"/>
                  <a:pt x="447" y="460"/>
                </a:cubicBezTo>
                <a:cubicBezTo>
                  <a:pt x="472" y="442"/>
                  <a:pt x="469" y="410"/>
                  <a:pt x="471" y="406"/>
                </a:cubicBezTo>
                <a:cubicBezTo>
                  <a:pt x="472" y="402"/>
                  <a:pt x="474" y="392"/>
                  <a:pt x="509" y="355"/>
                </a:cubicBezTo>
                <a:cubicBezTo>
                  <a:pt x="543" y="318"/>
                  <a:pt x="564" y="277"/>
                  <a:pt x="567" y="266"/>
                </a:cubicBezTo>
                <a:cubicBezTo>
                  <a:pt x="570" y="254"/>
                  <a:pt x="533" y="233"/>
                  <a:pt x="524" y="227"/>
                </a:cubicBezTo>
                <a:cubicBezTo>
                  <a:pt x="515" y="222"/>
                  <a:pt x="490" y="211"/>
                  <a:pt x="472" y="209"/>
                </a:cubicBezTo>
                <a:cubicBezTo>
                  <a:pt x="453" y="208"/>
                  <a:pt x="438" y="204"/>
                  <a:pt x="438" y="204"/>
                </a:cubicBezTo>
                <a:cubicBezTo>
                  <a:pt x="416" y="193"/>
                  <a:pt x="399" y="187"/>
                  <a:pt x="384" y="184"/>
                </a:cubicBezTo>
                <a:cubicBezTo>
                  <a:pt x="368" y="181"/>
                  <a:pt x="351" y="167"/>
                  <a:pt x="347" y="165"/>
                </a:cubicBezTo>
                <a:cubicBezTo>
                  <a:pt x="344" y="164"/>
                  <a:pt x="343" y="155"/>
                  <a:pt x="343" y="155"/>
                </a:cubicBezTo>
                <a:cubicBezTo>
                  <a:pt x="361" y="133"/>
                  <a:pt x="365" y="114"/>
                  <a:pt x="361" y="82"/>
                </a:cubicBezTo>
                <a:cubicBezTo>
                  <a:pt x="358" y="50"/>
                  <a:pt x="326" y="28"/>
                  <a:pt x="294" y="14"/>
                </a:cubicBezTo>
                <a:cubicBezTo>
                  <a:pt x="262" y="0"/>
                  <a:pt x="237" y="28"/>
                  <a:pt x="227" y="38"/>
                </a:cubicBezTo>
                <a:cubicBezTo>
                  <a:pt x="216" y="47"/>
                  <a:pt x="225" y="65"/>
                  <a:pt x="225" y="65"/>
                </a:cubicBezTo>
                <a:cubicBezTo>
                  <a:pt x="225" y="65"/>
                  <a:pt x="224" y="79"/>
                  <a:pt x="223" y="83"/>
                </a:cubicBezTo>
                <a:cubicBezTo>
                  <a:pt x="221" y="88"/>
                  <a:pt x="225" y="110"/>
                  <a:pt x="225" y="115"/>
                </a:cubicBezTo>
                <a:cubicBezTo>
                  <a:pt x="225" y="119"/>
                  <a:pt x="216" y="139"/>
                  <a:pt x="218" y="145"/>
                </a:cubicBezTo>
                <a:cubicBezTo>
                  <a:pt x="219" y="150"/>
                  <a:pt x="227" y="144"/>
                  <a:pt x="230" y="146"/>
                </a:cubicBezTo>
                <a:cubicBezTo>
                  <a:pt x="233" y="149"/>
                  <a:pt x="244" y="183"/>
                  <a:pt x="247" y="186"/>
                </a:cubicBezTo>
                <a:cubicBezTo>
                  <a:pt x="251" y="188"/>
                  <a:pt x="262" y="185"/>
                  <a:pt x="270" y="183"/>
                </a:cubicBezTo>
                <a:cubicBezTo>
                  <a:pt x="278" y="182"/>
                  <a:pt x="287" y="186"/>
                  <a:pt x="291" y="202"/>
                </a:cubicBezTo>
                <a:cubicBezTo>
                  <a:pt x="295" y="218"/>
                  <a:pt x="278" y="231"/>
                  <a:pt x="270" y="240"/>
                </a:cubicBezTo>
                <a:cubicBezTo>
                  <a:pt x="262" y="249"/>
                  <a:pt x="256" y="261"/>
                  <a:pt x="253" y="280"/>
                </a:cubicBezTo>
                <a:cubicBezTo>
                  <a:pt x="250" y="299"/>
                  <a:pt x="264" y="326"/>
                  <a:pt x="269" y="337"/>
                </a:cubicBezTo>
                <a:cubicBezTo>
                  <a:pt x="274" y="348"/>
                  <a:pt x="271" y="354"/>
                  <a:pt x="271" y="354"/>
                </a:cubicBezTo>
                <a:cubicBezTo>
                  <a:pt x="256" y="353"/>
                  <a:pt x="223" y="335"/>
                  <a:pt x="223" y="335"/>
                </a:cubicBezTo>
                <a:cubicBezTo>
                  <a:pt x="223" y="335"/>
                  <a:pt x="219" y="322"/>
                  <a:pt x="218" y="315"/>
                </a:cubicBezTo>
                <a:cubicBezTo>
                  <a:pt x="216" y="308"/>
                  <a:pt x="200" y="298"/>
                  <a:pt x="187" y="298"/>
                </a:cubicBezTo>
                <a:cubicBezTo>
                  <a:pt x="175" y="298"/>
                  <a:pt x="169" y="334"/>
                  <a:pt x="169" y="341"/>
                </a:cubicBezTo>
                <a:cubicBezTo>
                  <a:pt x="169" y="348"/>
                  <a:pt x="186" y="357"/>
                  <a:pt x="195" y="357"/>
                </a:cubicBezTo>
                <a:cubicBezTo>
                  <a:pt x="204" y="357"/>
                  <a:pt x="219" y="370"/>
                  <a:pt x="235" y="379"/>
                </a:cubicBezTo>
                <a:cubicBezTo>
                  <a:pt x="251" y="388"/>
                  <a:pt x="283" y="406"/>
                  <a:pt x="289" y="413"/>
                </a:cubicBezTo>
                <a:cubicBezTo>
                  <a:pt x="296" y="420"/>
                  <a:pt x="296" y="503"/>
                  <a:pt x="296" y="506"/>
                </a:cubicBezTo>
                <a:cubicBezTo>
                  <a:pt x="296" y="508"/>
                  <a:pt x="309" y="528"/>
                  <a:pt x="311" y="532"/>
                </a:cubicBezTo>
                <a:cubicBezTo>
                  <a:pt x="314" y="535"/>
                  <a:pt x="307" y="548"/>
                  <a:pt x="303" y="551"/>
                </a:cubicBezTo>
                <a:cubicBezTo>
                  <a:pt x="299" y="555"/>
                  <a:pt x="296" y="574"/>
                  <a:pt x="296" y="574"/>
                </a:cubicBezTo>
                <a:cubicBezTo>
                  <a:pt x="241" y="656"/>
                  <a:pt x="241" y="656"/>
                  <a:pt x="241" y="656"/>
                </a:cubicBezTo>
                <a:cubicBezTo>
                  <a:pt x="241" y="656"/>
                  <a:pt x="209" y="708"/>
                  <a:pt x="197" y="725"/>
                </a:cubicBezTo>
                <a:cubicBezTo>
                  <a:pt x="186" y="742"/>
                  <a:pt x="199" y="754"/>
                  <a:pt x="191" y="785"/>
                </a:cubicBezTo>
                <a:cubicBezTo>
                  <a:pt x="182" y="816"/>
                  <a:pt x="156" y="880"/>
                  <a:pt x="140" y="908"/>
                </a:cubicBezTo>
                <a:cubicBezTo>
                  <a:pt x="125" y="936"/>
                  <a:pt x="110" y="956"/>
                  <a:pt x="86" y="955"/>
                </a:cubicBezTo>
                <a:cubicBezTo>
                  <a:pt x="62" y="955"/>
                  <a:pt x="14" y="941"/>
                  <a:pt x="14" y="941"/>
                </a:cubicBezTo>
                <a:cubicBezTo>
                  <a:pt x="2" y="932"/>
                  <a:pt x="0" y="942"/>
                  <a:pt x="0" y="942"/>
                </a:cubicBezTo>
                <a:cubicBezTo>
                  <a:pt x="1" y="959"/>
                  <a:pt x="21" y="988"/>
                  <a:pt x="68" y="1006"/>
                </a:cubicBezTo>
                <a:cubicBezTo>
                  <a:pt x="115" y="1024"/>
                  <a:pt x="99" y="1032"/>
                  <a:pt x="124" y="1033"/>
                </a:cubicBezTo>
                <a:cubicBezTo>
                  <a:pt x="149" y="1034"/>
                  <a:pt x="147" y="1010"/>
                  <a:pt x="168" y="965"/>
                </a:cubicBezTo>
                <a:cubicBezTo>
                  <a:pt x="188" y="920"/>
                  <a:pt x="222" y="891"/>
                  <a:pt x="241" y="861"/>
                </a:cubicBezTo>
                <a:cubicBezTo>
                  <a:pt x="260" y="830"/>
                  <a:pt x="260" y="758"/>
                  <a:pt x="260" y="758"/>
                </a:cubicBezTo>
                <a:cubicBezTo>
                  <a:pt x="264" y="753"/>
                  <a:pt x="295" y="730"/>
                  <a:pt x="295" y="730"/>
                </a:cubicBezTo>
                <a:cubicBezTo>
                  <a:pt x="326" y="717"/>
                  <a:pt x="339" y="690"/>
                  <a:pt x="339" y="690"/>
                </a:cubicBezTo>
                <a:cubicBezTo>
                  <a:pt x="360" y="671"/>
                  <a:pt x="370" y="652"/>
                  <a:pt x="370" y="652"/>
                </a:cubicBezTo>
                <a:cubicBezTo>
                  <a:pt x="384" y="639"/>
                  <a:pt x="416" y="705"/>
                  <a:pt x="437" y="734"/>
                </a:cubicBezTo>
                <a:cubicBezTo>
                  <a:pt x="458" y="762"/>
                  <a:pt x="467" y="779"/>
                  <a:pt x="486" y="785"/>
                </a:cubicBezTo>
                <a:cubicBezTo>
                  <a:pt x="504" y="792"/>
                  <a:pt x="576" y="784"/>
                  <a:pt x="576" y="784"/>
                </a:cubicBezTo>
                <a:cubicBezTo>
                  <a:pt x="684" y="785"/>
                  <a:pt x="730" y="811"/>
                  <a:pt x="748" y="821"/>
                </a:cubicBezTo>
                <a:cubicBezTo>
                  <a:pt x="766" y="831"/>
                  <a:pt x="793" y="858"/>
                  <a:pt x="809" y="881"/>
                </a:cubicBezTo>
                <a:cubicBezTo>
                  <a:pt x="826" y="904"/>
                  <a:pt x="834" y="895"/>
                  <a:pt x="834" y="895"/>
                </a:cubicBezTo>
                <a:cubicBezTo>
                  <a:pt x="858" y="866"/>
                  <a:pt x="826" y="829"/>
                  <a:pt x="818" y="813"/>
                </a:cubicBezTo>
                <a:close/>
                <a:moveTo>
                  <a:pt x="425" y="270"/>
                </a:moveTo>
                <a:cubicBezTo>
                  <a:pt x="435" y="268"/>
                  <a:pt x="484" y="275"/>
                  <a:pt x="491" y="277"/>
                </a:cubicBezTo>
                <a:cubicBezTo>
                  <a:pt x="499" y="280"/>
                  <a:pt x="492" y="292"/>
                  <a:pt x="469" y="341"/>
                </a:cubicBezTo>
                <a:cubicBezTo>
                  <a:pt x="446" y="390"/>
                  <a:pt x="416" y="407"/>
                  <a:pt x="416" y="407"/>
                </a:cubicBezTo>
                <a:lnTo>
                  <a:pt x="425" y="27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1" name="Content Placeholder 2"/>
          <p:cNvSpPr txBox="1">
            <a:spLocks/>
          </p:cNvSpPr>
          <p:nvPr/>
        </p:nvSpPr>
        <p:spPr>
          <a:xfrm>
            <a:off x="3504360" y="4822460"/>
            <a:ext cx="2083829" cy="159626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id-ID" b="1">
                <a:solidFill>
                  <a:prstClr val="white">
                    <a:lumMod val="65000"/>
                  </a:prstClr>
                </a:solidFill>
                <a:latin typeface="Agency FB" panose="020B0503020202020204" pitchFamily="34" charset="0"/>
              </a:rPr>
              <a:t>Sharing Media</a:t>
            </a:r>
            <a:r>
              <a:rPr lang="en-US" b="1" dirty="0">
                <a:solidFill>
                  <a:prstClr val="white">
                    <a:lumMod val="65000"/>
                  </a:prstClr>
                </a:solidFill>
                <a:latin typeface="Agency FB" panose="020B0503020202020204" pitchFamily="34" charset="0"/>
              </a:rPr>
              <a:t/>
            </a:r>
            <a:br>
              <a:rPr lang="en-US" b="1" dirty="0">
                <a:solidFill>
                  <a:prstClr val="white">
                    <a:lumMod val="65000"/>
                  </a:prstClr>
                </a:solidFill>
                <a:latin typeface="Agency FB" panose="020B0503020202020204" pitchFamily="34" charset="0"/>
              </a:rPr>
            </a:br>
            <a:r>
              <a:rPr lang="en-US" sz="1100" dirty="0">
                <a:solidFill>
                  <a:prstClr val="white">
                    <a:lumMod val="65000"/>
                  </a:prstClr>
                </a:solidFill>
                <a:latin typeface="Agency FB" panose="020B0503020202020204" pitchFamily="34" charset="0"/>
              </a:rPr>
              <a:t>Lorem ipsum dolor sit amet, consectetur adipiscing elit. Curabitur elementum posuere pretium. Quisque nibh dolor, dignissim ac dignissim ut, luctus ac urna. Aliquam aliquet non massa quis tincidunt.</a:t>
            </a:r>
          </a:p>
        </p:txBody>
      </p:sp>
      <p:sp>
        <p:nvSpPr>
          <p:cNvPr id="12" name="Content Placeholder 2"/>
          <p:cNvSpPr txBox="1">
            <a:spLocks/>
          </p:cNvSpPr>
          <p:nvPr/>
        </p:nvSpPr>
        <p:spPr>
          <a:xfrm>
            <a:off x="920936" y="4822460"/>
            <a:ext cx="2083829" cy="159626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a:solidFill>
                  <a:prstClr val="white">
                    <a:lumMod val="65000"/>
                  </a:prstClr>
                </a:solidFill>
                <a:latin typeface="Agency FB" panose="020B0503020202020204" pitchFamily="34" charset="0"/>
              </a:rPr>
              <a:t>Social Media</a:t>
            </a:r>
            <a:br>
              <a:rPr lang="en-US" b="1" dirty="0">
                <a:solidFill>
                  <a:prstClr val="white">
                    <a:lumMod val="65000"/>
                  </a:prstClr>
                </a:solidFill>
                <a:latin typeface="Agency FB" panose="020B0503020202020204" pitchFamily="34" charset="0"/>
              </a:rPr>
            </a:br>
            <a:r>
              <a:rPr lang="en-US" sz="1100" dirty="0">
                <a:solidFill>
                  <a:prstClr val="white">
                    <a:lumMod val="65000"/>
                  </a:prstClr>
                </a:solidFill>
                <a:latin typeface="Agency FB" panose="020B0503020202020204" pitchFamily="34" charset="0"/>
              </a:rPr>
              <a:t>Lorem ipsum dolor sit amet, consectetur adipiscing elit. Curabitur elementum posuere pretium. Quisque nibh dolor, dignissim ac dignissim ut, luctus ac urna. Aliquam aliquet non massa quis tincidunt.</a:t>
            </a:r>
          </a:p>
        </p:txBody>
      </p:sp>
      <p:sp>
        <p:nvSpPr>
          <p:cNvPr id="13" name="Content Placeholder 2"/>
          <p:cNvSpPr txBox="1">
            <a:spLocks/>
          </p:cNvSpPr>
          <p:nvPr/>
        </p:nvSpPr>
        <p:spPr>
          <a:xfrm>
            <a:off x="6660867" y="4822459"/>
            <a:ext cx="2083829" cy="159626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id-ID" b="1">
                <a:solidFill>
                  <a:prstClr val="white">
                    <a:lumMod val="65000"/>
                  </a:prstClr>
                </a:solidFill>
                <a:latin typeface="Agency FB" panose="020B0503020202020204" pitchFamily="34" charset="0"/>
              </a:rPr>
              <a:t>Networking</a:t>
            </a:r>
            <a:r>
              <a:rPr lang="en-US" b="1" dirty="0">
                <a:solidFill>
                  <a:prstClr val="white">
                    <a:lumMod val="65000"/>
                  </a:prstClr>
                </a:solidFill>
                <a:latin typeface="Agency FB" panose="020B0503020202020204" pitchFamily="34" charset="0"/>
              </a:rPr>
              <a:t/>
            </a:r>
            <a:br>
              <a:rPr lang="en-US" b="1" dirty="0">
                <a:solidFill>
                  <a:prstClr val="white">
                    <a:lumMod val="65000"/>
                  </a:prstClr>
                </a:solidFill>
                <a:latin typeface="Agency FB" panose="020B0503020202020204" pitchFamily="34" charset="0"/>
              </a:rPr>
            </a:br>
            <a:r>
              <a:rPr lang="en-US" sz="1100" dirty="0">
                <a:solidFill>
                  <a:prstClr val="white">
                    <a:lumMod val="65000"/>
                  </a:prstClr>
                </a:solidFill>
                <a:latin typeface="Agency FB" panose="020B0503020202020204" pitchFamily="34" charset="0"/>
              </a:rPr>
              <a:t>Lorem ipsum dolor sit amet, consectetur adipiscing elit. Curabitur elementum posuere pretium. Quisque nibh dolor, dignissim ac dignissim ut, luctus ac urna. Aliquam aliquet non massa quis tincidunt.</a:t>
            </a:r>
          </a:p>
        </p:txBody>
      </p:sp>
      <p:sp>
        <p:nvSpPr>
          <p:cNvPr id="14" name="Content Placeholder 2"/>
          <p:cNvSpPr txBox="1">
            <a:spLocks/>
          </p:cNvSpPr>
          <p:nvPr/>
        </p:nvSpPr>
        <p:spPr>
          <a:xfrm>
            <a:off x="9672285" y="4826390"/>
            <a:ext cx="2083829" cy="159626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id-ID" b="1">
                <a:solidFill>
                  <a:prstClr val="white">
                    <a:lumMod val="65000"/>
                  </a:prstClr>
                </a:solidFill>
                <a:latin typeface="Agency FB" panose="020B0503020202020204" pitchFamily="34" charset="0"/>
              </a:rPr>
              <a:t>Design Graphic</a:t>
            </a:r>
            <a:r>
              <a:rPr lang="en-US" b="1" dirty="0">
                <a:solidFill>
                  <a:prstClr val="white">
                    <a:lumMod val="65000"/>
                  </a:prstClr>
                </a:solidFill>
                <a:latin typeface="Agency FB" panose="020B0503020202020204" pitchFamily="34" charset="0"/>
              </a:rPr>
              <a:t/>
            </a:r>
            <a:br>
              <a:rPr lang="en-US" b="1" dirty="0">
                <a:solidFill>
                  <a:prstClr val="white">
                    <a:lumMod val="65000"/>
                  </a:prstClr>
                </a:solidFill>
                <a:latin typeface="Agency FB" panose="020B0503020202020204" pitchFamily="34" charset="0"/>
              </a:rPr>
            </a:br>
            <a:r>
              <a:rPr lang="en-US" sz="1100" dirty="0">
                <a:solidFill>
                  <a:prstClr val="white">
                    <a:lumMod val="65000"/>
                  </a:prstClr>
                </a:solidFill>
                <a:latin typeface="Agency FB" panose="020B0503020202020204" pitchFamily="34" charset="0"/>
              </a:rPr>
              <a:t>Lorem ipsum dolor sit amet, consectetur adipiscing elit. Curabitur elementum posuere pretium. Quisque nibh dolor, dignissim ac dignissim ut, luctus ac urna. Aliquam aliquet non massa quis tincidunt.</a:t>
            </a:r>
          </a:p>
        </p:txBody>
      </p:sp>
    </p:spTree>
    <p:extLst>
      <p:ext uri="{BB962C8B-B14F-4D97-AF65-F5344CB8AC3E}">
        <p14:creationId xmlns:p14="http://schemas.microsoft.com/office/powerpoint/2010/main" val="942869769"/>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1700"/>
                                        <p:tgtEl>
                                          <p:spTgt spid="3"/>
                                        </p:tgtEl>
                                      </p:cBhvr>
                                    </p:animEffect>
                                  </p:childTnLst>
                                </p:cTn>
                              </p:par>
                              <p:par>
                                <p:cTn id="8" presetID="42" presetClass="entr" presetSubtype="0" fill="hold" grpId="0" nodeType="withEffect">
                                  <p:stCondLst>
                                    <p:cond delay="17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childTnLst>
                          </p:cTn>
                        </p:par>
                        <p:par>
                          <p:cTn id="13" fill="hold">
                            <p:stCondLst>
                              <p:cond delay="2700"/>
                            </p:stCondLst>
                            <p:childTnLst>
                              <p:par>
                                <p:cTn id="14" presetID="10" presetClass="entr" presetSubtype="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par>
                          <p:cTn id="17" fill="hold">
                            <p:stCondLst>
                              <p:cond delay="3200"/>
                            </p:stCondLst>
                            <p:childTnLst>
                              <p:par>
                                <p:cTn id="18" presetID="10"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par>
                          <p:cTn id="21" fill="hold">
                            <p:stCondLst>
                              <p:cond delay="3700"/>
                            </p:stCondLst>
                            <p:childTnLst>
                              <p:par>
                                <p:cTn id="22" presetID="10" presetClass="entr" presetSubtype="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par>
                          <p:cTn id="25" fill="hold">
                            <p:stCondLst>
                              <p:cond delay="4200"/>
                            </p:stCondLst>
                            <p:childTnLst>
                              <p:par>
                                <p:cTn id="26" presetID="10"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1" grpId="0"/>
      <p:bldP spid="12" grpId="0"/>
      <p:bldP spid="13"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907774" y="177008"/>
            <a:ext cx="10515600" cy="6976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id-ID" sz="3200">
                <a:solidFill>
                  <a:srgbClr val="44546A"/>
                </a:solidFill>
                <a:latin typeface="Agency FB" panose="020B0503020202020204" pitchFamily="34" charset="0"/>
                <a:ea typeface="Roboto" panose="02000000000000000000" pitchFamily="2" charset="0"/>
                <a:cs typeface="Lato" panose="020F0502020204030203" pitchFamily="34" charset="0"/>
              </a:rPr>
              <a:t>Arrow Chart</a:t>
            </a:r>
            <a:endParaRPr lang="en-US" sz="3200">
              <a:solidFill>
                <a:srgbClr val="44546A"/>
              </a:solidFill>
              <a:latin typeface="Agency FB" panose="020B0503020202020204" pitchFamily="34" charset="0"/>
              <a:ea typeface="Roboto" panose="02000000000000000000" pitchFamily="2" charset="0"/>
              <a:cs typeface="Lato" panose="020F0502020204030203" pitchFamily="34" charset="0"/>
            </a:endParaRPr>
          </a:p>
        </p:txBody>
      </p:sp>
      <p:sp>
        <p:nvSpPr>
          <p:cNvPr id="4" name="Text Placeholder 2"/>
          <p:cNvSpPr txBox="1">
            <a:spLocks/>
          </p:cNvSpPr>
          <p:nvPr/>
        </p:nvSpPr>
        <p:spPr>
          <a:xfrm>
            <a:off x="907774" y="821635"/>
            <a:ext cx="10515600" cy="50358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400">
                <a:solidFill>
                  <a:prstClr val="white">
                    <a:lumMod val="65000"/>
                  </a:prstClr>
                </a:solidFill>
                <a:latin typeface="Agency FB" panose="020B0503020202020204" pitchFamily="34" charset="0"/>
                <a:ea typeface="Roboto" panose="02000000000000000000" pitchFamily="2" charset="0"/>
                <a:cs typeface="Lato" panose="020F0502020204030203" pitchFamily="34" charset="0"/>
              </a:rPr>
              <a:t>Put a relevant subtitle in </a:t>
            </a:r>
            <a:r>
              <a:rPr lang="en-US" sz="1400">
                <a:solidFill>
                  <a:srgbClr val="90BC33"/>
                </a:solidFill>
                <a:latin typeface="Agency FB" panose="020B0503020202020204" pitchFamily="34" charset="0"/>
                <a:ea typeface="Roboto" panose="02000000000000000000" pitchFamily="2" charset="0"/>
                <a:cs typeface="Lato" panose="020F0502020204030203" pitchFamily="34" charset="0"/>
              </a:rPr>
              <a:t>this line</a:t>
            </a:r>
          </a:p>
          <a:p>
            <a:endParaRPr lang="en-US" sz="1400">
              <a:solidFill>
                <a:srgbClr val="90BC33"/>
              </a:solidFill>
              <a:latin typeface="Agency FB" panose="020B0503020202020204" pitchFamily="34" charset="0"/>
              <a:ea typeface="Roboto" panose="02000000000000000000" pitchFamily="2" charset="0"/>
              <a:cs typeface="Lato" panose="020F0502020204030203" pitchFamily="34" charset="0"/>
            </a:endParaRPr>
          </a:p>
        </p:txBody>
      </p:sp>
      <p:sp>
        <p:nvSpPr>
          <p:cNvPr id="5" name="Rounded Rectangle 4"/>
          <p:cNvSpPr/>
          <p:nvPr/>
        </p:nvSpPr>
        <p:spPr>
          <a:xfrm>
            <a:off x="11436823" y="361731"/>
            <a:ext cx="477272" cy="328187"/>
          </a:xfrm>
          <a:prstGeom prst="roundRect">
            <a:avLst/>
          </a:prstGeom>
          <a:solidFill>
            <a:schemeClr val="tx2">
              <a:lumMod val="40000"/>
              <a:lumOff val="60000"/>
            </a:schemeClr>
          </a:solid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DBBBA498-DA9E-49E0-9B68-36103A5B348F}" type="slidenum">
              <a:rPr lang="id-ID" sz="1200">
                <a:solidFill>
                  <a:prstClr val="white"/>
                </a:solidFill>
                <a:latin typeface="Agency FB" panose="020B0503020202020204" pitchFamily="34" charset="0"/>
              </a:rPr>
              <a:pPr algn="ctr"/>
              <a:t>15</a:t>
            </a:fld>
            <a:endParaRPr lang="en-US" sz="1200">
              <a:solidFill>
                <a:prstClr val="white"/>
              </a:solidFill>
              <a:latin typeface="Agency FB" panose="020B0503020202020204" pitchFamily="34" charset="0"/>
            </a:endParaRPr>
          </a:p>
        </p:txBody>
      </p:sp>
      <p:sp>
        <p:nvSpPr>
          <p:cNvPr id="6" name="Rectangle 5"/>
          <p:cNvSpPr/>
          <p:nvPr/>
        </p:nvSpPr>
        <p:spPr>
          <a:xfrm>
            <a:off x="0" y="6723529"/>
            <a:ext cx="12192000" cy="147918"/>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gency FB" panose="020B0503020202020204" pitchFamily="34" charset="0"/>
            </a:endParaRPr>
          </a:p>
        </p:txBody>
      </p:sp>
      <p:grpSp>
        <p:nvGrpSpPr>
          <p:cNvPr id="7" name="Group 4"/>
          <p:cNvGrpSpPr>
            <a:grpSpLocks noChangeAspect="1"/>
          </p:cNvGrpSpPr>
          <p:nvPr/>
        </p:nvGrpSpPr>
        <p:grpSpPr bwMode="auto">
          <a:xfrm>
            <a:off x="2046848" y="1635608"/>
            <a:ext cx="8024999" cy="4533951"/>
            <a:chOff x="383" y="208"/>
            <a:chExt cx="6910" cy="3904"/>
          </a:xfrm>
        </p:grpSpPr>
        <p:sp>
          <p:nvSpPr>
            <p:cNvPr id="8" name="Freeform 5"/>
            <p:cNvSpPr>
              <a:spLocks noEditPoints="1"/>
            </p:cNvSpPr>
            <p:nvPr/>
          </p:nvSpPr>
          <p:spPr bwMode="auto">
            <a:xfrm>
              <a:off x="383" y="1926"/>
              <a:ext cx="6910" cy="504"/>
            </a:xfrm>
            <a:custGeom>
              <a:avLst/>
              <a:gdLst>
                <a:gd name="T0" fmla="*/ 2222 w 2922"/>
                <a:gd name="T1" fmla="*/ 98 h 213"/>
                <a:gd name="T2" fmla="*/ 2195 w 2922"/>
                <a:gd name="T3" fmla="*/ 151 h 213"/>
                <a:gd name="T4" fmla="*/ 2290 w 2922"/>
                <a:gd name="T5" fmla="*/ 151 h 213"/>
                <a:gd name="T6" fmla="*/ 2222 w 2922"/>
                <a:gd name="T7" fmla="*/ 98 h 213"/>
                <a:gd name="T8" fmla="*/ 663 w 2922"/>
                <a:gd name="T9" fmla="*/ 57 h 213"/>
                <a:gd name="T10" fmla="*/ 621 w 2922"/>
                <a:gd name="T11" fmla="*/ 57 h 213"/>
                <a:gd name="T12" fmla="*/ 652 w 2922"/>
                <a:gd name="T13" fmla="*/ 82 h 213"/>
                <a:gd name="T14" fmla="*/ 663 w 2922"/>
                <a:gd name="T15" fmla="*/ 57 h 213"/>
                <a:gd name="T16" fmla="*/ 1500 w 2922"/>
                <a:gd name="T17" fmla="*/ 57 h 213"/>
                <a:gd name="T18" fmla="*/ 1427 w 2922"/>
                <a:gd name="T19" fmla="*/ 57 h 213"/>
                <a:gd name="T20" fmla="*/ 769 w 2922"/>
                <a:gd name="T21" fmla="*/ 57 h 213"/>
                <a:gd name="T22" fmla="*/ 732 w 2922"/>
                <a:gd name="T23" fmla="*/ 129 h 213"/>
                <a:gd name="T24" fmla="*/ 788 w 2922"/>
                <a:gd name="T25" fmla="*/ 149 h 213"/>
                <a:gd name="T26" fmla="*/ 1427 w 2922"/>
                <a:gd name="T27" fmla="*/ 149 h 213"/>
                <a:gd name="T28" fmla="*/ 1500 w 2922"/>
                <a:gd name="T29" fmla="*/ 149 h 213"/>
                <a:gd name="T30" fmla="*/ 2080 w 2922"/>
                <a:gd name="T31" fmla="*/ 150 h 213"/>
                <a:gd name="T32" fmla="*/ 2138 w 2922"/>
                <a:gd name="T33" fmla="*/ 60 h 213"/>
                <a:gd name="T34" fmla="*/ 1500 w 2922"/>
                <a:gd name="T35" fmla="*/ 57 h 213"/>
                <a:gd name="T36" fmla="*/ 2807 w 2922"/>
                <a:gd name="T37" fmla="*/ 0 h 213"/>
                <a:gd name="T38" fmla="*/ 2807 w 2922"/>
                <a:gd name="T39" fmla="*/ 63 h 213"/>
                <a:gd name="T40" fmla="*/ 2327 w 2922"/>
                <a:gd name="T41" fmla="*/ 61 h 213"/>
                <a:gd name="T42" fmla="*/ 2408 w 2922"/>
                <a:gd name="T43" fmla="*/ 151 h 213"/>
                <a:gd name="T44" fmla="*/ 2807 w 2922"/>
                <a:gd name="T45" fmla="*/ 152 h 213"/>
                <a:gd name="T46" fmla="*/ 2807 w 2922"/>
                <a:gd name="T47" fmla="*/ 213 h 213"/>
                <a:gd name="T48" fmla="*/ 2922 w 2922"/>
                <a:gd name="T49" fmla="*/ 107 h 213"/>
                <a:gd name="T50" fmla="*/ 2807 w 2922"/>
                <a:gd name="T51" fmla="*/ 0 h 213"/>
                <a:gd name="T52" fmla="*/ 115 w 2922"/>
                <a:gd name="T53" fmla="*/ 0 h 213"/>
                <a:gd name="T54" fmla="*/ 0 w 2922"/>
                <a:gd name="T55" fmla="*/ 106 h 213"/>
                <a:gd name="T56" fmla="*/ 115 w 2922"/>
                <a:gd name="T57" fmla="*/ 213 h 213"/>
                <a:gd name="T58" fmla="*/ 115 w 2922"/>
                <a:gd name="T59" fmla="*/ 149 h 213"/>
                <a:gd name="T60" fmla="*/ 590 w 2922"/>
                <a:gd name="T61" fmla="*/ 149 h 213"/>
                <a:gd name="T62" fmla="*/ 501 w 2922"/>
                <a:gd name="T63" fmla="*/ 57 h 213"/>
                <a:gd name="T64" fmla="*/ 115 w 2922"/>
                <a:gd name="T65" fmla="*/ 57 h 213"/>
                <a:gd name="T66" fmla="*/ 115 w 2922"/>
                <a:gd name="T67"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22" h="213">
                  <a:moveTo>
                    <a:pt x="2222" y="98"/>
                  </a:moveTo>
                  <a:cubicBezTo>
                    <a:pt x="2214" y="117"/>
                    <a:pt x="2205" y="134"/>
                    <a:pt x="2195" y="151"/>
                  </a:cubicBezTo>
                  <a:cubicBezTo>
                    <a:pt x="2290" y="151"/>
                    <a:pt x="2290" y="151"/>
                    <a:pt x="2290" y="151"/>
                  </a:cubicBezTo>
                  <a:cubicBezTo>
                    <a:pt x="2270" y="131"/>
                    <a:pt x="2247" y="113"/>
                    <a:pt x="2222" y="98"/>
                  </a:cubicBezTo>
                  <a:moveTo>
                    <a:pt x="663" y="57"/>
                  </a:moveTo>
                  <a:cubicBezTo>
                    <a:pt x="621" y="57"/>
                    <a:pt x="621" y="57"/>
                    <a:pt x="621" y="57"/>
                  </a:cubicBezTo>
                  <a:cubicBezTo>
                    <a:pt x="631" y="66"/>
                    <a:pt x="641" y="74"/>
                    <a:pt x="652" y="82"/>
                  </a:cubicBezTo>
                  <a:cubicBezTo>
                    <a:pt x="655" y="73"/>
                    <a:pt x="659" y="65"/>
                    <a:pt x="663" y="57"/>
                  </a:cubicBezTo>
                  <a:moveTo>
                    <a:pt x="1500" y="57"/>
                  </a:moveTo>
                  <a:cubicBezTo>
                    <a:pt x="1427" y="57"/>
                    <a:pt x="1427" y="57"/>
                    <a:pt x="1427" y="57"/>
                  </a:cubicBezTo>
                  <a:cubicBezTo>
                    <a:pt x="769" y="57"/>
                    <a:pt x="769" y="57"/>
                    <a:pt x="769" y="57"/>
                  </a:cubicBezTo>
                  <a:cubicBezTo>
                    <a:pt x="754" y="79"/>
                    <a:pt x="741" y="103"/>
                    <a:pt x="732" y="129"/>
                  </a:cubicBezTo>
                  <a:cubicBezTo>
                    <a:pt x="751" y="137"/>
                    <a:pt x="771" y="144"/>
                    <a:pt x="788" y="149"/>
                  </a:cubicBezTo>
                  <a:cubicBezTo>
                    <a:pt x="1427" y="149"/>
                    <a:pt x="1427" y="149"/>
                    <a:pt x="1427" y="149"/>
                  </a:cubicBezTo>
                  <a:cubicBezTo>
                    <a:pt x="1500" y="149"/>
                    <a:pt x="1500" y="149"/>
                    <a:pt x="1500" y="149"/>
                  </a:cubicBezTo>
                  <a:cubicBezTo>
                    <a:pt x="2080" y="150"/>
                    <a:pt x="2080" y="150"/>
                    <a:pt x="2080" y="150"/>
                  </a:cubicBezTo>
                  <a:cubicBezTo>
                    <a:pt x="2105" y="124"/>
                    <a:pt x="2124" y="94"/>
                    <a:pt x="2138" y="60"/>
                  </a:cubicBezTo>
                  <a:cubicBezTo>
                    <a:pt x="1500" y="57"/>
                    <a:pt x="1500" y="57"/>
                    <a:pt x="1500" y="57"/>
                  </a:cubicBezTo>
                  <a:moveTo>
                    <a:pt x="2807" y="0"/>
                  </a:moveTo>
                  <a:cubicBezTo>
                    <a:pt x="2807" y="63"/>
                    <a:pt x="2807" y="63"/>
                    <a:pt x="2807" y="63"/>
                  </a:cubicBezTo>
                  <a:cubicBezTo>
                    <a:pt x="2327" y="61"/>
                    <a:pt x="2327" y="61"/>
                    <a:pt x="2327" y="61"/>
                  </a:cubicBezTo>
                  <a:cubicBezTo>
                    <a:pt x="2356" y="85"/>
                    <a:pt x="2383" y="115"/>
                    <a:pt x="2408" y="151"/>
                  </a:cubicBezTo>
                  <a:cubicBezTo>
                    <a:pt x="2807" y="152"/>
                    <a:pt x="2807" y="152"/>
                    <a:pt x="2807" y="152"/>
                  </a:cubicBezTo>
                  <a:cubicBezTo>
                    <a:pt x="2807" y="213"/>
                    <a:pt x="2807" y="213"/>
                    <a:pt x="2807" y="213"/>
                  </a:cubicBezTo>
                  <a:cubicBezTo>
                    <a:pt x="2922" y="107"/>
                    <a:pt x="2922" y="107"/>
                    <a:pt x="2922" y="107"/>
                  </a:cubicBezTo>
                  <a:cubicBezTo>
                    <a:pt x="2807" y="0"/>
                    <a:pt x="2807" y="0"/>
                    <a:pt x="2807" y="0"/>
                  </a:cubicBezTo>
                  <a:moveTo>
                    <a:pt x="115" y="0"/>
                  </a:moveTo>
                  <a:cubicBezTo>
                    <a:pt x="0" y="106"/>
                    <a:pt x="0" y="106"/>
                    <a:pt x="0" y="106"/>
                  </a:cubicBezTo>
                  <a:cubicBezTo>
                    <a:pt x="115" y="213"/>
                    <a:pt x="115" y="213"/>
                    <a:pt x="115" y="213"/>
                  </a:cubicBezTo>
                  <a:cubicBezTo>
                    <a:pt x="115" y="149"/>
                    <a:pt x="115" y="149"/>
                    <a:pt x="115" y="149"/>
                  </a:cubicBezTo>
                  <a:cubicBezTo>
                    <a:pt x="590" y="149"/>
                    <a:pt x="590" y="149"/>
                    <a:pt x="590" y="149"/>
                  </a:cubicBezTo>
                  <a:cubicBezTo>
                    <a:pt x="559" y="125"/>
                    <a:pt x="529" y="95"/>
                    <a:pt x="501" y="57"/>
                  </a:cubicBezTo>
                  <a:cubicBezTo>
                    <a:pt x="115" y="57"/>
                    <a:pt x="115" y="57"/>
                    <a:pt x="115" y="57"/>
                  </a:cubicBezTo>
                  <a:cubicBezTo>
                    <a:pt x="115" y="0"/>
                    <a:pt x="115" y="0"/>
                    <a:pt x="115" y="0"/>
                  </a:cubicBezTo>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9" name="Freeform 6"/>
            <p:cNvSpPr>
              <a:spLocks noEditPoints="1"/>
            </p:cNvSpPr>
            <p:nvPr/>
          </p:nvSpPr>
          <p:spPr bwMode="auto">
            <a:xfrm>
              <a:off x="1196" y="208"/>
              <a:ext cx="4645" cy="3119"/>
            </a:xfrm>
            <a:custGeom>
              <a:avLst/>
              <a:gdLst>
                <a:gd name="T0" fmla="*/ 1802 w 1964"/>
                <a:gd name="T1" fmla="*/ 941 h 1318"/>
                <a:gd name="T2" fmla="*/ 1731 w 1964"/>
                <a:gd name="T3" fmla="*/ 1001 h 1318"/>
                <a:gd name="T4" fmla="*/ 1818 w 1964"/>
                <a:gd name="T5" fmla="*/ 1203 h 1318"/>
                <a:gd name="T6" fmla="*/ 1752 w 1964"/>
                <a:gd name="T7" fmla="*/ 1203 h 1318"/>
                <a:gd name="T8" fmla="*/ 1858 w 1964"/>
                <a:gd name="T9" fmla="*/ 1318 h 1318"/>
                <a:gd name="T10" fmla="*/ 1964 w 1964"/>
                <a:gd name="T11" fmla="*/ 1203 h 1318"/>
                <a:gd name="T12" fmla="*/ 1909 w 1964"/>
                <a:gd name="T13" fmla="*/ 1203 h 1318"/>
                <a:gd name="T14" fmla="*/ 1817 w 1964"/>
                <a:gd name="T15" fmla="*/ 955 h 1318"/>
                <a:gd name="T16" fmla="*/ 1802 w 1964"/>
                <a:gd name="T17" fmla="*/ 941 h 1318"/>
                <a:gd name="T18" fmla="*/ 286 w 1964"/>
                <a:gd name="T19" fmla="*/ 875 h 1318"/>
                <a:gd name="T20" fmla="*/ 246 w 1964"/>
                <a:gd name="T21" fmla="*/ 875 h 1318"/>
                <a:gd name="T22" fmla="*/ 280 w 1964"/>
                <a:gd name="T23" fmla="*/ 900 h 1318"/>
                <a:gd name="T24" fmla="*/ 286 w 1964"/>
                <a:gd name="T25" fmla="*/ 875 h 1318"/>
                <a:gd name="T26" fmla="*/ 444 w 1964"/>
                <a:gd name="T27" fmla="*/ 875 h 1318"/>
                <a:gd name="T28" fmla="*/ 381 w 1964"/>
                <a:gd name="T29" fmla="*/ 875 h 1318"/>
                <a:gd name="T30" fmla="*/ 367 w 1964"/>
                <a:gd name="T31" fmla="*/ 944 h 1318"/>
                <a:gd name="T32" fmla="*/ 529 w 1964"/>
                <a:gd name="T33" fmla="*/ 982 h 1318"/>
                <a:gd name="T34" fmla="*/ 530 w 1964"/>
                <a:gd name="T35" fmla="*/ 979 h 1318"/>
                <a:gd name="T36" fmla="*/ 1083 w 1964"/>
                <a:gd name="T37" fmla="*/ 979 h 1318"/>
                <a:gd name="T38" fmla="*/ 1133 w 1964"/>
                <a:gd name="T39" fmla="*/ 979 h 1318"/>
                <a:gd name="T40" fmla="*/ 1521 w 1964"/>
                <a:gd name="T41" fmla="*/ 982 h 1318"/>
                <a:gd name="T42" fmla="*/ 1648 w 1964"/>
                <a:gd name="T43" fmla="*/ 941 h 1318"/>
                <a:gd name="T44" fmla="*/ 1717 w 1964"/>
                <a:gd name="T45" fmla="*/ 895 h 1318"/>
                <a:gd name="T46" fmla="*/ 1712 w 1964"/>
                <a:gd name="T47" fmla="*/ 895 h 1318"/>
                <a:gd name="T48" fmla="*/ 1133 w 1964"/>
                <a:gd name="T49" fmla="*/ 891 h 1318"/>
                <a:gd name="T50" fmla="*/ 1083 w 1964"/>
                <a:gd name="T51" fmla="*/ 891 h 1318"/>
                <a:gd name="T52" fmla="*/ 532 w 1964"/>
                <a:gd name="T53" fmla="*/ 891 h 1318"/>
                <a:gd name="T54" fmla="*/ 444 w 1964"/>
                <a:gd name="T55" fmla="*/ 875 h 1318"/>
                <a:gd name="T56" fmla="*/ 106 w 1964"/>
                <a:gd name="T57" fmla="*/ 0 h 1318"/>
                <a:gd name="T58" fmla="*/ 0 w 1964"/>
                <a:gd name="T59" fmla="*/ 115 h 1318"/>
                <a:gd name="T60" fmla="*/ 59 w 1964"/>
                <a:gd name="T61" fmla="*/ 115 h 1318"/>
                <a:gd name="T62" fmla="*/ 59 w 1964"/>
                <a:gd name="T63" fmla="*/ 441 h 1318"/>
                <a:gd name="T64" fmla="*/ 157 w 1964"/>
                <a:gd name="T65" fmla="*/ 783 h 1318"/>
                <a:gd name="T66" fmla="*/ 277 w 1964"/>
                <a:gd name="T67" fmla="*/ 783 h 1318"/>
                <a:gd name="T68" fmla="*/ 147 w 1964"/>
                <a:gd name="T69" fmla="*/ 441 h 1318"/>
                <a:gd name="T70" fmla="*/ 147 w 1964"/>
                <a:gd name="T71" fmla="*/ 115 h 1318"/>
                <a:gd name="T72" fmla="*/ 212 w 1964"/>
                <a:gd name="T73" fmla="*/ 115 h 1318"/>
                <a:gd name="T74" fmla="*/ 106 w 1964"/>
                <a:gd name="T75" fmla="*/ 0 h 1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64" h="1318">
                  <a:moveTo>
                    <a:pt x="1802" y="941"/>
                  </a:moveTo>
                  <a:cubicBezTo>
                    <a:pt x="1780" y="965"/>
                    <a:pt x="1755" y="985"/>
                    <a:pt x="1731" y="1001"/>
                  </a:cubicBezTo>
                  <a:cubicBezTo>
                    <a:pt x="1766" y="1026"/>
                    <a:pt x="1814" y="1082"/>
                    <a:pt x="1818" y="1203"/>
                  </a:cubicBezTo>
                  <a:cubicBezTo>
                    <a:pt x="1752" y="1203"/>
                    <a:pt x="1752" y="1203"/>
                    <a:pt x="1752" y="1203"/>
                  </a:cubicBezTo>
                  <a:cubicBezTo>
                    <a:pt x="1858" y="1318"/>
                    <a:pt x="1858" y="1318"/>
                    <a:pt x="1858" y="1318"/>
                  </a:cubicBezTo>
                  <a:cubicBezTo>
                    <a:pt x="1964" y="1203"/>
                    <a:pt x="1964" y="1203"/>
                    <a:pt x="1964" y="1203"/>
                  </a:cubicBezTo>
                  <a:cubicBezTo>
                    <a:pt x="1909" y="1203"/>
                    <a:pt x="1909" y="1203"/>
                    <a:pt x="1909" y="1203"/>
                  </a:cubicBezTo>
                  <a:cubicBezTo>
                    <a:pt x="1905" y="1071"/>
                    <a:pt x="1857" y="996"/>
                    <a:pt x="1817" y="955"/>
                  </a:cubicBezTo>
                  <a:cubicBezTo>
                    <a:pt x="1812" y="950"/>
                    <a:pt x="1807" y="945"/>
                    <a:pt x="1802" y="941"/>
                  </a:cubicBezTo>
                  <a:moveTo>
                    <a:pt x="286" y="875"/>
                  </a:moveTo>
                  <a:cubicBezTo>
                    <a:pt x="246" y="875"/>
                    <a:pt x="246" y="875"/>
                    <a:pt x="246" y="875"/>
                  </a:cubicBezTo>
                  <a:cubicBezTo>
                    <a:pt x="257" y="884"/>
                    <a:pt x="269" y="892"/>
                    <a:pt x="280" y="900"/>
                  </a:cubicBezTo>
                  <a:cubicBezTo>
                    <a:pt x="282" y="891"/>
                    <a:pt x="284" y="883"/>
                    <a:pt x="286" y="875"/>
                  </a:cubicBezTo>
                  <a:moveTo>
                    <a:pt x="444" y="875"/>
                  </a:moveTo>
                  <a:cubicBezTo>
                    <a:pt x="381" y="875"/>
                    <a:pt x="381" y="875"/>
                    <a:pt x="381" y="875"/>
                  </a:cubicBezTo>
                  <a:cubicBezTo>
                    <a:pt x="374" y="897"/>
                    <a:pt x="369" y="920"/>
                    <a:pt x="367" y="944"/>
                  </a:cubicBezTo>
                  <a:cubicBezTo>
                    <a:pt x="453" y="979"/>
                    <a:pt x="525" y="981"/>
                    <a:pt x="529" y="982"/>
                  </a:cubicBezTo>
                  <a:cubicBezTo>
                    <a:pt x="530" y="979"/>
                    <a:pt x="530" y="979"/>
                    <a:pt x="530" y="979"/>
                  </a:cubicBezTo>
                  <a:cubicBezTo>
                    <a:pt x="1083" y="979"/>
                    <a:pt x="1083" y="979"/>
                    <a:pt x="1083" y="979"/>
                  </a:cubicBezTo>
                  <a:cubicBezTo>
                    <a:pt x="1133" y="979"/>
                    <a:pt x="1133" y="979"/>
                    <a:pt x="1133" y="979"/>
                  </a:cubicBezTo>
                  <a:cubicBezTo>
                    <a:pt x="1521" y="982"/>
                    <a:pt x="1521" y="982"/>
                    <a:pt x="1521" y="982"/>
                  </a:cubicBezTo>
                  <a:cubicBezTo>
                    <a:pt x="1556" y="976"/>
                    <a:pt x="1602" y="965"/>
                    <a:pt x="1648" y="941"/>
                  </a:cubicBezTo>
                  <a:cubicBezTo>
                    <a:pt x="1674" y="928"/>
                    <a:pt x="1697" y="912"/>
                    <a:pt x="1717" y="895"/>
                  </a:cubicBezTo>
                  <a:cubicBezTo>
                    <a:pt x="1712" y="895"/>
                    <a:pt x="1712" y="895"/>
                    <a:pt x="1712" y="895"/>
                  </a:cubicBezTo>
                  <a:cubicBezTo>
                    <a:pt x="1133" y="891"/>
                    <a:pt x="1133" y="891"/>
                    <a:pt x="1133" y="891"/>
                  </a:cubicBezTo>
                  <a:cubicBezTo>
                    <a:pt x="1083" y="891"/>
                    <a:pt x="1083" y="891"/>
                    <a:pt x="1083" y="891"/>
                  </a:cubicBezTo>
                  <a:cubicBezTo>
                    <a:pt x="532" y="891"/>
                    <a:pt x="532" y="891"/>
                    <a:pt x="532" y="891"/>
                  </a:cubicBezTo>
                  <a:cubicBezTo>
                    <a:pt x="526" y="891"/>
                    <a:pt x="491" y="889"/>
                    <a:pt x="444" y="875"/>
                  </a:cubicBezTo>
                  <a:moveTo>
                    <a:pt x="106" y="0"/>
                  </a:moveTo>
                  <a:cubicBezTo>
                    <a:pt x="0" y="115"/>
                    <a:pt x="0" y="115"/>
                    <a:pt x="0" y="115"/>
                  </a:cubicBezTo>
                  <a:cubicBezTo>
                    <a:pt x="59" y="115"/>
                    <a:pt x="59" y="115"/>
                    <a:pt x="59" y="115"/>
                  </a:cubicBezTo>
                  <a:cubicBezTo>
                    <a:pt x="59" y="441"/>
                    <a:pt x="59" y="441"/>
                    <a:pt x="59" y="441"/>
                  </a:cubicBezTo>
                  <a:cubicBezTo>
                    <a:pt x="59" y="595"/>
                    <a:pt x="101" y="705"/>
                    <a:pt x="157" y="783"/>
                  </a:cubicBezTo>
                  <a:cubicBezTo>
                    <a:pt x="277" y="783"/>
                    <a:pt x="277" y="783"/>
                    <a:pt x="277" y="783"/>
                  </a:cubicBezTo>
                  <a:cubicBezTo>
                    <a:pt x="191" y="704"/>
                    <a:pt x="147" y="590"/>
                    <a:pt x="147" y="441"/>
                  </a:cubicBezTo>
                  <a:cubicBezTo>
                    <a:pt x="147" y="115"/>
                    <a:pt x="147" y="115"/>
                    <a:pt x="147" y="115"/>
                  </a:cubicBezTo>
                  <a:cubicBezTo>
                    <a:pt x="212" y="115"/>
                    <a:pt x="212" y="115"/>
                    <a:pt x="212" y="115"/>
                  </a:cubicBezTo>
                  <a:cubicBezTo>
                    <a:pt x="106" y="0"/>
                    <a:pt x="106" y="0"/>
                    <a:pt x="106" y="0"/>
                  </a:cubicBezTo>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0" name="Freeform 7"/>
            <p:cNvSpPr>
              <a:spLocks noEditPoints="1"/>
            </p:cNvSpPr>
            <p:nvPr/>
          </p:nvSpPr>
          <p:spPr bwMode="auto">
            <a:xfrm>
              <a:off x="1567" y="2061"/>
              <a:ext cx="679" cy="217"/>
            </a:xfrm>
            <a:custGeom>
              <a:avLst/>
              <a:gdLst>
                <a:gd name="T0" fmla="*/ 231 w 287"/>
                <a:gd name="T1" fmla="*/ 72 h 92"/>
                <a:gd name="T2" fmla="*/ 224 w 287"/>
                <a:gd name="T3" fmla="*/ 92 h 92"/>
                <a:gd name="T4" fmla="*/ 287 w 287"/>
                <a:gd name="T5" fmla="*/ 92 h 92"/>
                <a:gd name="T6" fmla="*/ 231 w 287"/>
                <a:gd name="T7" fmla="*/ 72 h 92"/>
                <a:gd name="T8" fmla="*/ 120 w 287"/>
                <a:gd name="T9" fmla="*/ 0 h 92"/>
                <a:gd name="T10" fmla="*/ 0 w 287"/>
                <a:gd name="T11" fmla="*/ 0 h 92"/>
                <a:gd name="T12" fmla="*/ 89 w 287"/>
                <a:gd name="T13" fmla="*/ 92 h 92"/>
                <a:gd name="T14" fmla="*/ 129 w 287"/>
                <a:gd name="T15" fmla="*/ 92 h 92"/>
                <a:gd name="T16" fmla="*/ 151 w 287"/>
                <a:gd name="T17" fmla="*/ 25 h 92"/>
                <a:gd name="T18" fmla="*/ 120 w 287"/>
                <a:gd name="T19"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7" h="92">
                  <a:moveTo>
                    <a:pt x="231" y="72"/>
                  </a:moveTo>
                  <a:cubicBezTo>
                    <a:pt x="228" y="78"/>
                    <a:pt x="226" y="85"/>
                    <a:pt x="224" y="92"/>
                  </a:cubicBezTo>
                  <a:cubicBezTo>
                    <a:pt x="287" y="92"/>
                    <a:pt x="287" y="92"/>
                    <a:pt x="287" y="92"/>
                  </a:cubicBezTo>
                  <a:cubicBezTo>
                    <a:pt x="270" y="87"/>
                    <a:pt x="250" y="80"/>
                    <a:pt x="231" y="72"/>
                  </a:cubicBezTo>
                  <a:moveTo>
                    <a:pt x="120" y="0"/>
                  </a:moveTo>
                  <a:cubicBezTo>
                    <a:pt x="0" y="0"/>
                    <a:pt x="0" y="0"/>
                    <a:pt x="0" y="0"/>
                  </a:cubicBezTo>
                  <a:cubicBezTo>
                    <a:pt x="28" y="38"/>
                    <a:pt x="58" y="68"/>
                    <a:pt x="89" y="92"/>
                  </a:cubicBezTo>
                  <a:cubicBezTo>
                    <a:pt x="129" y="92"/>
                    <a:pt x="129" y="92"/>
                    <a:pt x="129" y="92"/>
                  </a:cubicBezTo>
                  <a:cubicBezTo>
                    <a:pt x="135" y="68"/>
                    <a:pt x="142" y="46"/>
                    <a:pt x="151" y="25"/>
                  </a:cubicBezTo>
                  <a:cubicBezTo>
                    <a:pt x="140" y="17"/>
                    <a:pt x="130" y="9"/>
                    <a:pt x="120" y="0"/>
                  </a:cubicBezTo>
                </a:path>
              </a:pathLst>
            </a:custGeom>
            <a:solidFill>
              <a:srgbClr val="21A0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1" name="Freeform 8"/>
            <p:cNvSpPr>
              <a:spLocks noEditPoints="1"/>
            </p:cNvSpPr>
            <p:nvPr/>
          </p:nvSpPr>
          <p:spPr bwMode="auto">
            <a:xfrm>
              <a:off x="1809" y="994"/>
              <a:ext cx="4628" cy="3118"/>
            </a:xfrm>
            <a:custGeom>
              <a:avLst/>
              <a:gdLst>
                <a:gd name="T0" fmla="*/ 1687 w 1957"/>
                <a:gd name="T1" fmla="*/ 545 h 1318"/>
                <a:gd name="T2" fmla="*/ 1804 w 1957"/>
                <a:gd name="T3" fmla="*/ 877 h 1318"/>
                <a:gd name="T4" fmla="*/ 1804 w 1957"/>
                <a:gd name="T5" fmla="*/ 1203 h 1318"/>
                <a:gd name="T6" fmla="*/ 1745 w 1957"/>
                <a:gd name="T7" fmla="*/ 1203 h 1318"/>
                <a:gd name="T8" fmla="*/ 1851 w 1957"/>
                <a:gd name="T9" fmla="*/ 1318 h 1318"/>
                <a:gd name="T10" fmla="*/ 1957 w 1957"/>
                <a:gd name="T11" fmla="*/ 1203 h 1318"/>
                <a:gd name="T12" fmla="*/ 1896 w 1957"/>
                <a:gd name="T13" fmla="*/ 1203 h 1318"/>
                <a:gd name="T14" fmla="*/ 1896 w 1957"/>
                <a:gd name="T15" fmla="*/ 877 h 1318"/>
                <a:gd name="T16" fmla="*/ 1805 w 1957"/>
                <a:gd name="T17" fmla="*/ 545 h 1318"/>
                <a:gd name="T18" fmla="*/ 1687 w 1957"/>
                <a:gd name="T19" fmla="*/ 545 h 1318"/>
                <a:gd name="T20" fmla="*/ 1646 w 1957"/>
                <a:gd name="T21" fmla="*/ 401 h 1318"/>
                <a:gd name="T22" fmla="*/ 1633 w 1957"/>
                <a:gd name="T23" fmla="*/ 454 h 1318"/>
                <a:gd name="T24" fmla="*/ 1724 w 1957"/>
                <a:gd name="T25" fmla="*/ 455 h 1318"/>
                <a:gd name="T26" fmla="*/ 1662 w 1957"/>
                <a:gd name="T27" fmla="*/ 410 h 1318"/>
                <a:gd name="T28" fmla="*/ 1646 w 1957"/>
                <a:gd name="T29" fmla="*/ 401 h 1318"/>
                <a:gd name="T30" fmla="*/ 882 w 1957"/>
                <a:gd name="T31" fmla="*/ 335 h 1318"/>
                <a:gd name="T32" fmla="*/ 824 w 1957"/>
                <a:gd name="T33" fmla="*/ 335 h 1318"/>
                <a:gd name="T34" fmla="*/ 321 w 1957"/>
                <a:gd name="T35" fmla="*/ 335 h 1318"/>
                <a:gd name="T36" fmla="*/ 281 w 1957"/>
                <a:gd name="T37" fmla="*/ 353 h 1318"/>
                <a:gd name="T38" fmla="*/ 205 w 1957"/>
                <a:gd name="T39" fmla="*/ 406 h 1318"/>
                <a:gd name="T40" fmla="*/ 247 w 1957"/>
                <a:gd name="T41" fmla="*/ 423 h 1318"/>
                <a:gd name="T42" fmla="*/ 253 w 1957"/>
                <a:gd name="T43" fmla="*/ 423 h 1318"/>
                <a:gd name="T44" fmla="*/ 824 w 1957"/>
                <a:gd name="T45" fmla="*/ 423 h 1318"/>
                <a:gd name="T46" fmla="*/ 882 w 1957"/>
                <a:gd name="T47" fmla="*/ 423 h 1318"/>
                <a:gd name="T48" fmla="*/ 1425 w 1957"/>
                <a:gd name="T49" fmla="*/ 427 h 1318"/>
                <a:gd name="T50" fmla="*/ 1536 w 1957"/>
                <a:gd name="T51" fmla="*/ 452 h 1318"/>
                <a:gd name="T52" fmla="*/ 1559 w 1957"/>
                <a:gd name="T53" fmla="*/ 362 h 1318"/>
                <a:gd name="T54" fmla="*/ 1427 w 1957"/>
                <a:gd name="T55" fmla="*/ 336 h 1318"/>
                <a:gd name="T56" fmla="*/ 1427 w 1957"/>
                <a:gd name="T57" fmla="*/ 339 h 1318"/>
                <a:gd name="T58" fmla="*/ 882 w 1957"/>
                <a:gd name="T59" fmla="*/ 335 h 1318"/>
                <a:gd name="T60" fmla="*/ 106 w 1957"/>
                <a:gd name="T61" fmla="*/ 0 h 1318"/>
                <a:gd name="T62" fmla="*/ 0 w 1957"/>
                <a:gd name="T63" fmla="*/ 115 h 1318"/>
                <a:gd name="T64" fmla="*/ 56 w 1957"/>
                <a:gd name="T65" fmla="*/ 115 h 1318"/>
                <a:gd name="T66" fmla="*/ 134 w 1957"/>
                <a:gd name="T67" fmla="*/ 349 h 1318"/>
                <a:gd name="T68" fmla="*/ 206 w 1957"/>
                <a:gd name="T69" fmla="*/ 292 h 1318"/>
                <a:gd name="T70" fmla="*/ 146 w 1957"/>
                <a:gd name="T71" fmla="*/ 115 h 1318"/>
                <a:gd name="T72" fmla="*/ 213 w 1957"/>
                <a:gd name="T73" fmla="*/ 115 h 1318"/>
                <a:gd name="T74" fmla="*/ 106 w 1957"/>
                <a:gd name="T75" fmla="*/ 0 h 1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57" h="1318">
                  <a:moveTo>
                    <a:pt x="1687" y="545"/>
                  </a:moveTo>
                  <a:cubicBezTo>
                    <a:pt x="1765" y="623"/>
                    <a:pt x="1804" y="734"/>
                    <a:pt x="1804" y="877"/>
                  </a:cubicBezTo>
                  <a:cubicBezTo>
                    <a:pt x="1804" y="1203"/>
                    <a:pt x="1804" y="1203"/>
                    <a:pt x="1804" y="1203"/>
                  </a:cubicBezTo>
                  <a:cubicBezTo>
                    <a:pt x="1745" y="1203"/>
                    <a:pt x="1745" y="1203"/>
                    <a:pt x="1745" y="1203"/>
                  </a:cubicBezTo>
                  <a:cubicBezTo>
                    <a:pt x="1851" y="1318"/>
                    <a:pt x="1851" y="1318"/>
                    <a:pt x="1851" y="1318"/>
                  </a:cubicBezTo>
                  <a:cubicBezTo>
                    <a:pt x="1957" y="1203"/>
                    <a:pt x="1957" y="1203"/>
                    <a:pt x="1957" y="1203"/>
                  </a:cubicBezTo>
                  <a:cubicBezTo>
                    <a:pt x="1896" y="1203"/>
                    <a:pt x="1896" y="1203"/>
                    <a:pt x="1896" y="1203"/>
                  </a:cubicBezTo>
                  <a:cubicBezTo>
                    <a:pt x="1896" y="877"/>
                    <a:pt x="1896" y="877"/>
                    <a:pt x="1896" y="877"/>
                  </a:cubicBezTo>
                  <a:cubicBezTo>
                    <a:pt x="1896" y="729"/>
                    <a:pt x="1858" y="622"/>
                    <a:pt x="1805" y="545"/>
                  </a:cubicBezTo>
                  <a:cubicBezTo>
                    <a:pt x="1687" y="545"/>
                    <a:pt x="1687" y="545"/>
                    <a:pt x="1687" y="545"/>
                  </a:cubicBezTo>
                  <a:moveTo>
                    <a:pt x="1646" y="401"/>
                  </a:moveTo>
                  <a:cubicBezTo>
                    <a:pt x="1643" y="420"/>
                    <a:pt x="1638" y="438"/>
                    <a:pt x="1633" y="454"/>
                  </a:cubicBezTo>
                  <a:cubicBezTo>
                    <a:pt x="1724" y="455"/>
                    <a:pt x="1724" y="455"/>
                    <a:pt x="1724" y="455"/>
                  </a:cubicBezTo>
                  <a:cubicBezTo>
                    <a:pt x="1703" y="437"/>
                    <a:pt x="1682" y="422"/>
                    <a:pt x="1662" y="410"/>
                  </a:cubicBezTo>
                  <a:cubicBezTo>
                    <a:pt x="1657" y="407"/>
                    <a:pt x="1651" y="404"/>
                    <a:pt x="1646" y="401"/>
                  </a:cubicBezTo>
                  <a:moveTo>
                    <a:pt x="882" y="335"/>
                  </a:moveTo>
                  <a:cubicBezTo>
                    <a:pt x="824" y="335"/>
                    <a:pt x="824" y="335"/>
                    <a:pt x="824" y="335"/>
                  </a:cubicBezTo>
                  <a:cubicBezTo>
                    <a:pt x="321" y="335"/>
                    <a:pt x="321" y="335"/>
                    <a:pt x="321" y="335"/>
                  </a:cubicBezTo>
                  <a:cubicBezTo>
                    <a:pt x="308" y="340"/>
                    <a:pt x="294" y="346"/>
                    <a:pt x="281" y="353"/>
                  </a:cubicBezTo>
                  <a:cubicBezTo>
                    <a:pt x="252" y="368"/>
                    <a:pt x="227" y="386"/>
                    <a:pt x="205" y="406"/>
                  </a:cubicBezTo>
                  <a:cubicBezTo>
                    <a:pt x="228" y="418"/>
                    <a:pt x="244" y="422"/>
                    <a:pt x="247" y="423"/>
                  </a:cubicBezTo>
                  <a:cubicBezTo>
                    <a:pt x="253" y="423"/>
                    <a:pt x="253" y="423"/>
                    <a:pt x="253" y="423"/>
                  </a:cubicBezTo>
                  <a:cubicBezTo>
                    <a:pt x="824" y="423"/>
                    <a:pt x="824" y="423"/>
                    <a:pt x="824" y="423"/>
                  </a:cubicBezTo>
                  <a:cubicBezTo>
                    <a:pt x="882" y="423"/>
                    <a:pt x="882" y="423"/>
                    <a:pt x="882" y="423"/>
                  </a:cubicBezTo>
                  <a:cubicBezTo>
                    <a:pt x="1425" y="427"/>
                    <a:pt x="1425" y="427"/>
                    <a:pt x="1425" y="427"/>
                  </a:cubicBezTo>
                  <a:cubicBezTo>
                    <a:pt x="1431" y="427"/>
                    <a:pt x="1478" y="431"/>
                    <a:pt x="1536" y="452"/>
                  </a:cubicBezTo>
                  <a:cubicBezTo>
                    <a:pt x="1547" y="424"/>
                    <a:pt x="1555" y="395"/>
                    <a:pt x="1559" y="362"/>
                  </a:cubicBezTo>
                  <a:cubicBezTo>
                    <a:pt x="1487" y="338"/>
                    <a:pt x="1431" y="336"/>
                    <a:pt x="1427" y="336"/>
                  </a:cubicBezTo>
                  <a:cubicBezTo>
                    <a:pt x="1427" y="339"/>
                    <a:pt x="1427" y="339"/>
                    <a:pt x="1427" y="339"/>
                  </a:cubicBezTo>
                  <a:cubicBezTo>
                    <a:pt x="882" y="335"/>
                    <a:pt x="882" y="335"/>
                    <a:pt x="882" y="335"/>
                  </a:cubicBezTo>
                  <a:moveTo>
                    <a:pt x="106" y="0"/>
                  </a:moveTo>
                  <a:cubicBezTo>
                    <a:pt x="0" y="115"/>
                    <a:pt x="0" y="115"/>
                    <a:pt x="0" y="115"/>
                  </a:cubicBezTo>
                  <a:cubicBezTo>
                    <a:pt x="56" y="115"/>
                    <a:pt x="56" y="115"/>
                    <a:pt x="56" y="115"/>
                  </a:cubicBezTo>
                  <a:cubicBezTo>
                    <a:pt x="59" y="233"/>
                    <a:pt x="98" y="306"/>
                    <a:pt x="134" y="349"/>
                  </a:cubicBezTo>
                  <a:cubicBezTo>
                    <a:pt x="157" y="326"/>
                    <a:pt x="182" y="308"/>
                    <a:pt x="206" y="292"/>
                  </a:cubicBezTo>
                  <a:cubicBezTo>
                    <a:pt x="177" y="260"/>
                    <a:pt x="149" y="206"/>
                    <a:pt x="146" y="115"/>
                  </a:cubicBezTo>
                  <a:cubicBezTo>
                    <a:pt x="213" y="115"/>
                    <a:pt x="213" y="115"/>
                    <a:pt x="213" y="115"/>
                  </a:cubicBezTo>
                  <a:cubicBezTo>
                    <a:pt x="106" y="0"/>
                    <a:pt x="106" y="0"/>
                    <a:pt x="106" y="0"/>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2" name="Freeform 9"/>
            <p:cNvSpPr>
              <a:spLocks/>
            </p:cNvSpPr>
            <p:nvPr/>
          </p:nvSpPr>
          <p:spPr bwMode="auto">
            <a:xfrm>
              <a:off x="5637" y="2068"/>
              <a:ext cx="440" cy="215"/>
            </a:xfrm>
            <a:custGeom>
              <a:avLst/>
              <a:gdLst>
                <a:gd name="T0" fmla="*/ 14 w 186"/>
                <a:gd name="T1" fmla="*/ 0 h 91"/>
                <a:gd name="T2" fmla="*/ 0 w 186"/>
                <a:gd name="T3" fmla="*/ 38 h 91"/>
                <a:gd name="T4" fmla="*/ 68 w 186"/>
                <a:gd name="T5" fmla="*/ 91 h 91"/>
                <a:gd name="T6" fmla="*/ 186 w 186"/>
                <a:gd name="T7" fmla="*/ 91 h 91"/>
                <a:gd name="T8" fmla="*/ 105 w 186"/>
                <a:gd name="T9" fmla="*/ 1 h 91"/>
                <a:gd name="T10" fmla="*/ 14 w 186"/>
                <a:gd name="T11" fmla="*/ 0 h 91"/>
              </a:gdLst>
              <a:ahLst/>
              <a:cxnLst>
                <a:cxn ang="0">
                  <a:pos x="T0" y="T1"/>
                </a:cxn>
                <a:cxn ang="0">
                  <a:pos x="T2" y="T3"/>
                </a:cxn>
                <a:cxn ang="0">
                  <a:pos x="T4" y="T5"/>
                </a:cxn>
                <a:cxn ang="0">
                  <a:pos x="T6" y="T7"/>
                </a:cxn>
                <a:cxn ang="0">
                  <a:pos x="T8" y="T9"/>
                </a:cxn>
                <a:cxn ang="0">
                  <a:pos x="T10" y="T11"/>
                </a:cxn>
              </a:cxnLst>
              <a:rect l="0" t="0" r="r" b="b"/>
              <a:pathLst>
                <a:path w="186" h="91">
                  <a:moveTo>
                    <a:pt x="14" y="0"/>
                  </a:moveTo>
                  <a:cubicBezTo>
                    <a:pt x="10" y="13"/>
                    <a:pt x="5" y="26"/>
                    <a:pt x="0" y="38"/>
                  </a:cubicBezTo>
                  <a:cubicBezTo>
                    <a:pt x="25" y="53"/>
                    <a:pt x="48" y="71"/>
                    <a:pt x="68" y="91"/>
                  </a:cubicBezTo>
                  <a:cubicBezTo>
                    <a:pt x="186" y="91"/>
                    <a:pt x="186" y="91"/>
                    <a:pt x="186" y="91"/>
                  </a:cubicBezTo>
                  <a:cubicBezTo>
                    <a:pt x="161" y="55"/>
                    <a:pt x="134" y="25"/>
                    <a:pt x="105" y="1"/>
                  </a:cubicBezTo>
                  <a:cubicBezTo>
                    <a:pt x="14" y="0"/>
                    <a:pt x="14" y="0"/>
                    <a:pt x="14" y="0"/>
                  </a:cubicBezTo>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3" name="Freeform 10"/>
            <p:cNvSpPr>
              <a:spLocks noEditPoints="1"/>
            </p:cNvSpPr>
            <p:nvPr/>
          </p:nvSpPr>
          <p:spPr bwMode="auto">
            <a:xfrm>
              <a:off x="1695" y="695"/>
              <a:ext cx="3396" cy="2821"/>
            </a:xfrm>
            <a:custGeom>
              <a:avLst/>
              <a:gdLst>
                <a:gd name="T0" fmla="*/ 69 w 1436"/>
                <a:gd name="T1" fmla="*/ 694 h 1192"/>
                <a:gd name="T2" fmla="*/ 60 w 1436"/>
                <a:gd name="T3" fmla="*/ 799 h 1192"/>
                <a:gd name="T4" fmla="*/ 60 w 1436"/>
                <a:gd name="T5" fmla="*/ 1077 h 1192"/>
                <a:gd name="T6" fmla="*/ 0 w 1436"/>
                <a:gd name="T7" fmla="*/ 1077 h 1192"/>
                <a:gd name="T8" fmla="*/ 106 w 1436"/>
                <a:gd name="T9" fmla="*/ 1192 h 1192"/>
                <a:gd name="T10" fmla="*/ 212 w 1436"/>
                <a:gd name="T11" fmla="*/ 1077 h 1192"/>
                <a:gd name="T12" fmla="*/ 152 w 1436"/>
                <a:gd name="T13" fmla="*/ 1077 h 1192"/>
                <a:gd name="T14" fmla="*/ 152 w 1436"/>
                <a:gd name="T15" fmla="*/ 799 h 1192"/>
                <a:gd name="T16" fmla="*/ 156 w 1436"/>
                <a:gd name="T17" fmla="*/ 738 h 1192"/>
                <a:gd name="T18" fmla="*/ 83 w 1436"/>
                <a:gd name="T19" fmla="*/ 702 h 1192"/>
                <a:gd name="T20" fmla="*/ 69 w 1436"/>
                <a:gd name="T21" fmla="*/ 694 h 1192"/>
                <a:gd name="T22" fmla="*/ 182 w 1436"/>
                <a:gd name="T23" fmla="*/ 475 h 1192"/>
                <a:gd name="T24" fmla="*/ 108 w 1436"/>
                <a:gd name="T25" fmla="*/ 577 h 1192"/>
                <a:gd name="T26" fmla="*/ 214 w 1436"/>
                <a:gd name="T27" fmla="*/ 577 h 1192"/>
                <a:gd name="T28" fmla="*/ 253 w 1436"/>
                <a:gd name="T29" fmla="*/ 532 h 1192"/>
                <a:gd name="T30" fmla="*/ 195 w 1436"/>
                <a:gd name="T31" fmla="*/ 489 h 1192"/>
                <a:gd name="T32" fmla="*/ 182 w 1436"/>
                <a:gd name="T33" fmla="*/ 475 h 1192"/>
                <a:gd name="T34" fmla="*/ 1330 w 1436"/>
                <a:gd name="T35" fmla="*/ 0 h 1192"/>
                <a:gd name="T36" fmla="*/ 1224 w 1436"/>
                <a:gd name="T37" fmla="*/ 113 h 1192"/>
                <a:gd name="T38" fmla="*/ 1276 w 1436"/>
                <a:gd name="T39" fmla="*/ 113 h 1192"/>
                <a:gd name="T40" fmla="*/ 1276 w 1436"/>
                <a:gd name="T41" fmla="*/ 299 h 1192"/>
                <a:gd name="T42" fmla="*/ 1267 w 1436"/>
                <a:gd name="T43" fmla="*/ 332 h 1192"/>
                <a:gd name="T44" fmla="*/ 1233 w 1436"/>
                <a:gd name="T45" fmla="*/ 342 h 1192"/>
                <a:gd name="T46" fmla="*/ 1228 w 1436"/>
                <a:gd name="T47" fmla="*/ 342 h 1192"/>
                <a:gd name="T48" fmla="*/ 1227 w 1436"/>
                <a:gd name="T49" fmla="*/ 341 h 1192"/>
                <a:gd name="T50" fmla="*/ 897 w 1436"/>
                <a:gd name="T51" fmla="*/ 341 h 1192"/>
                <a:gd name="T52" fmla="*/ 872 w 1436"/>
                <a:gd name="T53" fmla="*/ 341 h 1192"/>
                <a:gd name="T54" fmla="*/ 516 w 1436"/>
                <a:gd name="T55" fmla="*/ 341 h 1192"/>
                <a:gd name="T56" fmla="*/ 290 w 1436"/>
                <a:gd name="T57" fmla="*/ 398 h 1192"/>
                <a:gd name="T58" fmla="*/ 254 w 1436"/>
                <a:gd name="T59" fmla="*/ 418 h 1192"/>
                <a:gd name="T60" fmla="*/ 313 w 1436"/>
                <a:gd name="T61" fmla="*/ 461 h 1192"/>
                <a:gd name="T62" fmla="*/ 369 w 1436"/>
                <a:gd name="T63" fmla="*/ 461 h 1192"/>
                <a:gd name="T64" fmla="*/ 516 w 1436"/>
                <a:gd name="T65" fmla="*/ 429 h 1192"/>
                <a:gd name="T66" fmla="*/ 872 w 1436"/>
                <a:gd name="T67" fmla="*/ 429 h 1192"/>
                <a:gd name="T68" fmla="*/ 897 w 1436"/>
                <a:gd name="T69" fmla="*/ 429 h 1192"/>
                <a:gd name="T70" fmla="*/ 1222 w 1436"/>
                <a:gd name="T71" fmla="*/ 429 h 1192"/>
                <a:gd name="T72" fmla="*/ 1233 w 1436"/>
                <a:gd name="T73" fmla="*/ 429 h 1192"/>
                <a:gd name="T74" fmla="*/ 1327 w 1436"/>
                <a:gd name="T75" fmla="*/ 397 h 1192"/>
                <a:gd name="T76" fmla="*/ 1364 w 1436"/>
                <a:gd name="T77" fmla="*/ 299 h 1192"/>
                <a:gd name="T78" fmla="*/ 1364 w 1436"/>
                <a:gd name="T79" fmla="*/ 117 h 1192"/>
                <a:gd name="T80" fmla="*/ 1436 w 1436"/>
                <a:gd name="T81" fmla="*/ 117 h 1192"/>
                <a:gd name="T82" fmla="*/ 1330 w 1436"/>
                <a:gd name="T83" fmla="*/ 0 h 1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36" h="1192">
                  <a:moveTo>
                    <a:pt x="69" y="694"/>
                  </a:moveTo>
                  <a:cubicBezTo>
                    <a:pt x="63" y="726"/>
                    <a:pt x="60" y="761"/>
                    <a:pt x="60" y="799"/>
                  </a:cubicBezTo>
                  <a:cubicBezTo>
                    <a:pt x="60" y="1077"/>
                    <a:pt x="60" y="1077"/>
                    <a:pt x="60" y="1077"/>
                  </a:cubicBezTo>
                  <a:cubicBezTo>
                    <a:pt x="0" y="1077"/>
                    <a:pt x="0" y="1077"/>
                    <a:pt x="0" y="1077"/>
                  </a:cubicBezTo>
                  <a:cubicBezTo>
                    <a:pt x="106" y="1192"/>
                    <a:pt x="106" y="1192"/>
                    <a:pt x="106" y="1192"/>
                  </a:cubicBezTo>
                  <a:cubicBezTo>
                    <a:pt x="212" y="1077"/>
                    <a:pt x="212" y="1077"/>
                    <a:pt x="212" y="1077"/>
                  </a:cubicBezTo>
                  <a:cubicBezTo>
                    <a:pt x="152" y="1077"/>
                    <a:pt x="152" y="1077"/>
                    <a:pt x="152" y="1077"/>
                  </a:cubicBezTo>
                  <a:cubicBezTo>
                    <a:pt x="152" y="799"/>
                    <a:pt x="152" y="799"/>
                    <a:pt x="152" y="799"/>
                  </a:cubicBezTo>
                  <a:cubicBezTo>
                    <a:pt x="152" y="778"/>
                    <a:pt x="153" y="758"/>
                    <a:pt x="156" y="738"/>
                  </a:cubicBezTo>
                  <a:cubicBezTo>
                    <a:pt x="132" y="729"/>
                    <a:pt x="108" y="717"/>
                    <a:pt x="83" y="702"/>
                  </a:cubicBezTo>
                  <a:cubicBezTo>
                    <a:pt x="78" y="699"/>
                    <a:pt x="74" y="697"/>
                    <a:pt x="69" y="694"/>
                  </a:cubicBezTo>
                  <a:moveTo>
                    <a:pt x="182" y="475"/>
                  </a:moveTo>
                  <a:cubicBezTo>
                    <a:pt x="155" y="502"/>
                    <a:pt x="129" y="536"/>
                    <a:pt x="108" y="577"/>
                  </a:cubicBezTo>
                  <a:cubicBezTo>
                    <a:pt x="214" y="577"/>
                    <a:pt x="214" y="577"/>
                    <a:pt x="214" y="577"/>
                  </a:cubicBezTo>
                  <a:cubicBezTo>
                    <a:pt x="226" y="561"/>
                    <a:pt x="239" y="546"/>
                    <a:pt x="253" y="532"/>
                  </a:cubicBezTo>
                  <a:cubicBezTo>
                    <a:pt x="236" y="523"/>
                    <a:pt x="215" y="509"/>
                    <a:pt x="195" y="489"/>
                  </a:cubicBezTo>
                  <a:cubicBezTo>
                    <a:pt x="191" y="484"/>
                    <a:pt x="187" y="480"/>
                    <a:pt x="182" y="475"/>
                  </a:cubicBezTo>
                  <a:moveTo>
                    <a:pt x="1330" y="0"/>
                  </a:moveTo>
                  <a:cubicBezTo>
                    <a:pt x="1224" y="113"/>
                    <a:pt x="1224" y="113"/>
                    <a:pt x="1224" y="113"/>
                  </a:cubicBezTo>
                  <a:cubicBezTo>
                    <a:pt x="1276" y="113"/>
                    <a:pt x="1276" y="113"/>
                    <a:pt x="1276" y="113"/>
                  </a:cubicBezTo>
                  <a:cubicBezTo>
                    <a:pt x="1276" y="299"/>
                    <a:pt x="1276" y="299"/>
                    <a:pt x="1276" y="299"/>
                  </a:cubicBezTo>
                  <a:cubicBezTo>
                    <a:pt x="1276" y="322"/>
                    <a:pt x="1270" y="330"/>
                    <a:pt x="1267" y="332"/>
                  </a:cubicBezTo>
                  <a:cubicBezTo>
                    <a:pt x="1258" y="341"/>
                    <a:pt x="1242" y="342"/>
                    <a:pt x="1233" y="342"/>
                  </a:cubicBezTo>
                  <a:cubicBezTo>
                    <a:pt x="1231" y="342"/>
                    <a:pt x="1229" y="342"/>
                    <a:pt x="1228" y="342"/>
                  </a:cubicBezTo>
                  <a:cubicBezTo>
                    <a:pt x="1227" y="341"/>
                    <a:pt x="1227" y="341"/>
                    <a:pt x="1227" y="341"/>
                  </a:cubicBezTo>
                  <a:cubicBezTo>
                    <a:pt x="897" y="341"/>
                    <a:pt x="897" y="341"/>
                    <a:pt x="897" y="341"/>
                  </a:cubicBezTo>
                  <a:cubicBezTo>
                    <a:pt x="872" y="341"/>
                    <a:pt x="872" y="341"/>
                    <a:pt x="872" y="341"/>
                  </a:cubicBezTo>
                  <a:cubicBezTo>
                    <a:pt x="516" y="341"/>
                    <a:pt x="516" y="341"/>
                    <a:pt x="516" y="341"/>
                  </a:cubicBezTo>
                  <a:cubicBezTo>
                    <a:pt x="511" y="341"/>
                    <a:pt x="400" y="343"/>
                    <a:pt x="290" y="398"/>
                  </a:cubicBezTo>
                  <a:cubicBezTo>
                    <a:pt x="278" y="404"/>
                    <a:pt x="266" y="411"/>
                    <a:pt x="254" y="418"/>
                  </a:cubicBezTo>
                  <a:cubicBezTo>
                    <a:pt x="278" y="446"/>
                    <a:pt x="303" y="457"/>
                    <a:pt x="313" y="461"/>
                  </a:cubicBezTo>
                  <a:cubicBezTo>
                    <a:pt x="369" y="461"/>
                    <a:pt x="369" y="461"/>
                    <a:pt x="369" y="461"/>
                  </a:cubicBezTo>
                  <a:cubicBezTo>
                    <a:pt x="446" y="431"/>
                    <a:pt x="515" y="429"/>
                    <a:pt x="516" y="429"/>
                  </a:cubicBezTo>
                  <a:cubicBezTo>
                    <a:pt x="872" y="429"/>
                    <a:pt x="872" y="429"/>
                    <a:pt x="872" y="429"/>
                  </a:cubicBezTo>
                  <a:cubicBezTo>
                    <a:pt x="897" y="429"/>
                    <a:pt x="897" y="429"/>
                    <a:pt x="897" y="429"/>
                  </a:cubicBezTo>
                  <a:cubicBezTo>
                    <a:pt x="1222" y="429"/>
                    <a:pt x="1222" y="429"/>
                    <a:pt x="1222" y="429"/>
                  </a:cubicBezTo>
                  <a:cubicBezTo>
                    <a:pt x="1225" y="429"/>
                    <a:pt x="1229" y="429"/>
                    <a:pt x="1233" y="429"/>
                  </a:cubicBezTo>
                  <a:cubicBezTo>
                    <a:pt x="1255" y="429"/>
                    <a:pt x="1294" y="426"/>
                    <a:pt x="1327" y="397"/>
                  </a:cubicBezTo>
                  <a:cubicBezTo>
                    <a:pt x="1345" y="381"/>
                    <a:pt x="1364" y="352"/>
                    <a:pt x="1364" y="299"/>
                  </a:cubicBezTo>
                  <a:cubicBezTo>
                    <a:pt x="1364" y="117"/>
                    <a:pt x="1364" y="117"/>
                    <a:pt x="1364" y="117"/>
                  </a:cubicBezTo>
                  <a:cubicBezTo>
                    <a:pt x="1436" y="117"/>
                    <a:pt x="1436" y="117"/>
                    <a:pt x="1436" y="117"/>
                  </a:cubicBezTo>
                  <a:cubicBezTo>
                    <a:pt x="1330" y="0"/>
                    <a:pt x="1330" y="0"/>
                    <a:pt x="1330" y="0"/>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4" name="Freeform 11"/>
            <p:cNvSpPr>
              <a:spLocks/>
            </p:cNvSpPr>
            <p:nvPr/>
          </p:nvSpPr>
          <p:spPr bwMode="auto">
            <a:xfrm>
              <a:off x="1924" y="2061"/>
              <a:ext cx="277" cy="170"/>
            </a:xfrm>
            <a:custGeom>
              <a:avLst/>
              <a:gdLst>
                <a:gd name="T0" fmla="*/ 117 w 117"/>
                <a:gd name="T1" fmla="*/ 0 h 72"/>
                <a:gd name="T2" fmla="*/ 11 w 117"/>
                <a:gd name="T3" fmla="*/ 0 h 72"/>
                <a:gd name="T4" fmla="*/ 0 w 117"/>
                <a:gd name="T5" fmla="*/ 25 h 72"/>
                <a:gd name="T6" fmla="*/ 29 w 117"/>
                <a:gd name="T7" fmla="*/ 45 h 72"/>
                <a:gd name="T8" fmla="*/ 80 w 117"/>
                <a:gd name="T9" fmla="*/ 72 h 72"/>
                <a:gd name="T10" fmla="*/ 117 w 117"/>
                <a:gd name="T11" fmla="*/ 0 h 72"/>
              </a:gdLst>
              <a:ahLst/>
              <a:cxnLst>
                <a:cxn ang="0">
                  <a:pos x="T0" y="T1"/>
                </a:cxn>
                <a:cxn ang="0">
                  <a:pos x="T2" y="T3"/>
                </a:cxn>
                <a:cxn ang="0">
                  <a:pos x="T4" y="T5"/>
                </a:cxn>
                <a:cxn ang="0">
                  <a:pos x="T6" y="T7"/>
                </a:cxn>
                <a:cxn ang="0">
                  <a:pos x="T8" y="T9"/>
                </a:cxn>
                <a:cxn ang="0">
                  <a:pos x="T10" y="T11"/>
                </a:cxn>
              </a:cxnLst>
              <a:rect l="0" t="0" r="r" b="b"/>
              <a:pathLst>
                <a:path w="117" h="72">
                  <a:moveTo>
                    <a:pt x="117" y="0"/>
                  </a:moveTo>
                  <a:cubicBezTo>
                    <a:pt x="11" y="0"/>
                    <a:pt x="11" y="0"/>
                    <a:pt x="11" y="0"/>
                  </a:cubicBezTo>
                  <a:cubicBezTo>
                    <a:pt x="7" y="8"/>
                    <a:pt x="3" y="16"/>
                    <a:pt x="0" y="25"/>
                  </a:cubicBezTo>
                  <a:cubicBezTo>
                    <a:pt x="9" y="32"/>
                    <a:pt x="19" y="39"/>
                    <a:pt x="29" y="45"/>
                  </a:cubicBezTo>
                  <a:cubicBezTo>
                    <a:pt x="46" y="55"/>
                    <a:pt x="63" y="64"/>
                    <a:pt x="80" y="72"/>
                  </a:cubicBezTo>
                  <a:cubicBezTo>
                    <a:pt x="89" y="46"/>
                    <a:pt x="102" y="22"/>
                    <a:pt x="117" y="0"/>
                  </a:cubicBezTo>
                </a:path>
              </a:pathLst>
            </a:custGeom>
            <a:solidFill>
              <a:srgbClr val="1395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5" name="Freeform 12"/>
            <p:cNvSpPr>
              <a:spLocks/>
            </p:cNvSpPr>
            <p:nvPr/>
          </p:nvSpPr>
          <p:spPr bwMode="auto">
            <a:xfrm>
              <a:off x="1858" y="2278"/>
              <a:ext cx="239" cy="164"/>
            </a:xfrm>
            <a:custGeom>
              <a:avLst/>
              <a:gdLst>
                <a:gd name="T0" fmla="*/ 101 w 101"/>
                <a:gd name="T1" fmla="*/ 0 h 69"/>
                <a:gd name="T2" fmla="*/ 6 w 101"/>
                <a:gd name="T3" fmla="*/ 0 h 69"/>
                <a:gd name="T4" fmla="*/ 0 w 101"/>
                <a:gd name="T5" fmla="*/ 25 h 69"/>
                <a:gd name="T6" fmla="*/ 14 w 101"/>
                <a:gd name="T7" fmla="*/ 33 h 69"/>
                <a:gd name="T8" fmla="*/ 87 w 101"/>
                <a:gd name="T9" fmla="*/ 69 h 69"/>
                <a:gd name="T10" fmla="*/ 101 w 101"/>
                <a:gd name="T11" fmla="*/ 0 h 69"/>
              </a:gdLst>
              <a:ahLst/>
              <a:cxnLst>
                <a:cxn ang="0">
                  <a:pos x="T0" y="T1"/>
                </a:cxn>
                <a:cxn ang="0">
                  <a:pos x="T2" y="T3"/>
                </a:cxn>
                <a:cxn ang="0">
                  <a:pos x="T4" y="T5"/>
                </a:cxn>
                <a:cxn ang="0">
                  <a:pos x="T6" y="T7"/>
                </a:cxn>
                <a:cxn ang="0">
                  <a:pos x="T8" y="T9"/>
                </a:cxn>
                <a:cxn ang="0">
                  <a:pos x="T10" y="T11"/>
                </a:cxn>
              </a:cxnLst>
              <a:rect l="0" t="0" r="r" b="b"/>
              <a:pathLst>
                <a:path w="101" h="69">
                  <a:moveTo>
                    <a:pt x="101" y="0"/>
                  </a:moveTo>
                  <a:cubicBezTo>
                    <a:pt x="6" y="0"/>
                    <a:pt x="6" y="0"/>
                    <a:pt x="6" y="0"/>
                  </a:cubicBezTo>
                  <a:cubicBezTo>
                    <a:pt x="4" y="8"/>
                    <a:pt x="2" y="16"/>
                    <a:pt x="0" y="25"/>
                  </a:cubicBezTo>
                  <a:cubicBezTo>
                    <a:pt x="5" y="28"/>
                    <a:pt x="9" y="30"/>
                    <a:pt x="14" y="33"/>
                  </a:cubicBezTo>
                  <a:cubicBezTo>
                    <a:pt x="39" y="48"/>
                    <a:pt x="63" y="60"/>
                    <a:pt x="87" y="69"/>
                  </a:cubicBezTo>
                  <a:cubicBezTo>
                    <a:pt x="89" y="45"/>
                    <a:pt x="94" y="22"/>
                    <a:pt x="101" y="0"/>
                  </a:cubicBezTo>
                </a:path>
              </a:pathLst>
            </a:custGeom>
            <a:solidFill>
              <a:srgbClr val="2C90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6" name="Freeform 13"/>
            <p:cNvSpPr>
              <a:spLocks/>
            </p:cNvSpPr>
            <p:nvPr/>
          </p:nvSpPr>
          <p:spPr bwMode="auto">
            <a:xfrm>
              <a:off x="1872" y="2120"/>
              <a:ext cx="242" cy="158"/>
            </a:xfrm>
            <a:custGeom>
              <a:avLst/>
              <a:gdLst>
                <a:gd name="T0" fmla="*/ 22 w 102"/>
                <a:gd name="T1" fmla="*/ 0 h 67"/>
                <a:gd name="T2" fmla="*/ 0 w 102"/>
                <a:gd name="T3" fmla="*/ 67 h 67"/>
                <a:gd name="T4" fmla="*/ 95 w 102"/>
                <a:gd name="T5" fmla="*/ 67 h 67"/>
                <a:gd name="T6" fmla="*/ 102 w 102"/>
                <a:gd name="T7" fmla="*/ 47 h 67"/>
                <a:gd name="T8" fmla="*/ 51 w 102"/>
                <a:gd name="T9" fmla="*/ 20 h 67"/>
                <a:gd name="T10" fmla="*/ 22 w 102"/>
                <a:gd name="T11" fmla="*/ 0 h 67"/>
              </a:gdLst>
              <a:ahLst/>
              <a:cxnLst>
                <a:cxn ang="0">
                  <a:pos x="T0" y="T1"/>
                </a:cxn>
                <a:cxn ang="0">
                  <a:pos x="T2" y="T3"/>
                </a:cxn>
                <a:cxn ang="0">
                  <a:pos x="T4" y="T5"/>
                </a:cxn>
                <a:cxn ang="0">
                  <a:pos x="T6" y="T7"/>
                </a:cxn>
                <a:cxn ang="0">
                  <a:pos x="T8" y="T9"/>
                </a:cxn>
                <a:cxn ang="0">
                  <a:pos x="T10" y="T11"/>
                </a:cxn>
              </a:cxnLst>
              <a:rect l="0" t="0" r="r" b="b"/>
              <a:pathLst>
                <a:path w="102" h="67">
                  <a:moveTo>
                    <a:pt x="22" y="0"/>
                  </a:moveTo>
                  <a:cubicBezTo>
                    <a:pt x="13" y="21"/>
                    <a:pt x="6" y="43"/>
                    <a:pt x="0" y="67"/>
                  </a:cubicBezTo>
                  <a:cubicBezTo>
                    <a:pt x="95" y="67"/>
                    <a:pt x="95" y="67"/>
                    <a:pt x="95" y="67"/>
                  </a:cubicBezTo>
                  <a:cubicBezTo>
                    <a:pt x="97" y="60"/>
                    <a:pt x="99" y="53"/>
                    <a:pt x="102" y="47"/>
                  </a:cubicBezTo>
                  <a:cubicBezTo>
                    <a:pt x="85" y="39"/>
                    <a:pt x="68" y="30"/>
                    <a:pt x="51" y="20"/>
                  </a:cubicBezTo>
                  <a:cubicBezTo>
                    <a:pt x="41" y="14"/>
                    <a:pt x="31" y="7"/>
                    <a:pt x="22" y="0"/>
                  </a:cubicBezTo>
                </a:path>
              </a:pathLst>
            </a:custGeom>
            <a:solidFill>
              <a:srgbClr val="0A74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7" name="Freeform 14"/>
            <p:cNvSpPr>
              <a:spLocks/>
            </p:cNvSpPr>
            <p:nvPr/>
          </p:nvSpPr>
          <p:spPr bwMode="auto">
            <a:xfrm>
              <a:off x="2125" y="1684"/>
              <a:ext cx="443" cy="270"/>
            </a:xfrm>
            <a:custGeom>
              <a:avLst/>
              <a:gdLst>
                <a:gd name="T0" fmla="*/ 72 w 187"/>
                <a:gd name="T1" fmla="*/ 0 h 114"/>
                <a:gd name="T2" fmla="*/ 0 w 187"/>
                <a:gd name="T3" fmla="*/ 57 h 114"/>
                <a:gd name="T4" fmla="*/ 13 w 187"/>
                <a:gd name="T5" fmla="*/ 71 h 114"/>
                <a:gd name="T6" fmla="*/ 71 w 187"/>
                <a:gd name="T7" fmla="*/ 114 h 114"/>
                <a:gd name="T8" fmla="*/ 147 w 187"/>
                <a:gd name="T9" fmla="*/ 61 h 114"/>
                <a:gd name="T10" fmla="*/ 187 w 187"/>
                <a:gd name="T11" fmla="*/ 43 h 114"/>
                <a:gd name="T12" fmla="*/ 131 w 187"/>
                <a:gd name="T13" fmla="*/ 43 h 114"/>
                <a:gd name="T14" fmla="*/ 72 w 187"/>
                <a:gd name="T15" fmla="*/ 0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 h="114">
                  <a:moveTo>
                    <a:pt x="72" y="0"/>
                  </a:moveTo>
                  <a:cubicBezTo>
                    <a:pt x="48" y="16"/>
                    <a:pt x="23" y="34"/>
                    <a:pt x="0" y="57"/>
                  </a:cubicBezTo>
                  <a:cubicBezTo>
                    <a:pt x="5" y="62"/>
                    <a:pt x="9" y="66"/>
                    <a:pt x="13" y="71"/>
                  </a:cubicBezTo>
                  <a:cubicBezTo>
                    <a:pt x="33" y="91"/>
                    <a:pt x="54" y="105"/>
                    <a:pt x="71" y="114"/>
                  </a:cubicBezTo>
                  <a:cubicBezTo>
                    <a:pt x="93" y="94"/>
                    <a:pt x="118" y="76"/>
                    <a:pt x="147" y="61"/>
                  </a:cubicBezTo>
                  <a:cubicBezTo>
                    <a:pt x="160" y="54"/>
                    <a:pt x="174" y="48"/>
                    <a:pt x="187" y="43"/>
                  </a:cubicBezTo>
                  <a:cubicBezTo>
                    <a:pt x="131" y="43"/>
                    <a:pt x="131" y="43"/>
                    <a:pt x="131" y="43"/>
                  </a:cubicBezTo>
                  <a:cubicBezTo>
                    <a:pt x="121" y="39"/>
                    <a:pt x="96" y="28"/>
                    <a:pt x="72" y="0"/>
                  </a:cubicBezTo>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8" name="Freeform 15"/>
            <p:cNvSpPr>
              <a:spLocks noEditPoints="1"/>
            </p:cNvSpPr>
            <p:nvPr/>
          </p:nvSpPr>
          <p:spPr bwMode="auto">
            <a:xfrm>
              <a:off x="2641" y="757"/>
              <a:ext cx="3238" cy="2816"/>
            </a:xfrm>
            <a:custGeom>
              <a:avLst/>
              <a:gdLst>
                <a:gd name="T0" fmla="*/ 910 w 1369"/>
                <a:gd name="T1" fmla="*/ 750 h 1190"/>
                <a:gd name="T2" fmla="*/ 853 w 1369"/>
                <a:gd name="T3" fmla="*/ 755 h 1190"/>
                <a:gd name="T4" fmla="*/ 853 w 1369"/>
                <a:gd name="T5" fmla="*/ 755 h 1190"/>
                <a:gd name="T6" fmla="*/ 565 w 1369"/>
                <a:gd name="T7" fmla="*/ 755 h 1190"/>
                <a:gd name="T8" fmla="*/ 472 w 1369"/>
                <a:gd name="T9" fmla="*/ 755 h 1190"/>
                <a:gd name="T10" fmla="*/ 214 w 1369"/>
                <a:gd name="T11" fmla="*/ 755 h 1190"/>
                <a:gd name="T12" fmla="*/ 214 w 1369"/>
                <a:gd name="T13" fmla="*/ 755 h 1190"/>
                <a:gd name="T14" fmla="*/ 106 w 1369"/>
                <a:gd name="T15" fmla="*/ 791 h 1190"/>
                <a:gd name="T16" fmla="*/ 64 w 1369"/>
                <a:gd name="T17" fmla="*/ 893 h 1190"/>
                <a:gd name="T18" fmla="*/ 64 w 1369"/>
                <a:gd name="T19" fmla="*/ 1075 h 1190"/>
                <a:gd name="T20" fmla="*/ 0 w 1369"/>
                <a:gd name="T21" fmla="*/ 1075 h 1190"/>
                <a:gd name="T22" fmla="*/ 107 w 1369"/>
                <a:gd name="T23" fmla="*/ 1190 h 1190"/>
                <a:gd name="T24" fmla="*/ 213 w 1369"/>
                <a:gd name="T25" fmla="*/ 1075 h 1190"/>
                <a:gd name="T26" fmla="*/ 156 w 1369"/>
                <a:gd name="T27" fmla="*/ 1075 h 1190"/>
                <a:gd name="T28" fmla="*/ 156 w 1369"/>
                <a:gd name="T29" fmla="*/ 893 h 1190"/>
                <a:gd name="T30" fmla="*/ 167 w 1369"/>
                <a:gd name="T31" fmla="*/ 860 h 1190"/>
                <a:gd name="T32" fmla="*/ 202 w 1369"/>
                <a:gd name="T33" fmla="*/ 850 h 1190"/>
                <a:gd name="T34" fmla="*/ 208 w 1369"/>
                <a:gd name="T35" fmla="*/ 850 h 1190"/>
                <a:gd name="T36" fmla="*/ 210 w 1369"/>
                <a:gd name="T37" fmla="*/ 851 h 1190"/>
                <a:gd name="T38" fmla="*/ 472 w 1369"/>
                <a:gd name="T39" fmla="*/ 851 h 1190"/>
                <a:gd name="T40" fmla="*/ 565 w 1369"/>
                <a:gd name="T41" fmla="*/ 851 h 1190"/>
                <a:gd name="T42" fmla="*/ 853 w 1369"/>
                <a:gd name="T43" fmla="*/ 851 h 1190"/>
                <a:gd name="T44" fmla="*/ 1076 w 1369"/>
                <a:gd name="T45" fmla="*/ 794 h 1190"/>
                <a:gd name="T46" fmla="*/ 1120 w 1369"/>
                <a:gd name="T47" fmla="*/ 769 h 1190"/>
                <a:gd name="T48" fmla="*/ 1089 w 1369"/>
                <a:gd name="T49" fmla="*/ 751 h 1190"/>
                <a:gd name="T50" fmla="*/ 910 w 1369"/>
                <a:gd name="T51" fmla="*/ 750 h 1190"/>
                <a:gd name="T52" fmla="*/ 1125 w 1369"/>
                <a:gd name="T53" fmla="*/ 644 h 1190"/>
                <a:gd name="T54" fmla="*/ 1106 w 1369"/>
                <a:gd name="T55" fmla="*/ 663 h 1190"/>
                <a:gd name="T56" fmla="*/ 1106 w 1369"/>
                <a:gd name="T57" fmla="*/ 663 h 1190"/>
                <a:gd name="T58" fmla="*/ 1191 w 1369"/>
                <a:gd name="T59" fmla="*/ 709 h 1190"/>
                <a:gd name="T60" fmla="*/ 1240 w 1369"/>
                <a:gd name="T61" fmla="*/ 645 h 1190"/>
                <a:gd name="T62" fmla="*/ 1125 w 1369"/>
                <a:gd name="T63" fmla="*/ 644 h 1190"/>
                <a:gd name="T64" fmla="*/ 1184 w 1369"/>
                <a:gd name="T65" fmla="*/ 552 h 1190"/>
                <a:gd name="T66" fmla="*/ 1183 w 1369"/>
                <a:gd name="T67" fmla="*/ 554 h 1190"/>
                <a:gd name="T68" fmla="*/ 1191 w 1369"/>
                <a:gd name="T69" fmla="*/ 554 h 1190"/>
                <a:gd name="T70" fmla="*/ 1184 w 1369"/>
                <a:gd name="T71" fmla="*/ 552 h 1190"/>
                <a:gd name="T72" fmla="*/ 1263 w 1369"/>
                <a:gd name="T73" fmla="*/ 0 h 1190"/>
                <a:gd name="T74" fmla="*/ 1157 w 1369"/>
                <a:gd name="T75" fmla="*/ 115 h 1190"/>
                <a:gd name="T76" fmla="*/ 1212 w 1369"/>
                <a:gd name="T77" fmla="*/ 115 h 1190"/>
                <a:gd name="T78" fmla="*/ 1212 w 1369"/>
                <a:gd name="T79" fmla="*/ 392 h 1190"/>
                <a:gd name="T80" fmla="*/ 1207 w 1369"/>
                <a:gd name="T81" fmla="*/ 462 h 1190"/>
                <a:gd name="T82" fmla="*/ 1294 w 1369"/>
                <a:gd name="T83" fmla="*/ 501 h 1190"/>
                <a:gd name="T84" fmla="*/ 1304 w 1369"/>
                <a:gd name="T85" fmla="*/ 392 h 1190"/>
                <a:gd name="T86" fmla="*/ 1304 w 1369"/>
                <a:gd name="T87" fmla="*/ 115 h 1190"/>
                <a:gd name="T88" fmla="*/ 1369 w 1369"/>
                <a:gd name="T89" fmla="*/ 115 h 1190"/>
                <a:gd name="T90" fmla="*/ 1263 w 1369"/>
                <a:gd name="T91" fmla="*/ 0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69" h="1190">
                  <a:moveTo>
                    <a:pt x="910" y="750"/>
                  </a:moveTo>
                  <a:cubicBezTo>
                    <a:pt x="878" y="755"/>
                    <a:pt x="857" y="755"/>
                    <a:pt x="853" y="755"/>
                  </a:cubicBezTo>
                  <a:cubicBezTo>
                    <a:pt x="853" y="755"/>
                    <a:pt x="853" y="755"/>
                    <a:pt x="853" y="755"/>
                  </a:cubicBezTo>
                  <a:cubicBezTo>
                    <a:pt x="565" y="755"/>
                    <a:pt x="565" y="755"/>
                    <a:pt x="565" y="755"/>
                  </a:cubicBezTo>
                  <a:cubicBezTo>
                    <a:pt x="472" y="755"/>
                    <a:pt x="472" y="755"/>
                    <a:pt x="472" y="755"/>
                  </a:cubicBezTo>
                  <a:cubicBezTo>
                    <a:pt x="214" y="755"/>
                    <a:pt x="214" y="755"/>
                    <a:pt x="214" y="755"/>
                  </a:cubicBezTo>
                  <a:cubicBezTo>
                    <a:pt x="214" y="755"/>
                    <a:pt x="214" y="755"/>
                    <a:pt x="214" y="755"/>
                  </a:cubicBezTo>
                  <a:cubicBezTo>
                    <a:pt x="199" y="755"/>
                    <a:pt x="145" y="755"/>
                    <a:pt x="106" y="791"/>
                  </a:cubicBezTo>
                  <a:cubicBezTo>
                    <a:pt x="87" y="807"/>
                    <a:pt x="64" y="840"/>
                    <a:pt x="64" y="893"/>
                  </a:cubicBezTo>
                  <a:cubicBezTo>
                    <a:pt x="64" y="1075"/>
                    <a:pt x="64" y="1075"/>
                    <a:pt x="64" y="1075"/>
                  </a:cubicBezTo>
                  <a:cubicBezTo>
                    <a:pt x="0" y="1075"/>
                    <a:pt x="0" y="1075"/>
                    <a:pt x="0" y="1075"/>
                  </a:cubicBezTo>
                  <a:cubicBezTo>
                    <a:pt x="107" y="1190"/>
                    <a:pt x="107" y="1190"/>
                    <a:pt x="107" y="1190"/>
                  </a:cubicBezTo>
                  <a:cubicBezTo>
                    <a:pt x="213" y="1075"/>
                    <a:pt x="213" y="1075"/>
                    <a:pt x="213" y="1075"/>
                  </a:cubicBezTo>
                  <a:cubicBezTo>
                    <a:pt x="156" y="1075"/>
                    <a:pt x="156" y="1075"/>
                    <a:pt x="156" y="1075"/>
                  </a:cubicBezTo>
                  <a:cubicBezTo>
                    <a:pt x="156" y="893"/>
                    <a:pt x="156" y="893"/>
                    <a:pt x="156" y="893"/>
                  </a:cubicBezTo>
                  <a:cubicBezTo>
                    <a:pt x="156" y="870"/>
                    <a:pt x="164" y="862"/>
                    <a:pt x="167" y="860"/>
                  </a:cubicBezTo>
                  <a:cubicBezTo>
                    <a:pt x="176" y="851"/>
                    <a:pt x="193" y="850"/>
                    <a:pt x="202" y="850"/>
                  </a:cubicBezTo>
                  <a:cubicBezTo>
                    <a:pt x="204" y="850"/>
                    <a:pt x="206" y="850"/>
                    <a:pt x="208" y="850"/>
                  </a:cubicBezTo>
                  <a:cubicBezTo>
                    <a:pt x="210" y="851"/>
                    <a:pt x="210" y="851"/>
                    <a:pt x="210" y="851"/>
                  </a:cubicBezTo>
                  <a:cubicBezTo>
                    <a:pt x="472" y="851"/>
                    <a:pt x="472" y="851"/>
                    <a:pt x="472" y="851"/>
                  </a:cubicBezTo>
                  <a:cubicBezTo>
                    <a:pt x="565" y="851"/>
                    <a:pt x="565" y="851"/>
                    <a:pt x="565" y="851"/>
                  </a:cubicBezTo>
                  <a:cubicBezTo>
                    <a:pt x="853" y="851"/>
                    <a:pt x="853" y="851"/>
                    <a:pt x="853" y="851"/>
                  </a:cubicBezTo>
                  <a:cubicBezTo>
                    <a:pt x="858" y="851"/>
                    <a:pt x="966" y="849"/>
                    <a:pt x="1076" y="794"/>
                  </a:cubicBezTo>
                  <a:cubicBezTo>
                    <a:pt x="1091" y="787"/>
                    <a:pt x="1105" y="778"/>
                    <a:pt x="1120" y="769"/>
                  </a:cubicBezTo>
                  <a:cubicBezTo>
                    <a:pt x="1106" y="759"/>
                    <a:pt x="1095" y="753"/>
                    <a:pt x="1089" y="751"/>
                  </a:cubicBezTo>
                  <a:cubicBezTo>
                    <a:pt x="910" y="750"/>
                    <a:pt x="910" y="750"/>
                    <a:pt x="910" y="750"/>
                  </a:cubicBezTo>
                  <a:moveTo>
                    <a:pt x="1125" y="644"/>
                  </a:moveTo>
                  <a:cubicBezTo>
                    <a:pt x="1119" y="651"/>
                    <a:pt x="1112" y="657"/>
                    <a:pt x="1106" y="663"/>
                  </a:cubicBezTo>
                  <a:cubicBezTo>
                    <a:pt x="1106" y="663"/>
                    <a:pt x="1106" y="663"/>
                    <a:pt x="1106" y="663"/>
                  </a:cubicBezTo>
                  <a:cubicBezTo>
                    <a:pt x="1111" y="664"/>
                    <a:pt x="1149" y="673"/>
                    <a:pt x="1191" y="709"/>
                  </a:cubicBezTo>
                  <a:cubicBezTo>
                    <a:pt x="1209" y="690"/>
                    <a:pt x="1226" y="669"/>
                    <a:pt x="1240" y="645"/>
                  </a:cubicBezTo>
                  <a:cubicBezTo>
                    <a:pt x="1125" y="644"/>
                    <a:pt x="1125" y="644"/>
                    <a:pt x="1125" y="644"/>
                  </a:cubicBezTo>
                  <a:moveTo>
                    <a:pt x="1184" y="552"/>
                  </a:moveTo>
                  <a:cubicBezTo>
                    <a:pt x="1184" y="552"/>
                    <a:pt x="1184" y="553"/>
                    <a:pt x="1183" y="554"/>
                  </a:cubicBezTo>
                  <a:cubicBezTo>
                    <a:pt x="1191" y="554"/>
                    <a:pt x="1191" y="554"/>
                    <a:pt x="1191" y="554"/>
                  </a:cubicBezTo>
                  <a:cubicBezTo>
                    <a:pt x="1189" y="553"/>
                    <a:pt x="1187" y="552"/>
                    <a:pt x="1184" y="552"/>
                  </a:cubicBezTo>
                  <a:moveTo>
                    <a:pt x="1263" y="0"/>
                  </a:moveTo>
                  <a:cubicBezTo>
                    <a:pt x="1157" y="115"/>
                    <a:pt x="1157" y="115"/>
                    <a:pt x="1157" y="115"/>
                  </a:cubicBezTo>
                  <a:cubicBezTo>
                    <a:pt x="1212" y="115"/>
                    <a:pt x="1212" y="115"/>
                    <a:pt x="1212" y="115"/>
                  </a:cubicBezTo>
                  <a:cubicBezTo>
                    <a:pt x="1212" y="392"/>
                    <a:pt x="1212" y="392"/>
                    <a:pt x="1212" y="392"/>
                  </a:cubicBezTo>
                  <a:cubicBezTo>
                    <a:pt x="1212" y="417"/>
                    <a:pt x="1210" y="440"/>
                    <a:pt x="1207" y="462"/>
                  </a:cubicBezTo>
                  <a:cubicBezTo>
                    <a:pt x="1235" y="472"/>
                    <a:pt x="1264" y="484"/>
                    <a:pt x="1294" y="501"/>
                  </a:cubicBezTo>
                  <a:cubicBezTo>
                    <a:pt x="1301" y="468"/>
                    <a:pt x="1304" y="432"/>
                    <a:pt x="1304" y="392"/>
                  </a:cubicBezTo>
                  <a:cubicBezTo>
                    <a:pt x="1304" y="115"/>
                    <a:pt x="1304" y="115"/>
                    <a:pt x="1304" y="115"/>
                  </a:cubicBezTo>
                  <a:cubicBezTo>
                    <a:pt x="1369" y="115"/>
                    <a:pt x="1369" y="115"/>
                    <a:pt x="1369" y="115"/>
                  </a:cubicBezTo>
                  <a:cubicBezTo>
                    <a:pt x="1263" y="0"/>
                    <a:pt x="1263" y="0"/>
                    <a:pt x="1263" y="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9" name="Freeform 16"/>
            <p:cNvSpPr>
              <a:spLocks/>
            </p:cNvSpPr>
            <p:nvPr/>
          </p:nvSpPr>
          <p:spPr bwMode="auto">
            <a:xfrm>
              <a:off x="5301" y="2068"/>
              <a:ext cx="336" cy="215"/>
            </a:xfrm>
            <a:custGeom>
              <a:avLst/>
              <a:gdLst>
                <a:gd name="T0" fmla="*/ 58 w 142"/>
                <a:gd name="T1" fmla="*/ 0 h 91"/>
                <a:gd name="T2" fmla="*/ 0 w 142"/>
                <a:gd name="T3" fmla="*/ 90 h 91"/>
                <a:gd name="T4" fmla="*/ 115 w 142"/>
                <a:gd name="T5" fmla="*/ 91 h 91"/>
                <a:gd name="T6" fmla="*/ 142 w 142"/>
                <a:gd name="T7" fmla="*/ 38 h 91"/>
                <a:gd name="T8" fmla="*/ 140 w 142"/>
                <a:gd name="T9" fmla="*/ 36 h 91"/>
                <a:gd name="T10" fmla="*/ 66 w 142"/>
                <a:gd name="T11" fmla="*/ 0 h 91"/>
                <a:gd name="T12" fmla="*/ 58 w 142"/>
                <a:gd name="T13" fmla="*/ 0 h 91"/>
              </a:gdLst>
              <a:ahLst/>
              <a:cxnLst>
                <a:cxn ang="0">
                  <a:pos x="T0" y="T1"/>
                </a:cxn>
                <a:cxn ang="0">
                  <a:pos x="T2" y="T3"/>
                </a:cxn>
                <a:cxn ang="0">
                  <a:pos x="T4" y="T5"/>
                </a:cxn>
                <a:cxn ang="0">
                  <a:pos x="T6" y="T7"/>
                </a:cxn>
                <a:cxn ang="0">
                  <a:pos x="T8" y="T9"/>
                </a:cxn>
                <a:cxn ang="0">
                  <a:pos x="T10" y="T11"/>
                </a:cxn>
                <a:cxn ang="0">
                  <a:pos x="T12" y="T13"/>
                </a:cxn>
              </a:cxnLst>
              <a:rect l="0" t="0" r="r" b="b"/>
              <a:pathLst>
                <a:path w="142" h="91">
                  <a:moveTo>
                    <a:pt x="58" y="0"/>
                  </a:moveTo>
                  <a:cubicBezTo>
                    <a:pt x="44" y="34"/>
                    <a:pt x="25" y="64"/>
                    <a:pt x="0" y="90"/>
                  </a:cubicBezTo>
                  <a:cubicBezTo>
                    <a:pt x="115" y="91"/>
                    <a:pt x="115" y="91"/>
                    <a:pt x="115" y="91"/>
                  </a:cubicBezTo>
                  <a:cubicBezTo>
                    <a:pt x="125" y="74"/>
                    <a:pt x="134" y="57"/>
                    <a:pt x="142" y="38"/>
                  </a:cubicBezTo>
                  <a:cubicBezTo>
                    <a:pt x="142" y="37"/>
                    <a:pt x="141" y="37"/>
                    <a:pt x="140" y="36"/>
                  </a:cubicBezTo>
                  <a:cubicBezTo>
                    <a:pt x="115" y="21"/>
                    <a:pt x="90" y="9"/>
                    <a:pt x="66" y="0"/>
                  </a:cubicBezTo>
                  <a:cubicBezTo>
                    <a:pt x="58" y="0"/>
                    <a:pt x="58" y="0"/>
                    <a:pt x="58" y="0"/>
                  </a:cubicBezTo>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20" name="Freeform 17"/>
            <p:cNvSpPr>
              <a:spLocks/>
            </p:cNvSpPr>
            <p:nvPr/>
          </p:nvSpPr>
          <p:spPr bwMode="auto">
            <a:xfrm>
              <a:off x="4793" y="2326"/>
              <a:ext cx="665" cy="250"/>
            </a:xfrm>
            <a:custGeom>
              <a:avLst/>
              <a:gdLst>
                <a:gd name="T0" fmla="*/ 196 w 281"/>
                <a:gd name="T1" fmla="*/ 0 h 106"/>
                <a:gd name="T2" fmla="*/ 127 w 281"/>
                <a:gd name="T3" fmla="*/ 46 h 106"/>
                <a:gd name="T4" fmla="*/ 0 w 281"/>
                <a:gd name="T5" fmla="*/ 87 h 106"/>
                <a:gd name="T6" fmla="*/ 179 w 281"/>
                <a:gd name="T7" fmla="*/ 88 h 106"/>
                <a:gd name="T8" fmla="*/ 210 w 281"/>
                <a:gd name="T9" fmla="*/ 106 h 106"/>
                <a:gd name="T10" fmla="*/ 281 w 281"/>
                <a:gd name="T11" fmla="*/ 46 h 106"/>
                <a:gd name="T12" fmla="*/ 196 w 281"/>
                <a:gd name="T13" fmla="*/ 0 h 106"/>
                <a:gd name="T14" fmla="*/ 196 w 281"/>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1" h="106">
                  <a:moveTo>
                    <a:pt x="196" y="0"/>
                  </a:moveTo>
                  <a:cubicBezTo>
                    <a:pt x="176" y="17"/>
                    <a:pt x="153" y="33"/>
                    <a:pt x="127" y="46"/>
                  </a:cubicBezTo>
                  <a:cubicBezTo>
                    <a:pt x="81" y="70"/>
                    <a:pt x="35" y="81"/>
                    <a:pt x="0" y="87"/>
                  </a:cubicBezTo>
                  <a:cubicBezTo>
                    <a:pt x="179" y="88"/>
                    <a:pt x="179" y="88"/>
                    <a:pt x="179" y="88"/>
                  </a:cubicBezTo>
                  <a:cubicBezTo>
                    <a:pt x="185" y="90"/>
                    <a:pt x="196" y="96"/>
                    <a:pt x="210" y="106"/>
                  </a:cubicBezTo>
                  <a:cubicBezTo>
                    <a:pt x="234" y="90"/>
                    <a:pt x="259" y="70"/>
                    <a:pt x="281" y="46"/>
                  </a:cubicBezTo>
                  <a:cubicBezTo>
                    <a:pt x="239" y="10"/>
                    <a:pt x="201" y="1"/>
                    <a:pt x="196" y="0"/>
                  </a:cubicBezTo>
                  <a:cubicBezTo>
                    <a:pt x="196" y="0"/>
                    <a:pt x="196" y="0"/>
                    <a:pt x="196" y="0"/>
                  </a:cubicBezTo>
                </a:path>
              </a:pathLst>
            </a:custGeom>
            <a:solidFill>
              <a:schemeClr val="accent3">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21" name="Freeform 18"/>
            <p:cNvSpPr>
              <a:spLocks/>
            </p:cNvSpPr>
            <p:nvPr/>
          </p:nvSpPr>
          <p:spPr bwMode="auto">
            <a:xfrm>
              <a:off x="5441" y="1850"/>
              <a:ext cx="260" cy="218"/>
            </a:xfrm>
            <a:custGeom>
              <a:avLst/>
              <a:gdLst>
                <a:gd name="T0" fmla="*/ 23 w 110"/>
                <a:gd name="T1" fmla="*/ 0 h 92"/>
                <a:gd name="T2" fmla="*/ 0 w 110"/>
                <a:gd name="T3" fmla="*/ 90 h 92"/>
                <a:gd name="T4" fmla="*/ 7 w 110"/>
                <a:gd name="T5" fmla="*/ 92 h 92"/>
                <a:gd name="T6" fmla="*/ 97 w 110"/>
                <a:gd name="T7" fmla="*/ 92 h 92"/>
                <a:gd name="T8" fmla="*/ 110 w 110"/>
                <a:gd name="T9" fmla="*/ 39 h 92"/>
                <a:gd name="T10" fmla="*/ 23 w 110"/>
                <a:gd name="T11" fmla="*/ 0 h 92"/>
              </a:gdLst>
              <a:ahLst/>
              <a:cxnLst>
                <a:cxn ang="0">
                  <a:pos x="T0" y="T1"/>
                </a:cxn>
                <a:cxn ang="0">
                  <a:pos x="T2" y="T3"/>
                </a:cxn>
                <a:cxn ang="0">
                  <a:pos x="T4" y="T5"/>
                </a:cxn>
                <a:cxn ang="0">
                  <a:pos x="T6" y="T7"/>
                </a:cxn>
                <a:cxn ang="0">
                  <a:pos x="T8" y="T9"/>
                </a:cxn>
                <a:cxn ang="0">
                  <a:pos x="T10" y="T11"/>
                </a:cxn>
              </a:cxnLst>
              <a:rect l="0" t="0" r="r" b="b"/>
              <a:pathLst>
                <a:path w="110" h="92">
                  <a:moveTo>
                    <a:pt x="23" y="0"/>
                  </a:moveTo>
                  <a:cubicBezTo>
                    <a:pt x="19" y="33"/>
                    <a:pt x="11" y="62"/>
                    <a:pt x="0" y="90"/>
                  </a:cubicBezTo>
                  <a:cubicBezTo>
                    <a:pt x="3" y="90"/>
                    <a:pt x="5" y="91"/>
                    <a:pt x="7" y="92"/>
                  </a:cubicBezTo>
                  <a:cubicBezTo>
                    <a:pt x="97" y="92"/>
                    <a:pt x="97" y="92"/>
                    <a:pt x="97" y="92"/>
                  </a:cubicBezTo>
                  <a:cubicBezTo>
                    <a:pt x="102" y="76"/>
                    <a:pt x="107" y="58"/>
                    <a:pt x="110" y="39"/>
                  </a:cubicBezTo>
                  <a:cubicBezTo>
                    <a:pt x="80" y="22"/>
                    <a:pt x="51" y="10"/>
                    <a:pt x="23" y="0"/>
                  </a:cubicBezTo>
                </a:path>
              </a:pathLst>
            </a:custGeom>
            <a:solidFill>
              <a:schemeClr val="accent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22" name="Freeform 19"/>
            <p:cNvSpPr>
              <a:spLocks/>
            </p:cNvSpPr>
            <p:nvPr/>
          </p:nvSpPr>
          <p:spPr bwMode="auto">
            <a:xfrm>
              <a:off x="5458" y="2068"/>
              <a:ext cx="212" cy="90"/>
            </a:xfrm>
            <a:custGeom>
              <a:avLst/>
              <a:gdLst>
                <a:gd name="T0" fmla="*/ 0 w 90"/>
                <a:gd name="T1" fmla="*/ 0 h 38"/>
                <a:gd name="T2" fmla="*/ 74 w 90"/>
                <a:gd name="T3" fmla="*/ 36 h 38"/>
                <a:gd name="T4" fmla="*/ 76 w 90"/>
                <a:gd name="T5" fmla="*/ 38 h 38"/>
                <a:gd name="T6" fmla="*/ 90 w 90"/>
                <a:gd name="T7" fmla="*/ 0 h 38"/>
                <a:gd name="T8" fmla="*/ 0 w 90"/>
                <a:gd name="T9" fmla="*/ 0 h 38"/>
              </a:gdLst>
              <a:ahLst/>
              <a:cxnLst>
                <a:cxn ang="0">
                  <a:pos x="T0" y="T1"/>
                </a:cxn>
                <a:cxn ang="0">
                  <a:pos x="T2" y="T3"/>
                </a:cxn>
                <a:cxn ang="0">
                  <a:pos x="T4" y="T5"/>
                </a:cxn>
                <a:cxn ang="0">
                  <a:pos x="T6" y="T7"/>
                </a:cxn>
                <a:cxn ang="0">
                  <a:pos x="T8" y="T9"/>
                </a:cxn>
              </a:cxnLst>
              <a:rect l="0" t="0" r="r" b="b"/>
              <a:pathLst>
                <a:path w="90" h="38">
                  <a:moveTo>
                    <a:pt x="0" y="0"/>
                  </a:moveTo>
                  <a:cubicBezTo>
                    <a:pt x="24" y="9"/>
                    <a:pt x="49" y="21"/>
                    <a:pt x="74" y="36"/>
                  </a:cubicBezTo>
                  <a:cubicBezTo>
                    <a:pt x="75" y="37"/>
                    <a:pt x="76" y="37"/>
                    <a:pt x="76" y="38"/>
                  </a:cubicBezTo>
                  <a:cubicBezTo>
                    <a:pt x="81" y="26"/>
                    <a:pt x="86" y="13"/>
                    <a:pt x="90" y="0"/>
                  </a:cubicBezTo>
                  <a:cubicBezTo>
                    <a:pt x="0" y="0"/>
                    <a:pt x="0" y="0"/>
                    <a:pt x="0" y="0"/>
                  </a:cubicBezTo>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grpSp>
      <p:sp>
        <p:nvSpPr>
          <p:cNvPr id="23" name="Freeform 29"/>
          <p:cNvSpPr>
            <a:spLocks noEditPoints="1"/>
          </p:cNvSpPr>
          <p:nvPr/>
        </p:nvSpPr>
        <p:spPr bwMode="auto">
          <a:xfrm>
            <a:off x="3041540" y="1084711"/>
            <a:ext cx="481012" cy="481013"/>
          </a:xfrm>
          <a:custGeom>
            <a:avLst/>
            <a:gdLst>
              <a:gd name="T0" fmla="*/ 114 w 128"/>
              <a:gd name="T1" fmla="*/ 29 h 128"/>
              <a:gd name="T2" fmla="*/ 112 w 128"/>
              <a:gd name="T3" fmla="*/ 8 h 128"/>
              <a:gd name="T4" fmla="*/ 24 w 128"/>
              <a:gd name="T5" fmla="*/ 0 h 128"/>
              <a:gd name="T6" fmla="*/ 16 w 128"/>
              <a:gd name="T7" fmla="*/ 27 h 128"/>
              <a:gd name="T8" fmla="*/ 2 w 128"/>
              <a:gd name="T9" fmla="*/ 45 h 128"/>
              <a:gd name="T10" fmla="*/ 0 w 128"/>
              <a:gd name="T11" fmla="*/ 56 h 128"/>
              <a:gd name="T12" fmla="*/ 12 w 128"/>
              <a:gd name="T13" fmla="*/ 68 h 128"/>
              <a:gd name="T14" fmla="*/ 20 w 128"/>
              <a:gd name="T15" fmla="*/ 128 h 128"/>
              <a:gd name="T16" fmla="*/ 116 w 128"/>
              <a:gd name="T17" fmla="*/ 120 h 128"/>
              <a:gd name="T18" fmla="*/ 116 w 128"/>
              <a:gd name="T19" fmla="*/ 68 h 128"/>
              <a:gd name="T20" fmla="*/ 128 w 128"/>
              <a:gd name="T21" fmla="*/ 52 h 128"/>
              <a:gd name="T22" fmla="*/ 104 w 128"/>
              <a:gd name="T23" fmla="*/ 8 h 128"/>
              <a:gd name="T24" fmla="*/ 24 w 128"/>
              <a:gd name="T25" fmla="*/ 24 h 128"/>
              <a:gd name="T26" fmla="*/ 24 w 128"/>
              <a:gd name="T27" fmla="*/ 8 h 128"/>
              <a:gd name="T28" fmla="*/ 41 w 128"/>
              <a:gd name="T29" fmla="*/ 60 h 128"/>
              <a:gd name="T30" fmla="*/ 40 w 128"/>
              <a:gd name="T31" fmla="*/ 32 h 128"/>
              <a:gd name="T32" fmla="*/ 41 w 128"/>
              <a:gd name="T33" fmla="*/ 60 h 128"/>
              <a:gd name="T34" fmla="*/ 62 w 128"/>
              <a:gd name="T35" fmla="*/ 32 h 128"/>
              <a:gd name="T36" fmla="*/ 45 w 128"/>
              <a:gd name="T37" fmla="*/ 60 h 128"/>
              <a:gd name="T38" fmla="*/ 66 w 128"/>
              <a:gd name="T39" fmla="*/ 32 h 128"/>
              <a:gd name="T40" fmla="*/ 83 w 128"/>
              <a:gd name="T41" fmla="*/ 60 h 128"/>
              <a:gd name="T42" fmla="*/ 66 w 128"/>
              <a:gd name="T43" fmla="*/ 32 h 128"/>
              <a:gd name="T44" fmla="*/ 88 w 128"/>
              <a:gd name="T45" fmla="*/ 32 h 128"/>
              <a:gd name="T46" fmla="*/ 87 w 128"/>
              <a:gd name="T47" fmla="*/ 60 h 128"/>
              <a:gd name="T48" fmla="*/ 8 w 128"/>
              <a:gd name="T49" fmla="*/ 56 h 128"/>
              <a:gd name="T50" fmla="*/ 9 w 128"/>
              <a:gd name="T51" fmla="*/ 50 h 128"/>
              <a:gd name="T52" fmla="*/ 24 w 128"/>
              <a:gd name="T53" fmla="*/ 32 h 128"/>
              <a:gd name="T54" fmla="*/ 19 w 128"/>
              <a:gd name="T55" fmla="*/ 60 h 128"/>
              <a:gd name="T56" fmla="*/ 8 w 128"/>
              <a:gd name="T57" fmla="*/ 56 h 128"/>
              <a:gd name="T58" fmla="*/ 50 w 128"/>
              <a:gd name="T59" fmla="*/ 120 h 128"/>
              <a:gd name="T60" fmla="*/ 80 w 128"/>
              <a:gd name="T61" fmla="*/ 80 h 128"/>
              <a:gd name="T62" fmla="*/ 108 w 128"/>
              <a:gd name="T63" fmla="*/ 120 h 128"/>
              <a:gd name="T64" fmla="*/ 84 w 128"/>
              <a:gd name="T65" fmla="*/ 80 h 128"/>
              <a:gd name="T66" fmla="*/ 50 w 128"/>
              <a:gd name="T67" fmla="*/ 76 h 128"/>
              <a:gd name="T68" fmla="*/ 46 w 128"/>
              <a:gd name="T69" fmla="*/ 120 h 128"/>
              <a:gd name="T70" fmla="*/ 20 w 128"/>
              <a:gd name="T71" fmla="*/ 68 h 128"/>
              <a:gd name="T72" fmla="*/ 108 w 128"/>
              <a:gd name="T73" fmla="*/ 120 h 128"/>
              <a:gd name="T74" fmla="*/ 116 w 128"/>
              <a:gd name="T75" fmla="*/ 60 h 128"/>
              <a:gd name="T76" fmla="*/ 93 w 128"/>
              <a:gd name="T77" fmla="*/ 32 h 128"/>
              <a:gd name="T78" fmla="*/ 104 w 128"/>
              <a:gd name="T79" fmla="*/ 32 h 128"/>
              <a:gd name="T80" fmla="*/ 119 w 128"/>
              <a:gd name="T81" fmla="*/ 50 h 128"/>
              <a:gd name="T82" fmla="*/ 120 w 128"/>
              <a:gd name="T83" fmla="*/ 5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126" y="45"/>
                </a:moveTo>
                <a:cubicBezTo>
                  <a:pt x="114" y="29"/>
                  <a:pt x="114" y="29"/>
                  <a:pt x="114" y="29"/>
                </a:cubicBezTo>
                <a:cubicBezTo>
                  <a:pt x="113" y="28"/>
                  <a:pt x="113" y="28"/>
                  <a:pt x="112" y="27"/>
                </a:cubicBezTo>
                <a:cubicBezTo>
                  <a:pt x="112" y="8"/>
                  <a:pt x="112" y="8"/>
                  <a:pt x="112" y="8"/>
                </a:cubicBezTo>
                <a:cubicBezTo>
                  <a:pt x="112" y="4"/>
                  <a:pt x="108" y="0"/>
                  <a:pt x="104" y="0"/>
                </a:cubicBezTo>
                <a:cubicBezTo>
                  <a:pt x="24" y="0"/>
                  <a:pt x="24" y="0"/>
                  <a:pt x="24" y="0"/>
                </a:cubicBezTo>
                <a:cubicBezTo>
                  <a:pt x="20" y="0"/>
                  <a:pt x="16" y="4"/>
                  <a:pt x="16" y="8"/>
                </a:cubicBezTo>
                <a:cubicBezTo>
                  <a:pt x="16" y="27"/>
                  <a:pt x="16" y="27"/>
                  <a:pt x="16" y="27"/>
                </a:cubicBezTo>
                <a:cubicBezTo>
                  <a:pt x="15" y="28"/>
                  <a:pt x="15" y="28"/>
                  <a:pt x="14" y="29"/>
                </a:cubicBezTo>
                <a:cubicBezTo>
                  <a:pt x="2" y="45"/>
                  <a:pt x="2" y="45"/>
                  <a:pt x="2" y="45"/>
                </a:cubicBezTo>
                <a:cubicBezTo>
                  <a:pt x="1" y="47"/>
                  <a:pt x="0" y="49"/>
                  <a:pt x="0" y="52"/>
                </a:cubicBezTo>
                <a:cubicBezTo>
                  <a:pt x="0" y="56"/>
                  <a:pt x="0" y="56"/>
                  <a:pt x="0" y="56"/>
                </a:cubicBezTo>
                <a:cubicBezTo>
                  <a:pt x="0" y="63"/>
                  <a:pt x="5" y="68"/>
                  <a:pt x="12" y="68"/>
                </a:cubicBezTo>
                <a:cubicBezTo>
                  <a:pt x="12" y="68"/>
                  <a:pt x="12" y="68"/>
                  <a:pt x="12" y="68"/>
                </a:cubicBezTo>
                <a:cubicBezTo>
                  <a:pt x="12" y="120"/>
                  <a:pt x="12" y="120"/>
                  <a:pt x="12" y="120"/>
                </a:cubicBezTo>
                <a:cubicBezTo>
                  <a:pt x="12" y="124"/>
                  <a:pt x="16" y="128"/>
                  <a:pt x="20" y="128"/>
                </a:cubicBezTo>
                <a:cubicBezTo>
                  <a:pt x="108" y="128"/>
                  <a:pt x="108" y="128"/>
                  <a:pt x="108" y="128"/>
                </a:cubicBezTo>
                <a:cubicBezTo>
                  <a:pt x="112" y="128"/>
                  <a:pt x="116" y="124"/>
                  <a:pt x="116" y="120"/>
                </a:cubicBezTo>
                <a:cubicBezTo>
                  <a:pt x="116" y="68"/>
                  <a:pt x="116" y="68"/>
                  <a:pt x="116" y="68"/>
                </a:cubicBezTo>
                <a:cubicBezTo>
                  <a:pt x="116" y="68"/>
                  <a:pt x="116" y="68"/>
                  <a:pt x="116" y="68"/>
                </a:cubicBezTo>
                <a:cubicBezTo>
                  <a:pt x="123" y="68"/>
                  <a:pt x="128" y="63"/>
                  <a:pt x="128" y="56"/>
                </a:cubicBezTo>
                <a:cubicBezTo>
                  <a:pt x="128" y="52"/>
                  <a:pt x="128" y="52"/>
                  <a:pt x="128" y="52"/>
                </a:cubicBezTo>
                <a:cubicBezTo>
                  <a:pt x="128" y="49"/>
                  <a:pt x="127" y="47"/>
                  <a:pt x="126" y="45"/>
                </a:cubicBezTo>
                <a:close/>
                <a:moveTo>
                  <a:pt x="104" y="8"/>
                </a:moveTo>
                <a:cubicBezTo>
                  <a:pt x="104" y="24"/>
                  <a:pt x="104" y="24"/>
                  <a:pt x="104" y="24"/>
                </a:cubicBezTo>
                <a:cubicBezTo>
                  <a:pt x="24" y="24"/>
                  <a:pt x="24" y="24"/>
                  <a:pt x="24" y="24"/>
                </a:cubicBezTo>
                <a:cubicBezTo>
                  <a:pt x="24" y="24"/>
                  <a:pt x="24" y="24"/>
                  <a:pt x="24" y="24"/>
                </a:cubicBezTo>
                <a:cubicBezTo>
                  <a:pt x="24" y="8"/>
                  <a:pt x="24" y="8"/>
                  <a:pt x="24" y="8"/>
                </a:cubicBezTo>
                <a:lnTo>
                  <a:pt x="104" y="8"/>
                </a:lnTo>
                <a:close/>
                <a:moveTo>
                  <a:pt x="41" y="60"/>
                </a:moveTo>
                <a:cubicBezTo>
                  <a:pt x="24" y="60"/>
                  <a:pt x="24" y="60"/>
                  <a:pt x="24" y="60"/>
                </a:cubicBezTo>
                <a:cubicBezTo>
                  <a:pt x="40" y="32"/>
                  <a:pt x="40" y="32"/>
                  <a:pt x="40" y="32"/>
                </a:cubicBezTo>
                <a:cubicBezTo>
                  <a:pt x="49" y="32"/>
                  <a:pt x="49" y="32"/>
                  <a:pt x="49" y="32"/>
                </a:cubicBezTo>
                <a:lnTo>
                  <a:pt x="41" y="60"/>
                </a:lnTo>
                <a:close/>
                <a:moveTo>
                  <a:pt x="53" y="32"/>
                </a:moveTo>
                <a:cubicBezTo>
                  <a:pt x="62" y="32"/>
                  <a:pt x="62" y="32"/>
                  <a:pt x="62" y="32"/>
                </a:cubicBezTo>
                <a:cubicBezTo>
                  <a:pt x="62" y="60"/>
                  <a:pt x="62" y="60"/>
                  <a:pt x="62" y="60"/>
                </a:cubicBezTo>
                <a:cubicBezTo>
                  <a:pt x="45" y="60"/>
                  <a:pt x="45" y="60"/>
                  <a:pt x="45" y="60"/>
                </a:cubicBezTo>
                <a:lnTo>
                  <a:pt x="53" y="32"/>
                </a:lnTo>
                <a:close/>
                <a:moveTo>
                  <a:pt x="66" y="32"/>
                </a:moveTo>
                <a:cubicBezTo>
                  <a:pt x="75" y="32"/>
                  <a:pt x="75" y="32"/>
                  <a:pt x="75" y="32"/>
                </a:cubicBezTo>
                <a:cubicBezTo>
                  <a:pt x="83" y="60"/>
                  <a:pt x="83" y="60"/>
                  <a:pt x="83" y="60"/>
                </a:cubicBezTo>
                <a:cubicBezTo>
                  <a:pt x="66" y="60"/>
                  <a:pt x="66" y="60"/>
                  <a:pt x="66" y="60"/>
                </a:cubicBezTo>
                <a:lnTo>
                  <a:pt x="66" y="32"/>
                </a:lnTo>
                <a:close/>
                <a:moveTo>
                  <a:pt x="79" y="32"/>
                </a:moveTo>
                <a:cubicBezTo>
                  <a:pt x="88" y="32"/>
                  <a:pt x="88" y="32"/>
                  <a:pt x="88" y="32"/>
                </a:cubicBezTo>
                <a:cubicBezTo>
                  <a:pt x="104" y="60"/>
                  <a:pt x="104" y="60"/>
                  <a:pt x="104" y="60"/>
                </a:cubicBezTo>
                <a:cubicBezTo>
                  <a:pt x="87" y="60"/>
                  <a:pt x="87" y="60"/>
                  <a:pt x="87" y="60"/>
                </a:cubicBezTo>
                <a:lnTo>
                  <a:pt x="79" y="32"/>
                </a:lnTo>
                <a:close/>
                <a:moveTo>
                  <a:pt x="8" y="56"/>
                </a:moveTo>
                <a:cubicBezTo>
                  <a:pt x="8" y="52"/>
                  <a:pt x="8" y="52"/>
                  <a:pt x="8" y="52"/>
                </a:cubicBezTo>
                <a:cubicBezTo>
                  <a:pt x="8" y="51"/>
                  <a:pt x="8" y="50"/>
                  <a:pt x="9" y="50"/>
                </a:cubicBezTo>
                <a:cubicBezTo>
                  <a:pt x="21" y="34"/>
                  <a:pt x="21" y="34"/>
                  <a:pt x="21" y="34"/>
                </a:cubicBezTo>
                <a:cubicBezTo>
                  <a:pt x="22" y="33"/>
                  <a:pt x="23" y="32"/>
                  <a:pt x="24" y="32"/>
                </a:cubicBezTo>
                <a:cubicBezTo>
                  <a:pt x="35" y="32"/>
                  <a:pt x="35" y="32"/>
                  <a:pt x="35" y="32"/>
                </a:cubicBezTo>
                <a:cubicBezTo>
                  <a:pt x="19" y="60"/>
                  <a:pt x="19" y="60"/>
                  <a:pt x="19" y="60"/>
                </a:cubicBezTo>
                <a:cubicBezTo>
                  <a:pt x="12" y="60"/>
                  <a:pt x="12" y="60"/>
                  <a:pt x="12" y="60"/>
                </a:cubicBezTo>
                <a:cubicBezTo>
                  <a:pt x="10" y="60"/>
                  <a:pt x="8" y="58"/>
                  <a:pt x="8" y="56"/>
                </a:cubicBezTo>
                <a:close/>
                <a:moveTo>
                  <a:pt x="80" y="120"/>
                </a:moveTo>
                <a:cubicBezTo>
                  <a:pt x="50" y="120"/>
                  <a:pt x="50" y="120"/>
                  <a:pt x="50" y="120"/>
                </a:cubicBezTo>
                <a:cubicBezTo>
                  <a:pt x="50" y="80"/>
                  <a:pt x="50" y="80"/>
                  <a:pt x="50" y="80"/>
                </a:cubicBezTo>
                <a:cubicBezTo>
                  <a:pt x="80" y="80"/>
                  <a:pt x="80" y="80"/>
                  <a:pt x="80" y="80"/>
                </a:cubicBezTo>
                <a:lnTo>
                  <a:pt x="80" y="120"/>
                </a:lnTo>
                <a:close/>
                <a:moveTo>
                  <a:pt x="108" y="120"/>
                </a:moveTo>
                <a:cubicBezTo>
                  <a:pt x="84" y="120"/>
                  <a:pt x="84" y="120"/>
                  <a:pt x="84" y="120"/>
                </a:cubicBezTo>
                <a:cubicBezTo>
                  <a:pt x="84" y="80"/>
                  <a:pt x="84" y="80"/>
                  <a:pt x="84" y="80"/>
                </a:cubicBezTo>
                <a:cubicBezTo>
                  <a:pt x="84" y="78"/>
                  <a:pt x="82" y="76"/>
                  <a:pt x="80" y="76"/>
                </a:cubicBezTo>
                <a:cubicBezTo>
                  <a:pt x="50" y="76"/>
                  <a:pt x="50" y="76"/>
                  <a:pt x="50" y="76"/>
                </a:cubicBezTo>
                <a:cubicBezTo>
                  <a:pt x="48" y="76"/>
                  <a:pt x="46" y="78"/>
                  <a:pt x="46" y="80"/>
                </a:cubicBezTo>
                <a:cubicBezTo>
                  <a:pt x="46" y="120"/>
                  <a:pt x="46" y="120"/>
                  <a:pt x="46" y="120"/>
                </a:cubicBezTo>
                <a:cubicBezTo>
                  <a:pt x="20" y="120"/>
                  <a:pt x="20" y="120"/>
                  <a:pt x="20" y="120"/>
                </a:cubicBezTo>
                <a:cubicBezTo>
                  <a:pt x="20" y="68"/>
                  <a:pt x="20" y="68"/>
                  <a:pt x="20" y="68"/>
                </a:cubicBezTo>
                <a:cubicBezTo>
                  <a:pt x="108" y="68"/>
                  <a:pt x="108" y="68"/>
                  <a:pt x="108" y="68"/>
                </a:cubicBezTo>
                <a:lnTo>
                  <a:pt x="108" y="120"/>
                </a:lnTo>
                <a:close/>
                <a:moveTo>
                  <a:pt x="120" y="56"/>
                </a:moveTo>
                <a:cubicBezTo>
                  <a:pt x="120" y="58"/>
                  <a:pt x="118" y="60"/>
                  <a:pt x="116" y="60"/>
                </a:cubicBezTo>
                <a:cubicBezTo>
                  <a:pt x="109" y="60"/>
                  <a:pt x="109" y="60"/>
                  <a:pt x="109" y="60"/>
                </a:cubicBezTo>
                <a:cubicBezTo>
                  <a:pt x="93" y="32"/>
                  <a:pt x="93" y="32"/>
                  <a:pt x="93" y="32"/>
                </a:cubicBezTo>
                <a:cubicBezTo>
                  <a:pt x="104" y="32"/>
                  <a:pt x="104" y="32"/>
                  <a:pt x="104" y="32"/>
                </a:cubicBezTo>
                <a:cubicBezTo>
                  <a:pt x="104" y="32"/>
                  <a:pt x="104" y="32"/>
                  <a:pt x="104" y="32"/>
                </a:cubicBezTo>
                <a:cubicBezTo>
                  <a:pt x="105" y="32"/>
                  <a:pt x="106" y="33"/>
                  <a:pt x="107" y="34"/>
                </a:cubicBezTo>
                <a:cubicBezTo>
                  <a:pt x="119" y="50"/>
                  <a:pt x="119" y="50"/>
                  <a:pt x="119" y="50"/>
                </a:cubicBezTo>
                <a:cubicBezTo>
                  <a:pt x="120" y="50"/>
                  <a:pt x="120" y="51"/>
                  <a:pt x="120" y="52"/>
                </a:cubicBezTo>
                <a:lnTo>
                  <a:pt x="120" y="56"/>
                </a:ln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id-ID">
              <a:solidFill>
                <a:srgbClr val="44546A"/>
              </a:solidFill>
              <a:latin typeface="Agency FB" panose="020B0503020202020204" pitchFamily="34" charset="0"/>
            </a:endParaRPr>
          </a:p>
        </p:txBody>
      </p:sp>
      <p:grpSp>
        <p:nvGrpSpPr>
          <p:cNvPr id="24" name="Group 23"/>
          <p:cNvGrpSpPr/>
          <p:nvPr/>
        </p:nvGrpSpPr>
        <p:grpSpPr>
          <a:xfrm>
            <a:off x="1464797" y="3715893"/>
            <a:ext cx="481012" cy="482600"/>
            <a:chOff x="4198938" y="2905126"/>
            <a:chExt cx="481012" cy="482600"/>
          </a:xfrm>
          <a:solidFill>
            <a:schemeClr val="accent5"/>
          </a:solidFill>
        </p:grpSpPr>
        <p:sp>
          <p:nvSpPr>
            <p:cNvPr id="25" name="Freeform 57"/>
            <p:cNvSpPr>
              <a:spLocks noEditPoints="1"/>
            </p:cNvSpPr>
            <p:nvPr/>
          </p:nvSpPr>
          <p:spPr bwMode="auto">
            <a:xfrm>
              <a:off x="41989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44546A"/>
                </a:solidFill>
                <a:latin typeface="Agency FB" panose="020B0503020202020204" pitchFamily="34" charset="0"/>
              </a:endParaRPr>
            </a:p>
          </p:txBody>
        </p:sp>
        <p:sp>
          <p:nvSpPr>
            <p:cNvPr id="26" name="Freeform 58"/>
            <p:cNvSpPr>
              <a:spLocks noEditPoints="1"/>
            </p:cNvSpPr>
            <p:nvPr/>
          </p:nvSpPr>
          <p:spPr bwMode="auto">
            <a:xfrm>
              <a:off x="45291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44546A"/>
                </a:solidFill>
                <a:latin typeface="Agency FB" panose="020B0503020202020204" pitchFamily="34" charset="0"/>
              </a:endParaRPr>
            </a:p>
          </p:txBody>
        </p:sp>
        <p:sp>
          <p:nvSpPr>
            <p:cNvPr id="27" name="Freeform 59"/>
            <p:cNvSpPr>
              <a:spLocks noEditPoints="1"/>
            </p:cNvSpPr>
            <p:nvPr/>
          </p:nvSpPr>
          <p:spPr bwMode="auto">
            <a:xfrm>
              <a:off x="4364038" y="2905126"/>
              <a:ext cx="150812" cy="482600"/>
            </a:xfrm>
            <a:custGeom>
              <a:avLst/>
              <a:gdLst>
                <a:gd name="T0" fmla="*/ 32 w 40"/>
                <a:gd name="T1" fmla="*/ 72 h 128"/>
                <a:gd name="T2" fmla="*/ 32 w 40"/>
                <a:gd name="T3" fmla="*/ 12 h 128"/>
                <a:gd name="T4" fmla="*/ 20 w 40"/>
                <a:gd name="T5" fmla="*/ 0 h 128"/>
                <a:gd name="T6" fmla="*/ 8 w 40"/>
                <a:gd name="T7" fmla="*/ 12 h 128"/>
                <a:gd name="T8" fmla="*/ 8 w 40"/>
                <a:gd name="T9" fmla="*/ 72 h 128"/>
                <a:gd name="T10" fmla="*/ 0 w 40"/>
                <a:gd name="T11" fmla="*/ 88 h 128"/>
                <a:gd name="T12" fmla="*/ 8 w 40"/>
                <a:gd name="T13" fmla="*/ 104 h 128"/>
                <a:gd name="T14" fmla="*/ 8 w 40"/>
                <a:gd name="T15" fmla="*/ 116 h 128"/>
                <a:gd name="T16" fmla="*/ 20 w 40"/>
                <a:gd name="T17" fmla="*/ 128 h 128"/>
                <a:gd name="T18" fmla="*/ 32 w 40"/>
                <a:gd name="T19" fmla="*/ 116 h 128"/>
                <a:gd name="T20" fmla="*/ 32 w 40"/>
                <a:gd name="T21" fmla="*/ 104 h 128"/>
                <a:gd name="T22" fmla="*/ 40 w 40"/>
                <a:gd name="T23" fmla="*/ 88 h 128"/>
                <a:gd name="T24" fmla="*/ 32 w 40"/>
                <a:gd name="T25" fmla="*/ 72 h 128"/>
                <a:gd name="T26" fmla="*/ 16 w 40"/>
                <a:gd name="T27" fmla="*/ 12 h 128"/>
                <a:gd name="T28" fmla="*/ 20 w 40"/>
                <a:gd name="T29" fmla="*/ 8 h 128"/>
                <a:gd name="T30" fmla="*/ 24 w 40"/>
                <a:gd name="T31" fmla="*/ 12 h 128"/>
                <a:gd name="T32" fmla="*/ 24 w 40"/>
                <a:gd name="T33" fmla="*/ 68 h 128"/>
                <a:gd name="T34" fmla="*/ 20 w 40"/>
                <a:gd name="T35" fmla="*/ 68 h 128"/>
                <a:gd name="T36" fmla="*/ 16 w 40"/>
                <a:gd name="T37" fmla="*/ 68 h 128"/>
                <a:gd name="T38" fmla="*/ 16 w 40"/>
                <a:gd name="T39" fmla="*/ 12 h 128"/>
                <a:gd name="T40" fmla="*/ 24 w 40"/>
                <a:gd name="T41" fmla="*/ 116 h 128"/>
                <a:gd name="T42" fmla="*/ 20 w 40"/>
                <a:gd name="T43" fmla="*/ 120 h 128"/>
                <a:gd name="T44" fmla="*/ 16 w 40"/>
                <a:gd name="T45" fmla="*/ 116 h 128"/>
                <a:gd name="T46" fmla="*/ 16 w 40"/>
                <a:gd name="T47" fmla="*/ 108 h 128"/>
                <a:gd name="T48" fmla="*/ 20 w 40"/>
                <a:gd name="T49" fmla="*/ 108 h 128"/>
                <a:gd name="T50" fmla="*/ 24 w 40"/>
                <a:gd name="T51" fmla="*/ 108 h 128"/>
                <a:gd name="T52" fmla="*/ 24 w 40"/>
                <a:gd name="T53" fmla="*/ 116 h 128"/>
                <a:gd name="T54" fmla="*/ 31 w 40"/>
                <a:gd name="T55" fmla="*/ 91 h 128"/>
                <a:gd name="T56" fmla="*/ 31 w 40"/>
                <a:gd name="T57" fmla="*/ 92 h 128"/>
                <a:gd name="T58" fmla="*/ 30 w 40"/>
                <a:gd name="T59" fmla="*/ 95 h 128"/>
                <a:gd name="T60" fmla="*/ 30 w 40"/>
                <a:gd name="T61" fmla="*/ 95 h 128"/>
                <a:gd name="T62" fmla="*/ 27 w 40"/>
                <a:gd name="T63" fmla="*/ 98 h 128"/>
                <a:gd name="T64" fmla="*/ 27 w 40"/>
                <a:gd name="T65" fmla="*/ 98 h 128"/>
                <a:gd name="T66" fmla="*/ 24 w 40"/>
                <a:gd name="T67" fmla="*/ 99 h 128"/>
                <a:gd name="T68" fmla="*/ 20 w 40"/>
                <a:gd name="T69" fmla="*/ 100 h 128"/>
                <a:gd name="T70" fmla="*/ 16 w 40"/>
                <a:gd name="T71" fmla="*/ 99 h 128"/>
                <a:gd name="T72" fmla="*/ 13 w 40"/>
                <a:gd name="T73" fmla="*/ 98 h 128"/>
                <a:gd name="T74" fmla="*/ 13 w 40"/>
                <a:gd name="T75" fmla="*/ 98 h 128"/>
                <a:gd name="T76" fmla="*/ 10 w 40"/>
                <a:gd name="T77" fmla="*/ 95 h 128"/>
                <a:gd name="T78" fmla="*/ 10 w 40"/>
                <a:gd name="T79" fmla="*/ 95 h 128"/>
                <a:gd name="T80" fmla="*/ 9 w 40"/>
                <a:gd name="T81" fmla="*/ 92 h 128"/>
                <a:gd name="T82" fmla="*/ 9 w 40"/>
                <a:gd name="T83" fmla="*/ 91 h 128"/>
                <a:gd name="T84" fmla="*/ 8 w 40"/>
                <a:gd name="T85" fmla="*/ 88 h 128"/>
                <a:gd name="T86" fmla="*/ 9 w 40"/>
                <a:gd name="T87" fmla="*/ 85 h 128"/>
                <a:gd name="T88" fmla="*/ 9 w 40"/>
                <a:gd name="T89" fmla="*/ 84 h 128"/>
                <a:gd name="T90" fmla="*/ 10 w 40"/>
                <a:gd name="T91" fmla="*/ 81 h 128"/>
                <a:gd name="T92" fmla="*/ 10 w 40"/>
                <a:gd name="T93" fmla="*/ 81 h 128"/>
                <a:gd name="T94" fmla="*/ 13 w 40"/>
                <a:gd name="T95" fmla="*/ 78 h 128"/>
                <a:gd name="T96" fmla="*/ 13 w 40"/>
                <a:gd name="T97" fmla="*/ 78 h 128"/>
                <a:gd name="T98" fmla="*/ 16 w 40"/>
                <a:gd name="T99" fmla="*/ 77 h 128"/>
                <a:gd name="T100" fmla="*/ 20 w 40"/>
                <a:gd name="T101" fmla="*/ 76 h 128"/>
                <a:gd name="T102" fmla="*/ 24 w 40"/>
                <a:gd name="T103" fmla="*/ 77 h 128"/>
                <a:gd name="T104" fmla="*/ 27 w 40"/>
                <a:gd name="T105" fmla="*/ 78 h 128"/>
                <a:gd name="T106" fmla="*/ 27 w 40"/>
                <a:gd name="T107" fmla="*/ 78 h 128"/>
                <a:gd name="T108" fmla="*/ 30 w 40"/>
                <a:gd name="T109" fmla="*/ 81 h 128"/>
                <a:gd name="T110" fmla="*/ 30 w 40"/>
                <a:gd name="T111" fmla="*/ 81 h 128"/>
                <a:gd name="T112" fmla="*/ 31 w 40"/>
                <a:gd name="T113" fmla="*/ 84 h 128"/>
                <a:gd name="T114" fmla="*/ 31 w 40"/>
                <a:gd name="T115" fmla="*/ 85 h 128"/>
                <a:gd name="T116" fmla="*/ 32 w 40"/>
                <a:gd name="T117" fmla="*/ 88 h 128"/>
                <a:gd name="T118" fmla="*/ 31 w 40"/>
                <a:gd name="T119" fmla="*/ 9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72"/>
                  </a:moveTo>
                  <a:cubicBezTo>
                    <a:pt x="32" y="12"/>
                    <a:pt x="32" y="12"/>
                    <a:pt x="32" y="12"/>
                  </a:cubicBezTo>
                  <a:cubicBezTo>
                    <a:pt x="32" y="5"/>
                    <a:pt x="27" y="0"/>
                    <a:pt x="20" y="0"/>
                  </a:cubicBezTo>
                  <a:cubicBezTo>
                    <a:pt x="13" y="0"/>
                    <a:pt x="8" y="5"/>
                    <a:pt x="8" y="12"/>
                  </a:cubicBezTo>
                  <a:cubicBezTo>
                    <a:pt x="8" y="72"/>
                    <a:pt x="8" y="72"/>
                    <a:pt x="8" y="72"/>
                  </a:cubicBezTo>
                  <a:cubicBezTo>
                    <a:pt x="3" y="76"/>
                    <a:pt x="0" y="81"/>
                    <a:pt x="0" y="88"/>
                  </a:cubicBezTo>
                  <a:cubicBezTo>
                    <a:pt x="0" y="95"/>
                    <a:pt x="3" y="100"/>
                    <a:pt x="8" y="104"/>
                  </a:cubicBezTo>
                  <a:cubicBezTo>
                    <a:pt x="8" y="116"/>
                    <a:pt x="8" y="116"/>
                    <a:pt x="8" y="116"/>
                  </a:cubicBezTo>
                  <a:cubicBezTo>
                    <a:pt x="8" y="123"/>
                    <a:pt x="13" y="128"/>
                    <a:pt x="20" y="128"/>
                  </a:cubicBezTo>
                  <a:cubicBezTo>
                    <a:pt x="27" y="128"/>
                    <a:pt x="32" y="123"/>
                    <a:pt x="32" y="116"/>
                  </a:cubicBezTo>
                  <a:cubicBezTo>
                    <a:pt x="32" y="104"/>
                    <a:pt x="32" y="104"/>
                    <a:pt x="32" y="104"/>
                  </a:cubicBezTo>
                  <a:cubicBezTo>
                    <a:pt x="37" y="100"/>
                    <a:pt x="40" y="95"/>
                    <a:pt x="40" y="88"/>
                  </a:cubicBezTo>
                  <a:cubicBezTo>
                    <a:pt x="40" y="81"/>
                    <a:pt x="37" y="76"/>
                    <a:pt x="32" y="72"/>
                  </a:cubicBezTo>
                  <a:close/>
                  <a:moveTo>
                    <a:pt x="16" y="12"/>
                  </a:moveTo>
                  <a:cubicBezTo>
                    <a:pt x="16" y="10"/>
                    <a:pt x="18" y="8"/>
                    <a:pt x="20" y="8"/>
                  </a:cubicBezTo>
                  <a:cubicBezTo>
                    <a:pt x="22" y="8"/>
                    <a:pt x="24" y="10"/>
                    <a:pt x="24" y="12"/>
                  </a:cubicBezTo>
                  <a:cubicBezTo>
                    <a:pt x="24" y="68"/>
                    <a:pt x="24" y="68"/>
                    <a:pt x="24" y="68"/>
                  </a:cubicBezTo>
                  <a:cubicBezTo>
                    <a:pt x="23" y="68"/>
                    <a:pt x="21" y="68"/>
                    <a:pt x="20" y="68"/>
                  </a:cubicBezTo>
                  <a:cubicBezTo>
                    <a:pt x="19" y="68"/>
                    <a:pt x="17" y="68"/>
                    <a:pt x="16" y="68"/>
                  </a:cubicBezTo>
                  <a:lnTo>
                    <a:pt x="16" y="12"/>
                  </a:lnTo>
                  <a:close/>
                  <a:moveTo>
                    <a:pt x="24" y="116"/>
                  </a:moveTo>
                  <a:cubicBezTo>
                    <a:pt x="24" y="118"/>
                    <a:pt x="22" y="120"/>
                    <a:pt x="20" y="120"/>
                  </a:cubicBezTo>
                  <a:cubicBezTo>
                    <a:pt x="18" y="120"/>
                    <a:pt x="16" y="118"/>
                    <a:pt x="16" y="116"/>
                  </a:cubicBezTo>
                  <a:cubicBezTo>
                    <a:pt x="16" y="108"/>
                    <a:pt x="16" y="108"/>
                    <a:pt x="16" y="108"/>
                  </a:cubicBezTo>
                  <a:cubicBezTo>
                    <a:pt x="17" y="108"/>
                    <a:pt x="19" y="108"/>
                    <a:pt x="20" y="108"/>
                  </a:cubicBezTo>
                  <a:cubicBezTo>
                    <a:pt x="21" y="108"/>
                    <a:pt x="23" y="108"/>
                    <a:pt x="24" y="108"/>
                  </a:cubicBezTo>
                  <a:lnTo>
                    <a:pt x="24" y="116"/>
                  </a:lnTo>
                  <a:close/>
                  <a:moveTo>
                    <a:pt x="31" y="91"/>
                  </a:moveTo>
                  <a:cubicBezTo>
                    <a:pt x="31" y="92"/>
                    <a:pt x="31" y="92"/>
                    <a:pt x="31" y="92"/>
                  </a:cubicBezTo>
                  <a:cubicBezTo>
                    <a:pt x="31" y="93"/>
                    <a:pt x="30" y="94"/>
                    <a:pt x="30" y="95"/>
                  </a:cubicBezTo>
                  <a:cubicBezTo>
                    <a:pt x="30" y="95"/>
                    <a:pt x="30" y="95"/>
                    <a:pt x="30" y="95"/>
                  </a:cubicBezTo>
                  <a:cubicBezTo>
                    <a:pt x="29" y="96"/>
                    <a:pt x="28" y="97"/>
                    <a:pt x="27" y="98"/>
                  </a:cubicBezTo>
                  <a:cubicBezTo>
                    <a:pt x="27" y="98"/>
                    <a:pt x="27" y="98"/>
                    <a:pt x="27" y="98"/>
                  </a:cubicBezTo>
                  <a:cubicBezTo>
                    <a:pt x="26" y="98"/>
                    <a:pt x="25" y="99"/>
                    <a:pt x="24" y="99"/>
                  </a:cubicBezTo>
                  <a:cubicBezTo>
                    <a:pt x="23" y="100"/>
                    <a:pt x="21" y="100"/>
                    <a:pt x="20" y="100"/>
                  </a:cubicBezTo>
                  <a:cubicBezTo>
                    <a:pt x="19" y="100"/>
                    <a:pt x="17" y="100"/>
                    <a:pt x="16" y="99"/>
                  </a:cubicBezTo>
                  <a:cubicBezTo>
                    <a:pt x="15" y="99"/>
                    <a:pt x="14" y="98"/>
                    <a:pt x="13" y="98"/>
                  </a:cubicBezTo>
                  <a:cubicBezTo>
                    <a:pt x="13" y="98"/>
                    <a:pt x="13" y="98"/>
                    <a:pt x="13" y="98"/>
                  </a:cubicBezTo>
                  <a:cubicBezTo>
                    <a:pt x="12" y="97"/>
                    <a:pt x="11" y="96"/>
                    <a:pt x="10" y="95"/>
                  </a:cubicBezTo>
                  <a:cubicBezTo>
                    <a:pt x="10" y="95"/>
                    <a:pt x="10" y="95"/>
                    <a:pt x="10" y="95"/>
                  </a:cubicBezTo>
                  <a:cubicBezTo>
                    <a:pt x="10" y="94"/>
                    <a:pt x="9" y="93"/>
                    <a:pt x="9" y="92"/>
                  </a:cubicBezTo>
                  <a:cubicBezTo>
                    <a:pt x="9" y="92"/>
                    <a:pt x="9" y="92"/>
                    <a:pt x="9" y="91"/>
                  </a:cubicBezTo>
                  <a:cubicBezTo>
                    <a:pt x="8" y="90"/>
                    <a:pt x="8" y="89"/>
                    <a:pt x="8" y="88"/>
                  </a:cubicBezTo>
                  <a:cubicBezTo>
                    <a:pt x="8" y="87"/>
                    <a:pt x="8" y="86"/>
                    <a:pt x="9" y="85"/>
                  </a:cubicBezTo>
                  <a:cubicBezTo>
                    <a:pt x="9" y="84"/>
                    <a:pt x="9" y="84"/>
                    <a:pt x="9" y="84"/>
                  </a:cubicBezTo>
                  <a:cubicBezTo>
                    <a:pt x="9" y="83"/>
                    <a:pt x="10" y="82"/>
                    <a:pt x="10" y="81"/>
                  </a:cubicBezTo>
                  <a:cubicBezTo>
                    <a:pt x="10" y="81"/>
                    <a:pt x="10" y="81"/>
                    <a:pt x="10" y="81"/>
                  </a:cubicBezTo>
                  <a:cubicBezTo>
                    <a:pt x="11" y="80"/>
                    <a:pt x="12" y="79"/>
                    <a:pt x="13" y="78"/>
                  </a:cubicBezTo>
                  <a:cubicBezTo>
                    <a:pt x="13" y="78"/>
                    <a:pt x="13" y="78"/>
                    <a:pt x="13" y="78"/>
                  </a:cubicBezTo>
                  <a:cubicBezTo>
                    <a:pt x="14" y="78"/>
                    <a:pt x="15" y="77"/>
                    <a:pt x="16" y="77"/>
                  </a:cubicBezTo>
                  <a:cubicBezTo>
                    <a:pt x="17" y="76"/>
                    <a:pt x="19" y="76"/>
                    <a:pt x="20" y="76"/>
                  </a:cubicBezTo>
                  <a:cubicBezTo>
                    <a:pt x="21" y="76"/>
                    <a:pt x="23" y="76"/>
                    <a:pt x="24" y="77"/>
                  </a:cubicBezTo>
                  <a:cubicBezTo>
                    <a:pt x="25" y="77"/>
                    <a:pt x="26" y="78"/>
                    <a:pt x="27" y="78"/>
                  </a:cubicBezTo>
                  <a:cubicBezTo>
                    <a:pt x="27" y="78"/>
                    <a:pt x="27" y="78"/>
                    <a:pt x="27" y="78"/>
                  </a:cubicBezTo>
                  <a:cubicBezTo>
                    <a:pt x="28" y="79"/>
                    <a:pt x="29" y="80"/>
                    <a:pt x="30" y="81"/>
                  </a:cubicBezTo>
                  <a:cubicBezTo>
                    <a:pt x="30" y="81"/>
                    <a:pt x="30" y="81"/>
                    <a:pt x="30" y="81"/>
                  </a:cubicBezTo>
                  <a:cubicBezTo>
                    <a:pt x="30" y="82"/>
                    <a:pt x="31" y="83"/>
                    <a:pt x="31" y="84"/>
                  </a:cubicBezTo>
                  <a:cubicBezTo>
                    <a:pt x="31" y="84"/>
                    <a:pt x="31" y="84"/>
                    <a:pt x="31" y="85"/>
                  </a:cubicBezTo>
                  <a:cubicBezTo>
                    <a:pt x="32" y="86"/>
                    <a:pt x="32" y="87"/>
                    <a:pt x="32" y="88"/>
                  </a:cubicBezTo>
                  <a:cubicBezTo>
                    <a:pt x="32" y="89"/>
                    <a:pt x="32" y="90"/>
                    <a:pt x="31"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44546A"/>
                </a:solidFill>
                <a:latin typeface="Agency FB" panose="020B0503020202020204" pitchFamily="34" charset="0"/>
              </a:endParaRPr>
            </a:p>
          </p:txBody>
        </p:sp>
      </p:grpSp>
      <p:grpSp>
        <p:nvGrpSpPr>
          <p:cNvPr id="28" name="Group 27"/>
          <p:cNvGrpSpPr/>
          <p:nvPr/>
        </p:nvGrpSpPr>
        <p:grpSpPr>
          <a:xfrm>
            <a:off x="3776113" y="1949083"/>
            <a:ext cx="496887" cy="466725"/>
            <a:chOff x="5160963" y="4846638"/>
            <a:chExt cx="496887" cy="466725"/>
          </a:xfrm>
          <a:solidFill>
            <a:schemeClr val="accent1"/>
          </a:solidFill>
        </p:grpSpPr>
        <p:sp>
          <p:nvSpPr>
            <p:cNvPr id="29" name="Oval 17"/>
            <p:cNvSpPr>
              <a:spLocks noChangeArrowheads="1"/>
            </p:cNvSpPr>
            <p:nvPr/>
          </p:nvSpPr>
          <p:spPr bwMode="auto">
            <a:xfrm>
              <a:off x="5402263" y="5102226"/>
              <a:ext cx="60325" cy="603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44546A"/>
                </a:solidFill>
                <a:latin typeface="Agency FB" panose="020B0503020202020204" pitchFamily="34" charset="0"/>
              </a:endParaRPr>
            </a:p>
          </p:txBody>
        </p:sp>
        <p:sp>
          <p:nvSpPr>
            <p:cNvPr id="30" name="Freeform 18"/>
            <p:cNvSpPr>
              <a:spLocks noEditPoints="1"/>
            </p:cNvSpPr>
            <p:nvPr/>
          </p:nvSpPr>
          <p:spPr bwMode="auto">
            <a:xfrm>
              <a:off x="5160963" y="4846638"/>
              <a:ext cx="496887" cy="466725"/>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44546A"/>
                </a:solidFill>
                <a:latin typeface="Agency FB" panose="020B0503020202020204" pitchFamily="34" charset="0"/>
              </a:endParaRPr>
            </a:p>
          </p:txBody>
        </p:sp>
      </p:grpSp>
      <p:grpSp>
        <p:nvGrpSpPr>
          <p:cNvPr id="31" name="Group 30"/>
          <p:cNvGrpSpPr/>
          <p:nvPr/>
        </p:nvGrpSpPr>
        <p:grpSpPr>
          <a:xfrm>
            <a:off x="7967922" y="1563615"/>
            <a:ext cx="330200" cy="559212"/>
            <a:chOff x="6258454" y="3849160"/>
            <a:chExt cx="330200" cy="482600"/>
          </a:xfrm>
          <a:solidFill>
            <a:schemeClr val="accent2"/>
          </a:solidFill>
        </p:grpSpPr>
        <p:sp>
          <p:nvSpPr>
            <p:cNvPr id="32" name="Freeform 31"/>
            <p:cNvSpPr>
              <a:spLocks noEditPoints="1"/>
            </p:cNvSpPr>
            <p:nvPr/>
          </p:nvSpPr>
          <p:spPr bwMode="auto">
            <a:xfrm>
              <a:off x="6258454" y="3849160"/>
              <a:ext cx="330200" cy="482600"/>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44546A"/>
                </a:solidFill>
                <a:latin typeface="Agency FB" panose="020B0503020202020204" pitchFamily="34" charset="0"/>
              </a:endParaRPr>
            </a:p>
          </p:txBody>
        </p:sp>
        <p:sp>
          <p:nvSpPr>
            <p:cNvPr id="33" name="Freeform 32"/>
            <p:cNvSpPr>
              <a:spLocks/>
            </p:cNvSpPr>
            <p:nvPr/>
          </p:nvSpPr>
          <p:spPr bwMode="auto">
            <a:xfrm>
              <a:off x="6333066" y="3925360"/>
              <a:ext cx="96837" cy="968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44546A"/>
                </a:solidFill>
                <a:latin typeface="Agency FB" panose="020B0503020202020204" pitchFamily="34" charset="0"/>
              </a:endParaRPr>
            </a:p>
          </p:txBody>
        </p:sp>
      </p:grpSp>
      <p:grpSp>
        <p:nvGrpSpPr>
          <p:cNvPr id="34" name="Group 33"/>
          <p:cNvGrpSpPr/>
          <p:nvPr/>
        </p:nvGrpSpPr>
        <p:grpSpPr>
          <a:xfrm>
            <a:off x="7025582" y="1558700"/>
            <a:ext cx="488950" cy="481013"/>
            <a:chOff x="7141104" y="1923522"/>
            <a:chExt cx="488950" cy="481013"/>
          </a:xfrm>
          <a:solidFill>
            <a:schemeClr val="accent3"/>
          </a:solidFill>
        </p:grpSpPr>
        <p:sp>
          <p:nvSpPr>
            <p:cNvPr id="35" name="Freeform 58"/>
            <p:cNvSpPr>
              <a:spLocks/>
            </p:cNvSpPr>
            <p:nvPr/>
          </p:nvSpPr>
          <p:spPr bwMode="auto">
            <a:xfrm>
              <a:off x="7407804" y="1983847"/>
              <a:ext cx="157162" cy="157163"/>
            </a:xfrm>
            <a:custGeom>
              <a:avLst/>
              <a:gdLst>
                <a:gd name="T0" fmla="*/ 38 w 42"/>
                <a:gd name="T1" fmla="*/ 40 h 42"/>
                <a:gd name="T2" fmla="*/ 38 w 42"/>
                <a:gd name="T3" fmla="*/ 40 h 42"/>
                <a:gd name="T4" fmla="*/ 40 w 42"/>
                <a:gd name="T5" fmla="*/ 42 h 42"/>
                <a:gd name="T6" fmla="*/ 42 w 42"/>
                <a:gd name="T7" fmla="*/ 40 h 42"/>
                <a:gd name="T8" fmla="*/ 42 w 42"/>
                <a:gd name="T9" fmla="*/ 40 h 42"/>
                <a:gd name="T10" fmla="*/ 2 w 42"/>
                <a:gd name="T11" fmla="*/ 0 h 42"/>
                <a:gd name="T12" fmla="*/ 2 w 42"/>
                <a:gd name="T13" fmla="*/ 0 h 42"/>
                <a:gd name="T14" fmla="*/ 0 w 42"/>
                <a:gd name="T15" fmla="*/ 2 h 42"/>
                <a:gd name="T16" fmla="*/ 2 w 42"/>
                <a:gd name="T17" fmla="*/ 4 h 42"/>
                <a:gd name="T18" fmla="*/ 2 w 42"/>
                <a:gd name="T19" fmla="*/ 4 h 42"/>
                <a:gd name="T20" fmla="*/ 38 w 42"/>
                <a:gd name="T21"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38" y="40"/>
                  </a:moveTo>
                  <a:cubicBezTo>
                    <a:pt x="38" y="40"/>
                    <a:pt x="38" y="40"/>
                    <a:pt x="38" y="40"/>
                  </a:cubicBezTo>
                  <a:cubicBezTo>
                    <a:pt x="38" y="41"/>
                    <a:pt x="39" y="42"/>
                    <a:pt x="40" y="42"/>
                  </a:cubicBezTo>
                  <a:cubicBezTo>
                    <a:pt x="41" y="42"/>
                    <a:pt x="42" y="41"/>
                    <a:pt x="42" y="40"/>
                  </a:cubicBezTo>
                  <a:cubicBezTo>
                    <a:pt x="42" y="40"/>
                    <a:pt x="42" y="40"/>
                    <a:pt x="42" y="40"/>
                  </a:cubicBezTo>
                  <a:cubicBezTo>
                    <a:pt x="42" y="18"/>
                    <a:pt x="24" y="0"/>
                    <a:pt x="2" y="0"/>
                  </a:cubicBezTo>
                  <a:cubicBezTo>
                    <a:pt x="2" y="0"/>
                    <a:pt x="2" y="0"/>
                    <a:pt x="2" y="0"/>
                  </a:cubicBezTo>
                  <a:cubicBezTo>
                    <a:pt x="1" y="0"/>
                    <a:pt x="0" y="1"/>
                    <a:pt x="0" y="2"/>
                  </a:cubicBezTo>
                  <a:cubicBezTo>
                    <a:pt x="0" y="3"/>
                    <a:pt x="1" y="4"/>
                    <a:pt x="2" y="4"/>
                  </a:cubicBezTo>
                  <a:cubicBezTo>
                    <a:pt x="2" y="4"/>
                    <a:pt x="2" y="4"/>
                    <a:pt x="2" y="4"/>
                  </a:cubicBezTo>
                  <a:cubicBezTo>
                    <a:pt x="22" y="4"/>
                    <a:pt x="38" y="20"/>
                    <a:pt x="38" y="4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44546A"/>
                </a:solidFill>
                <a:latin typeface="Agency FB" panose="020B0503020202020204" pitchFamily="34" charset="0"/>
              </a:endParaRPr>
            </a:p>
          </p:txBody>
        </p:sp>
        <p:sp>
          <p:nvSpPr>
            <p:cNvPr id="36" name="Freeform 59"/>
            <p:cNvSpPr>
              <a:spLocks noEditPoints="1"/>
            </p:cNvSpPr>
            <p:nvPr/>
          </p:nvSpPr>
          <p:spPr bwMode="auto">
            <a:xfrm>
              <a:off x="7141104" y="1923522"/>
              <a:ext cx="488950" cy="481013"/>
            </a:xfrm>
            <a:custGeom>
              <a:avLst/>
              <a:gdLst>
                <a:gd name="T0" fmla="*/ 37 w 130"/>
                <a:gd name="T1" fmla="*/ 4 h 128"/>
                <a:gd name="T2" fmla="*/ 29 w 130"/>
                <a:gd name="T3" fmla="*/ 0 h 128"/>
                <a:gd name="T4" fmla="*/ 24 w 130"/>
                <a:gd name="T5" fmla="*/ 1 h 128"/>
                <a:gd name="T6" fmla="*/ 17 w 130"/>
                <a:gd name="T7" fmla="*/ 12 h 128"/>
                <a:gd name="T8" fmla="*/ 17 w 130"/>
                <a:gd name="T9" fmla="*/ 67 h 128"/>
                <a:gd name="T10" fmla="*/ 5 w 130"/>
                <a:gd name="T11" fmla="*/ 80 h 128"/>
                <a:gd name="T12" fmla="*/ 5 w 130"/>
                <a:gd name="T13" fmla="*/ 96 h 128"/>
                <a:gd name="T14" fmla="*/ 33 w 130"/>
                <a:gd name="T15" fmla="*/ 124 h 128"/>
                <a:gd name="T16" fmla="*/ 41 w 130"/>
                <a:gd name="T17" fmla="*/ 128 h 128"/>
                <a:gd name="T18" fmla="*/ 49 w 130"/>
                <a:gd name="T19" fmla="*/ 124 h 128"/>
                <a:gd name="T20" fmla="*/ 62 w 130"/>
                <a:gd name="T21" fmla="*/ 112 h 128"/>
                <a:gd name="T22" fmla="*/ 117 w 130"/>
                <a:gd name="T23" fmla="*/ 112 h 128"/>
                <a:gd name="T24" fmla="*/ 128 w 130"/>
                <a:gd name="T25" fmla="*/ 105 h 128"/>
                <a:gd name="T26" fmla="*/ 125 w 130"/>
                <a:gd name="T27" fmla="*/ 92 h 128"/>
                <a:gd name="T28" fmla="*/ 37 w 130"/>
                <a:gd name="T29" fmla="*/ 4 h 128"/>
                <a:gd name="T30" fmla="*/ 56 w 130"/>
                <a:gd name="T31" fmla="*/ 106 h 128"/>
                <a:gd name="T32" fmla="*/ 44 w 130"/>
                <a:gd name="T33" fmla="*/ 119 h 128"/>
                <a:gd name="T34" fmla="*/ 41 w 130"/>
                <a:gd name="T35" fmla="*/ 120 h 128"/>
                <a:gd name="T36" fmla="*/ 38 w 130"/>
                <a:gd name="T37" fmla="*/ 119 h 128"/>
                <a:gd name="T38" fmla="*/ 10 w 130"/>
                <a:gd name="T39" fmla="*/ 91 h 128"/>
                <a:gd name="T40" fmla="*/ 9 w 130"/>
                <a:gd name="T41" fmla="*/ 88 h 128"/>
                <a:gd name="T42" fmla="*/ 10 w 130"/>
                <a:gd name="T43" fmla="*/ 85 h 128"/>
                <a:gd name="T44" fmla="*/ 23 w 130"/>
                <a:gd name="T45" fmla="*/ 73 h 128"/>
                <a:gd name="T46" fmla="*/ 23 w 130"/>
                <a:gd name="T47" fmla="*/ 73 h 128"/>
                <a:gd name="T48" fmla="*/ 56 w 130"/>
                <a:gd name="T49" fmla="*/ 106 h 128"/>
                <a:gd name="T50" fmla="*/ 56 w 130"/>
                <a:gd name="T51" fmla="*/ 106 h 128"/>
                <a:gd name="T52" fmla="*/ 62 w 130"/>
                <a:gd name="T53" fmla="*/ 104 h 128"/>
                <a:gd name="T54" fmla="*/ 60 w 130"/>
                <a:gd name="T55" fmla="*/ 104 h 128"/>
                <a:gd name="T56" fmla="*/ 25 w 130"/>
                <a:gd name="T57" fmla="*/ 69 h 128"/>
                <a:gd name="T58" fmla="*/ 25 w 130"/>
                <a:gd name="T59" fmla="*/ 67 h 128"/>
                <a:gd name="T60" fmla="*/ 25 w 130"/>
                <a:gd name="T61" fmla="*/ 19 h 128"/>
                <a:gd name="T62" fmla="*/ 110 w 130"/>
                <a:gd name="T63" fmla="*/ 104 h 128"/>
                <a:gd name="T64" fmla="*/ 62 w 130"/>
                <a:gd name="T65" fmla="*/ 104 h 128"/>
                <a:gd name="T66" fmla="*/ 121 w 130"/>
                <a:gd name="T67" fmla="*/ 102 h 128"/>
                <a:gd name="T68" fmla="*/ 117 w 130"/>
                <a:gd name="T69" fmla="*/ 104 h 128"/>
                <a:gd name="T70" fmla="*/ 116 w 130"/>
                <a:gd name="T71" fmla="*/ 104 h 128"/>
                <a:gd name="T72" fmla="*/ 25 w 130"/>
                <a:gd name="T73" fmla="*/ 13 h 128"/>
                <a:gd name="T74" fmla="*/ 25 w 130"/>
                <a:gd name="T75" fmla="*/ 12 h 128"/>
                <a:gd name="T76" fmla="*/ 27 w 130"/>
                <a:gd name="T77" fmla="*/ 8 h 128"/>
                <a:gd name="T78" fmla="*/ 29 w 130"/>
                <a:gd name="T79" fmla="*/ 8 h 128"/>
                <a:gd name="T80" fmla="*/ 32 w 130"/>
                <a:gd name="T81" fmla="*/ 9 h 128"/>
                <a:gd name="T82" fmla="*/ 120 w 130"/>
                <a:gd name="T83" fmla="*/ 97 h 128"/>
                <a:gd name="T84" fmla="*/ 121 w 130"/>
                <a:gd name="T85" fmla="*/ 10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0" h="128">
                  <a:moveTo>
                    <a:pt x="37" y="4"/>
                  </a:moveTo>
                  <a:cubicBezTo>
                    <a:pt x="35" y="1"/>
                    <a:pt x="32" y="0"/>
                    <a:pt x="29" y="0"/>
                  </a:cubicBezTo>
                  <a:cubicBezTo>
                    <a:pt x="27" y="0"/>
                    <a:pt x="26" y="0"/>
                    <a:pt x="24" y="1"/>
                  </a:cubicBezTo>
                  <a:cubicBezTo>
                    <a:pt x="20" y="3"/>
                    <a:pt x="17" y="7"/>
                    <a:pt x="17" y="12"/>
                  </a:cubicBezTo>
                  <a:cubicBezTo>
                    <a:pt x="17" y="67"/>
                    <a:pt x="17" y="67"/>
                    <a:pt x="17" y="67"/>
                  </a:cubicBezTo>
                  <a:cubicBezTo>
                    <a:pt x="5" y="80"/>
                    <a:pt x="5" y="80"/>
                    <a:pt x="5" y="80"/>
                  </a:cubicBezTo>
                  <a:cubicBezTo>
                    <a:pt x="0" y="84"/>
                    <a:pt x="0" y="92"/>
                    <a:pt x="5" y="96"/>
                  </a:cubicBezTo>
                  <a:cubicBezTo>
                    <a:pt x="33" y="124"/>
                    <a:pt x="33" y="124"/>
                    <a:pt x="33" y="124"/>
                  </a:cubicBezTo>
                  <a:cubicBezTo>
                    <a:pt x="35" y="127"/>
                    <a:pt x="38" y="128"/>
                    <a:pt x="41" y="128"/>
                  </a:cubicBezTo>
                  <a:cubicBezTo>
                    <a:pt x="44" y="128"/>
                    <a:pt x="47" y="127"/>
                    <a:pt x="49" y="124"/>
                  </a:cubicBezTo>
                  <a:cubicBezTo>
                    <a:pt x="62" y="112"/>
                    <a:pt x="62" y="112"/>
                    <a:pt x="62" y="112"/>
                  </a:cubicBezTo>
                  <a:cubicBezTo>
                    <a:pt x="117" y="112"/>
                    <a:pt x="117" y="112"/>
                    <a:pt x="117" y="112"/>
                  </a:cubicBezTo>
                  <a:cubicBezTo>
                    <a:pt x="122" y="112"/>
                    <a:pt x="126" y="109"/>
                    <a:pt x="128" y="105"/>
                  </a:cubicBezTo>
                  <a:cubicBezTo>
                    <a:pt x="130" y="100"/>
                    <a:pt x="129" y="95"/>
                    <a:pt x="125" y="92"/>
                  </a:cubicBezTo>
                  <a:lnTo>
                    <a:pt x="37" y="4"/>
                  </a:lnTo>
                  <a:close/>
                  <a:moveTo>
                    <a:pt x="56" y="106"/>
                  </a:moveTo>
                  <a:cubicBezTo>
                    <a:pt x="44" y="119"/>
                    <a:pt x="44" y="119"/>
                    <a:pt x="44" y="119"/>
                  </a:cubicBezTo>
                  <a:cubicBezTo>
                    <a:pt x="43" y="120"/>
                    <a:pt x="42" y="120"/>
                    <a:pt x="41" y="120"/>
                  </a:cubicBezTo>
                  <a:cubicBezTo>
                    <a:pt x="40" y="120"/>
                    <a:pt x="39" y="120"/>
                    <a:pt x="38" y="119"/>
                  </a:cubicBezTo>
                  <a:cubicBezTo>
                    <a:pt x="10" y="91"/>
                    <a:pt x="10" y="91"/>
                    <a:pt x="10" y="91"/>
                  </a:cubicBezTo>
                  <a:cubicBezTo>
                    <a:pt x="9" y="90"/>
                    <a:pt x="9" y="89"/>
                    <a:pt x="9" y="88"/>
                  </a:cubicBezTo>
                  <a:cubicBezTo>
                    <a:pt x="9" y="87"/>
                    <a:pt x="9" y="86"/>
                    <a:pt x="10" y="85"/>
                  </a:cubicBezTo>
                  <a:cubicBezTo>
                    <a:pt x="23" y="73"/>
                    <a:pt x="23" y="73"/>
                    <a:pt x="23" y="73"/>
                  </a:cubicBezTo>
                  <a:cubicBezTo>
                    <a:pt x="23" y="73"/>
                    <a:pt x="23" y="73"/>
                    <a:pt x="23" y="73"/>
                  </a:cubicBezTo>
                  <a:cubicBezTo>
                    <a:pt x="56" y="106"/>
                    <a:pt x="56" y="106"/>
                    <a:pt x="56" y="106"/>
                  </a:cubicBezTo>
                  <a:cubicBezTo>
                    <a:pt x="56" y="106"/>
                    <a:pt x="56" y="106"/>
                    <a:pt x="56" y="106"/>
                  </a:cubicBezTo>
                  <a:close/>
                  <a:moveTo>
                    <a:pt x="62" y="104"/>
                  </a:moveTo>
                  <a:cubicBezTo>
                    <a:pt x="61" y="104"/>
                    <a:pt x="61" y="104"/>
                    <a:pt x="60" y="104"/>
                  </a:cubicBezTo>
                  <a:cubicBezTo>
                    <a:pt x="25" y="69"/>
                    <a:pt x="25" y="69"/>
                    <a:pt x="25" y="69"/>
                  </a:cubicBezTo>
                  <a:cubicBezTo>
                    <a:pt x="25" y="68"/>
                    <a:pt x="25" y="68"/>
                    <a:pt x="25" y="67"/>
                  </a:cubicBezTo>
                  <a:cubicBezTo>
                    <a:pt x="25" y="19"/>
                    <a:pt x="25" y="19"/>
                    <a:pt x="25" y="19"/>
                  </a:cubicBezTo>
                  <a:cubicBezTo>
                    <a:pt x="110" y="104"/>
                    <a:pt x="110" y="104"/>
                    <a:pt x="110" y="104"/>
                  </a:cubicBezTo>
                  <a:lnTo>
                    <a:pt x="62" y="104"/>
                  </a:lnTo>
                  <a:close/>
                  <a:moveTo>
                    <a:pt x="121" y="102"/>
                  </a:moveTo>
                  <a:cubicBezTo>
                    <a:pt x="120" y="103"/>
                    <a:pt x="119" y="104"/>
                    <a:pt x="117" y="104"/>
                  </a:cubicBezTo>
                  <a:cubicBezTo>
                    <a:pt x="116" y="104"/>
                    <a:pt x="116" y="104"/>
                    <a:pt x="116" y="104"/>
                  </a:cubicBezTo>
                  <a:cubicBezTo>
                    <a:pt x="25" y="13"/>
                    <a:pt x="25" y="13"/>
                    <a:pt x="25" y="13"/>
                  </a:cubicBezTo>
                  <a:cubicBezTo>
                    <a:pt x="25" y="12"/>
                    <a:pt x="25" y="12"/>
                    <a:pt x="25" y="12"/>
                  </a:cubicBezTo>
                  <a:cubicBezTo>
                    <a:pt x="25" y="10"/>
                    <a:pt x="26" y="9"/>
                    <a:pt x="27" y="8"/>
                  </a:cubicBezTo>
                  <a:cubicBezTo>
                    <a:pt x="28" y="8"/>
                    <a:pt x="28" y="8"/>
                    <a:pt x="29" y="8"/>
                  </a:cubicBezTo>
                  <a:cubicBezTo>
                    <a:pt x="30" y="8"/>
                    <a:pt x="31" y="8"/>
                    <a:pt x="32" y="9"/>
                  </a:cubicBezTo>
                  <a:cubicBezTo>
                    <a:pt x="120" y="97"/>
                    <a:pt x="120" y="97"/>
                    <a:pt x="120" y="97"/>
                  </a:cubicBezTo>
                  <a:cubicBezTo>
                    <a:pt x="121" y="98"/>
                    <a:pt x="121" y="100"/>
                    <a:pt x="121" y="1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44546A"/>
                </a:solidFill>
                <a:latin typeface="Agency FB" panose="020B0503020202020204" pitchFamily="34" charset="0"/>
              </a:endParaRPr>
            </a:p>
          </p:txBody>
        </p:sp>
        <p:sp>
          <p:nvSpPr>
            <p:cNvPr id="37" name="Freeform 60"/>
            <p:cNvSpPr>
              <a:spLocks/>
            </p:cNvSpPr>
            <p:nvPr/>
          </p:nvSpPr>
          <p:spPr bwMode="auto">
            <a:xfrm>
              <a:off x="7399866" y="1923522"/>
              <a:ext cx="225425" cy="225425"/>
            </a:xfrm>
            <a:custGeom>
              <a:avLst/>
              <a:gdLst>
                <a:gd name="T0" fmla="*/ 4 w 60"/>
                <a:gd name="T1" fmla="*/ 8 h 60"/>
                <a:gd name="T2" fmla="*/ 4 w 60"/>
                <a:gd name="T3" fmla="*/ 8 h 60"/>
                <a:gd name="T4" fmla="*/ 52 w 60"/>
                <a:gd name="T5" fmla="*/ 56 h 60"/>
                <a:gd name="T6" fmla="*/ 52 w 60"/>
                <a:gd name="T7" fmla="*/ 56 h 60"/>
                <a:gd name="T8" fmla="*/ 56 w 60"/>
                <a:gd name="T9" fmla="*/ 60 h 60"/>
                <a:gd name="T10" fmla="*/ 60 w 60"/>
                <a:gd name="T11" fmla="*/ 56 h 60"/>
                <a:gd name="T12" fmla="*/ 60 w 60"/>
                <a:gd name="T13" fmla="*/ 56 h 60"/>
                <a:gd name="T14" fmla="*/ 4 w 60"/>
                <a:gd name="T15" fmla="*/ 0 h 60"/>
                <a:gd name="T16" fmla="*/ 4 w 60"/>
                <a:gd name="T17" fmla="*/ 0 h 60"/>
                <a:gd name="T18" fmla="*/ 0 w 60"/>
                <a:gd name="T19" fmla="*/ 4 h 60"/>
                <a:gd name="T20" fmla="*/ 4 w 60"/>
                <a:gd name="T21"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60">
                  <a:moveTo>
                    <a:pt x="4" y="8"/>
                  </a:moveTo>
                  <a:cubicBezTo>
                    <a:pt x="4" y="8"/>
                    <a:pt x="4" y="8"/>
                    <a:pt x="4" y="8"/>
                  </a:cubicBezTo>
                  <a:cubicBezTo>
                    <a:pt x="30" y="8"/>
                    <a:pt x="52" y="30"/>
                    <a:pt x="52" y="56"/>
                  </a:cubicBezTo>
                  <a:cubicBezTo>
                    <a:pt x="52" y="56"/>
                    <a:pt x="52" y="56"/>
                    <a:pt x="52" y="56"/>
                  </a:cubicBezTo>
                  <a:cubicBezTo>
                    <a:pt x="52" y="58"/>
                    <a:pt x="54" y="60"/>
                    <a:pt x="56" y="60"/>
                  </a:cubicBezTo>
                  <a:cubicBezTo>
                    <a:pt x="58" y="60"/>
                    <a:pt x="60" y="58"/>
                    <a:pt x="60" y="56"/>
                  </a:cubicBezTo>
                  <a:cubicBezTo>
                    <a:pt x="60" y="56"/>
                    <a:pt x="60" y="56"/>
                    <a:pt x="60" y="56"/>
                  </a:cubicBezTo>
                  <a:cubicBezTo>
                    <a:pt x="60" y="25"/>
                    <a:pt x="35" y="0"/>
                    <a:pt x="4" y="0"/>
                  </a:cubicBezTo>
                  <a:cubicBezTo>
                    <a:pt x="4" y="0"/>
                    <a:pt x="4" y="0"/>
                    <a:pt x="4" y="0"/>
                  </a:cubicBezTo>
                  <a:cubicBezTo>
                    <a:pt x="2" y="0"/>
                    <a:pt x="0" y="2"/>
                    <a:pt x="0" y="4"/>
                  </a:cubicBezTo>
                  <a:cubicBezTo>
                    <a:pt x="0" y="6"/>
                    <a:pt x="2" y="8"/>
                    <a:pt x="4" y="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44546A"/>
                </a:solidFill>
                <a:latin typeface="Agency FB" panose="020B0503020202020204" pitchFamily="34" charset="0"/>
              </a:endParaRPr>
            </a:p>
          </p:txBody>
        </p:sp>
      </p:grpSp>
      <p:sp>
        <p:nvSpPr>
          <p:cNvPr id="38" name="Freeform 37"/>
          <p:cNvSpPr>
            <a:spLocks noEditPoints="1"/>
          </p:cNvSpPr>
          <p:nvPr/>
        </p:nvSpPr>
        <p:spPr bwMode="auto">
          <a:xfrm>
            <a:off x="3570553" y="5632984"/>
            <a:ext cx="558800" cy="536575"/>
          </a:xfrm>
          <a:custGeom>
            <a:avLst/>
            <a:gdLst>
              <a:gd name="T0" fmla="*/ 175 w 296"/>
              <a:gd name="T1" fmla="*/ 126 h 284"/>
              <a:gd name="T2" fmla="*/ 263 w 296"/>
              <a:gd name="T3" fmla="*/ 42 h 284"/>
              <a:gd name="T4" fmla="*/ 268 w 296"/>
              <a:gd name="T5" fmla="*/ 15 h 284"/>
              <a:gd name="T6" fmla="*/ 241 w 296"/>
              <a:gd name="T7" fmla="*/ 22 h 284"/>
              <a:gd name="T8" fmla="*/ 164 w 296"/>
              <a:gd name="T9" fmla="*/ 116 h 284"/>
              <a:gd name="T10" fmla="*/ 141 w 296"/>
              <a:gd name="T11" fmla="*/ 95 h 284"/>
              <a:gd name="T12" fmla="*/ 91 w 296"/>
              <a:gd name="T13" fmla="*/ 12 h 284"/>
              <a:gd name="T14" fmla="*/ 42 w 296"/>
              <a:gd name="T15" fmla="*/ 4 h 284"/>
              <a:gd name="T16" fmla="*/ 42 w 296"/>
              <a:gd name="T17" fmla="*/ 14 h 284"/>
              <a:gd name="T18" fmla="*/ 76 w 296"/>
              <a:gd name="T19" fmla="*/ 45 h 284"/>
              <a:gd name="T20" fmla="*/ 62 w 296"/>
              <a:gd name="T21" fmla="*/ 78 h 284"/>
              <a:gd name="T22" fmla="*/ 22 w 296"/>
              <a:gd name="T23" fmla="*/ 46 h 284"/>
              <a:gd name="T24" fmla="*/ 12 w 296"/>
              <a:gd name="T25" fmla="*/ 36 h 284"/>
              <a:gd name="T26" fmla="*/ 7 w 296"/>
              <a:gd name="T27" fmla="*/ 39 h 284"/>
              <a:gd name="T28" fmla="*/ 56 w 296"/>
              <a:gd name="T29" fmla="*/ 126 h 284"/>
              <a:gd name="T30" fmla="*/ 100 w 296"/>
              <a:gd name="T31" fmla="*/ 136 h 284"/>
              <a:gd name="T32" fmla="*/ 33 w 296"/>
              <a:gd name="T33" fmla="*/ 224 h 284"/>
              <a:gd name="T34" fmla="*/ 29 w 296"/>
              <a:gd name="T35" fmla="*/ 272 h 284"/>
              <a:gd name="T36" fmla="*/ 149 w 296"/>
              <a:gd name="T37" fmla="*/ 186 h 284"/>
              <a:gd name="T38" fmla="*/ 266 w 296"/>
              <a:gd name="T39" fmla="*/ 284 h 284"/>
              <a:gd name="T40" fmla="*/ 284 w 296"/>
              <a:gd name="T41" fmla="*/ 277 h 284"/>
              <a:gd name="T42" fmla="*/ 103 w 296"/>
              <a:gd name="T43" fmla="*/ 123 h 284"/>
              <a:gd name="T44" fmla="*/ 86 w 296"/>
              <a:gd name="T45" fmla="*/ 127 h 284"/>
              <a:gd name="T46" fmla="*/ 25 w 296"/>
              <a:gd name="T47" fmla="*/ 80 h 284"/>
              <a:gd name="T48" fmla="*/ 41 w 296"/>
              <a:gd name="T49" fmla="*/ 80 h 284"/>
              <a:gd name="T50" fmla="*/ 84 w 296"/>
              <a:gd name="T51" fmla="*/ 80 h 284"/>
              <a:gd name="T52" fmla="*/ 58 w 296"/>
              <a:gd name="T53" fmla="*/ 11 h 284"/>
              <a:gd name="T54" fmla="*/ 122 w 296"/>
              <a:gd name="T55" fmla="*/ 59 h 284"/>
              <a:gd name="T56" fmla="*/ 128 w 296"/>
              <a:gd name="T57" fmla="*/ 100 h 284"/>
              <a:gd name="T58" fmla="*/ 144 w 296"/>
              <a:gd name="T59" fmla="*/ 112 h 284"/>
              <a:gd name="T60" fmla="*/ 152 w 296"/>
              <a:gd name="T61" fmla="*/ 129 h 284"/>
              <a:gd name="T62" fmla="*/ 108 w 296"/>
              <a:gd name="T63" fmla="*/ 127 h 284"/>
              <a:gd name="T64" fmla="*/ 103 w 296"/>
              <a:gd name="T65" fmla="*/ 123 h 284"/>
              <a:gd name="T66" fmla="*/ 36 w 296"/>
              <a:gd name="T67" fmla="*/ 264 h 284"/>
              <a:gd name="T68" fmla="*/ 42 w 296"/>
              <a:gd name="T69" fmla="*/ 232 h 284"/>
              <a:gd name="T70" fmla="*/ 150 w 296"/>
              <a:gd name="T71" fmla="*/ 141 h 284"/>
              <a:gd name="T72" fmla="*/ 145 w 296"/>
              <a:gd name="T73" fmla="*/ 173 h 284"/>
              <a:gd name="T74" fmla="*/ 276 w 296"/>
              <a:gd name="T75" fmla="*/ 269 h 284"/>
              <a:gd name="T76" fmla="*/ 241 w 296"/>
              <a:gd name="T77" fmla="*/ 261 h 284"/>
              <a:gd name="T78" fmla="*/ 162 w 296"/>
              <a:gd name="T79" fmla="*/ 139 h 284"/>
              <a:gd name="T80" fmla="*/ 268 w 296"/>
              <a:gd name="T81" fmla="*/ 23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6" h="284">
                <a:moveTo>
                  <a:pt x="276" y="226"/>
                </a:moveTo>
                <a:cubicBezTo>
                  <a:pt x="175" y="126"/>
                  <a:pt x="175" y="126"/>
                  <a:pt x="175" y="126"/>
                </a:cubicBezTo>
                <a:cubicBezTo>
                  <a:pt x="246" y="49"/>
                  <a:pt x="246" y="49"/>
                  <a:pt x="246" y="49"/>
                </a:cubicBezTo>
                <a:cubicBezTo>
                  <a:pt x="252" y="49"/>
                  <a:pt x="258" y="47"/>
                  <a:pt x="263" y="42"/>
                </a:cubicBezTo>
                <a:cubicBezTo>
                  <a:pt x="271" y="34"/>
                  <a:pt x="271" y="34"/>
                  <a:pt x="271" y="34"/>
                </a:cubicBezTo>
                <a:cubicBezTo>
                  <a:pt x="278" y="26"/>
                  <a:pt x="274" y="20"/>
                  <a:pt x="268" y="15"/>
                </a:cubicBezTo>
                <a:cubicBezTo>
                  <a:pt x="262" y="9"/>
                  <a:pt x="256" y="6"/>
                  <a:pt x="249" y="13"/>
                </a:cubicBezTo>
                <a:cubicBezTo>
                  <a:pt x="241" y="22"/>
                  <a:pt x="241" y="22"/>
                  <a:pt x="241" y="22"/>
                </a:cubicBezTo>
                <a:cubicBezTo>
                  <a:pt x="237" y="27"/>
                  <a:pt x="235" y="33"/>
                  <a:pt x="236" y="39"/>
                </a:cubicBezTo>
                <a:cubicBezTo>
                  <a:pt x="164" y="116"/>
                  <a:pt x="164" y="116"/>
                  <a:pt x="164" y="116"/>
                </a:cubicBezTo>
                <a:cubicBezTo>
                  <a:pt x="152" y="104"/>
                  <a:pt x="152" y="104"/>
                  <a:pt x="152" y="104"/>
                </a:cubicBezTo>
                <a:cubicBezTo>
                  <a:pt x="149" y="100"/>
                  <a:pt x="145" y="97"/>
                  <a:pt x="141" y="95"/>
                </a:cubicBezTo>
                <a:cubicBezTo>
                  <a:pt x="146" y="80"/>
                  <a:pt x="142" y="62"/>
                  <a:pt x="130" y="51"/>
                </a:cubicBezTo>
                <a:cubicBezTo>
                  <a:pt x="91" y="12"/>
                  <a:pt x="91" y="12"/>
                  <a:pt x="91" y="12"/>
                </a:cubicBezTo>
                <a:cubicBezTo>
                  <a:pt x="83" y="4"/>
                  <a:pt x="72" y="0"/>
                  <a:pt x="60" y="0"/>
                </a:cubicBezTo>
                <a:cubicBezTo>
                  <a:pt x="54" y="0"/>
                  <a:pt x="48" y="1"/>
                  <a:pt x="42" y="4"/>
                </a:cubicBezTo>
                <a:cubicBezTo>
                  <a:pt x="40" y="4"/>
                  <a:pt x="39" y="7"/>
                  <a:pt x="39" y="9"/>
                </a:cubicBezTo>
                <a:cubicBezTo>
                  <a:pt x="39" y="11"/>
                  <a:pt x="40" y="13"/>
                  <a:pt x="42" y="14"/>
                </a:cubicBezTo>
                <a:cubicBezTo>
                  <a:pt x="45" y="15"/>
                  <a:pt x="47" y="16"/>
                  <a:pt x="49" y="18"/>
                </a:cubicBezTo>
                <a:cubicBezTo>
                  <a:pt x="76" y="45"/>
                  <a:pt x="76" y="45"/>
                  <a:pt x="76" y="45"/>
                </a:cubicBezTo>
                <a:cubicBezTo>
                  <a:pt x="83" y="52"/>
                  <a:pt x="84" y="64"/>
                  <a:pt x="76" y="72"/>
                </a:cubicBezTo>
                <a:cubicBezTo>
                  <a:pt x="72" y="76"/>
                  <a:pt x="68" y="78"/>
                  <a:pt x="62" y="78"/>
                </a:cubicBezTo>
                <a:cubicBezTo>
                  <a:pt x="57" y="78"/>
                  <a:pt x="53" y="76"/>
                  <a:pt x="49" y="72"/>
                </a:cubicBezTo>
                <a:cubicBezTo>
                  <a:pt x="22" y="46"/>
                  <a:pt x="22" y="46"/>
                  <a:pt x="22" y="46"/>
                </a:cubicBezTo>
                <a:cubicBezTo>
                  <a:pt x="20" y="44"/>
                  <a:pt x="19" y="42"/>
                  <a:pt x="18" y="39"/>
                </a:cubicBezTo>
                <a:cubicBezTo>
                  <a:pt x="17" y="37"/>
                  <a:pt x="15" y="36"/>
                  <a:pt x="12" y="36"/>
                </a:cubicBezTo>
                <a:cubicBezTo>
                  <a:pt x="12" y="36"/>
                  <a:pt x="12" y="36"/>
                  <a:pt x="12" y="36"/>
                </a:cubicBezTo>
                <a:cubicBezTo>
                  <a:pt x="10" y="36"/>
                  <a:pt x="8" y="37"/>
                  <a:pt x="7" y="39"/>
                </a:cubicBezTo>
                <a:cubicBezTo>
                  <a:pt x="0" y="56"/>
                  <a:pt x="4" y="75"/>
                  <a:pt x="17" y="88"/>
                </a:cubicBezTo>
                <a:cubicBezTo>
                  <a:pt x="56" y="126"/>
                  <a:pt x="56" y="126"/>
                  <a:pt x="56" y="126"/>
                </a:cubicBezTo>
                <a:cubicBezTo>
                  <a:pt x="64" y="134"/>
                  <a:pt x="75" y="139"/>
                  <a:pt x="86" y="139"/>
                </a:cubicBezTo>
                <a:cubicBezTo>
                  <a:pt x="91" y="139"/>
                  <a:pt x="96" y="138"/>
                  <a:pt x="100" y="136"/>
                </a:cubicBezTo>
                <a:cubicBezTo>
                  <a:pt x="102" y="139"/>
                  <a:pt x="104" y="142"/>
                  <a:pt x="107" y="145"/>
                </a:cubicBezTo>
                <a:cubicBezTo>
                  <a:pt x="33" y="224"/>
                  <a:pt x="33" y="224"/>
                  <a:pt x="33" y="224"/>
                </a:cubicBezTo>
                <a:cubicBezTo>
                  <a:pt x="19" y="239"/>
                  <a:pt x="17" y="261"/>
                  <a:pt x="28" y="272"/>
                </a:cubicBezTo>
                <a:cubicBezTo>
                  <a:pt x="29" y="272"/>
                  <a:pt x="29" y="272"/>
                  <a:pt x="29" y="272"/>
                </a:cubicBezTo>
                <a:cubicBezTo>
                  <a:pt x="40" y="283"/>
                  <a:pt x="62" y="279"/>
                  <a:pt x="76" y="264"/>
                </a:cubicBezTo>
                <a:cubicBezTo>
                  <a:pt x="149" y="186"/>
                  <a:pt x="149" y="186"/>
                  <a:pt x="149" y="186"/>
                </a:cubicBezTo>
                <a:cubicBezTo>
                  <a:pt x="233" y="269"/>
                  <a:pt x="233" y="269"/>
                  <a:pt x="233" y="269"/>
                </a:cubicBezTo>
                <a:cubicBezTo>
                  <a:pt x="243" y="279"/>
                  <a:pt x="255" y="284"/>
                  <a:pt x="266" y="284"/>
                </a:cubicBezTo>
                <a:cubicBezTo>
                  <a:pt x="266" y="284"/>
                  <a:pt x="266" y="284"/>
                  <a:pt x="266" y="284"/>
                </a:cubicBezTo>
                <a:cubicBezTo>
                  <a:pt x="273" y="284"/>
                  <a:pt x="280" y="281"/>
                  <a:pt x="284" y="277"/>
                </a:cubicBezTo>
                <a:cubicBezTo>
                  <a:pt x="296" y="264"/>
                  <a:pt x="293" y="242"/>
                  <a:pt x="276" y="226"/>
                </a:cubicBezTo>
                <a:close/>
                <a:moveTo>
                  <a:pt x="103" y="123"/>
                </a:moveTo>
                <a:cubicBezTo>
                  <a:pt x="102" y="123"/>
                  <a:pt x="101" y="123"/>
                  <a:pt x="101" y="124"/>
                </a:cubicBezTo>
                <a:cubicBezTo>
                  <a:pt x="96" y="126"/>
                  <a:pt x="91" y="127"/>
                  <a:pt x="86" y="127"/>
                </a:cubicBezTo>
                <a:cubicBezTo>
                  <a:pt x="78" y="127"/>
                  <a:pt x="70" y="124"/>
                  <a:pt x="64" y="118"/>
                </a:cubicBezTo>
                <a:cubicBezTo>
                  <a:pt x="25" y="80"/>
                  <a:pt x="25" y="80"/>
                  <a:pt x="25" y="80"/>
                </a:cubicBezTo>
                <a:cubicBezTo>
                  <a:pt x="18" y="73"/>
                  <a:pt x="15" y="64"/>
                  <a:pt x="15" y="55"/>
                </a:cubicBezTo>
                <a:cubicBezTo>
                  <a:pt x="41" y="80"/>
                  <a:pt x="41" y="80"/>
                  <a:pt x="41" y="80"/>
                </a:cubicBezTo>
                <a:cubicBezTo>
                  <a:pt x="47" y="86"/>
                  <a:pt x="54" y="89"/>
                  <a:pt x="62" y="89"/>
                </a:cubicBezTo>
                <a:cubicBezTo>
                  <a:pt x="71" y="89"/>
                  <a:pt x="78" y="86"/>
                  <a:pt x="84" y="80"/>
                </a:cubicBezTo>
                <a:cubicBezTo>
                  <a:pt x="96" y="68"/>
                  <a:pt x="96" y="49"/>
                  <a:pt x="84" y="37"/>
                </a:cubicBezTo>
                <a:cubicBezTo>
                  <a:pt x="58" y="11"/>
                  <a:pt x="58" y="11"/>
                  <a:pt x="58" y="11"/>
                </a:cubicBezTo>
                <a:cubicBezTo>
                  <a:pt x="67" y="11"/>
                  <a:pt x="76" y="14"/>
                  <a:pt x="83" y="21"/>
                </a:cubicBezTo>
                <a:cubicBezTo>
                  <a:pt x="122" y="59"/>
                  <a:pt x="122" y="59"/>
                  <a:pt x="122" y="59"/>
                </a:cubicBezTo>
                <a:cubicBezTo>
                  <a:pt x="131" y="68"/>
                  <a:pt x="134" y="83"/>
                  <a:pt x="128" y="96"/>
                </a:cubicBezTo>
                <a:cubicBezTo>
                  <a:pt x="128" y="97"/>
                  <a:pt x="128" y="99"/>
                  <a:pt x="128" y="100"/>
                </a:cubicBezTo>
                <a:cubicBezTo>
                  <a:pt x="129" y="101"/>
                  <a:pt x="130" y="103"/>
                  <a:pt x="131" y="103"/>
                </a:cubicBezTo>
                <a:cubicBezTo>
                  <a:pt x="136" y="105"/>
                  <a:pt x="140" y="108"/>
                  <a:pt x="144" y="112"/>
                </a:cubicBezTo>
                <a:cubicBezTo>
                  <a:pt x="156" y="124"/>
                  <a:pt x="156" y="124"/>
                  <a:pt x="156" y="124"/>
                </a:cubicBezTo>
                <a:cubicBezTo>
                  <a:pt x="152" y="129"/>
                  <a:pt x="152" y="129"/>
                  <a:pt x="152" y="129"/>
                </a:cubicBezTo>
                <a:cubicBezTo>
                  <a:pt x="141" y="124"/>
                  <a:pt x="127" y="127"/>
                  <a:pt x="115" y="137"/>
                </a:cubicBezTo>
                <a:cubicBezTo>
                  <a:pt x="112" y="134"/>
                  <a:pt x="110" y="130"/>
                  <a:pt x="108" y="127"/>
                </a:cubicBezTo>
                <a:cubicBezTo>
                  <a:pt x="108" y="125"/>
                  <a:pt x="107" y="124"/>
                  <a:pt x="105" y="124"/>
                </a:cubicBezTo>
                <a:cubicBezTo>
                  <a:pt x="104" y="123"/>
                  <a:pt x="104" y="123"/>
                  <a:pt x="103" y="123"/>
                </a:cubicBezTo>
                <a:close/>
                <a:moveTo>
                  <a:pt x="68" y="256"/>
                </a:moveTo>
                <a:cubicBezTo>
                  <a:pt x="58" y="267"/>
                  <a:pt x="43" y="270"/>
                  <a:pt x="36" y="264"/>
                </a:cubicBezTo>
                <a:cubicBezTo>
                  <a:pt x="36" y="263"/>
                  <a:pt x="36" y="263"/>
                  <a:pt x="36" y="263"/>
                </a:cubicBezTo>
                <a:cubicBezTo>
                  <a:pt x="29" y="257"/>
                  <a:pt x="32" y="242"/>
                  <a:pt x="42" y="232"/>
                </a:cubicBezTo>
                <a:cubicBezTo>
                  <a:pt x="119" y="149"/>
                  <a:pt x="119" y="149"/>
                  <a:pt x="119" y="149"/>
                </a:cubicBezTo>
                <a:cubicBezTo>
                  <a:pt x="128" y="138"/>
                  <a:pt x="143" y="135"/>
                  <a:pt x="150" y="141"/>
                </a:cubicBezTo>
                <a:cubicBezTo>
                  <a:pt x="150" y="142"/>
                  <a:pt x="150" y="142"/>
                  <a:pt x="150" y="142"/>
                </a:cubicBezTo>
                <a:cubicBezTo>
                  <a:pt x="157" y="148"/>
                  <a:pt x="155" y="163"/>
                  <a:pt x="145" y="173"/>
                </a:cubicBezTo>
                <a:lnTo>
                  <a:pt x="68" y="256"/>
                </a:lnTo>
                <a:close/>
                <a:moveTo>
                  <a:pt x="276" y="269"/>
                </a:moveTo>
                <a:cubicBezTo>
                  <a:pt x="273" y="272"/>
                  <a:pt x="269" y="273"/>
                  <a:pt x="266" y="273"/>
                </a:cubicBezTo>
                <a:cubicBezTo>
                  <a:pt x="258" y="273"/>
                  <a:pt x="249" y="268"/>
                  <a:pt x="241" y="261"/>
                </a:cubicBezTo>
                <a:cubicBezTo>
                  <a:pt x="156" y="178"/>
                  <a:pt x="156" y="178"/>
                  <a:pt x="156" y="178"/>
                </a:cubicBezTo>
                <a:cubicBezTo>
                  <a:pt x="166" y="165"/>
                  <a:pt x="168" y="150"/>
                  <a:pt x="162" y="139"/>
                </a:cubicBezTo>
                <a:cubicBezTo>
                  <a:pt x="167" y="134"/>
                  <a:pt x="167" y="134"/>
                  <a:pt x="167" y="134"/>
                </a:cubicBezTo>
                <a:cubicBezTo>
                  <a:pt x="268" y="234"/>
                  <a:pt x="268" y="234"/>
                  <a:pt x="268" y="234"/>
                </a:cubicBezTo>
                <a:cubicBezTo>
                  <a:pt x="280" y="245"/>
                  <a:pt x="284" y="261"/>
                  <a:pt x="276" y="269"/>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en-US">
              <a:solidFill>
                <a:srgbClr val="44546A"/>
              </a:solidFill>
              <a:latin typeface="Agency FB" panose="020B0503020202020204" pitchFamily="34" charset="0"/>
            </a:endParaRPr>
          </a:p>
        </p:txBody>
      </p:sp>
      <p:grpSp>
        <p:nvGrpSpPr>
          <p:cNvPr id="39" name="Group 38"/>
          <p:cNvGrpSpPr/>
          <p:nvPr/>
        </p:nvGrpSpPr>
        <p:grpSpPr>
          <a:xfrm>
            <a:off x="7817227" y="5428841"/>
            <a:ext cx="568325" cy="530225"/>
            <a:chOff x="432305" y="3400351"/>
            <a:chExt cx="568325" cy="530225"/>
          </a:xfrm>
          <a:solidFill>
            <a:schemeClr val="accent6"/>
          </a:solidFill>
        </p:grpSpPr>
        <p:sp>
          <p:nvSpPr>
            <p:cNvPr id="40" name="Freeform 61"/>
            <p:cNvSpPr>
              <a:spLocks noEditPoints="1"/>
            </p:cNvSpPr>
            <p:nvPr/>
          </p:nvSpPr>
          <p:spPr bwMode="auto">
            <a:xfrm>
              <a:off x="432305" y="3400351"/>
              <a:ext cx="568325" cy="530225"/>
            </a:xfrm>
            <a:custGeom>
              <a:avLst/>
              <a:gdLst>
                <a:gd name="T0" fmla="*/ 215 w 301"/>
                <a:gd name="T1" fmla="*/ 0 h 281"/>
                <a:gd name="T2" fmla="*/ 129 w 301"/>
                <a:gd name="T3" fmla="*/ 86 h 281"/>
                <a:gd name="T4" fmla="*/ 134 w 301"/>
                <a:gd name="T5" fmla="*/ 115 h 281"/>
                <a:gd name="T6" fmla="*/ 1 w 301"/>
                <a:gd name="T7" fmla="*/ 248 h 281"/>
                <a:gd name="T8" fmla="*/ 0 w 301"/>
                <a:gd name="T9" fmla="*/ 252 h 281"/>
                <a:gd name="T10" fmla="*/ 1 w 301"/>
                <a:gd name="T11" fmla="*/ 275 h 281"/>
                <a:gd name="T12" fmla="*/ 7 w 301"/>
                <a:gd name="T13" fmla="*/ 281 h 281"/>
                <a:gd name="T14" fmla="*/ 7 w 301"/>
                <a:gd name="T15" fmla="*/ 281 h 281"/>
                <a:gd name="T16" fmla="*/ 55 w 301"/>
                <a:gd name="T17" fmla="*/ 279 h 281"/>
                <a:gd name="T18" fmla="*/ 60 w 301"/>
                <a:gd name="T19" fmla="*/ 275 h 281"/>
                <a:gd name="T20" fmla="*/ 66 w 301"/>
                <a:gd name="T21" fmla="*/ 255 h 281"/>
                <a:gd name="T22" fmla="*/ 87 w 301"/>
                <a:gd name="T23" fmla="*/ 250 h 281"/>
                <a:gd name="T24" fmla="*/ 92 w 301"/>
                <a:gd name="T25" fmla="*/ 246 h 281"/>
                <a:gd name="T26" fmla="*/ 95 w 301"/>
                <a:gd name="T27" fmla="*/ 227 h 281"/>
                <a:gd name="T28" fmla="*/ 115 w 301"/>
                <a:gd name="T29" fmla="*/ 222 h 281"/>
                <a:gd name="T30" fmla="*/ 120 w 301"/>
                <a:gd name="T31" fmla="*/ 217 h 281"/>
                <a:gd name="T32" fmla="*/ 121 w 301"/>
                <a:gd name="T33" fmla="*/ 196 h 281"/>
                <a:gd name="T34" fmla="*/ 137 w 301"/>
                <a:gd name="T35" fmla="*/ 195 h 281"/>
                <a:gd name="T36" fmla="*/ 142 w 301"/>
                <a:gd name="T37" fmla="*/ 190 h 281"/>
                <a:gd name="T38" fmla="*/ 147 w 301"/>
                <a:gd name="T39" fmla="*/ 170 h 281"/>
                <a:gd name="T40" fmla="*/ 149 w 301"/>
                <a:gd name="T41" fmla="*/ 170 h 281"/>
                <a:gd name="T42" fmla="*/ 174 w 301"/>
                <a:gd name="T43" fmla="*/ 162 h 281"/>
                <a:gd name="T44" fmla="*/ 215 w 301"/>
                <a:gd name="T45" fmla="*/ 172 h 281"/>
                <a:gd name="T46" fmla="*/ 301 w 301"/>
                <a:gd name="T47" fmla="*/ 86 h 281"/>
                <a:gd name="T48" fmla="*/ 215 w 301"/>
                <a:gd name="T49" fmla="*/ 0 h 281"/>
                <a:gd name="T50" fmla="*/ 215 w 301"/>
                <a:gd name="T51" fmla="*/ 160 h 281"/>
                <a:gd name="T52" fmla="*/ 177 w 301"/>
                <a:gd name="T53" fmla="*/ 150 h 281"/>
                <a:gd name="T54" fmla="*/ 171 w 301"/>
                <a:gd name="T55" fmla="*/ 150 h 281"/>
                <a:gd name="T56" fmla="*/ 149 w 301"/>
                <a:gd name="T57" fmla="*/ 158 h 281"/>
                <a:gd name="T58" fmla="*/ 144 w 301"/>
                <a:gd name="T59" fmla="*/ 158 h 281"/>
                <a:gd name="T60" fmla="*/ 144 w 301"/>
                <a:gd name="T61" fmla="*/ 158 h 281"/>
                <a:gd name="T62" fmla="*/ 140 w 301"/>
                <a:gd name="T63" fmla="*/ 158 h 281"/>
                <a:gd name="T64" fmla="*/ 137 w 301"/>
                <a:gd name="T65" fmla="*/ 162 h 281"/>
                <a:gd name="T66" fmla="*/ 132 w 301"/>
                <a:gd name="T67" fmla="*/ 184 h 281"/>
                <a:gd name="T68" fmla="*/ 115 w 301"/>
                <a:gd name="T69" fmla="*/ 186 h 281"/>
                <a:gd name="T70" fmla="*/ 110 w 301"/>
                <a:gd name="T71" fmla="*/ 191 h 281"/>
                <a:gd name="T72" fmla="*/ 108 w 301"/>
                <a:gd name="T73" fmla="*/ 212 h 281"/>
                <a:gd name="T74" fmla="*/ 89 w 301"/>
                <a:gd name="T75" fmla="*/ 217 h 281"/>
                <a:gd name="T76" fmla="*/ 85 w 301"/>
                <a:gd name="T77" fmla="*/ 221 h 281"/>
                <a:gd name="T78" fmla="*/ 81 w 301"/>
                <a:gd name="T79" fmla="*/ 240 h 281"/>
                <a:gd name="T80" fmla="*/ 60 w 301"/>
                <a:gd name="T81" fmla="*/ 244 h 281"/>
                <a:gd name="T82" fmla="*/ 55 w 301"/>
                <a:gd name="T83" fmla="*/ 248 h 281"/>
                <a:gd name="T84" fmla="*/ 50 w 301"/>
                <a:gd name="T85" fmla="*/ 268 h 281"/>
                <a:gd name="T86" fmla="*/ 12 w 301"/>
                <a:gd name="T87" fmla="*/ 269 h 281"/>
                <a:gd name="T88" fmla="*/ 11 w 301"/>
                <a:gd name="T89" fmla="*/ 254 h 281"/>
                <a:gd name="T90" fmla="*/ 145 w 301"/>
                <a:gd name="T91" fmla="*/ 120 h 281"/>
                <a:gd name="T92" fmla="*/ 146 w 301"/>
                <a:gd name="T93" fmla="*/ 114 h 281"/>
                <a:gd name="T94" fmla="*/ 141 w 301"/>
                <a:gd name="T95" fmla="*/ 86 h 281"/>
                <a:gd name="T96" fmla="*/ 215 w 301"/>
                <a:gd name="T97" fmla="*/ 12 h 281"/>
                <a:gd name="T98" fmla="*/ 289 w 301"/>
                <a:gd name="T99" fmla="*/ 86 h 281"/>
                <a:gd name="T100" fmla="*/ 215 w 301"/>
                <a:gd name="T101" fmla="*/ 16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1" h="281">
                  <a:moveTo>
                    <a:pt x="215" y="0"/>
                  </a:moveTo>
                  <a:cubicBezTo>
                    <a:pt x="168" y="0"/>
                    <a:pt x="129" y="39"/>
                    <a:pt x="129" y="86"/>
                  </a:cubicBezTo>
                  <a:cubicBezTo>
                    <a:pt x="129" y="96"/>
                    <a:pt x="131" y="106"/>
                    <a:pt x="134" y="115"/>
                  </a:cubicBezTo>
                  <a:cubicBezTo>
                    <a:pt x="1" y="248"/>
                    <a:pt x="1" y="248"/>
                    <a:pt x="1" y="248"/>
                  </a:cubicBezTo>
                  <a:cubicBezTo>
                    <a:pt x="0" y="249"/>
                    <a:pt x="0" y="250"/>
                    <a:pt x="0" y="252"/>
                  </a:cubicBezTo>
                  <a:cubicBezTo>
                    <a:pt x="1" y="275"/>
                    <a:pt x="1" y="275"/>
                    <a:pt x="1" y="275"/>
                  </a:cubicBezTo>
                  <a:cubicBezTo>
                    <a:pt x="1" y="278"/>
                    <a:pt x="4" y="281"/>
                    <a:pt x="7" y="281"/>
                  </a:cubicBezTo>
                  <a:cubicBezTo>
                    <a:pt x="7" y="281"/>
                    <a:pt x="7" y="281"/>
                    <a:pt x="7" y="281"/>
                  </a:cubicBezTo>
                  <a:cubicBezTo>
                    <a:pt x="55" y="279"/>
                    <a:pt x="55" y="279"/>
                    <a:pt x="55" y="279"/>
                  </a:cubicBezTo>
                  <a:cubicBezTo>
                    <a:pt x="57" y="279"/>
                    <a:pt x="59" y="277"/>
                    <a:pt x="60" y="275"/>
                  </a:cubicBezTo>
                  <a:cubicBezTo>
                    <a:pt x="66" y="255"/>
                    <a:pt x="66" y="255"/>
                    <a:pt x="66" y="255"/>
                  </a:cubicBezTo>
                  <a:cubicBezTo>
                    <a:pt x="87" y="250"/>
                    <a:pt x="87" y="250"/>
                    <a:pt x="87" y="250"/>
                  </a:cubicBezTo>
                  <a:cubicBezTo>
                    <a:pt x="90" y="250"/>
                    <a:pt x="91" y="248"/>
                    <a:pt x="92" y="246"/>
                  </a:cubicBezTo>
                  <a:cubicBezTo>
                    <a:pt x="95" y="227"/>
                    <a:pt x="95" y="227"/>
                    <a:pt x="95" y="227"/>
                  </a:cubicBezTo>
                  <a:cubicBezTo>
                    <a:pt x="115" y="222"/>
                    <a:pt x="115" y="222"/>
                    <a:pt x="115" y="222"/>
                  </a:cubicBezTo>
                  <a:cubicBezTo>
                    <a:pt x="118" y="221"/>
                    <a:pt x="119" y="219"/>
                    <a:pt x="120" y="217"/>
                  </a:cubicBezTo>
                  <a:cubicBezTo>
                    <a:pt x="121" y="196"/>
                    <a:pt x="121" y="196"/>
                    <a:pt x="121" y="196"/>
                  </a:cubicBezTo>
                  <a:cubicBezTo>
                    <a:pt x="137" y="195"/>
                    <a:pt x="137" y="195"/>
                    <a:pt x="137" y="195"/>
                  </a:cubicBezTo>
                  <a:cubicBezTo>
                    <a:pt x="140" y="194"/>
                    <a:pt x="142" y="192"/>
                    <a:pt x="142" y="190"/>
                  </a:cubicBezTo>
                  <a:cubicBezTo>
                    <a:pt x="147" y="170"/>
                    <a:pt x="147" y="170"/>
                    <a:pt x="147" y="170"/>
                  </a:cubicBezTo>
                  <a:cubicBezTo>
                    <a:pt x="147" y="170"/>
                    <a:pt x="148" y="170"/>
                    <a:pt x="149" y="170"/>
                  </a:cubicBezTo>
                  <a:cubicBezTo>
                    <a:pt x="155" y="170"/>
                    <a:pt x="164" y="168"/>
                    <a:pt x="174" y="162"/>
                  </a:cubicBezTo>
                  <a:cubicBezTo>
                    <a:pt x="187" y="168"/>
                    <a:pt x="201" y="172"/>
                    <a:pt x="215" y="172"/>
                  </a:cubicBezTo>
                  <a:cubicBezTo>
                    <a:pt x="262" y="172"/>
                    <a:pt x="301" y="133"/>
                    <a:pt x="301" y="86"/>
                  </a:cubicBezTo>
                  <a:cubicBezTo>
                    <a:pt x="301" y="39"/>
                    <a:pt x="262" y="0"/>
                    <a:pt x="215" y="0"/>
                  </a:cubicBezTo>
                  <a:close/>
                  <a:moveTo>
                    <a:pt x="215" y="160"/>
                  </a:moveTo>
                  <a:cubicBezTo>
                    <a:pt x="202" y="160"/>
                    <a:pt x="188" y="157"/>
                    <a:pt x="177" y="150"/>
                  </a:cubicBezTo>
                  <a:cubicBezTo>
                    <a:pt x="175" y="149"/>
                    <a:pt x="173" y="149"/>
                    <a:pt x="171" y="150"/>
                  </a:cubicBezTo>
                  <a:cubicBezTo>
                    <a:pt x="161" y="157"/>
                    <a:pt x="154" y="158"/>
                    <a:pt x="149" y="158"/>
                  </a:cubicBezTo>
                  <a:cubicBezTo>
                    <a:pt x="146" y="158"/>
                    <a:pt x="144" y="158"/>
                    <a:pt x="144" y="158"/>
                  </a:cubicBezTo>
                  <a:cubicBezTo>
                    <a:pt x="144" y="158"/>
                    <a:pt x="144" y="158"/>
                    <a:pt x="144" y="158"/>
                  </a:cubicBezTo>
                  <a:cubicBezTo>
                    <a:pt x="143" y="157"/>
                    <a:pt x="141" y="157"/>
                    <a:pt x="140" y="158"/>
                  </a:cubicBezTo>
                  <a:cubicBezTo>
                    <a:pt x="138" y="158"/>
                    <a:pt x="137" y="160"/>
                    <a:pt x="137" y="162"/>
                  </a:cubicBezTo>
                  <a:cubicBezTo>
                    <a:pt x="132" y="184"/>
                    <a:pt x="132" y="184"/>
                    <a:pt x="132" y="184"/>
                  </a:cubicBezTo>
                  <a:cubicBezTo>
                    <a:pt x="115" y="186"/>
                    <a:pt x="115" y="186"/>
                    <a:pt x="115" y="186"/>
                  </a:cubicBezTo>
                  <a:cubicBezTo>
                    <a:pt x="112" y="186"/>
                    <a:pt x="110" y="188"/>
                    <a:pt x="110" y="191"/>
                  </a:cubicBezTo>
                  <a:cubicBezTo>
                    <a:pt x="108" y="212"/>
                    <a:pt x="108" y="212"/>
                    <a:pt x="108" y="212"/>
                  </a:cubicBezTo>
                  <a:cubicBezTo>
                    <a:pt x="89" y="217"/>
                    <a:pt x="89" y="217"/>
                    <a:pt x="89" y="217"/>
                  </a:cubicBezTo>
                  <a:cubicBezTo>
                    <a:pt x="87" y="217"/>
                    <a:pt x="85" y="219"/>
                    <a:pt x="85" y="221"/>
                  </a:cubicBezTo>
                  <a:cubicBezTo>
                    <a:pt x="81" y="240"/>
                    <a:pt x="81" y="240"/>
                    <a:pt x="81" y="240"/>
                  </a:cubicBezTo>
                  <a:cubicBezTo>
                    <a:pt x="60" y="244"/>
                    <a:pt x="60" y="244"/>
                    <a:pt x="60" y="244"/>
                  </a:cubicBezTo>
                  <a:cubicBezTo>
                    <a:pt x="58" y="244"/>
                    <a:pt x="56" y="246"/>
                    <a:pt x="55" y="248"/>
                  </a:cubicBezTo>
                  <a:cubicBezTo>
                    <a:pt x="50" y="268"/>
                    <a:pt x="50" y="268"/>
                    <a:pt x="50" y="268"/>
                  </a:cubicBezTo>
                  <a:cubicBezTo>
                    <a:pt x="12" y="269"/>
                    <a:pt x="12" y="269"/>
                    <a:pt x="12" y="269"/>
                  </a:cubicBezTo>
                  <a:cubicBezTo>
                    <a:pt x="11" y="254"/>
                    <a:pt x="11" y="254"/>
                    <a:pt x="11" y="254"/>
                  </a:cubicBezTo>
                  <a:cubicBezTo>
                    <a:pt x="145" y="120"/>
                    <a:pt x="145" y="120"/>
                    <a:pt x="145" y="120"/>
                  </a:cubicBezTo>
                  <a:cubicBezTo>
                    <a:pt x="147" y="119"/>
                    <a:pt x="147" y="116"/>
                    <a:pt x="146" y="114"/>
                  </a:cubicBezTo>
                  <a:cubicBezTo>
                    <a:pt x="142" y="105"/>
                    <a:pt x="141" y="96"/>
                    <a:pt x="141" y="86"/>
                  </a:cubicBezTo>
                  <a:cubicBezTo>
                    <a:pt x="141" y="45"/>
                    <a:pt x="174" y="12"/>
                    <a:pt x="215" y="12"/>
                  </a:cubicBezTo>
                  <a:cubicBezTo>
                    <a:pt x="256" y="12"/>
                    <a:pt x="289" y="45"/>
                    <a:pt x="289" y="86"/>
                  </a:cubicBezTo>
                  <a:cubicBezTo>
                    <a:pt x="289" y="127"/>
                    <a:pt x="256" y="160"/>
                    <a:pt x="215"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4546A"/>
                </a:solidFill>
                <a:latin typeface="Agency FB" panose="020B0503020202020204" pitchFamily="34" charset="0"/>
              </a:endParaRPr>
            </a:p>
          </p:txBody>
        </p:sp>
        <p:sp>
          <p:nvSpPr>
            <p:cNvPr id="41" name="Freeform 62"/>
            <p:cNvSpPr>
              <a:spLocks noEditPoints="1"/>
            </p:cNvSpPr>
            <p:nvPr/>
          </p:nvSpPr>
          <p:spPr bwMode="auto">
            <a:xfrm>
              <a:off x="776793" y="3473376"/>
              <a:ext cx="96838" cy="98425"/>
            </a:xfrm>
            <a:custGeom>
              <a:avLst/>
              <a:gdLst>
                <a:gd name="T0" fmla="*/ 26 w 52"/>
                <a:gd name="T1" fmla="*/ 0 h 52"/>
                <a:gd name="T2" fmla="*/ 0 w 52"/>
                <a:gd name="T3" fmla="*/ 26 h 52"/>
                <a:gd name="T4" fmla="*/ 26 w 52"/>
                <a:gd name="T5" fmla="*/ 52 h 52"/>
                <a:gd name="T6" fmla="*/ 52 w 52"/>
                <a:gd name="T7" fmla="*/ 26 h 52"/>
                <a:gd name="T8" fmla="*/ 26 w 52"/>
                <a:gd name="T9" fmla="*/ 0 h 52"/>
                <a:gd name="T10" fmla="*/ 26 w 52"/>
                <a:gd name="T11" fmla="*/ 42 h 52"/>
                <a:gd name="T12" fmla="*/ 10 w 52"/>
                <a:gd name="T13" fmla="*/ 26 h 52"/>
                <a:gd name="T14" fmla="*/ 26 w 52"/>
                <a:gd name="T15" fmla="*/ 10 h 52"/>
                <a:gd name="T16" fmla="*/ 42 w 52"/>
                <a:gd name="T17" fmla="*/ 26 h 52"/>
                <a:gd name="T18" fmla="*/ 26 w 52"/>
                <a:gd name="T19" fmla="*/ 4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0"/>
                  </a:moveTo>
                  <a:cubicBezTo>
                    <a:pt x="12" y="0"/>
                    <a:pt x="0" y="11"/>
                    <a:pt x="0" y="26"/>
                  </a:cubicBezTo>
                  <a:cubicBezTo>
                    <a:pt x="0" y="40"/>
                    <a:pt x="12" y="52"/>
                    <a:pt x="26" y="52"/>
                  </a:cubicBezTo>
                  <a:cubicBezTo>
                    <a:pt x="40" y="52"/>
                    <a:pt x="52" y="40"/>
                    <a:pt x="52" y="26"/>
                  </a:cubicBezTo>
                  <a:cubicBezTo>
                    <a:pt x="52" y="11"/>
                    <a:pt x="40" y="0"/>
                    <a:pt x="26" y="0"/>
                  </a:cubicBezTo>
                  <a:close/>
                  <a:moveTo>
                    <a:pt x="26" y="42"/>
                  </a:moveTo>
                  <a:cubicBezTo>
                    <a:pt x="17" y="42"/>
                    <a:pt x="10" y="34"/>
                    <a:pt x="10" y="26"/>
                  </a:cubicBezTo>
                  <a:cubicBezTo>
                    <a:pt x="10" y="17"/>
                    <a:pt x="17" y="10"/>
                    <a:pt x="26" y="10"/>
                  </a:cubicBezTo>
                  <a:cubicBezTo>
                    <a:pt x="35" y="10"/>
                    <a:pt x="42" y="17"/>
                    <a:pt x="42" y="26"/>
                  </a:cubicBezTo>
                  <a:cubicBezTo>
                    <a:pt x="42" y="34"/>
                    <a:pt x="35" y="42"/>
                    <a:pt x="26"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4546A"/>
                </a:solidFill>
                <a:latin typeface="Agency FB" panose="020B0503020202020204" pitchFamily="34" charset="0"/>
              </a:endParaRPr>
            </a:p>
          </p:txBody>
        </p:sp>
      </p:grpSp>
      <p:sp>
        <p:nvSpPr>
          <p:cNvPr id="42" name="Freeform 159"/>
          <p:cNvSpPr>
            <a:spLocks noEditPoints="1"/>
          </p:cNvSpPr>
          <p:nvPr/>
        </p:nvSpPr>
        <p:spPr bwMode="auto">
          <a:xfrm>
            <a:off x="10301415" y="3509988"/>
            <a:ext cx="534988" cy="571500"/>
          </a:xfrm>
          <a:custGeom>
            <a:avLst/>
            <a:gdLst>
              <a:gd name="T0" fmla="*/ 196 w 283"/>
              <a:gd name="T1" fmla="*/ 190 h 303"/>
              <a:gd name="T2" fmla="*/ 240 w 283"/>
              <a:gd name="T3" fmla="*/ 123 h 303"/>
              <a:gd name="T4" fmla="*/ 184 w 283"/>
              <a:gd name="T5" fmla="*/ 16 h 303"/>
              <a:gd name="T6" fmla="*/ 69 w 283"/>
              <a:gd name="T7" fmla="*/ 63 h 303"/>
              <a:gd name="T8" fmla="*/ 83 w 283"/>
              <a:gd name="T9" fmla="*/ 109 h 303"/>
              <a:gd name="T10" fmla="*/ 87 w 283"/>
              <a:gd name="T11" fmla="*/ 190 h 303"/>
              <a:gd name="T12" fmla="*/ 0 w 283"/>
              <a:gd name="T13" fmla="*/ 192 h 303"/>
              <a:gd name="T14" fmla="*/ 98 w 283"/>
              <a:gd name="T15" fmla="*/ 303 h 303"/>
              <a:gd name="T16" fmla="*/ 283 w 283"/>
              <a:gd name="T17" fmla="*/ 198 h 303"/>
              <a:gd name="T18" fmla="*/ 196 w 283"/>
              <a:gd name="T19" fmla="*/ 192 h 303"/>
              <a:gd name="T20" fmla="*/ 234 w 283"/>
              <a:gd name="T21" fmla="*/ 99 h 303"/>
              <a:gd name="T22" fmla="*/ 96 w 283"/>
              <a:gd name="T23" fmla="*/ 45 h 303"/>
              <a:gd name="T24" fmla="*/ 91 w 283"/>
              <a:gd name="T25" fmla="*/ 100 h 303"/>
              <a:gd name="T26" fmla="*/ 119 w 283"/>
              <a:gd name="T27" fmla="*/ 54 h 303"/>
              <a:gd name="T28" fmla="*/ 216 w 283"/>
              <a:gd name="T29" fmla="*/ 91 h 303"/>
              <a:gd name="T30" fmla="*/ 188 w 283"/>
              <a:gd name="T31" fmla="*/ 137 h 303"/>
              <a:gd name="T32" fmla="*/ 149 w 283"/>
              <a:gd name="T33" fmla="*/ 88 h 303"/>
              <a:gd name="T34" fmla="*/ 142 w 283"/>
              <a:gd name="T35" fmla="*/ 87 h 303"/>
              <a:gd name="T36" fmla="*/ 141 w 283"/>
              <a:gd name="T37" fmla="*/ 87 h 303"/>
              <a:gd name="T38" fmla="*/ 91 w 283"/>
              <a:gd name="T39" fmla="*/ 100 h 303"/>
              <a:gd name="T40" fmla="*/ 184 w 283"/>
              <a:gd name="T41" fmla="*/ 192 h 303"/>
              <a:gd name="T42" fmla="*/ 164 w 283"/>
              <a:gd name="T43" fmla="*/ 115 h 303"/>
              <a:gd name="T44" fmla="*/ 163 w 283"/>
              <a:gd name="T45" fmla="*/ 192 h 303"/>
              <a:gd name="T46" fmla="*/ 126 w 283"/>
              <a:gd name="T47" fmla="*/ 166 h 303"/>
              <a:gd name="T48" fmla="*/ 144 w 283"/>
              <a:gd name="T49" fmla="*/ 99 h 303"/>
              <a:gd name="T50" fmla="*/ 162 w 283"/>
              <a:gd name="T51" fmla="*/ 166 h 303"/>
              <a:gd name="T52" fmla="*/ 128 w 283"/>
              <a:gd name="T53" fmla="*/ 104 h 303"/>
              <a:gd name="T54" fmla="*/ 99 w 283"/>
              <a:gd name="T55" fmla="*/ 192 h 303"/>
              <a:gd name="T56" fmla="*/ 128 w 283"/>
              <a:gd name="T57" fmla="*/ 104 h 303"/>
              <a:gd name="T58" fmla="*/ 98 w 283"/>
              <a:gd name="T59" fmla="*/ 292 h 303"/>
              <a:gd name="T60" fmla="*/ 168 w 283"/>
              <a:gd name="T61" fmla="*/ 204 h 303"/>
              <a:gd name="T62" fmla="*/ 169 w 283"/>
              <a:gd name="T63" fmla="*/ 204 h 303"/>
              <a:gd name="T64" fmla="*/ 271 w 283"/>
              <a:gd name="T65" fmla="*/ 204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3" h="303">
                <a:moveTo>
                  <a:pt x="196" y="192"/>
                </a:moveTo>
                <a:cubicBezTo>
                  <a:pt x="196" y="192"/>
                  <a:pt x="196" y="191"/>
                  <a:pt x="196" y="190"/>
                </a:cubicBezTo>
                <a:cubicBezTo>
                  <a:pt x="196" y="176"/>
                  <a:pt x="194" y="162"/>
                  <a:pt x="190" y="148"/>
                </a:cubicBezTo>
                <a:cubicBezTo>
                  <a:pt x="217" y="148"/>
                  <a:pt x="235" y="138"/>
                  <a:pt x="240" y="123"/>
                </a:cubicBezTo>
                <a:cubicBezTo>
                  <a:pt x="241" y="120"/>
                  <a:pt x="241" y="116"/>
                  <a:pt x="241" y="112"/>
                </a:cubicBezTo>
                <a:cubicBezTo>
                  <a:pt x="250" y="42"/>
                  <a:pt x="184" y="16"/>
                  <a:pt x="184" y="16"/>
                </a:cubicBezTo>
                <a:cubicBezTo>
                  <a:pt x="100" y="0"/>
                  <a:pt x="69" y="63"/>
                  <a:pt x="69" y="63"/>
                </a:cubicBezTo>
                <a:cubicBezTo>
                  <a:pt x="69" y="63"/>
                  <a:pt x="69" y="63"/>
                  <a:pt x="69" y="63"/>
                </a:cubicBezTo>
                <a:cubicBezTo>
                  <a:pt x="69" y="64"/>
                  <a:pt x="68" y="66"/>
                  <a:pt x="67" y="67"/>
                </a:cubicBezTo>
                <a:cubicBezTo>
                  <a:pt x="63" y="80"/>
                  <a:pt x="69" y="95"/>
                  <a:pt x="83" y="109"/>
                </a:cubicBezTo>
                <a:cubicBezTo>
                  <a:pt x="89" y="113"/>
                  <a:pt x="95" y="118"/>
                  <a:pt x="101" y="122"/>
                </a:cubicBezTo>
                <a:cubicBezTo>
                  <a:pt x="92" y="142"/>
                  <a:pt x="87" y="167"/>
                  <a:pt x="87" y="190"/>
                </a:cubicBezTo>
                <a:cubicBezTo>
                  <a:pt x="87" y="191"/>
                  <a:pt x="87" y="192"/>
                  <a:pt x="87" y="192"/>
                </a:cubicBezTo>
                <a:cubicBezTo>
                  <a:pt x="0" y="192"/>
                  <a:pt x="0" y="192"/>
                  <a:pt x="0" y="192"/>
                </a:cubicBezTo>
                <a:cubicBezTo>
                  <a:pt x="0" y="198"/>
                  <a:pt x="0" y="198"/>
                  <a:pt x="0" y="198"/>
                </a:cubicBezTo>
                <a:cubicBezTo>
                  <a:pt x="4" y="257"/>
                  <a:pt x="47" y="303"/>
                  <a:pt x="98" y="303"/>
                </a:cubicBezTo>
                <a:cubicBezTo>
                  <a:pt x="185" y="303"/>
                  <a:pt x="185" y="303"/>
                  <a:pt x="185" y="303"/>
                </a:cubicBezTo>
                <a:cubicBezTo>
                  <a:pt x="236" y="303"/>
                  <a:pt x="279" y="257"/>
                  <a:pt x="283" y="198"/>
                </a:cubicBezTo>
                <a:cubicBezTo>
                  <a:pt x="283" y="192"/>
                  <a:pt x="283" y="192"/>
                  <a:pt x="283" y="192"/>
                </a:cubicBezTo>
                <a:lnTo>
                  <a:pt x="196" y="192"/>
                </a:lnTo>
                <a:close/>
                <a:moveTo>
                  <a:pt x="182" y="27"/>
                </a:moveTo>
                <a:cubicBezTo>
                  <a:pt x="207" y="38"/>
                  <a:pt x="231" y="64"/>
                  <a:pt x="234" y="99"/>
                </a:cubicBezTo>
                <a:cubicBezTo>
                  <a:pt x="224" y="77"/>
                  <a:pt x="195" y="60"/>
                  <a:pt x="173" y="53"/>
                </a:cubicBezTo>
                <a:cubicBezTo>
                  <a:pt x="157" y="48"/>
                  <a:pt x="118" y="40"/>
                  <a:pt x="96" y="45"/>
                </a:cubicBezTo>
                <a:cubicBezTo>
                  <a:pt x="93" y="46"/>
                  <a:pt x="130" y="13"/>
                  <a:pt x="182" y="27"/>
                </a:cubicBezTo>
                <a:close/>
                <a:moveTo>
                  <a:pt x="91" y="100"/>
                </a:moveTo>
                <a:cubicBezTo>
                  <a:pt x="80" y="90"/>
                  <a:pt x="76" y="79"/>
                  <a:pt x="78" y="71"/>
                </a:cubicBezTo>
                <a:cubicBezTo>
                  <a:pt x="82" y="61"/>
                  <a:pt x="97" y="54"/>
                  <a:pt x="119" y="54"/>
                </a:cubicBezTo>
                <a:cubicBezTo>
                  <a:pt x="133" y="54"/>
                  <a:pt x="149" y="57"/>
                  <a:pt x="164" y="62"/>
                </a:cubicBezTo>
                <a:cubicBezTo>
                  <a:pt x="185" y="69"/>
                  <a:pt x="203" y="79"/>
                  <a:pt x="216" y="91"/>
                </a:cubicBezTo>
                <a:cubicBezTo>
                  <a:pt x="227" y="101"/>
                  <a:pt x="231" y="112"/>
                  <a:pt x="229" y="120"/>
                </a:cubicBezTo>
                <a:cubicBezTo>
                  <a:pt x="225" y="130"/>
                  <a:pt x="210" y="137"/>
                  <a:pt x="188" y="137"/>
                </a:cubicBezTo>
                <a:cubicBezTo>
                  <a:pt x="188" y="137"/>
                  <a:pt x="187" y="137"/>
                  <a:pt x="187" y="137"/>
                </a:cubicBezTo>
                <a:cubicBezTo>
                  <a:pt x="179" y="112"/>
                  <a:pt x="165" y="92"/>
                  <a:pt x="149" y="88"/>
                </a:cubicBezTo>
                <a:cubicBezTo>
                  <a:pt x="148" y="88"/>
                  <a:pt x="148" y="87"/>
                  <a:pt x="148" y="87"/>
                </a:cubicBezTo>
                <a:cubicBezTo>
                  <a:pt x="146" y="87"/>
                  <a:pt x="144" y="87"/>
                  <a:pt x="142" y="87"/>
                </a:cubicBezTo>
                <a:cubicBezTo>
                  <a:pt x="142" y="87"/>
                  <a:pt x="142" y="87"/>
                  <a:pt x="142" y="87"/>
                </a:cubicBezTo>
                <a:cubicBezTo>
                  <a:pt x="142" y="87"/>
                  <a:pt x="141" y="87"/>
                  <a:pt x="141" y="87"/>
                </a:cubicBezTo>
                <a:cubicBezTo>
                  <a:pt x="128" y="87"/>
                  <a:pt x="116" y="97"/>
                  <a:pt x="107" y="112"/>
                </a:cubicBezTo>
                <a:cubicBezTo>
                  <a:pt x="101" y="108"/>
                  <a:pt x="96" y="104"/>
                  <a:pt x="91" y="100"/>
                </a:cubicBezTo>
                <a:close/>
                <a:moveTo>
                  <a:pt x="184" y="190"/>
                </a:moveTo>
                <a:cubicBezTo>
                  <a:pt x="184" y="191"/>
                  <a:pt x="184" y="192"/>
                  <a:pt x="184" y="192"/>
                </a:cubicBezTo>
                <a:cubicBezTo>
                  <a:pt x="175" y="192"/>
                  <a:pt x="175" y="192"/>
                  <a:pt x="175" y="192"/>
                </a:cubicBezTo>
                <a:cubicBezTo>
                  <a:pt x="175" y="155"/>
                  <a:pt x="170" y="131"/>
                  <a:pt x="164" y="115"/>
                </a:cubicBezTo>
                <a:cubicBezTo>
                  <a:pt x="176" y="132"/>
                  <a:pt x="184" y="161"/>
                  <a:pt x="184" y="190"/>
                </a:cubicBezTo>
                <a:close/>
                <a:moveTo>
                  <a:pt x="163" y="192"/>
                </a:moveTo>
                <a:cubicBezTo>
                  <a:pt x="125" y="192"/>
                  <a:pt x="125" y="192"/>
                  <a:pt x="125" y="192"/>
                </a:cubicBezTo>
                <a:cubicBezTo>
                  <a:pt x="125" y="182"/>
                  <a:pt x="125" y="174"/>
                  <a:pt x="126" y="166"/>
                </a:cubicBezTo>
                <a:cubicBezTo>
                  <a:pt x="138" y="111"/>
                  <a:pt x="138" y="111"/>
                  <a:pt x="138" y="111"/>
                </a:cubicBezTo>
                <a:cubicBezTo>
                  <a:pt x="140" y="105"/>
                  <a:pt x="142" y="101"/>
                  <a:pt x="144" y="99"/>
                </a:cubicBezTo>
                <a:cubicBezTo>
                  <a:pt x="145" y="101"/>
                  <a:pt x="148" y="105"/>
                  <a:pt x="150" y="111"/>
                </a:cubicBezTo>
                <a:cubicBezTo>
                  <a:pt x="162" y="166"/>
                  <a:pt x="162" y="166"/>
                  <a:pt x="162" y="166"/>
                </a:cubicBezTo>
                <a:cubicBezTo>
                  <a:pt x="163" y="174"/>
                  <a:pt x="163" y="183"/>
                  <a:pt x="163" y="192"/>
                </a:cubicBezTo>
                <a:close/>
                <a:moveTo>
                  <a:pt x="128" y="104"/>
                </a:moveTo>
                <a:cubicBezTo>
                  <a:pt x="121" y="119"/>
                  <a:pt x="113" y="146"/>
                  <a:pt x="113" y="192"/>
                </a:cubicBezTo>
                <a:cubicBezTo>
                  <a:pt x="99" y="192"/>
                  <a:pt x="99" y="192"/>
                  <a:pt x="99" y="192"/>
                </a:cubicBezTo>
                <a:cubicBezTo>
                  <a:pt x="99" y="192"/>
                  <a:pt x="99" y="191"/>
                  <a:pt x="99" y="190"/>
                </a:cubicBezTo>
                <a:cubicBezTo>
                  <a:pt x="99" y="154"/>
                  <a:pt x="112" y="118"/>
                  <a:pt x="128" y="104"/>
                </a:cubicBezTo>
                <a:close/>
                <a:moveTo>
                  <a:pt x="185" y="292"/>
                </a:moveTo>
                <a:cubicBezTo>
                  <a:pt x="98" y="292"/>
                  <a:pt x="98" y="292"/>
                  <a:pt x="98" y="292"/>
                </a:cubicBezTo>
                <a:cubicBezTo>
                  <a:pt x="54" y="292"/>
                  <a:pt x="18" y="254"/>
                  <a:pt x="12" y="204"/>
                </a:cubicBezTo>
                <a:cubicBezTo>
                  <a:pt x="168" y="204"/>
                  <a:pt x="168" y="204"/>
                  <a:pt x="168" y="204"/>
                </a:cubicBezTo>
                <a:cubicBezTo>
                  <a:pt x="169" y="204"/>
                  <a:pt x="169" y="204"/>
                  <a:pt x="169" y="204"/>
                </a:cubicBezTo>
                <a:cubicBezTo>
                  <a:pt x="169" y="204"/>
                  <a:pt x="169" y="204"/>
                  <a:pt x="169" y="204"/>
                </a:cubicBezTo>
                <a:cubicBezTo>
                  <a:pt x="169" y="204"/>
                  <a:pt x="170" y="204"/>
                  <a:pt x="170" y="204"/>
                </a:cubicBezTo>
                <a:cubicBezTo>
                  <a:pt x="271" y="204"/>
                  <a:pt x="271" y="204"/>
                  <a:pt x="271" y="204"/>
                </a:cubicBezTo>
                <a:cubicBezTo>
                  <a:pt x="265" y="254"/>
                  <a:pt x="229" y="292"/>
                  <a:pt x="185" y="292"/>
                </a:cubicBez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endParaRPr lang="en-US">
              <a:solidFill>
                <a:srgbClr val="44546A"/>
              </a:solidFill>
              <a:latin typeface="Agency FB" panose="020B0503020202020204" pitchFamily="34" charset="0"/>
            </a:endParaRPr>
          </a:p>
        </p:txBody>
      </p:sp>
      <p:grpSp>
        <p:nvGrpSpPr>
          <p:cNvPr id="43" name="Group 42"/>
          <p:cNvGrpSpPr/>
          <p:nvPr/>
        </p:nvGrpSpPr>
        <p:grpSpPr>
          <a:xfrm>
            <a:off x="4781807" y="5605078"/>
            <a:ext cx="415925" cy="666750"/>
            <a:chOff x="519089" y="5279621"/>
            <a:chExt cx="415925" cy="666750"/>
          </a:xfrm>
          <a:solidFill>
            <a:schemeClr val="accent2"/>
          </a:solidFill>
        </p:grpSpPr>
        <p:sp>
          <p:nvSpPr>
            <p:cNvPr id="44" name="Freeform 193"/>
            <p:cNvSpPr>
              <a:spLocks/>
            </p:cNvSpPr>
            <p:nvPr/>
          </p:nvSpPr>
          <p:spPr bwMode="auto">
            <a:xfrm>
              <a:off x="519089" y="5809846"/>
              <a:ext cx="115888" cy="136525"/>
            </a:xfrm>
            <a:custGeom>
              <a:avLst/>
              <a:gdLst>
                <a:gd name="T0" fmla="*/ 35 w 62"/>
                <a:gd name="T1" fmla="*/ 0 h 72"/>
                <a:gd name="T2" fmla="*/ 26 w 62"/>
                <a:gd name="T3" fmla="*/ 16 h 72"/>
                <a:gd name="T4" fmla="*/ 20 w 62"/>
                <a:gd name="T5" fmla="*/ 63 h 72"/>
                <a:gd name="T6" fmla="*/ 52 w 62"/>
                <a:gd name="T7" fmla="*/ 61 h 72"/>
                <a:gd name="T8" fmla="*/ 44 w 62"/>
                <a:gd name="T9" fmla="*/ 17 h 72"/>
                <a:gd name="T10" fmla="*/ 35 w 62"/>
                <a:gd name="T11" fmla="*/ 0 h 72"/>
              </a:gdLst>
              <a:ahLst/>
              <a:cxnLst>
                <a:cxn ang="0">
                  <a:pos x="T0" y="T1"/>
                </a:cxn>
                <a:cxn ang="0">
                  <a:pos x="T2" y="T3"/>
                </a:cxn>
                <a:cxn ang="0">
                  <a:pos x="T4" y="T5"/>
                </a:cxn>
                <a:cxn ang="0">
                  <a:pos x="T6" y="T7"/>
                </a:cxn>
                <a:cxn ang="0">
                  <a:pos x="T8" y="T9"/>
                </a:cxn>
                <a:cxn ang="0">
                  <a:pos x="T10" y="T11"/>
                </a:cxn>
              </a:cxnLst>
              <a:rect l="0" t="0" r="r" b="b"/>
              <a:pathLst>
                <a:path w="62" h="72">
                  <a:moveTo>
                    <a:pt x="35" y="0"/>
                  </a:moveTo>
                  <a:cubicBezTo>
                    <a:pt x="35" y="0"/>
                    <a:pt x="31" y="10"/>
                    <a:pt x="26" y="16"/>
                  </a:cubicBezTo>
                  <a:cubicBezTo>
                    <a:pt x="21" y="22"/>
                    <a:pt x="0" y="45"/>
                    <a:pt x="20" y="63"/>
                  </a:cubicBezTo>
                  <a:cubicBezTo>
                    <a:pt x="30" y="72"/>
                    <a:pt x="45" y="71"/>
                    <a:pt x="52" y="61"/>
                  </a:cubicBezTo>
                  <a:cubicBezTo>
                    <a:pt x="60" y="52"/>
                    <a:pt x="62" y="36"/>
                    <a:pt x="44" y="17"/>
                  </a:cubicBezTo>
                  <a:cubicBezTo>
                    <a:pt x="38" y="10"/>
                    <a:pt x="35" y="0"/>
                    <a:pt x="3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4546A"/>
                </a:solidFill>
                <a:latin typeface="Agency FB" panose="020B0503020202020204" pitchFamily="34" charset="0"/>
              </a:endParaRPr>
            </a:p>
          </p:txBody>
        </p:sp>
        <p:sp>
          <p:nvSpPr>
            <p:cNvPr id="45" name="Freeform 194"/>
            <p:cNvSpPr>
              <a:spLocks noEditPoints="1"/>
            </p:cNvSpPr>
            <p:nvPr/>
          </p:nvSpPr>
          <p:spPr bwMode="auto">
            <a:xfrm>
              <a:off x="519089" y="5279621"/>
              <a:ext cx="415925" cy="503238"/>
            </a:xfrm>
            <a:custGeom>
              <a:avLst/>
              <a:gdLst>
                <a:gd name="T0" fmla="*/ 206 w 220"/>
                <a:gd name="T1" fmla="*/ 86 h 266"/>
                <a:gd name="T2" fmla="*/ 158 w 220"/>
                <a:gd name="T3" fmla="*/ 86 h 266"/>
                <a:gd name="T4" fmla="*/ 126 w 220"/>
                <a:gd name="T5" fmla="*/ 55 h 266"/>
                <a:gd name="T6" fmla="*/ 126 w 220"/>
                <a:gd name="T7" fmla="*/ 49 h 266"/>
                <a:gd name="T8" fmla="*/ 137 w 220"/>
                <a:gd name="T9" fmla="*/ 49 h 266"/>
                <a:gd name="T10" fmla="*/ 156 w 220"/>
                <a:gd name="T11" fmla="*/ 30 h 266"/>
                <a:gd name="T12" fmla="*/ 137 w 220"/>
                <a:gd name="T13" fmla="*/ 11 h 266"/>
                <a:gd name="T14" fmla="*/ 125 w 220"/>
                <a:gd name="T15" fmla="*/ 11 h 266"/>
                <a:gd name="T16" fmla="*/ 109 w 220"/>
                <a:gd name="T17" fmla="*/ 0 h 266"/>
                <a:gd name="T18" fmla="*/ 93 w 220"/>
                <a:gd name="T19" fmla="*/ 11 h 266"/>
                <a:gd name="T20" fmla="*/ 81 w 220"/>
                <a:gd name="T21" fmla="*/ 11 h 266"/>
                <a:gd name="T22" fmla="*/ 62 w 220"/>
                <a:gd name="T23" fmla="*/ 30 h 266"/>
                <a:gd name="T24" fmla="*/ 81 w 220"/>
                <a:gd name="T25" fmla="*/ 49 h 266"/>
                <a:gd name="T26" fmla="*/ 92 w 220"/>
                <a:gd name="T27" fmla="*/ 49 h 266"/>
                <a:gd name="T28" fmla="*/ 92 w 220"/>
                <a:gd name="T29" fmla="*/ 55 h 266"/>
                <a:gd name="T30" fmla="*/ 58 w 220"/>
                <a:gd name="T31" fmla="*/ 92 h 266"/>
                <a:gd name="T32" fmla="*/ 0 w 220"/>
                <a:gd name="T33" fmla="*/ 160 h 266"/>
                <a:gd name="T34" fmla="*/ 0 w 220"/>
                <a:gd name="T35" fmla="*/ 167 h 266"/>
                <a:gd name="T36" fmla="*/ 0 w 220"/>
                <a:gd name="T37" fmla="*/ 246 h 266"/>
                <a:gd name="T38" fmla="*/ 20 w 220"/>
                <a:gd name="T39" fmla="*/ 266 h 266"/>
                <a:gd name="T40" fmla="*/ 50 w 220"/>
                <a:gd name="T41" fmla="*/ 266 h 266"/>
                <a:gd name="T42" fmla="*/ 70 w 220"/>
                <a:gd name="T43" fmla="*/ 246 h 266"/>
                <a:gd name="T44" fmla="*/ 70 w 220"/>
                <a:gd name="T45" fmla="*/ 190 h 266"/>
                <a:gd name="T46" fmla="*/ 70 w 220"/>
                <a:gd name="T47" fmla="*/ 189 h 266"/>
                <a:gd name="T48" fmla="*/ 102 w 220"/>
                <a:gd name="T49" fmla="*/ 177 h 266"/>
                <a:gd name="T50" fmla="*/ 206 w 220"/>
                <a:gd name="T51" fmla="*/ 177 h 266"/>
                <a:gd name="T52" fmla="*/ 220 w 220"/>
                <a:gd name="T53" fmla="*/ 157 h 266"/>
                <a:gd name="T54" fmla="*/ 220 w 220"/>
                <a:gd name="T55" fmla="*/ 105 h 266"/>
                <a:gd name="T56" fmla="*/ 206 w 220"/>
                <a:gd name="T57" fmla="*/ 86 h 266"/>
                <a:gd name="T58" fmla="*/ 82 w 220"/>
                <a:gd name="T59" fmla="*/ 39 h 266"/>
                <a:gd name="T60" fmla="*/ 72 w 220"/>
                <a:gd name="T61" fmla="*/ 30 h 266"/>
                <a:gd name="T62" fmla="*/ 82 w 220"/>
                <a:gd name="T63" fmla="*/ 20 h 266"/>
                <a:gd name="T64" fmla="*/ 136 w 220"/>
                <a:gd name="T65" fmla="*/ 20 h 266"/>
                <a:gd name="T66" fmla="*/ 146 w 220"/>
                <a:gd name="T67" fmla="*/ 30 h 266"/>
                <a:gd name="T68" fmla="*/ 136 w 220"/>
                <a:gd name="T69" fmla="*/ 39 h 266"/>
                <a:gd name="T70" fmla="*/ 82 w 220"/>
                <a:gd name="T71" fmla="*/ 39 h 266"/>
                <a:gd name="T72" fmla="*/ 100 w 220"/>
                <a:gd name="T73" fmla="*/ 67 h 266"/>
                <a:gd name="T74" fmla="*/ 106 w 220"/>
                <a:gd name="T75" fmla="*/ 65 h 266"/>
                <a:gd name="T76" fmla="*/ 106 w 220"/>
                <a:gd name="T77" fmla="*/ 49 h 266"/>
                <a:gd name="T78" fmla="*/ 113 w 220"/>
                <a:gd name="T79" fmla="*/ 49 h 266"/>
                <a:gd name="T80" fmla="*/ 113 w 220"/>
                <a:gd name="T81" fmla="*/ 65 h 266"/>
                <a:gd name="T82" fmla="*/ 118 w 220"/>
                <a:gd name="T83" fmla="*/ 67 h 266"/>
                <a:gd name="T84" fmla="*/ 146 w 220"/>
                <a:gd name="T85" fmla="*/ 92 h 266"/>
                <a:gd name="T86" fmla="*/ 108 w 220"/>
                <a:gd name="T87" fmla="*/ 96 h 266"/>
                <a:gd name="T88" fmla="*/ 72 w 220"/>
                <a:gd name="T89" fmla="*/ 93 h 266"/>
                <a:gd name="T90" fmla="*/ 100 w 220"/>
                <a:gd name="T91" fmla="*/ 67 h 266"/>
                <a:gd name="T92" fmla="*/ 206 w 220"/>
                <a:gd name="T93" fmla="*/ 157 h 266"/>
                <a:gd name="T94" fmla="*/ 205 w 220"/>
                <a:gd name="T95" fmla="*/ 163 h 266"/>
                <a:gd name="T96" fmla="*/ 102 w 220"/>
                <a:gd name="T97" fmla="*/ 163 h 266"/>
                <a:gd name="T98" fmla="*/ 57 w 220"/>
                <a:gd name="T99" fmla="*/ 182 h 266"/>
                <a:gd name="T100" fmla="*/ 56 w 220"/>
                <a:gd name="T101" fmla="*/ 183 h 266"/>
                <a:gd name="T102" fmla="*/ 56 w 220"/>
                <a:gd name="T103" fmla="*/ 246 h 266"/>
                <a:gd name="T104" fmla="*/ 50 w 220"/>
                <a:gd name="T105" fmla="*/ 253 h 266"/>
                <a:gd name="T106" fmla="*/ 20 w 220"/>
                <a:gd name="T107" fmla="*/ 253 h 266"/>
                <a:gd name="T108" fmla="*/ 14 w 220"/>
                <a:gd name="T109" fmla="*/ 246 h 266"/>
                <a:gd name="T110" fmla="*/ 14 w 220"/>
                <a:gd name="T111" fmla="*/ 160 h 266"/>
                <a:gd name="T112" fmla="*/ 66 w 220"/>
                <a:gd name="T113" fmla="*/ 104 h 266"/>
                <a:gd name="T114" fmla="*/ 67 w 220"/>
                <a:gd name="T115" fmla="*/ 103 h 266"/>
                <a:gd name="T116" fmla="*/ 110 w 220"/>
                <a:gd name="T117" fmla="*/ 108 h 266"/>
                <a:gd name="T118" fmla="*/ 159 w 220"/>
                <a:gd name="T119" fmla="*/ 99 h 266"/>
                <a:gd name="T120" fmla="*/ 205 w 220"/>
                <a:gd name="T121" fmla="*/ 99 h 266"/>
                <a:gd name="T122" fmla="*/ 206 w 220"/>
                <a:gd name="T123" fmla="*/ 105 h 266"/>
                <a:gd name="T124" fmla="*/ 206 w 220"/>
                <a:gd name="T125" fmla="*/ 15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0" h="266">
                  <a:moveTo>
                    <a:pt x="206" y="86"/>
                  </a:moveTo>
                  <a:cubicBezTo>
                    <a:pt x="158" y="86"/>
                    <a:pt x="158" y="86"/>
                    <a:pt x="158" y="86"/>
                  </a:cubicBezTo>
                  <a:cubicBezTo>
                    <a:pt x="153" y="71"/>
                    <a:pt x="141" y="60"/>
                    <a:pt x="126" y="55"/>
                  </a:cubicBezTo>
                  <a:cubicBezTo>
                    <a:pt x="126" y="49"/>
                    <a:pt x="126" y="49"/>
                    <a:pt x="126" y="49"/>
                  </a:cubicBezTo>
                  <a:cubicBezTo>
                    <a:pt x="137" y="49"/>
                    <a:pt x="137" y="49"/>
                    <a:pt x="137" y="49"/>
                  </a:cubicBezTo>
                  <a:cubicBezTo>
                    <a:pt x="148" y="49"/>
                    <a:pt x="156" y="41"/>
                    <a:pt x="156" y="30"/>
                  </a:cubicBezTo>
                  <a:cubicBezTo>
                    <a:pt x="156" y="20"/>
                    <a:pt x="148" y="11"/>
                    <a:pt x="137" y="11"/>
                  </a:cubicBezTo>
                  <a:cubicBezTo>
                    <a:pt x="125" y="11"/>
                    <a:pt x="125" y="11"/>
                    <a:pt x="125" y="11"/>
                  </a:cubicBezTo>
                  <a:cubicBezTo>
                    <a:pt x="123" y="5"/>
                    <a:pt x="116" y="0"/>
                    <a:pt x="109" y="0"/>
                  </a:cubicBezTo>
                  <a:cubicBezTo>
                    <a:pt x="102" y="0"/>
                    <a:pt x="96" y="5"/>
                    <a:pt x="93" y="11"/>
                  </a:cubicBezTo>
                  <a:cubicBezTo>
                    <a:pt x="81" y="11"/>
                    <a:pt x="81" y="11"/>
                    <a:pt x="81" y="11"/>
                  </a:cubicBezTo>
                  <a:cubicBezTo>
                    <a:pt x="71" y="11"/>
                    <a:pt x="62" y="20"/>
                    <a:pt x="62" y="30"/>
                  </a:cubicBezTo>
                  <a:cubicBezTo>
                    <a:pt x="62" y="41"/>
                    <a:pt x="71" y="49"/>
                    <a:pt x="81" y="49"/>
                  </a:cubicBezTo>
                  <a:cubicBezTo>
                    <a:pt x="92" y="49"/>
                    <a:pt x="92" y="49"/>
                    <a:pt x="92" y="49"/>
                  </a:cubicBezTo>
                  <a:cubicBezTo>
                    <a:pt x="92" y="55"/>
                    <a:pt x="92" y="55"/>
                    <a:pt x="92" y="55"/>
                  </a:cubicBezTo>
                  <a:cubicBezTo>
                    <a:pt x="75" y="61"/>
                    <a:pt x="63" y="74"/>
                    <a:pt x="58" y="92"/>
                  </a:cubicBezTo>
                  <a:cubicBezTo>
                    <a:pt x="32" y="99"/>
                    <a:pt x="1" y="117"/>
                    <a:pt x="0" y="160"/>
                  </a:cubicBezTo>
                  <a:cubicBezTo>
                    <a:pt x="0" y="162"/>
                    <a:pt x="0" y="165"/>
                    <a:pt x="0" y="167"/>
                  </a:cubicBezTo>
                  <a:cubicBezTo>
                    <a:pt x="0" y="246"/>
                    <a:pt x="0" y="246"/>
                    <a:pt x="0" y="246"/>
                  </a:cubicBezTo>
                  <a:cubicBezTo>
                    <a:pt x="0" y="257"/>
                    <a:pt x="9" y="266"/>
                    <a:pt x="20" y="266"/>
                  </a:cubicBezTo>
                  <a:cubicBezTo>
                    <a:pt x="50" y="266"/>
                    <a:pt x="50" y="266"/>
                    <a:pt x="50" y="266"/>
                  </a:cubicBezTo>
                  <a:cubicBezTo>
                    <a:pt x="61" y="266"/>
                    <a:pt x="70" y="257"/>
                    <a:pt x="70" y="246"/>
                  </a:cubicBezTo>
                  <a:cubicBezTo>
                    <a:pt x="70" y="190"/>
                    <a:pt x="70" y="190"/>
                    <a:pt x="70" y="190"/>
                  </a:cubicBezTo>
                  <a:cubicBezTo>
                    <a:pt x="70" y="189"/>
                    <a:pt x="70" y="189"/>
                    <a:pt x="70" y="189"/>
                  </a:cubicBezTo>
                  <a:cubicBezTo>
                    <a:pt x="71" y="189"/>
                    <a:pt x="81" y="177"/>
                    <a:pt x="102" y="177"/>
                  </a:cubicBezTo>
                  <a:cubicBezTo>
                    <a:pt x="206" y="177"/>
                    <a:pt x="206" y="177"/>
                    <a:pt x="206" y="177"/>
                  </a:cubicBezTo>
                  <a:cubicBezTo>
                    <a:pt x="214" y="177"/>
                    <a:pt x="220" y="168"/>
                    <a:pt x="220" y="157"/>
                  </a:cubicBezTo>
                  <a:cubicBezTo>
                    <a:pt x="220" y="105"/>
                    <a:pt x="220" y="105"/>
                    <a:pt x="220" y="105"/>
                  </a:cubicBezTo>
                  <a:cubicBezTo>
                    <a:pt x="220" y="94"/>
                    <a:pt x="214" y="86"/>
                    <a:pt x="206" y="86"/>
                  </a:cubicBezTo>
                  <a:close/>
                  <a:moveTo>
                    <a:pt x="82" y="39"/>
                  </a:moveTo>
                  <a:cubicBezTo>
                    <a:pt x="77" y="39"/>
                    <a:pt x="72" y="35"/>
                    <a:pt x="72" y="30"/>
                  </a:cubicBezTo>
                  <a:cubicBezTo>
                    <a:pt x="72" y="24"/>
                    <a:pt x="77" y="20"/>
                    <a:pt x="82" y="20"/>
                  </a:cubicBezTo>
                  <a:cubicBezTo>
                    <a:pt x="136" y="20"/>
                    <a:pt x="136" y="20"/>
                    <a:pt x="136" y="20"/>
                  </a:cubicBezTo>
                  <a:cubicBezTo>
                    <a:pt x="142" y="20"/>
                    <a:pt x="146" y="24"/>
                    <a:pt x="146" y="30"/>
                  </a:cubicBezTo>
                  <a:cubicBezTo>
                    <a:pt x="146" y="35"/>
                    <a:pt x="142" y="39"/>
                    <a:pt x="136" y="39"/>
                  </a:cubicBezTo>
                  <a:lnTo>
                    <a:pt x="82" y="39"/>
                  </a:lnTo>
                  <a:close/>
                  <a:moveTo>
                    <a:pt x="100" y="67"/>
                  </a:moveTo>
                  <a:cubicBezTo>
                    <a:pt x="106" y="65"/>
                    <a:pt x="106" y="65"/>
                    <a:pt x="106" y="65"/>
                  </a:cubicBezTo>
                  <a:cubicBezTo>
                    <a:pt x="106" y="49"/>
                    <a:pt x="106" y="49"/>
                    <a:pt x="106" y="49"/>
                  </a:cubicBezTo>
                  <a:cubicBezTo>
                    <a:pt x="113" y="49"/>
                    <a:pt x="113" y="49"/>
                    <a:pt x="113" y="49"/>
                  </a:cubicBezTo>
                  <a:cubicBezTo>
                    <a:pt x="113" y="65"/>
                    <a:pt x="113" y="65"/>
                    <a:pt x="113" y="65"/>
                  </a:cubicBezTo>
                  <a:cubicBezTo>
                    <a:pt x="118" y="67"/>
                    <a:pt x="118" y="67"/>
                    <a:pt x="118" y="67"/>
                  </a:cubicBezTo>
                  <a:cubicBezTo>
                    <a:pt x="131" y="70"/>
                    <a:pt x="141" y="79"/>
                    <a:pt x="146" y="92"/>
                  </a:cubicBezTo>
                  <a:cubicBezTo>
                    <a:pt x="134" y="95"/>
                    <a:pt x="122" y="96"/>
                    <a:pt x="108" y="96"/>
                  </a:cubicBezTo>
                  <a:cubicBezTo>
                    <a:pt x="92" y="96"/>
                    <a:pt x="79" y="94"/>
                    <a:pt x="72" y="93"/>
                  </a:cubicBezTo>
                  <a:cubicBezTo>
                    <a:pt x="76" y="80"/>
                    <a:pt x="87" y="70"/>
                    <a:pt x="100" y="67"/>
                  </a:cubicBezTo>
                  <a:close/>
                  <a:moveTo>
                    <a:pt x="206" y="157"/>
                  </a:moveTo>
                  <a:cubicBezTo>
                    <a:pt x="206" y="160"/>
                    <a:pt x="205" y="162"/>
                    <a:pt x="205" y="163"/>
                  </a:cubicBezTo>
                  <a:cubicBezTo>
                    <a:pt x="102" y="163"/>
                    <a:pt x="102" y="163"/>
                    <a:pt x="102" y="163"/>
                  </a:cubicBezTo>
                  <a:cubicBezTo>
                    <a:pt x="73" y="163"/>
                    <a:pt x="58" y="181"/>
                    <a:pt x="57" y="182"/>
                  </a:cubicBezTo>
                  <a:cubicBezTo>
                    <a:pt x="56" y="183"/>
                    <a:pt x="56" y="183"/>
                    <a:pt x="56" y="183"/>
                  </a:cubicBezTo>
                  <a:cubicBezTo>
                    <a:pt x="56" y="246"/>
                    <a:pt x="56" y="246"/>
                    <a:pt x="56" y="246"/>
                  </a:cubicBezTo>
                  <a:cubicBezTo>
                    <a:pt x="56" y="250"/>
                    <a:pt x="54" y="253"/>
                    <a:pt x="50" y="253"/>
                  </a:cubicBezTo>
                  <a:cubicBezTo>
                    <a:pt x="20" y="253"/>
                    <a:pt x="20" y="253"/>
                    <a:pt x="20" y="253"/>
                  </a:cubicBezTo>
                  <a:cubicBezTo>
                    <a:pt x="17" y="253"/>
                    <a:pt x="14" y="250"/>
                    <a:pt x="14" y="246"/>
                  </a:cubicBezTo>
                  <a:cubicBezTo>
                    <a:pt x="14" y="217"/>
                    <a:pt x="14" y="162"/>
                    <a:pt x="14" y="160"/>
                  </a:cubicBezTo>
                  <a:cubicBezTo>
                    <a:pt x="15" y="131"/>
                    <a:pt x="32" y="112"/>
                    <a:pt x="66" y="104"/>
                  </a:cubicBezTo>
                  <a:cubicBezTo>
                    <a:pt x="67" y="103"/>
                    <a:pt x="67" y="103"/>
                    <a:pt x="67" y="103"/>
                  </a:cubicBezTo>
                  <a:cubicBezTo>
                    <a:pt x="82" y="106"/>
                    <a:pt x="97" y="108"/>
                    <a:pt x="110" y="108"/>
                  </a:cubicBezTo>
                  <a:cubicBezTo>
                    <a:pt x="138" y="108"/>
                    <a:pt x="155" y="101"/>
                    <a:pt x="159" y="99"/>
                  </a:cubicBezTo>
                  <a:cubicBezTo>
                    <a:pt x="205" y="99"/>
                    <a:pt x="205" y="99"/>
                    <a:pt x="205" y="99"/>
                  </a:cubicBezTo>
                  <a:cubicBezTo>
                    <a:pt x="205" y="100"/>
                    <a:pt x="206" y="102"/>
                    <a:pt x="206" y="105"/>
                  </a:cubicBezTo>
                  <a:lnTo>
                    <a:pt x="206" y="1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4546A"/>
                </a:solidFill>
                <a:latin typeface="Agency FB" panose="020B0503020202020204" pitchFamily="34" charset="0"/>
              </a:endParaRPr>
            </a:p>
          </p:txBody>
        </p:sp>
      </p:grpSp>
      <p:sp>
        <p:nvSpPr>
          <p:cNvPr id="46" name="Content Placeholder 2"/>
          <p:cNvSpPr txBox="1">
            <a:spLocks/>
          </p:cNvSpPr>
          <p:nvPr/>
        </p:nvSpPr>
        <p:spPr>
          <a:xfrm>
            <a:off x="8562422" y="2582730"/>
            <a:ext cx="1931813" cy="84922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id-ID" b="1" dirty="0">
                <a:solidFill>
                  <a:srgbClr val="44546A"/>
                </a:solidFill>
                <a:latin typeface="Agency FB" panose="020B0503020202020204" pitchFamily="34" charset="0"/>
              </a:rPr>
              <a:t>Clever &amp; Intellegence</a:t>
            </a:r>
            <a:r>
              <a:rPr lang="en-US" b="1" dirty="0">
                <a:solidFill>
                  <a:srgbClr val="44546A"/>
                </a:solidFill>
                <a:latin typeface="Agency FB" panose="020B0503020202020204" pitchFamily="34" charset="0"/>
              </a:rPr>
              <a:t/>
            </a:r>
            <a:br>
              <a:rPr lang="en-US" b="1" dirty="0">
                <a:solidFill>
                  <a:srgbClr val="44546A"/>
                </a:solidFill>
                <a:latin typeface="Agency FB" panose="020B0503020202020204" pitchFamily="34" charset="0"/>
              </a:rPr>
            </a:br>
            <a:r>
              <a:rPr lang="en-US" sz="1100" dirty="0">
                <a:solidFill>
                  <a:srgbClr val="44546A"/>
                </a:solidFill>
                <a:latin typeface="Agency FB" panose="020B0503020202020204" pitchFamily="34" charset="0"/>
              </a:rPr>
              <a:t>Lorem ipsum dolor sit amet, consectetur adipiscing elit. </a:t>
            </a:r>
          </a:p>
        </p:txBody>
      </p:sp>
      <p:sp>
        <p:nvSpPr>
          <p:cNvPr id="47" name="Content Placeholder 2"/>
          <p:cNvSpPr txBox="1">
            <a:spLocks/>
          </p:cNvSpPr>
          <p:nvPr/>
        </p:nvSpPr>
        <p:spPr>
          <a:xfrm>
            <a:off x="4439249" y="2491666"/>
            <a:ext cx="2650279" cy="60644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dirty="0">
                <a:solidFill>
                  <a:prstClr val="white">
                    <a:lumMod val="50000"/>
                  </a:prstClr>
                </a:solidFill>
                <a:latin typeface="Agency FB" panose="020B0503020202020204" pitchFamily="34" charset="0"/>
              </a:rPr>
              <a:t>Lorem ipsum dolor sit amet, consectetur adipiscing elit. Sed imperdiet tincidunt velit laoreet facilisis</a:t>
            </a:r>
            <a:r>
              <a:rPr lang="en-US" sz="1100">
                <a:solidFill>
                  <a:prstClr val="white">
                    <a:lumMod val="50000"/>
                  </a:prstClr>
                </a:solidFill>
                <a:latin typeface="Agency FB" panose="020B0503020202020204" pitchFamily="34" charset="0"/>
              </a:rPr>
              <a:t>. </a:t>
            </a:r>
            <a:endParaRPr lang="en-US" sz="1100" dirty="0">
              <a:solidFill>
                <a:prstClr val="white">
                  <a:lumMod val="50000"/>
                </a:prstClr>
              </a:solidFill>
              <a:latin typeface="Agency FB" panose="020B0503020202020204" pitchFamily="34" charset="0"/>
            </a:endParaRPr>
          </a:p>
        </p:txBody>
      </p:sp>
      <p:sp>
        <p:nvSpPr>
          <p:cNvPr id="48" name="Content Placeholder 2"/>
          <p:cNvSpPr txBox="1">
            <a:spLocks/>
          </p:cNvSpPr>
          <p:nvPr/>
        </p:nvSpPr>
        <p:spPr>
          <a:xfrm>
            <a:off x="1057243" y="2665021"/>
            <a:ext cx="1931813" cy="84922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id-ID" b="1" dirty="0">
                <a:solidFill>
                  <a:srgbClr val="44546A"/>
                </a:solidFill>
                <a:latin typeface="Agency FB" panose="020B0503020202020204" pitchFamily="34" charset="0"/>
              </a:rPr>
              <a:t>Clever &amp; Intellegence</a:t>
            </a:r>
            <a:r>
              <a:rPr lang="en-US" b="1" dirty="0">
                <a:solidFill>
                  <a:srgbClr val="44546A"/>
                </a:solidFill>
                <a:latin typeface="Agency FB" panose="020B0503020202020204" pitchFamily="34" charset="0"/>
              </a:rPr>
              <a:t/>
            </a:r>
            <a:br>
              <a:rPr lang="en-US" b="1" dirty="0">
                <a:solidFill>
                  <a:srgbClr val="44546A"/>
                </a:solidFill>
                <a:latin typeface="Agency FB" panose="020B0503020202020204" pitchFamily="34" charset="0"/>
              </a:rPr>
            </a:br>
            <a:r>
              <a:rPr lang="en-US" sz="1100" dirty="0">
                <a:solidFill>
                  <a:srgbClr val="44546A"/>
                </a:solidFill>
                <a:latin typeface="Agency FB" panose="020B0503020202020204" pitchFamily="34" charset="0"/>
              </a:rPr>
              <a:t>Lorem ipsum dolor sit amet, consectetur adipiscing elit. </a:t>
            </a:r>
          </a:p>
        </p:txBody>
      </p:sp>
      <p:sp>
        <p:nvSpPr>
          <p:cNvPr id="49" name="Content Placeholder 2"/>
          <p:cNvSpPr txBox="1">
            <a:spLocks/>
          </p:cNvSpPr>
          <p:nvPr/>
        </p:nvSpPr>
        <p:spPr>
          <a:xfrm>
            <a:off x="9070914" y="4692091"/>
            <a:ext cx="2650279" cy="60644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dirty="0">
                <a:solidFill>
                  <a:prstClr val="white">
                    <a:lumMod val="50000"/>
                  </a:prstClr>
                </a:solidFill>
                <a:latin typeface="Agency FB" panose="020B0503020202020204" pitchFamily="34" charset="0"/>
              </a:rPr>
              <a:t>Lorem ipsum dolor sit amet, consectetur adipiscing elit. Sed imperdiet tincidunt velit laoreet facilisis</a:t>
            </a:r>
            <a:r>
              <a:rPr lang="en-US" sz="1100">
                <a:solidFill>
                  <a:prstClr val="white">
                    <a:lumMod val="50000"/>
                  </a:prstClr>
                </a:solidFill>
                <a:latin typeface="Agency FB" panose="020B0503020202020204" pitchFamily="34" charset="0"/>
              </a:rPr>
              <a:t>. </a:t>
            </a:r>
            <a:endParaRPr lang="en-US" sz="1100" dirty="0">
              <a:solidFill>
                <a:prstClr val="white">
                  <a:lumMod val="50000"/>
                </a:prstClr>
              </a:solidFill>
              <a:latin typeface="Agency FB" panose="020B0503020202020204" pitchFamily="34" charset="0"/>
            </a:endParaRPr>
          </a:p>
        </p:txBody>
      </p:sp>
      <p:sp>
        <p:nvSpPr>
          <p:cNvPr id="50" name="Content Placeholder 2"/>
          <p:cNvSpPr txBox="1">
            <a:spLocks/>
          </p:cNvSpPr>
          <p:nvPr/>
        </p:nvSpPr>
        <p:spPr>
          <a:xfrm>
            <a:off x="978341" y="4400145"/>
            <a:ext cx="2650279" cy="60644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100" dirty="0">
                <a:solidFill>
                  <a:prstClr val="white">
                    <a:lumMod val="50000"/>
                  </a:prstClr>
                </a:solidFill>
                <a:latin typeface="Agency FB" panose="020B0503020202020204" pitchFamily="34" charset="0"/>
              </a:rPr>
              <a:t>Lorem ipsum dolor sit amet, consectetur adipiscing elit. Sed imperdiet tincidunt velit laoreet facilisis</a:t>
            </a:r>
            <a:r>
              <a:rPr lang="en-US" sz="1100">
                <a:solidFill>
                  <a:prstClr val="white">
                    <a:lumMod val="50000"/>
                  </a:prstClr>
                </a:solidFill>
                <a:latin typeface="Agency FB" panose="020B0503020202020204" pitchFamily="34" charset="0"/>
              </a:rPr>
              <a:t>. </a:t>
            </a:r>
            <a:endParaRPr lang="en-US" sz="1100" dirty="0">
              <a:solidFill>
                <a:prstClr val="white">
                  <a:lumMod val="50000"/>
                </a:prstClr>
              </a:solidFill>
              <a:latin typeface="Agency FB" panose="020B0503020202020204" pitchFamily="34" charset="0"/>
            </a:endParaRPr>
          </a:p>
        </p:txBody>
      </p:sp>
      <p:sp>
        <p:nvSpPr>
          <p:cNvPr id="51" name="Content Placeholder 2"/>
          <p:cNvSpPr txBox="1">
            <a:spLocks/>
          </p:cNvSpPr>
          <p:nvPr/>
        </p:nvSpPr>
        <p:spPr>
          <a:xfrm>
            <a:off x="5157391" y="4702578"/>
            <a:ext cx="2650279" cy="60644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dirty="0">
                <a:solidFill>
                  <a:prstClr val="white">
                    <a:lumMod val="50000"/>
                  </a:prstClr>
                </a:solidFill>
                <a:latin typeface="Agency FB" panose="020B0503020202020204" pitchFamily="34" charset="0"/>
              </a:rPr>
              <a:t>Lorem ipsum dolor sit amet, consectetur adipiscing elit. Sed imperdiet tincidunt velit laoreet facilisis</a:t>
            </a:r>
            <a:r>
              <a:rPr lang="en-US" sz="1100">
                <a:solidFill>
                  <a:prstClr val="white">
                    <a:lumMod val="50000"/>
                  </a:prstClr>
                </a:solidFill>
                <a:latin typeface="Agency FB" panose="020B0503020202020204" pitchFamily="34" charset="0"/>
              </a:rPr>
              <a:t>. </a:t>
            </a:r>
            <a:endParaRPr lang="en-US" sz="1100" dirty="0">
              <a:solidFill>
                <a:prstClr val="white">
                  <a:lumMod val="50000"/>
                </a:prstClr>
              </a:solidFill>
              <a:latin typeface="Agency FB" panose="020B0503020202020204" pitchFamily="34" charset="0"/>
            </a:endParaRPr>
          </a:p>
        </p:txBody>
      </p:sp>
      <p:grpSp>
        <p:nvGrpSpPr>
          <p:cNvPr id="52" name="Group 51"/>
          <p:cNvGrpSpPr/>
          <p:nvPr/>
        </p:nvGrpSpPr>
        <p:grpSpPr>
          <a:xfrm>
            <a:off x="8504514" y="6170163"/>
            <a:ext cx="549275" cy="549275"/>
            <a:chOff x="6089650" y="4797426"/>
            <a:chExt cx="549275" cy="549275"/>
          </a:xfrm>
          <a:solidFill>
            <a:schemeClr val="accent1"/>
          </a:solidFill>
        </p:grpSpPr>
        <p:sp>
          <p:nvSpPr>
            <p:cNvPr id="53" name="Freeform 8"/>
            <p:cNvSpPr>
              <a:spLocks noEditPoints="1"/>
            </p:cNvSpPr>
            <p:nvPr/>
          </p:nvSpPr>
          <p:spPr bwMode="auto">
            <a:xfrm>
              <a:off x="6089650" y="4797426"/>
              <a:ext cx="549275" cy="549275"/>
            </a:xfrm>
            <a:custGeom>
              <a:avLst/>
              <a:gdLst>
                <a:gd name="T0" fmla="*/ 97 w 146"/>
                <a:gd name="T1" fmla="*/ 14 h 146"/>
                <a:gd name="T2" fmla="*/ 14 w 146"/>
                <a:gd name="T3" fmla="*/ 49 h 146"/>
                <a:gd name="T4" fmla="*/ 49 w 146"/>
                <a:gd name="T5" fmla="*/ 132 h 146"/>
                <a:gd name="T6" fmla="*/ 132 w 146"/>
                <a:gd name="T7" fmla="*/ 97 h 146"/>
                <a:gd name="T8" fmla="*/ 97 w 146"/>
                <a:gd name="T9" fmla="*/ 14 h 146"/>
                <a:gd name="T10" fmla="*/ 52 w 146"/>
                <a:gd name="T11" fmla="*/ 125 h 146"/>
                <a:gd name="T12" fmla="*/ 21 w 146"/>
                <a:gd name="T13" fmla="*/ 52 h 146"/>
                <a:gd name="T14" fmla="*/ 94 w 146"/>
                <a:gd name="T15" fmla="*/ 21 h 146"/>
                <a:gd name="T16" fmla="*/ 125 w 146"/>
                <a:gd name="T17" fmla="*/ 94 h 146"/>
                <a:gd name="T18" fmla="*/ 52 w 146"/>
                <a:gd name="T19" fmla="*/ 12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146">
                  <a:moveTo>
                    <a:pt x="97" y="14"/>
                  </a:moveTo>
                  <a:cubicBezTo>
                    <a:pt x="64" y="0"/>
                    <a:pt x="27" y="16"/>
                    <a:pt x="14" y="49"/>
                  </a:cubicBezTo>
                  <a:cubicBezTo>
                    <a:pt x="0" y="82"/>
                    <a:pt x="16" y="119"/>
                    <a:pt x="49" y="132"/>
                  </a:cubicBezTo>
                  <a:cubicBezTo>
                    <a:pt x="82" y="146"/>
                    <a:pt x="119" y="130"/>
                    <a:pt x="132" y="97"/>
                  </a:cubicBezTo>
                  <a:cubicBezTo>
                    <a:pt x="146" y="64"/>
                    <a:pt x="130" y="27"/>
                    <a:pt x="97" y="14"/>
                  </a:cubicBezTo>
                  <a:close/>
                  <a:moveTo>
                    <a:pt x="52" y="125"/>
                  </a:moveTo>
                  <a:cubicBezTo>
                    <a:pt x="24" y="114"/>
                    <a:pt x="10" y="81"/>
                    <a:pt x="21" y="52"/>
                  </a:cubicBezTo>
                  <a:cubicBezTo>
                    <a:pt x="33" y="24"/>
                    <a:pt x="65" y="10"/>
                    <a:pt x="94" y="21"/>
                  </a:cubicBezTo>
                  <a:cubicBezTo>
                    <a:pt x="123" y="33"/>
                    <a:pt x="136" y="65"/>
                    <a:pt x="125" y="94"/>
                  </a:cubicBezTo>
                  <a:cubicBezTo>
                    <a:pt x="114" y="123"/>
                    <a:pt x="81" y="136"/>
                    <a:pt x="52" y="12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b="1">
                <a:solidFill>
                  <a:prstClr val="black"/>
                </a:solidFill>
                <a:latin typeface="Agency FB" panose="020B0503020202020204" pitchFamily="34" charset="0"/>
              </a:endParaRPr>
            </a:p>
          </p:txBody>
        </p:sp>
        <p:grpSp>
          <p:nvGrpSpPr>
            <p:cNvPr id="54" name="Group 53"/>
            <p:cNvGrpSpPr/>
            <p:nvPr/>
          </p:nvGrpSpPr>
          <p:grpSpPr>
            <a:xfrm>
              <a:off x="6194425" y="4903788"/>
              <a:ext cx="338138" cy="338138"/>
              <a:chOff x="6194425" y="4903788"/>
              <a:chExt cx="338138" cy="338138"/>
            </a:xfrm>
            <a:grpFill/>
          </p:grpSpPr>
          <p:sp>
            <p:nvSpPr>
              <p:cNvPr id="55" name="Freeform 9"/>
              <p:cNvSpPr>
                <a:spLocks noEditPoints="1"/>
              </p:cNvSpPr>
              <p:nvPr/>
            </p:nvSpPr>
            <p:spPr bwMode="auto">
              <a:xfrm>
                <a:off x="6329363" y="5038726"/>
                <a:ext cx="68262" cy="68263"/>
              </a:xfrm>
              <a:custGeom>
                <a:avLst/>
                <a:gdLst>
                  <a:gd name="T0" fmla="*/ 12 w 18"/>
                  <a:gd name="T1" fmla="*/ 2 h 18"/>
                  <a:gd name="T2" fmla="*/ 2 w 18"/>
                  <a:gd name="T3" fmla="*/ 6 h 18"/>
                  <a:gd name="T4" fmla="*/ 6 w 18"/>
                  <a:gd name="T5" fmla="*/ 16 h 18"/>
                  <a:gd name="T6" fmla="*/ 16 w 18"/>
                  <a:gd name="T7" fmla="*/ 12 h 18"/>
                  <a:gd name="T8" fmla="*/ 12 w 18"/>
                  <a:gd name="T9" fmla="*/ 2 h 18"/>
                  <a:gd name="T10" fmla="*/ 8 w 18"/>
                  <a:gd name="T11" fmla="*/ 13 h 18"/>
                  <a:gd name="T12" fmla="*/ 5 w 18"/>
                  <a:gd name="T13" fmla="*/ 8 h 18"/>
                  <a:gd name="T14" fmla="*/ 11 w 18"/>
                  <a:gd name="T15" fmla="*/ 5 h 18"/>
                  <a:gd name="T16" fmla="*/ 13 w 18"/>
                  <a:gd name="T17" fmla="*/ 11 h 18"/>
                  <a:gd name="T18" fmla="*/ 8 w 18"/>
                  <a:gd name="T19"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8">
                    <a:moveTo>
                      <a:pt x="12" y="2"/>
                    </a:moveTo>
                    <a:cubicBezTo>
                      <a:pt x="8" y="0"/>
                      <a:pt x="3" y="2"/>
                      <a:pt x="2" y="6"/>
                    </a:cubicBezTo>
                    <a:cubicBezTo>
                      <a:pt x="0" y="10"/>
                      <a:pt x="2" y="15"/>
                      <a:pt x="6" y="16"/>
                    </a:cubicBezTo>
                    <a:cubicBezTo>
                      <a:pt x="10" y="18"/>
                      <a:pt x="15" y="16"/>
                      <a:pt x="16" y="12"/>
                    </a:cubicBezTo>
                    <a:cubicBezTo>
                      <a:pt x="18" y="8"/>
                      <a:pt x="16" y="3"/>
                      <a:pt x="12" y="2"/>
                    </a:cubicBezTo>
                    <a:close/>
                    <a:moveTo>
                      <a:pt x="8" y="13"/>
                    </a:moveTo>
                    <a:cubicBezTo>
                      <a:pt x="5" y="12"/>
                      <a:pt x="4" y="10"/>
                      <a:pt x="5" y="8"/>
                    </a:cubicBezTo>
                    <a:cubicBezTo>
                      <a:pt x="6" y="5"/>
                      <a:pt x="8" y="4"/>
                      <a:pt x="11" y="5"/>
                    </a:cubicBezTo>
                    <a:cubicBezTo>
                      <a:pt x="13" y="6"/>
                      <a:pt x="14" y="8"/>
                      <a:pt x="13" y="11"/>
                    </a:cubicBezTo>
                    <a:cubicBezTo>
                      <a:pt x="12" y="13"/>
                      <a:pt x="10" y="14"/>
                      <a:pt x="8" y="1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b="1">
                  <a:solidFill>
                    <a:prstClr val="black"/>
                  </a:solidFill>
                  <a:latin typeface="Agency FB" panose="020B0503020202020204" pitchFamily="34" charset="0"/>
                </a:endParaRPr>
              </a:p>
            </p:txBody>
          </p:sp>
          <p:sp>
            <p:nvSpPr>
              <p:cNvPr id="56" name="Freeform 10"/>
              <p:cNvSpPr>
                <a:spLocks noEditPoints="1"/>
              </p:cNvSpPr>
              <p:nvPr/>
            </p:nvSpPr>
            <p:spPr bwMode="auto">
              <a:xfrm>
                <a:off x="6262688" y="4970463"/>
                <a:ext cx="203200" cy="203200"/>
              </a:xfrm>
              <a:custGeom>
                <a:avLst/>
                <a:gdLst>
                  <a:gd name="T0" fmla="*/ 36 w 54"/>
                  <a:gd name="T1" fmla="*/ 5 h 54"/>
                  <a:gd name="T2" fmla="*/ 5 w 54"/>
                  <a:gd name="T3" fmla="*/ 18 h 54"/>
                  <a:gd name="T4" fmla="*/ 18 w 54"/>
                  <a:gd name="T5" fmla="*/ 49 h 54"/>
                  <a:gd name="T6" fmla="*/ 49 w 54"/>
                  <a:gd name="T7" fmla="*/ 36 h 54"/>
                  <a:gd name="T8" fmla="*/ 36 w 54"/>
                  <a:gd name="T9" fmla="*/ 5 h 54"/>
                  <a:gd name="T10" fmla="*/ 21 w 54"/>
                  <a:gd name="T11" fmla="*/ 42 h 54"/>
                  <a:gd name="T12" fmla="*/ 12 w 54"/>
                  <a:gd name="T13" fmla="*/ 21 h 54"/>
                  <a:gd name="T14" fmla="*/ 33 w 54"/>
                  <a:gd name="T15" fmla="*/ 12 h 54"/>
                  <a:gd name="T16" fmla="*/ 42 w 54"/>
                  <a:gd name="T17" fmla="*/ 33 h 54"/>
                  <a:gd name="T18" fmla="*/ 21 w 54"/>
                  <a:gd name="T19" fmla="*/ 4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4">
                    <a:moveTo>
                      <a:pt x="36" y="5"/>
                    </a:moveTo>
                    <a:cubicBezTo>
                      <a:pt x="24" y="0"/>
                      <a:pt x="10" y="6"/>
                      <a:pt x="5" y="18"/>
                    </a:cubicBezTo>
                    <a:cubicBezTo>
                      <a:pt x="0" y="30"/>
                      <a:pt x="6" y="44"/>
                      <a:pt x="18" y="49"/>
                    </a:cubicBezTo>
                    <a:cubicBezTo>
                      <a:pt x="30" y="54"/>
                      <a:pt x="44" y="48"/>
                      <a:pt x="49" y="36"/>
                    </a:cubicBezTo>
                    <a:cubicBezTo>
                      <a:pt x="54" y="24"/>
                      <a:pt x="48" y="10"/>
                      <a:pt x="36" y="5"/>
                    </a:cubicBezTo>
                    <a:close/>
                    <a:moveTo>
                      <a:pt x="21" y="42"/>
                    </a:moveTo>
                    <a:cubicBezTo>
                      <a:pt x="13" y="39"/>
                      <a:pt x="9" y="29"/>
                      <a:pt x="12" y="21"/>
                    </a:cubicBezTo>
                    <a:cubicBezTo>
                      <a:pt x="15" y="13"/>
                      <a:pt x="25" y="9"/>
                      <a:pt x="33" y="12"/>
                    </a:cubicBezTo>
                    <a:cubicBezTo>
                      <a:pt x="41" y="15"/>
                      <a:pt x="45" y="25"/>
                      <a:pt x="42" y="33"/>
                    </a:cubicBezTo>
                    <a:cubicBezTo>
                      <a:pt x="39" y="41"/>
                      <a:pt x="29" y="45"/>
                      <a:pt x="21" y="4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b="1">
                  <a:solidFill>
                    <a:prstClr val="black"/>
                  </a:solidFill>
                  <a:latin typeface="Agency FB" panose="020B0503020202020204" pitchFamily="34" charset="0"/>
                </a:endParaRPr>
              </a:p>
            </p:txBody>
          </p:sp>
          <p:sp>
            <p:nvSpPr>
              <p:cNvPr id="57" name="Freeform 11"/>
              <p:cNvSpPr>
                <a:spLocks/>
              </p:cNvSpPr>
              <p:nvPr/>
            </p:nvSpPr>
            <p:spPr bwMode="auto">
              <a:xfrm>
                <a:off x="6400800" y="5106988"/>
                <a:ext cx="76200" cy="77788"/>
              </a:xfrm>
              <a:custGeom>
                <a:avLst/>
                <a:gdLst>
                  <a:gd name="T0" fmla="*/ 20 w 20"/>
                  <a:gd name="T1" fmla="*/ 3 h 21"/>
                  <a:gd name="T2" fmla="*/ 19 w 20"/>
                  <a:gd name="T3" fmla="*/ 0 h 21"/>
                  <a:gd name="T4" fmla="*/ 16 w 20"/>
                  <a:gd name="T5" fmla="*/ 1 h 21"/>
                  <a:gd name="T6" fmla="*/ 16 w 20"/>
                  <a:gd name="T7" fmla="*/ 1 h 21"/>
                  <a:gd name="T8" fmla="*/ 1 w 20"/>
                  <a:gd name="T9" fmla="*/ 17 h 21"/>
                  <a:gd name="T10" fmla="*/ 0 w 20"/>
                  <a:gd name="T11" fmla="*/ 19 h 21"/>
                  <a:gd name="T12" fmla="*/ 3 w 20"/>
                  <a:gd name="T13" fmla="*/ 20 h 21"/>
                  <a:gd name="T14" fmla="*/ 3 w 20"/>
                  <a:gd name="T15" fmla="*/ 20 h 21"/>
                  <a:gd name="T16" fmla="*/ 20 w 20"/>
                  <a:gd name="T17"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1">
                    <a:moveTo>
                      <a:pt x="20" y="3"/>
                    </a:moveTo>
                    <a:cubicBezTo>
                      <a:pt x="20" y="2"/>
                      <a:pt x="20" y="1"/>
                      <a:pt x="19" y="0"/>
                    </a:cubicBezTo>
                    <a:cubicBezTo>
                      <a:pt x="18" y="0"/>
                      <a:pt x="16" y="0"/>
                      <a:pt x="16" y="1"/>
                    </a:cubicBezTo>
                    <a:cubicBezTo>
                      <a:pt x="16" y="1"/>
                      <a:pt x="16" y="1"/>
                      <a:pt x="16" y="1"/>
                    </a:cubicBezTo>
                    <a:cubicBezTo>
                      <a:pt x="13" y="9"/>
                      <a:pt x="8" y="14"/>
                      <a:pt x="1" y="17"/>
                    </a:cubicBezTo>
                    <a:cubicBezTo>
                      <a:pt x="0" y="17"/>
                      <a:pt x="0" y="18"/>
                      <a:pt x="0" y="19"/>
                    </a:cubicBezTo>
                    <a:cubicBezTo>
                      <a:pt x="0" y="20"/>
                      <a:pt x="2" y="21"/>
                      <a:pt x="3" y="20"/>
                    </a:cubicBezTo>
                    <a:cubicBezTo>
                      <a:pt x="3" y="20"/>
                      <a:pt x="3" y="20"/>
                      <a:pt x="3" y="20"/>
                    </a:cubicBezTo>
                    <a:cubicBezTo>
                      <a:pt x="10" y="17"/>
                      <a:pt x="16" y="11"/>
                      <a:pt x="20"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b="1">
                  <a:solidFill>
                    <a:prstClr val="black"/>
                  </a:solidFill>
                  <a:latin typeface="Agency FB" panose="020B0503020202020204" pitchFamily="34" charset="0"/>
                </a:endParaRPr>
              </a:p>
            </p:txBody>
          </p:sp>
          <p:sp>
            <p:nvSpPr>
              <p:cNvPr id="58" name="Freeform 12"/>
              <p:cNvSpPr>
                <a:spLocks/>
              </p:cNvSpPr>
              <p:nvPr/>
            </p:nvSpPr>
            <p:spPr bwMode="auto">
              <a:xfrm>
                <a:off x="6424613" y="5129213"/>
                <a:ext cx="107950" cy="112713"/>
              </a:xfrm>
              <a:custGeom>
                <a:avLst/>
                <a:gdLst>
                  <a:gd name="T0" fmla="*/ 27 w 29"/>
                  <a:gd name="T1" fmla="*/ 0 h 30"/>
                  <a:gd name="T2" fmla="*/ 25 w 29"/>
                  <a:gd name="T3" fmla="*/ 1 h 30"/>
                  <a:gd name="T4" fmla="*/ 1 w 29"/>
                  <a:gd name="T5" fmla="*/ 25 h 30"/>
                  <a:gd name="T6" fmla="*/ 0 w 29"/>
                  <a:gd name="T7" fmla="*/ 28 h 30"/>
                  <a:gd name="T8" fmla="*/ 3 w 29"/>
                  <a:gd name="T9" fmla="*/ 29 h 30"/>
                  <a:gd name="T10" fmla="*/ 3 w 29"/>
                  <a:gd name="T11" fmla="*/ 29 h 30"/>
                  <a:gd name="T12" fmla="*/ 29 w 29"/>
                  <a:gd name="T13" fmla="*/ 3 h 30"/>
                  <a:gd name="T14" fmla="*/ 27 w 29"/>
                  <a:gd name="T15" fmla="*/ 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30">
                    <a:moveTo>
                      <a:pt x="27" y="0"/>
                    </a:moveTo>
                    <a:cubicBezTo>
                      <a:pt x="26" y="0"/>
                      <a:pt x="25" y="0"/>
                      <a:pt x="25" y="1"/>
                    </a:cubicBezTo>
                    <a:cubicBezTo>
                      <a:pt x="20" y="13"/>
                      <a:pt x="12" y="21"/>
                      <a:pt x="1" y="25"/>
                    </a:cubicBezTo>
                    <a:cubicBezTo>
                      <a:pt x="0" y="26"/>
                      <a:pt x="0" y="27"/>
                      <a:pt x="0" y="28"/>
                    </a:cubicBezTo>
                    <a:cubicBezTo>
                      <a:pt x="1" y="29"/>
                      <a:pt x="2" y="30"/>
                      <a:pt x="3" y="29"/>
                    </a:cubicBezTo>
                    <a:cubicBezTo>
                      <a:pt x="3" y="29"/>
                      <a:pt x="3" y="29"/>
                      <a:pt x="3" y="29"/>
                    </a:cubicBezTo>
                    <a:cubicBezTo>
                      <a:pt x="14" y="24"/>
                      <a:pt x="24" y="15"/>
                      <a:pt x="29" y="3"/>
                    </a:cubicBezTo>
                    <a:cubicBezTo>
                      <a:pt x="29" y="2"/>
                      <a:pt x="28" y="1"/>
                      <a:pt x="27"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b="1">
                  <a:solidFill>
                    <a:prstClr val="black"/>
                  </a:solidFill>
                  <a:latin typeface="Agency FB" panose="020B0503020202020204" pitchFamily="34" charset="0"/>
                </a:endParaRPr>
              </a:p>
            </p:txBody>
          </p:sp>
          <p:sp>
            <p:nvSpPr>
              <p:cNvPr id="59" name="Freeform 13"/>
              <p:cNvSpPr>
                <a:spLocks/>
              </p:cNvSpPr>
              <p:nvPr/>
            </p:nvSpPr>
            <p:spPr bwMode="auto">
              <a:xfrm>
                <a:off x="6413500" y="5118101"/>
                <a:ext cx="93662" cy="93663"/>
              </a:xfrm>
              <a:custGeom>
                <a:avLst/>
                <a:gdLst>
                  <a:gd name="T0" fmla="*/ 23 w 25"/>
                  <a:gd name="T1" fmla="*/ 0 h 25"/>
                  <a:gd name="T2" fmla="*/ 20 w 25"/>
                  <a:gd name="T3" fmla="*/ 1 h 25"/>
                  <a:gd name="T4" fmla="*/ 1 w 25"/>
                  <a:gd name="T5" fmla="*/ 21 h 25"/>
                  <a:gd name="T6" fmla="*/ 1 w 25"/>
                  <a:gd name="T7" fmla="*/ 21 h 25"/>
                  <a:gd name="T8" fmla="*/ 0 w 25"/>
                  <a:gd name="T9" fmla="*/ 24 h 25"/>
                  <a:gd name="T10" fmla="*/ 3 w 25"/>
                  <a:gd name="T11" fmla="*/ 25 h 25"/>
                  <a:gd name="T12" fmla="*/ 3 w 25"/>
                  <a:gd name="T13" fmla="*/ 25 h 25"/>
                  <a:gd name="T14" fmla="*/ 24 w 25"/>
                  <a:gd name="T15" fmla="*/ 3 h 25"/>
                  <a:gd name="T16" fmla="*/ 23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23" y="0"/>
                    </a:moveTo>
                    <a:cubicBezTo>
                      <a:pt x="22" y="0"/>
                      <a:pt x="21" y="0"/>
                      <a:pt x="20" y="1"/>
                    </a:cubicBezTo>
                    <a:cubicBezTo>
                      <a:pt x="17" y="11"/>
                      <a:pt x="10" y="17"/>
                      <a:pt x="1" y="21"/>
                    </a:cubicBezTo>
                    <a:cubicBezTo>
                      <a:pt x="1" y="21"/>
                      <a:pt x="1" y="21"/>
                      <a:pt x="1" y="21"/>
                    </a:cubicBezTo>
                    <a:cubicBezTo>
                      <a:pt x="0" y="22"/>
                      <a:pt x="0" y="23"/>
                      <a:pt x="0" y="24"/>
                    </a:cubicBezTo>
                    <a:cubicBezTo>
                      <a:pt x="1" y="25"/>
                      <a:pt x="2" y="25"/>
                      <a:pt x="3" y="25"/>
                    </a:cubicBezTo>
                    <a:cubicBezTo>
                      <a:pt x="3" y="25"/>
                      <a:pt x="3" y="25"/>
                      <a:pt x="3" y="25"/>
                    </a:cubicBezTo>
                    <a:cubicBezTo>
                      <a:pt x="12" y="21"/>
                      <a:pt x="20" y="13"/>
                      <a:pt x="24" y="3"/>
                    </a:cubicBezTo>
                    <a:cubicBezTo>
                      <a:pt x="25" y="2"/>
                      <a:pt x="24" y="1"/>
                      <a:pt x="23"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b="1">
                  <a:solidFill>
                    <a:prstClr val="black"/>
                  </a:solidFill>
                  <a:latin typeface="Agency FB" panose="020B0503020202020204" pitchFamily="34" charset="0"/>
                </a:endParaRPr>
              </a:p>
            </p:txBody>
          </p:sp>
          <p:sp>
            <p:nvSpPr>
              <p:cNvPr id="60" name="Freeform 14"/>
              <p:cNvSpPr>
                <a:spLocks/>
              </p:cNvSpPr>
              <p:nvPr/>
            </p:nvSpPr>
            <p:spPr bwMode="auto">
              <a:xfrm>
                <a:off x="6251575" y="4959351"/>
                <a:ext cx="74612" cy="79375"/>
              </a:xfrm>
              <a:custGeom>
                <a:avLst/>
                <a:gdLst>
                  <a:gd name="T0" fmla="*/ 20 w 20"/>
                  <a:gd name="T1" fmla="*/ 2 h 21"/>
                  <a:gd name="T2" fmla="*/ 17 w 20"/>
                  <a:gd name="T3" fmla="*/ 1 h 21"/>
                  <a:gd name="T4" fmla="*/ 17 w 20"/>
                  <a:gd name="T5" fmla="*/ 1 h 21"/>
                  <a:gd name="T6" fmla="*/ 0 w 20"/>
                  <a:gd name="T7" fmla="*/ 18 h 21"/>
                  <a:gd name="T8" fmla="*/ 0 w 20"/>
                  <a:gd name="T9" fmla="*/ 18 h 21"/>
                  <a:gd name="T10" fmla="*/ 1 w 20"/>
                  <a:gd name="T11" fmla="*/ 21 h 21"/>
                  <a:gd name="T12" fmla="*/ 4 w 20"/>
                  <a:gd name="T13" fmla="*/ 20 h 21"/>
                  <a:gd name="T14" fmla="*/ 4 w 20"/>
                  <a:gd name="T15" fmla="*/ 20 h 21"/>
                  <a:gd name="T16" fmla="*/ 19 w 20"/>
                  <a:gd name="T17" fmla="*/ 4 h 21"/>
                  <a:gd name="T18" fmla="*/ 20 w 20"/>
                  <a:gd name="T19"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1">
                    <a:moveTo>
                      <a:pt x="20" y="2"/>
                    </a:moveTo>
                    <a:cubicBezTo>
                      <a:pt x="20" y="1"/>
                      <a:pt x="18" y="0"/>
                      <a:pt x="17" y="1"/>
                    </a:cubicBezTo>
                    <a:cubicBezTo>
                      <a:pt x="17" y="1"/>
                      <a:pt x="17" y="1"/>
                      <a:pt x="17" y="1"/>
                    </a:cubicBezTo>
                    <a:cubicBezTo>
                      <a:pt x="10" y="4"/>
                      <a:pt x="4" y="10"/>
                      <a:pt x="0" y="18"/>
                    </a:cubicBezTo>
                    <a:cubicBezTo>
                      <a:pt x="0" y="18"/>
                      <a:pt x="0" y="18"/>
                      <a:pt x="0" y="18"/>
                    </a:cubicBezTo>
                    <a:cubicBezTo>
                      <a:pt x="0" y="19"/>
                      <a:pt x="0" y="20"/>
                      <a:pt x="1" y="21"/>
                    </a:cubicBezTo>
                    <a:cubicBezTo>
                      <a:pt x="2" y="21"/>
                      <a:pt x="4" y="21"/>
                      <a:pt x="4" y="20"/>
                    </a:cubicBezTo>
                    <a:cubicBezTo>
                      <a:pt x="4" y="20"/>
                      <a:pt x="4" y="20"/>
                      <a:pt x="4" y="20"/>
                    </a:cubicBezTo>
                    <a:cubicBezTo>
                      <a:pt x="7" y="12"/>
                      <a:pt x="12" y="7"/>
                      <a:pt x="19" y="4"/>
                    </a:cubicBezTo>
                    <a:cubicBezTo>
                      <a:pt x="20" y="4"/>
                      <a:pt x="20" y="3"/>
                      <a:pt x="20" y="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b="1">
                  <a:solidFill>
                    <a:prstClr val="black"/>
                  </a:solidFill>
                  <a:latin typeface="Agency FB" panose="020B0503020202020204" pitchFamily="34" charset="0"/>
                </a:endParaRPr>
              </a:p>
            </p:txBody>
          </p:sp>
          <p:sp>
            <p:nvSpPr>
              <p:cNvPr id="61" name="Freeform 15"/>
              <p:cNvSpPr>
                <a:spLocks/>
              </p:cNvSpPr>
              <p:nvPr/>
            </p:nvSpPr>
            <p:spPr bwMode="auto">
              <a:xfrm>
                <a:off x="6194425" y="4903788"/>
                <a:ext cx="109537" cy="112713"/>
              </a:xfrm>
              <a:custGeom>
                <a:avLst/>
                <a:gdLst>
                  <a:gd name="T0" fmla="*/ 29 w 29"/>
                  <a:gd name="T1" fmla="*/ 2 h 30"/>
                  <a:gd name="T2" fmla="*/ 26 w 29"/>
                  <a:gd name="T3" fmla="*/ 1 h 30"/>
                  <a:gd name="T4" fmla="*/ 26 w 29"/>
                  <a:gd name="T5" fmla="*/ 1 h 30"/>
                  <a:gd name="T6" fmla="*/ 0 w 29"/>
                  <a:gd name="T7" fmla="*/ 27 h 30"/>
                  <a:gd name="T8" fmla="*/ 2 w 29"/>
                  <a:gd name="T9" fmla="*/ 30 h 30"/>
                  <a:gd name="T10" fmla="*/ 4 w 29"/>
                  <a:gd name="T11" fmla="*/ 29 h 30"/>
                  <a:gd name="T12" fmla="*/ 28 w 29"/>
                  <a:gd name="T13" fmla="*/ 5 h 30"/>
                  <a:gd name="T14" fmla="*/ 29 w 29"/>
                  <a:gd name="T15" fmla="*/ 2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30">
                    <a:moveTo>
                      <a:pt x="29" y="2"/>
                    </a:moveTo>
                    <a:cubicBezTo>
                      <a:pt x="28" y="1"/>
                      <a:pt x="27" y="0"/>
                      <a:pt x="26" y="1"/>
                    </a:cubicBezTo>
                    <a:cubicBezTo>
                      <a:pt x="26" y="1"/>
                      <a:pt x="26" y="1"/>
                      <a:pt x="26" y="1"/>
                    </a:cubicBezTo>
                    <a:cubicBezTo>
                      <a:pt x="15" y="6"/>
                      <a:pt x="5" y="15"/>
                      <a:pt x="0" y="27"/>
                    </a:cubicBezTo>
                    <a:cubicBezTo>
                      <a:pt x="0" y="28"/>
                      <a:pt x="1" y="29"/>
                      <a:pt x="2" y="30"/>
                    </a:cubicBezTo>
                    <a:cubicBezTo>
                      <a:pt x="3" y="30"/>
                      <a:pt x="4" y="30"/>
                      <a:pt x="4" y="29"/>
                    </a:cubicBezTo>
                    <a:cubicBezTo>
                      <a:pt x="9" y="17"/>
                      <a:pt x="17" y="9"/>
                      <a:pt x="28" y="5"/>
                    </a:cubicBezTo>
                    <a:cubicBezTo>
                      <a:pt x="29" y="4"/>
                      <a:pt x="29" y="3"/>
                      <a:pt x="29" y="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b="1">
                  <a:solidFill>
                    <a:prstClr val="black"/>
                  </a:solidFill>
                  <a:latin typeface="Agency FB" panose="020B0503020202020204" pitchFamily="34" charset="0"/>
                </a:endParaRPr>
              </a:p>
            </p:txBody>
          </p:sp>
          <p:sp>
            <p:nvSpPr>
              <p:cNvPr id="62" name="Freeform 16"/>
              <p:cNvSpPr>
                <a:spLocks/>
              </p:cNvSpPr>
              <p:nvPr/>
            </p:nvSpPr>
            <p:spPr bwMode="auto">
              <a:xfrm>
                <a:off x="6221413" y="4933951"/>
                <a:ext cx="93662" cy="93663"/>
              </a:xfrm>
              <a:custGeom>
                <a:avLst/>
                <a:gdLst>
                  <a:gd name="T0" fmla="*/ 24 w 25"/>
                  <a:gd name="T1" fmla="*/ 4 h 25"/>
                  <a:gd name="T2" fmla="*/ 25 w 25"/>
                  <a:gd name="T3" fmla="*/ 1 h 25"/>
                  <a:gd name="T4" fmla="*/ 22 w 25"/>
                  <a:gd name="T5" fmla="*/ 0 h 25"/>
                  <a:gd name="T6" fmla="*/ 22 w 25"/>
                  <a:gd name="T7" fmla="*/ 0 h 25"/>
                  <a:gd name="T8" fmla="*/ 1 w 25"/>
                  <a:gd name="T9" fmla="*/ 22 h 25"/>
                  <a:gd name="T10" fmla="*/ 2 w 25"/>
                  <a:gd name="T11" fmla="*/ 25 h 25"/>
                  <a:gd name="T12" fmla="*/ 5 w 25"/>
                  <a:gd name="T13" fmla="*/ 24 h 25"/>
                  <a:gd name="T14" fmla="*/ 24 w 25"/>
                  <a:gd name="T15" fmla="*/ 4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24" y="4"/>
                    </a:moveTo>
                    <a:cubicBezTo>
                      <a:pt x="25" y="3"/>
                      <a:pt x="25" y="2"/>
                      <a:pt x="25" y="1"/>
                    </a:cubicBezTo>
                    <a:cubicBezTo>
                      <a:pt x="24" y="0"/>
                      <a:pt x="23" y="0"/>
                      <a:pt x="22" y="0"/>
                    </a:cubicBezTo>
                    <a:cubicBezTo>
                      <a:pt x="22" y="0"/>
                      <a:pt x="22" y="0"/>
                      <a:pt x="22" y="0"/>
                    </a:cubicBezTo>
                    <a:cubicBezTo>
                      <a:pt x="13" y="4"/>
                      <a:pt x="5" y="12"/>
                      <a:pt x="1" y="22"/>
                    </a:cubicBezTo>
                    <a:cubicBezTo>
                      <a:pt x="0" y="23"/>
                      <a:pt x="1" y="24"/>
                      <a:pt x="2" y="25"/>
                    </a:cubicBezTo>
                    <a:cubicBezTo>
                      <a:pt x="3" y="25"/>
                      <a:pt x="4" y="25"/>
                      <a:pt x="5" y="24"/>
                    </a:cubicBezTo>
                    <a:cubicBezTo>
                      <a:pt x="8" y="14"/>
                      <a:pt x="15" y="8"/>
                      <a:pt x="24"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b="1">
                  <a:solidFill>
                    <a:prstClr val="black"/>
                  </a:solidFill>
                  <a:latin typeface="Agency FB" panose="020B0503020202020204" pitchFamily="34" charset="0"/>
                </a:endParaRPr>
              </a:p>
            </p:txBody>
          </p:sp>
        </p:grpSp>
      </p:grpSp>
      <p:sp>
        <p:nvSpPr>
          <p:cNvPr id="63" name="Content Placeholder 2"/>
          <p:cNvSpPr txBox="1">
            <a:spLocks/>
          </p:cNvSpPr>
          <p:nvPr/>
        </p:nvSpPr>
        <p:spPr>
          <a:xfrm>
            <a:off x="9136339" y="6090461"/>
            <a:ext cx="1691378" cy="557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Font typeface="Arial" pitchFamily="34" charset="0"/>
              <a:buNone/>
            </a:pPr>
            <a:r>
              <a:rPr lang="en-US" sz="800" dirty="0">
                <a:solidFill>
                  <a:prstClr val="white">
                    <a:lumMod val="50000"/>
                  </a:prstClr>
                </a:solidFill>
                <a:latin typeface="Agency FB" panose="020B0503020202020204" pitchFamily="34" charset="0"/>
              </a:rPr>
              <a:t>Lorem ipsum dolor sit amet, consectetur adipiscing elit. Sed imperdiet tincidunt.</a:t>
            </a:r>
            <a:endParaRPr lang="en-US" sz="700" dirty="0">
              <a:solidFill>
                <a:prstClr val="white">
                  <a:lumMod val="50000"/>
                </a:prstClr>
              </a:solidFill>
              <a:latin typeface="Agency FB" panose="020B0503020202020204" pitchFamily="34" charset="0"/>
            </a:endParaRPr>
          </a:p>
        </p:txBody>
      </p:sp>
      <p:sp>
        <p:nvSpPr>
          <p:cNvPr id="64" name="Content Placeholder 2"/>
          <p:cNvSpPr txBox="1">
            <a:spLocks/>
          </p:cNvSpPr>
          <p:nvPr/>
        </p:nvSpPr>
        <p:spPr>
          <a:xfrm>
            <a:off x="1780682" y="5600291"/>
            <a:ext cx="1691378" cy="557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ct val="150000"/>
              </a:lnSpc>
              <a:buFont typeface="Arial" pitchFamily="34" charset="0"/>
              <a:buNone/>
            </a:pPr>
            <a:r>
              <a:rPr lang="en-US" sz="800" dirty="0">
                <a:solidFill>
                  <a:prstClr val="white">
                    <a:lumMod val="50000"/>
                  </a:prstClr>
                </a:solidFill>
                <a:latin typeface="Agency FB" panose="020B0503020202020204" pitchFamily="34" charset="0"/>
              </a:rPr>
              <a:t>Lorem ipsum dolor sit amet, consectetur adipiscing elit. Sed imperdiet tincidunt.</a:t>
            </a:r>
            <a:endParaRPr lang="en-US" sz="700" dirty="0">
              <a:solidFill>
                <a:prstClr val="white">
                  <a:lumMod val="50000"/>
                </a:prstClr>
              </a:solidFill>
              <a:latin typeface="Agency FB" panose="020B0503020202020204" pitchFamily="34" charset="0"/>
            </a:endParaRPr>
          </a:p>
        </p:txBody>
      </p:sp>
      <p:sp>
        <p:nvSpPr>
          <p:cNvPr id="65" name="Content Placeholder 2"/>
          <p:cNvSpPr txBox="1">
            <a:spLocks/>
          </p:cNvSpPr>
          <p:nvPr/>
        </p:nvSpPr>
        <p:spPr>
          <a:xfrm>
            <a:off x="8429683" y="1535544"/>
            <a:ext cx="1691378" cy="557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Font typeface="Arial" pitchFamily="34" charset="0"/>
              <a:buNone/>
            </a:pPr>
            <a:r>
              <a:rPr lang="en-US" sz="800" dirty="0">
                <a:solidFill>
                  <a:prstClr val="white">
                    <a:lumMod val="50000"/>
                  </a:prstClr>
                </a:solidFill>
                <a:latin typeface="Agency FB" panose="020B0503020202020204" pitchFamily="34" charset="0"/>
              </a:rPr>
              <a:t>Lorem ipsum dolor sit amet, consectetur adipiscing elit. Sed imperdiet tincidunt.</a:t>
            </a:r>
            <a:endParaRPr lang="en-US" sz="700" dirty="0">
              <a:solidFill>
                <a:prstClr val="white">
                  <a:lumMod val="50000"/>
                </a:prstClr>
              </a:solidFill>
              <a:latin typeface="Agency FB" panose="020B0503020202020204" pitchFamily="34" charset="0"/>
            </a:endParaRPr>
          </a:p>
        </p:txBody>
      </p:sp>
      <p:sp>
        <p:nvSpPr>
          <p:cNvPr id="66" name="Content Placeholder 2"/>
          <p:cNvSpPr txBox="1">
            <a:spLocks/>
          </p:cNvSpPr>
          <p:nvPr/>
        </p:nvSpPr>
        <p:spPr>
          <a:xfrm>
            <a:off x="1233012" y="1074402"/>
            <a:ext cx="1691378" cy="557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ct val="150000"/>
              </a:lnSpc>
              <a:buFont typeface="Arial" pitchFamily="34" charset="0"/>
              <a:buNone/>
            </a:pPr>
            <a:r>
              <a:rPr lang="en-US" sz="800" dirty="0">
                <a:solidFill>
                  <a:prstClr val="white">
                    <a:lumMod val="50000"/>
                  </a:prstClr>
                </a:solidFill>
                <a:latin typeface="Agency FB" panose="020B0503020202020204" pitchFamily="34" charset="0"/>
              </a:rPr>
              <a:t>Lorem ipsum dolor sit amet, consectetur adipiscing elit. Sed imperdiet tincidunt.</a:t>
            </a:r>
            <a:endParaRPr lang="en-US" sz="700" dirty="0">
              <a:solidFill>
                <a:prstClr val="white">
                  <a:lumMod val="50000"/>
                </a:prstClr>
              </a:solidFill>
              <a:latin typeface="Agency FB" panose="020B0503020202020204" pitchFamily="34" charset="0"/>
            </a:endParaRPr>
          </a:p>
        </p:txBody>
      </p:sp>
    </p:spTree>
    <p:extLst>
      <p:ext uri="{BB962C8B-B14F-4D97-AF65-F5344CB8AC3E}">
        <p14:creationId xmlns:p14="http://schemas.microsoft.com/office/powerpoint/2010/main" val="54890340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1700"/>
                                        <p:tgtEl>
                                          <p:spTgt spid="3"/>
                                        </p:tgtEl>
                                      </p:cBhvr>
                                    </p:animEffect>
                                  </p:childTnLst>
                                </p:cTn>
                              </p:par>
                              <p:par>
                                <p:cTn id="8" presetID="42" presetClass="entr" presetSubtype="0" fill="hold" grpId="0" nodeType="withEffect">
                                  <p:stCondLst>
                                    <p:cond delay="17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childTnLst>
                          </p:cTn>
                        </p:par>
                        <p:par>
                          <p:cTn id="13" fill="hold">
                            <p:stCondLst>
                              <p:cond delay="2700"/>
                            </p:stCondLst>
                            <p:childTnLst>
                              <p:par>
                                <p:cTn id="14" presetID="53" presetClass="entr" presetSubtype="16"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fltVal val="0"/>
                                          </p:val>
                                        </p:tav>
                                        <p:tav tm="100000">
                                          <p:val>
                                            <p:strVal val="#ppt_w"/>
                                          </p:val>
                                        </p:tav>
                                      </p:tavLst>
                                    </p:anim>
                                    <p:anim calcmode="lin" valueType="num">
                                      <p:cBhvr>
                                        <p:cTn id="17" dur="500" fill="hold"/>
                                        <p:tgtEl>
                                          <p:spTgt spid="23"/>
                                        </p:tgtEl>
                                        <p:attrNameLst>
                                          <p:attrName>ppt_h</p:attrName>
                                        </p:attrNameLst>
                                      </p:cBhvr>
                                      <p:tavLst>
                                        <p:tav tm="0">
                                          <p:val>
                                            <p:fltVal val="0"/>
                                          </p:val>
                                        </p:tav>
                                        <p:tav tm="100000">
                                          <p:val>
                                            <p:strVal val="#ppt_h"/>
                                          </p:val>
                                        </p:tav>
                                      </p:tavLst>
                                    </p:anim>
                                    <p:animEffect transition="in" filter="fade">
                                      <p:cBhvr>
                                        <p:cTn id="18" dur="500"/>
                                        <p:tgtEl>
                                          <p:spTgt spid="23"/>
                                        </p:tgtEl>
                                      </p:cBhvr>
                                    </p:animEffect>
                                  </p:childTnLst>
                                </p:cTn>
                              </p:par>
                            </p:childTnLst>
                          </p:cTn>
                        </p:par>
                        <p:par>
                          <p:cTn id="19" fill="hold">
                            <p:stCondLst>
                              <p:cond delay="3200"/>
                            </p:stCondLst>
                            <p:childTnLst>
                              <p:par>
                                <p:cTn id="20" presetID="53" presetClass="entr" presetSubtype="16" fill="hold" nodeType="after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p:cTn id="22" dur="500" fill="hold"/>
                                        <p:tgtEl>
                                          <p:spTgt spid="24"/>
                                        </p:tgtEl>
                                        <p:attrNameLst>
                                          <p:attrName>ppt_w</p:attrName>
                                        </p:attrNameLst>
                                      </p:cBhvr>
                                      <p:tavLst>
                                        <p:tav tm="0">
                                          <p:val>
                                            <p:fltVal val="0"/>
                                          </p:val>
                                        </p:tav>
                                        <p:tav tm="100000">
                                          <p:val>
                                            <p:strVal val="#ppt_w"/>
                                          </p:val>
                                        </p:tav>
                                      </p:tavLst>
                                    </p:anim>
                                    <p:anim calcmode="lin" valueType="num">
                                      <p:cBhvr>
                                        <p:cTn id="23" dur="500" fill="hold"/>
                                        <p:tgtEl>
                                          <p:spTgt spid="24"/>
                                        </p:tgtEl>
                                        <p:attrNameLst>
                                          <p:attrName>ppt_h</p:attrName>
                                        </p:attrNameLst>
                                      </p:cBhvr>
                                      <p:tavLst>
                                        <p:tav tm="0">
                                          <p:val>
                                            <p:fltVal val="0"/>
                                          </p:val>
                                        </p:tav>
                                        <p:tav tm="100000">
                                          <p:val>
                                            <p:strVal val="#ppt_h"/>
                                          </p:val>
                                        </p:tav>
                                      </p:tavLst>
                                    </p:anim>
                                    <p:animEffect transition="in" filter="fade">
                                      <p:cBhvr>
                                        <p:cTn id="24" dur="500"/>
                                        <p:tgtEl>
                                          <p:spTgt spid="24"/>
                                        </p:tgtEl>
                                      </p:cBhvr>
                                    </p:animEffect>
                                  </p:childTnLst>
                                </p:cTn>
                              </p:par>
                            </p:childTnLst>
                          </p:cTn>
                        </p:par>
                        <p:par>
                          <p:cTn id="25" fill="hold">
                            <p:stCondLst>
                              <p:cond delay="3700"/>
                            </p:stCondLst>
                            <p:childTnLst>
                              <p:par>
                                <p:cTn id="26" presetID="53" presetClass="entr" presetSubtype="16" fill="hold" nodeType="after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p:cTn id="28" dur="500" fill="hold"/>
                                        <p:tgtEl>
                                          <p:spTgt spid="28"/>
                                        </p:tgtEl>
                                        <p:attrNameLst>
                                          <p:attrName>ppt_w</p:attrName>
                                        </p:attrNameLst>
                                      </p:cBhvr>
                                      <p:tavLst>
                                        <p:tav tm="0">
                                          <p:val>
                                            <p:fltVal val="0"/>
                                          </p:val>
                                        </p:tav>
                                        <p:tav tm="100000">
                                          <p:val>
                                            <p:strVal val="#ppt_w"/>
                                          </p:val>
                                        </p:tav>
                                      </p:tavLst>
                                    </p:anim>
                                    <p:anim calcmode="lin" valueType="num">
                                      <p:cBhvr>
                                        <p:cTn id="29" dur="500" fill="hold"/>
                                        <p:tgtEl>
                                          <p:spTgt spid="28"/>
                                        </p:tgtEl>
                                        <p:attrNameLst>
                                          <p:attrName>ppt_h</p:attrName>
                                        </p:attrNameLst>
                                      </p:cBhvr>
                                      <p:tavLst>
                                        <p:tav tm="0">
                                          <p:val>
                                            <p:fltVal val="0"/>
                                          </p:val>
                                        </p:tav>
                                        <p:tav tm="100000">
                                          <p:val>
                                            <p:strVal val="#ppt_h"/>
                                          </p:val>
                                        </p:tav>
                                      </p:tavLst>
                                    </p:anim>
                                    <p:animEffect transition="in" filter="fade">
                                      <p:cBhvr>
                                        <p:cTn id="30" dur="500"/>
                                        <p:tgtEl>
                                          <p:spTgt spid="28"/>
                                        </p:tgtEl>
                                      </p:cBhvr>
                                    </p:animEffect>
                                  </p:childTnLst>
                                </p:cTn>
                              </p:par>
                            </p:childTnLst>
                          </p:cTn>
                        </p:par>
                        <p:par>
                          <p:cTn id="31" fill="hold">
                            <p:stCondLst>
                              <p:cond delay="4200"/>
                            </p:stCondLst>
                            <p:childTnLst>
                              <p:par>
                                <p:cTn id="32" presetID="53" presetClass="entr" presetSubtype="16" fill="hold" nodeType="after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p:cTn id="34" dur="500" fill="hold"/>
                                        <p:tgtEl>
                                          <p:spTgt spid="31"/>
                                        </p:tgtEl>
                                        <p:attrNameLst>
                                          <p:attrName>ppt_w</p:attrName>
                                        </p:attrNameLst>
                                      </p:cBhvr>
                                      <p:tavLst>
                                        <p:tav tm="0">
                                          <p:val>
                                            <p:fltVal val="0"/>
                                          </p:val>
                                        </p:tav>
                                        <p:tav tm="100000">
                                          <p:val>
                                            <p:strVal val="#ppt_w"/>
                                          </p:val>
                                        </p:tav>
                                      </p:tavLst>
                                    </p:anim>
                                    <p:anim calcmode="lin" valueType="num">
                                      <p:cBhvr>
                                        <p:cTn id="35" dur="500" fill="hold"/>
                                        <p:tgtEl>
                                          <p:spTgt spid="31"/>
                                        </p:tgtEl>
                                        <p:attrNameLst>
                                          <p:attrName>ppt_h</p:attrName>
                                        </p:attrNameLst>
                                      </p:cBhvr>
                                      <p:tavLst>
                                        <p:tav tm="0">
                                          <p:val>
                                            <p:fltVal val="0"/>
                                          </p:val>
                                        </p:tav>
                                        <p:tav tm="100000">
                                          <p:val>
                                            <p:strVal val="#ppt_h"/>
                                          </p:val>
                                        </p:tav>
                                      </p:tavLst>
                                    </p:anim>
                                    <p:animEffect transition="in" filter="fade">
                                      <p:cBhvr>
                                        <p:cTn id="36" dur="500"/>
                                        <p:tgtEl>
                                          <p:spTgt spid="31"/>
                                        </p:tgtEl>
                                      </p:cBhvr>
                                    </p:animEffect>
                                  </p:childTnLst>
                                </p:cTn>
                              </p:par>
                            </p:childTnLst>
                          </p:cTn>
                        </p:par>
                        <p:par>
                          <p:cTn id="37" fill="hold">
                            <p:stCondLst>
                              <p:cond delay="4700"/>
                            </p:stCondLst>
                            <p:childTnLst>
                              <p:par>
                                <p:cTn id="38" presetID="53" presetClass="entr" presetSubtype="16" fill="hold" nodeType="afterEffect">
                                  <p:stCondLst>
                                    <p:cond delay="0"/>
                                  </p:stCondLst>
                                  <p:childTnLst>
                                    <p:set>
                                      <p:cBhvr>
                                        <p:cTn id="39" dur="1" fill="hold">
                                          <p:stCondLst>
                                            <p:cond delay="0"/>
                                          </p:stCondLst>
                                        </p:cTn>
                                        <p:tgtEl>
                                          <p:spTgt spid="34"/>
                                        </p:tgtEl>
                                        <p:attrNameLst>
                                          <p:attrName>style.visibility</p:attrName>
                                        </p:attrNameLst>
                                      </p:cBhvr>
                                      <p:to>
                                        <p:strVal val="visible"/>
                                      </p:to>
                                    </p:set>
                                    <p:anim calcmode="lin" valueType="num">
                                      <p:cBhvr>
                                        <p:cTn id="40" dur="500" fill="hold"/>
                                        <p:tgtEl>
                                          <p:spTgt spid="34"/>
                                        </p:tgtEl>
                                        <p:attrNameLst>
                                          <p:attrName>ppt_w</p:attrName>
                                        </p:attrNameLst>
                                      </p:cBhvr>
                                      <p:tavLst>
                                        <p:tav tm="0">
                                          <p:val>
                                            <p:fltVal val="0"/>
                                          </p:val>
                                        </p:tav>
                                        <p:tav tm="100000">
                                          <p:val>
                                            <p:strVal val="#ppt_w"/>
                                          </p:val>
                                        </p:tav>
                                      </p:tavLst>
                                    </p:anim>
                                    <p:anim calcmode="lin" valueType="num">
                                      <p:cBhvr>
                                        <p:cTn id="41" dur="500" fill="hold"/>
                                        <p:tgtEl>
                                          <p:spTgt spid="34"/>
                                        </p:tgtEl>
                                        <p:attrNameLst>
                                          <p:attrName>ppt_h</p:attrName>
                                        </p:attrNameLst>
                                      </p:cBhvr>
                                      <p:tavLst>
                                        <p:tav tm="0">
                                          <p:val>
                                            <p:fltVal val="0"/>
                                          </p:val>
                                        </p:tav>
                                        <p:tav tm="100000">
                                          <p:val>
                                            <p:strVal val="#ppt_h"/>
                                          </p:val>
                                        </p:tav>
                                      </p:tavLst>
                                    </p:anim>
                                    <p:animEffect transition="in" filter="fade">
                                      <p:cBhvr>
                                        <p:cTn id="42" dur="500"/>
                                        <p:tgtEl>
                                          <p:spTgt spid="34"/>
                                        </p:tgtEl>
                                      </p:cBhvr>
                                    </p:animEffect>
                                  </p:childTnLst>
                                </p:cTn>
                              </p:par>
                            </p:childTnLst>
                          </p:cTn>
                        </p:par>
                        <p:par>
                          <p:cTn id="43" fill="hold">
                            <p:stCondLst>
                              <p:cond delay="5200"/>
                            </p:stCondLst>
                            <p:childTnLst>
                              <p:par>
                                <p:cTn id="44" presetID="53" presetClass="entr" presetSubtype="16" fill="hold" nodeType="afterEffect">
                                  <p:stCondLst>
                                    <p:cond delay="0"/>
                                  </p:stCondLst>
                                  <p:childTnLst>
                                    <p:set>
                                      <p:cBhvr>
                                        <p:cTn id="45" dur="1" fill="hold">
                                          <p:stCondLst>
                                            <p:cond delay="0"/>
                                          </p:stCondLst>
                                        </p:cTn>
                                        <p:tgtEl>
                                          <p:spTgt spid="52"/>
                                        </p:tgtEl>
                                        <p:attrNameLst>
                                          <p:attrName>style.visibility</p:attrName>
                                        </p:attrNameLst>
                                      </p:cBhvr>
                                      <p:to>
                                        <p:strVal val="visible"/>
                                      </p:to>
                                    </p:set>
                                    <p:anim calcmode="lin" valueType="num">
                                      <p:cBhvr>
                                        <p:cTn id="46" dur="500" fill="hold"/>
                                        <p:tgtEl>
                                          <p:spTgt spid="52"/>
                                        </p:tgtEl>
                                        <p:attrNameLst>
                                          <p:attrName>ppt_w</p:attrName>
                                        </p:attrNameLst>
                                      </p:cBhvr>
                                      <p:tavLst>
                                        <p:tav tm="0">
                                          <p:val>
                                            <p:fltVal val="0"/>
                                          </p:val>
                                        </p:tav>
                                        <p:tav tm="100000">
                                          <p:val>
                                            <p:strVal val="#ppt_w"/>
                                          </p:val>
                                        </p:tav>
                                      </p:tavLst>
                                    </p:anim>
                                    <p:anim calcmode="lin" valueType="num">
                                      <p:cBhvr>
                                        <p:cTn id="47" dur="500" fill="hold"/>
                                        <p:tgtEl>
                                          <p:spTgt spid="52"/>
                                        </p:tgtEl>
                                        <p:attrNameLst>
                                          <p:attrName>ppt_h</p:attrName>
                                        </p:attrNameLst>
                                      </p:cBhvr>
                                      <p:tavLst>
                                        <p:tav tm="0">
                                          <p:val>
                                            <p:fltVal val="0"/>
                                          </p:val>
                                        </p:tav>
                                        <p:tav tm="100000">
                                          <p:val>
                                            <p:strVal val="#ppt_h"/>
                                          </p:val>
                                        </p:tav>
                                      </p:tavLst>
                                    </p:anim>
                                    <p:animEffect transition="in" filter="fade">
                                      <p:cBhvr>
                                        <p:cTn id="4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2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907774" y="177008"/>
            <a:ext cx="10515600" cy="6976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id-ID" sz="3200">
                <a:solidFill>
                  <a:srgbClr val="44546A"/>
                </a:solidFill>
                <a:latin typeface="Agency FB" panose="020B0503020202020204" pitchFamily="34" charset="0"/>
                <a:ea typeface="Roboto" panose="02000000000000000000" pitchFamily="2" charset="0"/>
                <a:cs typeface="Lato" panose="020F0502020204030203" pitchFamily="34" charset="0"/>
              </a:rPr>
              <a:t>Ring Layer Diagram</a:t>
            </a:r>
            <a:endParaRPr lang="en-US" sz="3200">
              <a:solidFill>
                <a:srgbClr val="44546A"/>
              </a:solidFill>
              <a:latin typeface="Agency FB" panose="020B0503020202020204" pitchFamily="34" charset="0"/>
              <a:ea typeface="Roboto" panose="02000000000000000000" pitchFamily="2" charset="0"/>
              <a:cs typeface="Lato" panose="020F0502020204030203" pitchFamily="34" charset="0"/>
            </a:endParaRPr>
          </a:p>
        </p:txBody>
      </p:sp>
      <p:sp>
        <p:nvSpPr>
          <p:cNvPr id="4" name="Text Placeholder 2"/>
          <p:cNvSpPr txBox="1">
            <a:spLocks/>
          </p:cNvSpPr>
          <p:nvPr/>
        </p:nvSpPr>
        <p:spPr>
          <a:xfrm>
            <a:off x="907774" y="821635"/>
            <a:ext cx="10515600" cy="50358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400">
                <a:solidFill>
                  <a:prstClr val="white">
                    <a:lumMod val="65000"/>
                  </a:prstClr>
                </a:solidFill>
                <a:latin typeface="Agency FB" panose="020B0503020202020204" pitchFamily="34" charset="0"/>
                <a:ea typeface="Roboto" panose="02000000000000000000" pitchFamily="2" charset="0"/>
                <a:cs typeface="Lato" panose="020F0502020204030203" pitchFamily="34" charset="0"/>
              </a:rPr>
              <a:t>Put a relevant subtitle in </a:t>
            </a:r>
            <a:r>
              <a:rPr lang="en-US" sz="1400">
                <a:solidFill>
                  <a:srgbClr val="90BC33"/>
                </a:solidFill>
                <a:latin typeface="Agency FB" panose="020B0503020202020204" pitchFamily="34" charset="0"/>
                <a:ea typeface="Roboto" panose="02000000000000000000" pitchFamily="2" charset="0"/>
                <a:cs typeface="Lato" panose="020F0502020204030203" pitchFamily="34" charset="0"/>
              </a:rPr>
              <a:t>this line</a:t>
            </a:r>
          </a:p>
          <a:p>
            <a:endParaRPr lang="en-US" sz="1400">
              <a:solidFill>
                <a:srgbClr val="90BC33"/>
              </a:solidFill>
              <a:latin typeface="Agency FB" panose="020B0503020202020204" pitchFamily="34" charset="0"/>
              <a:ea typeface="Roboto" panose="02000000000000000000" pitchFamily="2" charset="0"/>
              <a:cs typeface="Lato" panose="020F0502020204030203" pitchFamily="34" charset="0"/>
            </a:endParaRPr>
          </a:p>
        </p:txBody>
      </p:sp>
      <p:sp>
        <p:nvSpPr>
          <p:cNvPr id="5" name="Rounded Rectangle 4"/>
          <p:cNvSpPr/>
          <p:nvPr/>
        </p:nvSpPr>
        <p:spPr>
          <a:xfrm>
            <a:off x="11436823" y="361731"/>
            <a:ext cx="477272" cy="328187"/>
          </a:xfrm>
          <a:prstGeom prst="roundRect">
            <a:avLst/>
          </a:prstGeom>
          <a:solidFill>
            <a:schemeClr val="tx2">
              <a:lumMod val="40000"/>
              <a:lumOff val="60000"/>
            </a:schemeClr>
          </a:solid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DBBBA498-DA9E-49E0-9B68-36103A5B348F}" type="slidenum">
              <a:rPr lang="id-ID" sz="1200">
                <a:solidFill>
                  <a:prstClr val="white"/>
                </a:solidFill>
                <a:latin typeface="Agency FB" panose="020B0503020202020204" pitchFamily="34" charset="0"/>
              </a:rPr>
              <a:pPr algn="ctr"/>
              <a:t>16</a:t>
            </a:fld>
            <a:endParaRPr lang="en-US" sz="1200">
              <a:solidFill>
                <a:prstClr val="white"/>
              </a:solidFill>
              <a:latin typeface="Agency FB" panose="020B0503020202020204" pitchFamily="34" charset="0"/>
            </a:endParaRPr>
          </a:p>
        </p:txBody>
      </p:sp>
      <p:sp>
        <p:nvSpPr>
          <p:cNvPr id="6" name="Rectangle 5"/>
          <p:cNvSpPr/>
          <p:nvPr/>
        </p:nvSpPr>
        <p:spPr>
          <a:xfrm>
            <a:off x="0" y="6723529"/>
            <a:ext cx="12192000" cy="147918"/>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gency FB" panose="020B0503020202020204" pitchFamily="34" charset="0"/>
            </a:endParaRPr>
          </a:p>
        </p:txBody>
      </p:sp>
      <p:sp>
        <p:nvSpPr>
          <p:cNvPr id="7" name="Oval 6"/>
          <p:cNvSpPr/>
          <p:nvPr/>
        </p:nvSpPr>
        <p:spPr>
          <a:xfrm>
            <a:off x="1093940" y="5318457"/>
            <a:ext cx="3377807" cy="776661"/>
          </a:xfrm>
          <a:prstGeom prst="ellipse">
            <a:avLst/>
          </a:prstGeom>
          <a:solidFill>
            <a:schemeClr val="tx1">
              <a:lumMod val="65000"/>
              <a:lumOff val="35000"/>
              <a:alpha val="57000"/>
            </a:schemeClr>
          </a:solidFill>
          <a:ln>
            <a:noFill/>
          </a:ln>
          <a:effectLst>
            <a:outerShdw blurRad="685800" sx="119000" sy="119000" algn="ctr" rotWithShape="0">
              <a:prstClr val="black">
                <a:alpha val="8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solidFill>
                <a:prstClr val="white"/>
              </a:solidFill>
              <a:latin typeface="Agency FB" panose="020B0503020202020204" pitchFamily="34" charset="0"/>
            </a:endParaRPr>
          </a:p>
        </p:txBody>
      </p:sp>
      <p:grpSp>
        <p:nvGrpSpPr>
          <p:cNvPr id="8" name="Group 7"/>
          <p:cNvGrpSpPr/>
          <p:nvPr/>
        </p:nvGrpSpPr>
        <p:grpSpPr>
          <a:xfrm>
            <a:off x="920486" y="4429857"/>
            <a:ext cx="3778699" cy="1777303"/>
            <a:chOff x="6724539" y="1872152"/>
            <a:chExt cx="2057954" cy="967954"/>
          </a:xfrm>
        </p:grpSpPr>
        <p:sp>
          <p:nvSpPr>
            <p:cNvPr id="9" name="Freeform 5"/>
            <p:cNvSpPr>
              <a:spLocks/>
            </p:cNvSpPr>
            <p:nvPr/>
          </p:nvSpPr>
          <p:spPr bwMode="auto">
            <a:xfrm>
              <a:off x="6724539" y="2161336"/>
              <a:ext cx="2057954" cy="678770"/>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pPr algn="ctr"/>
              <a:endParaRPr lang="id-ID" sz="1351">
                <a:solidFill>
                  <a:prstClr val="black"/>
                </a:solidFill>
                <a:latin typeface="Agency FB" panose="020B0503020202020204" pitchFamily="34" charset="0"/>
              </a:endParaRPr>
            </a:p>
          </p:txBody>
        </p:sp>
        <p:sp>
          <p:nvSpPr>
            <p:cNvPr id="10" name="Oval 9"/>
            <p:cNvSpPr>
              <a:spLocks noChangeArrowheads="1"/>
            </p:cNvSpPr>
            <p:nvPr/>
          </p:nvSpPr>
          <p:spPr bwMode="auto">
            <a:xfrm>
              <a:off x="6724539" y="1872152"/>
              <a:ext cx="2057954" cy="578367"/>
            </a:xfrm>
            <a:prstGeom prst="ellipse">
              <a:avLst/>
            </a:prstGeom>
            <a:solidFill>
              <a:schemeClr val="accent5"/>
            </a:solidFill>
            <a:ln>
              <a:noFill/>
            </a:ln>
          </p:spPr>
          <p:txBody>
            <a:bodyPr vert="horz" wrap="square" lIns="91440" tIns="45720" rIns="91440" bIns="45720" numCol="1" anchor="t" anchorCtr="0" compatLnSpc="1">
              <a:prstTxWarp prst="textNoShape">
                <a:avLst/>
              </a:prstTxWarp>
            </a:bodyPr>
            <a:lstStyle/>
            <a:p>
              <a:pPr algn="ctr"/>
              <a:endParaRPr lang="id-ID" sz="1351">
                <a:solidFill>
                  <a:prstClr val="black"/>
                </a:solidFill>
                <a:latin typeface="Agency FB" panose="020B0503020202020204" pitchFamily="34" charset="0"/>
              </a:endParaRPr>
            </a:p>
          </p:txBody>
        </p:sp>
        <p:sp>
          <p:nvSpPr>
            <p:cNvPr id="11" name="Oval 17"/>
            <p:cNvSpPr>
              <a:spLocks noChangeArrowheads="1"/>
            </p:cNvSpPr>
            <p:nvPr/>
          </p:nvSpPr>
          <p:spPr bwMode="auto">
            <a:xfrm>
              <a:off x="7207013" y="2117595"/>
              <a:ext cx="1093006" cy="220044"/>
            </a:xfrm>
            <a:prstGeom prst="ellipse">
              <a:avLst/>
            </a:prstGeom>
            <a:solidFill>
              <a:schemeClr val="accent5">
                <a:lumMod val="50000"/>
              </a:schemeClr>
            </a:solidFill>
            <a:ln>
              <a:noFill/>
            </a:ln>
          </p:spPr>
          <p:txBody>
            <a:bodyPr vert="horz" wrap="square" lIns="91440" tIns="45720" rIns="91440" bIns="45720" numCol="1" anchor="t" anchorCtr="0" compatLnSpc="1">
              <a:prstTxWarp prst="textNoShape">
                <a:avLst/>
              </a:prstTxWarp>
            </a:bodyPr>
            <a:lstStyle/>
            <a:p>
              <a:pPr algn="ctr"/>
              <a:endParaRPr lang="id-ID" sz="1351">
                <a:solidFill>
                  <a:prstClr val="black"/>
                </a:solidFill>
                <a:latin typeface="Agency FB" panose="020B0503020202020204" pitchFamily="34" charset="0"/>
              </a:endParaRPr>
            </a:p>
          </p:txBody>
        </p:sp>
      </p:grpSp>
      <p:grpSp>
        <p:nvGrpSpPr>
          <p:cNvPr id="12" name="Group 11"/>
          <p:cNvGrpSpPr/>
          <p:nvPr/>
        </p:nvGrpSpPr>
        <p:grpSpPr>
          <a:xfrm>
            <a:off x="1119003" y="3628686"/>
            <a:ext cx="3325296" cy="1564045"/>
            <a:chOff x="6724539" y="1872152"/>
            <a:chExt cx="2057954" cy="967954"/>
          </a:xfrm>
        </p:grpSpPr>
        <p:sp>
          <p:nvSpPr>
            <p:cNvPr id="13" name="Freeform 5"/>
            <p:cNvSpPr>
              <a:spLocks/>
            </p:cNvSpPr>
            <p:nvPr/>
          </p:nvSpPr>
          <p:spPr bwMode="auto">
            <a:xfrm>
              <a:off x="6724539" y="2161336"/>
              <a:ext cx="2057954" cy="678770"/>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pPr algn="ctr"/>
              <a:endParaRPr lang="id-ID" sz="1351">
                <a:solidFill>
                  <a:prstClr val="black"/>
                </a:solidFill>
                <a:latin typeface="Agency FB" panose="020B0503020202020204" pitchFamily="34" charset="0"/>
              </a:endParaRPr>
            </a:p>
          </p:txBody>
        </p:sp>
        <p:sp>
          <p:nvSpPr>
            <p:cNvPr id="14" name="Oval 9"/>
            <p:cNvSpPr>
              <a:spLocks noChangeArrowheads="1"/>
            </p:cNvSpPr>
            <p:nvPr/>
          </p:nvSpPr>
          <p:spPr bwMode="auto">
            <a:xfrm>
              <a:off x="6724539" y="1872152"/>
              <a:ext cx="2057954" cy="578367"/>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pPr algn="ctr"/>
              <a:endParaRPr lang="id-ID" sz="1351">
                <a:solidFill>
                  <a:prstClr val="black"/>
                </a:solidFill>
                <a:latin typeface="Agency FB" panose="020B0503020202020204" pitchFamily="34" charset="0"/>
              </a:endParaRPr>
            </a:p>
          </p:txBody>
        </p:sp>
        <p:sp>
          <p:nvSpPr>
            <p:cNvPr id="15" name="Oval 17"/>
            <p:cNvSpPr>
              <a:spLocks noChangeArrowheads="1"/>
            </p:cNvSpPr>
            <p:nvPr/>
          </p:nvSpPr>
          <p:spPr bwMode="auto">
            <a:xfrm>
              <a:off x="7207013" y="2117595"/>
              <a:ext cx="1093006" cy="220044"/>
            </a:xfrm>
            <a:prstGeom prst="ellipse">
              <a:avLst/>
            </a:pr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pPr algn="ctr"/>
              <a:endParaRPr lang="id-ID" sz="1351">
                <a:solidFill>
                  <a:prstClr val="black"/>
                </a:solidFill>
                <a:latin typeface="Agency FB" panose="020B0503020202020204" pitchFamily="34" charset="0"/>
              </a:endParaRPr>
            </a:p>
          </p:txBody>
        </p:sp>
      </p:grpSp>
      <p:grpSp>
        <p:nvGrpSpPr>
          <p:cNvPr id="16" name="Group 15"/>
          <p:cNvGrpSpPr/>
          <p:nvPr/>
        </p:nvGrpSpPr>
        <p:grpSpPr>
          <a:xfrm>
            <a:off x="1314629" y="2802010"/>
            <a:ext cx="2940007" cy="1382825"/>
            <a:chOff x="6724539" y="1872152"/>
            <a:chExt cx="2057954" cy="967954"/>
          </a:xfrm>
        </p:grpSpPr>
        <p:sp>
          <p:nvSpPr>
            <p:cNvPr id="17" name="Freeform 5"/>
            <p:cNvSpPr>
              <a:spLocks/>
            </p:cNvSpPr>
            <p:nvPr/>
          </p:nvSpPr>
          <p:spPr bwMode="auto">
            <a:xfrm>
              <a:off x="6724539" y="2161336"/>
              <a:ext cx="2057954" cy="678770"/>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algn="ctr"/>
              <a:endParaRPr lang="id-ID" sz="1351">
                <a:solidFill>
                  <a:prstClr val="black"/>
                </a:solidFill>
                <a:latin typeface="Agency FB" panose="020B0503020202020204" pitchFamily="34" charset="0"/>
              </a:endParaRPr>
            </a:p>
          </p:txBody>
        </p:sp>
        <p:sp>
          <p:nvSpPr>
            <p:cNvPr id="18" name="Oval 9"/>
            <p:cNvSpPr>
              <a:spLocks noChangeArrowheads="1"/>
            </p:cNvSpPr>
            <p:nvPr/>
          </p:nvSpPr>
          <p:spPr bwMode="auto">
            <a:xfrm>
              <a:off x="6724539" y="1872152"/>
              <a:ext cx="2057954" cy="578367"/>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pPr algn="ctr"/>
              <a:endParaRPr lang="id-ID" sz="1351">
                <a:solidFill>
                  <a:prstClr val="black"/>
                </a:solidFill>
                <a:latin typeface="Agency FB" panose="020B0503020202020204" pitchFamily="34" charset="0"/>
              </a:endParaRPr>
            </a:p>
          </p:txBody>
        </p:sp>
        <p:sp>
          <p:nvSpPr>
            <p:cNvPr id="19" name="Oval 18"/>
            <p:cNvSpPr>
              <a:spLocks noChangeArrowheads="1"/>
            </p:cNvSpPr>
            <p:nvPr/>
          </p:nvSpPr>
          <p:spPr bwMode="auto">
            <a:xfrm>
              <a:off x="7207013" y="2117595"/>
              <a:ext cx="1093006" cy="220044"/>
            </a:xfrm>
            <a:prstGeom prst="ellipse">
              <a:avLst/>
            </a:pr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algn="ctr"/>
              <a:endParaRPr lang="id-ID" sz="1351">
                <a:solidFill>
                  <a:prstClr val="black"/>
                </a:solidFill>
                <a:latin typeface="Agency FB" panose="020B0503020202020204" pitchFamily="34" charset="0"/>
              </a:endParaRPr>
            </a:p>
          </p:txBody>
        </p:sp>
      </p:grpSp>
      <p:sp>
        <p:nvSpPr>
          <p:cNvPr id="20" name="Oval 19"/>
          <p:cNvSpPr>
            <a:spLocks noChangeArrowheads="1"/>
          </p:cNvSpPr>
          <p:nvPr/>
        </p:nvSpPr>
        <p:spPr bwMode="auto">
          <a:xfrm rot="3547095">
            <a:off x="2785256" y="4433637"/>
            <a:ext cx="3457575" cy="999205"/>
          </a:xfrm>
          <a:prstGeom prst="ellipse">
            <a:avLst/>
          </a:prstGeom>
          <a:gradFill rotWithShape="1">
            <a:gsLst>
              <a:gs pos="0">
                <a:srgbClr val="000000">
                  <a:alpha val="27000"/>
                </a:srgbClr>
              </a:gs>
              <a:gs pos="100000">
                <a:srgbClr val="000000">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i="1">
              <a:solidFill>
                <a:srgbClr val="000000"/>
              </a:solidFill>
              <a:latin typeface="Agency FB" panose="020B0503020202020204" pitchFamily="34" charset="0"/>
              <a:ea typeface="华文细黑" pitchFamily="2" charset="-122"/>
            </a:endParaRPr>
          </a:p>
        </p:txBody>
      </p:sp>
      <p:grpSp>
        <p:nvGrpSpPr>
          <p:cNvPr id="21" name="Group 20"/>
          <p:cNvGrpSpPr/>
          <p:nvPr/>
        </p:nvGrpSpPr>
        <p:grpSpPr>
          <a:xfrm rot="3235640">
            <a:off x="3627646" y="4207129"/>
            <a:ext cx="2514367" cy="1182627"/>
            <a:chOff x="4955522" y="1819842"/>
            <a:chExt cx="2514366" cy="1182626"/>
          </a:xfrm>
        </p:grpSpPr>
        <p:grpSp>
          <p:nvGrpSpPr>
            <p:cNvPr id="22" name="Group 21"/>
            <p:cNvGrpSpPr/>
            <p:nvPr/>
          </p:nvGrpSpPr>
          <p:grpSpPr>
            <a:xfrm>
              <a:off x="4955522" y="1819842"/>
              <a:ext cx="2514366" cy="1182626"/>
              <a:chOff x="7064781" y="1349909"/>
              <a:chExt cx="2057954" cy="967954"/>
            </a:xfrm>
          </p:grpSpPr>
          <p:sp>
            <p:nvSpPr>
              <p:cNvPr id="24" name="Freeform 5"/>
              <p:cNvSpPr>
                <a:spLocks/>
              </p:cNvSpPr>
              <p:nvPr/>
            </p:nvSpPr>
            <p:spPr bwMode="auto">
              <a:xfrm>
                <a:off x="7064781" y="1639093"/>
                <a:ext cx="2057954" cy="678770"/>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id-ID" sz="1351">
                  <a:solidFill>
                    <a:prstClr val="black"/>
                  </a:solidFill>
                  <a:latin typeface="Agency FB" panose="020B0503020202020204" pitchFamily="34" charset="0"/>
                </a:endParaRPr>
              </a:p>
            </p:txBody>
          </p:sp>
          <p:sp>
            <p:nvSpPr>
              <p:cNvPr id="25" name="Oval 9"/>
              <p:cNvSpPr>
                <a:spLocks noChangeArrowheads="1"/>
              </p:cNvSpPr>
              <p:nvPr/>
            </p:nvSpPr>
            <p:spPr bwMode="auto">
              <a:xfrm>
                <a:off x="7064781" y="1349909"/>
                <a:ext cx="2057954" cy="578367"/>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id-ID" sz="1351">
                  <a:solidFill>
                    <a:prstClr val="black"/>
                  </a:solidFill>
                  <a:latin typeface="Agency FB" panose="020B0503020202020204" pitchFamily="34" charset="0"/>
                </a:endParaRPr>
              </a:p>
            </p:txBody>
          </p:sp>
        </p:grpSp>
        <p:sp>
          <p:nvSpPr>
            <p:cNvPr id="23" name="Oval 17"/>
            <p:cNvSpPr>
              <a:spLocks noChangeArrowheads="1"/>
            </p:cNvSpPr>
            <p:nvPr/>
          </p:nvSpPr>
          <p:spPr bwMode="auto">
            <a:xfrm>
              <a:off x="5431967" y="2012041"/>
              <a:ext cx="1561475" cy="314356"/>
            </a:xfrm>
            <a:prstGeom prst="ellipse">
              <a:avLst/>
            </a:prstGeom>
            <a:solidFill>
              <a:schemeClr val="accent4">
                <a:lumMod val="50000"/>
              </a:schemeClr>
            </a:solidFill>
            <a:ln>
              <a:noFill/>
            </a:ln>
          </p:spPr>
          <p:txBody>
            <a:bodyPr vert="horz" wrap="square" lIns="91440" tIns="45720" rIns="91440" bIns="45720" numCol="1" anchor="t" anchorCtr="0" compatLnSpc="1">
              <a:prstTxWarp prst="textNoShape">
                <a:avLst/>
              </a:prstTxWarp>
            </a:bodyPr>
            <a:lstStyle/>
            <a:p>
              <a:pPr algn="ctr"/>
              <a:endParaRPr lang="id-ID" sz="1351">
                <a:solidFill>
                  <a:prstClr val="black"/>
                </a:solidFill>
                <a:latin typeface="Agency FB" panose="020B0503020202020204" pitchFamily="34" charset="0"/>
              </a:endParaRPr>
            </a:p>
          </p:txBody>
        </p:sp>
      </p:grpSp>
      <p:grpSp>
        <p:nvGrpSpPr>
          <p:cNvPr id="26" name="Group 25"/>
          <p:cNvGrpSpPr/>
          <p:nvPr/>
        </p:nvGrpSpPr>
        <p:grpSpPr>
          <a:xfrm>
            <a:off x="2764704" y="1455955"/>
            <a:ext cx="1998720" cy="1475458"/>
            <a:chOff x="2518844" y="2563628"/>
            <a:chExt cx="1998720" cy="1475458"/>
          </a:xfrm>
        </p:grpSpPr>
        <p:grpSp>
          <p:nvGrpSpPr>
            <p:cNvPr id="27" name="Group 26"/>
            <p:cNvGrpSpPr/>
            <p:nvPr/>
          </p:nvGrpSpPr>
          <p:grpSpPr>
            <a:xfrm>
              <a:off x="2518844" y="2872068"/>
              <a:ext cx="261290" cy="1167018"/>
              <a:chOff x="1374514" y="1504950"/>
              <a:chExt cx="261290" cy="1167018"/>
            </a:xfrm>
          </p:grpSpPr>
          <p:cxnSp>
            <p:nvCxnSpPr>
              <p:cNvPr id="29" name="Straight Connector 28"/>
              <p:cNvCxnSpPr/>
              <p:nvPr/>
            </p:nvCxnSpPr>
            <p:spPr>
              <a:xfrm flipH="1" flipV="1">
                <a:off x="1374514" y="1504950"/>
                <a:ext cx="2" cy="1167018"/>
              </a:xfrm>
              <a:prstGeom prst="line">
                <a:avLst/>
              </a:prstGeom>
              <a:ln>
                <a:solidFill>
                  <a:schemeClr val="tx1">
                    <a:lumMod val="40000"/>
                    <a:lumOff val="6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1374514" y="1504950"/>
                <a:ext cx="261290" cy="0"/>
              </a:xfrm>
              <a:prstGeom prst="line">
                <a:avLst/>
              </a:prstGeom>
              <a:ln>
                <a:solidFill>
                  <a:schemeClr val="tx1">
                    <a:lumMod val="40000"/>
                    <a:lumOff val="6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sp>
          <p:nvSpPr>
            <p:cNvPr id="28" name="Content Placeholder 2"/>
            <p:cNvSpPr txBox="1">
              <a:spLocks/>
            </p:cNvSpPr>
            <p:nvPr/>
          </p:nvSpPr>
          <p:spPr>
            <a:xfrm>
              <a:off x="2826186" y="2563628"/>
              <a:ext cx="1691378" cy="557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Font typeface="Arial" pitchFamily="34" charset="0"/>
                <a:buNone/>
              </a:pPr>
              <a:r>
                <a:rPr lang="en-US" sz="800" dirty="0">
                  <a:solidFill>
                    <a:prstClr val="white">
                      <a:lumMod val="50000"/>
                    </a:prstClr>
                  </a:solidFill>
                  <a:latin typeface="Agency FB" panose="020B0503020202020204" pitchFamily="34" charset="0"/>
                </a:rPr>
                <a:t>Lorem ipsum dolor sit amet, consectetur adipiscing elit. Sed imperdiet tincidunt.</a:t>
              </a:r>
              <a:endParaRPr lang="en-US" sz="700" dirty="0">
                <a:solidFill>
                  <a:prstClr val="white">
                    <a:lumMod val="50000"/>
                  </a:prstClr>
                </a:solidFill>
                <a:latin typeface="Agency FB" panose="020B0503020202020204" pitchFamily="34" charset="0"/>
              </a:endParaRPr>
            </a:p>
          </p:txBody>
        </p:sp>
      </p:grpSp>
      <p:grpSp>
        <p:nvGrpSpPr>
          <p:cNvPr id="31" name="Group 30"/>
          <p:cNvGrpSpPr/>
          <p:nvPr/>
        </p:nvGrpSpPr>
        <p:grpSpPr>
          <a:xfrm>
            <a:off x="5532729" y="3492216"/>
            <a:ext cx="1998720" cy="1475458"/>
            <a:chOff x="2518844" y="2563628"/>
            <a:chExt cx="1998720" cy="1475458"/>
          </a:xfrm>
        </p:grpSpPr>
        <p:grpSp>
          <p:nvGrpSpPr>
            <p:cNvPr id="32" name="Group 31"/>
            <p:cNvGrpSpPr/>
            <p:nvPr/>
          </p:nvGrpSpPr>
          <p:grpSpPr>
            <a:xfrm>
              <a:off x="2518844" y="2872068"/>
              <a:ext cx="261290" cy="1167018"/>
              <a:chOff x="1374514" y="1504950"/>
              <a:chExt cx="261290" cy="1167018"/>
            </a:xfrm>
          </p:grpSpPr>
          <p:cxnSp>
            <p:nvCxnSpPr>
              <p:cNvPr id="34" name="Straight Connector 33"/>
              <p:cNvCxnSpPr/>
              <p:nvPr/>
            </p:nvCxnSpPr>
            <p:spPr>
              <a:xfrm flipH="1" flipV="1">
                <a:off x="1374514" y="1504950"/>
                <a:ext cx="2" cy="1167018"/>
              </a:xfrm>
              <a:prstGeom prst="line">
                <a:avLst/>
              </a:prstGeom>
              <a:ln>
                <a:solidFill>
                  <a:schemeClr val="tx1">
                    <a:lumMod val="40000"/>
                    <a:lumOff val="6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1374514" y="1504950"/>
                <a:ext cx="261290" cy="0"/>
              </a:xfrm>
              <a:prstGeom prst="line">
                <a:avLst/>
              </a:prstGeom>
              <a:ln>
                <a:solidFill>
                  <a:schemeClr val="tx1">
                    <a:lumMod val="40000"/>
                    <a:lumOff val="6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sp>
          <p:nvSpPr>
            <p:cNvPr id="33" name="Content Placeholder 2"/>
            <p:cNvSpPr txBox="1">
              <a:spLocks/>
            </p:cNvSpPr>
            <p:nvPr/>
          </p:nvSpPr>
          <p:spPr>
            <a:xfrm>
              <a:off x="2826186" y="2563628"/>
              <a:ext cx="1691378" cy="557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Font typeface="Arial" pitchFamily="34" charset="0"/>
                <a:buNone/>
              </a:pPr>
              <a:r>
                <a:rPr lang="en-US" sz="800" dirty="0">
                  <a:solidFill>
                    <a:prstClr val="white">
                      <a:lumMod val="50000"/>
                    </a:prstClr>
                  </a:solidFill>
                  <a:latin typeface="Agency FB" panose="020B0503020202020204" pitchFamily="34" charset="0"/>
                </a:rPr>
                <a:t>Lorem ipsum dolor sit amet, consectetur adipiscing elit. Sed imperdiet tincidunt.</a:t>
              </a:r>
              <a:endParaRPr lang="en-US" sz="700" dirty="0">
                <a:solidFill>
                  <a:prstClr val="white">
                    <a:lumMod val="50000"/>
                  </a:prstClr>
                </a:solidFill>
                <a:latin typeface="Agency FB" panose="020B0503020202020204" pitchFamily="34" charset="0"/>
              </a:endParaRPr>
            </a:p>
          </p:txBody>
        </p:sp>
      </p:grpSp>
      <p:grpSp>
        <p:nvGrpSpPr>
          <p:cNvPr id="36" name="Group 35"/>
          <p:cNvGrpSpPr/>
          <p:nvPr/>
        </p:nvGrpSpPr>
        <p:grpSpPr>
          <a:xfrm>
            <a:off x="3777252" y="2145692"/>
            <a:ext cx="1998720" cy="2232187"/>
            <a:chOff x="2518844" y="2563628"/>
            <a:chExt cx="1998720" cy="2232187"/>
          </a:xfrm>
        </p:grpSpPr>
        <p:grpSp>
          <p:nvGrpSpPr>
            <p:cNvPr id="37" name="Group 36"/>
            <p:cNvGrpSpPr/>
            <p:nvPr/>
          </p:nvGrpSpPr>
          <p:grpSpPr>
            <a:xfrm>
              <a:off x="2518844" y="2872068"/>
              <a:ext cx="261290" cy="1923747"/>
              <a:chOff x="1374514" y="1504950"/>
              <a:chExt cx="261290" cy="1923747"/>
            </a:xfrm>
          </p:grpSpPr>
          <p:cxnSp>
            <p:nvCxnSpPr>
              <p:cNvPr id="39" name="Straight Connector 38"/>
              <p:cNvCxnSpPr/>
              <p:nvPr/>
            </p:nvCxnSpPr>
            <p:spPr>
              <a:xfrm flipV="1">
                <a:off x="1374514" y="1504950"/>
                <a:ext cx="0" cy="1923747"/>
              </a:xfrm>
              <a:prstGeom prst="line">
                <a:avLst/>
              </a:prstGeom>
              <a:ln>
                <a:solidFill>
                  <a:schemeClr val="tx1">
                    <a:lumMod val="40000"/>
                    <a:lumOff val="6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1374514" y="1504950"/>
                <a:ext cx="261290" cy="0"/>
              </a:xfrm>
              <a:prstGeom prst="line">
                <a:avLst/>
              </a:prstGeom>
              <a:ln>
                <a:solidFill>
                  <a:schemeClr val="tx1">
                    <a:lumMod val="40000"/>
                    <a:lumOff val="6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sp>
          <p:nvSpPr>
            <p:cNvPr id="38" name="Content Placeholder 2"/>
            <p:cNvSpPr txBox="1">
              <a:spLocks/>
            </p:cNvSpPr>
            <p:nvPr/>
          </p:nvSpPr>
          <p:spPr>
            <a:xfrm>
              <a:off x="2826186" y="2563628"/>
              <a:ext cx="1691378" cy="557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Font typeface="Arial" pitchFamily="34" charset="0"/>
                <a:buNone/>
              </a:pPr>
              <a:r>
                <a:rPr lang="en-US" sz="800" dirty="0">
                  <a:solidFill>
                    <a:prstClr val="white">
                      <a:lumMod val="50000"/>
                    </a:prstClr>
                  </a:solidFill>
                  <a:latin typeface="Agency FB" panose="020B0503020202020204" pitchFamily="34" charset="0"/>
                </a:rPr>
                <a:t>Lorem ipsum dolor sit amet, consectetur adipiscing elit. Sed imperdiet tincidunt.</a:t>
              </a:r>
              <a:endParaRPr lang="en-US" sz="700" dirty="0">
                <a:solidFill>
                  <a:prstClr val="white">
                    <a:lumMod val="50000"/>
                  </a:prstClr>
                </a:solidFill>
                <a:latin typeface="Agency FB" panose="020B0503020202020204" pitchFamily="34" charset="0"/>
              </a:endParaRPr>
            </a:p>
          </p:txBody>
        </p:sp>
      </p:grpSp>
      <p:grpSp>
        <p:nvGrpSpPr>
          <p:cNvPr id="41" name="Group 40"/>
          <p:cNvGrpSpPr/>
          <p:nvPr/>
        </p:nvGrpSpPr>
        <p:grpSpPr>
          <a:xfrm>
            <a:off x="7487180" y="2649438"/>
            <a:ext cx="4242109" cy="3772703"/>
            <a:chOff x="6865541" y="2693177"/>
            <a:chExt cx="4242109" cy="3772703"/>
          </a:xfrm>
        </p:grpSpPr>
        <p:sp>
          <p:nvSpPr>
            <p:cNvPr id="42" name="TextBox 41"/>
            <p:cNvSpPr txBox="1"/>
            <p:nvPr/>
          </p:nvSpPr>
          <p:spPr>
            <a:xfrm>
              <a:off x="6940541" y="2693177"/>
              <a:ext cx="2983509" cy="792653"/>
            </a:xfrm>
            <a:prstGeom prst="rect">
              <a:avLst/>
            </a:prstGeom>
            <a:noFill/>
          </p:spPr>
          <p:txBody>
            <a:bodyPr wrap="none" rtlCol="0">
              <a:spAutoFit/>
            </a:bodyPr>
            <a:lstStyle/>
            <a:p>
              <a:r>
                <a:rPr lang="id-ID" sz="1351" b="1" dirty="0">
                  <a:solidFill>
                    <a:prstClr val="black">
                      <a:lumMod val="65000"/>
                      <a:lumOff val="35000"/>
                    </a:prstClr>
                  </a:solidFill>
                  <a:latin typeface="Agency FB" panose="020B0503020202020204" pitchFamily="34" charset="0"/>
                  <a:ea typeface="Open Sans" panose="020B0606030504020204" pitchFamily="34" charset="0"/>
                  <a:cs typeface="Open Sans" panose="020B0606030504020204" pitchFamily="34" charset="0"/>
                </a:rPr>
                <a:t>BUSINESS</a:t>
              </a:r>
              <a:r>
                <a:rPr lang="en-US" sz="1351" b="1" dirty="0">
                  <a:solidFill>
                    <a:prstClr val="black">
                      <a:lumMod val="65000"/>
                      <a:lumOff val="35000"/>
                    </a:prstClr>
                  </a:solidFill>
                  <a:latin typeface="Agency FB" panose="020B0503020202020204" pitchFamily="34" charset="0"/>
                  <a:ea typeface="Open Sans" panose="020B0606030504020204" pitchFamily="34" charset="0"/>
                  <a:cs typeface="Open Sans" panose="020B0606030504020204" pitchFamily="34" charset="0"/>
                </a:rPr>
                <a:t> &amp; ENTERTAIMENT</a:t>
              </a:r>
            </a:p>
            <a:p>
              <a:r>
                <a:rPr lang="id-ID" sz="3200" b="1" spc="300">
                  <a:solidFill>
                    <a:srgbClr val="44546A"/>
                  </a:solidFill>
                  <a:latin typeface="Agency FB" panose="020B0503020202020204" pitchFamily="34" charset="0"/>
                </a:rPr>
                <a:t>SUCCESS STORY</a:t>
              </a:r>
              <a:endParaRPr lang="en-US" sz="3200" b="1" spc="300" dirty="0">
                <a:solidFill>
                  <a:srgbClr val="44546A"/>
                </a:solidFill>
                <a:latin typeface="Agency FB" panose="020B0503020202020204" pitchFamily="34" charset="0"/>
              </a:endParaRPr>
            </a:p>
          </p:txBody>
        </p:sp>
        <p:sp>
          <p:nvSpPr>
            <p:cNvPr id="43" name="Rectangle 42"/>
            <p:cNvSpPr/>
            <p:nvPr/>
          </p:nvSpPr>
          <p:spPr>
            <a:xfrm>
              <a:off x="6940542" y="3500445"/>
              <a:ext cx="4167108" cy="1400383"/>
            </a:xfrm>
            <a:prstGeom prst="rect">
              <a:avLst/>
            </a:prstGeom>
          </p:spPr>
          <p:txBody>
            <a:bodyPr wrap="square">
              <a:spAutoFit/>
            </a:bodyPr>
            <a:lstStyle/>
            <a:p>
              <a:pPr>
                <a:lnSpc>
                  <a:spcPts val="1651"/>
                </a:lnSpc>
                <a:spcAft>
                  <a:spcPts val="1500"/>
                </a:spcAft>
              </a:pPr>
              <a:r>
                <a:rPr lang="en-US" sz="1200" dirty="0" err="1">
                  <a:solidFill>
                    <a:prstClr val="white">
                      <a:lumMod val="65000"/>
                    </a:prstClr>
                  </a:solidFill>
                  <a:latin typeface="Agency FB" panose="020B0503020202020204" pitchFamily="34" charset="0"/>
                  <a:ea typeface="Times New Roman" panose="02020603050405020304" pitchFamily="18" charset="0"/>
                </a:rPr>
                <a:t>Lorem</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ipsum</a:t>
              </a:r>
              <a:r>
                <a:rPr lang="en-US" sz="1200" dirty="0">
                  <a:solidFill>
                    <a:prstClr val="white">
                      <a:lumMod val="65000"/>
                    </a:prstClr>
                  </a:solidFill>
                  <a:latin typeface="Agency FB" panose="020B0503020202020204" pitchFamily="34" charset="0"/>
                  <a:ea typeface="Times New Roman" panose="02020603050405020304" pitchFamily="18" charset="0"/>
                </a:rPr>
                <a:t> dolor sit </a:t>
              </a:r>
              <a:r>
                <a:rPr lang="en-US" sz="1200" dirty="0" err="1">
                  <a:solidFill>
                    <a:prstClr val="white">
                      <a:lumMod val="65000"/>
                    </a:prstClr>
                  </a:solidFill>
                  <a:latin typeface="Agency FB" panose="020B0503020202020204" pitchFamily="34" charset="0"/>
                  <a:ea typeface="Times New Roman" panose="02020603050405020304" pitchFamily="18" charset="0"/>
                </a:rPr>
                <a:t>amet</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consectetur</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adipiscing</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elit</a:t>
              </a:r>
              <a:r>
                <a:rPr lang="en-US" sz="1200" dirty="0">
                  <a:solidFill>
                    <a:prstClr val="white">
                      <a:lumMod val="65000"/>
                    </a:prstClr>
                  </a:solidFill>
                  <a:latin typeface="Agency FB" panose="020B0503020202020204" pitchFamily="34" charset="0"/>
                  <a:ea typeface="Times New Roman" panose="02020603050405020304" pitchFamily="18" charset="0"/>
                </a:rPr>
                <a:t>. Nam </a:t>
              </a:r>
              <a:r>
                <a:rPr lang="en-US" sz="1200" dirty="0" err="1">
                  <a:solidFill>
                    <a:prstClr val="white">
                      <a:lumMod val="65000"/>
                    </a:prstClr>
                  </a:solidFill>
                  <a:latin typeface="Agency FB" panose="020B0503020202020204" pitchFamily="34" charset="0"/>
                  <a:ea typeface="Times New Roman" panose="02020603050405020304" pitchFamily="18" charset="0"/>
                </a:rPr>
                <a:t>viverra</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euismod</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odio</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gravida</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pellentesque</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urna</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varius</a:t>
              </a:r>
              <a:r>
                <a:rPr lang="en-US" sz="1200" dirty="0">
                  <a:solidFill>
                    <a:prstClr val="white">
                      <a:lumMod val="65000"/>
                    </a:prstClr>
                  </a:solidFill>
                  <a:latin typeface="Agency FB" panose="020B0503020202020204" pitchFamily="34" charset="0"/>
                  <a:ea typeface="Times New Roman" panose="02020603050405020304" pitchFamily="18" charset="0"/>
                </a:rPr>
                <a:t> vitae. </a:t>
              </a:r>
              <a:r>
                <a:rPr lang="en-US" sz="1200" dirty="0" err="1">
                  <a:solidFill>
                    <a:prstClr val="white">
                      <a:lumMod val="65000"/>
                    </a:prstClr>
                  </a:solidFill>
                  <a:latin typeface="Agency FB" panose="020B0503020202020204" pitchFamily="34" charset="0"/>
                  <a:ea typeface="Times New Roman" panose="02020603050405020304" pitchFamily="18" charset="0"/>
                </a:rPr>
                <a:t>Sed</a:t>
              </a:r>
              <a:r>
                <a:rPr lang="en-US" sz="1200" dirty="0">
                  <a:solidFill>
                    <a:prstClr val="white">
                      <a:lumMod val="65000"/>
                    </a:prstClr>
                  </a:solidFill>
                  <a:latin typeface="Agency FB" panose="020B0503020202020204" pitchFamily="34" charset="0"/>
                  <a:ea typeface="Times New Roman" panose="02020603050405020304" pitchFamily="18" charset="0"/>
                </a:rPr>
                <a:t> dui </a:t>
              </a:r>
              <a:r>
                <a:rPr lang="en-US" sz="1200" dirty="0" err="1">
                  <a:solidFill>
                    <a:prstClr val="white">
                      <a:lumMod val="65000"/>
                    </a:prstClr>
                  </a:solidFill>
                  <a:latin typeface="Agency FB" panose="020B0503020202020204" pitchFamily="34" charset="0"/>
                  <a:ea typeface="Times New Roman" panose="02020603050405020304" pitchFamily="18" charset="0"/>
                </a:rPr>
                <a:t>lorem</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adipiscing</a:t>
              </a:r>
              <a:r>
                <a:rPr lang="en-US" sz="1200" dirty="0">
                  <a:solidFill>
                    <a:prstClr val="white">
                      <a:lumMod val="65000"/>
                    </a:prstClr>
                  </a:solidFill>
                  <a:latin typeface="Agency FB" panose="020B0503020202020204" pitchFamily="34" charset="0"/>
                  <a:ea typeface="Times New Roman" panose="02020603050405020304" pitchFamily="18" charset="0"/>
                </a:rPr>
                <a:t> in </a:t>
              </a:r>
              <a:r>
                <a:rPr lang="en-US" sz="1200" dirty="0" err="1">
                  <a:solidFill>
                    <a:prstClr val="white">
                      <a:lumMod val="65000"/>
                    </a:prstClr>
                  </a:solidFill>
                  <a:latin typeface="Agency FB" panose="020B0503020202020204" pitchFamily="34" charset="0"/>
                  <a:ea typeface="Times New Roman" panose="02020603050405020304" pitchFamily="18" charset="0"/>
                </a:rPr>
                <a:t>adipiscing</a:t>
              </a:r>
              <a:r>
                <a:rPr lang="en-US" sz="1200" dirty="0">
                  <a:solidFill>
                    <a:prstClr val="white">
                      <a:lumMod val="65000"/>
                    </a:prstClr>
                  </a:solidFill>
                  <a:latin typeface="Agency FB" panose="020B0503020202020204" pitchFamily="34" charset="0"/>
                  <a:ea typeface="Times New Roman" panose="02020603050405020304" pitchFamily="18" charset="0"/>
                </a:rPr>
                <a:t> et, </a:t>
              </a:r>
              <a:r>
                <a:rPr lang="en-US" sz="1200" dirty="0" err="1">
                  <a:solidFill>
                    <a:prstClr val="white">
                      <a:lumMod val="65000"/>
                    </a:prstClr>
                  </a:solidFill>
                  <a:latin typeface="Agency FB" panose="020B0503020202020204" pitchFamily="34" charset="0"/>
                  <a:ea typeface="Times New Roman" panose="02020603050405020304" pitchFamily="18" charset="0"/>
                </a:rPr>
                <a:t>interdum</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nec</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metus</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Mauris</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ultricies</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justo</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eu</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convallis</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placerat</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felis</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enim</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ornare</a:t>
              </a:r>
              <a:r>
                <a:rPr lang="en-US" sz="1200" dirty="0">
                  <a:solidFill>
                    <a:prstClr val="white">
                      <a:lumMod val="65000"/>
                    </a:prstClr>
                  </a:solidFill>
                  <a:latin typeface="Agency FB" panose="020B0503020202020204" pitchFamily="34" charset="0"/>
                  <a:ea typeface="Times New Roman" panose="02020603050405020304" pitchFamily="18" charset="0"/>
                </a:rPr>
                <a:t> nisi, vitae </a:t>
              </a:r>
              <a:r>
                <a:rPr lang="en-US" sz="1200" dirty="0" err="1">
                  <a:solidFill>
                    <a:prstClr val="white">
                      <a:lumMod val="65000"/>
                    </a:prstClr>
                  </a:solidFill>
                  <a:latin typeface="Agency FB" panose="020B0503020202020204" pitchFamily="34" charset="0"/>
                  <a:ea typeface="Times New Roman" panose="02020603050405020304" pitchFamily="18" charset="0"/>
                </a:rPr>
                <a:t>mattis</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nulla</a:t>
              </a:r>
              <a:r>
                <a:rPr lang="en-US" sz="1200" dirty="0">
                  <a:solidFill>
                    <a:prstClr val="white">
                      <a:lumMod val="65000"/>
                    </a:prstClr>
                  </a:solidFill>
                  <a:latin typeface="Agency FB" panose="020B0503020202020204" pitchFamily="34" charset="0"/>
                  <a:ea typeface="Times New Roman" panose="02020603050405020304" pitchFamily="18" charset="0"/>
                </a:rPr>
                <a:t> ante id dui. </a:t>
              </a:r>
              <a:r>
                <a:rPr lang="en-US" sz="1200" dirty="0" err="1">
                  <a:solidFill>
                    <a:prstClr val="white">
                      <a:lumMod val="65000"/>
                    </a:prstClr>
                  </a:solidFill>
                  <a:latin typeface="Agency FB" panose="020B0503020202020204" pitchFamily="34" charset="0"/>
                  <a:ea typeface="Times New Roman" panose="02020603050405020304" pitchFamily="18" charset="0"/>
                </a:rPr>
                <a:t>Ut</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lectus</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purus</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commodo</a:t>
              </a:r>
              <a:r>
                <a:rPr lang="en-US" sz="1200" dirty="0">
                  <a:solidFill>
                    <a:prstClr val="white">
                      <a:lumMod val="65000"/>
                    </a:prstClr>
                  </a:solidFill>
                  <a:latin typeface="Agency FB" panose="020B0503020202020204" pitchFamily="34" charset="0"/>
                  <a:ea typeface="Times New Roman" panose="02020603050405020304" pitchFamily="18" charset="0"/>
                </a:rPr>
                <a:t> et </a:t>
              </a:r>
              <a:r>
                <a:rPr lang="en-US" sz="1200" dirty="0" err="1">
                  <a:solidFill>
                    <a:prstClr val="white">
                      <a:lumMod val="65000"/>
                    </a:prstClr>
                  </a:solidFill>
                  <a:latin typeface="Agency FB" panose="020B0503020202020204" pitchFamily="34" charset="0"/>
                  <a:ea typeface="Times New Roman" panose="02020603050405020304" pitchFamily="18" charset="0"/>
                </a:rPr>
                <a:t>tincidunt</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vel</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interdum</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sed</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lectus</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Vestibulum</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adipiscing</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tempor</a:t>
              </a:r>
              <a:r>
                <a:rPr lang="en-US" sz="1200" dirty="0">
                  <a:solidFill>
                    <a:prstClr val="white">
                      <a:lumMod val="65000"/>
                    </a:prstClr>
                  </a:solidFill>
                  <a:latin typeface="Agency FB" panose="020B0503020202020204" pitchFamily="34" charset="0"/>
                  <a:ea typeface="Times New Roman" panose="02020603050405020304" pitchFamily="18" charset="0"/>
                </a:rPr>
                <a:t> nisi id </a:t>
              </a:r>
              <a:r>
                <a:rPr lang="en-US" sz="1200" dirty="0" err="1">
                  <a:solidFill>
                    <a:prstClr val="white">
                      <a:lumMod val="65000"/>
                    </a:prstClr>
                  </a:solidFill>
                  <a:latin typeface="Agency FB" panose="020B0503020202020204" pitchFamily="34" charset="0"/>
                  <a:ea typeface="Times New Roman" panose="02020603050405020304" pitchFamily="18" charset="0"/>
                </a:rPr>
                <a:t>elementu</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sadips</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ipsums</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dolores</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uns</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fugiats</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gravida</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nam</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elit</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vols</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nulla</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dolores</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amet</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untras</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sitsers</a:t>
              </a:r>
              <a:r>
                <a:rPr lang="en-US" sz="1200" dirty="0">
                  <a:solidFill>
                    <a:prstClr val="white">
                      <a:lumMod val="65000"/>
                    </a:prstClr>
                  </a:solidFill>
                  <a:latin typeface="Agency FB" panose="020B0503020202020204" pitchFamily="34" charset="0"/>
                  <a:ea typeface="Times New Roman" panose="02020603050405020304" pitchFamily="18" charset="0"/>
                </a:rPr>
                <a:t>.</a:t>
              </a:r>
            </a:p>
          </p:txBody>
        </p:sp>
        <p:sp>
          <p:nvSpPr>
            <p:cNvPr id="44" name="TextBox 43"/>
            <p:cNvSpPr txBox="1"/>
            <p:nvPr/>
          </p:nvSpPr>
          <p:spPr>
            <a:xfrm>
              <a:off x="6865541" y="5450217"/>
              <a:ext cx="1671106" cy="1015663"/>
            </a:xfrm>
            <a:prstGeom prst="rect">
              <a:avLst/>
            </a:prstGeom>
            <a:noFill/>
          </p:spPr>
          <p:txBody>
            <a:bodyPr wrap="square" rtlCol="0">
              <a:spAutoFit/>
            </a:bodyPr>
            <a:lstStyle/>
            <a:p>
              <a:r>
                <a:rPr lang="id-ID" sz="6000" dirty="0">
                  <a:solidFill>
                    <a:srgbClr val="00B09B"/>
                  </a:solidFill>
                  <a:latin typeface="Agency FB" panose="020B0503020202020204" pitchFamily="34" charset="0"/>
                </a:rPr>
                <a:t>89%</a:t>
              </a:r>
              <a:endParaRPr lang="en-US" sz="6000" dirty="0">
                <a:solidFill>
                  <a:srgbClr val="00B09B"/>
                </a:solidFill>
                <a:latin typeface="Agency FB" panose="020B0503020202020204" pitchFamily="34" charset="0"/>
              </a:endParaRPr>
            </a:p>
          </p:txBody>
        </p:sp>
        <p:sp>
          <p:nvSpPr>
            <p:cNvPr id="45" name="Rectangle 44"/>
            <p:cNvSpPr>
              <a:spLocks/>
            </p:cNvSpPr>
            <p:nvPr/>
          </p:nvSpPr>
          <p:spPr bwMode="auto">
            <a:xfrm>
              <a:off x="8263781" y="5236470"/>
              <a:ext cx="2692603" cy="12294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nchor="ctr"/>
            <a:lstStyle/>
            <a:p>
              <a:r>
                <a:rPr lang="en-US" sz="1200" b="1">
                  <a:solidFill>
                    <a:srgbClr val="44546A"/>
                  </a:solidFill>
                  <a:latin typeface="Agency FB" panose="020B0503020202020204" pitchFamily="34" charset="0"/>
                  <a:ea typeface="ＭＳ Ｐゴシック" charset="0"/>
                  <a:sym typeface="Source Sans Pro Bold" charset="0"/>
                </a:rPr>
                <a:t>Description</a:t>
              </a:r>
            </a:p>
            <a:p>
              <a:r>
                <a:rPr lang="en-US" sz="1200" b="1">
                  <a:solidFill>
                    <a:srgbClr val="44546A"/>
                  </a:solidFill>
                  <a:latin typeface="Agency FB" panose="020B0503020202020204" pitchFamily="34" charset="0"/>
                  <a:ea typeface="ＭＳ Ｐゴシック" charset="0"/>
                  <a:sym typeface="Source Sans Pro" charset="0"/>
                </a:rPr>
                <a:t>Maecenas faucibus mollis interdum. Cum sociis natoque penatibus et magnis dis parturient montes, nascetur ridiculus mus. </a:t>
              </a:r>
            </a:p>
          </p:txBody>
        </p:sp>
      </p:grpSp>
    </p:spTree>
    <p:extLst>
      <p:ext uri="{BB962C8B-B14F-4D97-AF65-F5344CB8AC3E}">
        <p14:creationId xmlns:p14="http://schemas.microsoft.com/office/powerpoint/2010/main" val="3146644169"/>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1700"/>
                                        <p:tgtEl>
                                          <p:spTgt spid="3"/>
                                        </p:tgtEl>
                                      </p:cBhvr>
                                    </p:animEffect>
                                  </p:childTnLst>
                                </p:cTn>
                              </p:par>
                              <p:par>
                                <p:cTn id="8" presetID="42" presetClass="entr" presetSubtype="0" fill="hold" grpId="0" nodeType="withEffect">
                                  <p:stCondLst>
                                    <p:cond delay="17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childTnLst>
                          </p:cTn>
                        </p:par>
                        <p:par>
                          <p:cTn id="13" fill="hold">
                            <p:stCondLst>
                              <p:cond delay="2700"/>
                            </p:stCondLst>
                            <p:childTnLst>
                              <p:par>
                                <p:cTn id="14" presetID="42" presetClass="entr" presetSubtype="0"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750"/>
                                        <p:tgtEl>
                                          <p:spTgt spid="16"/>
                                        </p:tgtEl>
                                      </p:cBhvr>
                                    </p:animEffect>
                                    <p:anim calcmode="lin" valueType="num">
                                      <p:cBhvr>
                                        <p:cTn id="17" dur="750" fill="hold"/>
                                        <p:tgtEl>
                                          <p:spTgt spid="16"/>
                                        </p:tgtEl>
                                        <p:attrNameLst>
                                          <p:attrName>ppt_x</p:attrName>
                                        </p:attrNameLst>
                                      </p:cBhvr>
                                      <p:tavLst>
                                        <p:tav tm="0">
                                          <p:val>
                                            <p:strVal val="#ppt_x"/>
                                          </p:val>
                                        </p:tav>
                                        <p:tav tm="100000">
                                          <p:val>
                                            <p:strVal val="#ppt_x"/>
                                          </p:val>
                                        </p:tav>
                                      </p:tavLst>
                                    </p:anim>
                                    <p:anim calcmode="lin" valueType="num">
                                      <p:cBhvr>
                                        <p:cTn id="18" dur="750" fill="hold"/>
                                        <p:tgtEl>
                                          <p:spTgt spid="16"/>
                                        </p:tgtEl>
                                        <p:attrNameLst>
                                          <p:attrName>ppt_y</p:attrName>
                                        </p:attrNameLst>
                                      </p:cBhvr>
                                      <p:tavLst>
                                        <p:tav tm="0">
                                          <p:val>
                                            <p:strVal val="#ppt_y+.1"/>
                                          </p:val>
                                        </p:tav>
                                        <p:tav tm="100000">
                                          <p:val>
                                            <p:strVal val="#ppt_y"/>
                                          </p:val>
                                        </p:tav>
                                      </p:tavLst>
                                    </p:anim>
                                  </p:childTnLst>
                                </p:cTn>
                              </p:par>
                            </p:childTnLst>
                          </p:cTn>
                        </p:par>
                        <p:par>
                          <p:cTn id="19" fill="hold">
                            <p:stCondLst>
                              <p:cond delay="3450"/>
                            </p:stCondLst>
                            <p:childTnLst>
                              <p:par>
                                <p:cTn id="20" presetID="42" presetClass="entr" presetSubtype="0"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750"/>
                                        <p:tgtEl>
                                          <p:spTgt spid="12"/>
                                        </p:tgtEl>
                                      </p:cBhvr>
                                    </p:animEffect>
                                    <p:anim calcmode="lin" valueType="num">
                                      <p:cBhvr>
                                        <p:cTn id="23" dur="750" fill="hold"/>
                                        <p:tgtEl>
                                          <p:spTgt spid="12"/>
                                        </p:tgtEl>
                                        <p:attrNameLst>
                                          <p:attrName>ppt_x</p:attrName>
                                        </p:attrNameLst>
                                      </p:cBhvr>
                                      <p:tavLst>
                                        <p:tav tm="0">
                                          <p:val>
                                            <p:strVal val="#ppt_x"/>
                                          </p:val>
                                        </p:tav>
                                        <p:tav tm="100000">
                                          <p:val>
                                            <p:strVal val="#ppt_x"/>
                                          </p:val>
                                        </p:tav>
                                      </p:tavLst>
                                    </p:anim>
                                    <p:anim calcmode="lin" valueType="num">
                                      <p:cBhvr>
                                        <p:cTn id="24" dur="750" fill="hold"/>
                                        <p:tgtEl>
                                          <p:spTgt spid="12"/>
                                        </p:tgtEl>
                                        <p:attrNameLst>
                                          <p:attrName>ppt_y</p:attrName>
                                        </p:attrNameLst>
                                      </p:cBhvr>
                                      <p:tavLst>
                                        <p:tav tm="0">
                                          <p:val>
                                            <p:strVal val="#ppt_y+.1"/>
                                          </p:val>
                                        </p:tav>
                                        <p:tav tm="100000">
                                          <p:val>
                                            <p:strVal val="#ppt_y"/>
                                          </p:val>
                                        </p:tav>
                                      </p:tavLst>
                                    </p:anim>
                                  </p:childTnLst>
                                </p:cTn>
                              </p:par>
                            </p:childTnLst>
                          </p:cTn>
                        </p:par>
                        <p:par>
                          <p:cTn id="25" fill="hold">
                            <p:stCondLst>
                              <p:cond delay="4200"/>
                            </p:stCondLst>
                            <p:childTnLst>
                              <p:par>
                                <p:cTn id="26" presetID="42" presetClass="entr" presetSubtype="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750"/>
                                        <p:tgtEl>
                                          <p:spTgt spid="8"/>
                                        </p:tgtEl>
                                      </p:cBhvr>
                                    </p:animEffect>
                                    <p:anim calcmode="lin" valueType="num">
                                      <p:cBhvr>
                                        <p:cTn id="29" dur="750" fill="hold"/>
                                        <p:tgtEl>
                                          <p:spTgt spid="8"/>
                                        </p:tgtEl>
                                        <p:attrNameLst>
                                          <p:attrName>ppt_x</p:attrName>
                                        </p:attrNameLst>
                                      </p:cBhvr>
                                      <p:tavLst>
                                        <p:tav tm="0">
                                          <p:val>
                                            <p:strVal val="#ppt_x"/>
                                          </p:val>
                                        </p:tav>
                                        <p:tav tm="100000">
                                          <p:val>
                                            <p:strVal val="#ppt_x"/>
                                          </p:val>
                                        </p:tav>
                                      </p:tavLst>
                                    </p:anim>
                                    <p:anim calcmode="lin" valueType="num">
                                      <p:cBhvr>
                                        <p:cTn id="30" dur="750" fill="hold"/>
                                        <p:tgtEl>
                                          <p:spTgt spid="8"/>
                                        </p:tgtEl>
                                        <p:attrNameLst>
                                          <p:attrName>ppt_y</p:attrName>
                                        </p:attrNameLst>
                                      </p:cBhvr>
                                      <p:tavLst>
                                        <p:tav tm="0">
                                          <p:val>
                                            <p:strVal val="#ppt_y+.1"/>
                                          </p:val>
                                        </p:tav>
                                        <p:tav tm="100000">
                                          <p:val>
                                            <p:strVal val="#ppt_y"/>
                                          </p:val>
                                        </p:tav>
                                      </p:tavLst>
                                    </p:anim>
                                  </p:childTnLst>
                                </p:cTn>
                              </p:par>
                            </p:childTnLst>
                          </p:cTn>
                        </p:par>
                        <p:par>
                          <p:cTn id="31" fill="hold">
                            <p:stCondLst>
                              <p:cond delay="4950"/>
                            </p:stCondLst>
                            <p:childTnLst>
                              <p:par>
                                <p:cTn id="32" presetID="10" presetClass="entr" presetSubtype="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907774" y="177008"/>
            <a:ext cx="10515600" cy="6976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id-ID" sz="3200">
                <a:solidFill>
                  <a:srgbClr val="44546A"/>
                </a:solidFill>
                <a:latin typeface="Agency FB" panose="020B0503020202020204" pitchFamily="34" charset="0"/>
                <a:ea typeface="Roboto" panose="02000000000000000000" pitchFamily="2" charset="0"/>
                <a:cs typeface="Lato" panose="020F0502020204030203" pitchFamily="34" charset="0"/>
              </a:rPr>
              <a:t>Bar Infographic</a:t>
            </a:r>
            <a:endParaRPr lang="en-US" sz="3200">
              <a:solidFill>
                <a:srgbClr val="44546A"/>
              </a:solidFill>
              <a:latin typeface="Agency FB" panose="020B0503020202020204" pitchFamily="34" charset="0"/>
              <a:ea typeface="Roboto" panose="02000000000000000000" pitchFamily="2" charset="0"/>
              <a:cs typeface="Lato" panose="020F0502020204030203" pitchFamily="34" charset="0"/>
            </a:endParaRPr>
          </a:p>
        </p:txBody>
      </p:sp>
      <p:sp>
        <p:nvSpPr>
          <p:cNvPr id="4" name="Text Placeholder 2"/>
          <p:cNvSpPr txBox="1">
            <a:spLocks/>
          </p:cNvSpPr>
          <p:nvPr/>
        </p:nvSpPr>
        <p:spPr>
          <a:xfrm>
            <a:off x="907774" y="821635"/>
            <a:ext cx="10515600" cy="50358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400">
                <a:solidFill>
                  <a:prstClr val="white">
                    <a:lumMod val="65000"/>
                  </a:prstClr>
                </a:solidFill>
                <a:latin typeface="Agency FB" panose="020B0503020202020204" pitchFamily="34" charset="0"/>
                <a:ea typeface="Roboto" panose="02000000000000000000" pitchFamily="2" charset="0"/>
                <a:cs typeface="Lato" panose="020F0502020204030203" pitchFamily="34" charset="0"/>
              </a:rPr>
              <a:t>Put a relevant subtitle in </a:t>
            </a:r>
            <a:r>
              <a:rPr lang="en-US" sz="1400">
                <a:solidFill>
                  <a:srgbClr val="90BC33"/>
                </a:solidFill>
                <a:latin typeface="Agency FB" panose="020B0503020202020204" pitchFamily="34" charset="0"/>
                <a:ea typeface="Roboto" panose="02000000000000000000" pitchFamily="2" charset="0"/>
                <a:cs typeface="Lato" panose="020F0502020204030203" pitchFamily="34" charset="0"/>
              </a:rPr>
              <a:t>this line</a:t>
            </a:r>
          </a:p>
          <a:p>
            <a:endParaRPr lang="en-US" sz="1400">
              <a:solidFill>
                <a:srgbClr val="90BC33"/>
              </a:solidFill>
              <a:latin typeface="Agency FB" panose="020B0503020202020204" pitchFamily="34" charset="0"/>
              <a:ea typeface="Roboto" panose="02000000000000000000" pitchFamily="2" charset="0"/>
              <a:cs typeface="Lato" panose="020F0502020204030203" pitchFamily="34" charset="0"/>
            </a:endParaRPr>
          </a:p>
        </p:txBody>
      </p:sp>
      <p:sp>
        <p:nvSpPr>
          <p:cNvPr id="5" name="Rounded Rectangle 4"/>
          <p:cNvSpPr/>
          <p:nvPr/>
        </p:nvSpPr>
        <p:spPr>
          <a:xfrm>
            <a:off x="11436823" y="361731"/>
            <a:ext cx="477272" cy="328187"/>
          </a:xfrm>
          <a:prstGeom prst="roundRect">
            <a:avLst/>
          </a:prstGeom>
          <a:solidFill>
            <a:schemeClr val="tx2">
              <a:lumMod val="40000"/>
              <a:lumOff val="60000"/>
            </a:schemeClr>
          </a:solid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DBBBA498-DA9E-49E0-9B68-36103A5B348F}" type="slidenum">
              <a:rPr lang="id-ID" sz="1200">
                <a:solidFill>
                  <a:prstClr val="white"/>
                </a:solidFill>
                <a:latin typeface="Agency FB" panose="020B0503020202020204" pitchFamily="34" charset="0"/>
              </a:rPr>
              <a:pPr algn="ctr"/>
              <a:t>17</a:t>
            </a:fld>
            <a:endParaRPr lang="en-US" sz="1200">
              <a:solidFill>
                <a:prstClr val="white"/>
              </a:solidFill>
              <a:latin typeface="Agency FB" panose="020B0503020202020204" pitchFamily="34" charset="0"/>
            </a:endParaRPr>
          </a:p>
        </p:txBody>
      </p:sp>
      <p:sp>
        <p:nvSpPr>
          <p:cNvPr id="6" name="Rectangle 5"/>
          <p:cNvSpPr/>
          <p:nvPr/>
        </p:nvSpPr>
        <p:spPr>
          <a:xfrm>
            <a:off x="0" y="6723529"/>
            <a:ext cx="12192000" cy="147918"/>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gency FB" panose="020B0503020202020204" pitchFamily="34" charset="0"/>
            </a:endParaRPr>
          </a:p>
        </p:txBody>
      </p:sp>
      <p:grpSp>
        <p:nvGrpSpPr>
          <p:cNvPr id="7" name="Group 6"/>
          <p:cNvGrpSpPr/>
          <p:nvPr/>
        </p:nvGrpSpPr>
        <p:grpSpPr>
          <a:xfrm>
            <a:off x="1545850" y="1347254"/>
            <a:ext cx="9071461" cy="5195217"/>
            <a:chOff x="860329" y="1305206"/>
            <a:chExt cx="9071461" cy="5195217"/>
          </a:xfrm>
        </p:grpSpPr>
        <p:grpSp>
          <p:nvGrpSpPr>
            <p:cNvPr id="8" name="Group 7"/>
            <p:cNvGrpSpPr/>
            <p:nvPr/>
          </p:nvGrpSpPr>
          <p:grpSpPr>
            <a:xfrm>
              <a:off x="1027091" y="2305794"/>
              <a:ext cx="1329964" cy="4190207"/>
              <a:chOff x="485404" y="3025589"/>
              <a:chExt cx="1329964" cy="4190207"/>
            </a:xfrm>
          </p:grpSpPr>
          <p:sp>
            <p:nvSpPr>
              <p:cNvPr id="175" name="Freeform 1555"/>
              <p:cNvSpPr>
                <a:spLocks/>
              </p:cNvSpPr>
              <p:nvPr/>
            </p:nvSpPr>
            <p:spPr bwMode="auto">
              <a:xfrm rot="16200000">
                <a:off x="-129499" y="4305474"/>
                <a:ext cx="3224752" cy="664982"/>
              </a:xfrm>
              <a:custGeom>
                <a:avLst/>
                <a:gdLst>
                  <a:gd name="T0" fmla="*/ 0 w 1964"/>
                  <a:gd name="T1" fmla="*/ 405 h 405"/>
                  <a:gd name="T2" fmla="*/ 163 w 1964"/>
                  <a:gd name="T3" fmla="*/ 0 h 405"/>
                  <a:gd name="T4" fmla="*/ 1964 w 1964"/>
                  <a:gd name="T5" fmla="*/ 0 h 405"/>
                  <a:gd name="T6" fmla="*/ 1843 w 1964"/>
                  <a:gd name="T7" fmla="*/ 405 h 405"/>
                  <a:gd name="T8" fmla="*/ 0 w 1964"/>
                  <a:gd name="T9" fmla="*/ 405 h 405"/>
                </a:gdLst>
                <a:ahLst/>
                <a:cxnLst>
                  <a:cxn ang="0">
                    <a:pos x="T0" y="T1"/>
                  </a:cxn>
                  <a:cxn ang="0">
                    <a:pos x="T2" y="T3"/>
                  </a:cxn>
                  <a:cxn ang="0">
                    <a:pos x="T4" y="T5"/>
                  </a:cxn>
                  <a:cxn ang="0">
                    <a:pos x="T6" y="T7"/>
                  </a:cxn>
                  <a:cxn ang="0">
                    <a:pos x="T8" y="T9"/>
                  </a:cxn>
                </a:cxnLst>
                <a:rect l="0" t="0" r="r" b="b"/>
                <a:pathLst>
                  <a:path w="1964" h="405">
                    <a:moveTo>
                      <a:pt x="0" y="405"/>
                    </a:moveTo>
                    <a:lnTo>
                      <a:pt x="163" y="0"/>
                    </a:lnTo>
                    <a:lnTo>
                      <a:pt x="1964" y="0"/>
                    </a:lnTo>
                    <a:lnTo>
                      <a:pt x="1843" y="405"/>
                    </a:lnTo>
                    <a:lnTo>
                      <a:pt x="0" y="405"/>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76" name="Freeform 1556"/>
              <p:cNvSpPr>
                <a:spLocks/>
              </p:cNvSpPr>
              <p:nvPr/>
            </p:nvSpPr>
            <p:spPr bwMode="auto">
              <a:xfrm rot="16200000">
                <a:off x="-129499" y="4305474"/>
                <a:ext cx="3224752" cy="664982"/>
              </a:xfrm>
              <a:custGeom>
                <a:avLst/>
                <a:gdLst>
                  <a:gd name="T0" fmla="*/ 0 w 1964"/>
                  <a:gd name="T1" fmla="*/ 405 h 405"/>
                  <a:gd name="T2" fmla="*/ 163 w 1964"/>
                  <a:gd name="T3" fmla="*/ 0 h 405"/>
                  <a:gd name="T4" fmla="*/ 1964 w 1964"/>
                  <a:gd name="T5" fmla="*/ 0 h 405"/>
                  <a:gd name="T6" fmla="*/ 1843 w 1964"/>
                  <a:gd name="T7" fmla="*/ 405 h 405"/>
                  <a:gd name="T8" fmla="*/ 0 w 1964"/>
                  <a:gd name="T9" fmla="*/ 405 h 405"/>
                </a:gdLst>
                <a:ahLst/>
                <a:cxnLst>
                  <a:cxn ang="0">
                    <a:pos x="T0" y="T1"/>
                  </a:cxn>
                  <a:cxn ang="0">
                    <a:pos x="T2" y="T3"/>
                  </a:cxn>
                  <a:cxn ang="0">
                    <a:pos x="T4" y="T5"/>
                  </a:cxn>
                  <a:cxn ang="0">
                    <a:pos x="T6" y="T7"/>
                  </a:cxn>
                  <a:cxn ang="0">
                    <a:pos x="T8" y="T9"/>
                  </a:cxn>
                </a:cxnLst>
                <a:rect l="0" t="0" r="r" b="b"/>
                <a:pathLst>
                  <a:path w="1964" h="405">
                    <a:moveTo>
                      <a:pt x="0" y="405"/>
                    </a:moveTo>
                    <a:lnTo>
                      <a:pt x="163" y="0"/>
                    </a:lnTo>
                    <a:lnTo>
                      <a:pt x="1964" y="0"/>
                    </a:lnTo>
                    <a:lnTo>
                      <a:pt x="1843" y="405"/>
                    </a:lnTo>
                    <a:lnTo>
                      <a:pt x="0" y="40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77" name="Freeform 1557"/>
              <p:cNvSpPr>
                <a:spLocks/>
              </p:cNvSpPr>
              <p:nvPr/>
            </p:nvSpPr>
            <p:spPr bwMode="auto">
              <a:xfrm rot="16200000">
                <a:off x="-795302" y="4306295"/>
                <a:ext cx="3226394" cy="664982"/>
              </a:xfrm>
              <a:custGeom>
                <a:avLst/>
                <a:gdLst>
                  <a:gd name="T0" fmla="*/ 0 w 1965"/>
                  <a:gd name="T1" fmla="*/ 0 h 405"/>
                  <a:gd name="T2" fmla="*/ 163 w 1965"/>
                  <a:gd name="T3" fmla="*/ 405 h 405"/>
                  <a:gd name="T4" fmla="*/ 1965 w 1965"/>
                  <a:gd name="T5" fmla="*/ 405 h 405"/>
                  <a:gd name="T6" fmla="*/ 1844 w 1965"/>
                  <a:gd name="T7" fmla="*/ 0 h 405"/>
                  <a:gd name="T8" fmla="*/ 0 w 1965"/>
                  <a:gd name="T9" fmla="*/ 0 h 405"/>
                </a:gdLst>
                <a:ahLst/>
                <a:cxnLst>
                  <a:cxn ang="0">
                    <a:pos x="T0" y="T1"/>
                  </a:cxn>
                  <a:cxn ang="0">
                    <a:pos x="T2" y="T3"/>
                  </a:cxn>
                  <a:cxn ang="0">
                    <a:pos x="T4" y="T5"/>
                  </a:cxn>
                  <a:cxn ang="0">
                    <a:pos x="T6" y="T7"/>
                  </a:cxn>
                  <a:cxn ang="0">
                    <a:pos x="T8" y="T9"/>
                  </a:cxn>
                </a:cxnLst>
                <a:rect l="0" t="0" r="r" b="b"/>
                <a:pathLst>
                  <a:path w="1965" h="405">
                    <a:moveTo>
                      <a:pt x="0" y="0"/>
                    </a:moveTo>
                    <a:lnTo>
                      <a:pt x="163" y="405"/>
                    </a:lnTo>
                    <a:lnTo>
                      <a:pt x="1965" y="405"/>
                    </a:lnTo>
                    <a:lnTo>
                      <a:pt x="1844" y="0"/>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78" name="Freeform 1558"/>
              <p:cNvSpPr>
                <a:spLocks/>
              </p:cNvSpPr>
              <p:nvPr/>
            </p:nvSpPr>
            <p:spPr bwMode="auto">
              <a:xfrm rot="16200000">
                <a:off x="-795302" y="4306295"/>
                <a:ext cx="3226394" cy="664982"/>
              </a:xfrm>
              <a:custGeom>
                <a:avLst/>
                <a:gdLst>
                  <a:gd name="T0" fmla="*/ 0 w 1965"/>
                  <a:gd name="T1" fmla="*/ 0 h 405"/>
                  <a:gd name="T2" fmla="*/ 163 w 1965"/>
                  <a:gd name="T3" fmla="*/ 405 h 405"/>
                  <a:gd name="T4" fmla="*/ 1965 w 1965"/>
                  <a:gd name="T5" fmla="*/ 405 h 405"/>
                  <a:gd name="T6" fmla="*/ 1844 w 1965"/>
                  <a:gd name="T7" fmla="*/ 0 h 405"/>
                  <a:gd name="T8" fmla="*/ 0 w 1965"/>
                  <a:gd name="T9" fmla="*/ 0 h 405"/>
                </a:gdLst>
                <a:ahLst/>
                <a:cxnLst>
                  <a:cxn ang="0">
                    <a:pos x="T0" y="T1"/>
                  </a:cxn>
                  <a:cxn ang="0">
                    <a:pos x="T2" y="T3"/>
                  </a:cxn>
                  <a:cxn ang="0">
                    <a:pos x="T4" y="T5"/>
                  </a:cxn>
                  <a:cxn ang="0">
                    <a:pos x="T6" y="T7"/>
                  </a:cxn>
                  <a:cxn ang="0">
                    <a:pos x="T8" y="T9"/>
                  </a:cxn>
                </a:cxnLst>
                <a:rect l="0" t="0" r="r" b="b"/>
                <a:pathLst>
                  <a:path w="1965" h="405">
                    <a:moveTo>
                      <a:pt x="0" y="0"/>
                    </a:moveTo>
                    <a:lnTo>
                      <a:pt x="163" y="405"/>
                    </a:lnTo>
                    <a:lnTo>
                      <a:pt x="1965" y="405"/>
                    </a:lnTo>
                    <a:lnTo>
                      <a:pt x="184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79" name="Freeform 1559"/>
              <p:cNvSpPr>
                <a:spLocks/>
              </p:cNvSpPr>
              <p:nvPr/>
            </p:nvSpPr>
            <p:spPr bwMode="auto">
              <a:xfrm rot="16200000">
                <a:off x="-831424" y="4546017"/>
                <a:ext cx="3298638" cy="664982"/>
              </a:xfrm>
              <a:custGeom>
                <a:avLst/>
                <a:gdLst>
                  <a:gd name="T0" fmla="*/ 0 w 2009"/>
                  <a:gd name="T1" fmla="*/ 405 h 405"/>
                  <a:gd name="T2" fmla="*/ 166 w 2009"/>
                  <a:gd name="T3" fmla="*/ 0 h 405"/>
                  <a:gd name="T4" fmla="*/ 2009 w 2009"/>
                  <a:gd name="T5" fmla="*/ 0 h 405"/>
                  <a:gd name="T6" fmla="*/ 1884 w 2009"/>
                  <a:gd name="T7" fmla="*/ 405 h 405"/>
                  <a:gd name="T8" fmla="*/ 0 w 2009"/>
                  <a:gd name="T9" fmla="*/ 405 h 405"/>
                </a:gdLst>
                <a:ahLst/>
                <a:cxnLst>
                  <a:cxn ang="0">
                    <a:pos x="T0" y="T1"/>
                  </a:cxn>
                  <a:cxn ang="0">
                    <a:pos x="T2" y="T3"/>
                  </a:cxn>
                  <a:cxn ang="0">
                    <a:pos x="T4" y="T5"/>
                  </a:cxn>
                  <a:cxn ang="0">
                    <a:pos x="T6" y="T7"/>
                  </a:cxn>
                  <a:cxn ang="0">
                    <a:pos x="T8" y="T9"/>
                  </a:cxn>
                </a:cxnLst>
                <a:rect l="0" t="0" r="r" b="b"/>
                <a:pathLst>
                  <a:path w="2009" h="405">
                    <a:moveTo>
                      <a:pt x="0" y="405"/>
                    </a:moveTo>
                    <a:lnTo>
                      <a:pt x="166" y="0"/>
                    </a:lnTo>
                    <a:lnTo>
                      <a:pt x="2009" y="0"/>
                    </a:lnTo>
                    <a:lnTo>
                      <a:pt x="1884" y="405"/>
                    </a:lnTo>
                    <a:lnTo>
                      <a:pt x="0" y="405"/>
                    </a:lnTo>
                    <a:close/>
                  </a:path>
                </a:pathLst>
              </a:custGeom>
              <a:solidFill>
                <a:schemeClr val="accent3">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80" name="Freeform 1560"/>
              <p:cNvSpPr>
                <a:spLocks/>
              </p:cNvSpPr>
              <p:nvPr/>
            </p:nvSpPr>
            <p:spPr bwMode="auto">
              <a:xfrm rot="16200000">
                <a:off x="-831424" y="4546017"/>
                <a:ext cx="3298638" cy="664982"/>
              </a:xfrm>
              <a:custGeom>
                <a:avLst/>
                <a:gdLst>
                  <a:gd name="T0" fmla="*/ 0 w 2009"/>
                  <a:gd name="T1" fmla="*/ 405 h 405"/>
                  <a:gd name="T2" fmla="*/ 166 w 2009"/>
                  <a:gd name="T3" fmla="*/ 0 h 405"/>
                  <a:gd name="T4" fmla="*/ 2009 w 2009"/>
                  <a:gd name="T5" fmla="*/ 0 h 405"/>
                  <a:gd name="T6" fmla="*/ 1884 w 2009"/>
                  <a:gd name="T7" fmla="*/ 405 h 405"/>
                  <a:gd name="T8" fmla="*/ 0 w 2009"/>
                  <a:gd name="T9" fmla="*/ 405 h 405"/>
                </a:gdLst>
                <a:ahLst/>
                <a:cxnLst>
                  <a:cxn ang="0">
                    <a:pos x="T0" y="T1"/>
                  </a:cxn>
                  <a:cxn ang="0">
                    <a:pos x="T2" y="T3"/>
                  </a:cxn>
                  <a:cxn ang="0">
                    <a:pos x="T4" y="T5"/>
                  </a:cxn>
                  <a:cxn ang="0">
                    <a:pos x="T6" y="T7"/>
                  </a:cxn>
                  <a:cxn ang="0">
                    <a:pos x="T8" y="T9"/>
                  </a:cxn>
                </a:cxnLst>
                <a:rect l="0" t="0" r="r" b="b"/>
                <a:pathLst>
                  <a:path w="2009" h="405">
                    <a:moveTo>
                      <a:pt x="0" y="405"/>
                    </a:moveTo>
                    <a:lnTo>
                      <a:pt x="166" y="0"/>
                    </a:lnTo>
                    <a:lnTo>
                      <a:pt x="2009" y="0"/>
                    </a:lnTo>
                    <a:lnTo>
                      <a:pt x="1884" y="405"/>
                    </a:lnTo>
                    <a:lnTo>
                      <a:pt x="0" y="40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81" name="Freeform 1561"/>
              <p:cNvSpPr>
                <a:spLocks/>
              </p:cNvSpPr>
              <p:nvPr/>
            </p:nvSpPr>
            <p:spPr bwMode="auto">
              <a:xfrm rot="16200000">
                <a:off x="-166443" y="4546017"/>
                <a:ext cx="3298638" cy="664982"/>
              </a:xfrm>
              <a:custGeom>
                <a:avLst/>
                <a:gdLst>
                  <a:gd name="T0" fmla="*/ 0 w 2009"/>
                  <a:gd name="T1" fmla="*/ 0 h 405"/>
                  <a:gd name="T2" fmla="*/ 166 w 2009"/>
                  <a:gd name="T3" fmla="*/ 405 h 405"/>
                  <a:gd name="T4" fmla="*/ 2009 w 2009"/>
                  <a:gd name="T5" fmla="*/ 405 h 405"/>
                  <a:gd name="T6" fmla="*/ 1884 w 2009"/>
                  <a:gd name="T7" fmla="*/ 0 h 405"/>
                  <a:gd name="T8" fmla="*/ 0 w 2009"/>
                  <a:gd name="T9" fmla="*/ 0 h 405"/>
                </a:gdLst>
                <a:ahLst/>
                <a:cxnLst>
                  <a:cxn ang="0">
                    <a:pos x="T0" y="T1"/>
                  </a:cxn>
                  <a:cxn ang="0">
                    <a:pos x="T2" y="T3"/>
                  </a:cxn>
                  <a:cxn ang="0">
                    <a:pos x="T4" y="T5"/>
                  </a:cxn>
                  <a:cxn ang="0">
                    <a:pos x="T6" y="T7"/>
                  </a:cxn>
                  <a:cxn ang="0">
                    <a:pos x="T8" y="T9"/>
                  </a:cxn>
                </a:cxnLst>
                <a:rect l="0" t="0" r="r" b="b"/>
                <a:pathLst>
                  <a:path w="2009" h="405">
                    <a:moveTo>
                      <a:pt x="0" y="0"/>
                    </a:moveTo>
                    <a:lnTo>
                      <a:pt x="166" y="405"/>
                    </a:lnTo>
                    <a:lnTo>
                      <a:pt x="2009" y="405"/>
                    </a:lnTo>
                    <a:lnTo>
                      <a:pt x="1884" y="0"/>
                    </a:lnTo>
                    <a:lnTo>
                      <a:pt x="0" y="0"/>
                    </a:lnTo>
                    <a:close/>
                  </a:path>
                </a:pathLst>
              </a:custGeom>
              <a:solidFill>
                <a:schemeClr val="accent3">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82" name="Freeform 1562"/>
              <p:cNvSpPr>
                <a:spLocks/>
              </p:cNvSpPr>
              <p:nvPr/>
            </p:nvSpPr>
            <p:spPr bwMode="auto">
              <a:xfrm rot="16200000">
                <a:off x="-166443" y="4546017"/>
                <a:ext cx="3298638" cy="664982"/>
              </a:xfrm>
              <a:custGeom>
                <a:avLst/>
                <a:gdLst>
                  <a:gd name="T0" fmla="*/ 0 w 2009"/>
                  <a:gd name="T1" fmla="*/ 0 h 405"/>
                  <a:gd name="T2" fmla="*/ 166 w 2009"/>
                  <a:gd name="T3" fmla="*/ 405 h 405"/>
                  <a:gd name="T4" fmla="*/ 2009 w 2009"/>
                  <a:gd name="T5" fmla="*/ 405 h 405"/>
                  <a:gd name="T6" fmla="*/ 1884 w 2009"/>
                  <a:gd name="T7" fmla="*/ 0 h 405"/>
                  <a:gd name="T8" fmla="*/ 0 w 2009"/>
                  <a:gd name="T9" fmla="*/ 0 h 405"/>
                </a:gdLst>
                <a:ahLst/>
                <a:cxnLst>
                  <a:cxn ang="0">
                    <a:pos x="T0" y="T1"/>
                  </a:cxn>
                  <a:cxn ang="0">
                    <a:pos x="T2" y="T3"/>
                  </a:cxn>
                  <a:cxn ang="0">
                    <a:pos x="T4" y="T5"/>
                  </a:cxn>
                  <a:cxn ang="0">
                    <a:pos x="T6" y="T7"/>
                  </a:cxn>
                  <a:cxn ang="0">
                    <a:pos x="T8" y="T9"/>
                  </a:cxn>
                </a:cxnLst>
                <a:rect l="0" t="0" r="r" b="b"/>
                <a:pathLst>
                  <a:path w="2009" h="405">
                    <a:moveTo>
                      <a:pt x="0" y="0"/>
                    </a:moveTo>
                    <a:lnTo>
                      <a:pt x="166" y="405"/>
                    </a:lnTo>
                    <a:lnTo>
                      <a:pt x="2009" y="405"/>
                    </a:lnTo>
                    <a:lnTo>
                      <a:pt x="188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83" name="Freeform 1563"/>
              <p:cNvSpPr>
                <a:spLocks/>
              </p:cNvSpPr>
              <p:nvPr/>
            </p:nvSpPr>
            <p:spPr bwMode="auto">
              <a:xfrm rot="16200000">
                <a:off x="1278456" y="3583845"/>
                <a:ext cx="408841" cy="664982"/>
              </a:xfrm>
              <a:custGeom>
                <a:avLst/>
                <a:gdLst>
                  <a:gd name="T0" fmla="*/ 249 w 249"/>
                  <a:gd name="T1" fmla="*/ 0 h 405"/>
                  <a:gd name="T2" fmla="*/ 0 w 249"/>
                  <a:gd name="T3" fmla="*/ 0 h 405"/>
                  <a:gd name="T4" fmla="*/ 125 w 249"/>
                  <a:gd name="T5" fmla="*/ 405 h 405"/>
                  <a:gd name="T6" fmla="*/ 128 w 249"/>
                  <a:gd name="T7" fmla="*/ 405 h 405"/>
                  <a:gd name="T8" fmla="*/ 249 w 249"/>
                  <a:gd name="T9" fmla="*/ 0 h 405"/>
                </a:gdLst>
                <a:ahLst/>
                <a:cxnLst>
                  <a:cxn ang="0">
                    <a:pos x="T0" y="T1"/>
                  </a:cxn>
                  <a:cxn ang="0">
                    <a:pos x="T2" y="T3"/>
                  </a:cxn>
                  <a:cxn ang="0">
                    <a:pos x="T4" y="T5"/>
                  </a:cxn>
                  <a:cxn ang="0">
                    <a:pos x="T6" y="T7"/>
                  </a:cxn>
                  <a:cxn ang="0">
                    <a:pos x="T8" y="T9"/>
                  </a:cxn>
                </a:cxnLst>
                <a:rect l="0" t="0" r="r" b="b"/>
                <a:pathLst>
                  <a:path w="249" h="405">
                    <a:moveTo>
                      <a:pt x="249" y="0"/>
                    </a:moveTo>
                    <a:lnTo>
                      <a:pt x="0" y="0"/>
                    </a:lnTo>
                    <a:lnTo>
                      <a:pt x="125" y="405"/>
                    </a:lnTo>
                    <a:lnTo>
                      <a:pt x="128" y="405"/>
                    </a:lnTo>
                    <a:lnTo>
                      <a:pt x="249" y="0"/>
                    </a:lnTo>
                    <a:close/>
                  </a:path>
                </a:pathLst>
              </a:custGeom>
              <a:solidFill>
                <a:schemeClr val="accent3">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84" name="Freeform 1564"/>
              <p:cNvSpPr>
                <a:spLocks/>
              </p:cNvSpPr>
              <p:nvPr/>
            </p:nvSpPr>
            <p:spPr bwMode="auto">
              <a:xfrm rot="16200000">
                <a:off x="1278456" y="3583845"/>
                <a:ext cx="408841" cy="664982"/>
              </a:xfrm>
              <a:custGeom>
                <a:avLst/>
                <a:gdLst>
                  <a:gd name="T0" fmla="*/ 249 w 249"/>
                  <a:gd name="T1" fmla="*/ 0 h 405"/>
                  <a:gd name="T2" fmla="*/ 0 w 249"/>
                  <a:gd name="T3" fmla="*/ 0 h 405"/>
                  <a:gd name="T4" fmla="*/ 125 w 249"/>
                  <a:gd name="T5" fmla="*/ 405 h 405"/>
                  <a:gd name="T6" fmla="*/ 128 w 249"/>
                  <a:gd name="T7" fmla="*/ 405 h 405"/>
                  <a:gd name="T8" fmla="*/ 249 w 249"/>
                  <a:gd name="T9" fmla="*/ 0 h 405"/>
                </a:gdLst>
                <a:ahLst/>
                <a:cxnLst>
                  <a:cxn ang="0">
                    <a:pos x="T0" y="T1"/>
                  </a:cxn>
                  <a:cxn ang="0">
                    <a:pos x="T2" y="T3"/>
                  </a:cxn>
                  <a:cxn ang="0">
                    <a:pos x="T4" y="T5"/>
                  </a:cxn>
                  <a:cxn ang="0">
                    <a:pos x="T6" y="T7"/>
                  </a:cxn>
                  <a:cxn ang="0">
                    <a:pos x="T8" y="T9"/>
                  </a:cxn>
                </a:cxnLst>
                <a:rect l="0" t="0" r="r" b="b"/>
                <a:pathLst>
                  <a:path w="249" h="405">
                    <a:moveTo>
                      <a:pt x="249" y="0"/>
                    </a:moveTo>
                    <a:lnTo>
                      <a:pt x="0" y="0"/>
                    </a:lnTo>
                    <a:lnTo>
                      <a:pt x="125" y="405"/>
                    </a:lnTo>
                    <a:lnTo>
                      <a:pt x="128" y="405"/>
                    </a:lnTo>
                    <a:lnTo>
                      <a:pt x="24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85" name="Freeform 1565"/>
              <p:cNvSpPr>
                <a:spLocks/>
              </p:cNvSpPr>
              <p:nvPr/>
            </p:nvSpPr>
            <p:spPr bwMode="auto">
              <a:xfrm rot="16200000">
                <a:off x="613475" y="3583845"/>
                <a:ext cx="408841" cy="664982"/>
              </a:xfrm>
              <a:custGeom>
                <a:avLst/>
                <a:gdLst>
                  <a:gd name="T0" fmla="*/ 128 w 249"/>
                  <a:gd name="T1" fmla="*/ 0 h 405"/>
                  <a:gd name="T2" fmla="*/ 125 w 249"/>
                  <a:gd name="T3" fmla="*/ 0 h 405"/>
                  <a:gd name="T4" fmla="*/ 0 w 249"/>
                  <a:gd name="T5" fmla="*/ 405 h 405"/>
                  <a:gd name="T6" fmla="*/ 249 w 249"/>
                  <a:gd name="T7" fmla="*/ 405 h 405"/>
                  <a:gd name="T8" fmla="*/ 128 w 249"/>
                  <a:gd name="T9" fmla="*/ 0 h 405"/>
                </a:gdLst>
                <a:ahLst/>
                <a:cxnLst>
                  <a:cxn ang="0">
                    <a:pos x="T0" y="T1"/>
                  </a:cxn>
                  <a:cxn ang="0">
                    <a:pos x="T2" y="T3"/>
                  </a:cxn>
                  <a:cxn ang="0">
                    <a:pos x="T4" y="T5"/>
                  </a:cxn>
                  <a:cxn ang="0">
                    <a:pos x="T6" y="T7"/>
                  </a:cxn>
                  <a:cxn ang="0">
                    <a:pos x="T8" y="T9"/>
                  </a:cxn>
                </a:cxnLst>
                <a:rect l="0" t="0" r="r" b="b"/>
                <a:pathLst>
                  <a:path w="249" h="405">
                    <a:moveTo>
                      <a:pt x="128" y="0"/>
                    </a:moveTo>
                    <a:lnTo>
                      <a:pt x="125" y="0"/>
                    </a:lnTo>
                    <a:lnTo>
                      <a:pt x="0" y="405"/>
                    </a:lnTo>
                    <a:lnTo>
                      <a:pt x="249" y="405"/>
                    </a:lnTo>
                    <a:lnTo>
                      <a:pt x="128" y="0"/>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86" name="Freeform 1566"/>
              <p:cNvSpPr>
                <a:spLocks/>
              </p:cNvSpPr>
              <p:nvPr/>
            </p:nvSpPr>
            <p:spPr bwMode="auto">
              <a:xfrm rot="16200000">
                <a:off x="613475" y="3583845"/>
                <a:ext cx="408841" cy="664982"/>
              </a:xfrm>
              <a:custGeom>
                <a:avLst/>
                <a:gdLst>
                  <a:gd name="T0" fmla="*/ 128 w 249"/>
                  <a:gd name="T1" fmla="*/ 0 h 405"/>
                  <a:gd name="T2" fmla="*/ 125 w 249"/>
                  <a:gd name="T3" fmla="*/ 0 h 405"/>
                  <a:gd name="T4" fmla="*/ 0 w 249"/>
                  <a:gd name="T5" fmla="*/ 405 h 405"/>
                  <a:gd name="T6" fmla="*/ 249 w 249"/>
                  <a:gd name="T7" fmla="*/ 405 h 405"/>
                  <a:gd name="T8" fmla="*/ 128 w 249"/>
                  <a:gd name="T9" fmla="*/ 0 h 405"/>
                </a:gdLst>
                <a:ahLst/>
                <a:cxnLst>
                  <a:cxn ang="0">
                    <a:pos x="T0" y="T1"/>
                  </a:cxn>
                  <a:cxn ang="0">
                    <a:pos x="T2" y="T3"/>
                  </a:cxn>
                  <a:cxn ang="0">
                    <a:pos x="T4" y="T5"/>
                  </a:cxn>
                  <a:cxn ang="0">
                    <a:pos x="T6" y="T7"/>
                  </a:cxn>
                  <a:cxn ang="0">
                    <a:pos x="T8" y="T9"/>
                  </a:cxn>
                </a:cxnLst>
                <a:rect l="0" t="0" r="r" b="b"/>
                <a:pathLst>
                  <a:path w="249" h="405">
                    <a:moveTo>
                      <a:pt x="128" y="0"/>
                    </a:moveTo>
                    <a:lnTo>
                      <a:pt x="125" y="0"/>
                    </a:lnTo>
                    <a:lnTo>
                      <a:pt x="0" y="405"/>
                    </a:lnTo>
                    <a:lnTo>
                      <a:pt x="249" y="405"/>
                    </a:lnTo>
                    <a:lnTo>
                      <a:pt x="12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87" name="Freeform 1567"/>
              <p:cNvSpPr>
                <a:spLocks/>
              </p:cNvSpPr>
              <p:nvPr/>
            </p:nvSpPr>
            <p:spPr bwMode="auto">
              <a:xfrm rot="16200000">
                <a:off x="-832245" y="5233165"/>
                <a:ext cx="3300280" cy="664982"/>
              </a:xfrm>
              <a:custGeom>
                <a:avLst/>
                <a:gdLst>
                  <a:gd name="T0" fmla="*/ 2010 w 2010"/>
                  <a:gd name="T1" fmla="*/ 0 h 405"/>
                  <a:gd name="T2" fmla="*/ 167 w 2010"/>
                  <a:gd name="T3" fmla="*/ 0 h 405"/>
                  <a:gd name="T4" fmla="*/ 0 w 2010"/>
                  <a:gd name="T5" fmla="*/ 405 h 405"/>
                  <a:gd name="T6" fmla="*/ 419 w 2010"/>
                  <a:gd name="T7" fmla="*/ 405 h 405"/>
                  <a:gd name="T8" fmla="*/ 585 w 2010"/>
                  <a:gd name="T9" fmla="*/ 0 h 405"/>
                  <a:gd name="T10" fmla="*/ 2010 w 2010"/>
                  <a:gd name="T11" fmla="*/ 0 h 405"/>
                </a:gdLst>
                <a:ahLst/>
                <a:cxnLst>
                  <a:cxn ang="0">
                    <a:pos x="T0" y="T1"/>
                  </a:cxn>
                  <a:cxn ang="0">
                    <a:pos x="T2" y="T3"/>
                  </a:cxn>
                  <a:cxn ang="0">
                    <a:pos x="T4" y="T5"/>
                  </a:cxn>
                  <a:cxn ang="0">
                    <a:pos x="T6" y="T7"/>
                  </a:cxn>
                  <a:cxn ang="0">
                    <a:pos x="T8" y="T9"/>
                  </a:cxn>
                  <a:cxn ang="0">
                    <a:pos x="T10" y="T11"/>
                  </a:cxn>
                </a:cxnLst>
                <a:rect l="0" t="0" r="r" b="b"/>
                <a:pathLst>
                  <a:path w="2010" h="405">
                    <a:moveTo>
                      <a:pt x="2010" y="0"/>
                    </a:moveTo>
                    <a:lnTo>
                      <a:pt x="167" y="0"/>
                    </a:lnTo>
                    <a:lnTo>
                      <a:pt x="0" y="405"/>
                    </a:lnTo>
                    <a:lnTo>
                      <a:pt x="419" y="405"/>
                    </a:lnTo>
                    <a:lnTo>
                      <a:pt x="585" y="0"/>
                    </a:lnTo>
                    <a:lnTo>
                      <a:pt x="2010" y="0"/>
                    </a:lnTo>
                    <a:close/>
                  </a:path>
                </a:pathLst>
              </a:custGeom>
              <a:solidFill>
                <a:schemeClr val="accent3">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88" name="Freeform 1568"/>
              <p:cNvSpPr>
                <a:spLocks/>
              </p:cNvSpPr>
              <p:nvPr/>
            </p:nvSpPr>
            <p:spPr bwMode="auto">
              <a:xfrm rot="16200000">
                <a:off x="-832245" y="5233165"/>
                <a:ext cx="3300280" cy="664982"/>
              </a:xfrm>
              <a:custGeom>
                <a:avLst/>
                <a:gdLst>
                  <a:gd name="T0" fmla="*/ 2010 w 2010"/>
                  <a:gd name="T1" fmla="*/ 0 h 405"/>
                  <a:gd name="T2" fmla="*/ 167 w 2010"/>
                  <a:gd name="T3" fmla="*/ 0 h 405"/>
                  <a:gd name="T4" fmla="*/ 0 w 2010"/>
                  <a:gd name="T5" fmla="*/ 405 h 405"/>
                  <a:gd name="T6" fmla="*/ 419 w 2010"/>
                  <a:gd name="T7" fmla="*/ 405 h 405"/>
                  <a:gd name="T8" fmla="*/ 585 w 2010"/>
                  <a:gd name="T9" fmla="*/ 0 h 405"/>
                  <a:gd name="T10" fmla="*/ 2010 w 2010"/>
                  <a:gd name="T11" fmla="*/ 0 h 405"/>
                </a:gdLst>
                <a:ahLst/>
                <a:cxnLst>
                  <a:cxn ang="0">
                    <a:pos x="T0" y="T1"/>
                  </a:cxn>
                  <a:cxn ang="0">
                    <a:pos x="T2" y="T3"/>
                  </a:cxn>
                  <a:cxn ang="0">
                    <a:pos x="T4" y="T5"/>
                  </a:cxn>
                  <a:cxn ang="0">
                    <a:pos x="T6" y="T7"/>
                  </a:cxn>
                  <a:cxn ang="0">
                    <a:pos x="T8" y="T9"/>
                  </a:cxn>
                  <a:cxn ang="0">
                    <a:pos x="T10" y="T11"/>
                  </a:cxn>
                </a:cxnLst>
                <a:rect l="0" t="0" r="r" b="b"/>
                <a:pathLst>
                  <a:path w="2010" h="405">
                    <a:moveTo>
                      <a:pt x="2010" y="0"/>
                    </a:moveTo>
                    <a:lnTo>
                      <a:pt x="167" y="0"/>
                    </a:lnTo>
                    <a:lnTo>
                      <a:pt x="0" y="405"/>
                    </a:lnTo>
                    <a:lnTo>
                      <a:pt x="419" y="405"/>
                    </a:lnTo>
                    <a:lnTo>
                      <a:pt x="585" y="0"/>
                    </a:lnTo>
                    <a:lnTo>
                      <a:pt x="20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89" name="Freeform 1569"/>
              <p:cNvSpPr>
                <a:spLocks/>
              </p:cNvSpPr>
              <p:nvPr/>
            </p:nvSpPr>
            <p:spPr bwMode="auto">
              <a:xfrm rot="16200000">
                <a:off x="-488261" y="4889180"/>
                <a:ext cx="2612312" cy="664982"/>
              </a:xfrm>
              <a:custGeom>
                <a:avLst/>
                <a:gdLst>
                  <a:gd name="T0" fmla="*/ 1591 w 1591"/>
                  <a:gd name="T1" fmla="*/ 0 h 405"/>
                  <a:gd name="T2" fmla="*/ 166 w 1591"/>
                  <a:gd name="T3" fmla="*/ 0 h 405"/>
                  <a:gd name="T4" fmla="*/ 0 w 1591"/>
                  <a:gd name="T5" fmla="*/ 405 h 405"/>
                  <a:gd name="T6" fmla="*/ 1466 w 1591"/>
                  <a:gd name="T7" fmla="*/ 405 h 405"/>
                  <a:gd name="T8" fmla="*/ 1591 w 1591"/>
                  <a:gd name="T9" fmla="*/ 0 h 405"/>
                </a:gdLst>
                <a:ahLst/>
                <a:cxnLst>
                  <a:cxn ang="0">
                    <a:pos x="T0" y="T1"/>
                  </a:cxn>
                  <a:cxn ang="0">
                    <a:pos x="T2" y="T3"/>
                  </a:cxn>
                  <a:cxn ang="0">
                    <a:pos x="T4" y="T5"/>
                  </a:cxn>
                  <a:cxn ang="0">
                    <a:pos x="T6" y="T7"/>
                  </a:cxn>
                  <a:cxn ang="0">
                    <a:pos x="T8" y="T9"/>
                  </a:cxn>
                </a:cxnLst>
                <a:rect l="0" t="0" r="r" b="b"/>
                <a:pathLst>
                  <a:path w="1591" h="405">
                    <a:moveTo>
                      <a:pt x="1591" y="0"/>
                    </a:moveTo>
                    <a:lnTo>
                      <a:pt x="166" y="0"/>
                    </a:lnTo>
                    <a:lnTo>
                      <a:pt x="0" y="405"/>
                    </a:lnTo>
                    <a:lnTo>
                      <a:pt x="1466" y="405"/>
                    </a:lnTo>
                    <a:lnTo>
                      <a:pt x="1591"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90" name="Freeform 1570"/>
              <p:cNvSpPr>
                <a:spLocks/>
              </p:cNvSpPr>
              <p:nvPr/>
            </p:nvSpPr>
            <p:spPr bwMode="auto">
              <a:xfrm rot="16200000">
                <a:off x="-488261" y="4889180"/>
                <a:ext cx="2612312" cy="664982"/>
              </a:xfrm>
              <a:custGeom>
                <a:avLst/>
                <a:gdLst>
                  <a:gd name="T0" fmla="*/ 1591 w 1591"/>
                  <a:gd name="T1" fmla="*/ 0 h 405"/>
                  <a:gd name="T2" fmla="*/ 166 w 1591"/>
                  <a:gd name="T3" fmla="*/ 0 h 405"/>
                  <a:gd name="T4" fmla="*/ 0 w 1591"/>
                  <a:gd name="T5" fmla="*/ 405 h 405"/>
                  <a:gd name="T6" fmla="*/ 1466 w 1591"/>
                  <a:gd name="T7" fmla="*/ 405 h 405"/>
                  <a:gd name="T8" fmla="*/ 1591 w 1591"/>
                  <a:gd name="T9" fmla="*/ 0 h 405"/>
                </a:gdLst>
                <a:ahLst/>
                <a:cxnLst>
                  <a:cxn ang="0">
                    <a:pos x="T0" y="T1"/>
                  </a:cxn>
                  <a:cxn ang="0">
                    <a:pos x="T2" y="T3"/>
                  </a:cxn>
                  <a:cxn ang="0">
                    <a:pos x="T4" y="T5"/>
                  </a:cxn>
                  <a:cxn ang="0">
                    <a:pos x="T6" y="T7"/>
                  </a:cxn>
                  <a:cxn ang="0">
                    <a:pos x="T8" y="T9"/>
                  </a:cxn>
                </a:cxnLst>
                <a:rect l="0" t="0" r="r" b="b"/>
                <a:pathLst>
                  <a:path w="1591" h="405">
                    <a:moveTo>
                      <a:pt x="1591" y="0"/>
                    </a:moveTo>
                    <a:lnTo>
                      <a:pt x="166" y="0"/>
                    </a:lnTo>
                    <a:lnTo>
                      <a:pt x="0" y="405"/>
                    </a:lnTo>
                    <a:lnTo>
                      <a:pt x="1466" y="405"/>
                    </a:lnTo>
                    <a:lnTo>
                      <a:pt x="159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91" name="Freeform 1571"/>
              <p:cNvSpPr>
                <a:spLocks/>
              </p:cNvSpPr>
              <p:nvPr/>
            </p:nvSpPr>
            <p:spPr bwMode="auto">
              <a:xfrm rot="16200000">
                <a:off x="176721" y="4889180"/>
                <a:ext cx="2612312" cy="664982"/>
              </a:xfrm>
              <a:custGeom>
                <a:avLst/>
                <a:gdLst>
                  <a:gd name="T0" fmla="*/ 1466 w 1591"/>
                  <a:gd name="T1" fmla="*/ 0 h 405"/>
                  <a:gd name="T2" fmla="*/ 0 w 1591"/>
                  <a:gd name="T3" fmla="*/ 0 h 405"/>
                  <a:gd name="T4" fmla="*/ 166 w 1591"/>
                  <a:gd name="T5" fmla="*/ 405 h 405"/>
                  <a:gd name="T6" fmla="*/ 1591 w 1591"/>
                  <a:gd name="T7" fmla="*/ 405 h 405"/>
                  <a:gd name="T8" fmla="*/ 1466 w 1591"/>
                  <a:gd name="T9" fmla="*/ 0 h 405"/>
                </a:gdLst>
                <a:ahLst/>
                <a:cxnLst>
                  <a:cxn ang="0">
                    <a:pos x="T0" y="T1"/>
                  </a:cxn>
                  <a:cxn ang="0">
                    <a:pos x="T2" y="T3"/>
                  </a:cxn>
                  <a:cxn ang="0">
                    <a:pos x="T4" y="T5"/>
                  </a:cxn>
                  <a:cxn ang="0">
                    <a:pos x="T6" y="T7"/>
                  </a:cxn>
                  <a:cxn ang="0">
                    <a:pos x="T8" y="T9"/>
                  </a:cxn>
                </a:cxnLst>
                <a:rect l="0" t="0" r="r" b="b"/>
                <a:pathLst>
                  <a:path w="1591" h="405">
                    <a:moveTo>
                      <a:pt x="1466" y="0"/>
                    </a:moveTo>
                    <a:lnTo>
                      <a:pt x="0" y="0"/>
                    </a:lnTo>
                    <a:lnTo>
                      <a:pt x="166" y="405"/>
                    </a:lnTo>
                    <a:lnTo>
                      <a:pt x="1591" y="405"/>
                    </a:lnTo>
                    <a:lnTo>
                      <a:pt x="1466" y="0"/>
                    </a:lnTo>
                    <a:close/>
                  </a:path>
                </a:pathLst>
              </a:custGeom>
              <a:solidFill>
                <a:schemeClr val="accent3">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92" name="Freeform 1572"/>
              <p:cNvSpPr>
                <a:spLocks/>
              </p:cNvSpPr>
              <p:nvPr/>
            </p:nvSpPr>
            <p:spPr bwMode="auto">
              <a:xfrm rot="16200000">
                <a:off x="176721" y="4889180"/>
                <a:ext cx="2612312" cy="664982"/>
              </a:xfrm>
              <a:custGeom>
                <a:avLst/>
                <a:gdLst>
                  <a:gd name="T0" fmla="*/ 1466 w 1591"/>
                  <a:gd name="T1" fmla="*/ 0 h 405"/>
                  <a:gd name="T2" fmla="*/ 0 w 1591"/>
                  <a:gd name="T3" fmla="*/ 0 h 405"/>
                  <a:gd name="T4" fmla="*/ 166 w 1591"/>
                  <a:gd name="T5" fmla="*/ 405 h 405"/>
                  <a:gd name="T6" fmla="*/ 1591 w 1591"/>
                  <a:gd name="T7" fmla="*/ 405 h 405"/>
                  <a:gd name="T8" fmla="*/ 1466 w 1591"/>
                  <a:gd name="T9" fmla="*/ 0 h 405"/>
                </a:gdLst>
                <a:ahLst/>
                <a:cxnLst>
                  <a:cxn ang="0">
                    <a:pos x="T0" y="T1"/>
                  </a:cxn>
                  <a:cxn ang="0">
                    <a:pos x="T2" y="T3"/>
                  </a:cxn>
                  <a:cxn ang="0">
                    <a:pos x="T4" y="T5"/>
                  </a:cxn>
                  <a:cxn ang="0">
                    <a:pos x="T6" y="T7"/>
                  </a:cxn>
                  <a:cxn ang="0">
                    <a:pos x="T8" y="T9"/>
                  </a:cxn>
                </a:cxnLst>
                <a:rect l="0" t="0" r="r" b="b"/>
                <a:pathLst>
                  <a:path w="1591" h="405">
                    <a:moveTo>
                      <a:pt x="1466" y="0"/>
                    </a:moveTo>
                    <a:lnTo>
                      <a:pt x="0" y="0"/>
                    </a:lnTo>
                    <a:lnTo>
                      <a:pt x="166" y="405"/>
                    </a:lnTo>
                    <a:lnTo>
                      <a:pt x="1591" y="405"/>
                    </a:lnTo>
                    <a:lnTo>
                      <a:pt x="14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93" name="Freeform 1573"/>
              <p:cNvSpPr>
                <a:spLocks/>
              </p:cNvSpPr>
              <p:nvPr/>
            </p:nvSpPr>
            <p:spPr bwMode="auto">
              <a:xfrm rot="16200000">
                <a:off x="1002612" y="6403040"/>
                <a:ext cx="960529" cy="664982"/>
              </a:xfrm>
              <a:custGeom>
                <a:avLst/>
                <a:gdLst>
                  <a:gd name="T0" fmla="*/ 419 w 585"/>
                  <a:gd name="T1" fmla="*/ 0 h 405"/>
                  <a:gd name="T2" fmla="*/ 0 w 585"/>
                  <a:gd name="T3" fmla="*/ 0 h 405"/>
                  <a:gd name="T4" fmla="*/ 167 w 585"/>
                  <a:gd name="T5" fmla="*/ 405 h 405"/>
                  <a:gd name="T6" fmla="*/ 457 w 585"/>
                  <a:gd name="T7" fmla="*/ 405 h 405"/>
                  <a:gd name="T8" fmla="*/ 585 w 585"/>
                  <a:gd name="T9" fmla="*/ 405 h 405"/>
                  <a:gd name="T10" fmla="*/ 419 w 585"/>
                  <a:gd name="T11" fmla="*/ 0 h 405"/>
                </a:gdLst>
                <a:ahLst/>
                <a:cxnLst>
                  <a:cxn ang="0">
                    <a:pos x="T0" y="T1"/>
                  </a:cxn>
                  <a:cxn ang="0">
                    <a:pos x="T2" y="T3"/>
                  </a:cxn>
                  <a:cxn ang="0">
                    <a:pos x="T4" y="T5"/>
                  </a:cxn>
                  <a:cxn ang="0">
                    <a:pos x="T6" y="T7"/>
                  </a:cxn>
                  <a:cxn ang="0">
                    <a:pos x="T8" y="T9"/>
                  </a:cxn>
                  <a:cxn ang="0">
                    <a:pos x="T10" y="T11"/>
                  </a:cxn>
                </a:cxnLst>
                <a:rect l="0" t="0" r="r" b="b"/>
                <a:pathLst>
                  <a:path w="585" h="405">
                    <a:moveTo>
                      <a:pt x="419" y="0"/>
                    </a:moveTo>
                    <a:lnTo>
                      <a:pt x="0" y="0"/>
                    </a:lnTo>
                    <a:lnTo>
                      <a:pt x="167" y="405"/>
                    </a:lnTo>
                    <a:lnTo>
                      <a:pt x="457" y="405"/>
                    </a:lnTo>
                    <a:lnTo>
                      <a:pt x="585" y="405"/>
                    </a:lnTo>
                    <a:lnTo>
                      <a:pt x="419" y="0"/>
                    </a:lnTo>
                    <a:close/>
                  </a:path>
                </a:pathLst>
              </a:custGeom>
              <a:solidFill>
                <a:schemeClr val="accent3">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94" name="Freeform 1574"/>
              <p:cNvSpPr>
                <a:spLocks/>
              </p:cNvSpPr>
              <p:nvPr/>
            </p:nvSpPr>
            <p:spPr bwMode="auto">
              <a:xfrm rot="16200000">
                <a:off x="1002612" y="6403040"/>
                <a:ext cx="960529" cy="664982"/>
              </a:xfrm>
              <a:custGeom>
                <a:avLst/>
                <a:gdLst>
                  <a:gd name="T0" fmla="*/ 419 w 585"/>
                  <a:gd name="T1" fmla="*/ 0 h 405"/>
                  <a:gd name="T2" fmla="*/ 0 w 585"/>
                  <a:gd name="T3" fmla="*/ 0 h 405"/>
                  <a:gd name="T4" fmla="*/ 167 w 585"/>
                  <a:gd name="T5" fmla="*/ 405 h 405"/>
                  <a:gd name="T6" fmla="*/ 457 w 585"/>
                  <a:gd name="T7" fmla="*/ 405 h 405"/>
                  <a:gd name="T8" fmla="*/ 585 w 585"/>
                  <a:gd name="T9" fmla="*/ 405 h 405"/>
                  <a:gd name="T10" fmla="*/ 419 w 585"/>
                  <a:gd name="T11" fmla="*/ 0 h 405"/>
                </a:gdLst>
                <a:ahLst/>
                <a:cxnLst>
                  <a:cxn ang="0">
                    <a:pos x="T0" y="T1"/>
                  </a:cxn>
                  <a:cxn ang="0">
                    <a:pos x="T2" y="T3"/>
                  </a:cxn>
                  <a:cxn ang="0">
                    <a:pos x="T4" y="T5"/>
                  </a:cxn>
                  <a:cxn ang="0">
                    <a:pos x="T6" y="T7"/>
                  </a:cxn>
                  <a:cxn ang="0">
                    <a:pos x="T8" y="T9"/>
                  </a:cxn>
                  <a:cxn ang="0">
                    <a:pos x="T10" y="T11"/>
                  </a:cxn>
                </a:cxnLst>
                <a:rect l="0" t="0" r="r" b="b"/>
                <a:pathLst>
                  <a:path w="585" h="405">
                    <a:moveTo>
                      <a:pt x="419" y="0"/>
                    </a:moveTo>
                    <a:lnTo>
                      <a:pt x="0" y="0"/>
                    </a:lnTo>
                    <a:lnTo>
                      <a:pt x="167" y="405"/>
                    </a:lnTo>
                    <a:lnTo>
                      <a:pt x="457" y="405"/>
                    </a:lnTo>
                    <a:lnTo>
                      <a:pt x="585" y="405"/>
                    </a:lnTo>
                    <a:lnTo>
                      <a:pt x="41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95" name="Freeform 1589"/>
              <p:cNvSpPr>
                <a:spLocks/>
              </p:cNvSpPr>
              <p:nvPr/>
            </p:nvSpPr>
            <p:spPr bwMode="auto">
              <a:xfrm rot="16200000">
                <a:off x="1404064" y="3850659"/>
                <a:ext cx="822607" cy="0"/>
              </a:xfrm>
              <a:custGeom>
                <a:avLst/>
                <a:gdLst>
                  <a:gd name="T0" fmla="*/ 501 w 501"/>
                  <a:gd name="T1" fmla="*/ 214 w 501"/>
                  <a:gd name="T2" fmla="*/ 0 w 501"/>
                  <a:gd name="T3" fmla="*/ 501 w 501"/>
                </a:gdLst>
                <a:ahLst/>
                <a:cxnLst>
                  <a:cxn ang="0">
                    <a:pos x="T0" y="0"/>
                  </a:cxn>
                  <a:cxn ang="0">
                    <a:pos x="T1" y="0"/>
                  </a:cxn>
                  <a:cxn ang="0">
                    <a:pos x="T2" y="0"/>
                  </a:cxn>
                  <a:cxn ang="0">
                    <a:pos x="T3" y="0"/>
                  </a:cxn>
                </a:cxnLst>
                <a:rect l="0" t="0" r="r" b="b"/>
                <a:pathLst>
                  <a:path w="501">
                    <a:moveTo>
                      <a:pt x="501" y="0"/>
                    </a:moveTo>
                    <a:lnTo>
                      <a:pt x="214" y="0"/>
                    </a:lnTo>
                    <a:lnTo>
                      <a:pt x="0" y="0"/>
                    </a:lnTo>
                    <a:lnTo>
                      <a:pt x="501" y="0"/>
                    </a:lnTo>
                    <a:close/>
                  </a:path>
                </a:pathLst>
              </a:custGeom>
              <a:solidFill>
                <a:srgbClr val="DA45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96" name="Freeform 1590"/>
              <p:cNvSpPr>
                <a:spLocks/>
              </p:cNvSpPr>
              <p:nvPr/>
            </p:nvSpPr>
            <p:spPr bwMode="auto">
              <a:xfrm rot="16200000">
                <a:off x="1404064" y="3850659"/>
                <a:ext cx="822607" cy="0"/>
              </a:xfrm>
              <a:custGeom>
                <a:avLst/>
                <a:gdLst>
                  <a:gd name="T0" fmla="*/ 501 w 501"/>
                  <a:gd name="T1" fmla="*/ 214 w 501"/>
                  <a:gd name="T2" fmla="*/ 0 w 501"/>
                  <a:gd name="T3" fmla="*/ 501 w 501"/>
                </a:gdLst>
                <a:ahLst/>
                <a:cxnLst>
                  <a:cxn ang="0">
                    <a:pos x="T0" y="0"/>
                  </a:cxn>
                  <a:cxn ang="0">
                    <a:pos x="T1" y="0"/>
                  </a:cxn>
                  <a:cxn ang="0">
                    <a:pos x="T2" y="0"/>
                  </a:cxn>
                  <a:cxn ang="0">
                    <a:pos x="T3" y="0"/>
                  </a:cxn>
                </a:cxnLst>
                <a:rect l="0" t="0" r="r" b="b"/>
                <a:pathLst>
                  <a:path w="501">
                    <a:moveTo>
                      <a:pt x="501" y="0"/>
                    </a:moveTo>
                    <a:lnTo>
                      <a:pt x="214" y="0"/>
                    </a:lnTo>
                    <a:lnTo>
                      <a:pt x="0" y="0"/>
                    </a:lnTo>
                    <a:lnTo>
                      <a:pt x="50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97" name="Freeform 1591"/>
              <p:cNvSpPr>
                <a:spLocks/>
              </p:cNvSpPr>
              <p:nvPr/>
            </p:nvSpPr>
            <p:spPr bwMode="auto">
              <a:xfrm rot="16200000">
                <a:off x="1639681" y="4086276"/>
                <a:ext cx="351373" cy="0"/>
              </a:xfrm>
              <a:custGeom>
                <a:avLst/>
                <a:gdLst>
                  <a:gd name="T0" fmla="*/ 214 w 214"/>
                  <a:gd name="T1" fmla="*/ 211 w 214"/>
                  <a:gd name="T2" fmla="*/ 0 w 214"/>
                  <a:gd name="T3" fmla="*/ 214 w 214"/>
                </a:gdLst>
                <a:ahLst/>
                <a:cxnLst>
                  <a:cxn ang="0">
                    <a:pos x="T0" y="0"/>
                  </a:cxn>
                  <a:cxn ang="0">
                    <a:pos x="T1" y="0"/>
                  </a:cxn>
                  <a:cxn ang="0">
                    <a:pos x="T2" y="0"/>
                  </a:cxn>
                  <a:cxn ang="0">
                    <a:pos x="T3" y="0"/>
                  </a:cxn>
                </a:cxnLst>
                <a:rect l="0" t="0" r="r" b="b"/>
                <a:pathLst>
                  <a:path w="214">
                    <a:moveTo>
                      <a:pt x="214" y="0"/>
                    </a:moveTo>
                    <a:lnTo>
                      <a:pt x="211" y="0"/>
                    </a:lnTo>
                    <a:lnTo>
                      <a:pt x="0" y="0"/>
                    </a:lnTo>
                    <a:lnTo>
                      <a:pt x="214" y="0"/>
                    </a:lnTo>
                    <a:close/>
                  </a:path>
                </a:pathLst>
              </a:custGeom>
              <a:solidFill>
                <a:srgbClr val="CC3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98" name="Freeform 1592"/>
              <p:cNvSpPr>
                <a:spLocks/>
              </p:cNvSpPr>
              <p:nvPr/>
            </p:nvSpPr>
            <p:spPr bwMode="auto">
              <a:xfrm rot="16200000">
                <a:off x="1639681" y="4086276"/>
                <a:ext cx="351373" cy="0"/>
              </a:xfrm>
              <a:custGeom>
                <a:avLst/>
                <a:gdLst>
                  <a:gd name="T0" fmla="*/ 214 w 214"/>
                  <a:gd name="T1" fmla="*/ 211 w 214"/>
                  <a:gd name="T2" fmla="*/ 0 w 214"/>
                  <a:gd name="T3" fmla="*/ 214 w 214"/>
                </a:gdLst>
                <a:ahLst/>
                <a:cxnLst>
                  <a:cxn ang="0">
                    <a:pos x="T0" y="0"/>
                  </a:cxn>
                  <a:cxn ang="0">
                    <a:pos x="T1" y="0"/>
                  </a:cxn>
                  <a:cxn ang="0">
                    <a:pos x="T2" y="0"/>
                  </a:cxn>
                  <a:cxn ang="0">
                    <a:pos x="T3" y="0"/>
                  </a:cxn>
                </a:cxnLst>
                <a:rect l="0" t="0" r="r" b="b"/>
                <a:pathLst>
                  <a:path w="214">
                    <a:moveTo>
                      <a:pt x="214" y="0"/>
                    </a:moveTo>
                    <a:lnTo>
                      <a:pt x="211" y="0"/>
                    </a:lnTo>
                    <a:lnTo>
                      <a:pt x="0" y="0"/>
                    </a:lnTo>
                    <a:lnTo>
                      <a:pt x="2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99" name="Freeform 1593"/>
              <p:cNvSpPr>
                <a:spLocks/>
              </p:cNvSpPr>
              <p:nvPr/>
            </p:nvSpPr>
            <p:spPr bwMode="auto">
              <a:xfrm rot="16200000">
                <a:off x="645492" y="5085391"/>
                <a:ext cx="2339751" cy="0"/>
              </a:xfrm>
              <a:custGeom>
                <a:avLst/>
                <a:gdLst>
                  <a:gd name="T0" fmla="*/ 1425 w 1425"/>
                  <a:gd name="T1" fmla="*/ 0 w 1425"/>
                  <a:gd name="T2" fmla="*/ 1210 w 1425"/>
                  <a:gd name="T3" fmla="*/ 1214 w 1425"/>
                  <a:gd name="T4" fmla="*/ 1425 w 1425"/>
                </a:gdLst>
                <a:ahLst/>
                <a:cxnLst>
                  <a:cxn ang="0">
                    <a:pos x="T0" y="0"/>
                  </a:cxn>
                  <a:cxn ang="0">
                    <a:pos x="T1" y="0"/>
                  </a:cxn>
                  <a:cxn ang="0">
                    <a:pos x="T2" y="0"/>
                  </a:cxn>
                  <a:cxn ang="0">
                    <a:pos x="T3" y="0"/>
                  </a:cxn>
                  <a:cxn ang="0">
                    <a:pos x="T4" y="0"/>
                  </a:cxn>
                </a:cxnLst>
                <a:rect l="0" t="0" r="r" b="b"/>
                <a:pathLst>
                  <a:path w="1425">
                    <a:moveTo>
                      <a:pt x="1425" y="0"/>
                    </a:moveTo>
                    <a:lnTo>
                      <a:pt x="0" y="0"/>
                    </a:lnTo>
                    <a:lnTo>
                      <a:pt x="1210" y="0"/>
                    </a:lnTo>
                    <a:lnTo>
                      <a:pt x="1214" y="0"/>
                    </a:lnTo>
                    <a:lnTo>
                      <a:pt x="1425" y="0"/>
                    </a:lnTo>
                    <a:close/>
                  </a:path>
                </a:pathLst>
              </a:custGeom>
              <a:solidFill>
                <a:srgbClr val="D932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200" name="Freeform 1594"/>
              <p:cNvSpPr>
                <a:spLocks/>
              </p:cNvSpPr>
              <p:nvPr/>
            </p:nvSpPr>
            <p:spPr bwMode="auto">
              <a:xfrm rot="16200000">
                <a:off x="645492" y="5085391"/>
                <a:ext cx="2339751" cy="0"/>
              </a:xfrm>
              <a:custGeom>
                <a:avLst/>
                <a:gdLst>
                  <a:gd name="T0" fmla="*/ 1425 w 1425"/>
                  <a:gd name="T1" fmla="*/ 0 w 1425"/>
                  <a:gd name="T2" fmla="*/ 1210 w 1425"/>
                  <a:gd name="T3" fmla="*/ 1214 w 1425"/>
                  <a:gd name="T4" fmla="*/ 1425 w 1425"/>
                </a:gdLst>
                <a:ahLst/>
                <a:cxnLst>
                  <a:cxn ang="0">
                    <a:pos x="T0" y="0"/>
                  </a:cxn>
                  <a:cxn ang="0">
                    <a:pos x="T1" y="0"/>
                  </a:cxn>
                  <a:cxn ang="0">
                    <a:pos x="T2" y="0"/>
                  </a:cxn>
                  <a:cxn ang="0">
                    <a:pos x="T3" y="0"/>
                  </a:cxn>
                  <a:cxn ang="0">
                    <a:pos x="T4" y="0"/>
                  </a:cxn>
                </a:cxnLst>
                <a:rect l="0" t="0" r="r" b="b"/>
                <a:pathLst>
                  <a:path w="1425">
                    <a:moveTo>
                      <a:pt x="1425" y="0"/>
                    </a:moveTo>
                    <a:lnTo>
                      <a:pt x="0" y="0"/>
                    </a:lnTo>
                    <a:lnTo>
                      <a:pt x="1210" y="0"/>
                    </a:lnTo>
                    <a:lnTo>
                      <a:pt x="1214" y="0"/>
                    </a:lnTo>
                    <a:lnTo>
                      <a:pt x="14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grpSp>
        <p:grpSp>
          <p:nvGrpSpPr>
            <p:cNvPr id="9" name="Group 8"/>
            <p:cNvGrpSpPr/>
            <p:nvPr/>
          </p:nvGrpSpPr>
          <p:grpSpPr>
            <a:xfrm>
              <a:off x="2892782" y="2310216"/>
              <a:ext cx="1329964" cy="4190207"/>
              <a:chOff x="485404" y="3025589"/>
              <a:chExt cx="1329964" cy="4190207"/>
            </a:xfrm>
          </p:grpSpPr>
          <p:sp>
            <p:nvSpPr>
              <p:cNvPr id="149" name="Freeform 1555"/>
              <p:cNvSpPr>
                <a:spLocks/>
              </p:cNvSpPr>
              <p:nvPr/>
            </p:nvSpPr>
            <p:spPr bwMode="auto">
              <a:xfrm rot="16200000">
                <a:off x="-129499" y="4305474"/>
                <a:ext cx="3224752" cy="664982"/>
              </a:xfrm>
              <a:custGeom>
                <a:avLst/>
                <a:gdLst>
                  <a:gd name="T0" fmla="*/ 0 w 1964"/>
                  <a:gd name="T1" fmla="*/ 405 h 405"/>
                  <a:gd name="T2" fmla="*/ 163 w 1964"/>
                  <a:gd name="T3" fmla="*/ 0 h 405"/>
                  <a:gd name="T4" fmla="*/ 1964 w 1964"/>
                  <a:gd name="T5" fmla="*/ 0 h 405"/>
                  <a:gd name="T6" fmla="*/ 1843 w 1964"/>
                  <a:gd name="T7" fmla="*/ 405 h 405"/>
                  <a:gd name="T8" fmla="*/ 0 w 1964"/>
                  <a:gd name="T9" fmla="*/ 405 h 405"/>
                </a:gdLst>
                <a:ahLst/>
                <a:cxnLst>
                  <a:cxn ang="0">
                    <a:pos x="T0" y="T1"/>
                  </a:cxn>
                  <a:cxn ang="0">
                    <a:pos x="T2" y="T3"/>
                  </a:cxn>
                  <a:cxn ang="0">
                    <a:pos x="T4" y="T5"/>
                  </a:cxn>
                  <a:cxn ang="0">
                    <a:pos x="T6" y="T7"/>
                  </a:cxn>
                  <a:cxn ang="0">
                    <a:pos x="T8" y="T9"/>
                  </a:cxn>
                </a:cxnLst>
                <a:rect l="0" t="0" r="r" b="b"/>
                <a:pathLst>
                  <a:path w="1964" h="405">
                    <a:moveTo>
                      <a:pt x="0" y="405"/>
                    </a:moveTo>
                    <a:lnTo>
                      <a:pt x="163" y="0"/>
                    </a:lnTo>
                    <a:lnTo>
                      <a:pt x="1964" y="0"/>
                    </a:lnTo>
                    <a:lnTo>
                      <a:pt x="1843" y="405"/>
                    </a:lnTo>
                    <a:lnTo>
                      <a:pt x="0" y="405"/>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50" name="Freeform 1556"/>
              <p:cNvSpPr>
                <a:spLocks/>
              </p:cNvSpPr>
              <p:nvPr/>
            </p:nvSpPr>
            <p:spPr bwMode="auto">
              <a:xfrm rot="16200000">
                <a:off x="-129499" y="4305474"/>
                <a:ext cx="3224752" cy="664982"/>
              </a:xfrm>
              <a:custGeom>
                <a:avLst/>
                <a:gdLst>
                  <a:gd name="T0" fmla="*/ 0 w 1964"/>
                  <a:gd name="T1" fmla="*/ 405 h 405"/>
                  <a:gd name="T2" fmla="*/ 163 w 1964"/>
                  <a:gd name="T3" fmla="*/ 0 h 405"/>
                  <a:gd name="T4" fmla="*/ 1964 w 1964"/>
                  <a:gd name="T5" fmla="*/ 0 h 405"/>
                  <a:gd name="T6" fmla="*/ 1843 w 1964"/>
                  <a:gd name="T7" fmla="*/ 405 h 405"/>
                  <a:gd name="T8" fmla="*/ 0 w 1964"/>
                  <a:gd name="T9" fmla="*/ 405 h 405"/>
                </a:gdLst>
                <a:ahLst/>
                <a:cxnLst>
                  <a:cxn ang="0">
                    <a:pos x="T0" y="T1"/>
                  </a:cxn>
                  <a:cxn ang="0">
                    <a:pos x="T2" y="T3"/>
                  </a:cxn>
                  <a:cxn ang="0">
                    <a:pos x="T4" y="T5"/>
                  </a:cxn>
                  <a:cxn ang="0">
                    <a:pos x="T6" y="T7"/>
                  </a:cxn>
                  <a:cxn ang="0">
                    <a:pos x="T8" y="T9"/>
                  </a:cxn>
                </a:cxnLst>
                <a:rect l="0" t="0" r="r" b="b"/>
                <a:pathLst>
                  <a:path w="1964" h="405">
                    <a:moveTo>
                      <a:pt x="0" y="405"/>
                    </a:moveTo>
                    <a:lnTo>
                      <a:pt x="163" y="0"/>
                    </a:lnTo>
                    <a:lnTo>
                      <a:pt x="1964" y="0"/>
                    </a:lnTo>
                    <a:lnTo>
                      <a:pt x="1843" y="405"/>
                    </a:lnTo>
                    <a:lnTo>
                      <a:pt x="0" y="40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51" name="Freeform 1557"/>
              <p:cNvSpPr>
                <a:spLocks/>
              </p:cNvSpPr>
              <p:nvPr/>
            </p:nvSpPr>
            <p:spPr bwMode="auto">
              <a:xfrm rot="16200000">
                <a:off x="-795302" y="4306295"/>
                <a:ext cx="3226394" cy="664982"/>
              </a:xfrm>
              <a:custGeom>
                <a:avLst/>
                <a:gdLst>
                  <a:gd name="T0" fmla="*/ 0 w 1965"/>
                  <a:gd name="T1" fmla="*/ 0 h 405"/>
                  <a:gd name="T2" fmla="*/ 163 w 1965"/>
                  <a:gd name="T3" fmla="*/ 405 h 405"/>
                  <a:gd name="T4" fmla="*/ 1965 w 1965"/>
                  <a:gd name="T5" fmla="*/ 405 h 405"/>
                  <a:gd name="T6" fmla="*/ 1844 w 1965"/>
                  <a:gd name="T7" fmla="*/ 0 h 405"/>
                  <a:gd name="T8" fmla="*/ 0 w 1965"/>
                  <a:gd name="T9" fmla="*/ 0 h 405"/>
                </a:gdLst>
                <a:ahLst/>
                <a:cxnLst>
                  <a:cxn ang="0">
                    <a:pos x="T0" y="T1"/>
                  </a:cxn>
                  <a:cxn ang="0">
                    <a:pos x="T2" y="T3"/>
                  </a:cxn>
                  <a:cxn ang="0">
                    <a:pos x="T4" y="T5"/>
                  </a:cxn>
                  <a:cxn ang="0">
                    <a:pos x="T6" y="T7"/>
                  </a:cxn>
                  <a:cxn ang="0">
                    <a:pos x="T8" y="T9"/>
                  </a:cxn>
                </a:cxnLst>
                <a:rect l="0" t="0" r="r" b="b"/>
                <a:pathLst>
                  <a:path w="1965" h="405">
                    <a:moveTo>
                      <a:pt x="0" y="0"/>
                    </a:moveTo>
                    <a:lnTo>
                      <a:pt x="163" y="405"/>
                    </a:lnTo>
                    <a:lnTo>
                      <a:pt x="1965" y="405"/>
                    </a:lnTo>
                    <a:lnTo>
                      <a:pt x="1844" y="0"/>
                    </a:lnTo>
                    <a:lnTo>
                      <a:pt x="0"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52" name="Freeform 1558"/>
              <p:cNvSpPr>
                <a:spLocks/>
              </p:cNvSpPr>
              <p:nvPr/>
            </p:nvSpPr>
            <p:spPr bwMode="auto">
              <a:xfrm rot="16200000">
                <a:off x="-795302" y="4306295"/>
                <a:ext cx="3226394" cy="664982"/>
              </a:xfrm>
              <a:custGeom>
                <a:avLst/>
                <a:gdLst>
                  <a:gd name="T0" fmla="*/ 0 w 1965"/>
                  <a:gd name="T1" fmla="*/ 0 h 405"/>
                  <a:gd name="T2" fmla="*/ 163 w 1965"/>
                  <a:gd name="T3" fmla="*/ 405 h 405"/>
                  <a:gd name="T4" fmla="*/ 1965 w 1965"/>
                  <a:gd name="T5" fmla="*/ 405 h 405"/>
                  <a:gd name="T6" fmla="*/ 1844 w 1965"/>
                  <a:gd name="T7" fmla="*/ 0 h 405"/>
                  <a:gd name="T8" fmla="*/ 0 w 1965"/>
                  <a:gd name="T9" fmla="*/ 0 h 405"/>
                </a:gdLst>
                <a:ahLst/>
                <a:cxnLst>
                  <a:cxn ang="0">
                    <a:pos x="T0" y="T1"/>
                  </a:cxn>
                  <a:cxn ang="0">
                    <a:pos x="T2" y="T3"/>
                  </a:cxn>
                  <a:cxn ang="0">
                    <a:pos x="T4" y="T5"/>
                  </a:cxn>
                  <a:cxn ang="0">
                    <a:pos x="T6" y="T7"/>
                  </a:cxn>
                  <a:cxn ang="0">
                    <a:pos x="T8" y="T9"/>
                  </a:cxn>
                </a:cxnLst>
                <a:rect l="0" t="0" r="r" b="b"/>
                <a:pathLst>
                  <a:path w="1965" h="405">
                    <a:moveTo>
                      <a:pt x="0" y="0"/>
                    </a:moveTo>
                    <a:lnTo>
                      <a:pt x="163" y="405"/>
                    </a:lnTo>
                    <a:lnTo>
                      <a:pt x="1965" y="405"/>
                    </a:lnTo>
                    <a:lnTo>
                      <a:pt x="184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53" name="Freeform 1559"/>
              <p:cNvSpPr>
                <a:spLocks/>
              </p:cNvSpPr>
              <p:nvPr/>
            </p:nvSpPr>
            <p:spPr bwMode="auto">
              <a:xfrm rot="16200000">
                <a:off x="-831424" y="4546017"/>
                <a:ext cx="3298638" cy="664982"/>
              </a:xfrm>
              <a:custGeom>
                <a:avLst/>
                <a:gdLst>
                  <a:gd name="T0" fmla="*/ 0 w 2009"/>
                  <a:gd name="T1" fmla="*/ 405 h 405"/>
                  <a:gd name="T2" fmla="*/ 166 w 2009"/>
                  <a:gd name="T3" fmla="*/ 0 h 405"/>
                  <a:gd name="T4" fmla="*/ 2009 w 2009"/>
                  <a:gd name="T5" fmla="*/ 0 h 405"/>
                  <a:gd name="T6" fmla="*/ 1884 w 2009"/>
                  <a:gd name="T7" fmla="*/ 405 h 405"/>
                  <a:gd name="T8" fmla="*/ 0 w 2009"/>
                  <a:gd name="T9" fmla="*/ 405 h 405"/>
                </a:gdLst>
                <a:ahLst/>
                <a:cxnLst>
                  <a:cxn ang="0">
                    <a:pos x="T0" y="T1"/>
                  </a:cxn>
                  <a:cxn ang="0">
                    <a:pos x="T2" y="T3"/>
                  </a:cxn>
                  <a:cxn ang="0">
                    <a:pos x="T4" y="T5"/>
                  </a:cxn>
                  <a:cxn ang="0">
                    <a:pos x="T6" y="T7"/>
                  </a:cxn>
                  <a:cxn ang="0">
                    <a:pos x="T8" y="T9"/>
                  </a:cxn>
                </a:cxnLst>
                <a:rect l="0" t="0" r="r" b="b"/>
                <a:pathLst>
                  <a:path w="2009" h="405">
                    <a:moveTo>
                      <a:pt x="0" y="405"/>
                    </a:moveTo>
                    <a:lnTo>
                      <a:pt x="166" y="0"/>
                    </a:lnTo>
                    <a:lnTo>
                      <a:pt x="2009" y="0"/>
                    </a:lnTo>
                    <a:lnTo>
                      <a:pt x="1884" y="405"/>
                    </a:lnTo>
                    <a:lnTo>
                      <a:pt x="0" y="405"/>
                    </a:ln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54" name="Freeform 1560"/>
              <p:cNvSpPr>
                <a:spLocks/>
              </p:cNvSpPr>
              <p:nvPr/>
            </p:nvSpPr>
            <p:spPr bwMode="auto">
              <a:xfrm rot="16200000">
                <a:off x="-831424" y="4546017"/>
                <a:ext cx="3298638" cy="664982"/>
              </a:xfrm>
              <a:custGeom>
                <a:avLst/>
                <a:gdLst>
                  <a:gd name="T0" fmla="*/ 0 w 2009"/>
                  <a:gd name="T1" fmla="*/ 405 h 405"/>
                  <a:gd name="T2" fmla="*/ 166 w 2009"/>
                  <a:gd name="T3" fmla="*/ 0 h 405"/>
                  <a:gd name="T4" fmla="*/ 2009 w 2009"/>
                  <a:gd name="T5" fmla="*/ 0 h 405"/>
                  <a:gd name="T6" fmla="*/ 1884 w 2009"/>
                  <a:gd name="T7" fmla="*/ 405 h 405"/>
                  <a:gd name="T8" fmla="*/ 0 w 2009"/>
                  <a:gd name="T9" fmla="*/ 405 h 405"/>
                </a:gdLst>
                <a:ahLst/>
                <a:cxnLst>
                  <a:cxn ang="0">
                    <a:pos x="T0" y="T1"/>
                  </a:cxn>
                  <a:cxn ang="0">
                    <a:pos x="T2" y="T3"/>
                  </a:cxn>
                  <a:cxn ang="0">
                    <a:pos x="T4" y="T5"/>
                  </a:cxn>
                  <a:cxn ang="0">
                    <a:pos x="T6" y="T7"/>
                  </a:cxn>
                  <a:cxn ang="0">
                    <a:pos x="T8" y="T9"/>
                  </a:cxn>
                </a:cxnLst>
                <a:rect l="0" t="0" r="r" b="b"/>
                <a:pathLst>
                  <a:path w="2009" h="405">
                    <a:moveTo>
                      <a:pt x="0" y="405"/>
                    </a:moveTo>
                    <a:lnTo>
                      <a:pt x="166" y="0"/>
                    </a:lnTo>
                    <a:lnTo>
                      <a:pt x="2009" y="0"/>
                    </a:lnTo>
                    <a:lnTo>
                      <a:pt x="1884" y="405"/>
                    </a:lnTo>
                    <a:lnTo>
                      <a:pt x="0" y="40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55" name="Freeform 1561"/>
              <p:cNvSpPr>
                <a:spLocks/>
              </p:cNvSpPr>
              <p:nvPr/>
            </p:nvSpPr>
            <p:spPr bwMode="auto">
              <a:xfrm rot="16200000">
                <a:off x="-166443" y="4546017"/>
                <a:ext cx="3298638" cy="664982"/>
              </a:xfrm>
              <a:custGeom>
                <a:avLst/>
                <a:gdLst>
                  <a:gd name="T0" fmla="*/ 0 w 2009"/>
                  <a:gd name="T1" fmla="*/ 0 h 405"/>
                  <a:gd name="T2" fmla="*/ 166 w 2009"/>
                  <a:gd name="T3" fmla="*/ 405 h 405"/>
                  <a:gd name="T4" fmla="*/ 2009 w 2009"/>
                  <a:gd name="T5" fmla="*/ 405 h 405"/>
                  <a:gd name="T6" fmla="*/ 1884 w 2009"/>
                  <a:gd name="T7" fmla="*/ 0 h 405"/>
                  <a:gd name="T8" fmla="*/ 0 w 2009"/>
                  <a:gd name="T9" fmla="*/ 0 h 405"/>
                </a:gdLst>
                <a:ahLst/>
                <a:cxnLst>
                  <a:cxn ang="0">
                    <a:pos x="T0" y="T1"/>
                  </a:cxn>
                  <a:cxn ang="0">
                    <a:pos x="T2" y="T3"/>
                  </a:cxn>
                  <a:cxn ang="0">
                    <a:pos x="T4" y="T5"/>
                  </a:cxn>
                  <a:cxn ang="0">
                    <a:pos x="T6" y="T7"/>
                  </a:cxn>
                  <a:cxn ang="0">
                    <a:pos x="T8" y="T9"/>
                  </a:cxn>
                </a:cxnLst>
                <a:rect l="0" t="0" r="r" b="b"/>
                <a:pathLst>
                  <a:path w="2009" h="405">
                    <a:moveTo>
                      <a:pt x="0" y="0"/>
                    </a:moveTo>
                    <a:lnTo>
                      <a:pt x="166" y="405"/>
                    </a:lnTo>
                    <a:lnTo>
                      <a:pt x="2009" y="405"/>
                    </a:lnTo>
                    <a:lnTo>
                      <a:pt x="1884" y="0"/>
                    </a:lnTo>
                    <a:lnTo>
                      <a:pt x="0"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56" name="Freeform 1562"/>
              <p:cNvSpPr>
                <a:spLocks/>
              </p:cNvSpPr>
              <p:nvPr/>
            </p:nvSpPr>
            <p:spPr bwMode="auto">
              <a:xfrm rot="16200000">
                <a:off x="-166443" y="4546017"/>
                <a:ext cx="3298638" cy="664982"/>
              </a:xfrm>
              <a:custGeom>
                <a:avLst/>
                <a:gdLst>
                  <a:gd name="T0" fmla="*/ 0 w 2009"/>
                  <a:gd name="T1" fmla="*/ 0 h 405"/>
                  <a:gd name="T2" fmla="*/ 166 w 2009"/>
                  <a:gd name="T3" fmla="*/ 405 h 405"/>
                  <a:gd name="T4" fmla="*/ 2009 w 2009"/>
                  <a:gd name="T5" fmla="*/ 405 h 405"/>
                  <a:gd name="T6" fmla="*/ 1884 w 2009"/>
                  <a:gd name="T7" fmla="*/ 0 h 405"/>
                  <a:gd name="T8" fmla="*/ 0 w 2009"/>
                  <a:gd name="T9" fmla="*/ 0 h 405"/>
                </a:gdLst>
                <a:ahLst/>
                <a:cxnLst>
                  <a:cxn ang="0">
                    <a:pos x="T0" y="T1"/>
                  </a:cxn>
                  <a:cxn ang="0">
                    <a:pos x="T2" y="T3"/>
                  </a:cxn>
                  <a:cxn ang="0">
                    <a:pos x="T4" y="T5"/>
                  </a:cxn>
                  <a:cxn ang="0">
                    <a:pos x="T6" y="T7"/>
                  </a:cxn>
                  <a:cxn ang="0">
                    <a:pos x="T8" y="T9"/>
                  </a:cxn>
                </a:cxnLst>
                <a:rect l="0" t="0" r="r" b="b"/>
                <a:pathLst>
                  <a:path w="2009" h="405">
                    <a:moveTo>
                      <a:pt x="0" y="0"/>
                    </a:moveTo>
                    <a:lnTo>
                      <a:pt x="166" y="405"/>
                    </a:lnTo>
                    <a:lnTo>
                      <a:pt x="2009" y="405"/>
                    </a:lnTo>
                    <a:lnTo>
                      <a:pt x="188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57" name="Freeform 1563"/>
              <p:cNvSpPr>
                <a:spLocks/>
              </p:cNvSpPr>
              <p:nvPr/>
            </p:nvSpPr>
            <p:spPr bwMode="auto">
              <a:xfrm rot="16200000">
                <a:off x="1278456" y="3583845"/>
                <a:ext cx="408841" cy="664982"/>
              </a:xfrm>
              <a:custGeom>
                <a:avLst/>
                <a:gdLst>
                  <a:gd name="T0" fmla="*/ 249 w 249"/>
                  <a:gd name="T1" fmla="*/ 0 h 405"/>
                  <a:gd name="T2" fmla="*/ 0 w 249"/>
                  <a:gd name="T3" fmla="*/ 0 h 405"/>
                  <a:gd name="T4" fmla="*/ 125 w 249"/>
                  <a:gd name="T5" fmla="*/ 405 h 405"/>
                  <a:gd name="T6" fmla="*/ 128 w 249"/>
                  <a:gd name="T7" fmla="*/ 405 h 405"/>
                  <a:gd name="T8" fmla="*/ 249 w 249"/>
                  <a:gd name="T9" fmla="*/ 0 h 405"/>
                </a:gdLst>
                <a:ahLst/>
                <a:cxnLst>
                  <a:cxn ang="0">
                    <a:pos x="T0" y="T1"/>
                  </a:cxn>
                  <a:cxn ang="0">
                    <a:pos x="T2" y="T3"/>
                  </a:cxn>
                  <a:cxn ang="0">
                    <a:pos x="T4" y="T5"/>
                  </a:cxn>
                  <a:cxn ang="0">
                    <a:pos x="T6" y="T7"/>
                  </a:cxn>
                  <a:cxn ang="0">
                    <a:pos x="T8" y="T9"/>
                  </a:cxn>
                </a:cxnLst>
                <a:rect l="0" t="0" r="r" b="b"/>
                <a:pathLst>
                  <a:path w="249" h="405">
                    <a:moveTo>
                      <a:pt x="249" y="0"/>
                    </a:moveTo>
                    <a:lnTo>
                      <a:pt x="0" y="0"/>
                    </a:lnTo>
                    <a:lnTo>
                      <a:pt x="125" y="405"/>
                    </a:lnTo>
                    <a:lnTo>
                      <a:pt x="128" y="405"/>
                    </a:lnTo>
                    <a:lnTo>
                      <a:pt x="249" y="0"/>
                    </a:lnTo>
                    <a:close/>
                  </a:path>
                </a:pathLst>
              </a:custGeom>
              <a:solidFill>
                <a:schemeClr val="accent4">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58" name="Freeform 1564"/>
              <p:cNvSpPr>
                <a:spLocks/>
              </p:cNvSpPr>
              <p:nvPr/>
            </p:nvSpPr>
            <p:spPr bwMode="auto">
              <a:xfrm rot="16200000">
                <a:off x="1278456" y="3583845"/>
                <a:ext cx="408841" cy="664982"/>
              </a:xfrm>
              <a:custGeom>
                <a:avLst/>
                <a:gdLst>
                  <a:gd name="T0" fmla="*/ 249 w 249"/>
                  <a:gd name="T1" fmla="*/ 0 h 405"/>
                  <a:gd name="T2" fmla="*/ 0 w 249"/>
                  <a:gd name="T3" fmla="*/ 0 h 405"/>
                  <a:gd name="T4" fmla="*/ 125 w 249"/>
                  <a:gd name="T5" fmla="*/ 405 h 405"/>
                  <a:gd name="T6" fmla="*/ 128 w 249"/>
                  <a:gd name="T7" fmla="*/ 405 h 405"/>
                  <a:gd name="T8" fmla="*/ 249 w 249"/>
                  <a:gd name="T9" fmla="*/ 0 h 405"/>
                </a:gdLst>
                <a:ahLst/>
                <a:cxnLst>
                  <a:cxn ang="0">
                    <a:pos x="T0" y="T1"/>
                  </a:cxn>
                  <a:cxn ang="0">
                    <a:pos x="T2" y="T3"/>
                  </a:cxn>
                  <a:cxn ang="0">
                    <a:pos x="T4" y="T5"/>
                  </a:cxn>
                  <a:cxn ang="0">
                    <a:pos x="T6" y="T7"/>
                  </a:cxn>
                  <a:cxn ang="0">
                    <a:pos x="T8" y="T9"/>
                  </a:cxn>
                </a:cxnLst>
                <a:rect l="0" t="0" r="r" b="b"/>
                <a:pathLst>
                  <a:path w="249" h="405">
                    <a:moveTo>
                      <a:pt x="249" y="0"/>
                    </a:moveTo>
                    <a:lnTo>
                      <a:pt x="0" y="0"/>
                    </a:lnTo>
                    <a:lnTo>
                      <a:pt x="125" y="405"/>
                    </a:lnTo>
                    <a:lnTo>
                      <a:pt x="128" y="405"/>
                    </a:lnTo>
                    <a:lnTo>
                      <a:pt x="24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59" name="Freeform 1565"/>
              <p:cNvSpPr>
                <a:spLocks/>
              </p:cNvSpPr>
              <p:nvPr/>
            </p:nvSpPr>
            <p:spPr bwMode="auto">
              <a:xfrm rot="16200000">
                <a:off x="613475" y="3583845"/>
                <a:ext cx="408841" cy="664982"/>
              </a:xfrm>
              <a:custGeom>
                <a:avLst/>
                <a:gdLst>
                  <a:gd name="T0" fmla="*/ 128 w 249"/>
                  <a:gd name="T1" fmla="*/ 0 h 405"/>
                  <a:gd name="T2" fmla="*/ 125 w 249"/>
                  <a:gd name="T3" fmla="*/ 0 h 405"/>
                  <a:gd name="T4" fmla="*/ 0 w 249"/>
                  <a:gd name="T5" fmla="*/ 405 h 405"/>
                  <a:gd name="T6" fmla="*/ 249 w 249"/>
                  <a:gd name="T7" fmla="*/ 405 h 405"/>
                  <a:gd name="T8" fmla="*/ 128 w 249"/>
                  <a:gd name="T9" fmla="*/ 0 h 405"/>
                </a:gdLst>
                <a:ahLst/>
                <a:cxnLst>
                  <a:cxn ang="0">
                    <a:pos x="T0" y="T1"/>
                  </a:cxn>
                  <a:cxn ang="0">
                    <a:pos x="T2" y="T3"/>
                  </a:cxn>
                  <a:cxn ang="0">
                    <a:pos x="T4" y="T5"/>
                  </a:cxn>
                  <a:cxn ang="0">
                    <a:pos x="T6" y="T7"/>
                  </a:cxn>
                  <a:cxn ang="0">
                    <a:pos x="T8" y="T9"/>
                  </a:cxn>
                </a:cxnLst>
                <a:rect l="0" t="0" r="r" b="b"/>
                <a:pathLst>
                  <a:path w="249" h="405">
                    <a:moveTo>
                      <a:pt x="128" y="0"/>
                    </a:moveTo>
                    <a:lnTo>
                      <a:pt x="125" y="0"/>
                    </a:lnTo>
                    <a:lnTo>
                      <a:pt x="0" y="405"/>
                    </a:lnTo>
                    <a:lnTo>
                      <a:pt x="249" y="405"/>
                    </a:lnTo>
                    <a:lnTo>
                      <a:pt x="128" y="0"/>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60" name="Freeform 1566"/>
              <p:cNvSpPr>
                <a:spLocks/>
              </p:cNvSpPr>
              <p:nvPr/>
            </p:nvSpPr>
            <p:spPr bwMode="auto">
              <a:xfrm rot="16200000">
                <a:off x="613475" y="3583845"/>
                <a:ext cx="408841" cy="664982"/>
              </a:xfrm>
              <a:custGeom>
                <a:avLst/>
                <a:gdLst>
                  <a:gd name="T0" fmla="*/ 128 w 249"/>
                  <a:gd name="T1" fmla="*/ 0 h 405"/>
                  <a:gd name="T2" fmla="*/ 125 w 249"/>
                  <a:gd name="T3" fmla="*/ 0 h 405"/>
                  <a:gd name="T4" fmla="*/ 0 w 249"/>
                  <a:gd name="T5" fmla="*/ 405 h 405"/>
                  <a:gd name="T6" fmla="*/ 249 w 249"/>
                  <a:gd name="T7" fmla="*/ 405 h 405"/>
                  <a:gd name="T8" fmla="*/ 128 w 249"/>
                  <a:gd name="T9" fmla="*/ 0 h 405"/>
                </a:gdLst>
                <a:ahLst/>
                <a:cxnLst>
                  <a:cxn ang="0">
                    <a:pos x="T0" y="T1"/>
                  </a:cxn>
                  <a:cxn ang="0">
                    <a:pos x="T2" y="T3"/>
                  </a:cxn>
                  <a:cxn ang="0">
                    <a:pos x="T4" y="T5"/>
                  </a:cxn>
                  <a:cxn ang="0">
                    <a:pos x="T6" y="T7"/>
                  </a:cxn>
                  <a:cxn ang="0">
                    <a:pos x="T8" y="T9"/>
                  </a:cxn>
                </a:cxnLst>
                <a:rect l="0" t="0" r="r" b="b"/>
                <a:pathLst>
                  <a:path w="249" h="405">
                    <a:moveTo>
                      <a:pt x="128" y="0"/>
                    </a:moveTo>
                    <a:lnTo>
                      <a:pt x="125" y="0"/>
                    </a:lnTo>
                    <a:lnTo>
                      <a:pt x="0" y="405"/>
                    </a:lnTo>
                    <a:lnTo>
                      <a:pt x="249" y="405"/>
                    </a:lnTo>
                    <a:lnTo>
                      <a:pt x="12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61" name="Freeform 1567"/>
              <p:cNvSpPr>
                <a:spLocks/>
              </p:cNvSpPr>
              <p:nvPr/>
            </p:nvSpPr>
            <p:spPr bwMode="auto">
              <a:xfrm rot="16200000">
                <a:off x="-832245" y="5233165"/>
                <a:ext cx="3300280" cy="664982"/>
              </a:xfrm>
              <a:custGeom>
                <a:avLst/>
                <a:gdLst>
                  <a:gd name="T0" fmla="*/ 2010 w 2010"/>
                  <a:gd name="T1" fmla="*/ 0 h 405"/>
                  <a:gd name="T2" fmla="*/ 167 w 2010"/>
                  <a:gd name="T3" fmla="*/ 0 h 405"/>
                  <a:gd name="T4" fmla="*/ 0 w 2010"/>
                  <a:gd name="T5" fmla="*/ 405 h 405"/>
                  <a:gd name="T6" fmla="*/ 419 w 2010"/>
                  <a:gd name="T7" fmla="*/ 405 h 405"/>
                  <a:gd name="T8" fmla="*/ 585 w 2010"/>
                  <a:gd name="T9" fmla="*/ 0 h 405"/>
                  <a:gd name="T10" fmla="*/ 2010 w 2010"/>
                  <a:gd name="T11" fmla="*/ 0 h 405"/>
                </a:gdLst>
                <a:ahLst/>
                <a:cxnLst>
                  <a:cxn ang="0">
                    <a:pos x="T0" y="T1"/>
                  </a:cxn>
                  <a:cxn ang="0">
                    <a:pos x="T2" y="T3"/>
                  </a:cxn>
                  <a:cxn ang="0">
                    <a:pos x="T4" y="T5"/>
                  </a:cxn>
                  <a:cxn ang="0">
                    <a:pos x="T6" y="T7"/>
                  </a:cxn>
                  <a:cxn ang="0">
                    <a:pos x="T8" y="T9"/>
                  </a:cxn>
                  <a:cxn ang="0">
                    <a:pos x="T10" y="T11"/>
                  </a:cxn>
                </a:cxnLst>
                <a:rect l="0" t="0" r="r" b="b"/>
                <a:pathLst>
                  <a:path w="2010" h="405">
                    <a:moveTo>
                      <a:pt x="2010" y="0"/>
                    </a:moveTo>
                    <a:lnTo>
                      <a:pt x="167" y="0"/>
                    </a:lnTo>
                    <a:lnTo>
                      <a:pt x="0" y="405"/>
                    </a:lnTo>
                    <a:lnTo>
                      <a:pt x="419" y="405"/>
                    </a:lnTo>
                    <a:lnTo>
                      <a:pt x="585" y="0"/>
                    </a:lnTo>
                    <a:lnTo>
                      <a:pt x="2010" y="0"/>
                    </a:ln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62" name="Freeform 1568"/>
              <p:cNvSpPr>
                <a:spLocks/>
              </p:cNvSpPr>
              <p:nvPr/>
            </p:nvSpPr>
            <p:spPr bwMode="auto">
              <a:xfrm rot="16200000">
                <a:off x="-832245" y="5233165"/>
                <a:ext cx="3300280" cy="664982"/>
              </a:xfrm>
              <a:custGeom>
                <a:avLst/>
                <a:gdLst>
                  <a:gd name="T0" fmla="*/ 2010 w 2010"/>
                  <a:gd name="T1" fmla="*/ 0 h 405"/>
                  <a:gd name="T2" fmla="*/ 167 w 2010"/>
                  <a:gd name="T3" fmla="*/ 0 h 405"/>
                  <a:gd name="T4" fmla="*/ 0 w 2010"/>
                  <a:gd name="T5" fmla="*/ 405 h 405"/>
                  <a:gd name="T6" fmla="*/ 419 w 2010"/>
                  <a:gd name="T7" fmla="*/ 405 h 405"/>
                  <a:gd name="T8" fmla="*/ 585 w 2010"/>
                  <a:gd name="T9" fmla="*/ 0 h 405"/>
                  <a:gd name="T10" fmla="*/ 2010 w 2010"/>
                  <a:gd name="T11" fmla="*/ 0 h 405"/>
                </a:gdLst>
                <a:ahLst/>
                <a:cxnLst>
                  <a:cxn ang="0">
                    <a:pos x="T0" y="T1"/>
                  </a:cxn>
                  <a:cxn ang="0">
                    <a:pos x="T2" y="T3"/>
                  </a:cxn>
                  <a:cxn ang="0">
                    <a:pos x="T4" y="T5"/>
                  </a:cxn>
                  <a:cxn ang="0">
                    <a:pos x="T6" y="T7"/>
                  </a:cxn>
                  <a:cxn ang="0">
                    <a:pos x="T8" y="T9"/>
                  </a:cxn>
                  <a:cxn ang="0">
                    <a:pos x="T10" y="T11"/>
                  </a:cxn>
                </a:cxnLst>
                <a:rect l="0" t="0" r="r" b="b"/>
                <a:pathLst>
                  <a:path w="2010" h="405">
                    <a:moveTo>
                      <a:pt x="2010" y="0"/>
                    </a:moveTo>
                    <a:lnTo>
                      <a:pt x="167" y="0"/>
                    </a:lnTo>
                    <a:lnTo>
                      <a:pt x="0" y="405"/>
                    </a:lnTo>
                    <a:lnTo>
                      <a:pt x="419" y="405"/>
                    </a:lnTo>
                    <a:lnTo>
                      <a:pt x="585" y="0"/>
                    </a:lnTo>
                    <a:lnTo>
                      <a:pt x="20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63" name="Freeform 1569"/>
              <p:cNvSpPr>
                <a:spLocks/>
              </p:cNvSpPr>
              <p:nvPr/>
            </p:nvSpPr>
            <p:spPr bwMode="auto">
              <a:xfrm rot="16200000">
                <a:off x="-488261" y="4889180"/>
                <a:ext cx="2612312" cy="664982"/>
              </a:xfrm>
              <a:custGeom>
                <a:avLst/>
                <a:gdLst>
                  <a:gd name="T0" fmla="*/ 1591 w 1591"/>
                  <a:gd name="T1" fmla="*/ 0 h 405"/>
                  <a:gd name="T2" fmla="*/ 166 w 1591"/>
                  <a:gd name="T3" fmla="*/ 0 h 405"/>
                  <a:gd name="T4" fmla="*/ 0 w 1591"/>
                  <a:gd name="T5" fmla="*/ 405 h 405"/>
                  <a:gd name="T6" fmla="*/ 1466 w 1591"/>
                  <a:gd name="T7" fmla="*/ 405 h 405"/>
                  <a:gd name="T8" fmla="*/ 1591 w 1591"/>
                  <a:gd name="T9" fmla="*/ 0 h 405"/>
                </a:gdLst>
                <a:ahLst/>
                <a:cxnLst>
                  <a:cxn ang="0">
                    <a:pos x="T0" y="T1"/>
                  </a:cxn>
                  <a:cxn ang="0">
                    <a:pos x="T2" y="T3"/>
                  </a:cxn>
                  <a:cxn ang="0">
                    <a:pos x="T4" y="T5"/>
                  </a:cxn>
                  <a:cxn ang="0">
                    <a:pos x="T6" y="T7"/>
                  </a:cxn>
                  <a:cxn ang="0">
                    <a:pos x="T8" y="T9"/>
                  </a:cxn>
                </a:cxnLst>
                <a:rect l="0" t="0" r="r" b="b"/>
                <a:pathLst>
                  <a:path w="1591" h="405">
                    <a:moveTo>
                      <a:pt x="1591" y="0"/>
                    </a:moveTo>
                    <a:lnTo>
                      <a:pt x="166" y="0"/>
                    </a:lnTo>
                    <a:lnTo>
                      <a:pt x="0" y="405"/>
                    </a:lnTo>
                    <a:lnTo>
                      <a:pt x="1466" y="405"/>
                    </a:lnTo>
                    <a:lnTo>
                      <a:pt x="1591"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64" name="Freeform 1570"/>
              <p:cNvSpPr>
                <a:spLocks/>
              </p:cNvSpPr>
              <p:nvPr/>
            </p:nvSpPr>
            <p:spPr bwMode="auto">
              <a:xfrm rot="16200000">
                <a:off x="-488261" y="4889180"/>
                <a:ext cx="2612312" cy="664982"/>
              </a:xfrm>
              <a:custGeom>
                <a:avLst/>
                <a:gdLst>
                  <a:gd name="T0" fmla="*/ 1591 w 1591"/>
                  <a:gd name="T1" fmla="*/ 0 h 405"/>
                  <a:gd name="T2" fmla="*/ 166 w 1591"/>
                  <a:gd name="T3" fmla="*/ 0 h 405"/>
                  <a:gd name="T4" fmla="*/ 0 w 1591"/>
                  <a:gd name="T5" fmla="*/ 405 h 405"/>
                  <a:gd name="T6" fmla="*/ 1466 w 1591"/>
                  <a:gd name="T7" fmla="*/ 405 h 405"/>
                  <a:gd name="T8" fmla="*/ 1591 w 1591"/>
                  <a:gd name="T9" fmla="*/ 0 h 405"/>
                </a:gdLst>
                <a:ahLst/>
                <a:cxnLst>
                  <a:cxn ang="0">
                    <a:pos x="T0" y="T1"/>
                  </a:cxn>
                  <a:cxn ang="0">
                    <a:pos x="T2" y="T3"/>
                  </a:cxn>
                  <a:cxn ang="0">
                    <a:pos x="T4" y="T5"/>
                  </a:cxn>
                  <a:cxn ang="0">
                    <a:pos x="T6" y="T7"/>
                  </a:cxn>
                  <a:cxn ang="0">
                    <a:pos x="T8" y="T9"/>
                  </a:cxn>
                </a:cxnLst>
                <a:rect l="0" t="0" r="r" b="b"/>
                <a:pathLst>
                  <a:path w="1591" h="405">
                    <a:moveTo>
                      <a:pt x="1591" y="0"/>
                    </a:moveTo>
                    <a:lnTo>
                      <a:pt x="166" y="0"/>
                    </a:lnTo>
                    <a:lnTo>
                      <a:pt x="0" y="405"/>
                    </a:lnTo>
                    <a:lnTo>
                      <a:pt x="1466" y="405"/>
                    </a:lnTo>
                    <a:lnTo>
                      <a:pt x="159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65" name="Freeform 1571"/>
              <p:cNvSpPr>
                <a:spLocks/>
              </p:cNvSpPr>
              <p:nvPr/>
            </p:nvSpPr>
            <p:spPr bwMode="auto">
              <a:xfrm rot="16200000">
                <a:off x="176721" y="4889180"/>
                <a:ext cx="2612312" cy="664982"/>
              </a:xfrm>
              <a:custGeom>
                <a:avLst/>
                <a:gdLst>
                  <a:gd name="T0" fmla="*/ 1466 w 1591"/>
                  <a:gd name="T1" fmla="*/ 0 h 405"/>
                  <a:gd name="T2" fmla="*/ 0 w 1591"/>
                  <a:gd name="T3" fmla="*/ 0 h 405"/>
                  <a:gd name="T4" fmla="*/ 166 w 1591"/>
                  <a:gd name="T5" fmla="*/ 405 h 405"/>
                  <a:gd name="T6" fmla="*/ 1591 w 1591"/>
                  <a:gd name="T7" fmla="*/ 405 h 405"/>
                  <a:gd name="T8" fmla="*/ 1466 w 1591"/>
                  <a:gd name="T9" fmla="*/ 0 h 405"/>
                </a:gdLst>
                <a:ahLst/>
                <a:cxnLst>
                  <a:cxn ang="0">
                    <a:pos x="T0" y="T1"/>
                  </a:cxn>
                  <a:cxn ang="0">
                    <a:pos x="T2" y="T3"/>
                  </a:cxn>
                  <a:cxn ang="0">
                    <a:pos x="T4" y="T5"/>
                  </a:cxn>
                  <a:cxn ang="0">
                    <a:pos x="T6" y="T7"/>
                  </a:cxn>
                  <a:cxn ang="0">
                    <a:pos x="T8" y="T9"/>
                  </a:cxn>
                </a:cxnLst>
                <a:rect l="0" t="0" r="r" b="b"/>
                <a:pathLst>
                  <a:path w="1591" h="405">
                    <a:moveTo>
                      <a:pt x="1466" y="0"/>
                    </a:moveTo>
                    <a:lnTo>
                      <a:pt x="0" y="0"/>
                    </a:lnTo>
                    <a:lnTo>
                      <a:pt x="166" y="405"/>
                    </a:lnTo>
                    <a:lnTo>
                      <a:pt x="1591" y="405"/>
                    </a:lnTo>
                    <a:lnTo>
                      <a:pt x="1466" y="0"/>
                    </a:ln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66" name="Freeform 1572"/>
              <p:cNvSpPr>
                <a:spLocks/>
              </p:cNvSpPr>
              <p:nvPr/>
            </p:nvSpPr>
            <p:spPr bwMode="auto">
              <a:xfrm rot="16200000">
                <a:off x="176721" y="4889180"/>
                <a:ext cx="2612312" cy="664982"/>
              </a:xfrm>
              <a:custGeom>
                <a:avLst/>
                <a:gdLst>
                  <a:gd name="T0" fmla="*/ 1466 w 1591"/>
                  <a:gd name="T1" fmla="*/ 0 h 405"/>
                  <a:gd name="T2" fmla="*/ 0 w 1591"/>
                  <a:gd name="T3" fmla="*/ 0 h 405"/>
                  <a:gd name="T4" fmla="*/ 166 w 1591"/>
                  <a:gd name="T5" fmla="*/ 405 h 405"/>
                  <a:gd name="T6" fmla="*/ 1591 w 1591"/>
                  <a:gd name="T7" fmla="*/ 405 h 405"/>
                  <a:gd name="T8" fmla="*/ 1466 w 1591"/>
                  <a:gd name="T9" fmla="*/ 0 h 405"/>
                </a:gdLst>
                <a:ahLst/>
                <a:cxnLst>
                  <a:cxn ang="0">
                    <a:pos x="T0" y="T1"/>
                  </a:cxn>
                  <a:cxn ang="0">
                    <a:pos x="T2" y="T3"/>
                  </a:cxn>
                  <a:cxn ang="0">
                    <a:pos x="T4" y="T5"/>
                  </a:cxn>
                  <a:cxn ang="0">
                    <a:pos x="T6" y="T7"/>
                  </a:cxn>
                  <a:cxn ang="0">
                    <a:pos x="T8" y="T9"/>
                  </a:cxn>
                </a:cxnLst>
                <a:rect l="0" t="0" r="r" b="b"/>
                <a:pathLst>
                  <a:path w="1591" h="405">
                    <a:moveTo>
                      <a:pt x="1466" y="0"/>
                    </a:moveTo>
                    <a:lnTo>
                      <a:pt x="0" y="0"/>
                    </a:lnTo>
                    <a:lnTo>
                      <a:pt x="166" y="405"/>
                    </a:lnTo>
                    <a:lnTo>
                      <a:pt x="1591" y="405"/>
                    </a:lnTo>
                    <a:lnTo>
                      <a:pt x="14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67" name="Freeform 1573"/>
              <p:cNvSpPr>
                <a:spLocks/>
              </p:cNvSpPr>
              <p:nvPr/>
            </p:nvSpPr>
            <p:spPr bwMode="auto">
              <a:xfrm rot="16200000">
                <a:off x="1002612" y="6403040"/>
                <a:ext cx="960529" cy="664982"/>
              </a:xfrm>
              <a:custGeom>
                <a:avLst/>
                <a:gdLst>
                  <a:gd name="T0" fmla="*/ 419 w 585"/>
                  <a:gd name="T1" fmla="*/ 0 h 405"/>
                  <a:gd name="T2" fmla="*/ 0 w 585"/>
                  <a:gd name="T3" fmla="*/ 0 h 405"/>
                  <a:gd name="T4" fmla="*/ 167 w 585"/>
                  <a:gd name="T5" fmla="*/ 405 h 405"/>
                  <a:gd name="T6" fmla="*/ 457 w 585"/>
                  <a:gd name="T7" fmla="*/ 405 h 405"/>
                  <a:gd name="T8" fmla="*/ 585 w 585"/>
                  <a:gd name="T9" fmla="*/ 405 h 405"/>
                  <a:gd name="T10" fmla="*/ 419 w 585"/>
                  <a:gd name="T11" fmla="*/ 0 h 405"/>
                </a:gdLst>
                <a:ahLst/>
                <a:cxnLst>
                  <a:cxn ang="0">
                    <a:pos x="T0" y="T1"/>
                  </a:cxn>
                  <a:cxn ang="0">
                    <a:pos x="T2" y="T3"/>
                  </a:cxn>
                  <a:cxn ang="0">
                    <a:pos x="T4" y="T5"/>
                  </a:cxn>
                  <a:cxn ang="0">
                    <a:pos x="T6" y="T7"/>
                  </a:cxn>
                  <a:cxn ang="0">
                    <a:pos x="T8" y="T9"/>
                  </a:cxn>
                  <a:cxn ang="0">
                    <a:pos x="T10" y="T11"/>
                  </a:cxn>
                </a:cxnLst>
                <a:rect l="0" t="0" r="r" b="b"/>
                <a:pathLst>
                  <a:path w="585" h="405">
                    <a:moveTo>
                      <a:pt x="419" y="0"/>
                    </a:moveTo>
                    <a:lnTo>
                      <a:pt x="0" y="0"/>
                    </a:lnTo>
                    <a:lnTo>
                      <a:pt x="167" y="405"/>
                    </a:lnTo>
                    <a:lnTo>
                      <a:pt x="457" y="405"/>
                    </a:lnTo>
                    <a:lnTo>
                      <a:pt x="585" y="405"/>
                    </a:lnTo>
                    <a:lnTo>
                      <a:pt x="419"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68" name="Freeform 1574"/>
              <p:cNvSpPr>
                <a:spLocks/>
              </p:cNvSpPr>
              <p:nvPr/>
            </p:nvSpPr>
            <p:spPr bwMode="auto">
              <a:xfrm rot="16200000">
                <a:off x="1002612" y="6403040"/>
                <a:ext cx="960529" cy="664982"/>
              </a:xfrm>
              <a:custGeom>
                <a:avLst/>
                <a:gdLst>
                  <a:gd name="T0" fmla="*/ 419 w 585"/>
                  <a:gd name="T1" fmla="*/ 0 h 405"/>
                  <a:gd name="T2" fmla="*/ 0 w 585"/>
                  <a:gd name="T3" fmla="*/ 0 h 405"/>
                  <a:gd name="T4" fmla="*/ 167 w 585"/>
                  <a:gd name="T5" fmla="*/ 405 h 405"/>
                  <a:gd name="T6" fmla="*/ 457 w 585"/>
                  <a:gd name="T7" fmla="*/ 405 h 405"/>
                  <a:gd name="T8" fmla="*/ 585 w 585"/>
                  <a:gd name="T9" fmla="*/ 405 h 405"/>
                  <a:gd name="T10" fmla="*/ 419 w 585"/>
                  <a:gd name="T11" fmla="*/ 0 h 405"/>
                </a:gdLst>
                <a:ahLst/>
                <a:cxnLst>
                  <a:cxn ang="0">
                    <a:pos x="T0" y="T1"/>
                  </a:cxn>
                  <a:cxn ang="0">
                    <a:pos x="T2" y="T3"/>
                  </a:cxn>
                  <a:cxn ang="0">
                    <a:pos x="T4" y="T5"/>
                  </a:cxn>
                  <a:cxn ang="0">
                    <a:pos x="T6" y="T7"/>
                  </a:cxn>
                  <a:cxn ang="0">
                    <a:pos x="T8" y="T9"/>
                  </a:cxn>
                  <a:cxn ang="0">
                    <a:pos x="T10" y="T11"/>
                  </a:cxn>
                </a:cxnLst>
                <a:rect l="0" t="0" r="r" b="b"/>
                <a:pathLst>
                  <a:path w="585" h="405">
                    <a:moveTo>
                      <a:pt x="419" y="0"/>
                    </a:moveTo>
                    <a:lnTo>
                      <a:pt x="0" y="0"/>
                    </a:lnTo>
                    <a:lnTo>
                      <a:pt x="167" y="405"/>
                    </a:lnTo>
                    <a:lnTo>
                      <a:pt x="457" y="405"/>
                    </a:lnTo>
                    <a:lnTo>
                      <a:pt x="585" y="405"/>
                    </a:lnTo>
                    <a:lnTo>
                      <a:pt x="41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69" name="Freeform 1589"/>
              <p:cNvSpPr>
                <a:spLocks/>
              </p:cNvSpPr>
              <p:nvPr/>
            </p:nvSpPr>
            <p:spPr bwMode="auto">
              <a:xfrm rot="16200000">
                <a:off x="1404064" y="3850659"/>
                <a:ext cx="822607" cy="0"/>
              </a:xfrm>
              <a:custGeom>
                <a:avLst/>
                <a:gdLst>
                  <a:gd name="T0" fmla="*/ 501 w 501"/>
                  <a:gd name="T1" fmla="*/ 214 w 501"/>
                  <a:gd name="T2" fmla="*/ 0 w 501"/>
                  <a:gd name="T3" fmla="*/ 501 w 501"/>
                </a:gdLst>
                <a:ahLst/>
                <a:cxnLst>
                  <a:cxn ang="0">
                    <a:pos x="T0" y="0"/>
                  </a:cxn>
                  <a:cxn ang="0">
                    <a:pos x="T1" y="0"/>
                  </a:cxn>
                  <a:cxn ang="0">
                    <a:pos x="T2" y="0"/>
                  </a:cxn>
                  <a:cxn ang="0">
                    <a:pos x="T3" y="0"/>
                  </a:cxn>
                </a:cxnLst>
                <a:rect l="0" t="0" r="r" b="b"/>
                <a:pathLst>
                  <a:path w="501">
                    <a:moveTo>
                      <a:pt x="501" y="0"/>
                    </a:moveTo>
                    <a:lnTo>
                      <a:pt x="214" y="0"/>
                    </a:lnTo>
                    <a:lnTo>
                      <a:pt x="0" y="0"/>
                    </a:lnTo>
                    <a:lnTo>
                      <a:pt x="501" y="0"/>
                    </a:lnTo>
                    <a:close/>
                  </a:path>
                </a:pathLst>
              </a:custGeom>
              <a:solidFill>
                <a:srgbClr val="DA45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70" name="Freeform 1590"/>
              <p:cNvSpPr>
                <a:spLocks/>
              </p:cNvSpPr>
              <p:nvPr/>
            </p:nvSpPr>
            <p:spPr bwMode="auto">
              <a:xfrm rot="16200000">
                <a:off x="1404064" y="3850659"/>
                <a:ext cx="822607" cy="0"/>
              </a:xfrm>
              <a:custGeom>
                <a:avLst/>
                <a:gdLst>
                  <a:gd name="T0" fmla="*/ 501 w 501"/>
                  <a:gd name="T1" fmla="*/ 214 w 501"/>
                  <a:gd name="T2" fmla="*/ 0 w 501"/>
                  <a:gd name="T3" fmla="*/ 501 w 501"/>
                </a:gdLst>
                <a:ahLst/>
                <a:cxnLst>
                  <a:cxn ang="0">
                    <a:pos x="T0" y="0"/>
                  </a:cxn>
                  <a:cxn ang="0">
                    <a:pos x="T1" y="0"/>
                  </a:cxn>
                  <a:cxn ang="0">
                    <a:pos x="T2" y="0"/>
                  </a:cxn>
                  <a:cxn ang="0">
                    <a:pos x="T3" y="0"/>
                  </a:cxn>
                </a:cxnLst>
                <a:rect l="0" t="0" r="r" b="b"/>
                <a:pathLst>
                  <a:path w="501">
                    <a:moveTo>
                      <a:pt x="501" y="0"/>
                    </a:moveTo>
                    <a:lnTo>
                      <a:pt x="214" y="0"/>
                    </a:lnTo>
                    <a:lnTo>
                      <a:pt x="0" y="0"/>
                    </a:lnTo>
                    <a:lnTo>
                      <a:pt x="50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71" name="Freeform 1591"/>
              <p:cNvSpPr>
                <a:spLocks/>
              </p:cNvSpPr>
              <p:nvPr/>
            </p:nvSpPr>
            <p:spPr bwMode="auto">
              <a:xfrm rot="16200000">
                <a:off x="1639681" y="4086276"/>
                <a:ext cx="351373" cy="0"/>
              </a:xfrm>
              <a:custGeom>
                <a:avLst/>
                <a:gdLst>
                  <a:gd name="T0" fmla="*/ 214 w 214"/>
                  <a:gd name="T1" fmla="*/ 211 w 214"/>
                  <a:gd name="T2" fmla="*/ 0 w 214"/>
                  <a:gd name="T3" fmla="*/ 214 w 214"/>
                </a:gdLst>
                <a:ahLst/>
                <a:cxnLst>
                  <a:cxn ang="0">
                    <a:pos x="T0" y="0"/>
                  </a:cxn>
                  <a:cxn ang="0">
                    <a:pos x="T1" y="0"/>
                  </a:cxn>
                  <a:cxn ang="0">
                    <a:pos x="T2" y="0"/>
                  </a:cxn>
                  <a:cxn ang="0">
                    <a:pos x="T3" y="0"/>
                  </a:cxn>
                </a:cxnLst>
                <a:rect l="0" t="0" r="r" b="b"/>
                <a:pathLst>
                  <a:path w="214">
                    <a:moveTo>
                      <a:pt x="214" y="0"/>
                    </a:moveTo>
                    <a:lnTo>
                      <a:pt x="211" y="0"/>
                    </a:lnTo>
                    <a:lnTo>
                      <a:pt x="0" y="0"/>
                    </a:lnTo>
                    <a:lnTo>
                      <a:pt x="214" y="0"/>
                    </a:lnTo>
                    <a:close/>
                  </a:path>
                </a:pathLst>
              </a:custGeom>
              <a:solidFill>
                <a:srgbClr val="CC3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72" name="Freeform 1592"/>
              <p:cNvSpPr>
                <a:spLocks/>
              </p:cNvSpPr>
              <p:nvPr/>
            </p:nvSpPr>
            <p:spPr bwMode="auto">
              <a:xfrm rot="16200000">
                <a:off x="1639681" y="4086276"/>
                <a:ext cx="351373" cy="0"/>
              </a:xfrm>
              <a:custGeom>
                <a:avLst/>
                <a:gdLst>
                  <a:gd name="T0" fmla="*/ 214 w 214"/>
                  <a:gd name="T1" fmla="*/ 211 w 214"/>
                  <a:gd name="T2" fmla="*/ 0 w 214"/>
                  <a:gd name="T3" fmla="*/ 214 w 214"/>
                </a:gdLst>
                <a:ahLst/>
                <a:cxnLst>
                  <a:cxn ang="0">
                    <a:pos x="T0" y="0"/>
                  </a:cxn>
                  <a:cxn ang="0">
                    <a:pos x="T1" y="0"/>
                  </a:cxn>
                  <a:cxn ang="0">
                    <a:pos x="T2" y="0"/>
                  </a:cxn>
                  <a:cxn ang="0">
                    <a:pos x="T3" y="0"/>
                  </a:cxn>
                </a:cxnLst>
                <a:rect l="0" t="0" r="r" b="b"/>
                <a:pathLst>
                  <a:path w="214">
                    <a:moveTo>
                      <a:pt x="214" y="0"/>
                    </a:moveTo>
                    <a:lnTo>
                      <a:pt x="211" y="0"/>
                    </a:lnTo>
                    <a:lnTo>
                      <a:pt x="0" y="0"/>
                    </a:lnTo>
                    <a:lnTo>
                      <a:pt x="2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73" name="Freeform 1593"/>
              <p:cNvSpPr>
                <a:spLocks/>
              </p:cNvSpPr>
              <p:nvPr/>
            </p:nvSpPr>
            <p:spPr bwMode="auto">
              <a:xfrm rot="16200000">
                <a:off x="645492" y="5085391"/>
                <a:ext cx="2339751" cy="0"/>
              </a:xfrm>
              <a:custGeom>
                <a:avLst/>
                <a:gdLst>
                  <a:gd name="T0" fmla="*/ 1425 w 1425"/>
                  <a:gd name="T1" fmla="*/ 0 w 1425"/>
                  <a:gd name="T2" fmla="*/ 1210 w 1425"/>
                  <a:gd name="T3" fmla="*/ 1214 w 1425"/>
                  <a:gd name="T4" fmla="*/ 1425 w 1425"/>
                </a:gdLst>
                <a:ahLst/>
                <a:cxnLst>
                  <a:cxn ang="0">
                    <a:pos x="T0" y="0"/>
                  </a:cxn>
                  <a:cxn ang="0">
                    <a:pos x="T1" y="0"/>
                  </a:cxn>
                  <a:cxn ang="0">
                    <a:pos x="T2" y="0"/>
                  </a:cxn>
                  <a:cxn ang="0">
                    <a:pos x="T3" y="0"/>
                  </a:cxn>
                  <a:cxn ang="0">
                    <a:pos x="T4" y="0"/>
                  </a:cxn>
                </a:cxnLst>
                <a:rect l="0" t="0" r="r" b="b"/>
                <a:pathLst>
                  <a:path w="1425">
                    <a:moveTo>
                      <a:pt x="1425" y="0"/>
                    </a:moveTo>
                    <a:lnTo>
                      <a:pt x="0" y="0"/>
                    </a:lnTo>
                    <a:lnTo>
                      <a:pt x="1210" y="0"/>
                    </a:lnTo>
                    <a:lnTo>
                      <a:pt x="1214" y="0"/>
                    </a:lnTo>
                    <a:lnTo>
                      <a:pt x="1425" y="0"/>
                    </a:lnTo>
                    <a:close/>
                  </a:path>
                </a:pathLst>
              </a:custGeom>
              <a:solidFill>
                <a:srgbClr val="D932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74" name="Freeform 1594"/>
              <p:cNvSpPr>
                <a:spLocks/>
              </p:cNvSpPr>
              <p:nvPr/>
            </p:nvSpPr>
            <p:spPr bwMode="auto">
              <a:xfrm rot="16200000">
                <a:off x="645492" y="5085391"/>
                <a:ext cx="2339751" cy="0"/>
              </a:xfrm>
              <a:custGeom>
                <a:avLst/>
                <a:gdLst>
                  <a:gd name="T0" fmla="*/ 1425 w 1425"/>
                  <a:gd name="T1" fmla="*/ 0 w 1425"/>
                  <a:gd name="T2" fmla="*/ 1210 w 1425"/>
                  <a:gd name="T3" fmla="*/ 1214 w 1425"/>
                  <a:gd name="T4" fmla="*/ 1425 w 1425"/>
                </a:gdLst>
                <a:ahLst/>
                <a:cxnLst>
                  <a:cxn ang="0">
                    <a:pos x="T0" y="0"/>
                  </a:cxn>
                  <a:cxn ang="0">
                    <a:pos x="T1" y="0"/>
                  </a:cxn>
                  <a:cxn ang="0">
                    <a:pos x="T2" y="0"/>
                  </a:cxn>
                  <a:cxn ang="0">
                    <a:pos x="T3" y="0"/>
                  </a:cxn>
                  <a:cxn ang="0">
                    <a:pos x="T4" y="0"/>
                  </a:cxn>
                </a:cxnLst>
                <a:rect l="0" t="0" r="r" b="b"/>
                <a:pathLst>
                  <a:path w="1425">
                    <a:moveTo>
                      <a:pt x="1425" y="0"/>
                    </a:moveTo>
                    <a:lnTo>
                      <a:pt x="0" y="0"/>
                    </a:lnTo>
                    <a:lnTo>
                      <a:pt x="1210" y="0"/>
                    </a:lnTo>
                    <a:lnTo>
                      <a:pt x="1214" y="0"/>
                    </a:lnTo>
                    <a:lnTo>
                      <a:pt x="14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grpSp>
        <p:grpSp>
          <p:nvGrpSpPr>
            <p:cNvPr id="10" name="Group 9"/>
            <p:cNvGrpSpPr/>
            <p:nvPr/>
          </p:nvGrpSpPr>
          <p:grpSpPr>
            <a:xfrm>
              <a:off x="860329" y="1305206"/>
              <a:ext cx="9071461" cy="5155493"/>
              <a:chOff x="860329" y="1305206"/>
              <a:chExt cx="9071461" cy="5155493"/>
            </a:xfrm>
          </p:grpSpPr>
          <p:grpSp>
            <p:nvGrpSpPr>
              <p:cNvPr id="11" name="Group 10"/>
              <p:cNvGrpSpPr/>
              <p:nvPr/>
            </p:nvGrpSpPr>
            <p:grpSpPr>
              <a:xfrm>
                <a:off x="1352298" y="4412630"/>
                <a:ext cx="679544" cy="673841"/>
                <a:chOff x="1579562" y="484188"/>
                <a:chExt cx="966788" cy="947737"/>
              </a:xfrm>
              <a:solidFill>
                <a:schemeClr val="tx1"/>
              </a:solidFill>
            </p:grpSpPr>
            <p:sp>
              <p:nvSpPr>
                <p:cNvPr id="141" name="Freeform 15"/>
                <p:cNvSpPr>
                  <a:spLocks/>
                </p:cNvSpPr>
                <p:nvPr/>
              </p:nvSpPr>
              <p:spPr bwMode="auto">
                <a:xfrm>
                  <a:off x="1736725" y="484188"/>
                  <a:ext cx="306388" cy="246062"/>
                </a:xfrm>
                <a:custGeom>
                  <a:avLst/>
                  <a:gdLst>
                    <a:gd name="T0" fmla="*/ 39 w 39"/>
                    <a:gd name="T1" fmla="*/ 0 h 32"/>
                    <a:gd name="T2" fmla="*/ 0 w 39"/>
                    <a:gd name="T3" fmla="*/ 16 h 32"/>
                    <a:gd name="T4" fmla="*/ 16 w 39"/>
                    <a:gd name="T5" fmla="*/ 32 h 32"/>
                    <a:gd name="T6" fmla="*/ 39 w 39"/>
                    <a:gd name="T7" fmla="*/ 23 h 32"/>
                    <a:gd name="T8" fmla="*/ 39 w 39"/>
                    <a:gd name="T9" fmla="*/ 0 h 32"/>
                  </a:gdLst>
                  <a:ahLst/>
                  <a:cxnLst>
                    <a:cxn ang="0">
                      <a:pos x="T0" y="T1"/>
                    </a:cxn>
                    <a:cxn ang="0">
                      <a:pos x="T2" y="T3"/>
                    </a:cxn>
                    <a:cxn ang="0">
                      <a:pos x="T4" y="T5"/>
                    </a:cxn>
                    <a:cxn ang="0">
                      <a:pos x="T6" y="T7"/>
                    </a:cxn>
                    <a:cxn ang="0">
                      <a:pos x="T8" y="T9"/>
                    </a:cxn>
                  </a:cxnLst>
                  <a:rect l="0" t="0" r="r" b="b"/>
                  <a:pathLst>
                    <a:path w="39" h="32">
                      <a:moveTo>
                        <a:pt x="39" y="0"/>
                      </a:moveTo>
                      <a:cubicBezTo>
                        <a:pt x="25" y="0"/>
                        <a:pt x="11" y="6"/>
                        <a:pt x="0" y="16"/>
                      </a:cubicBezTo>
                      <a:cubicBezTo>
                        <a:pt x="16" y="32"/>
                        <a:pt x="16" y="32"/>
                        <a:pt x="16" y="32"/>
                      </a:cubicBezTo>
                      <a:cubicBezTo>
                        <a:pt x="23" y="27"/>
                        <a:pt x="30" y="23"/>
                        <a:pt x="39" y="23"/>
                      </a:cubicBezTo>
                      <a:cubicBezTo>
                        <a:pt x="39" y="0"/>
                        <a:pt x="39" y="0"/>
                        <a:pt x="3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42" name="Freeform 16"/>
                <p:cNvSpPr>
                  <a:spLocks/>
                </p:cNvSpPr>
                <p:nvPr/>
              </p:nvSpPr>
              <p:spPr bwMode="auto">
                <a:xfrm>
                  <a:off x="2295525" y="638175"/>
                  <a:ext cx="250825" cy="300037"/>
                </a:xfrm>
                <a:custGeom>
                  <a:avLst/>
                  <a:gdLst>
                    <a:gd name="T0" fmla="*/ 16 w 32"/>
                    <a:gd name="T1" fmla="*/ 0 h 39"/>
                    <a:gd name="T2" fmla="*/ 0 w 32"/>
                    <a:gd name="T3" fmla="*/ 16 h 39"/>
                    <a:gd name="T4" fmla="*/ 9 w 32"/>
                    <a:gd name="T5" fmla="*/ 39 h 39"/>
                    <a:gd name="T6" fmla="*/ 32 w 32"/>
                    <a:gd name="T7" fmla="*/ 39 h 39"/>
                    <a:gd name="T8" fmla="*/ 16 w 32"/>
                    <a:gd name="T9" fmla="*/ 0 h 39"/>
                  </a:gdLst>
                  <a:ahLst/>
                  <a:cxnLst>
                    <a:cxn ang="0">
                      <a:pos x="T0" y="T1"/>
                    </a:cxn>
                    <a:cxn ang="0">
                      <a:pos x="T2" y="T3"/>
                    </a:cxn>
                    <a:cxn ang="0">
                      <a:pos x="T4" y="T5"/>
                    </a:cxn>
                    <a:cxn ang="0">
                      <a:pos x="T6" y="T7"/>
                    </a:cxn>
                    <a:cxn ang="0">
                      <a:pos x="T8" y="T9"/>
                    </a:cxn>
                  </a:cxnLst>
                  <a:rect l="0" t="0" r="r" b="b"/>
                  <a:pathLst>
                    <a:path w="32" h="39">
                      <a:moveTo>
                        <a:pt x="16" y="0"/>
                      </a:moveTo>
                      <a:cubicBezTo>
                        <a:pt x="0" y="16"/>
                        <a:pt x="0" y="16"/>
                        <a:pt x="0" y="16"/>
                      </a:cubicBezTo>
                      <a:cubicBezTo>
                        <a:pt x="5" y="22"/>
                        <a:pt x="9" y="30"/>
                        <a:pt x="9" y="39"/>
                      </a:cubicBezTo>
                      <a:cubicBezTo>
                        <a:pt x="32" y="39"/>
                        <a:pt x="32" y="39"/>
                        <a:pt x="32" y="39"/>
                      </a:cubicBezTo>
                      <a:cubicBezTo>
                        <a:pt x="32" y="24"/>
                        <a:pt x="26" y="10"/>
                        <a:pt x="16"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43" name="Freeform 17"/>
                <p:cNvSpPr>
                  <a:spLocks/>
                </p:cNvSpPr>
                <p:nvPr/>
              </p:nvSpPr>
              <p:spPr bwMode="auto">
                <a:xfrm>
                  <a:off x="2082800" y="484188"/>
                  <a:ext cx="306388" cy="246062"/>
                </a:xfrm>
                <a:custGeom>
                  <a:avLst/>
                  <a:gdLst>
                    <a:gd name="T0" fmla="*/ 0 w 39"/>
                    <a:gd name="T1" fmla="*/ 0 h 32"/>
                    <a:gd name="T2" fmla="*/ 0 w 39"/>
                    <a:gd name="T3" fmla="*/ 23 h 32"/>
                    <a:gd name="T4" fmla="*/ 23 w 39"/>
                    <a:gd name="T5" fmla="*/ 32 h 32"/>
                    <a:gd name="T6" fmla="*/ 39 w 39"/>
                    <a:gd name="T7" fmla="*/ 16 h 32"/>
                    <a:gd name="T8" fmla="*/ 0 w 39"/>
                    <a:gd name="T9" fmla="*/ 0 h 32"/>
                  </a:gdLst>
                  <a:ahLst/>
                  <a:cxnLst>
                    <a:cxn ang="0">
                      <a:pos x="T0" y="T1"/>
                    </a:cxn>
                    <a:cxn ang="0">
                      <a:pos x="T2" y="T3"/>
                    </a:cxn>
                    <a:cxn ang="0">
                      <a:pos x="T4" y="T5"/>
                    </a:cxn>
                    <a:cxn ang="0">
                      <a:pos x="T6" y="T7"/>
                    </a:cxn>
                    <a:cxn ang="0">
                      <a:pos x="T8" y="T9"/>
                    </a:cxn>
                  </a:cxnLst>
                  <a:rect l="0" t="0" r="r" b="b"/>
                  <a:pathLst>
                    <a:path w="39" h="32">
                      <a:moveTo>
                        <a:pt x="0" y="0"/>
                      </a:moveTo>
                      <a:cubicBezTo>
                        <a:pt x="0" y="23"/>
                        <a:pt x="0" y="23"/>
                        <a:pt x="0" y="23"/>
                      </a:cubicBezTo>
                      <a:cubicBezTo>
                        <a:pt x="9" y="23"/>
                        <a:pt x="17" y="27"/>
                        <a:pt x="23" y="32"/>
                      </a:cubicBezTo>
                      <a:cubicBezTo>
                        <a:pt x="39" y="16"/>
                        <a:pt x="39" y="16"/>
                        <a:pt x="39" y="16"/>
                      </a:cubicBezTo>
                      <a:cubicBezTo>
                        <a:pt x="29" y="6"/>
                        <a:pt x="15" y="0"/>
                        <a:pt x="0"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44" name="Freeform 18"/>
                <p:cNvSpPr>
                  <a:spLocks/>
                </p:cNvSpPr>
                <p:nvPr/>
              </p:nvSpPr>
              <p:spPr bwMode="auto">
                <a:xfrm>
                  <a:off x="1579562" y="638175"/>
                  <a:ext cx="258763" cy="300037"/>
                </a:xfrm>
                <a:custGeom>
                  <a:avLst/>
                  <a:gdLst>
                    <a:gd name="T0" fmla="*/ 16 w 33"/>
                    <a:gd name="T1" fmla="*/ 0 h 39"/>
                    <a:gd name="T2" fmla="*/ 0 w 33"/>
                    <a:gd name="T3" fmla="*/ 39 h 39"/>
                    <a:gd name="T4" fmla="*/ 23 w 33"/>
                    <a:gd name="T5" fmla="*/ 39 h 39"/>
                    <a:gd name="T6" fmla="*/ 33 w 33"/>
                    <a:gd name="T7" fmla="*/ 16 h 39"/>
                    <a:gd name="T8" fmla="*/ 16 w 33"/>
                    <a:gd name="T9" fmla="*/ 0 h 39"/>
                  </a:gdLst>
                  <a:ahLst/>
                  <a:cxnLst>
                    <a:cxn ang="0">
                      <a:pos x="T0" y="T1"/>
                    </a:cxn>
                    <a:cxn ang="0">
                      <a:pos x="T2" y="T3"/>
                    </a:cxn>
                    <a:cxn ang="0">
                      <a:pos x="T4" y="T5"/>
                    </a:cxn>
                    <a:cxn ang="0">
                      <a:pos x="T6" y="T7"/>
                    </a:cxn>
                    <a:cxn ang="0">
                      <a:pos x="T8" y="T9"/>
                    </a:cxn>
                  </a:cxnLst>
                  <a:rect l="0" t="0" r="r" b="b"/>
                  <a:pathLst>
                    <a:path w="33" h="39">
                      <a:moveTo>
                        <a:pt x="16" y="0"/>
                      </a:moveTo>
                      <a:cubicBezTo>
                        <a:pt x="7" y="10"/>
                        <a:pt x="1" y="24"/>
                        <a:pt x="0" y="39"/>
                      </a:cubicBezTo>
                      <a:cubicBezTo>
                        <a:pt x="23" y="39"/>
                        <a:pt x="23" y="39"/>
                        <a:pt x="23" y="39"/>
                      </a:cubicBezTo>
                      <a:cubicBezTo>
                        <a:pt x="24" y="30"/>
                        <a:pt x="27" y="22"/>
                        <a:pt x="33" y="16"/>
                      </a:cubicBezTo>
                      <a:lnTo>
                        <a:pt x="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45" name="Freeform 19"/>
                <p:cNvSpPr>
                  <a:spLocks/>
                </p:cNvSpPr>
                <p:nvPr/>
              </p:nvSpPr>
              <p:spPr bwMode="auto">
                <a:xfrm>
                  <a:off x="1579562" y="976313"/>
                  <a:ext cx="258763" cy="300037"/>
                </a:xfrm>
                <a:custGeom>
                  <a:avLst/>
                  <a:gdLst>
                    <a:gd name="T0" fmla="*/ 23 w 33"/>
                    <a:gd name="T1" fmla="*/ 0 h 39"/>
                    <a:gd name="T2" fmla="*/ 0 w 33"/>
                    <a:gd name="T3" fmla="*/ 0 h 39"/>
                    <a:gd name="T4" fmla="*/ 16 w 33"/>
                    <a:gd name="T5" fmla="*/ 39 h 39"/>
                    <a:gd name="T6" fmla="*/ 33 w 33"/>
                    <a:gd name="T7" fmla="*/ 23 h 39"/>
                    <a:gd name="T8" fmla="*/ 23 w 33"/>
                    <a:gd name="T9" fmla="*/ 0 h 39"/>
                  </a:gdLst>
                  <a:ahLst/>
                  <a:cxnLst>
                    <a:cxn ang="0">
                      <a:pos x="T0" y="T1"/>
                    </a:cxn>
                    <a:cxn ang="0">
                      <a:pos x="T2" y="T3"/>
                    </a:cxn>
                    <a:cxn ang="0">
                      <a:pos x="T4" y="T5"/>
                    </a:cxn>
                    <a:cxn ang="0">
                      <a:pos x="T6" y="T7"/>
                    </a:cxn>
                    <a:cxn ang="0">
                      <a:pos x="T8" y="T9"/>
                    </a:cxn>
                  </a:cxnLst>
                  <a:rect l="0" t="0" r="r" b="b"/>
                  <a:pathLst>
                    <a:path w="33" h="39">
                      <a:moveTo>
                        <a:pt x="23" y="0"/>
                      </a:moveTo>
                      <a:cubicBezTo>
                        <a:pt x="0" y="0"/>
                        <a:pt x="0" y="0"/>
                        <a:pt x="0" y="0"/>
                      </a:cubicBezTo>
                      <a:cubicBezTo>
                        <a:pt x="1" y="14"/>
                        <a:pt x="7" y="28"/>
                        <a:pt x="16" y="39"/>
                      </a:cubicBezTo>
                      <a:cubicBezTo>
                        <a:pt x="33" y="23"/>
                        <a:pt x="33" y="23"/>
                        <a:pt x="33" y="23"/>
                      </a:cubicBezTo>
                      <a:cubicBezTo>
                        <a:pt x="27" y="16"/>
                        <a:pt x="24" y="8"/>
                        <a:pt x="2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46" name="Freeform 20"/>
                <p:cNvSpPr>
                  <a:spLocks/>
                </p:cNvSpPr>
                <p:nvPr/>
              </p:nvSpPr>
              <p:spPr bwMode="auto">
                <a:xfrm>
                  <a:off x="1736725" y="1176338"/>
                  <a:ext cx="306388" cy="255587"/>
                </a:xfrm>
                <a:custGeom>
                  <a:avLst/>
                  <a:gdLst>
                    <a:gd name="T0" fmla="*/ 16 w 39"/>
                    <a:gd name="T1" fmla="*/ 0 h 33"/>
                    <a:gd name="T2" fmla="*/ 0 w 39"/>
                    <a:gd name="T3" fmla="*/ 17 h 33"/>
                    <a:gd name="T4" fmla="*/ 39 w 39"/>
                    <a:gd name="T5" fmla="*/ 33 h 33"/>
                    <a:gd name="T6" fmla="*/ 39 w 39"/>
                    <a:gd name="T7" fmla="*/ 10 h 33"/>
                    <a:gd name="T8" fmla="*/ 16 w 39"/>
                    <a:gd name="T9" fmla="*/ 0 h 33"/>
                  </a:gdLst>
                  <a:ahLst/>
                  <a:cxnLst>
                    <a:cxn ang="0">
                      <a:pos x="T0" y="T1"/>
                    </a:cxn>
                    <a:cxn ang="0">
                      <a:pos x="T2" y="T3"/>
                    </a:cxn>
                    <a:cxn ang="0">
                      <a:pos x="T4" y="T5"/>
                    </a:cxn>
                    <a:cxn ang="0">
                      <a:pos x="T6" y="T7"/>
                    </a:cxn>
                    <a:cxn ang="0">
                      <a:pos x="T8" y="T9"/>
                    </a:cxn>
                  </a:cxnLst>
                  <a:rect l="0" t="0" r="r" b="b"/>
                  <a:pathLst>
                    <a:path w="39" h="33">
                      <a:moveTo>
                        <a:pt x="16" y="0"/>
                      </a:moveTo>
                      <a:cubicBezTo>
                        <a:pt x="0" y="17"/>
                        <a:pt x="0" y="17"/>
                        <a:pt x="0" y="17"/>
                      </a:cubicBezTo>
                      <a:cubicBezTo>
                        <a:pt x="11" y="26"/>
                        <a:pt x="25" y="32"/>
                        <a:pt x="39" y="33"/>
                      </a:cubicBezTo>
                      <a:cubicBezTo>
                        <a:pt x="39" y="10"/>
                        <a:pt x="39" y="10"/>
                        <a:pt x="39" y="10"/>
                      </a:cubicBezTo>
                      <a:cubicBezTo>
                        <a:pt x="30" y="9"/>
                        <a:pt x="23" y="6"/>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47" name="Freeform 21"/>
                <p:cNvSpPr>
                  <a:spLocks/>
                </p:cNvSpPr>
                <p:nvPr/>
              </p:nvSpPr>
              <p:spPr bwMode="auto">
                <a:xfrm>
                  <a:off x="2295525" y="976313"/>
                  <a:ext cx="250825" cy="300037"/>
                </a:xfrm>
                <a:custGeom>
                  <a:avLst/>
                  <a:gdLst>
                    <a:gd name="T0" fmla="*/ 32 w 32"/>
                    <a:gd name="T1" fmla="*/ 0 h 39"/>
                    <a:gd name="T2" fmla="*/ 9 w 32"/>
                    <a:gd name="T3" fmla="*/ 0 h 39"/>
                    <a:gd name="T4" fmla="*/ 0 w 32"/>
                    <a:gd name="T5" fmla="*/ 23 h 39"/>
                    <a:gd name="T6" fmla="*/ 16 w 32"/>
                    <a:gd name="T7" fmla="*/ 39 h 39"/>
                    <a:gd name="T8" fmla="*/ 32 w 32"/>
                    <a:gd name="T9" fmla="*/ 0 h 39"/>
                  </a:gdLst>
                  <a:ahLst/>
                  <a:cxnLst>
                    <a:cxn ang="0">
                      <a:pos x="T0" y="T1"/>
                    </a:cxn>
                    <a:cxn ang="0">
                      <a:pos x="T2" y="T3"/>
                    </a:cxn>
                    <a:cxn ang="0">
                      <a:pos x="T4" y="T5"/>
                    </a:cxn>
                    <a:cxn ang="0">
                      <a:pos x="T6" y="T7"/>
                    </a:cxn>
                    <a:cxn ang="0">
                      <a:pos x="T8" y="T9"/>
                    </a:cxn>
                  </a:cxnLst>
                  <a:rect l="0" t="0" r="r" b="b"/>
                  <a:pathLst>
                    <a:path w="32" h="39">
                      <a:moveTo>
                        <a:pt x="32" y="0"/>
                      </a:moveTo>
                      <a:cubicBezTo>
                        <a:pt x="9" y="0"/>
                        <a:pt x="9" y="0"/>
                        <a:pt x="9" y="0"/>
                      </a:cubicBezTo>
                      <a:cubicBezTo>
                        <a:pt x="9" y="8"/>
                        <a:pt x="5" y="16"/>
                        <a:pt x="0" y="23"/>
                      </a:cubicBezTo>
                      <a:cubicBezTo>
                        <a:pt x="16" y="39"/>
                        <a:pt x="16" y="39"/>
                        <a:pt x="16" y="39"/>
                      </a:cubicBezTo>
                      <a:cubicBezTo>
                        <a:pt x="26" y="28"/>
                        <a:pt x="32" y="14"/>
                        <a:pt x="32"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48" name="Freeform 22"/>
                <p:cNvSpPr>
                  <a:spLocks/>
                </p:cNvSpPr>
                <p:nvPr/>
              </p:nvSpPr>
              <p:spPr bwMode="auto">
                <a:xfrm>
                  <a:off x="2082800" y="1176338"/>
                  <a:ext cx="306388" cy="255587"/>
                </a:xfrm>
                <a:custGeom>
                  <a:avLst/>
                  <a:gdLst>
                    <a:gd name="T0" fmla="*/ 23 w 39"/>
                    <a:gd name="T1" fmla="*/ 0 h 33"/>
                    <a:gd name="T2" fmla="*/ 0 w 39"/>
                    <a:gd name="T3" fmla="*/ 10 h 33"/>
                    <a:gd name="T4" fmla="*/ 0 w 39"/>
                    <a:gd name="T5" fmla="*/ 33 h 33"/>
                    <a:gd name="T6" fmla="*/ 39 w 39"/>
                    <a:gd name="T7" fmla="*/ 17 h 33"/>
                    <a:gd name="T8" fmla="*/ 23 w 39"/>
                    <a:gd name="T9" fmla="*/ 0 h 33"/>
                  </a:gdLst>
                  <a:ahLst/>
                  <a:cxnLst>
                    <a:cxn ang="0">
                      <a:pos x="T0" y="T1"/>
                    </a:cxn>
                    <a:cxn ang="0">
                      <a:pos x="T2" y="T3"/>
                    </a:cxn>
                    <a:cxn ang="0">
                      <a:pos x="T4" y="T5"/>
                    </a:cxn>
                    <a:cxn ang="0">
                      <a:pos x="T6" y="T7"/>
                    </a:cxn>
                    <a:cxn ang="0">
                      <a:pos x="T8" y="T9"/>
                    </a:cxn>
                  </a:cxnLst>
                  <a:rect l="0" t="0" r="r" b="b"/>
                  <a:pathLst>
                    <a:path w="39" h="33">
                      <a:moveTo>
                        <a:pt x="23" y="0"/>
                      </a:moveTo>
                      <a:cubicBezTo>
                        <a:pt x="17" y="6"/>
                        <a:pt x="9" y="9"/>
                        <a:pt x="0" y="10"/>
                      </a:cubicBezTo>
                      <a:cubicBezTo>
                        <a:pt x="0" y="33"/>
                        <a:pt x="0" y="33"/>
                        <a:pt x="0" y="33"/>
                      </a:cubicBezTo>
                      <a:cubicBezTo>
                        <a:pt x="15" y="32"/>
                        <a:pt x="29" y="26"/>
                        <a:pt x="39" y="17"/>
                      </a:cubicBezTo>
                      <a:cubicBezTo>
                        <a:pt x="23" y="0"/>
                        <a:pt x="23" y="0"/>
                        <a:pt x="2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grpSp>
          <p:grpSp>
            <p:nvGrpSpPr>
              <p:cNvPr id="12" name="Group 11"/>
              <p:cNvGrpSpPr/>
              <p:nvPr/>
            </p:nvGrpSpPr>
            <p:grpSpPr>
              <a:xfrm>
                <a:off x="4758472" y="2270492"/>
                <a:ext cx="1329964" cy="4190207"/>
                <a:chOff x="485404" y="3025589"/>
                <a:chExt cx="1329964" cy="4190207"/>
              </a:xfrm>
            </p:grpSpPr>
            <p:sp>
              <p:nvSpPr>
                <p:cNvPr id="115" name="Freeform 1555"/>
                <p:cNvSpPr>
                  <a:spLocks/>
                </p:cNvSpPr>
                <p:nvPr/>
              </p:nvSpPr>
              <p:spPr bwMode="auto">
                <a:xfrm rot="16200000">
                  <a:off x="-129499" y="4305474"/>
                  <a:ext cx="3224752" cy="664982"/>
                </a:xfrm>
                <a:custGeom>
                  <a:avLst/>
                  <a:gdLst>
                    <a:gd name="T0" fmla="*/ 0 w 1964"/>
                    <a:gd name="T1" fmla="*/ 405 h 405"/>
                    <a:gd name="T2" fmla="*/ 163 w 1964"/>
                    <a:gd name="T3" fmla="*/ 0 h 405"/>
                    <a:gd name="T4" fmla="*/ 1964 w 1964"/>
                    <a:gd name="T5" fmla="*/ 0 h 405"/>
                    <a:gd name="T6" fmla="*/ 1843 w 1964"/>
                    <a:gd name="T7" fmla="*/ 405 h 405"/>
                    <a:gd name="T8" fmla="*/ 0 w 1964"/>
                    <a:gd name="T9" fmla="*/ 405 h 405"/>
                  </a:gdLst>
                  <a:ahLst/>
                  <a:cxnLst>
                    <a:cxn ang="0">
                      <a:pos x="T0" y="T1"/>
                    </a:cxn>
                    <a:cxn ang="0">
                      <a:pos x="T2" y="T3"/>
                    </a:cxn>
                    <a:cxn ang="0">
                      <a:pos x="T4" y="T5"/>
                    </a:cxn>
                    <a:cxn ang="0">
                      <a:pos x="T6" y="T7"/>
                    </a:cxn>
                    <a:cxn ang="0">
                      <a:pos x="T8" y="T9"/>
                    </a:cxn>
                  </a:cxnLst>
                  <a:rect l="0" t="0" r="r" b="b"/>
                  <a:pathLst>
                    <a:path w="1964" h="405">
                      <a:moveTo>
                        <a:pt x="0" y="405"/>
                      </a:moveTo>
                      <a:lnTo>
                        <a:pt x="163" y="0"/>
                      </a:lnTo>
                      <a:lnTo>
                        <a:pt x="1964" y="0"/>
                      </a:lnTo>
                      <a:lnTo>
                        <a:pt x="1843" y="405"/>
                      </a:lnTo>
                      <a:lnTo>
                        <a:pt x="0" y="405"/>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16" name="Freeform 1556"/>
                <p:cNvSpPr>
                  <a:spLocks/>
                </p:cNvSpPr>
                <p:nvPr/>
              </p:nvSpPr>
              <p:spPr bwMode="auto">
                <a:xfrm rot="16200000">
                  <a:off x="-129499" y="4305474"/>
                  <a:ext cx="3224752" cy="664982"/>
                </a:xfrm>
                <a:custGeom>
                  <a:avLst/>
                  <a:gdLst>
                    <a:gd name="T0" fmla="*/ 0 w 1964"/>
                    <a:gd name="T1" fmla="*/ 405 h 405"/>
                    <a:gd name="T2" fmla="*/ 163 w 1964"/>
                    <a:gd name="T3" fmla="*/ 0 h 405"/>
                    <a:gd name="T4" fmla="*/ 1964 w 1964"/>
                    <a:gd name="T5" fmla="*/ 0 h 405"/>
                    <a:gd name="T6" fmla="*/ 1843 w 1964"/>
                    <a:gd name="T7" fmla="*/ 405 h 405"/>
                    <a:gd name="T8" fmla="*/ 0 w 1964"/>
                    <a:gd name="T9" fmla="*/ 405 h 405"/>
                  </a:gdLst>
                  <a:ahLst/>
                  <a:cxnLst>
                    <a:cxn ang="0">
                      <a:pos x="T0" y="T1"/>
                    </a:cxn>
                    <a:cxn ang="0">
                      <a:pos x="T2" y="T3"/>
                    </a:cxn>
                    <a:cxn ang="0">
                      <a:pos x="T4" y="T5"/>
                    </a:cxn>
                    <a:cxn ang="0">
                      <a:pos x="T6" y="T7"/>
                    </a:cxn>
                    <a:cxn ang="0">
                      <a:pos x="T8" y="T9"/>
                    </a:cxn>
                  </a:cxnLst>
                  <a:rect l="0" t="0" r="r" b="b"/>
                  <a:pathLst>
                    <a:path w="1964" h="405">
                      <a:moveTo>
                        <a:pt x="0" y="405"/>
                      </a:moveTo>
                      <a:lnTo>
                        <a:pt x="163" y="0"/>
                      </a:lnTo>
                      <a:lnTo>
                        <a:pt x="1964" y="0"/>
                      </a:lnTo>
                      <a:lnTo>
                        <a:pt x="1843" y="405"/>
                      </a:lnTo>
                      <a:lnTo>
                        <a:pt x="0" y="40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17" name="Freeform 1557"/>
                <p:cNvSpPr>
                  <a:spLocks/>
                </p:cNvSpPr>
                <p:nvPr/>
              </p:nvSpPr>
              <p:spPr bwMode="auto">
                <a:xfrm rot="16200000">
                  <a:off x="-795302" y="4306295"/>
                  <a:ext cx="3226394" cy="664982"/>
                </a:xfrm>
                <a:custGeom>
                  <a:avLst/>
                  <a:gdLst>
                    <a:gd name="T0" fmla="*/ 0 w 1965"/>
                    <a:gd name="T1" fmla="*/ 0 h 405"/>
                    <a:gd name="T2" fmla="*/ 163 w 1965"/>
                    <a:gd name="T3" fmla="*/ 405 h 405"/>
                    <a:gd name="T4" fmla="*/ 1965 w 1965"/>
                    <a:gd name="T5" fmla="*/ 405 h 405"/>
                    <a:gd name="T6" fmla="*/ 1844 w 1965"/>
                    <a:gd name="T7" fmla="*/ 0 h 405"/>
                    <a:gd name="T8" fmla="*/ 0 w 1965"/>
                    <a:gd name="T9" fmla="*/ 0 h 405"/>
                  </a:gdLst>
                  <a:ahLst/>
                  <a:cxnLst>
                    <a:cxn ang="0">
                      <a:pos x="T0" y="T1"/>
                    </a:cxn>
                    <a:cxn ang="0">
                      <a:pos x="T2" y="T3"/>
                    </a:cxn>
                    <a:cxn ang="0">
                      <a:pos x="T4" y="T5"/>
                    </a:cxn>
                    <a:cxn ang="0">
                      <a:pos x="T6" y="T7"/>
                    </a:cxn>
                    <a:cxn ang="0">
                      <a:pos x="T8" y="T9"/>
                    </a:cxn>
                  </a:cxnLst>
                  <a:rect l="0" t="0" r="r" b="b"/>
                  <a:pathLst>
                    <a:path w="1965" h="405">
                      <a:moveTo>
                        <a:pt x="0" y="0"/>
                      </a:moveTo>
                      <a:lnTo>
                        <a:pt x="163" y="405"/>
                      </a:lnTo>
                      <a:lnTo>
                        <a:pt x="1965" y="405"/>
                      </a:lnTo>
                      <a:lnTo>
                        <a:pt x="1844" y="0"/>
                      </a:lnTo>
                      <a:lnTo>
                        <a:pt x="0" y="0"/>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18" name="Freeform 1558"/>
                <p:cNvSpPr>
                  <a:spLocks/>
                </p:cNvSpPr>
                <p:nvPr/>
              </p:nvSpPr>
              <p:spPr bwMode="auto">
                <a:xfrm rot="16200000">
                  <a:off x="-795302" y="4306295"/>
                  <a:ext cx="3226394" cy="664982"/>
                </a:xfrm>
                <a:custGeom>
                  <a:avLst/>
                  <a:gdLst>
                    <a:gd name="T0" fmla="*/ 0 w 1965"/>
                    <a:gd name="T1" fmla="*/ 0 h 405"/>
                    <a:gd name="T2" fmla="*/ 163 w 1965"/>
                    <a:gd name="T3" fmla="*/ 405 h 405"/>
                    <a:gd name="T4" fmla="*/ 1965 w 1965"/>
                    <a:gd name="T5" fmla="*/ 405 h 405"/>
                    <a:gd name="T6" fmla="*/ 1844 w 1965"/>
                    <a:gd name="T7" fmla="*/ 0 h 405"/>
                    <a:gd name="T8" fmla="*/ 0 w 1965"/>
                    <a:gd name="T9" fmla="*/ 0 h 405"/>
                  </a:gdLst>
                  <a:ahLst/>
                  <a:cxnLst>
                    <a:cxn ang="0">
                      <a:pos x="T0" y="T1"/>
                    </a:cxn>
                    <a:cxn ang="0">
                      <a:pos x="T2" y="T3"/>
                    </a:cxn>
                    <a:cxn ang="0">
                      <a:pos x="T4" y="T5"/>
                    </a:cxn>
                    <a:cxn ang="0">
                      <a:pos x="T6" y="T7"/>
                    </a:cxn>
                    <a:cxn ang="0">
                      <a:pos x="T8" y="T9"/>
                    </a:cxn>
                  </a:cxnLst>
                  <a:rect l="0" t="0" r="r" b="b"/>
                  <a:pathLst>
                    <a:path w="1965" h="405">
                      <a:moveTo>
                        <a:pt x="0" y="0"/>
                      </a:moveTo>
                      <a:lnTo>
                        <a:pt x="163" y="405"/>
                      </a:lnTo>
                      <a:lnTo>
                        <a:pt x="1965" y="405"/>
                      </a:lnTo>
                      <a:lnTo>
                        <a:pt x="184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19" name="Freeform 1559"/>
                <p:cNvSpPr>
                  <a:spLocks/>
                </p:cNvSpPr>
                <p:nvPr/>
              </p:nvSpPr>
              <p:spPr bwMode="auto">
                <a:xfrm rot="16200000">
                  <a:off x="-831424" y="4546017"/>
                  <a:ext cx="3298638" cy="664982"/>
                </a:xfrm>
                <a:custGeom>
                  <a:avLst/>
                  <a:gdLst>
                    <a:gd name="T0" fmla="*/ 0 w 2009"/>
                    <a:gd name="T1" fmla="*/ 405 h 405"/>
                    <a:gd name="T2" fmla="*/ 166 w 2009"/>
                    <a:gd name="T3" fmla="*/ 0 h 405"/>
                    <a:gd name="T4" fmla="*/ 2009 w 2009"/>
                    <a:gd name="T5" fmla="*/ 0 h 405"/>
                    <a:gd name="T6" fmla="*/ 1884 w 2009"/>
                    <a:gd name="T7" fmla="*/ 405 h 405"/>
                    <a:gd name="T8" fmla="*/ 0 w 2009"/>
                    <a:gd name="T9" fmla="*/ 405 h 405"/>
                  </a:gdLst>
                  <a:ahLst/>
                  <a:cxnLst>
                    <a:cxn ang="0">
                      <a:pos x="T0" y="T1"/>
                    </a:cxn>
                    <a:cxn ang="0">
                      <a:pos x="T2" y="T3"/>
                    </a:cxn>
                    <a:cxn ang="0">
                      <a:pos x="T4" y="T5"/>
                    </a:cxn>
                    <a:cxn ang="0">
                      <a:pos x="T6" y="T7"/>
                    </a:cxn>
                    <a:cxn ang="0">
                      <a:pos x="T8" y="T9"/>
                    </a:cxn>
                  </a:cxnLst>
                  <a:rect l="0" t="0" r="r" b="b"/>
                  <a:pathLst>
                    <a:path w="2009" h="405">
                      <a:moveTo>
                        <a:pt x="0" y="405"/>
                      </a:moveTo>
                      <a:lnTo>
                        <a:pt x="166" y="0"/>
                      </a:lnTo>
                      <a:lnTo>
                        <a:pt x="2009" y="0"/>
                      </a:lnTo>
                      <a:lnTo>
                        <a:pt x="1884" y="405"/>
                      </a:lnTo>
                      <a:lnTo>
                        <a:pt x="0" y="405"/>
                      </a:lnTo>
                      <a:close/>
                    </a:path>
                  </a:pathLst>
                </a:custGeom>
                <a:solidFill>
                  <a:schemeClr val="accent5">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20" name="Freeform 1560"/>
                <p:cNvSpPr>
                  <a:spLocks/>
                </p:cNvSpPr>
                <p:nvPr/>
              </p:nvSpPr>
              <p:spPr bwMode="auto">
                <a:xfrm rot="16200000">
                  <a:off x="-831424" y="4546017"/>
                  <a:ext cx="3298638" cy="664982"/>
                </a:xfrm>
                <a:custGeom>
                  <a:avLst/>
                  <a:gdLst>
                    <a:gd name="T0" fmla="*/ 0 w 2009"/>
                    <a:gd name="T1" fmla="*/ 405 h 405"/>
                    <a:gd name="T2" fmla="*/ 166 w 2009"/>
                    <a:gd name="T3" fmla="*/ 0 h 405"/>
                    <a:gd name="T4" fmla="*/ 2009 w 2009"/>
                    <a:gd name="T5" fmla="*/ 0 h 405"/>
                    <a:gd name="T6" fmla="*/ 1884 w 2009"/>
                    <a:gd name="T7" fmla="*/ 405 h 405"/>
                    <a:gd name="T8" fmla="*/ 0 w 2009"/>
                    <a:gd name="T9" fmla="*/ 405 h 405"/>
                  </a:gdLst>
                  <a:ahLst/>
                  <a:cxnLst>
                    <a:cxn ang="0">
                      <a:pos x="T0" y="T1"/>
                    </a:cxn>
                    <a:cxn ang="0">
                      <a:pos x="T2" y="T3"/>
                    </a:cxn>
                    <a:cxn ang="0">
                      <a:pos x="T4" y="T5"/>
                    </a:cxn>
                    <a:cxn ang="0">
                      <a:pos x="T6" y="T7"/>
                    </a:cxn>
                    <a:cxn ang="0">
                      <a:pos x="T8" y="T9"/>
                    </a:cxn>
                  </a:cxnLst>
                  <a:rect l="0" t="0" r="r" b="b"/>
                  <a:pathLst>
                    <a:path w="2009" h="405">
                      <a:moveTo>
                        <a:pt x="0" y="405"/>
                      </a:moveTo>
                      <a:lnTo>
                        <a:pt x="166" y="0"/>
                      </a:lnTo>
                      <a:lnTo>
                        <a:pt x="2009" y="0"/>
                      </a:lnTo>
                      <a:lnTo>
                        <a:pt x="1884" y="405"/>
                      </a:lnTo>
                      <a:lnTo>
                        <a:pt x="0" y="40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21" name="Freeform 1561"/>
                <p:cNvSpPr>
                  <a:spLocks/>
                </p:cNvSpPr>
                <p:nvPr/>
              </p:nvSpPr>
              <p:spPr bwMode="auto">
                <a:xfrm rot="16200000">
                  <a:off x="-166443" y="4546017"/>
                  <a:ext cx="3298638" cy="664982"/>
                </a:xfrm>
                <a:custGeom>
                  <a:avLst/>
                  <a:gdLst>
                    <a:gd name="T0" fmla="*/ 0 w 2009"/>
                    <a:gd name="T1" fmla="*/ 0 h 405"/>
                    <a:gd name="T2" fmla="*/ 166 w 2009"/>
                    <a:gd name="T3" fmla="*/ 405 h 405"/>
                    <a:gd name="T4" fmla="*/ 2009 w 2009"/>
                    <a:gd name="T5" fmla="*/ 405 h 405"/>
                    <a:gd name="T6" fmla="*/ 1884 w 2009"/>
                    <a:gd name="T7" fmla="*/ 0 h 405"/>
                    <a:gd name="T8" fmla="*/ 0 w 2009"/>
                    <a:gd name="T9" fmla="*/ 0 h 405"/>
                  </a:gdLst>
                  <a:ahLst/>
                  <a:cxnLst>
                    <a:cxn ang="0">
                      <a:pos x="T0" y="T1"/>
                    </a:cxn>
                    <a:cxn ang="0">
                      <a:pos x="T2" y="T3"/>
                    </a:cxn>
                    <a:cxn ang="0">
                      <a:pos x="T4" y="T5"/>
                    </a:cxn>
                    <a:cxn ang="0">
                      <a:pos x="T6" y="T7"/>
                    </a:cxn>
                    <a:cxn ang="0">
                      <a:pos x="T8" y="T9"/>
                    </a:cxn>
                  </a:cxnLst>
                  <a:rect l="0" t="0" r="r" b="b"/>
                  <a:pathLst>
                    <a:path w="2009" h="405">
                      <a:moveTo>
                        <a:pt x="0" y="0"/>
                      </a:moveTo>
                      <a:lnTo>
                        <a:pt x="166" y="405"/>
                      </a:lnTo>
                      <a:lnTo>
                        <a:pt x="2009" y="405"/>
                      </a:lnTo>
                      <a:lnTo>
                        <a:pt x="1884" y="0"/>
                      </a:lnTo>
                      <a:lnTo>
                        <a:pt x="0" y="0"/>
                      </a:lnTo>
                      <a:close/>
                    </a:path>
                  </a:pathLst>
                </a:custGeom>
                <a:solidFill>
                  <a:schemeClr val="accent5">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22" name="Freeform 1562"/>
                <p:cNvSpPr>
                  <a:spLocks/>
                </p:cNvSpPr>
                <p:nvPr/>
              </p:nvSpPr>
              <p:spPr bwMode="auto">
                <a:xfrm rot="16200000">
                  <a:off x="-166443" y="4546017"/>
                  <a:ext cx="3298638" cy="664982"/>
                </a:xfrm>
                <a:custGeom>
                  <a:avLst/>
                  <a:gdLst>
                    <a:gd name="T0" fmla="*/ 0 w 2009"/>
                    <a:gd name="T1" fmla="*/ 0 h 405"/>
                    <a:gd name="T2" fmla="*/ 166 w 2009"/>
                    <a:gd name="T3" fmla="*/ 405 h 405"/>
                    <a:gd name="T4" fmla="*/ 2009 w 2009"/>
                    <a:gd name="T5" fmla="*/ 405 h 405"/>
                    <a:gd name="T6" fmla="*/ 1884 w 2009"/>
                    <a:gd name="T7" fmla="*/ 0 h 405"/>
                    <a:gd name="T8" fmla="*/ 0 w 2009"/>
                    <a:gd name="T9" fmla="*/ 0 h 405"/>
                  </a:gdLst>
                  <a:ahLst/>
                  <a:cxnLst>
                    <a:cxn ang="0">
                      <a:pos x="T0" y="T1"/>
                    </a:cxn>
                    <a:cxn ang="0">
                      <a:pos x="T2" y="T3"/>
                    </a:cxn>
                    <a:cxn ang="0">
                      <a:pos x="T4" y="T5"/>
                    </a:cxn>
                    <a:cxn ang="0">
                      <a:pos x="T6" y="T7"/>
                    </a:cxn>
                    <a:cxn ang="0">
                      <a:pos x="T8" y="T9"/>
                    </a:cxn>
                  </a:cxnLst>
                  <a:rect l="0" t="0" r="r" b="b"/>
                  <a:pathLst>
                    <a:path w="2009" h="405">
                      <a:moveTo>
                        <a:pt x="0" y="0"/>
                      </a:moveTo>
                      <a:lnTo>
                        <a:pt x="166" y="405"/>
                      </a:lnTo>
                      <a:lnTo>
                        <a:pt x="2009" y="405"/>
                      </a:lnTo>
                      <a:lnTo>
                        <a:pt x="188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23" name="Freeform 1563"/>
                <p:cNvSpPr>
                  <a:spLocks/>
                </p:cNvSpPr>
                <p:nvPr/>
              </p:nvSpPr>
              <p:spPr bwMode="auto">
                <a:xfrm rot="16200000">
                  <a:off x="1278456" y="3583845"/>
                  <a:ext cx="408841" cy="664982"/>
                </a:xfrm>
                <a:custGeom>
                  <a:avLst/>
                  <a:gdLst>
                    <a:gd name="T0" fmla="*/ 249 w 249"/>
                    <a:gd name="T1" fmla="*/ 0 h 405"/>
                    <a:gd name="T2" fmla="*/ 0 w 249"/>
                    <a:gd name="T3" fmla="*/ 0 h 405"/>
                    <a:gd name="T4" fmla="*/ 125 w 249"/>
                    <a:gd name="T5" fmla="*/ 405 h 405"/>
                    <a:gd name="T6" fmla="*/ 128 w 249"/>
                    <a:gd name="T7" fmla="*/ 405 h 405"/>
                    <a:gd name="T8" fmla="*/ 249 w 249"/>
                    <a:gd name="T9" fmla="*/ 0 h 405"/>
                  </a:gdLst>
                  <a:ahLst/>
                  <a:cxnLst>
                    <a:cxn ang="0">
                      <a:pos x="T0" y="T1"/>
                    </a:cxn>
                    <a:cxn ang="0">
                      <a:pos x="T2" y="T3"/>
                    </a:cxn>
                    <a:cxn ang="0">
                      <a:pos x="T4" y="T5"/>
                    </a:cxn>
                    <a:cxn ang="0">
                      <a:pos x="T6" y="T7"/>
                    </a:cxn>
                    <a:cxn ang="0">
                      <a:pos x="T8" y="T9"/>
                    </a:cxn>
                  </a:cxnLst>
                  <a:rect l="0" t="0" r="r" b="b"/>
                  <a:pathLst>
                    <a:path w="249" h="405">
                      <a:moveTo>
                        <a:pt x="249" y="0"/>
                      </a:moveTo>
                      <a:lnTo>
                        <a:pt x="0" y="0"/>
                      </a:lnTo>
                      <a:lnTo>
                        <a:pt x="125" y="405"/>
                      </a:lnTo>
                      <a:lnTo>
                        <a:pt x="128" y="405"/>
                      </a:lnTo>
                      <a:lnTo>
                        <a:pt x="249" y="0"/>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24" name="Freeform 1564"/>
                <p:cNvSpPr>
                  <a:spLocks/>
                </p:cNvSpPr>
                <p:nvPr/>
              </p:nvSpPr>
              <p:spPr bwMode="auto">
                <a:xfrm rot="16200000">
                  <a:off x="1278456" y="3583845"/>
                  <a:ext cx="408841" cy="664982"/>
                </a:xfrm>
                <a:custGeom>
                  <a:avLst/>
                  <a:gdLst>
                    <a:gd name="T0" fmla="*/ 249 w 249"/>
                    <a:gd name="T1" fmla="*/ 0 h 405"/>
                    <a:gd name="T2" fmla="*/ 0 w 249"/>
                    <a:gd name="T3" fmla="*/ 0 h 405"/>
                    <a:gd name="T4" fmla="*/ 125 w 249"/>
                    <a:gd name="T5" fmla="*/ 405 h 405"/>
                    <a:gd name="T6" fmla="*/ 128 w 249"/>
                    <a:gd name="T7" fmla="*/ 405 h 405"/>
                    <a:gd name="T8" fmla="*/ 249 w 249"/>
                    <a:gd name="T9" fmla="*/ 0 h 405"/>
                  </a:gdLst>
                  <a:ahLst/>
                  <a:cxnLst>
                    <a:cxn ang="0">
                      <a:pos x="T0" y="T1"/>
                    </a:cxn>
                    <a:cxn ang="0">
                      <a:pos x="T2" y="T3"/>
                    </a:cxn>
                    <a:cxn ang="0">
                      <a:pos x="T4" y="T5"/>
                    </a:cxn>
                    <a:cxn ang="0">
                      <a:pos x="T6" y="T7"/>
                    </a:cxn>
                    <a:cxn ang="0">
                      <a:pos x="T8" y="T9"/>
                    </a:cxn>
                  </a:cxnLst>
                  <a:rect l="0" t="0" r="r" b="b"/>
                  <a:pathLst>
                    <a:path w="249" h="405">
                      <a:moveTo>
                        <a:pt x="249" y="0"/>
                      </a:moveTo>
                      <a:lnTo>
                        <a:pt x="0" y="0"/>
                      </a:lnTo>
                      <a:lnTo>
                        <a:pt x="125" y="405"/>
                      </a:lnTo>
                      <a:lnTo>
                        <a:pt x="128" y="405"/>
                      </a:lnTo>
                      <a:lnTo>
                        <a:pt x="24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25" name="Freeform 1565"/>
                <p:cNvSpPr>
                  <a:spLocks/>
                </p:cNvSpPr>
                <p:nvPr/>
              </p:nvSpPr>
              <p:spPr bwMode="auto">
                <a:xfrm rot="16200000">
                  <a:off x="613475" y="3583845"/>
                  <a:ext cx="408841" cy="664982"/>
                </a:xfrm>
                <a:custGeom>
                  <a:avLst/>
                  <a:gdLst>
                    <a:gd name="T0" fmla="*/ 128 w 249"/>
                    <a:gd name="T1" fmla="*/ 0 h 405"/>
                    <a:gd name="T2" fmla="*/ 125 w 249"/>
                    <a:gd name="T3" fmla="*/ 0 h 405"/>
                    <a:gd name="T4" fmla="*/ 0 w 249"/>
                    <a:gd name="T5" fmla="*/ 405 h 405"/>
                    <a:gd name="T6" fmla="*/ 249 w 249"/>
                    <a:gd name="T7" fmla="*/ 405 h 405"/>
                    <a:gd name="T8" fmla="*/ 128 w 249"/>
                    <a:gd name="T9" fmla="*/ 0 h 405"/>
                  </a:gdLst>
                  <a:ahLst/>
                  <a:cxnLst>
                    <a:cxn ang="0">
                      <a:pos x="T0" y="T1"/>
                    </a:cxn>
                    <a:cxn ang="0">
                      <a:pos x="T2" y="T3"/>
                    </a:cxn>
                    <a:cxn ang="0">
                      <a:pos x="T4" y="T5"/>
                    </a:cxn>
                    <a:cxn ang="0">
                      <a:pos x="T6" y="T7"/>
                    </a:cxn>
                    <a:cxn ang="0">
                      <a:pos x="T8" y="T9"/>
                    </a:cxn>
                  </a:cxnLst>
                  <a:rect l="0" t="0" r="r" b="b"/>
                  <a:pathLst>
                    <a:path w="249" h="405">
                      <a:moveTo>
                        <a:pt x="128" y="0"/>
                      </a:moveTo>
                      <a:lnTo>
                        <a:pt x="125" y="0"/>
                      </a:lnTo>
                      <a:lnTo>
                        <a:pt x="0" y="405"/>
                      </a:lnTo>
                      <a:lnTo>
                        <a:pt x="249" y="405"/>
                      </a:lnTo>
                      <a:lnTo>
                        <a:pt x="128" y="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26" name="Freeform 1566"/>
                <p:cNvSpPr>
                  <a:spLocks/>
                </p:cNvSpPr>
                <p:nvPr/>
              </p:nvSpPr>
              <p:spPr bwMode="auto">
                <a:xfrm rot="16200000">
                  <a:off x="613475" y="3583845"/>
                  <a:ext cx="408841" cy="664982"/>
                </a:xfrm>
                <a:custGeom>
                  <a:avLst/>
                  <a:gdLst>
                    <a:gd name="T0" fmla="*/ 128 w 249"/>
                    <a:gd name="T1" fmla="*/ 0 h 405"/>
                    <a:gd name="T2" fmla="*/ 125 w 249"/>
                    <a:gd name="T3" fmla="*/ 0 h 405"/>
                    <a:gd name="T4" fmla="*/ 0 w 249"/>
                    <a:gd name="T5" fmla="*/ 405 h 405"/>
                    <a:gd name="T6" fmla="*/ 249 w 249"/>
                    <a:gd name="T7" fmla="*/ 405 h 405"/>
                    <a:gd name="T8" fmla="*/ 128 w 249"/>
                    <a:gd name="T9" fmla="*/ 0 h 405"/>
                  </a:gdLst>
                  <a:ahLst/>
                  <a:cxnLst>
                    <a:cxn ang="0">
                      <a:pos x="T0" y="T1"/>
                    </a:cxn>
                    <a:cxn ang="0">
                      <a:pos x="T2" y="T3"/>
                    </a:cxn>
                    <a:cxn ang="0">
                      <a:pos x="T4" y="T5"/>
                    </a:cxn>
                    <a:cxn ang="0">
                      <a:pos x="T6" y="T7"/>
                    </a:cxn>
                    <a:cxn ang="0">
                      <a:pos x="T8" y="T9"/>
                    </a:cxn>
                  </a:cxnLst>
                  <a:rect l="0" t="0" r="r" b="b"/>
                  <a:pathLst>
                    <a:path w="249" h="405">
                      <a:moveTo>
                        <a:pt x="128" y="0"/>
                      </a:moveTo>
                      <a:lnTo>
                        <a:pt x="125" y="0"/>
                      </a:lnTo>
                      <a:lnTo>
                        <a:pt x="0" y="405"/>
                      </a:lnTo>
                      <a:lnTo>
                        <a:pt x="249" y="405"/>
                      </a:lnTo>
                      <a:lnTo>
                        <a:pt x="12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27" name="Freeform 1567"/>
                <p:cNvSpPr>
                  <a:spLocks/>
                </p:cNvSpPr>
                <p:nvPr/>
              </p:nvSpPr>
              <p:spPr bwMode="auto">
                <a:xfrm rot="16200000">
                  <a:off x="-832245" y="5233165"/>
                  <a:ext cx="3300280" cy="664982"/>
                </a:xfrm>
                <a:custGeom>
                  <a:avLst/>
                  <a:gdLst>
                    <a:gd name="T0" fmla="*/ 2010 w 2010"/>
                    <a:gd name="T1" fmla="*/ 0 h 405"/>
                    <a:gd name="T2" fmla="*/ 167 w 2010"/>
                    <a:gd name="T3" fmla="*/ 0 h 405"/>
                    <a:gd name="T4" fmla="*/ 0 w 2010"/>
                    <a:gd name="T5" fmla="*/ 405 h 405"/>
                    <a:gd name="T6" fmla="*/ 419 w 2010"/>
                    <a:gd name="T7" fmla="*/ 405 h 405"/>
                    <a:gd name="T8" fmla="*/ 585 w 2010"/>
                    <a:gd name="T9" fmla="*/ 0 h 405"/>
                    <a:gd name="T10" fmla="*/ 2010 w 2010"/>
                    <a:gd name="T11" fmla="*/ 0 h 405"/>
                  </a:gdLst>
                  <a:ahLst/>
                  <a:cxnLst>
                    <a:cxn ang="0">
                      <a:pos x="T0" y="T1"/>
                    </a:cxn>
                    <a:cxn ang="0">
                      <a:pos x="T2" y="T3"/>
                    </a:cxn>
                    <a:cxn ang="0">
                      <a:pos x="T4" y="T5"/>
                    </a:cxn>
                    <a:cxn ang="0">
                      <a:pos x="T6" y="T7"/>
                    </a:cxn>
                    <a:cxn ang="0">
                      <a:pos x="T8" y="T9"/>
                    </a:cxn>
                    <a:cxn ang="0">
                      <a:pos x="T10" y="T11"/>
                    </a:cxn>
                  </a:cxnLst>
                  <a:rect l="0" t="0" r="r" b="b"/>
                  <a:pathLst>
                    <a:path w="2010" h="405">
                      <a:moveTo>
                        <a:pt x="2010" y="0"/>
                      </a:moveTo>
                      <a:lnTo>
                        <a:pt x="167" y="0"/>
                      </a:lnTo>
                      <a:lnTo>
                        <a:pt x="0" y="405"/>
                      </a:lnTo>
                      <a:lnTo>
                        <a:pt x="419" y="405"/>
                      </a:lnTo>
                      <a:lnTo>
                        <a:pt x="585" y="0"/>
                      </a:lnTo>
                      <a:lnTo>
                        <a:pt x="2010" y="0"/>
                      </a:lnTo>
                      <a:close/>
                    </a:path>
                  </a:pathLst>
                </a:custGeom>
                <a:solidFill>
                  <a:schemeClr val="accent5">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28" name="Freeform 1568"/>
                <p:cNvSpPr>
                  <a:spLocks/>
                </p:cNvSpPr>
                <p:nvPr/>
              </p:nvSpPr>
              <p:spPr bwMode="auto">
                <a:xfrm rot="16200000">
                  <a:off x="-832245" y="5233165"/>
                  <a:ext cx="3300280" cy="664982"/>
                </a:xfrm>
                <a:custGeom>
                  <a:avLst/>
                  <a:gdLst>
                    <a:gd name="T0" fmla="*/ 2010 w 2010"/>
                    <a:gd name="T1" fmla="*/ 0 h 405"/>
                    <a:gd name="T2" fmla="*/ 167 w 2010"/>
                    <a:gd name="T3" fmla="*/ 0 h 405"/>
                    <a:gd name="T4" fmla="*/ 0 w 2010"/>
                    <a:gd name="T5" fmla="*/ 405 h 405"/>
                    <a:gd name="T6" fmla="*/ 419 w 2010"/>
                    <a:gd name="T7" fmla="*/ 405 h 405"/>
                    <a:gd name="T8" fmla="*/ 585 w 2010"/>
                    <a:gd name="T9" fmla="*/ 0 h 405"/>
                    <a:gd name="T10" fmla="*/ 2010 w 2010"/>
                    <a:gd name="T11" fmla="*/ 0 h 405"/>
                  </a:gdLst>
                  <a:ahLst/>
                  <a:cxnLst>
                    <a:cxn ang="0">
                      <a:pos x="T0" y="T1"/>
                    </a:cxn>
                    <a:cxn ang="0">
                      <a:pos x="T2" y="T3"/>
                    </a:cxn>
                    <a:cxn ang="0">
                      <a:pos x="T4" y="T5"/>
                    </a:cxn>
                    <a:cxn ang="0">
                      <a:pos x="T6" y="T7"/>
                    </a:cxn>
                    <a:cxn ang="0">
                      <a:pos x="T8" y="T9"/>
                    </a:cxn>
                    <a:cxn ang="0">
                      <a:pos x="T10" y="T11"/>
                    </a:cxn>
                  </a:cxnLst>
                  <a:rect l="0" t="0" r="r" b="b"/>
                  <a:pathLst>
                    <a:path w="2010" h="405">
                      <a:moveTo>
                        <a:pt x="2010" y="0"/>
                      </a:moveTo>
                      <a:lnTo>
                        <a:pt x="167" y="0"/>
                      </a:lnTo>
                      <a:lnTo>
                        <a:pt x="0" y="405"/>
                      </a:lnTo>
                      <a:lnTo>
                        <a:pt x="419" y="405"/>
                      </a:lnTo>
                      <a:lnTo>
                        <a:pt x="585" y="0"/>
                      </a:lnTo>
                      <a:lnTo>
                        <a:pt x="20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29" name="Freeform 1569"/>
                <p:cNvSpPr>
                  <a:spLocks/>
                </p:cNvSpPr>
                <p:nvPr/>
              </p:nvSpPr>
              <p:spPr bwMode="auto">
                <a:xfrm rot="16200000">
                  <a:off x="-488261" y="4889180"/>
                  <a:ext cx="2612312" cy="664982"/>
                </a:xfrm>
                <a:custGeom>
                  <a:avLst/>
                  <a:gdLst>
                    <a:gd name="T0" fmla="*/ 1591 w 1591"/>
                    <a:gd name="T1" fmla="*/ 0 h 405"/>
                    <a:gd name="T2" fmla="*/ 166 w 1591"/>
                    <a:gd name="T3" fmla="*/ 0 h 405"/>
                    <a:gd name="T4" fmla="*/ 0 w 1591"/>
                    <a:gd name="T5" fmla="*/ 405 h 405"/>
                    <a:gd name="T6" fmla="*/ 1466 w 1591"/>
                    <a:gd name="T7" fmla="*/ 405 h 405"/>
                    <a:gd name="T8" fmla="*/ 1591 w 1591"/>
                    <a:gd name="T9" fmla="*/ 0 h 405"/>
                  </a:gdLst>
                  <a:ahLst/>
                  <a:cxnLst>
                    <a:cxn ang="0">
                      <a:pos x="T0" y="T1"/>
                    </a:cxn>
                    <a:cxn ang="0">
                      <a:pos x="T2" y="T3"/>
                    </a:cxn>
                    <a:cxn ang="0">
                      <a:pos x="T4" y="T5"/>
                    </a:cxn>
                    <a:cxn ang="0">
                      <a:pos x="T6" y="T7"/>
                    </a:cxn>
                    <a:cxn ang="0">
                      <a:pos x="T8" y="T9"/>
                    </a:cxn>
                  </a:cxnLst>
                  <a:rect l="0" t="0" r="r" b="b"/>
                  <a:pathLst>
                    <a:path w="1591" h="405">
                      <a:moveTo>
                        <a:pt x="1591" y="0"/>
                      </a:moveTo>
                      <a:lnTo>
                        <a:pt x="166" y="0"/>
                      </a:lnTo>
                      <a:lnTo>
                        <a:pt x="0" y="405"/>
                      </a:lnTo>
                      <a:lnTo>
                        <a:pt x="1466" y="405"/>
                      </a:lnTo>
                      <a:lnTo>
                        <a:pt x="1591" y="0"/>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30" name="Freeform 1570"/>
                <p:cNvSpPr>
                  <a:spLocks/>
                </p:cNvSpPr>
                <p:nvPr/>
              </p:nvSpPr>
              <p:spPr bwMode="auto">
                <a:xfrm rot="16200000">
                  <a:off x="-488261" y="4889180"/>
                  <a:ext cx="2612312" cy="664982"/>
                </a:xfrm>
                <a:custGeom>
                  <a:avLst/>
                  <a:gdLst>
                    <a:gd name="T0" fmla="*/ 1591 w 1591"/>
                    <a:gd name="T1" fmla="*/ 0 h 405"/>
                    <a:gd name="T2" fmla="*/ 166 w 1591"/>
                    <a:gd name="T3" fmla="*/ 0 h 405"/>
                    <a:gd name="T4" fmla="*/ 0 w 1591"/>
                    <a:gd name="T5" fmla="*/ 405 h 405"/>
                    <a:gd name="T6" fmla="*/ 1466 w 1591"/>
                    <a:gd name="T7" fmla="*/ 405 h 405"/>
                    <a:gd name="T8" fmla="*/ 1591 w 1591"/>
                    <a:gd name="T9" fmla="*/ 0 h 405"/>
                  </a:gdLst>
                  <a:ahLst/>
                  <a:cxnLst>
                    <a:cxn ang="0">
                      <a:pos x="T0" y="T1"/>
                    </a:cxn>
                    <a:cxn ang="0">
                      <a:pos x="T2" y="T3"/>
                    </a:cxn>
                    <a:cxn ang="0">
                      <a:pos x="T4" y="T5"/>
                    </a:cxn>
                    <a:cxn ang="0">
                      <a:pos x="T6" y="T7"/>
                    </a:cxn>
                    <a:cxn ang="0">
                      <a:pos x="T8" y="T9"/>
                    </a:cxn>
                  </a:cxnLst>
                  <a:rect l="0" t="0" r="r" b="b"/>
                  <a:pathLst>
                    <a:path w="1591" h="405">
                      <a:moveTo>
                        <a:pt x="1591" y="0"/>
                      </a:moveTo>
                      <a:lnTo>
                        <a:pt x="166" y="0"/>
                      </a:lnTo>
                      <a:lnTo>
                        <a:pt x="0" y="405"/>
                      </a:lnTo>
                      <a:lnTo>
                        <a:pt x="1466" y="405"/>
                      </a:lnTo>
                      <a:lnTo>
                        <a:pt x="159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31" name="Freeform 1571"/>
                <p:cNvSpPr>
                  <a:spLocks/>
                </p:cNvSpPr>
                <p:nvPr/>
              </p:nvSpPr>
              <p:spPr bwMode="auto">
                <a:xfrm rot="16200000">
                  <a:off x="176721" y="4889180"/>
                  <a:ext cx="2612312" cy="664982"/>
                </a:xfrm>
                <a:custGeom>
                  <a:avLst/>
                  <a:gdLst>
                    <a:gd name="T0" fmla="*/ 1466 w 1591"/>
                    <a:gd name="T1" fmla="*/ 0 h 405"/>
                    <a:gd name="T2" fmla="*/ 0 w 1591"/>
                    <a:gd name="T3" fmla="*/ 0 h 405"/>
                    <a:gd name="T4" fmla="*/ 166 w 1591"/>
                    <a:gd name="T5" fmla="*/ 405 h 405"/>
                    <a:gd name="T6" fmla="*/ 1591 w 1591"/>
                    <a:gd name="T7" fmla="*/ 405 h 405"/>
                    <a:gd name="T8" fmla="*/ 1466 w 1591"/>
                    <a:gd name="T9" fmla="*/ 0 h 405"/>
                  </a:gdLst>
                  <a:ahLst/>
                  <a:cxnLst>
                    <a:cxn ang="0">
                      <a:pos x="T0" y="T1"/>
                    </a:cxn>
                    <a:cxn ang="0">
                      <a:pos x="T2" y="T3"/>
                    </a:cxn>
                    <a:cxn ang="0">
                      <a:pos x="T4" y="T5"/>
                    </a:cxn>
                    <a:cxn ang="0">
                      <a:pos x="T6" y="T7"/>
                    </a:cxn>
                    <a:cxn ang="0">
                      <a:pos x="T8" y="T9"/>
                    </a:cxn>
                  </a:cxnLst>
                  <a:rect l="0" t="0" r="r" b="b"/>
                  <a:pathLst>
                    <a:path w="1591" h="405">
                      <a:moveTo>
                        <a:pt x="1466" y="0"/>
                      </a:moveTo>
                      <a:lnTo>
                        <a:pt x="0" y="0"/>
                      </a:lnTo>
                      <a:lnTo>
                        <a:pt x="166" y="405"/>
                      </a:lnTo>
                      <a:lnTo>
                        <a:pt x="1591" y="405"/>
                      </a:lnTo>
                      <a:lnTo>
                        <a:pt x="1466" y="0"/>
                      </a:lnTo>
                      <a:close/>
                    </a:path>
                  </a:pathLst>
                </a:custGeom>
                <a:solidFill>
                  <a:schemeClr val="accent5">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32" name="Freeform 1572"/>
                <p:cNvSpPr>
                  <a:spLocks/>
                </p:cNvSpPr>
                <p:nvPr/>
              </p:nvSpPr>
              <p:spPr bwMode="auto">
                <a:xfrm rot="16200000">
                  <a:off x="176721" y="4889180"/>
                  <a:ext cx="2612312" cy="664982"/>
                </a:xfrm>
                <a:custGeom>
                  <a:avLst/>
                  <a:gdLst>
                    <a:gd name="T0" fmla="*/ 1466 w 1591"/>
                    <a:gd name="T1" fmla="*/ 0 h 405"/>
                    <a:gd name="T2" fmla="*/ 0 w 1591"/>
                    <a:gd name="T3" fmla="*/ 0 h 405"/>
                    <a:gd name="T4" fmla="*/ 166 w 1591"/>
                    <a:gd name="T5" fmla="*/ 405 h 405"/>
                    <a:gd name="T6" fmla="*/ 1591 w 1591"/>
                    <a:gd name="T7" fmla="*/ 405 h 405"/>
                    <a:gd name="T8" fmla="*/ 1466 w 1591"/>
                    <a:gd name="T9" fmla="*/ 0 h 405"/>
                  </a:gdLst>
                  <a:ahLst/>
                  <a:cxnLst>
                    <a:cxn ang="0">
                      <a:pos x="T0" y="T1"/>
                    </a:cxn>
                    <a:cxn ang="0">
                      <a:pos x="T2" y="T3"/>
                    </a:cxn>
                    <a:cxn ang="0">
                      <a:pos x="T4" y="T5"/>
                    </a:cxn>
                    <a:cxn ang="0">
                      <a:pos x="T6" y="T7"/>
                    </a:cxn>
                    <a:cxn ang="0">
                      <a:pos x="T8" y="T9"/>
                    </a:cxn>
                  </a:cxnLst>
                  <a:rect l="0" t="0" r="r" b="b"/>
                  <a:pathLst>
                    <a:path w="1591" h="405">
                      <a:moveTo>
                        <a:pt x="1466" y="0"/>
                      </a:moveTo>
                      <a:lnTo>
                        <a:pt x="0" y="0"/>
                      </a:lnTo>
                      <a:lnTo>
                        <a:pt x="166" y="405"/>
                      </a:lnTo>
                      <a:lnTo>
                        <a:pt x="1591" y="405"/>
                      </a:lnTo>
                      <a:lnTo>
                        <a:pt x="14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33" name="Freeform 1573"/>
                <p:cNvSpPr>
                  <a:spLocks/>
                </p:cNvSpPr>
                <p:nvPr/>
              </p:nvSpPr>
              <p:spPr bwMode="auto">
                <a:xfrm rot="16200000">
                  <a:off x="1002612" y="6403040"/>
                  <a:ext cx="960529" cy="664982"/>
                </a:xfrm>
                <a:custGeom>
                  <a:avLst/>
                  <a:gdLst>
                    <a:gd name="T0" fmla="*/ 419 w 585"/>
                    <a:gd name="T1" fmla="*/ 0 h 405"/>
                    <a:gd name="T2" fmla="*/ 0 w 585"/>
                    <a:gd name="T3" fmla="*/ 0 h 405"/>
                    <a:gd name="T4" fmla="*/ 167 w 585"/>
                    <a:gd name="T5" fmla="*/ 405 h 405"/>
                    <a:gd name="T6" fmla="*/ 457 w 585"/>
                    <a:gd name="T7" fmla="*/ 405 h 405"/>
                    <a:gd name="T8" fmla="*/ 585 w 585"/>
                    <a:gd name="T9" fmla="*/ 405 h 405"/>
                    <a:gd name="T10" fmla="*/ 419 w 585"/>
                    <a:gd name="T11" fmla="*/ 0 h 405"/>
                  </a:gdLst>
                  <a:ahLst/>
                  <a:cxnLst>
                    <a:cxn ang="0">
                      <a:pos x="T0" y="T1"/>
                    </a:cxn>
                    <a:cxn ang="0">
                      <a:pos x="T2" y="T3"/>
                    </a:cxn>
                    <a:cxn ang="0">
                      <a:pos x="T4" y="T5"/>
                    </a:cxn>
                    <a:cxn ang="0">
                      <a:pos x="T6" y="T7"/>
                    </a:cxn>
                    <a:cxn ang="0">
                      <a:pos x="T8" y="T9"/>
                    </a:cxn>
                    <a:cxn ang="0">
                      <a:pos x="T10" y="T11"/>
                    </a:cxn>
                  </a:cxnLst>
                  <a:rect l="0" t="0" r="r" b="b"/>
                  <a:pathLst>
                    <a:path w="585" h="405">
                      <a:moveTo>
                        <a:pt x="419" y="0"/>
                      </a:moveTo>
                      <a:lnTo>
                        <a:pt x="0" y="0"/>
                      </a:lnTo>
                      <a:lnTo>
                        <a:pt x="167" y="405"/>
                      </a:lnTo>
                      <a:lnTo>
                        <a:pt x="457" y="405"/>
                      </a:lnTo>
                      <a:lnTo>
                        <a:pt x="585" y="405"/>
                      </a:lnTo>
                      <a:lnTo>
                        <a:pt x="419" y="0"/>
                      </a:lnTo>
                      <a:close/>
                    </a:path>
                  </a:pathLst>
                </a:custGeom>
                <a:solidFill>
                  <a:schemeClr val="accent5">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34" name="Freeform 1574"/>
                <p:cNvSpPr>
                  <a:spLocks/>
                </p:cNvSpPr>
                <p:nvPr/>
              </p:nvSpPr>
              <p:spPr bwMode="auto">
                <a:xfrm rot="16200000">
                  <a:off x="1002612" y="6403040"/>
                  <a:ext cx="960529" cy="664982"/>
                </a:xfrm>
                <a:custGeom>
                  <a:avLst/>
                  <a:gdLst>
                    <a:gd name="T0" fmla="*/ 419 w 585"/>
                    <a:gd name="T1" fmla="*/ 0 h 405"/>
                    <a:gd name="T2" fmla="*/ 0 w 585"/>
                    <a:gd name="T3" fmla="*/ 0 h 405"/>
                    <a:gd name="T4" fmla="*/ 167 w 585"/>
                    <a:gd name="T5" fmla="*/ 405 h 405"/>
                    <a:gd name="T6" fmla="*/ 457 w 585"/>
                    <a:gd name="T7" fmla="*/ 405 h 405"/>
                    <a:gd name="T8" fmla="*/ 585 w 585"/>
                    <a:gd name="T9" fmla="*/ 405 h 405"/>
                    <a:gd name="T10" fmla="*/ 419 w 585"/>
                    <a:gd name="T11" fmla="*/ 0 h 405"/>
                  </a:gdLst>
                  <a:ahLst/>
                  <a:cxnLst>
                    <a:cxn ang="0">
                      <a:pos x="T0" y="T1"/>
                    </a:cxn>
                    <a:cxn ang="0">
                      <a:pos x="T2" y="T3"/>
                    </a:cxn>
                    <a:cxn ang="0">
                      <a:pos x="T4" y="T5"/>
                    </a:cxn>
                    <a:cxn ang="0">
                      <a:pos x="T6" y="T7"/>
                    </a:cxn>
                    <a:cxn ang="0">
                      <a:pos x="T8" y="T9"/>
                    </a:cxn>
                    <a:cxn ang="0">
                      <a:pos x="T10" y="T11"/>
                    </a:cxn>
                  </a:cxnLst>
                  <a:rect l="0" t="0" r="r" b="b"/>
                  <a:pathLst>
                    <a:path w="585" h="405">
                      <a:moveTo>
                        <a:pt x="419" y="0"/>
                      </a:moveTo>
                      <a:lnTo>
                        <a:pt x="0" y="0"/>
                      </a:lnTo>
                      <a:lnTo>
                        <a:pt x="167" y="405"/>
                      </a:lnTo>
                      <a:lnTo>
                        <a:pt x="457" y="405"/>
                      </a:lnTo>
                      <a:lnTo>
                        <a:pt x="585" y="405"/>
                      </a:lnTo>
                      <a:lnTo>
                        <a:pt x="41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35" name="Freeform 1589"/>
                <p:cNvSpPr>
                  <a:spLocks/>
                </p:cNvSpPr>
                <p:nvPr/>
              </p:nvSpPr>
              <p:spPr bwMode="auto">
                <a:xfrm rot="16200000">
                  <a:off x="1404064" y="3850659"/>
                  <a:ext cx="822607" cy="0"/>
                </a:xfrm>
                <a:custGeom>
                  <a:avLst/>
                  <a:gdLst>
                    <a:gd name="T0" fmla="*/ 501 w 501"/>
                    <a:gd name="T1" fmla="*/ 214 w 501"/>
                    <a:gd name="T2" fmla="*/ 0 w 501"/>
                    <a:gd name="T3" fmla="*/ 501 w 501"/>
                  </a:gdLst>
                  <a:ahLst/>
                  <a:cxnLst>
                    <a:cxn ang="0">
                      <a:pos x="T0" y="0"/>
                    </a:cxn>
                    <a:cxn ang="0">
                      <a:pos x="T1" y="0"/>
                    </a:cxn>
                    <a:cxn ang="0">
                      <a:pos x="T2" y="0"/>
                    </a:cxn>
                    <a:cxn ang="0">
                      <a:pos x="T3" y="0"/>
                    </a:cxn>
                  </a:cxnLst>
                  <a:rect l="0" t="0" r="r" b="b"/>
                  <a:pathLst>
                    <a:path w="501">
                      <a:moveTo>
                        <a:pt x="501" y="0"/>
                      </a:moveTo>
                      <a:lnTo>
                        <a:pt x="214" y="0"/>
                      </a:lnTo>
                      <a:lnTo>
                        <a:pt x="0" y="0"/>
                      </a:lnTo>
                      <a:lnTo>
                        <a:pt x="501" y="0"/>
                      </a:lnTo>
                      <a:close/>
                    </a:path>
                  </a:pathLst>
                </a:custGeom>
                <a:solidFill>
                  <a:srgbClr val="DA45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36" name="Freeform 1590"/>
                <p:cNvSpPr>
                  <a:spLocks/>
                </p:cNvSpPr>
                <p:nvPr/>
              </p:nvSpPr>
              <p:spPr bwMode="auto">
                <a:xfrm rot="16200000">
                  <a:off x="1404064" y="3850659"/>
                  <a:ext cx="822607" cy="0"/>
                </a:xfrm>
                <a:custGeom>
                  <a:avLst/>
                  <a:gdLst>
                    <a:gd name="T0" fmla="*/ 501 w 501"/>
                    <a:gd name="T1" fmla="*/ 214 w 501"/>
                    <a:gd name="T2" fmla="*/ 0 w 501"/>
                    <a:gd name="T3" fmla="*/ 501 w 501"/>
                  </a:gdLst>
                  <a:ahLst/>
                  <a:cxnLst>
                    <a:cxn ang="0">
                      <a:pos x="T0" y="0"/>
                    </a:cxn>
                    <a:cxn ang="0">
                      <a:pos x="T1" y="0"/>
                    </a:cxn>
                    <a:cxn ang="0">
                      <a:pos x="T2" y="0"/>
                    </a:cxn>
                    <a:cxn ang="0">
                      <a:pos x="T3" y="0"/>
                    </a:cxn>
                  </a:cxnLst>
                  <a:rect l="0" t="0" r="r" b="b"/>
                  <a:pathLst>
                    <a:path w="501">
                      <a:moveTo>
                        <a:pt x="501" y="0"/>
                      </a:moveTo>
                      <a:lnTo>
                        <a:pt x="214" y="0"/>
                      </a:lnTo>
                      <a:lnTo>
                        <a:pt x="0" y="0"/>
                      </a:lnTo>
                      <a:lnTo>
                        <a:pt x="50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37" name="Freeform 1591"/>
                <p:cNvSpPr>
                  <a:spLocks/>
                </p:cNvSpPr>
                <p:nvPr/>
              </p:nvSpPr>
              <p:spPr bwMode="auto">
                <a:xfrm rot="16200000">
                  <a:off x="1639681" y="4086276"/>
                  <a:ext cx="351373" cy="0"/>
                </a:xfrm>
                <a:custGeom>
                  <a:avLst/>
                  <a:gdLst>
                    <a:gd name="T0" fmla="*/ 214 w 214"/>
                    <a:gd name="T1" fmla="*/ 211 w 214"/>
                    <a:gd name="T2" fmla="*/ 0 w 214"/>
                    <a:gd name="T3" fmla="*/ 214 w 214"/>
                  </a:gdLst>
                  <a:ahLst/>
                  <a:cxnLst>
                    <a:cxn ang="0">
                      <a:pos x="T0" y="0"/>
                    </a:cxn>
                    <a:cxn ang="0">
                      <a:pos x="T1" y="0"/>
                    </a:cxn>
                    <a:cxn ang="0">
                      <a:pos x="T2" y="0"/>
                    </a:cxn>
                    <a:cxn ang="0">
                      <a:pos x="T3" y="0"/>
                    </a:cxn>
                  </a:cxnLst>
                  <a:rect l="0" t="0" r="r" b="b"/>
                  <a:pathLst>
                    <a:path w="214">
                      <a:moveTo>
                        <a:pt x="214" y="0"/>
                      </a:moveTo>
                      <a:lnTo>
                        <a:pt x="211" y="0"/>
                      </a:lnTo>
                      <a:lnTo>
                        <a:pt x="0" y="0"/>
                      </a:lnTo>
                      <a:lnTo>
                        <a:pt x="214" y="0"/>
                      </a:lnTo>
                      <a:close/>
                    </a:path>
                  </a:pathLst>
                </a:custGeom>
                <a:solidFill>
                  <a:srgbClr val="CC3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38" name="Freeform 1592"/>
                <p:cNvSpPr>
                  <a:spLocks/>
                </p:cNvSpPr>
                <p:nvPr/>
              </p:nvSpPr>
              <p:spPr bwMode="auto">
                <a:xfrm rot="16200000">
                  <a:off x="1639681" y="4086276"/>
                  <a:ext cx="351373" cy="0"/>
                </a:xfrm>
                <a:custGeom>
                  <a:avLst/>
                  <a:gdLst>
                    <a:gd name="T0" fmla="*/ 214 w 214"/>
                    <a:gd name="T1" fmla="*/ 211 w 214"/>
                    <a:gd name="T2" fmla="*/ 0 w 214"/>
                    <a:gd name="T3" fmla="*/ 214 w 214"/>
                  </a:gdLst>
                  <a:ahLst/>
                  <a:cxnLst>
                    <a:cxn ang="0">
                      <a:pos x="T0" y="0"/>
                    </a:cxn>
                    <a:cxn ang="0">
                      <a:pos x="T1" y="0"/>
                    </a:cxn>
                    <a:cxn ang="0">
                      <a:pos x="T2" y="0"/>
                    </a:cxn>
                    <a:cxn ang="0">
                      <a:pos x="T3" y="0"/>
                    </a:cxn>
                  </a:cxnLst>
                  <a:rect l="0" t="0" r="r" b="b"/>
                  <a:pathLst>
                    <a:path w="214">
                      <a:moveTo>
                        <a:pt x="214" y="0"/>
                      </a:moveTo>
                      <a:lnTo>
                        <a:pt x="211" y="0"/>
                      </a:lnTo>
                      <a:lnTo>
                        <a:pt x="0" y="0"/>
                      </a:lnTo>
                      <a:lnTo>
                        <a:pt x="2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39" name="Freeform 1593"/>
                <p:cNvSpPr>
                  <a:spLocks/>
                </p:cNvSpPr>
                <p:nvPr/>
              </p:nvSpPr>
              <p:spPr bwMode="auto">
                <a:xfrm rot="16200000">
                  <a:off x="645492" y="5085391"/>
                  <a:ext cx="2339751" cy="0"/>
                </a:xfrm>
                <a:custGeom>
                  <a:avLst/>
                  <a:gdLst>
                    <a:gd name="T0" fmla="*/ 1425 w 1425"/>
                    <a:gd name="T1" fmla="*/ 0 w 1425"/>
                    <a:gd name="T2" fmla="*/ 1210 w 1425"/>
                    <a:gd name="T3" fmla="*/ 1214 w 1425"/>
                    <a:gd name="T4" fmla="*/ 1425 w 1425"/>
                  </a:gdLst>
                  <a:ahLst/>
                  <a:cxnLst>
                    <a:cxn ang="0">
                      <a:pos x="T0" y="0"/>
                    </a:cxn>
                    <a:cxn ang="0">
                      <a:pos x="T1" y="0"/>
                    </a:cxn>
                    <a:cxn ang="0">
                      <a:pos x="T2" y="0"/>
                    </a:cxn>
                    <a:cxn ang="0">
                      <a:pos x="T3" y="0"/>
                    </a:cxn>
                    <a:cxn ang="0">
                      <a:pos x="T4" y="0"/>
                    </a:cxn>
                  </a:cxnLst>
                  <a:rect l="0" t="0" r="r" b="b"/>
                  <a:pathLst>
                    <a:path w="1425">
                      <a:moveTo>
                        <a:pt x="1425" y="0"/>
                      </a:moveTo>
                      <a:lnTo>
                        <a:pt x="0" y="0"/>
                      </a:lnTo>
                      <a:lnTo>
                        <a:pt x="1210" y="0"/>
                      </a:lnTo>
                      <a:lnTo>
                        <a:pt x="1214" y="0"/>
                      </a:lnTo>
                      <a:lnTo>
                        <a:pt x="1425" y="0"/>
                      </a:lnTo>
                      <a:close/>
                    </a:path>
                  </a:pathLst>
                </a:custGeom>
                <a:solidFill>
                  <a:srgbClr val="D932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40" name="Freeform 1594"/>
                <p:cNvSpPr>
                  <a:spLocks/>
                </p:cNvSpPr>
                <p:nvPr/>
              </p:nvSpPr>
              <p:spPr bwMode="auto">
                <a:xfrm rot="16200000">
                  <a:off x="645492" y="5085391"/>
                  <a:ext cx="2339751" cy="0"/>
                </a:xfrm>
                <a:custGeom>
                  <a:avLst/>
                  <a:gdLst>
                    <a:gd name="T0" fmla="*/ 1425 w 1425"/>
                    <a:gd name="T1" fmla="*/ 0 w 1425"/>
                    <a:gd name="T2" fmla="*/ 1210 w 1425"/>
                    <a:gd name="T3" fmla="*/ 1214 w 1425"/>
                    <a:gd name="T4" fmla="*/ 1425 w 1425"/>
                  </a:gdLst>
                  <a:ahLst/>
                  <a:cxnLst>
                    <a:cxn ang="0">
                      <a:pos x="T0" y="0"/>
                    </a:cxn>
                    <a:cxn ang="0">
                      <a:pos x="T1" y="0"/>
                    </a:cxn>
                    <a:cxn ang="0">
                      <a:pos x="T2" y="0"/>
                    </a:cxn>
                    <a:cxn ang="0">
                      <a:pos x="T3" y="0"/>
                    </a:cxn>
                    <a:cxn ang="0">
                      <a:pos x="T4" y="0"/>
                    </a:cxn>
                  </a:cxnLst>
                  <a:rect l="0" t="0" r="r" b="b"/>
                  <a:pathLst>
                    <a:path w="1425">
                      <a:moveTo>
                        <a:pt x="1425" y="0"/>
                      </a:moveTo>
                      <a:lnTo>
                        <a:pt x="0" y="0"/>
                      </a:lnTo>
                      <a:lnTo>
                        <a:pt x="1210" y="0"/>
                      </a:lnTo>
                      <a:lnTo>
                        <a:pt x="1214" y="0"/>
                      </a:lnTo>
                      <a:lnTo>
                        <a:pt x="14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grpSp>
          <p:grpSp>
            <p:nvGrpSpPr>
              <p:cNvPr id="13" name="Group 12"/>
              <p:cNvGrpSpPr/>
              <p:nvPr/>
            </p:nvGrpSpPr>
            <p:grpSpPr>
              <a:xfrm>
                <a:off x="6624161" y="2228788"/>
                <a:ext cx="1329964" cy="4190207"/>
                <a:chOff x="485404" y="3025589"/>
                <a:chExt cx="1329964" cy="4190207"/>
              </a:xfrm>
            </p:grpSpPr>
            <p:sp>
              <p:nvSpPr>
                <p:cNvPr id="89" name="Freeform 1555"/>
                <p:cNvSpPr>
                  <a:spLocks/>
                </p:cNvSpPr>
                <p:nvPr/>
              </p:nvSpPr>
              <p:spPr bwMode="auto">
                <a:xfrm rot="16200000">
                  <a:off x="-129499" y="4305474"/>
                  <a:ext cx="3224752" cy="664982"/>
                </a:xfrm>
                <a:custGeom>
                  <a:avLst/>
                  <a:gdLst>
                    <a:gd name="T0" fmla="*/ 0 w 1964"/>
                    <a:gd name="T1" fmla="*/ 405 h 405"/>
                    <a:gd name="T2" fmla="*/ 163 w 1964"/>
                    <a:gd name="T3" fmla="*/ 0 h 405"/>
                    <a:gd name="T4" fmla="*/ 1964 w 1964"/>
                    <a:gd name="T5" fmla="*/ 0 h 405"/>
                    <a:gd name="T6" fmla="*/ 1843 w 1964"/>
                    <a:gd name="T7" fmla="*/ 405 h 405"/>
                    <a:gd name="T8" fmla="*/ 0 w 1964"/>
                    <a:gd name="T9" fmla="*/ 405 h 405"/>
                  </a:gdLst>
                  <a:ahLst/>
                  <a:cxnLst>
                    <a:cxn ang="0">
                      <a:pos x="T0" y="T1"/>
                    </a:cxn>
                    <a:cxn ang="0">
                      <a:pos x="T2" y="T3"/>
                    </a:cxn>
                    <a:cxn ang="0">
                      <a:pos x="T4" y="T5"/>
                    </a:cxn>
                    <a:cxn ang="0">
                      <a:pos x="T6" y="T7"/>
                    </a:cxn>
                    <a:cxn ang="0">
                      <a:pos x="T8" y="T9"/>
                    </a:cxn>
                  </a:cxnLst>
                  <a:rect l="0" t="0" r="r" b="b"/>
                  <a:pathLst>
                    <a:path w="1964" h="405">
                      <a:moveTo>
                        <a:pt x="0" y="405"/>
                      </a:moveTo>
                      <a:lnTo>
                        <a:pt x="163" y="0"/>
                      </a:lnTo>
                      <a:lnTo>
                        <a:pt x="1964" y="0"/>
                      </a:lnTo>
                      <a:lnTo>
                        <a:pt x="1843" y="405"/>
                      </a:lnTo>
                      <a:lnTo>
                        <a:pt x="0" y="405"/>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90" name="Freeform 1556"/>
                <p:cNvSpPr>
                  <a:spLocks/>
                </p:cNvSpPr>
                <p:nvPr/>
              </p:nvSpPr>
              <p:spPr bwMode="auto">
                <a:xfrm rot="16200000">
                  <a:off x="-129499" y="4305474"/>
                  <a:ext cx="3224752" cy="664982"/>
                </a:xfrm>
                <a:custGeom>
                  <a:avLst/>
                  <a:gdLst>
                    <a:gd name="T0" fmla="*/ 0 w 1964"/>
                    <a:gd name="T1" fmla="*/ 405 h 405"/>
                    <a:gd name="T2" fmla="*/ 163 w 1964"/>
                    <a:gd name="T3" fmla="*/ 0 h 405"/>
                    <a:gd name="T4" fmla="*/ 1964 w 1964"/>
                    <a:gd name="T5" fmla="*/ 0 h 405"/>
                    <a:gd name="T6" fmla="*/ 1843 w 1964"/>
                    <a:gd name="T7" fmla="*/ 405 h 405"/>
                    <a:gd name="T8" fmla="*/ 0 w 1964"/>
                    <a:gd name="T9" fmla="*/ 405 h 405"/>
                  </a:gdLst>
                  <a:ahLst/>
                  <a:cxnLst>
                    <a:cxn ang="0">
                      <a:pos x="T0" y="T1"/>
                    </a:cxn>
                    <a:cxn ang="0">
                      <a:pos x="T2" y="T3"/>
                    </a:cxn>
                    <a:cxn ang="0">
                      <a:pos x="T4" y="T5"/>
                    </a:cxn>
                    <a:cxn ang="0">
                      <a:pos x="T6" y="T7"/>
                    </a:cxn>
                    <a:cxn ang="0">
                      <a:pos x="T8" y="T9"/>
                    </a:cxn>
                  </a:cxnLst>
                  <a:rect l="0" t="0" r="r" b="b"/>
                  <a:pathLst>
                    <a:path w="1964" h="405">
                      <a:moveTo>
                        <a:pt x="0" y="405"/>
                      </a:moveTo>
                      <a:lnTo>
                        <a:pt x="163" y="0"/>
                      </a:lnTo>
                      <a:lnTo>
                        <a:pt x="1964" y="0"/>
                      </a:lnTo>
                      <a:lnTo>
                        <a:pt x="1843" y="405"/>
                      </a:lnTo>
                      <a:lnTo>
                        <a:pt x="0" y="40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91" name="Freeform 1557"/>
                <p:cNvSpPr>
                  <a:spLocks/>
                </p:cNvSpPr>
                <p:nvPr/>
              </p:nvSpPr>
              <p:spPr bwMode="auto">
                <a:xfrm rot="16200000">
                  <a:off x="-795302" y="4306295"/>
                  <a:ext cx="3226394" cy="664982"/>
                </a:xfrm>
                <a:custGeom>
                  <a:avLst/>
                  <a:gdLst>
                    <a:gd name="T0" fmla="*/ 0 w 1965"/>
                    <a:gd name="T1" fmla="*/ 0 h 405"/>
                    <a:gd name="T2" fmla="*/ 163 w 1965"/>
                    <a:gd name="T3" fmla="*/ 405 h 405"/>
                    <a:gd name="T4" fmla="*/ 1965 w 1965"/>
                    <a:gd name="T5" fmla="*/ 405 h 405"/>
                    <a:gd name="T6" fmla="*/ 1844 w 1965"/>
                    <a:gd name="T7" fmla="*/ 0 h 405"/>
                    <a:gd name="T8" fmla="*/ 0 w 1965"/>
                    <a:gd name="T9" fmla="*/ 0 h 405"/>
                  </a:gdLst>
                  <a:ahLst/>
                  <a:cxnLst>
                    <a:cxn ang="0">
                      <a:pos x="T0" y="T1"/>
                    </a:cxn>
                    <a:cxn ang="0">
                      <a:pos x="T2" y="T3"/>
                    </a:cxn>
                    <a:cxn ang="0">
                      <a:pos x="T4" y="T5"/>
                    </a:cxn>
                    <a:cxn ang="0">
                      <a:pos x="T6" y="T7"/>
                    </a:cxn>
                    <a:cxn ang="0">
                      <a:pos x="T8" y="T9"/>
                    </a:cxn>
                  </a:cxnLst>
                  <a:rect l="0" t="0" r="r" b="b"/>
                  <a:pathLst>
                    <a:path w="1965" h="405">
                      <a:moveTo>
                        <a:pt x="0" y="0"/>
                      </a:moveTo>
                      <a:lnTo>
                        <a:pt x="163" y="405"/>
                      </a:lnTo>
                      <a:lnTo>
                        <a:pt x="1965" y="405"/>
                      </a:lnTo>
                      <a:lnTo>
                        <a:pt x="1844" y="0"/>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92" name="Freeform 1558"/>
                <p:cNvSpPr>
                  <a:spLocks/>
                </p:cNvSpPr>
                <p:nvPr/>
              </p:nvSpPr>
              <p:spPr bwMode="auto">
                <a:xfrm rot="16200000">
                  <a:off x="-795302" y="4306295"/>
                  <a:ext cx="3226394" cy="664982"/>
                </a:xfrm>
                <a:custGeom>
                  <a:avLst/>
                  <a:gdLst>
                    <a:gd name="T0" fmla="*/ 0 w 1965"/>
                    <a:gd name="T1" fmla="*/ 0 h 405"/>
                    <a:gd name="T2" fmla="*/ 163 w 1965"/>
                    <a:gd name="T3" fmla="*/ 405 h 405"/>
                    <a:gd name="T4" fmla="*/ 1965 w 1965"/>
                    <a:gd name="T5" fmla="*/ 405 h 405"/>
                    <a:gd name="T6" fmla="*/ 1844 w 1965"/>
                    <a:gd name="T7" fmla="*/ 0 h 405"/>
                    <a:gd name="T8" fmla="*/ 0 w 1965"/>
                    <a:gd name="T9" fmla="*/ 0 h 405"/>
                  </a:gdLst>
                  <a:ahLst/>
                  <a:cxnLst>
                    <a:cxn ang="0">
                      <a:pos x="T0" y="T1"/>
                    </a:cxn>
                    <a:cxn ang="0">
                      <a:pos x="T2" y="T3"/>
                    </a:cxn>
                    <a:cxn ang="0">
                      <a:pos x="T4" y="T5"/>
                    </a:cxn>
                    <a:cxn ang="0">
                      <a:pos x="T6" y="T7"/>
                    </a:cxn>
                    <a:cxn ang="0">
                      <a:pos x="T8" y="T9"/>
                    </a:cxn>
                  </a:cxnLst>
                  <a:rect l="0" t="0" r="r" b="b"/>
                  <a:pathLst>
                    <a:path w="1965" h="405">
                      <a:moveTo>
                        <a:pt x="0" y="0"/>
                      </a:moveTo>
                      <a:lnTo>
                        <a:pt x="163" y="405"/>
                      </a:lnTo>
                      <a:lnTo>
                        <a:pt x="1965" y="405"/>
                      </a:lnTo>
                      <a:lnTo>
                        <a:pt x="184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93" name="Freeform 1559"/>
                <p:cNvSpPr>
                  <a:spLocks/>
                </p:cNvSpPr>
                <p:nvPr/>
              </p:nvSpPr>
              <p:spPr bwMode="auto">
                <a:xfrm rot="16200000">
                  <a:off x="-831424" y="4546017"/>
                  <a:ext cx="3298638" cy="664982"/>
                </a:xfrm>
                <a:custGeom>
                  <a:avLst/>
                  <a:gdLst>
                    <a:gd name="T0" fmla="*/ 0 w 2009"/>
                    <a:gd name="T1" fmla="*/ 405 h 405"/>
                    <a:gd name="T2" fmla="*/ 166 w 2009"/>
                    <a:gd name="T3" fmla="*/ 0 h 405"/>
                    <a:gd name="T4" fmla="*/ 2009 w 2009"/>
                    <a:gd name="T5" fmla="*/ 0 h 405"/>
                    <a:gd name="T6" fmla="*/ 1884 w 2009"/>
                    <a:gd name="T7" fmla="*/ 405 h 405"/>
                    <a:gd name="T8" fmla="*/ 0 w 2009"/>
                    <a:gd name="T9" fmla="*/ 405 h 405"/>
                  </a:gdLst>
                  <a:ahLst/>
                  <a:cxnLst>
                    <a:cxn ang="0">
                      <a:pos x="T0" y="T1"/>
                    </a:cxn>
                    <a:cxn ang="0">
                      <a:pos x="T2" y="T3"/>
                    </a:cxn>
                    <a:cxn ang="0">
                      <a:pos x="T4" y="T5"/>
                    </a:cxn>
                    <a:cxn ang="0">
                      <a:pos x="T6" y="T7"/>
                    </a:cxn>
                    <a:cxn ang="0">
                      <a:pos x="T8" y="T9"/>
                    </a:cxn>
                  </a:cxnLst>
                  <a:rect l="0" t="0" r="r" b="b"/>
                  <a:pathLst>
                    <a:path w="2009" h="405">
                      <a:moveTo>
                        <a:pt x="0" y="405"/>
                      </a:moveTo>
                      <a:lnTo>
                        <a:pt x="166" y="0"/>
                      </a:lnTo>
                      <a:lnTo>
                        <a:pt x="2009" y="0"/>
                      </a:lnTo>
                      <a:lnTo>
                        <a:pt x="1884" y="405"/>
                      </a:lnTo>
                      <a:lnTo>
                        <a:pt x="0" y="405"/>
                      </a:ln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94" name="Freeform 1560"/>
                <p:cNvSpPr>
                  <a:spLocks/>
                </p:cNvSpPr>
                <p:nvPr/>
              </p:nvSpPr>
              <p:spPr bwMode="auto">
                <a:xfrm rot="16200000">
                  <a:off x="-831424" y="4546017"/>
                  <a:ext cx="3298638" cy="664982"/>
                </a:xfrm>
                <a:custGeom>
                  <a:avLst/>
                  <a:gdLst>
                    <a:gd name="T0" fmla="*/ 0 w 2009"/>
                    <a:gd name="T1" fmla="*/ 405 h 405"/>
                    <a:gd name="T2" fmla="*/ 166 w 2009"/>
                    <a:gd name="T3" fmla="*/ 0 h 405"/>
                    <a:gd name="T4" fmla="*/ 2009 w 2009"/>
                    <a:gd name="T5" fmla="*/ 0 h 405"/>
                    <a:gd name="T6" fmla="*/ 1884 w 2009"/>
                    <a:gd name="T7" fmla="*/ 405 h 405"/>
                    <a:gd name="T8" fmla="*/ 0 w 2009"/>
                    <a:gd name="T9" fmla="*/ 405 h 405"/>
                  </a:gdLst>
                  <a:ahLst/>
                  <a:cxnLst>
                    <a:cxn ang="0">
                      <a:pos x="T0" y="T1"/>
                    </a:cxn>
                    <a:cxn ang="0">
                      <a:pos x="T2" y="T3"/>
                    </a:cxn>
                    <a:cxn ang="0">
                      <a:pos x="T4" y="T5"/>
                    </a:cxn>
                    <a:cxn ang="0">
                      <a:pos x="T6" y="T7"/>
                    </a:cxn>
                    <a:cxn ang="0">
                      <a:pos x="T8" y="T9"/>
                    </a:cxn>
                  </a:cxnLst>
                  <a:rect l="0" t="0" r="r" b="b"/>
                  <a:pathLst>
                    <a:path w="2009" h="405">
                      <a:moveTo>
                        <a:pt x="0" y="405"/>
                      </a:moveTo>
                      <a:lnTo>
                        <a:pt x="166" y="0"/>
                      </a:lnTo>
                      <a:lnTo>
                        <a:pt x="2009" y="0"/>
                      </a:lnTo>
                      <a:lnTo>
                        <a:pt x="1884" y="405"/>
                      </a:lnTo>
                      <a:lnTo>
                        <a:pt x="0" y="40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95" name="Freeform 1561"/>
                <p:cNvSpPr>
                  <a:spLocks/>
                </p:cNvSpPr>
                <p:nvPr/>
              </p:nvSpPr>
              <p:spPr bwMode="auto">
                <a:xfrm rot="16200000">
                  <a:off x="-166443" y="4546017"/>
                  <a:ext cx="3298638" cy="664982"/>
                </a:xfrm>
                <a:custGeom>
                  <a:avLst/>
                  <a:gdLst>
                    <a:gd name="T0" fmla="*/ 0 w 2009"/>
                    <a:gd name="T1" fmla="*/ 0 h 405"/>
                    <a:gd name="T2" fmla="*/ 166 w 2009"/>
                    <a:gd name="T3" fmla="*/ 405 h 405"/>
                    <a:gd name="T4" fmla="*/ 2009 w 2009"/>
                    <a:gd name="T5" fmla="*/ 405 h 405"/>
                    <a:gd name="T6" fmla="*/ 1884 w 2009"/>
                    <a:gd name="T7" fmla="*/ 0 h 405"/>
                    <a:gd name="T8" fmla="*/ 0 w 2009"/>
                    <a:gd name="T9" fmla="*/ 0 h 405"/>
                  </a:gdLst>
                  <a:ahLst/>
                  <a:cxnLst>
                    <a:cxn ang="0">
                      <a:pos x="T0" y="T1"/>
                    </a:cxn>
                    <a:cxn ang="0">
                      <a:pos x="T2" y="T3"/>
                    </a:cxn>
                    <a:cxn ang="0">
                      <a:pos x="T4" y="T5"/>
                    </a:cxn>
                    <a:cxn ang="0">
                      <a:pos x="T6" y="T7"/>
                    </a:cxn>
                    <a:cxn ang="0">
                      <a:pos x="T8" y="T9"/>
                    </a:cxn>
                  </a:cxnLst>
                  <a:rect l="0" t="0" r="r" b="b"/>
                  <a:pathLst>
                    <a:path w="2009" h="405">
                      <a:moveTo>
                        <a:pt x="0" y="0"/>
                      </a:moveTo>
                      <a:lnTo>
                        <a:pt x="166" y="405"/>
                      </a:lnTo>
                      <a:lnTo>
                        <a:pt x="2009" y="405"/>
                      </a:lnTo>
                      <a:lnTo>
                        <a:pt x="1884" y="0"/>
                      </a:lnTo>
                      <a:lnTo>
                        <a:pt x="0" y="0"/>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96" name="Freeform 1562"/>
                <p:cNvSpPr>
                  <a:spLocks/>
                </p:cNvSpPr>
                <p:nvPr/>
              </p:nvSpPr>
              <p:spPr bwMode="auto">
                <a:xfrm rot="16200000">
                  <a:off x="-166443" y="4546017"/>
                  <a:ext cx="3298638" cy="664982"/>
                </a:xfrm>
                <a:custGeom>
                  <a:avLst/>
                  <a:gdLst>
                    <a:gd name="T0" fmla="*/ 0 w 2009"/>
                    <a:gd name="T1" fmla="*/ 0 h 405"/>
                    <a:gd name="T2" fmla="*/ 166 w 2009"/>
                    <a:gd name="T3" fmla="*/ 405 h 405"/>
                    <a:gd name="T4" fmla="*/ 2009 w 2009"/>
                    <a:gd name="T5" fmla="*/ 405 h 405"/>
                    <a:gd name="T6" fmla="*/ 1884 w 2009"/>
                    <a:gd name="T7" fmla="*/ 0 h 405"/>
                    <a:gd name="T8" fmla="*/ 0 w 2009"/>
                    <a:gd name="T9" fmla="*/ 0 h 405"/>
                  </a:gdLst>
                  <a:ahLst/>
                  <a:cxnLst>
                    <a:cxn ang="0">
                      <a:pos x="T0" y="T1"/>
                    </a:cxn>
                    <a:cxn ang="0">
                      <a:pos x="T2" y="T3"/>
                    </a:cxn>
                    <a:cxn ang="0">
                      <a:pos x="T4" y="T5"/>
                    </a:cxn>
                    <a:cxn ang="0">
                      <a:pos x="T6" y="T7"/>
                    </a:cxn>
                    <a:cxn ang="0">
                      <a:pos x="T8" y="T9"/>
                    </a:cxn>
                  </a:cxnLst>
                  <a:rect l="0" t="0" r="r" b="b"/>
                  <a:pathLst>
                    <a:path w="2009" h="405">
                      <a:moveTo>
                        <a:pt x="0" y="0"/>
                      </a:moveTo>
                      <a:lnTo>
                        <a:pt x="166" y="405"/>
                      </a:lnTo>
                      <a:lnTo>
                        <a:pt x="2009" y="405"/>
                      </a:lnTo>
                      <a:lnTo>
                        <a:pt x="188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97" name="Freeform 1563"/>
                <p:cNvSpPr>
                  <a:spLocks/>
                </p:cNvSpPr>
                <p:nvPr/>
              </p:nvSpPr>
              <p:spPr bwMode="auto">
                <a:xfrm rot="16200000">
                  <a:off x="1278456" y="3583845"/>
                  <a:ext cx="408841" cy="664982"/>
                </a:xfrm>
                <a:custGeom>
                  <a:avLst/>
                  <a:gdLst>
                    <a:gd name="T0" fmla="*/ 249 w 249"/>
                    <a:gd name="T1" fmla="*/ 0 h 405"/>
                    <a:gd name="T2" fmla="*/ 0 w 249"/>
                    <a:gd name="T3" fmla="*/ 0 h 405"/>
                    <a:gd name="T4" fmla="*/ 125 w 249"/>
                    <a:gd name="T5" fmla="*/ 405 h 405"/>
                    <a:gd name="T6" fmla="*/ 128 w 249"/>
                    <a:gd name="T7" fmla="*/ 405 h 405"/>
                    <a:gd name="T8" fmla="*/ 249 w 249"/>
                    <a:gd name="T9" fmla="*/ 0 h 405"/>
                  </a:gdLst>
                  <a:ahLst/>
                  <a:cxnLst>
                    <a:cxn ang="0">
                      <a:pos x="T0" y="T1"/>
                    </a:cxn>
                    <a:cxn ang="0">
                      <a:pos x="T2" y="T3"/>
                    </a:cxn>
                    <a:cxn ang="0">
                      <a:pos x="T4" y="T5"/>
                    </a:cxn>
                    <a:cxn ang="0">
                      <a:pos x="T6" y="T7"/>
                    </a:cxn>
                    <a:cxn ang="0">
                      <a:pos x="T8" y="T9"/>
                    </a:cxn>
                  </a:cxnLst>
                  <a:rect l="0" t="0" r="r" b="b"/>
                  <a:pathLst>
                    <a:path w="249" h="405">
                      <a:moveTo>
                        <a:pt x="249" y="0"/>
                      </a:moveTo>
                      <a:lnTo>
                        <a:pt x="0" y="0"/>
                      </a:lnTo>
                      <a:lnTo>
                        <a:pt x="125" y="405"/>
                      </a:lnTo>
                      <a:lnTo>
                        <a:pt x="128" y="405"/>
                      </a:lnTo>
                      <a:lnTo>
                        <a:pt x="249" y="0"/>
                      </a:ln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98" name="Freeform 1564"/>
                <p:cNvSpPr>
                  <a:spLocks/>
                </p:cNvSpPr>
                <p:nvPr/>
              </p:nvSpPr>
              <p:spPr bwMode="auto">
                <a:xfrm rot="16200000">
                  <a:off x="1278456" y="3583845"/>
                  <a:ext cx="408841" cy="664982"/>
                </a:xfrm>
                <a:custGeom>
                  <a:avLst/>
                  <a:gdLst>
                    <a:gd name="T0" fmla="*/ 249 w 249"/>
                    <a:gd name="T1" fmla="*/ 0 h 405"/>
                    <a:gd name="T2" fmla="*/ 0 w 249"/>
                    <a:gd name="T3" fmla="*/ 0 h 405"/>
                    <a:gd name="T4" fmla="*/ 125 w 249"/>
                    <a:gd name="T5" fmla="*/ 405 h 405"/>
                    <a:gd name="T6" fmla="*/ 128 w 249"/>
                    <a:gd name="T7" fmla="*/ 405 h 405"/>
                    <a:gd name="T8" fmla="*/ 249 w 249"/>
                    <a:gd name="T9" fmla="*/ 0 h 405"/>
                  </a:gdLst>
                  <a:ahLst/>
                  <a:cxnLst>
                    <a:cxn ang="0">
                      <a:pos x="T0" y="T1"/>
                    </a:cxn>
                    <a:cxn ang="0">
                      <a:pos x="T2" y="T3"/>
                    </a:cxn>
                    <a:cxn ang="0">
                      <a:pos x="T4" y="T5"/>
                    </a:cxn>
                    <a:cxn ang="0">
                      <a:pos x="T6" y="T7"/>
                    </a:cxn>
                    <a:cxn ang="0">
                      <a:pos x="T8" y="T9"/>
                    </a:cxn>
                  </a:cxnLst>
                  <a:rect l="0" t="0" r="r" b="b"/>
                  <a:pathLst>
                    <a:path w="249" h="405">
                      <a:moveTo>
                        <a:pt x="249" y="0"/>
                      </a:moveTo>
                      <a:lnTo>
                        <a:pt x="0" y="0"/>
                      </a:lnTo>
                      <a:lnTo>
                        <a:pt x="125" y="405"/>
                      </a:lnTo>
                      <a:lnTo>
                        <a:pt x="128" y="405"/>
                      </a:lnTo>
                      <a:lnTo>
                        <a:pt x="24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99" name="Freeform 1565"/>
                <p:cNvSpPr>
                  <a:spLocks/>
                </p:cNvSpPr>
                <p:nvPr/>
              </p:nvSpPr>
              <p:spPr bwMode="auto">
                <a:xfrm rot="16200000">
                  <a:off x="613475" y="3583845"/>
                  <a:ext cx="408841" cy="664982"/>
                </a:xfrm>
                <a:custGeom>
                  <a:avLst/>
                  <a:gdLst>
                    <a:gd name="T0" fmla="*/ 128 w 249"/>
                    <a:gd name="T1" fmla="*/ 0 h 405"/>
                    <a:gd name="T2" fmla="*/ 125 w 249"/>
                    <a:gd name="T3" fmla="*/ 0 h 405"/>
                    <a:gd name="T4" fmla="*/ 0 w 249"/>
                    <a:gd name="T5" fmla="*/ 405 h 405"/>
                    <a:gd name="T6" fmla="*/ 249 w 249"/>
                    <a:gd name="T7" fmla="*/ 405 h 405"/>
                    <a:gd name="T8" fmla="*/ 128 w 249"/>
                    <a:gd name="T9" fmla="*/ 0 h 405"/>
                  </a:gdLst>
                  <a:ahLst/>
                  <a:cxnLst>
                    <a:cxn ang="0">
                      <a:pos x="T0" y="T1"/>
                    </a:cxn>
                    <a:cxn ang="0">
                      <a:pos x="T2" y="T3"/>
                    </a:cxn>
                    <a:cxn ang="0">
                      <a:pos x="T4" y="T5"/>
                    </a:cxn>
                    <a:cxn ang="0">
                      <a:pos x="T6" y="T7"/>
                    </a:cxn>
                    <a:cxn ang="0">
                      <a:pos x="T8" y="T9"/>
                    </a:cxn>
                  </a:cxnLst>
                  <a:rect l="0" t="0" r="r" b="b"/>
                  <a:pathLst>
                    <a:path w="249" h="405">
                      <a:moveTo>
                        <a:pt x="128" y="0"/>
                      </a:moveTo>
                      <a:lnTo>
                        <a:pt x="125" y="0"/>
                      </a:lnTo>
                      <a:lnTo>
                        <a:pt x="0" y="405"/>
                      </a:lnTo>
                      <a:lnTo>
                        <a:pt x="249" y="405"/>
                      </a:lnTo>
                      <a:lnTo>
                        <a:pt x="12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00" name="Freeform 1566"/>
                <p:cNvSpPr>
                  <a:spLocks/>
                </p:cNvSpPr>
                <p:nvPr/>
              </p:nvSpPr>
              <p:spPr bwMode="auto">
                <a:xfrm rot="16200000">
                  <a:off x="613475" y="3583845"/>
                  <a:ext cx="408841" cy="664982"/>
                </a:xfrm>
                <a:custGeom>
                  <a:avLst/>
                  <a:gdLst>
                    <a:gd name="T0" fmla="*/ 128 w 249"/>
                    <a:gd name="T1" fmla="*/ 0 h 405"/>
                    <a:gd name="T2" fmla="*/ 125 w 249"/>
                    <a:gd name="T3" fmla="*/ 0 h 405"/>
                    <a:gd name="T4" fmla="*/ 0 w 249"/>
                    <a:gd name="T5" fmla="*/ 405 h 405"/>
                    <a:gd name="T6" fmla="*/ 249 w 249"/>
                    <a:gd name="T7" fmla="*/ 405 h 405"/>
                    <a:gd name="T8" fmla="*/ 128 w 249"/>
                    <a:gd name="T9" fmla="*/ 0 h 405"/>
                  </a:gdLst>
                  <a:ahLst/>
                  <a:cxnLst>
                    <a:cxn ang="0">
                      <a:pos x="T0" y="T1"/>
                    </a:cxn>
                    <a:cxn ang="0">
                      <a:pos x="T2" y="T3"/>
                    </a:cxn>
                    <a:cxn ang="0">
                      <a:pos x="T4" y="T5"/>
                    </a:cxn>
                    <a:cxn ang="0">
                      <a:pos x="T6" y="T7"/>
                    </a:cxn>
                    <a:cxn ang="0">
                      <a:pos x="T8" y="T9"/>
                    </a:cxn>
                  </a:cxnLst>
                  <a:rect l="0" t="0" r="r" b="b"/>
                  <a:pathLst>
                    <a:path w="249" h="405">
                      <a:moveTo>
                        <a:pt x="128" y="0"/>
                      </a:moveTo>
                      <a:lnTo>
                        <a:pt x="125" y="0"/>
                      </a:lnTo>
                      <a:lnTo>
                        <a:pt x="0" y="405"/>
                      </a:lnTo>
                      <a:lnTo>
                        <a:pt x="249" y="405"/>
                      </a:lnTo>
                      <a:lnTo>
                        <a:pt x="12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01" name="Freeform 1567"/>
                <p:cNvSpPr>
                  <a:spLocks/>
                </p:cNvSpPr>
                <p:nvPr/>
              </p:nvSpPr>
              <p:spPr bwMode="auto">
                <a:xfrm rot="16200000">
                  <a:off x="-832245" y="5233165"/>
                  <a:ext cx="3300280" cy="664982"/>
                </a:xfrm>
                <a:custGeom>
                  <a:avLst/>
                  <a:gdLst>
                    <a:gd name="T0" fmla="*/ 2010 w 2010"/>
                    <a:gd name="T1" fmla="*/ 0 h 405"/>
                    <a:gd name="T2" fmla="*/ 167 w 2010"/>
                    <a:gd name="T3" fmla="*/ 0 h 405"/>
                    <a:gd name="T4" fmla="*/ 0 w 2010"/>
                    <a:gd name="T5" fmla="*/ 405 h 405"/>
                    <a:gd name="T6" fmla="*/ 419 w 2010"/>
                    <a:gd name="T7" fmla="*/ 405 h 405"/>
                    <a:gd name="T8" fmla="*/ 585 w 2010"/>
                    <a:gd name="T9" fmla="*/ 0 h 405"/>
                    <a:gd name="T10" fmla="*/ 2010 w 2010"/>
                    <a:gd name="T11" fmla="*/ 0 h 405"/>
                  </a:gdLst>
                  <a:ahLst/>
                  <a:cxnLst>
                    <a:cxn ang="0">
                      <a:pos x="T0" y="T1"/>
                    </a:cxn>
                    <a:cxn ang="0">
                      <a:pos x="T2" y="T3"/>
                    </a:cxn>
                    <a:cxn ang="0">
                      <a:pos x="T4" y="T5"/>
                    </a:cxn>
                    <a:cxn ang="0">
                      <a:pos x="T6" y="T7"/>
                    </a:cxn>
                    <a:cxn ang="0">
                      <a:pos x="T8" y="T9"/>
                    </a:cxn>
                    <a:cxn ang="0">
                      <a:pos x="T10" y="T11"/>
                    </a:cxn>
                  </a:cxnLst>
                  <a:rect l="0" t="0" r="r" b="b"/>
                  <a:pathLst>
                    <a:path w="2010" h="405">
                      <a:moveTo>
                        <a:pt x="2010" y="0"/>
                      </a:moveTo>
                      <a:lnTo>
                        <a:pt x="167" y="0"/>
                      </a:lnTo>
                      <a:lnTo>
                        <a:pt x="0" y="405"/>
                      </a:lnTo>
                      <a:lnTo>
                        <a:pt x="419" y="405"/>
                      </a:lnTo>
                      <a:lnTo>
                        <a:pt x="585" y="0"/>
                      </a:lnTo>
                      <a:lnTo>
                        <a:pt x="2010" y="0"/>
                      </a:ln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02" name="Freeform 1568"/>
                <p:cNvSpPr>
                  <a:spLocks/>
                </p:cNvSpPr>
                <p:nvPr/>
              </p:nvSpPr>
              <p:spPr bwMode="auto">
                <a:xfrm rot="16200000">
                  <a:off x="-832245" y="5233165"/>
                  <a:ext cx="3300280" cy="664982"/>
                </a:xfrm>
                <a:custGeom>
                  <a:avLst/>
                  <a:gdLst>
                    <a:gd name="T0" fmla="*/ 2010 w 2010"/>
                    <a:gd name="T1" fmla="*/ 0 h 405"/>
                    <a:gd name="T2" fmla="*/ 167 w 2010"/>
                    <a:gd name="T3" fmla="*/ 0 h 405"/>
                    <a:gd name="T4" fmla="*/ 0 w 2010"/>
                    <a:gd name="T5" fmla="*/ 405 h 405"/>
                    <a:gd name="T6" fmla="*/ 419 w 2010"/>
                    <a:gd name="T7" fmla="*/ 405 h 405"/>
                    <a:gd name="T8" fmla="*/ 585 w 2010"/>
                    <a:gd name="T9" fmla="*/ 0 h 405"/>
                    <a:gd name="T10" fmla="*/ 2010 w 2010"/>
                    <a:gd name="T11" fmla="*/ 0 h 405"/>
                  </a:gdLst>
                  <a:ahLst/>
                  <a:cxnLst>
                    <a:cxn ang="0">
                      <a:pos x="T0" y="T1"/>
                    </a:cxn>
                    <a:cxn ang="0">
                      <a:pos x="T2" y="T3"/>
                    </a:cxn>
                    <a:cxn ang="0">
                      <a:pos x="T4" y="T5"/>
                    </a:cxn>
                    <a:cxn ang="0">
                      <a:pos x="T6" y="T7"/>
                    </a:cxn>
                    <a:cxn ang="0">
                      <a:pos x="T8" y="T9"/>
                    </a:cxn>
                    <a:cxn ang="0">
                      <a:pos x="T10" y="T11"/>
                    </a:cxn>
                  </a:cxnLst>
                  <a:rect l="0" t="0" r="r" b="b"/>
                  <a:pathLst>
                    <a:path w="2010" h="405">
                      <a:moveTo>
                        <a:pt x="2010" y="0"/>
                      </a:moveTo>
                      <a:lnTo>
                        <a:pt x="167" y="0"/>
                      </a:lnTo>
                      <a:lnTo>
                        <a:pt x="0" y="405"/>
                      </a:lnTo>
                      <a:lnTo>
                        <a:pt x="419" y="405"/>
                      </a:lnTo>
                      <a:lnTo>
                        <a:pt x="585" y="0"/>
                      </a:lnTo>
                      <a:lnTo>
                        <a:pt x="20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03" name="Freeform 1569"/>
                <p:cNvSpPr>
                  <a:spLocks/>
                </p:cNvSpPr>
                <p:nvPr/>
              </p:nvSpPr>
              <p:spPr bwMode="auto">
                <a:xfrm rot="16200000">
                  <a:off x="-488261" y="4889180"/>
                  <a:ext cx="2612312" cy="664982"/>
                </a:xfrm>
                <a:custGeom>
                  <a:avLst/>
                  <a:gdLst>
                    <a:gd name="T0" fmla="*/ 1591 w 1591"/>
                    <a:gd name="T1" fmla="*/ 0 h 405"/>
                    <a:gd name="T2" fmla="*/ 166 w 1591"/>
                    <a:gd name="T3" fmla="*/ 0 h 405"/>
                    <a:gd name="T4" fmla="*/ 0 w 1591"/>
                    <a:gd name="T5" fmla="*/ 405 h 405"/>
                    <a:gd name="T6" fmla="*/ 1466 w 1591"/>
                    <a:gd name="T7" fmla="*/ 405 h 405"/>
                    <a:gd name="T8" fmla="*/ 1591 w 1591"/>
                    <a:gd name="T9" fmla="*/ 0 h 405"/>
                  </a:gdLst>
                  <a:ahLst/>
                  <a:cxnLst>
                    <a:cxn ang="0">
                      <a:pos x="T0" y="T1"/>
                    </a:cxn>
                    <a:cxn ang="0">
                      <a:pos x="T2" y="T3"/>
                    </a:cxn>
                    <a:cxn ang="0">
                      <a:pos x="T4" y="T5"/>
                    </a:cxn>
                    <a:cxn ang="0">
                      <a:pos x="T6" y="T7"/>
                    </a:cxn>
                    <a:cxn ang="0">
                      <a:pos x="T8" y="T9"/>
                    </a:cxn>
                  </a:cxnLst>
                  <a:rect l="0" t="0" r="r" b="b"/>
                  <a:pathLst>
                    <a:path w="1591" h="405">
                      <a:moveTo>
                        <a:pt x="1591" y="0"/>
                      </a:moveTo>
                      <a:lnTo>
                        <a:pt x="166" y="0"/>
                      </a:lnTo>
                      <a:lnTo>
                        <a:pt x="0" y="405"/>
                      </a:lnTo>
                      <a:lnTo>
                        <a:pt x="1466" y="405"/>
                      </a:lnTo>
                      <a:lnTo>
                        <a:pt x="1591"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04" name="Freeform 1570"/>
                <p:cNvSpPr>
                  <a:spLocks/>
                </p:cNvSpPr>
                <p:nvPr/>
              </p:nvSpPr>
              <p:spPr bwMode="auto">
                <a:xfrm rot="16200000">
                  <a:off x="-488261" y="4889180"/>
                  <a:ext cx="2612312" cy="664982"/>
                </a:xfrm>
                <a:custGeom>
                  <a:avLst/>
                  <a:gdLst>
                    <a:gd name="T0" fmla="*/ 1591 w 1591"/>
                    <a:gd name="T1" fmla="*/ 0 h 405"/>
                    <a:gd name="T2" fmla="*/ 166 w 1591"/>
                    <a:gd name="T3" fmla="*/ 0 h 405"/>
                    <a:gd name="T4" fmla="*/ 0 w 1591"/>
                    <a:gd name="T5" fmla="*/ 405 h 405"/>
                    <a:gd name="T6" fmla="*/ 1466 w 1591"/>
                    <a:gd name="T7" fmla="*/ 405 h 405"/>
                    <a:gd name="T8" fmla="*/ 1591 w 1591"/>
                    <a:gd name="T9" fmla="*/ 0 h 405"/>
                  </a:gdLst>
                  <a:ahLst/>
                  <a:cxnLst>
                    <a:cxn ang="0">
                      <a:pos x="T0" y="T1"/>
                    </a:cxn>
                    <a:cxn ang="0">
                      <a:pos x="T2" y="T3"/>
                    </a:cxn>
                    <a:cxn ang="0">
                      <a:pos x="T4" y="T5"/>
                    </a:cxn>
                    <a:cxn ang="0">
                      <a:pos x="T6" y="T7"/>
                    </a:cxn>
                    <a:cxn ang="0">
                      <a:pos x="T8" y="T9"/>
                    </a:cxn>
                  </a:cxnLst>
                  <a:rect l="0" t="0" r="r" b="b"/>
                  <a:pathLst>
                    <a:path w="1591" h="405">
                      <a:moveTo>
                        <a:pt x="1591" y="0"/>
                      </a:moveTo>
                      <a:lnTo>
                        <a:pt x="166" y="0"/>
                      </a:lnTo>
                      <a:lnTo>
                        <a:pt x="0" y="405"/>
                      </a:lnTo>
                      <a:lnTo>
                        <a:pt x="1466" y="405"/>
                      </a:lnTo>
                      <a:lnTo>
                        <a:pt x="159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05" name="Freeform 1571"/>
                <p:cNvSpPr>
                  <a:spLocks/>
                </p:cNvSpPr>
                <p:nvPr/>
              </p:nvSpPr>
              <p:spPr bwMode="auto">
                <a:xfrm rot="16200000">
                  <a:off x="176721" y="4889180"/>
                  <a:ext cx="2612312" cy="664982"/>
                </a:xfrm>
                <a:custGeom>
                  <a:avLst/>
                  <a:gdLst>
                    <a:gd name="T0" fmla="*/ 1466 w 1591"/>
                    <a:gd name="T1" fmla="*/ 0 h 405"/>
                    <a:gd name="T2" fmla="*/ 0 w 1591"/>
                    <a:gd name="T3" fmla="*/ 0 h 405"/>
                    <a:gd name="T4" fmla="*/ 166 w 1591"/>
                    <a:gd name="T5" fmla="*/ 405 h 405"/>
                    <a:gd name="T6" fmla="*/ 1591 w 1591"/>
                    <a:gd name="T7" fmla="*/ 405 h 405"/>
                    <a:gd name="T8" fmla="*/ 1466 w 1591"/>
                    <a:gd name="T9" fmla="*/ 0 h 405"/>
                  </a:gdLst>
                  <a:ahLst/>
                  <a:cxnLst>
                    <a:cxn ang="0">
                      <a:pos x="T0" y="T1"/>
                    </a:cxn>
                    <a:cxn ang="0">
                      <a:pos x="T2" y="T3"/>
                    </a:cxn>
                    <a:cxn ang="0">
                      <a:pos x="T4" y="T5"/>
                    </a:cxn>
                    <a:cxn ang="0">
                      <a:pos x="T6" y="T7"/>
                    </a:cxn>
                    <a:cxn ang="0">
                      <a:pos x="T8" y="T9"/>
                    </a:cxn>
                  </a:cxnLst>
                  <a:rect l="0" t="0" r="r" b="b"/>
                  <a:pathLst>
                    <a:path w="1591" h="405">
                      <a:moveTo>
                        <a:pt x="1466" y="0"/>
                      </a:moveTo>
                      <a:lnTo>
                        <a:pt x="0" y="0"/>
                      </a:lnTo>
                      <a:lnTo>
                        <a:pt x="166" y="405"/>
                      </a:lnTo>
                      <a:lnTo>
                        <a:pt x="1591" y="405"/>
                      </a:lnTo>
                      <a:lnTo>
                        <a:pt x="1466" y="0"/>
                      </a:ln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06" name="Freeform 1572"/>
                <p:cNvSpPr>
                  <a:spLocks/>
                </p:cNvSpPr>
                <p:nvPr/>
              </p:nvSpPr>
              <p:spPr bwMode="auto">
                <a:xfrm rot="16200000">
                  <a:off x="176721" y="4889180"/>
                  <a:ext cx="2612312" cy="664982"/>
                </a:xfrm>
                <a:custGeom>
                  <a:avLst/>
                  <a:gdLst>
                    <a:gd name="T0" fmla="*/ 1466 w 1591"/>
                    <a:gd name="T1" fmla="*/ 0 h 405"/>
                    <a:gd name="T2" fmla="*/ 0 w 1591"/>
                    <a:gd name="T3" fmla="*/ 0 h 405"/>
                    <a:gd name="T4" fmla="*/ 166 w 1591"/>
                    <a:gd name="T5" fmla="*/ 405 h 405"/>
                    <a:gd name="T6" fmla="*/ 1591 w 1591"/>
                    <a:gd name="T7" fmla="*/ 405 h 405"/>
                    <a:gd name="T8" fmla="*/ 1466 w 1591"/>
                    <a:gd name="T9" fmla="*/ 0 h 405"/>
                  </a:gdLst>
                  <a:ahLst/>
                  <a:cxnLst>
                    <a:cxn ang="0">
                      <a:pos x="T0" y="T1"/>
                    </a:cxn>
                    <a:cxn ang="0">
                      <a:pos x="T2" y="T3"/>
                    </a:cxn>
                    <a:cxn ang="0">
                      <a:pos x="T4" y="T5"/>
                    </a:cxn>
                    <a:cxn ang="0">
                      <a:pos x="T6" y="T7"/>
                    </a:cxn>
                    <a:cxn ang="0">
                      <a:pos x="T8" y="T9"/>
                    </a:cxn>
                  </a:cxnLst>
                  <a:rect l="0" t="0" r="r" b="b"/>
                  <a:pathLst>
                    <a:path w="1591" h="405">
                      <a:moveTo>
                        <a:pt x="1466" y="0"/>
                      </a:moveTo>
                      <a:lnTo>
                        <a:pt x="0" y="0"/>
                      </a:lnTo>
                      <a:lnTo>
                        <a:pt x="166" y="405"/>
                      </a:lnTo>
                      <a:lnTo>
                        <a:pt x="1591" y="405"/>
                      </a:lnTo>
                      <a:lnTo>
                        <a:pt x="14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07" name="Freeform 1573"/>
                <p:cNvSpPr>
                  <a:spLocks/>
                </p:cNvSpPr>
                <p:nvPr/>
              </p:nvSpPr>
              <p:spPr bwMode="auto">
                <a:xfrm rot="16200000">
                  <a:off x="1002612" y="6403040"/>
                  <a:ext cx="960529" cy="664982"/>
                </a:xfrm>
                <a:custGeom>
                  <a:avLst/>
                  <a:gdLst>
                    <a:gd name="T0" fmla="*/ 419 w 585"/>
                    <a:gd name="T1" fmla="*/ 0 h 405"/>
                    <a:gd name="T2" fmla="*/ 0 w 585"/>
                    <a:gd name="T3" fmla="*/ 0 h 405"/>
                    <a:gd name="T4" fmla="*/ 167 w 585"/>
                    <a:gd name="T5" fmla="*/ 405 h 405"/>
                    <a:gd name="T6" fmla="*/ 457 w 585"/>
                    <a:gd name="T7" fmla="*/ 405 h 405"/>
                    <a:gd name="T8" fmla="*/ 585 w 585"/>
                    <a:gd name="T9" fmla="*/ 405 h 405"/>
                    <a:gd name="T10" fmla="*/ 419 w 585"/>
                    <a:gd name="T11" fmla="*/ 0 h 405"/>
                  </a:gdLst>
                  <a:ahLst/>
                  <a:cxnLst>
                    <a:cxn ang="0">
                      <a:pos x="T0" y="T1"/>
                    </a:cxn>
                    <a:cxn ang="0">
                      <a:pos x="T2" y="T3"/>
                    </a:cxn>
                    <a:cxn ang="0">
                      <a:pos x="T4" y="T5"/>
                    </a:cxn>
                    <a:cxn ang="0">
                      <a:pos x="T6" y="T7"/>
                    </a:cxn>
                    <a:cxn ang="0">
                      <a:pos x="T8" y="T9"/>
                    </a:cxn>
                    <a:cxn ang="0">
                      <a:pos x="T10" y="T11"/>
                    </a:cxn>
                  </a:cxnLst>
                  <a:rect l="0" t="0" r="r" b="b"/>
                  <a:pathLst>
                    <a:path w="585" h="405">
                      <a:moveTo>
                        <a:pt x="419" y="0"/>
                      </a:moveTo>
                      <a:lnTo>
                        <a:pt x="0" y="0"/>
                      </a:lnTo>
                      <a:lnTo>
                        <a:pt x="167" y="405"/>
                      </a:lnTo>
                      <a:lnTo>
                        <a:pt x="457" y="405"/>
                      </a:lnTo>
                      <a:lnTo>
                        <a:pt x="585" y="405"/>
                      </a:lnTo>
                      <a:lnTo>
                        <a:pt x="419" y="0"/>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08" name="Freeform 1574"/>
                <p:cNvSpPr>
                  <a:spLocks/>
                </p:cNvSpPr>
                <p:nvPr/>
              </p:nvSpPr>
              <p:spPr bwMode="auto">
                <a:xfrm rot="16200000">
                  <a:off x="1002612" y="6403040"/>
                  <a:ext cx="960529" cy="664982"/>
                </a:xfrm>
                <a:custGeom>
                  <a:avLst/>
                  <a:gdLst>
                    <a:gd name="T0" fmla="*/ 419 w 585"/>
                    <a:gd name="T1" fmla="*/ 0 h 405"/>
                    <a:gd name="T2" fmla="*/ 0 w 585"/>
                    <a:gd name="T3" fmla="*/ 0 h 405"/>
                    <a:gd name="T4" fmla="*/ 167 w 585"/>
                    <a:gd name="T5" fmla="*/ 405 h 405"/>
                    <a:gd name="T6" fmla="*/ 457 w 585"/>
                    <a:gd name="T7" fmla="*/ 405 h 405"/>
                    <a:gd name="T8" fmla="*/ 585 w 585"/>
                    <a:gd name="T9" fmla="*/ 405 h 405"/>
                    <a:gd name="T10" fmla="*/ 419 w 585"/>
                    <a:gd name="T11" fmla="*/ 0 h 405"/>
                  </a:gdLst>
                  <a:ahLst/>
                  <a:cxnLst>
                    <a:cxn ang="0">
                      <a:pos x="T0" y="T1"/>
                    </a:cxn>
                    <a:cxn ang="0">
                      <a:pos x="T2" y="T3"/>
                    </a:cxn>
                    <a:cxn ang="0">
                      <a:pos x="T4" y="T5"/>
                    </a:cxn>
                    <a:cxn ang="0">
                      <a:pos x="T6" y="T7"/>
                    </a:cxn>
                    <a:cxn ang="0">
                      <a:pos x="T8" y="T9"/>
                    </a:cxn>
                    <a:cxn ang="0">
                      <a:pos x="T10" y="T11"/>
                    </a:cxn>
                  </a:cxnLst>
                  <a:rect l="0" t="0" r="r" b="b"/>
                  <a:pathLst>
                    <a:path w="585" h="405">
                      <a:moveTo>
                        <a:pt x="419" y="0"/>
                      </a:moveTo>
                      <a:lnTo>
                        <a:pt x="0" y="0"/>
                      </a:lnTo>
                      <a:lnTo>
                        <a:pt x="167" y="405"/>
                      </a:lnTo>
                      <a:lnTo>
                        <a:pt x="457" y="405"/>
                      </a:lnTo>
                      <a:lnTo>
                        <a:pt x="585" y="405"/>
                      </a:lnTo>
                      <a:lnTo>
                        <a:pt x="41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09" name="Freeform 1589"/>
                <p:cNvSpPr>
                  <a:spLocks/>
                </p:cNvSpPr>
                <p:nvPr/>
              </p:nvSpPr>
              <p:spPr bwMode="auto">
                <a:xfrm rot="16200000">
                  <a:off x="1404064" y="3850659"/>
                  <a:ext cx="822607" cy="0"/>
                </a:xfrm>
                <a:custGeom>
                  <a:avLst/>
                  <a:gdLst>
                    <a:gd name="T0" fmla="*/ 501 w 501"/>
                    <a:gd name="T1" fmla="*/ 214 w 501"/>
                    <a:gd name="T2" fmla="*/ 0 w 501"/>
                    <a:gd name="T3" fmla="*/ 501 w 501"/>
                  </a:gdLst>
                  <a:ahLst/>
                  <a:cxnLst>
                    <a:cxn ang="0">
                      <a:pos x="T0" y="0"/>
                    </a:cxn>
                    <a:cxn ang="0">
                      <a:pos x="T1" y="0"/>
                    </a:cxn>
                    <a:cxn ang="0">
                      <a:pos x="T2" y="0"/>
                    </a:cxn>
                    <a:cxn ang="0">
                      <a:pos x="T3" y="0"/>
                    </a:cxn>
                  </a:cxnLst>
                  <a:rect l="0" t="0" r="r" b="b"/>
                  <a:pathLst>
                    <a:path w="501">
                      <a:moveTo>
                        <a:pt x="501" y="0"/>
                      </a:moveTo>
                      <a:lnTo>
                        <a:pt x="214" y="0"/>
                      </a:lnTo>
                      <a:lnTo>
                        <a:pt x="0" y="0"/>
                      </a:lnTo>
                      <a:lnTo>
                        <a:pt x="501" y="0"/>
                      </a:lnTo>
                      <a:close/>
                    </a:path>
                  </a:pathLst>
                </a:custGeom>
                <a:solidFill>
                  <a:srgbClr val="DA45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10" name="Freeform 1590"/>
                <p:cNvSpPr>
                  <a:spLocks/>
                </p:cNvSpPr>
                <p:nvPr/>
              </p:nvSpPr>
              <p:spPr bwMode="auto">
                <a:xfrm rot="16200000">
                  <a:off x="1404064" y="3850659"/>
                  <a:ext cx="822607" cy="0"/>
                </a:xfrm>
                <a:custGeom>
                  <a:avLst/>
                  <a:gdLst>
                    <a:gd name="T0" fmla="*/ 501 w 501"/>
                    <a:gd name="T1" fmla="*/ 214 w 501"/>
                    <a:gd name="T2" fmla="*/ 0 w 501"/>
                    <a:gd name="T3" fmla="*/ 501 w 501"/>
                  </a:gdLst>
                  <a:ahLst/>
                  <a:cxnLst>
                    <a:cxn ang="0">
                      <a:pos x="T0" y="0"/>
                    </a:cxn>
                    <a:cxn ang="0">
                      <a:pos x="T1" y="0"/>
                    </a:cxn>
                    <a:cxn ang="0">
                      <a:pos x="T2" y="0"/>
                    </a:cxn>
                    <a:cxn ang="0">
                      <a:pos x="T3" y="0"/>
                    </a:cxn>
                  </a:cxnLst>
                  <a:rect l="0" t="0" r="r" b="b"/>
                  <a:pathLst>
                    <a:path w="501">
                      <a:moveTo>
                        <a:pt x="501" y="0"/>
                      </a:moveTo>
                      <a:lnTo>
                        <a:pt x="214" y="0"/>
                      </a:lnTo>
                      <a:lnTo>
                        <a:pt x="0" y="0"/>
                      </a:lnTo>
                      <a:lnTo>
                        <a:pt x="50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11" name="Freeform 1591"/>
                <p:cNvSpPr>
                  <a:spLocks/>
                </p:cNvSpPr>
                <p:nvPr/>
              </p:nvSpPr>
              <p:spPr bwMode="auto">
                <a:xfrm rot="16200000">
                  <a:off x="1639681" y="4086276"/>
                  <a:ext cx="351373" cy="0"/>
                </a:xfrm>
                <a:custGeom>
                  <a:avLst/>
                  <a:gdLst>
                    <a:gd name="T0" fmla="*/ 214 w 214"/>
                    <a:gd name="T1" fmla="*/ 211 w 214"/>
                    <a:gd name="T2" fmla="*/ 0 w 214"/>
                    <a:gd name="T3" fmla="*/ 214 w 214"/>
                  </a:gdLst>
                  <a:ahLst/>
                  <a:cxnLst>
                    <a:cxn ang="0">
                      <a:pos x="T0" y="0"/>
                    </a:cxn>
                    <a:cxn ang="0">
                      <a:pos x="T1" y="0"/>
                    </a:cxn>
                    <a:cxn ang="0">
                      <a:pos x="T2" y="0"/>
                    </a:cxn>
                    <a:cxn ang="0">
                      <a:pos x="T3" y="0"/>
                    </a:cxn>
                  </a:cxnLst>
                  <a:rect l="0" t="0" r="r" b="b"/>
                  <a:pathLst>
                    <a:path w="214">
                      <a:moveTo>
                        <a:pt x="214" y="0"/>
                      </a:moveTo>
                      <a:lnTo>
                        <a:pt x="211" y="0"/>
                      </a:lnTo>
                      <a:lnTo>
                        <a:pt x="0" y="0"/>
                      </a:lnTo>
                      <a:lnTo>
                        <a:pt x="214" y="0"/>
                      </a:lnTo>
                      <a:close/>
                    </a:path>
                  </a:pathLst>
                </a:custGeom>
                <a:solidFill>
                  <a:srgbClr val="CC3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12" name="Freeform 1592"/>
                <p:cNvSpPr>
                  <a:spLocks/>
                </p:cNvSpPr>
                <p:nvPr/>
              </p:nvSpPr>
              <p:spPr bwMode="auto">
                <a:xfrm rot="16200000">
                  <a:off x="1639681" y="4086276"/>
                  <a:ext cx="351373" cy="0"/>
                </a:xfrm>
                <a:custGeom>
                  <a:avLst/>
                  <a:gdLst>
                    <a:gd name="T0" fmla="*/ 214 w 214"/>
                    <a:gd name="T1" fmla="*/ 211 w 214"/>
                    <a:gd name="T2" fmla="*/ 0 w 214"/>
                    <a:gd name="T3" fmla="*/ 214 w 214"/>
                  </a:gdLst>
                  <a:ahLst/>
                  <a:cxnLst>
                    <a:cxn ang="0">
                      <a:pos x="T0" y="0"/>
                    </a:cxn>
                    <a:cxn ang="0">
                      <a:pos x="T1" y="0"/>
                    </a:cxn>
                    <a:cxn ang="0">
                      <a:pos x="T2" y="0"/>
                    </a:cxn>
                    <a:cxn ang="0">
                      <a:pos x="T3" y="0"/>
                    </a:cxn>
                  </a:cxnLst>
                  <a:rect l="0" t="0" r="r" b="b"/>
                  <a:pathLst>
                    <a:path w="214">
                      <a:moveTo>
                        <a:pt x="214" y="0"/>
                      </a:moveTo>
                      <a:lnTo>
                        <a:pt x="211" y="0"/>
                      </a:lnTo>
                      <a:lnTo>
                        <a:pt x="0" y="0"/>
                      </a:lnTo>
                      <a:lnTo>
                        <a:pt x="2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13" name="Freeform 1593"/>
                <p:cNvSpPr>
                  <a:spLocks/>
                </p:cNvSpPr>
                <p:nvPr/>
              </p:nvSpPr>
              <p:spPr bwMode="auto">
                <a:xfrm rot="16200000">
                  <a:off x="645492" y="5085391"/>
                  <a:ext cx="2339751" cy="0"/>
                </a:xfrm>
                <a:custGeom>
                  <a:avLst/>
                  <a:gdLst>
                    <a:gd name="T0" fmla="*/ 1425 w 1425"/>
                    <a:gd name="T1" fmla="*/ 0 w 1425"/>
                    <a:gd name="T2" fmla="*/ 1210 w 1425"/>
                    <a:gd name="T3" fmla="*/ 1214 w 1425"/>
                    <a:gd name="T4" fmla="*/ 1425 w 1425"/>
                  </a:gdLst>
                  <a:ahLst/>
                  <a:cxnLst>
                    <a:cxn ang="0">
                      <a:pos x="T0" y="0"/>
                    </a:cxn>
                    <a:cxn ang="0">
                      <a:pos x="T1" y="0"/>
                    </a:cxn>
                    <a:cxn ang="0">
                      <a:pos x="T2" y="0"/>
                    </a:cxn>
                    <a:cxn ang="0">
                      <a:pos x="T3" y="0"/>
                    </a:cxn>
                    <a:cxn ang="0">
                      <a:pos x="T4" y="0"/>
                    </a:cxn>
                  </a:cxnLst>
                  <a:rect l="0" t="0" r="r" b="b"/>
                  <a:pathLst>
                    <a:path w="1425">
                      <a:moveTo>
                        <a:pt x="1425" y="0"/>
                      </a:moveTo>
                      <a:lnTo>
                        <a:pt x="0" y="0"/>
                      </a:lnTo>
                      <a:lnTo>
                        <a:pt x="1210" y="0"/>
                      </a:lnTo>
                      <a:lnTo>
                        <a:pt x="1214" y="0"/>
                      </a:lnTo>
                      <a:lnTo>
                        <a:pt x="1425" y="0"/>
                      </a:lnTo>
                      <a:close/>
                    </a:path>
                  </a:pathLst>
                </a:custGeom>
                <a:solidFill>
                  <a:srgbClr val="D932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14" name="Freeform 1594"/>
                <p:cNvSpPr>
                  <a:spLocks/>
                </p:cNvSpPr>
                <p:nvPr/>
              </p:nvSpPr>
              <p:spPr bwMode="auto">
                <a:xfrm rot="16200000">
                  <a:off x="645492" y="5085391"/>
                  <a:ext cx="2339751" cy="0"/>
                </a:xfrm>
                <a:custGeom>
                  <a:avLst/>
                  <a:gdLst>
                    <a:gd name="T0" fmla="*/ 1425 w 1425"/>
                    <a:gd name="T1" fmla="*/ 0 w 1425"/>
                    <a:gd name="T2" fmla="*/ 1210 w 1425"/>
                    <a:gd name="T3" fmla="*/ 1214 w 1425"/>
                    <a:gd name="T4" fmla="*/ 1425 w 1425"/>
                  </a:gdLst>
                  <a:ahLst/>
                  <a:cxnLst>
                    <a:cxn ang="0">
                      <a:pos x="T0" y="0"/>
                    </a:cxn>
                    <a:cxn ang="0">
                      <a:pos x="T1" y="0"/>
                    </a:cxn>
                    <a:cxn ang="0">
                      <a:pos x="T2" y="0"/>
                    </a:cxn>
                    <a:cxn ang="0">
                      <a:pos x="T3" y="0"/>
                    </a:cxn>
                    <a:cxn ang="0">
                      <a:pos x="T4" y="0"/>
                    </a:cxn>
                  </a:cxnLst>
                  <a:rect l="0" t="0" r="r" b="b"/>
                  <a:pathLst>
                    <a:path w="1425">
                      <a:moveTo>
                        <a:pt x="1425" y="0"/>
                      </a:moveTo>
                      <a:lnTo>
                        <a:pt x="0" y="0"/>
                      </a:lnTo>
                      <a:lnTo>
                        <a:pt x="1210" y="0"/>
                      </a:lnTo>
                      <a:lnTo>
                        <a:pt x="1214" y="0"/>
                      </a:lnTo>
                      <a:lnTo>
                        <a:pt x="14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grpSp>
          <p:grpSp>
            <p:nvGrpSpPr>
              <p:cNvPr id="14" name="Group 13"/>
              <p:cNvGrpSpPr/>
              <p:nvPr/>
            </p:nvGrpSpPr>
            <p:grpSpPr>
              <a:xfrm>
                <a:off x="3203429" y="4373865"/>
                <a:ext cx="679544" cy="673841"/>
                <a:chOff x="1579562" y="484188"/>
                <a:chExt cx="966788" cy="947737"/>
              </a:xfrm>
              <a:solidFill>
                <a:schemeClr val="tx1"/>
              </a:solidFill>
            </p:grpSpPr>
            <p:sp>
              <p:nvSpPr>
                <p:cNvPr id="81" name="Freeform 15"/>
                <p:cNvSpPr>
                  <a:spLocks/>
                </p:cNvSpPr>
                <p:nvPr/>
              </p:nvSpPr>
              <p:spPr bwMode="auto">
                <a:xfrm>
                  <a:off x="1736725" y="484188"/>
                  <a:ext cx="306388" cy="246062"/>
                </a:xfrm>
                <a:custGeom>
                  <a:avLst/>
                  <a:gdLst>
                    <a:gd name="T0" fmla="*/ 39 w 39"/>
                    <a:gd name="T1" fmla="*/ 0 h 32"/>
                    <a:gd name="T2" fmla="*/ 0 w 39"/>
                    <a:gd name="T3" fmla="*/ 16 h 32"/>
                    <a:gd name="T4" fmla="*/ 16 w 39"/>
                    <a:gd name="T5" fmla="*/ 32 h 32"/>
                    <a:gd name="T6" fmla="*/ 39 w 39"/>
                    <a:gd name="T7" fmla="*/ 23 h 32"/>
                    <a:gd name="T8" fmla="*/ 39 w 39"/>
                    <a:gd name="T9" fmla="*/ 0 h 32"/>
                  </a:gdLst>
                  <a:ahLst/>
                  <a:cxnLst>
                    <a:cxn ang="0">
                      <a:pos x="T0" y="T1"/>
                    </a:cxn>
                    <a:cxn ang="0">
                      <a:pos x="T2" y="T3"/>
                    </a:cxn>
                    <a:cxn ang="0">
                      <a:pos x="T4" y="T5"/>
                    </a:cxn>
                    <a:cxn ang="0">
                      <a:pos x="T6" y="T7"/>
                    </a:cxn>
                    <a:cxn ang="0">
                      <a:pos x="T8" y="T9"/>
                    </a:cxn>
                  </a:cxnLst>
                  <a:rect l="0" t="0" r="r" b="b"/>
                  <a:pathLst>
                    <a:path w="39" h="32">
                      <a:moveTo>
                        <a:pt x="39" y="0"/>
                      </a:moveTo>
                      <a:cubicBezTo>
                        <a:pt x="25" y="0"/>
                        <a:pt x="11" y="6"/>
                        <a:pt x="0" y="16"/>
                      </a:cubicBezTo>
                      <a:cubicBezTo>
                        <a:pt x="16" y="32"/>
                        <a:pt x="16" y="32"/>
                        <a:pt x="16" y="32"/>
                      </a:cubicBezTo>
                      <a:cubicBezTo>
                        <a:pt x="23" y="27"/>
                        <a:pt x="30" y="23"/>
                        <a:pt x="39" y="23"/>
                      </a:cubicBezTo>
                      <a:cubicBezTo>
                        <a:pt x="39" y="0"/>
                        <a:pt x="39" y="0"/>
                        <a:pt x="3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82" name="Freeform 16"/>
                <p:cNvSpPr>
                  <a:spLocks/>
                </p:cNvSpPr>
                <p:nvPr/>
              </p:nvSpPr>
              <p:spPr bwMode="auto">
                <a:xfrm>
                  <a:off x="2295525" y="638175"/>
                  <a:ext cx="250825" cy="300037"/>
                </a:xfrm>
                <a:custGeom>
                  <a:avLst/>
                  <a:gdLst>
                    <a:gd name="T0" fmla="*/ 16 w 32"/>
                    <a:gd name="T1" fmla="*/ 0 h 39"/>
                    <a:gd name="T2" fmla="*/ 0 w 32"/>
                    <a:gd name="T3" fmla="*/ 16 h 39"/>
                    <a:gd name="T4" fmla="*/ 9 w 32"/>
                    <a:gd name="T5" fmla="*/ 39 h 39"/>
                    <a:gd name="T6" fmla="*/ 32 w 32"/>
                    <a:gd name="T7" fmla="*/ 39 h 39"/>
                    <a:gd name="T8" fmla="*/ 16 w 32"/>
                    <a:gd name="T9" fmla="*/ 0 h 39"/>
                  </a:gdLst>
                  <a:ahLst/>
                  <a:cxnLst>
                    <a:cxn ang="0">
                      <a:pos x="T0" y="T1"/>
                    </a:cxn>
                    <a:cxn ang="0">
                      <a:pos x="T2" y="T3"/>
                    </a:cxn>
                    <a:cxn ang="0">
                      <a:pos x="T4" y="T5"/>
                    </a:cxn>
                    <a:cxn ang="0">
                      <a:pos x="T6" y="T7"/>
                    </a:cxn>
                    <a:cxn ang="0">
                      <a:pos x="T8" y="T9"/>
                    </a:cxn>
                  </a:cxnLst>
                  <a:rect l="0" t="0" r="r" b="b"/>
                  <a:pathLst>
                    <a:path w="32" h="39">
                      <a:moveTo>
                        <a:pt x="16" y="0"/>
                      </a:moveTo>
                      <a:cubicBezTo>
                        <a:pt x="0" y="16"/>
                        <a:pt x="0" y="16"/>
                        <a:pt x="0" y="16"/>
                      </a:cubicBezTo>
                      <a:cubicBezTo>
                        <a:pt x="5" y="22"/>
                        <a:pt x="9" y="30"/>
                        <a:pt x="9" y="39"/>
                      </a:cubicBezTo>
                      <a:cubicBezTo>
                        <a:pt x="32" y="39"/>
                        <a:pt x="32" y="39"/>
                        <a:pt x="32" y="39"/>
                      </a:cubicBezTo>
                      <a:cubicBezTo>
                        <a:pt x="32" y="24"/>
                        <a:pt x="26" y="10"/>
                        <a:pt x="16"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83" name="Freeform 17"/>
                <p:cNvSpPr>
                  <a:spLocks/>
                </p:cNvSpPr>
                <p:nvPr/>
              </p:nvSpPr>
              <p:spPr bwMode="auto">
                <a:xfrm>
                  <a:off x="2082800" y="484188"/>
                  <a:ext cx="306388" cy="246062"/>
                </a:xfrm>
                <a:custGeom>
                  <a:avLst/>
                  <a:gdLst>
                    <a:gd name="T0" fmla="*/ 0 w 39"/>
                    <a:gd name="T1" fmla="*/ 0 h 32"/>
                    <a:gd name="T2" fmla="*/ 0 w 39"/>
                    <a:gd name="T3" fmla="*/ 23 h 32"/>
                    <a:gd name="T4" fmla="*/ 23 w 39"/>
                    <a:gd name="T5" fmla="*/ 32 h 32"/>
                    <a:gd name="T6" fmla="*/ 39 w 39"/>
                    <a:gd name="T7" fmla="*/ 16 h 32"/>
                    <a:gd name="T8" fmla="*/ 0 w 39"/>
                    <a:gd name="T9" fmla="*/ 0 h 32"/>
                  </a:gdLst>
                  <a:ahLst/>
                  <a:cxnLst>
                    <a:cxn ang="0">
                      <a:pos x="T0" y="T1"/>
                    </a:cxn>
                    <a:cxn ang="0">
                      <a:pos x="T2" y="T3"/>
                    </a:cxn>
                    <a:cxn ang="0">
                      <a:pos x="T4" y="T5"/>
                    </a:cxn>
                    <a:cxn ang="0">
                      <a:pos x="T6" y="T7"/>
                    </a:cxn>
                    <a:cxn ang="0">
                      <a:pos x="T8" y="T9"/>
                    </a:cxn>
                  </a:cxnLst>
                  <a:rect l="0" t="0" r="r" b="b"/>
                  <a:pathLst>
                    <a:path w="39" h="32">
                      <a:moveTo>
                        <a:pt x="0" y="0"/>
                      </a:moveTo>
                      <a:cubicBezTo>
                        <a:pt x="0" y="23"/>
                        <a:pt x="0" y="23"/>
                        <a:pt x="0" y="23"/>
                      </a:cubicBezTo>
                      <a:cubicBezTo>
                        <a:pt x="9" y="23"/>
                        <a:pt x="17" y="27"/>
                        <a:pt x="23" y="32"/>
                      </a:cubicBezTo>
                      <a:cubicBezTo>
                        <a:pt x="39" y="16"/>
                        <a:pt x="39" y="16"/>
                        <a:pt x="39" y="16"/>
                      </a:cubicBezTo>
                      <a:cubicBezTo>
                        <a:pt x="29" y="6"/>
                        <a:pt x="15" y="0"/>
                        <a:pt x="0"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84" name="Freeform 18"/>
                <p:cNvSpPr>
                  <a:spLocks/>
                </p:cNvSpPr>
                <p:nvPr/>
              </p:nvSpPr>
              <p:spPr bwMode="auto">
                <a:xfrm>
                  <a:off x="1579562" y="638175"/>
                  <a:ext cx="258763" cy="300037"/>
                </a:xfrm>
                <a:custGeom>
                  <a:avLst/>
                  <a:gdLst>
                    <a:gd name="T0" fmla="*/ 16 w 33"/>
                    <a:gd name="T1" fmla="*/ 0 h 39"/>
                    <a:gd name="T2" fmla="*/ 0 w 33"/>
                    <a:gd name="T3" fmla="*/ 39 h 39"/>
                    <a:gd name="T4" fmla="*/ 23 w 33"/>
                    <a:gd name="T5" fmla="*/ 39 h 39"/>
                    <a:gd name="T6" fmla="*/ 33 w 33"/>
                    <a:gd name="T7" fmla="*/ 16 h 39"/>
                    <a:gd name="T8" fmla="*/ 16 w 33"/>
                    <a:gd name="T9" fmla="*/ 0 h 39"/>
                  </a:gdLst>
                  <a:ahLst/>
                  <a:cxnLst>
                    <a:cxn ang="0">
                      <a:pos x="T0" y="T1"/>
                    </a:cxn>
                    <a:cxn ang="0">
                      <a:pos x="T2" y="T3"/>
                    </a:cxn>
                    <a:cxn ang="0">
                      <a:pos x="T4" y="T5"/>
                    </a:cxn>
                    <a:cxn ang="0">
                      <a:pos x="T6" y="T7"/>
                    </a:cxn>
                    <a:cxn ang="0">
                      <a:pos x="T8" y="T9"/>
                    </a:cxn>
                  </a:cxnLst>
                  <a:rect l="0" t="0" r="r" b="b"/>
                  <a:pathLst>
                    <a:path w="33" h="39">
                      <a:moveTo>
                        <a:pt x="16" y="0"/>
                      </a:moveTo>
                      <a:cubicBezTo>
                        <a:pt x="7" y="10"/>
                        <a:pt x="1" y="24"/>
                        <a:pt x="0" y="39"/>
                      </a:cubicBezTo>
                      <a:cubicBezTo>
                        <a:pt x="23" y="39"/>
                        <a:pt x="23" y="39"/>
                        <a:pt x="23" y="39"/>
                      </a:cubicBezTo>
                      <a:cubicBezTo>
                        <a:pt x="24" y="30"/>
                        <a:pt x="27" y="22"/>
                        <a:pt x="33" y="16"/>
                      </a:cubicBezTo>
                      <a:lnTo>
                        <a:pt x="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85" name="Freeform 19"/>
                <p:cNvSpPr>
                  <a:spLocks/>
                </p:cNvSpPr>
                <p:nvPr/>
              </p:nvSpPr>
              <p:spPr bwMode="auto">
                <a:xfrm>
                  <a:off x="1579562" y="976313"/>
                  <a:ext cx="258763" cy="300037"/>
                </a:xfrm>
                <a:custGeom>
                  <a:avLst/>
                  <a:gdLst>
                    <a:gd name="T0" fmla="*/ 23 w 33"/>
                    <a:gd name="T1" fmla="*/ 0 h 39"/>
                    <a:gd name="T2" fmla="*/ 0 w 33"/>
                    <a:gd name="T3" fmla="*/ 0 h 39"/>
                    <a:gd name="T4" fmla="*/ 16 w 33"/>
                    <a:gd name="T5" fmla="*/ 39 h 39"/>
                    <a:gd name="T6" fmla="*/ 33 w 33"/>
                    <a:gd name="T7" fmla="*/ 23 h 39"/>
                    <a:gd name="T8" fmla="*/ 23 w 33"/>
                    <a:gd name="T9" fmla="*/ 0 h 39"/>
                  </a:gdLst>
                  <a:ahLst/>
                  <a:cxnLst>
                    <a:cxn ang="0">
                      <a:pos x="T0" y="T1"/>
                    </a:cxn>
                    <a:cxn ang="0">
                      <a:pos x="T2" y="T3"/>
                    </a:cxn>
                    <a:cxn ang="0">
                      <a:pos x="T4" y="T5"/>
                    </a:cxn>
                    <a:cxn ang="0">
                      <a:pos x="T6" y="T7"/>
                    </a:cxn>
                    <a:cxn ang="0">
                      <a:pos x="T8" y="T9"/>
                    </a:cxn>
                  </a:cxnLst>
                  <a:rect l="0" t="0" r="r" b="b"/>
                  <a:pathLst>
                    <a:path w="33" h="39">
                      <a:moveTo>
                        <a:pt x="23" y="0"/>
                      </a:moveTo>
                      <a:cubicBezTo>
                        <a:pt x="0" y="0"/>
                        <a:pt x="0" y="0"/>
                        <a:pt x="0" y="0"/>
                      </a:cubicBezTo>
                      <a:cubicBezTo>
                        <a:pt x="1" y="14"/>
                        <a:pt x="7" y="28"/>
                        <a:pt x="16" y="39"/>
                      </a:cubicBezTo>
                      <a:cubicBezTo>
                        <a:pt x="33" y="23"/>
                        <a:pt x="33" y="23"/>
                        <a:pt x="33" y="23"/>
                      </a:cubicBezTo>
                      <a:cubicBezTo>
                        <a:pt x="27" y="16"/>
                        <a:pt x="24" y="8"/>
                        <a:pt x="2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86" name="Freeform 20"/>
                <p:cNvSpPr>
                  <a:spLocks/>
                </p:cNvSpPr>
                <p:nvPr/>
              </p:nvSpPr>
              <p:spPr bwMode="auto">
                <a:xfrm>
                  <a:off x="1736725" y="1176338"/>
                  <a:ext cx="306388" cy="255587"/>
                </a:xfrm>
                <a:custGeom>
                  <a:avLst/>
                  <a:gdLst>
                    <a:gd name="T0" fmla="*/ 16 w 39"/>
                    <a:gd name="T1" fmla="*/ 0 h 33"/>
                    <a:gd name="T2" fmla="*/ 0 w 39"/>
                    <a:gd name="T3" fmla="*/ 17 h 33"/>
                    <a:gd name="T4" fmla="*/ 39 w 39"/>
                    <a:gd name="T5" fmla="*/ 33 h 33"/>
                    <a:gd name="T6" fmla="*/ 39 w 39"/>
                    <a:gd name="T7" fmla="*/ 10 h 33"/>
                    <a:gd name="T8" fmla="*/ 16 w 39"/>
                    <a:gd name="T9" fmla="*/ 0 h 33"/>
                  </a:gdLst>
                  <a:ahLst/>
                  <a:cxnLst>
                    <a:cxn ang="0">
                      <a:pos x="T0" y="T1"/>
                    </a:cxn>
                    <a:cxn ang="0">
                      <a:pos x="T2" y="T3"/>
                    </a:cxn>
                    <a:cxn ang="0">
                      <a:pos x="T4" y="T5"/>
                    </a:cxn>
                    <a:cxn ang="0">
                      <a:pos x="T6" y="T7"/>
                    </a:cxn>
                    <a:cxn ang="0">
                      <a:pos x="T8" y="T9"/>
                    </a:cxn>
                  </a:cxnLst>
                  <a:rect l="0" t="0" r="r" b="b"/>
                  <a:pathLst>
                    <a:path w="39" h="33">
                      <a:moveTo>
                        <a:pt x="16" y="0"/>
                      </a:moveTo>
                      <a:cubicBezTo>
                        <a:pt x="0" y="17"/>
                        <a:pt x="0" y="17"/>
                        <a:pt x="0" y="17"/>
                      </a:cubicBezTo>
                      <a:cubicBezTo>
                        <a:pt x="11" y="26"/>
                        <a:pt x="25" y="32"/>
                        <a:pt x="39" y="33"/>
                      </a:cubicBezTo>
                      <a:cubicBezTo>
                        <a:pt x="39" y="10"/>
                        <a:pt x="39" y="10"/>
                        <a:pt x="39" y="10"/>
                      </a:cubicBezTo>
                      <a:cubicBezTo>
                        <a:pt x="30" y="9"/>
                        <a:pt x="23" y="6"/>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87" name="Freeform 21"/>
                <p:cNvSpPr>
                  <a:spLocks/>
                </p:cNvSpPr>
                <p:nvPr/>
              </p:nvSpPr>
              <p:spPr bwMode="auto">
                <a:xfrm>
                  <a:off x="2295525" y="976313"/>
                  <a:ext cx="250825" cy="300037"/>
                </a:xfrm>
                <a:custGeom>
                  <a:avLst/>
                  <a:gdLst>
                    <a:gd name="T0" fmla="*/ 32 w 32"/>
                    <a:gd name="T1" fmla="*/ 0 h 39"/>
                    <a:gd name="T2" fmla="*/ 9 w 32"/>
                    <a:gd name="T3" fmla="*/ 0 h 39"/>
                    <a:gd name="T4" fmla="*/ 0 w 32"/>
                    <a:gd name="T5" fmla="*/ 23 h 39"/>
                    <a:gd name="T6" fmla="*/ 16 w 32"/>
                    <a:gd name="T7" fmla="*/ 39 h 39"/>
                    <a:gd name="T8" fmla="*/ 32 w 32"/>
                    <a:gd name="T9" fmla="*/ 0 h 39"/>
                  </a:gdLst>
                  <a:ahLst/>
                  <a:cxnLst>
                    <a:cxn ang="0">
                      <a:pos x="T0" y="T1"/>
                    </a:cxn>
                    <a:cxn ang="0">
                      <a:pos x="T2" y="T3"/>
                    </a:cxn>
                    <a:cxn ang="0">
                      <a:pos x="T4" y="T5"/>
                    </a:cxn>
                    <a:cxn ang="0">
                      <a:pos x="T6" y="T7"/>
                    </a:cxn>
                    <a:cxn ang="0">
                      <a:pos x="T8" y="T9"/>
                    </a:cxn>
                  </a:cxnLst>
                  <a:rect l="0" t="0" r="r" b="b"/>
                  <a:pathLst>
                    <a:path w="32" h="39">
                      <a:moveTo>
                        <a:pt x="32" y="0"/>
                      </a:moveTo>
                      <a:cubicBezTo>
                        <a:pt x="9" y="0"/>
                        <a:pt x="9" y="0"/>
                        <a:pt x="9" y="0"/>
                      </a:cubicBezTo>
                      <a:cubicBezTo>
                        <a:pt x="9" y="8"/>
                        <a:pt x="5" y="16"/>
                        <a:pt x="0" y="23"/>
                      </a:cubicBezTo>
                      <a:cubicBezTo>
                        <a:pt x="16" y="39"/>
                        <a:pt x="16" y="39"/>
                        <a:pt x="16" y="39"/>
                      </a:cubicBezTo>
                      <a:cubicBezTo>
                        <a:pt x="26" y="28"/>
                        <a:pt x="32" y="14"/>
                        <a:pt x="32"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88" name="Freeform 22"/>
                <p:cNvSpPr>
                  <a:spLocks/>
                </p:cNvSpPr>
                <p:nvPr/>
              </p:nvSpPr>
              <p:spPr bwMode="auto">
                <a:xfrm>
                  <a:off x="2082800" y="1176338"/>
                  <a:ext cx="306388" cy="255587"/>
                </a:xfrm>
                <a:custGeom>
                  <a:avLst/>
                  <a:gdLst>
                    <a:gd name="T0" fmla="*/ 23 w 39"/>
                    <a:gd name="T1" fmla="*/ 0 h 33"/>
                    <a:gd name="T2" fmla="*/ 0 w 39"/>
                    <a:gd name="T3" fmla="*/ 10 h 33"/>
                    <a:gd name="T4" fmla="*/ 0 w 39"/>
                    <a:gd name="T5" fmla="*/ 33 h 33"/>
                    <a:gd name="T6" fmla="*/ 39 w 39"/>
                    <a:gd name="T7" fmla="*/ 17 h 33"/>
                    <a:gd name="T8" fmla="*/ 23 w 39"/>
                    <a:gd name="T9" fmla="*/ 0 h 33"/>
                  </a:gdLst>
                  <a:ahLst/>
                  <a:cxnLst>
                    <a:cxn ang="0">
                      <a:pos x="T0" y="T1"/>
                    </a:cxn>
                    <a:cxn ang="0">
                      <a:pos x="T2" y="T3"/>
                    </a:cxn>
                    <a:cxn ang="0">
                      <a:pos x="T4" y="T5"/>
                    </a:cxn>
                    <a:cxn ang="0">
                      <a:pos x="T6" y="T7"/>
                    </a:cxn>
                    <a:cxn ang="0">
                      <a:pos x="T8" y="T9"/>
                    </a:cxn>
                  </a:cxnLst>
                  <a:rect l="0" t="0" r="r" b="b"/>
                  <a:pathLst>
                    <a:path w="39" h="33">
                      <a:moveTo>
                        <a:pt x="23" y="0"/>
                      </a:moveTo>
                      <a:cubicBezTo>
                        <a:pt x="17" y="6"/>
                        <a:pt x="9" y="9"/>
                        <a:pt x="0" y="10"/>
                      </a:cubicBezTo>
                      <a:cubicBezTo>
                        <a:pt x="0" y="33"/>
                        <a:pt x="0" y="33"/>
                        <a:pt x="0" y="33"/>
                      </a:cubicBezTo>
                      <a:cubicBezTo>
                        <a:pt x="15" y="32"/>
                        <a:pt x="29" y="26"/>
                        <a:pt x="39" y="17"/>
                      </a:cubicBezTo>
                      <a:cubicBezTo>
                        <a:pt x="23" y="0"/>
                        <a:pt x="23" y="0"/>
                        <a:pt x="2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grpSp>
          <p:grpSp>
            <p:nvGrpSpPr>
              <p:cNvPr id="15" name="Group 14"/>
              <p:cNvGrpSpPr/>
              <p:nvPr/>
            </p:nvGrpSpPr>
            <p:grpSpPr>
              <a:xfrm>
                <a:off x="5076400" y="4425610"/>
                <a:ext cx="679544" cy="673841"/>
                <a:chOff x="1579562" y="484188"/>
                <a:chExt cx="966788" cy="947737"/>
              </a:xfrm>
              <a:solidFill>
                <a:schemeClr val="tx1"/>
              </a:solidFill>
            </p:grpSpPr>
            <p:sp>
              <p:nvSpPr>
                <p:cNvPr id="73" name="Freeform 15"/>
                <p:cNvSpPr>
                  <a:spLocks/>
                </p:cNvSpPr>
                <p:nvPr/>
              </p:nvSpPr>
              <p:spPr bwMode="auto">
                <a:xfrm>
                  <a:off x="1736725" y="484188"/>
                  <a:ext cx="306388" cy="246062"/>
                </a:xfrm>
                <a:custGeom>
                  <a:avLst/>
                  <a:gdLst>
                    <a:gd name="T0" fmla="*/ 39 w 39"/>
                    <a:gd name="T1" fmla="*/ 0 h 32"/>
                    <a:gd name="T2" fmla="*/ 0 w 39"/>
                    <a:gd name="T3" fmla="*/ 16 h 32"/>
                    <a:gd name="T4" fmla="*/ 16 w 39"/>
                    <a:gd name="T5" fmla="*/ 32 h 32"/>
                    <a:gd name="T6" fmla="*/ 39 w 39"/>
                    <a:gd name="T7" fmla="*/ 23 h 32"/>
                    <a:gd name="T8" fmla="*/ 39 w 39"/>
                    <a:gd name="T9" fmla="*/ 0 h 32"/>
                  </a:gdLst>
                  <a:ahLst/>
                  <a:cxnLst>
                    <a:cxn ang="0">
                      <a:pos x="T0" y="T1"/>
                    </a:cxn>
                    <a:cxn ang="0">
                      <a:pos x="T2" y="T3"/>
                    </a:cxn>
                    <a:cxn ang="0">
                      <a:pos x="T4" y="T5"/>
                    </a:cxn>
                    <a:cxn ang="0">
                      <a:pos x="T6" y="T7"/>
                    </a:cxn>
                    <a:cxn ang="0">
                      <a:pos x="T8" y="T9"/>
                    </a:cxn>
                  </a:cxnLst>
                  <a:rect l="0" t="0" r="r" b="b"/>
                  <a:pathLst>
                    <a:path w="39" h="32">
                      <a:moveTo>
                        <a:pt x="39" y="0"/>
                      </a:moveTo>
                      <a:cubicBezTo>
                        <a:pt x="25" y="0"/>
                        <a:pt x="11" y="6"/>
                        <a:pt x="0" y="16"/>
                      </a:cubicBezTo>
                      <a:cubicBezTo>
                        <a:pt x="16" y="32"/>
                        <a:pt x="16" y="32"/>
                        <a:pt x="16" y="32"/>
                      </a:cubicBezTo>
                      <a:cubicBezTo>
                        <a:pt x="23" y="27"/>
                        <a:pt x="30" y="23"/>
                        <a:pt x="39" y="23"/>
                      </a:cubicBezTo>
                      <a:cubicBezTo>
                        <a:pt x="39" y="0"/>
                        <a:pt x="39" y="0"/>
                        <a:pt x="3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74" name="Freeform 16"/>
                <p:cNvSpPr>
                  <a:spLocks/>
                </p:cNvSpPr>
                <p:nvPr/>
              </p:nvSpPr>
              <p:spPr bwMode="auto">
                <a:xfrm>
                  <a:off x="2295525" y="638175"/>
                  <a:ext cx="250825" cy="300037"/>
                </a:xfrm>
                <a:custGeom>
                  <a:avLst/>
                  <a:gdLst>
                    <a:gd name="T0" fmla="*/ 16 w 32"/>
                    <a:gd name="T1" fmla="*/ 0 h 39"/>
                    <a:gd name="T2" fmla="*/ 0 w 32"/>
                    <a:gd name="T3" fmla="*/ 16 h 39"/>
                    <a:gd name="T4" fmla="*/ 9 w 32"/>
                    <a:gd name="T5" fmla="*/ 39 h 39"/>
                    <a:gd name="T6" fmla="*/ 32 w 32"/>
                    <a:gd name="T7" fmla="*/ 39 h 39"/>
                    <a:gd name="T8" fmla="*/ 16 w 32"/>
                    <a:gd name="T9" fmla="*/ 0 h 39"/>
                  </a:gdLst>
                  <a:ahLst/>
                  <a:cxnLst>
                    <a:cxn ang="0">
                      <a:pos x="T0" y="T1"/>
                    </a:cxn>
                    <a:cxn ang="0">
                      <a:pos x="T2" y="T3"/>
                    </a:cxn>
                    <a:cxn ang="0">
                      <a:pos x="T4" y="T5"/>
                    </a:cxn>
                    <a:cxn ang="0">
                      <a:pos x="T6" y="T7"/>
                    </a:cxn>
                    <a:cxn ang="0">
                      <a:pos x="T8" y="T9"/>
                    </a:cxn>
                  </a:cxnLst>
                  <a:rect l="0" t="0" r="r" b="b"/>
                  <a:pathLst>
                    <a:path w="32" h="39">
                      <a:moveTo>
                        <a:pt x="16" y="0"/>
                      </a:moveTo>
                      <a:cubicBezTo>
                        <a:pt x="0" y="16"/>
                        <a:pt x="0" y="16"/>
                        <a:pt x="0" y="16"/>
                      </a:cubicBezTo>
                      <a:cubicBezTo>
                        <a:pt x="5" y="22"/>
                        <a:pt x="9" y="30"/>
                        <a:pt x="9" y="39"/>
                      </a:cubicBezTo>
                      <a:cubicBezTo>
                        <a:pt x="32" y="39"/>
                        <a:pt x="32" y="39"/>
                        <a:pt x="32" y="39"/>
                      </a:cubicBezTo>
                      <a:cubicBezTo>
                        <a:pt x="32" y="24"/>
                        <a:pt x="26" y="10"/>
                        <a:pt x="16"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75" name="Freeform 17"/>
                <p:cNvSpPr>
                  <a:spLocks/>
                </p:cNvSpPr>
                <p:nvPr/>
              </p:nvSpPr>
              <p:spPr bwMode="auto">
                <a:xfrm>
                  <a:off x="2082800" y="484188"/>
                  <a:ext cx="306388" cy="246062"/>
                </a:xfrm>
                <a:custGeom>
                  <a:avLst/>
                  <a:gdLst>
                    <a:gd name="T0" fmla="*/ 0 w 39"/>
                    <a:gd name="T1" fmla="*/ 0 h 32"/>
                    <a:gd name="T2" fmla="*/ 0 w 39"/>
                    <a:gd name="T3" fmla="*/ 23 h 32"/>
                    <a:gd name="T4" fmla="*/ 23 w 39"/>
                    <a:gd name="T5" fmla="*/ 32 h 32"/>
                    <a:gd name="T6" fmla="*/ 39 w 39"/>
                    <a:gd name="T7" fmla="*/ 16 h 32"/>
                    <a:gd name="T8" fmla="*/ 0 w 39"/>
                    <a:gd name="T9" fmla="*/ 0 h 32"/>
                  </a:gdLst>
                  <a:ahLst/>
                  <a:cxnLst>
                    <a:cxn ang="0">
                      <a:pos x="T0" y="T1"/>
                    </a:cxn>
                    <a:cxn ang="0">
                      <a:pos x="T2" y="T3"/>
                    </a:cxn>
                    <a:cxn ang="0">
                      <a:pos x="T4" y="T5"/>
                    </a:cxn>
                    <a:cxn ang="0">
                      <a:pos x="T6" y="T7"/>
                    </a:cxn>
                    <a:cxn ang="0">
                      <a:pos x="T8" y="T9"/>
                    </a:cxn>
                  </a:cxnLst>
                  <a:rect l="0" t="0" r="r" b="b"/>
                  <a:pathLst>
                    <a:path w="39" h="32">
                      <a:moveTo>
                        <a:pt x="0" y="0"/>
                      </a:moveTo>
                      <a:cubicBezTo>
                        <a:pt x="0" y="23"/>
                        <a:pt x="0" y="23"/>
                        <a:pt x="0" y="23"/>
                      </a:cubicBezTo>
                      <a:cubicBezTo>
                        <a:pt x="9" y="23"/>
                        <a:pt x="17" y="27"/>
                        <a:pt x="23" y="32"/>
                      </a:cubicBezTo>
                      <a:cubicBezTo>
                        <a:pt x="39" y="16"/>
                        <a:pt x="39" y="16"/>
                        <a:pt x="39" y="16"/>
                      </a:cubicBezTo>
                      <a:cubicBezTo>
                        <a:pt x="29" y="6"/>
                        <a:pt x="15" y="0"/>
                        <a:pt x="0"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76" name="Freeform 18"/>
                <p:cNvSpPr>
                  <a:spLocks/>
                </p:cNvSpPr>
                <p:nvPr/>
              </p:nvSpPr>
              <p:spPr bwMode="auto">
                <a:xfrm>
                  <a:off x="1579562" y="638175"/>
                  <a:ext cx="258763" cy="300037"/>
                </a:xfrm>
                <a:custGeom>
                  <a:avLst/>
                  <a:gdLst>
                    <a:gd name="T0" fmla="*/ 16 w 33"/>
                    <a:gd name="T1" fmla="*/ 0 h 39"/>
                    <a:gd name="T2" fmla="*/ 0 w 33"/>
                    <a:gd name="T3" fmla="*/ 39 h 39"/>
                    <a:gd name="T4" fmla="*/ 23 w 33"/>
                    <a:gd name="T5" fmla="*/ 39 h 39"/>
                    <a:gd name="T6" fmla="*/ 33 w 33"/>
                    <a:gd name="T7" fmla="*/ 16 h 39"/>
                    <a:gd name="T8" fmla="*/ 16 w 33"/>
                    <a:gd name="T9" fmla="*/ 0 h 39"/>
                  </a:gdLst>
                  <a:ahLst/>
                  <a:cxnLst>
                    <a:cxn ang="0">
                      <a:pos x="T0" y="T1"/>
                    </a:cxn>
                    <a:cxn ang="0">
                      <a:pos x="T2" y="T3"/>
                    </a:cxn>
                    <a:cxn ang="0">
                      <a:pos x="T4" y="T5"/>
                    </a:cxn>
                    <a:cxn ang="0">
                      <a:pos x="T6" y="T7"/>
                    </a:cxn>
                    <a:cxn ang="0">
                      <a:pos x="T8" y="T9"/>
                    </a:cxn>
                  </a:cxnLst>
                  <a:rect l="0" t="0" r="r" b="b"/>
                  <a:pathLst>
                    <a:path w="33" h="39">
                      <a:moveTo>
                        <a:pt x="16" y="0"/>
                      </a:moveTo>
                      <a:cubicBezTo>
                        <a:pt x="7" y="10"/>
                        <a:pt x="1" y="24"/>
                        <a:pt x="0" y="39"/>
                      </a:cubicBezTo>
                      <a:cubicBezTo>
                        <a:pt x="23" y="39"/>
                        <a:pt x="23" y="39"/>
                        <a:pt x="23" y="39"/>
                      </a:cubicBezTo>
                      <a:cubicBezTo>
                        <a:pt x="24" y="30"/>
                        <a:pt x="27" y="22"/>
                        <a:pt x="33" y="16"/>
                      </a:cubicBezTo>
                      <a:lnTo>
                        <a:pt x="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77" name="Freeform 19"/>
                <p:cNvSpPr>
                  <a:spLocks/>
                </p:cNvSpPr>
                <p:nvPr/>
              </p:nvSpPr>
              <p:spPr bwMode="auto">
                <a:xfrm>
                  <a:off x="1579562" y="976313"/>
                  <a:ext cx="258763" cy="300037"/>
                </a:xfrm>
                <a:custGeom>
                  <a:avLst/>
                  <a:gdLst>
                    <a:gd name="T0" fmla="*/ 23 w 33"/>
                    <a:gd name="T1" fmla="*/ 0 h 39"/>
                    <a:gd name="T2" fmla="*/ 0 w 33"/>
                    <a:gd name="T3" fmla="*/ 0 h 39"/>
                    <a:gd name="T4" fmla="*/ 16 w 33"/>
                    <a:gd name="T5" fmla="*/ 39 h 39"/>
                    <a:gd name="T6" fmla="*/ 33 w 33"/>
                    <a:gd name="T7" fmla="*/ 23 h 39"/>
                    <a:gd name="T8" fmla="*/ 23 w 33"/>
                    <a:gd name="T9" fmla="*/ 0 h 39"/>
                  </a:gdLst>
                  <a:ahLst/>
                  <a:cxnLst>
                    <a:cxn ang="0">
                      <a:pos x="T0" y="T1"/>
                    </a:cxn>
                    <a:cxn ang="0">
                      <a:pos x="T2" y="T3"/>
                    </a:cxn>
                    <a:cxn ang="0">
                      <a:pos x="T4" y="T5"/>
                    </a:cxn>
                    <a:cxn ang="0">
                      <a:pos x="T6" y="T7"/>
                    </a:cxn>
                    <a:cxn ang="0">
                      <a:pos x="T8" y="T9"/>
                    </a:cxn>
                  </a:cxnLst>
                  <a:rect l="0" t="0" r="r" b="b"/>
                  <a:pathLst>
                    <a:path w="33" h="39">
                      <a:moveTo>
                        <a:pt x="23" y="0"/>
                      </a:moveTo>
                      <a:cubicBezTo>
                        <a:pt x="0" y="0"/>
                        <a:pt x="0" y="0"/>
                        <a:pt x="0" y="0"/>
                      </a:cubicBezTo>
                      <a:cubicBezTo>
                        <a:pt x="1" y="14"/>
                        <a:pt x="7" y="28"/>
                        <a:pt x="16" y="39"/>
                      </a:cubicBezTo>
                      <a:cubicBezTo>
                        <a:pt x="33" y="23"/>
                        <a:pt x="33" y="23"/>
                        <a:pt x="33" y="23"/>
                      </a:cubicBezTo>
                      <a:cubicBezTo>
                        <a:pt x="27" y="16"/>
                        <a:pt x="24" y="8"/>
                        <a:pt x="2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78" name="Freeform 20"/>
                <p:cNvSpPr>
                  <a:spLocks/>
                </p:cNvSpPr>
                <p:nvPr/>
              </p:nvSpPr>
              <p:spPr bwMode="auto">
                <a:xfrm>
                  <a:off x="1736725" y="1176338"/>
                  <a:ext cx="306388" cy="255587"/>
                </a:xfrm>
                <a:custGeom>
                  <a:avLst/>
                  <a:gdLst>
                    <a:gd name="T0" fmla="*/ 16 w 39"/>
                    <a:gd name="T1" fmla="*/ 0 h 33"/>
                    <a:gd name="T2" fmla="*/ 0 w 39"/>
                    <a:gd name="T3" fmla="*/ 17 h 33"/>
                    <a:gd name="T4" fmla="*/ 39 w 39"/>
                    <a:gd name="T5" fmla="*/ 33 h 33"/>
                    <a:gd name="T6" fmla="*/ 39 w 39"/>
                    <a:gd name="T7" fmla="*/ 10 h 33"/>
                    <a:gd name="T8" fmla="*/ 16 w 39"/>
                    <a:gd name="T9" fmla="*/ 0 h 33"/>
                  </a:gdLst>
                  <a:ahLst/>
                  <a:cxnLst>
                    <a:cxn ang="0">
                      <a:pos x="T0" y="T1"/>
                    </a:cxn>
                    <a:cxn ang="0">
                      <a:pos x="T2" y="T3"/>
                    </a:cxn>
                    <a:cxn ang="0">
                      <a:pos x="T4" y="T5"/>
                    </a:cxn>
                    <a:cxn ang="0">
                      <a:pos x="T6" y="T7"/>
                    </a:cxn>
                    <a:cxn ang="0">
                      <a:pos x="T8" y="T9"/>
                    </a:cxn>
                  </a:cxnLst>
                  <a:rect l="0" t="0" r="r" b="b"/>
                  <a:pathLst>
                    <a:path w="39" h="33">
                      <a:moveTo>
                        <a:pt x="16" y="0"/>
                      </a:moveTo>
                      <a:cubicBezTo>
                        <a:pt x="0" y="17"/>
                        <a:pt x="0" y="17"/>
                        <a:pt x="0" y="17"/>
                      </a:cubicBezTo>
                      <a:cubicBezTo>
                        <a:pt x="11" y="26"/>
                        <a:pt x="25" y="32"/>
                        <a:pt x="39" y="33"/>
                      </a:cubicBezTo>
                      <a:cubicBezTo>
                        <a:pt x="39" y="10"/>
                        <a:pt x="39" y="10"/>
                        <a:pt x="39" y="10"/>
                      </a:cubicBezTo>
                      <a:cubicBezTo>
                        <a:pt x="30" y="9"/>
                        <a:pt x="23" y="6"/>
                        <a:pt x="16"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79" name="Freeform 21"/>
                <p:cNvSpPr>
                  <a:spLocks/>
                </p:cNvSpPr>
                <p:nvPr/>
              </p:nvSpPr>
              <p:spPr bwMode="auto">
                <a:xfrm>
                  <a:off x="2295525" y="976313"/>
                  <a:ext cx="250825" cy="300037"/>
                </a:xfrm>
                <a:custGeom>
                  <a:avLst/>
                  <a:gdLst>
                    <a:gd name="T0" fmla="*/ 32 w 32"/>
                    <a:gd name="T1" fmla="*/ 0 h 39"/>
                    <a:gd name="T2" fmla="*/ 9 w 32"/>
                    <a:gd name="T3" fmla="*/ 0 h 39"/>
                    <a:gd name="T4" fmla="*/ 0 w 32"/>
                    <a:gd name="T5" fmla="*/ 23 h 39"/>
                    <a:gd name="T6" fmla="*/ 16 w 32"/>
                    <a:gd name="T7" fmla="*/ 39 h 39"/>
                    <a:gd name="T8" fmla="*/ 32 w 32"/>
                    <a:gd name="T9" fmla="*/ 0 h 39"/>
                  </a:gdLst>
                  <a:ahLst/>
                  <a:cxnLst>
                    <a:cxn ang="0">
                      <a:pos x="T0" y="T1"/>
                    </a:cxn>
                    <a:cxn ang="0">
                      <a:pos x="T2" y="T3"/>
                    </a:cxn>
                    <a:cxn ang="0">
                      <a:pos x="T4" y="T5"/>
                    </a:cxn>
                    <a:cxn ang="0">
                      <a:pos x="T6" y="T7"/>
                    </a:cxn>
                    <a:cxn ang="0">
                      <a:pos x="T8" y="T9"/>
                    </a:cxn>
                  </a:cxnLst>
                  <a:rect l="0" t="0" r="r" b="b"/>
                  <a:pathLst>
                    <a:path w="32" h="39">
                      <a:moveTo>
                        <a:pt x="32" y="0"/>
                      </a:moveTo>
                      <a:cubicBezTo>
                        <a:pt x="9" y="0"/>
                        <a:pt x="9" y="0"/>
                        <a:pt x="9" y="0"/>
                      </a:cubicBezTo>
                      <a:cubicBezTo>
                        <a:pt x="9" y="8"/>
                        <a:pt x="5" y="16"/>
                        <a:pt x="0" y="23"/>
                      </a:cubicBezTo>
                      <a:cubicBezTo>
                        <a:pt x="16" y="39"/>
                        <a:pt x="16" y="39"/>
                        <a:pt x="16" y="39"/>
                      </a:cubicBezTo>
                      <a:cubicBezTo>
                        <a:pt x="26" y="28"/>
                        <a:pt x="32" y="14"/>
                        <a:pt x="32"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80" name="Freeform 22"/>
                <p:cNvSpPr>
                  <a:spLocks/>
                </p:cNvSpPr>
                <p:nvPr/>
              </p:nvSpPr>
              <p:spPr bwMode="auto">
                <a:xfrm>
                  <a:off x="2082800" y="1176338"/>
                  <a:ext cx="306388" cy="255587"/>
                </a:xfrm>
                <a:custGeom>
                  <a:avLst/>
                  <a:gdLst>
                    <a:gd name="T0" fmla="*/ 23 w 39"/>
                    <a:gd name="T1" fmla="*/ 0 h 33"/>
                    <a:gd name="T2" fmla="*/ 0 w 39"/>
                    <a:gd name="T3" fmla="*/ 10 h 33"/>
                    <a:gd name="T4" fmla="*/ 0 w 39"/>
                    <a:gd name="T5" fmla="*/ 33 h 33"/>
                    <a:gd name="T6" fmla="*/ 39 w 39"/>
                    <a:gd name="T7" fmla="*/ 17 h 33"/>
                    <a:gd name="T8" fmla="*/ 23 w 39"/>
                    <a:gd name="T9" fmla="*/ 0 h 33"/>
                  </a:gdLst>
                  <a:ahLst/>
                  <a:cxnLst>
                    <a:cxn ang="0">
                      <a:pos x="T0" y="T1"/>
                    </a:cxn>
                    <a:cxn ang="0">
                      <a:pos x="T2" y="T3"/>
                    </a:cxn>
                    <a:cxn ang="0">
                      <a:pos x="T4" y="T5"/>
                    </a:cxn>
                    <a:cxn ang="0">
                      <a:pos x="T6" y="T7"/>
                    </a:cxn>
                    <a:cxn ang="0">
                      <a:pos x="T8" y="T9"/>
                    </a:cxn>
                  </a:cxnLst>
                  <a:rect l="0" t="0" r="r" b="b"/>
                  <a:pathLst>
                    <a:path w="39" h="33">
                      <a:moveTo>
                        <a:pt x="23" y="0"/>
                      </a:moveTo>
                      <a:cubicBezTo>
                        <a:pt x="17" y="6"/>
                        <a:pt x="9" y="9"/>
                        <a:pt x="0" y="10"/>
                      </a:cubicBezTo>
                      <a:cubicBezTo>
                        <a:pt x="0" y="33"/>
                        <a:pt x="0" y="33"/>
                        <a:pt x="0" y="33"/>
                      </a:cubicBezTo>
                      <a:cubicBezTo>
                        <a:pt x="15" y="32"/>
                        <a:pt x="29" y="26"/>
                        <a:pt x="39" y="17"/>
                      </a:cubicBezTo>
                      <a:cubicBezTo>
                        <a:pt x="23" y="0"/>
                        <a:pt x="23" y="0"/>
                        <a:pt x="2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grpSp>
          <p:grpSp>
            <p:nvGrpSpPr>
              <p:cNvPr id="16" name="Group 15"/>
              <p:cNvGrpSpPr/>
              <p:nvPr/>
            </p:nvGrpSpPr>
            <p:grpSpPr>
              <a:xfrm>
                <a:off x="6949370" y="4412630"/>
                <a:ext cx="679544" cy="673841"/>
                <a:chOff x="1579562" y="484188"/>
                <a:chExt cx="966788" cy="947737"/>
              </a:xfrm>
              <a:solidFill>
                <a:schemeClr val="tx1"/>
              </a:solidFill>
            </p:grpSpPr>
            <p:sp>
              <p:nvSpPr>
                <p:cNvPr id="65" name="Freeform 15"/>
                <p:cNvSpPr>
                  <a:spLocks/>
                </p:cNvSpPr>
                <p:nvPr/>
              </p:nvSpPr>
              <p:spPr bwMode="auto">
                <a:xfrm>
                  <a:off x="1736725" y="484188"/>
                  <a:ext cx="306388" cy="246062"/>
                </a:xfrm>
                <a:custGeom>
                  <a:avLst/>
                  <a:gdLst>
                    <a:gd name="T0" fmla="*/ 39 w 39"/>
                    <a:gd name="T1" fmla="*/ 0 h 32"/>
                    <a:gd name="T2" fmla="*/ 0 w 39"/>
                    <a:gd name="T3" fmla="*/ 16 h 32"/>
                    <a:gd name="T4" fmla="*/ 16 w 39"/>
                    <a:gd name="T5" fmla="*/ 32 h 32"/>
                    <a:gd name="T6" fmla="*/ 39 w 39"/>
                    <a:gd name="T7" fmla="*/ 23 h 32"/>
                    <a:gd name="T8" fmla="*/ 39 w 39"/>
                    <a:gd name="T9" fmla="*/ 0 h 32"/>
                  </a:gdLst>
                  <a:ahLst/>
                  <a:cxnLst>
                    <a:cxn ang="0">
                      <a:pos x="T0" y="T1"/>
                    </a:cxn>
                    <a:cxn ang="0">
                      <a:pos x="T2" y="T3"/>
                    </a:cxn>
                    <a:cxn ang="0">
                      <a:pos x="T4" y="T5"/>
                    </a:cxn>
                    <a:cxn ang="0">
                      <a:pos x="T6" y="T7"/>
                    </a:cxn>
                    <a:cxn ang="0">
                      <a:pos x="T8" y="T9"/>
                    </a:cxn>
                  </a:cxnLst>
                  <a:rect l="0" t="0" r="r" b="b"/>
                  <a:pathLst>
                    <a:path w="39" h="32">
                      <a:moveTo>
                        <a:pt x="39" y="0"/>
                      </a:moveTo>
                      <a:cubicBezTo>
                        <a:pt x="25" y="0"/>
                        <a:pt x="11" y="6"/>
                        <a:pt x="0" y="16"/>
                      </a:cubicBezTo>
                      <a:cubicBezTo>
                        <a:pt x="16" y="32"/>
                        <a:pt x="16" y="32"/>
                        <a:pt x="16" y="32"/>
                      </a:cubicBezTo>
                      <a:cubicBezTo>
                        <a:pt x="23" y="27"/>
                        <a:pt x="30" y="23"/>
                        <a:pt x="39" y="23"/>
                      </a:cubicBezTo>
                      <a:cubicBezTo>
                        <a:pt x="39" y="0"/>
                        <a:pt x="39" y="0"/>
                        <a:pt x="3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66" name="Freeform 16"/>
                <p:cNvSpPr>
                  <a:spLocks/>
                </p:cNvSpPr>
                <p:nvPr/>
              </p:nvSpPr>
              <p:spPr bwMode="auto">
                <a:xfrm>
                  <a:off x="2295525" y="638175"/>
                  <a:ext cx="250825" cy="300037"/>
                </a:xfrm>
                <a:custGeom>
                  <a:avLst/>
                  <a:gdLst>
                    <a:gd name="T0" fmla="*/ 16 w 32"/>
                    <a:gd name="T1" fmla="*/ 0 h 39"/>
                    <a:gd name="T2" fmla="*/ 0 w 32"/>
                    <a:gd name="T3" fmla="*/ 16 h 39"/>
                    <a:gd name="T4" fmla="*/ 9 w 32"/>
                    <a:gd name="T5" fmla="*/ 39 h 39"/>
                    <a:gd name="T6" fmla="*/ 32 w 32"/>
                    <a:gd name="T7" fmla="*/ 39 h 39"/>
                    <a:gd name="T8" fmla="*/ 16 w 32"/>
                    <a:gd name="T9" fmla="*/ 0 h 39"/>
                  </a:gdLst>
                  <a:ahLst/>
                  <a:cxnLst>
                    <a:cxn ang="0">
                      <a:pos x="T0" y="T1"/>
                    </a:cxn>
                    <a:cxn ang="0">
                      <a:pos x="T2" y="T3"/>
                    </a:cxn>
                    <a:cxn ang="0">
                      <a:pos x="T4" y="T5"/>
                    </a:cxn>
                    <a:cxn ang="0">
                      <a:pos x="T6" y="T7"/>
                    </a:cxn>
                    <a:cxn ang="0">
                      <a:pos x="T8" y="T9"/>
                    </a:cxn>
                  </a:cxnLst>
                  <a:rect l="0" t="0" r="r" b="b"/>
                  <a:pathLst>
                    <a:path w="32" h="39">
                      <a:moveTo>
                        <a:pt x="16" y="0"/>
                      </a:moveTo>
                      <a:cubicBezTo>
                        <a:pt x="0" y="16"/>
                        <a:pt x="0" y="16"/>
                        <a:pt x="0" y="16"/>
                      </a:cubicBezTo>
                      <a:cubicBezTo>
                        <a:pt x="5" y="22"/>
                        <a:pt x="9" y="30"/>
                        <a:pt x="9" y="39"/>
                      </a:cubicBezTo>
                      <a:cubicBezTo>
                        <a:pt x="32" y="39"/>
                        <a:pt x="32" y="39"/>
                        <a:pt x="32" y="39"/>
                      </a:cubicBezTo>
                      <a:cubicBezTo>
                        <a:pt x="32" y="24"/>
                        <a:pt x="26" y="10"/>
                        <a:pt x="16"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67" name="Freeform 17"/>
                <p:cNvSpPr>
                  <a:spLocks/>
                </p:cNvSpPr>
                <p:nvPr/>
              </p:nvSpPr>
              <p:spPr bwMode="auto">
                <a:xfrm>
                  <a:off x="2082800" y="484188"/>
                  <a:ext cx="306388" cy="246062"/>
                </a:xfrm>
                <a:custGeom>
                  <a:avLst/>
                  <a:gdLst>
                    <a:gd name="T0" fmla="*/ 0 w 39"/>
                    <a:gd name="T1" fmla="*/ 0 h 32"/>
                    <a:gd name="T2" fmla="*/ 0 w 39"/>
                    <a:gd name="T3" fmla="*/ 23 h 32"/>
                    <a:gd name="T4" fmla="*/ 23 w 39"/>
                    <a:gd name="T5" fmla="*/ 32 h 32"/>
                    <a:gd name="T6" fmla="*/ 39 w 39"/>
                    <a:gd name="T7" fmla="*/ 16 h 32"/>
                    <a:gd name="T8" fmla="*/ 0 w 39"/>
                    <a:gd name="T9" fmla="*/ 0 h 32"/>
                  </a:gdLst>
                  <a:ahLst/>
                  <a:cxnLst>
                    <a:cxn ang="0">
                      <a:pos x="T0" y="T1"/>
                    </a:cxn>
                    <a:cxn ang="0">
                      <a:pos x="T2" y="T3"/>
                    </a:cxn>
                    <a:cxn ang="0">
                      <a:pos x="T4" y="T5"/>
                    </a:cxn>
                    <a:cxn ang="0">
                      <a:pos x="T6" y="T7"/>
                    </a:cxn>
                    <a:cxn ang="0">
                      <a:pos x="T8" y="T9"/>
                    </a:cxn>
                  </a:cxnLst>
                  <a:rect l="0" t="0" r="r" b="b"/>
                  <a:pathLst>
                    <a:path w="39" h="32">
                      <a:moveTo>
                        <a:pt x="0" y="0"/>
                      </a:moveTo>
                      <a:cubicBezTo>
                        <a:pt x="0" y="23"/>
                        <a:pt x="0" y="23"/>
                        <a:pt x="0" y="23"/>
                      </a:cubicBezTo>
                      <a:cubicBezTo>
                        <a:pt x="9" y="23"/>
                        <a:pt x="17" y="27"/>
                        <a:pt x="23" y="32"/>
                      </a:cubicBezTo>
                      <a:cubicBezTo>
                        <a:pt x="39" y="16"/>
                        <a:pt x="39" y="16"/>
                        <a:pt x="39" y="16"/>
                      </a:cubicBezTo>
                      <a:cubicBezTo>
                        <a:pt x="29" y="6"/>
                        <a:pt x="15" y="0"/>
                        <a:pt x="0"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68" name="Freeform 18"/>
                <p:cNvSpPr>
                  <a:spLocks/>
                </p:cNvSpPr>
                <p:nvPr/>
              </p:nvSpPr>
              <p:spPr bwMode="auto">
                <a:xfrm>
                  <a:off x="1579562" y="638175"/>
                  <a:ext cx="258763" cy="300037"/>
                </a:xfrm>
                <a:custGeom>
                  <a:avLst/>
                  <a:gdLst>
                    <a:gd name="T0" fmla="*/ 16 w 33"/>
                    <a:gd name="T1" fmla="*/ 0 h 39"/>
                    <a:gd name="T2" fmla="*/ 0 w 33"/>
                    <a:gd name="T3" fmla="*/ 39 h 39"/>
                    <a:gd name="T4" fmla="*/ 23 w 33"/>
                    <a:gd name="T5" fmla="*/ 39 h 39"/>
                    <a:gd name="T6" fmla="*/ 33 w 33"/>
                    <a:gd name="T7" fmla="*/ 16 h 39"/>
                    <a:gd name="T8" fmla="*/ 16 w 33"/>
                    <a:gd name="T9" fmla="*/ 0 h 39"/>
                  </a:gdLst>
                  <a:ahLst/>
                  <a:cxnLst>
                    <a:cxn ang="0">
                      <a:pos x="T0" y="T1"/>
                    </a:cxn>
                    <a:cxn ang="0">
                      <a:pos x="T2" y="T3"/>
                    </a:cxn>
                    <a:cxn ang="0">
                      <a:pos x="T4" y="T5"/>
                    </a:cxn>
                    <a:cxn ang="0">
                      <a:pos x="T6" y="T7"/>
                    </a:cxn>
                    <a:cxn ang="0">
                      <a:pos x="T8" y="T9"/>
                    </a:cxn>
                  </a:cxnLst>
                  <a:rect l="0" t="0" r="r" b="b"/>
                  <a:pathLst>
                    <a:path w="33" h="39">
                      <a:moveTo>
                        <a:pt x="16" y="0"/>
                      </a:moveTo>
                      <a:cubicBezTo>
                        <a:pt x="7" y="10"/>
                        <a:pt x="1" y="24"/>
                        <a:pt x="0" y="39"/>
                      </a:cubicBezTo>
                      <a:cubicBezTo>
                        <a:pt x="23" y="39"/>
                        <a:pt x="23" y="39"/>
                        <a:pt x="23" y="39"/>
                      </a:cubicBezTo>
                      <a:cubicBezTo>
                        <a:pt x="24" y="30"/>
                        <a:pt x="27" y="22"/>
                        <a:pt x="33" y="16"/>
                      </a:cubicBezTo>
                      <a:lnTo>
                        <a:pt x="1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69" name="Freeform 19"/>
                <p:cNvSpPr>
                  <a:spLocks/>
                </p:cNvSpPr>
                <p:nvPr/>
              </p:nvSpPr>
              <p:spPr bwMode="auto">
                <a:xfrm>
                  <a:off x="1579562" y="976313"/>
                  <a:ext cx="258763" cy="300037"/>
                </a:xfrm>
                <a:custGeom>
                  <a:avLst/>
                  <a:gdLst>
                    <a:gd name="T0" fmla="*/ 23 w 33"/>
                    <a:gd name="T1" fmla="*/ 0 h 39"/>
                    <a:gd name="T2" fmla="*/ 0 w 33"/>
                    <a:gd name="T3" fmla="*/ 0 h 39"/>
                    <a:gd name="T4" fmla="*/ 16 w 33"/>
                    <a:gd name="T5" fmla="*/ 39 h 39"/>
                    <a:gd name="T6" fmla="*/ 33 w 33"/>
                    <a:gd name="T7" fmla="*/ 23 h 39"/>
                    <a:gd name="T8" fmla="*/ 23 w 33"/>
                    <a:gd name="T9" fmla="*/ 0 h 39"/>
                  </a:gdLst>
                  <a:ahLst/>
                  <a:cxnLst>
                    <a:cxn ang="0">
                      <a:pos x="T0" y="T1"/>
                    </a:cxn>
                    <a:cxn ang="0">
                      <a:pos x="T2" y="T3"/>
                    </a:cxn>
                    <a:cxn ang="0">
                      <a:pos x="T4" y="T5"/>
                    </a:cxn>
                    <a:cxn ang="0">
                      <a:pos x="T6" y="T7"/>
                    </a:cxn>
                    <a:cxn ang="0">
                      <a:pos x="T8" y="T9"/>
                    </a:cxn>
                  </a:cxnLst>
                  <a:rect l="0" t="0" r="r" b="b"/>
                  <a:pathLst>
                    <a:path w="33" h="39">
                      <a:moveTo>
                        <a:pt x="23" y="0"/>
                      </a:moveTo>
                      <a:cubicBezTo>
                        <a:pt x="0" y="0"/>
                        <a:pt x="0" y="0"/>
                        <a:pt x="0" y="0"/>
                      </a:cubicBezTo>
                      <a:cubicBezTo>
                        <a:pt x="1" y="14"/>
                        <a:pt x="7" y="28"/>
                        <a:pt x="16" y="39"/>
                      </a:cubicBezTo>
                      <a:cubicBezTo>
                        <a:pt x="33" y="23"/>
                        <a:pt x="33" y="23"/>
                        <a:pt x="33" y="23"/>
                      </a:cubicBezTo>
                      <a:cubicBezTo>
                        <a:pt x="27" y="16"/>
                        <a:pt x="24" y="8"/>
                        <a:pt x="2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70" name="Freeform 20"/>
                <p:cNvSpPr>
                  <a:spLocks/>
                </p:cNvSpPr>
                <p:nvPr/>
              </p:nvSpPr>
              <p:spPr bwMode="auto">
                <a:xfrm>
                  <a:off x="1736725" y="1176338"/>
                  <a:ext cx="306388" cy="255587"/>
                </a:xfrm>
                <a:custGeom>
                  <a:avLst/>
                  <a:gdLst>
                    <a:gd name="T0" fmla="*/ 16 w 39"/>
                    <a:gd name="T1" fmla="*/ 0 h 33"/>
                    <a:gd name="T2" fmla="*/ 0 w 39"/>
                    <a:gd name="T3" fmla="*/ 17 h 33"/>
                    <a:gd name="T4" fmla="*/ 39 w 39"/>
                    <a:gd name="T5" fmla="*/ 33 h 33"/>
                    <a:gd name="T6" fmla="*/ 39 w 39"/>
                    <a:gd name="T7" fmla="*/ 10 h 33"/>
                    <a:gd name="T8" fmla="*/ 16 w 39"/>
                    <a:gd name="T9" fmla="*/ 0 h 33"/>
                  </a:gdLst>
                  <a:ahLst/>
                  <a:cxnLst>
                    <a:cxn ang="0">
                      <a:pos x="T0" y="T1"/>
                    </a:cxn>
                    <a:cxn ang="0">
                      <a:pos x="T2" y="T3"/>
                    </a:cxn>
                    <a:cxn ang="0">
                      <a:pos x="T4" y="T5"/>
                    </a:cxn>
                    <a:cxn ang="0">
                      <a:pos x="T6" y="T7"/>
                    </a:cxn>
                    <a:cxn ang="0">
                      <a:pos x="T8" y="T9"/>
                    </a:cxn>
                  </a:cxnLst>
                  <a:rect l="0" t="0" r="r" b="b"/>
                  <a:pathLst>
                    <a:path w="39" h="33">
                      <a:moveTo>
                        <a:pt x="16" y="0"/>
                      </a:moveTo>
                      <a:cubicBezTo>
                        <a:pt x="0" y="17"/>
                        <a:pt x="0" y="17"/>
                        <a:pt x="0" y="17"/>
                      </a:cubicBezTo>
                      <a:cubicBezTo>
                        <a:pt x="11" y="26"/>
                        <a:pt x="25" y="32"/>
                        <a:pt x="39" y="33"/>
                      </a:cubicBezTo>
                      <a:cubicBezTo>
                        <a:pt x="39" y="10"/>
                        <a:pt x="39" y="10"/>
                        <a:pt x="39" y="10"/>
                      </a:cubicBezTo>
                      <a:cubicBezTo>
                        <a:pt x="30" y="9"/>
                        <a:pt x="23" y="6"/>
                        <a:pt x="16"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71" name="Freeform 21"/>
                <p:cNvSpPr>
                  <a:spLocks/>
                </p:cNvSpPr>
                <p:nvPr/>
              </p:nvSpPr>
              <p:spPr bwMode="auto">
                <a:xfrm>
                  <a:off x="2295525" y="976313"/>
                  <a:ext cx="250825" cy="300037"/>
                </a:xfrm>
                <a:custGeom>
                  <a:avLst/>
                  <a:gdLst>
                    <a:gd name="T0" fmla="*/ 32 w 32"/>
                    <a:gd name="T1" fmla="*/ 0 h 39"/>
                    <a:gd name="T2" fmla="*/ 9 w 32"/>
                    <a:gd name="T3" fmla="*/ 0 h 39"/>
                    <a:gd name="T4" fmla="*/ 0 w 32"/>
                    <a:gd name="T5" fmla="*/ 23 h 39"/>
                    <a:gd name="T6" fmla="*/ 16 w 32"/>
                    <a:gd name="T7" fmla="*/ 39 h 39"/>
                    <a:gd name="T8" fmla="*/ 32 w 32"/>
                    <a:gd name="T9" fmla="*/ 0 h 39"/>
                  </a:gdLst>
                  <a:ahLst/>
                  <a:cxnLst>
                    <a:cxn ang="0">
                      <a:pos x="T0" y="T1"/>
                    </a:cxn>
                    <a:cxn ang="0">
                      <a:pos x="T2" y="T3"/>
                    </a:cxn>
                    <a:cxn ang="0">
                      <a:pos x="T4" y="T5"/>
                    </a:cxn>
                    <a:cxn ang="0">
                      <a:pos x="T6" y="T7"/>
                    </a:cxn>
                    <a:cxn ang="0">
                      <a:pos x="T8" y="T9"/>
                    </a:cxn>
                  </a:cxnLst>
                  <a:rect l="0" t="0" r="r" b="b"/>
                  <a:pathLst>
                    <a:path w="32" h="39">
                      <a:moveTo>
                        <a:pt x="32" y="0"/>
                      </a:moveTo>
                      <a:cubicBezTo>
                        <a:pt x="9" y="0"/>
                        <a:pt x="9" y="0"/>
                        <a:pt x="9" y="0"/>
                      </a:cubicBezTo>
                      <a:cubicBezTo>
                        <a:pt x="9" y="8"/>
                        <a:pt x="5" y="16"/>
                        <a:pt x="0" y="23"/>
                      </a:cubicBezTo>
                      <a:cubicBezTo>
                        <a:pt x="16" y="39"/>
                        <a:pt x="16" y="39"/>
                        <a:pt x="16" y="39"/>
                      </a:cubicBezTo>
                      <a:cubicBezTo>
                        <a:pt x="26" y="28"/>
                        <a:pt x="32" y="14"/>
                        <a:pt x="32"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72" name="Freeform 22"/>
                <p:cNvSpPr>
                  <a:spLocks/>
                </p:cNvSpPr>
                <p:nvPr/>
              </p:nvSpPr>
              <p:spPr bwMode="auto">
                <a:xfrm>
                  <a:off x="2082800" y="1176338"/>
                  <a:ext cx="306388" cy="255587"/>
                </a:xfrm>
                <a:custGeom>
                  <a:avLst/>
                  <a:gdLst>
                    <a:gd name="T0" fmla="*/ 23 w 39"/>
                    <a:gd name="T1" fmla="*/ 0 h 33"/>
                    <a:gd name="T2" fmla="*/ 0 w 39"/>
                    <a:gd name="T3" fmla="*/ 10 h 33"/>
                    <a:gd name="T4" fmla="*/ 0 w 39"/>
                    <a:gd name="T5" fmla="*/ 33 h 33"/>
                    <a:gd name="T6" fmla="*/ 39 w 39"/>
                    <a:gd name="T7" fmla="*/ 17 h 33"/>
                    <a:gd name="T8" fmla="*/ 23 w 39"/>
                    <a:gd name="T9" fmla="*/ 0 h 33"/>
                  </a:gdLst>
                  <a:ahLst/>
                  <a:cxnLst>
                    <a:cxn ang="0">
                      <a:pos x="T0" y="T1"/>
                    </a:cxn>
                    <a:cxn ang="0">
                      <a:pos x="T2" y="T3"/>
                    </a:cxn>
                    <a:cxn ang="0">
                      <a:pos x="T4" y="T5"/>
                    </a:cxn>
                    <a:cxn ang="0">
                      <a:pos x="T6" y="T7"/>
                    </a:cxn>
                    <a:cxn ang="0">
                      <a:pos x="T8" y="T9"/>
                    </a:cxn>
                  </a:cxnLst>
                  <a:rect l="0" t="0" r="r" b="b"/>
                  <a:pathLst>
                    <a:path w="39" h="33">
                      <a:moveTo>
                        <a:pt x="23" y="0"/>
                      </a:moveTo>
                      <a:cubicBezTo>
                        <a:pt x="17" y="6"/>
                        <a:pt x="9" y="9"/>
                        <a:pt x="0" y="10"/>
                      </a:cubicBezTo>
                      <a:cubicBezTo>
                        <a:pt x="0" y="33"/>
                        <a:pt x="0" y="33"/>
                        <a:pt x="0" y="33"/>
                      </a:cubicBezTo>
                      <a:cubicBezTo>
                        <a:pt x="15" y="32"/>
                        <a:pt x="29" y="26"/>
                        <a:pt x="39" y="17"/>
                      </a:cubicBezTo>
                      <a:cubicBezTo>
                        <a:pt x="23" y="0"/>
                        <a:pt x="23" y="0"/>
                        <a:pt x="2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grpSp>
          <p:sp>
            <p:nvSpPr>
              <p:cNvPr id="17" name="Content Placeholder 2"/>
              <p:cNvSpPr txBox="1">
                <a:spLocks/>
              </p:cNvSpPr>
              <p:nvPr/>
            </p:nvSpPr>
            <p:spPr>
              <a:xfrm>
                <a:off x="860329" y="1623755"/>
                <a:ext cx="1691378" cy="557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Font typeface="Arial" pitchFamily="34" charset="0"/>
                  <a:buNone/>
                </a:pPr>
                <a:r>
                  <a:rPr lang="en-US" sz="800" dirty="0">
                    <a:solidFill>
                      <a:prstClr val="white">
                        <a:lumMod val="50000"/>
                      </a:prstClr>
                    </a:solidFill>
                    <a:latin typeface="Agency FB" panose="020B0503020202020204" pitchFamily="34" charset="0"/>
                  </a:rPr>
                  <a:t>Lorem ipsum dolor sit amet, consectetur adipiscing elit. Sed imperdiet tincidunt.</a:t>
                </a:r>
                <a:endParaRPr lang="en-US" sz="700" dirty="0">
                  <a:solidFill>
                    <a:prstClr val="white">
                      <a:lumMod val="50000"/>
                    </a:prstClr>
                  </a:solidFill>
                  <a:latin typeface="Agency FB" panose="020B0503020202020204" pitchFamily="34" charset="0"/>
                </a:endParaRPr>
              </a:p>
            </p:txBody>
          </p:sp>
          <p:sp>
            <p:nvSpPr>
              <p:cNvPr id="18" name="Content Placeholder 2"/>
              <p:cNvSpPr txBox="1">
                <a:spLocks/>
              </p:cNvSpPr>
              <p:nvPr/>
            </p:nvSpPr>
            <p:spPr>
              <a:xfrm>
                <a:off x="2711460" y="1642840"/>
                <a:ext cx="1691378" cy="557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Font typeface="Arial" pitchFamily="34" charset="0"/>
                  <a:buNone/>
                </a:pPr>
                <a:r>
                  <a:rPr lang="en-US" sz="800" dirty="0">
                    <a:solidFill>
                      <a:prstClr val="white">
                        <a:lumMod val="50000"/>
                      </a:prstClr>
                    </a:solidFill>
                    <a:latin typeface="Agency FB" panose="020B0503020202020204" pitchFamily="34" charset="0"/>
                  </a:rPr>
                  <a:t>Lorem ipsum dolor sit amet, consectetur adipiscing elit. Sed imperdiet tincidunt.</a:t>
                </a:r>
                <a:endParaRPr lang="en-US" sz="700" dirty="0">
                  <a:solidFill>
                    <a:prstClr val="white">
                      <a:lumMod val="50000"/>
                    </a:prstClr>
                  </a:solidFill>
                  <a:latin typeface="Agency FB" panose="020B0503020202020204" pitchFamily="34" charset="0"/>
                </a:endParaRPr>
              </a:p>
            </p:txBody>
          </p:sp>
          <p:sp>
            <p:nvSpPr>
              <p:cNvPr id="19" name="Content Placeholder 2"/>
              <p:cNvSpPr txBox="1">
                <a:spLocks/>
              </p:cNvSpPr>
              <p:nvPr/>
            </p:nvSpPr>
            <p:spPr>
              <a:xfrm>
                <a:off x="4552689" y="1619274"/>
                <a:ext cx="1691378" cy="557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Font typeface="Arial" pitchFamily="34" charset="0"/>
                  <a:buNone/>
                </a:pPr>
                <a:r>
                  <a:rPr lang="en-US" sz="800" dirty="0">
                    <a:solidFill>
                      <a:prstClr val="white">
                        <a:lumMod val="50000"/>
                      </a:prstClr>
                    </a:solidFill>
                    <a:latin typeface="Agency FB" panose="020B0503020202020204" pitchFamily="34" charset="0"/>
                  </a:rPr>
                  <a:t>Lorem ipsum dolor sit amet, consectetur adipiscing elit. Sed imperdiet tincidunt.</a:t>
                </a:r>
                <a:endParaRPr lang="en-US" sz="700" dirty="0">
                  <a:solidFill>
                    <a:prstClr val="white">
                      <a:lumMod val="50000"/>
                    </a:prstClr>
                  </a:solidFill>
                  <a:latin typeface="Agency FB" panose="020B0503020202020204" pitchFamily="34" charset="0"/>
                </a:endParaRPr>
              </a:p>
            </p:txBody>
          </p:sp>
          <p:sp>
            <p:nvSpPr>
              <p:cNvPr id="20" name="Rectangle 19"/>
              <p:cNvSpPr/>
              <p:nvPr/>
            </p:nvSpPr>
            <p:spPr>
              <a:xfrm>
                <a:off x="1515722" y="1313060"/>
                <a:ext cx="545342" cy="369332"/>
              </a:xfrm>
              <a:prstGeom prst="rect">
                <a:avLst/>
              </a:prstGeom>
            </p:spPr>
            <p:txBody>
              <a:bodyPr wrap="none">
                <a:spAutoFit/>
              </a:bodyPr>
              <a:lstStyle/>
              <a:p>
                <a:r>
                  <a:rPr lang="id-ID" b="1">
                    <a:solidFill>
                      <a:srgbClr val="44546A"/>
                    </a:solidFill>
                    <a:latin typeface="Agency FB" panose="020B0503020202020204" pitchFamily="34" charset="0"/>
                  </a:rPr>
                  <a:t>45%</a:t>
                </a:r>
                <a:endParaRPr lang="en-US" b="1" dirty="0">
                  <a:solidFill>
                    <a:srgbClr val="44546A"/>
                  </a:solidFill>
                  <a:latin typeface="Agency FB" panose="020B0503020202020204" pitchFamily="34" charset="0"/>
                </a:endParaRPr>
              </a:p>
            </p:txBody>
          </p:sp>
          <p:sp>
            <p:nvSpPr>
              <p:cNvPr id="21" name="Rectangle 20"/>
              <p:cNvSpPr/>
              <p:nvPr/>
            </p:nvSpPr>
            <p:spPr>
              <a:xfrm>
                <a:off x="3361069" y="1308475"/>
                <a:ext cx="546945" cy="369332"/>
              </a:xfrm>
              <a:prstGeom prst="rect">
                <a:avLst/>
              </a:prstGeom>
            </p:spPr>
            <p:txBody>
              <a:bodyPr wrap="none">
                <a:spAutoFit/>
              </a:bodyPr>
              <a:lstStyle/>
              <a:p>
                <a:r>
                  <a:rPr lang="id-ID" b="1">
                    <a:solidFill>
                      <a:srgbClr val="44546A"/>
                    </a:solidFill>
                    <a:latin typeface="Agency FB" panose="020B0503020202020204" pitchFamily="34" charset="0"/>
                  </a:rPr>
                  <a:t>50%</a:t>
                </a:r>
                <a:endParaRPr lang="en-US" b="1" dirty="0">
                  <a:solidFill>
                    <a:srgbClr val="44546A"/>
                  </a:solidFill>
                  <a:latin typeface="Agency FB" panose="020B0503020202020204" pitchFamily="34" charset="0"/>
                </a:endParaRPr>
              </a:p>
            </p:txBody>
          </p:sp>
          <p:sp>
            <p:nvSpPr>
              <p:cNvPr id="22" name="Rectangle 21"/>
              <p:cNvSpPr/>
              <p:nvPr/>
            </p:nvSpPr>
            <p:spPr>
              <a:xfrm>
                <a:off x="5191495" y="1313060"/>
                <a:ext cx="545342" cy="369332"/>
              </a:xfrm>
              <a:prstGeom prst="rect">
                <a:avLst/>
              </a:prstGeom>
            </p:spPr>
            <p:txBody>
              <a:bodyPr wrap="none">
                <a:spAutoFit/>
              </a:bodyPr>
              <a:lstStyle/>
              <a:p>
                <a:r>
                  <a:rPr lang="id-ID" b="1">
                    <a:solidFill>
                      <a:srgbClr val="44546A"/>
                    </a:solidFill>
                    <a:latin typeface="Agency FB" panose="020B0503020202020204" pitchFamily="34" charset="0"/>
                  </a:rPr>
                  <a:t>65%</a:t>
                </a:r>
                <a:endParaRPr lang="en-US" b="1" dirty="0">
                  <a:solidFill>
                    <a:srgbClr val="44546A"/>
                  </a:solidFill>
                  <a:latin typeface="Agency FB" panose="020B0503020202020204" pitchFamily="34" charset="0"/>
                </a:endParaRPr>
              </a:p>
            </p:txBody>
          </p:sp>
          <p:grpSp>
            <p:nvGrpSpPr>
              <p:cNvPr id="23" name="Group 22"/>
              <p:cNvGrpSpPr/>
              <p:nvPr/>
            </p:nvGrpSpPr>
            <p:grpSpPr>
              <a:xfrm>
                <a:off x="6457401" y="1305206"/>
                <a:ext cx="1691378" cy="876037"/>
                <a:chOff x="6457401" y="1305206"/>
                <a:chExt cx="1691378" cy="876037"/>
              </a:xfrm>
            </p:grpSpPr>
            <p:sp>
              <p:nvSpPr>
                <p:cNvPr id="63" name="Content Placeholder 2"/>
                <p:cNvSpPr txBox="1">
                  <a:spLocks/>
                </p:cNvSpPr>
                <p:nvPr/>
              </p:nvSpPr>
              <p:spPr>
                <a:xfrm>
                  <a:off x="6457401" y="1623755"/>
                  <a:ext cx="1691378" cy="557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Font typeface="Arial" pitchFamily="34" charset="0"/>
                    <a:buNone/>
                  </a:pPr>
                  <a:r>
                    <a:rPr lang="en-US" sz="800" dirty="0">
                      <a:solidFill>
                        <a:prstClr val="white">
                          <a:lumMod val="50000"/>
                        </a:prstClr>
                      </a:solidFill>
                      <a:latin typeface="Agency FB" panose="020B0503020202020204" pitchFamily="34" charset="0"/>
                    </a:rPr>
                    <a:t>Lorem ipsum dolor sit amet, consectetur adipiscing elit. Sed imperdiet tincidunt.</a:t>
                  </a:r>
                  <a:endParaRPr lang="en-US" sz="700" dirty="0">
                    <a:solidFill>
                      <a:prstClr val="white">
                        <a:lumMod val="50000"/>
                      </a:prstClr>
                    </a:solidFill>
                    <a:latin typeface="Agency FB" panose="020B0503020202020204" pitchFamily="34" charset="0"/>
                  </a:endParaRPr>
                </a:p>
              </p:txBody>
            </p:sp>
            <p:sp>
              <p:nvSpPr>
                <p:cNvPr id="64" name="Rectangle 63"/>
                <p:cNvSpPr/>
                <p:nvPr/>
              </p:nvSpPr>
              <p:spPr>
                <a:xfrm>
                  <a:off x="6989576" y="1305206"/>
                  <a:ext cx="548548" cy="369332"/>
                </a:xfrm>
                <a:prstGeom prst="rect">
                  <a:avLst/>
                </a:prstGeom>
              </p:spPr>
              <p:txBody>
                <a:bodyPr wrap="none">
                  <a:spAutoFit/>
                </a:bodyPr>
                <a:lstStyle/>
                <a:p>
                  <a:r>
                    <a:rPr lang="id-ID" b="1">
                      <a:solidFill>
                        <a:srgbClr val="44546A"/>
                      </a:solidFill>
                      <a:latin typeface="Agency FB" panose="020B0503020202020204" pitchFamily="34" charset="0"/>
                    </a:rPr>
                    <a:t>90%</a:t>
                  </a:r>
                  <a:endParaRPr lang="en-US" b="1" dirty="0">
                    <a:solidFill>
                      <a:srgbClr val="44546A"/>
                    </a:solidFill>
                    <a:latin typeface="Agency FB" panose="020B0503020202020204" pitchFamily="34" charset="0"/>
                  </a:endParaRPr>
                </a:p>
              </p:txBody>
            </p:sp>
          </p:grpSp>
          <p:grpSp>
            <p:nvGrpSpPr>
              <p:cNvPr id="24" name="Group 23"/>
              <p:cNvGrpSpPr/>
              <p:nvPr/>
            </p:nvGrpSpPr>
            <p:grpSpPr>
              <a:xfrm>
                <a:off x="8435319" y="2252349"/>
                <a:ext cx="1329964" cy="4190207"/>
                <a:chOff x="485404" y="3025589"/>
                <a:chExt cx="1329964" cy="4190207"/>
              </a:xfrm>
            </p:grpSpPr>
            <p:sp>
              <p:nvSpPr>
                <p:cNvPr id="37" name="Freeform 1555"/>
                <p:cNvSpPr>
                  <a:spLocks/>
                </p:cNvSpPr>
                <p:nvPr/>
              </p:nvSpPr>
              <p:spPr bwMode="auto">
                <a:xfrm rot="16200000">
                  <a:off x="-129499" y="4305474"/>
                  <a:ext cx="3224752" cy="664982"/>
                </a:xfrm>
                <a:custGeom>
                  <a:avLst/>
                  <a:gdLst>
                    <a:gd name="T0" fmla="*/ 0 w 1964"/>
                    <a:gd name="T1" fmla="*/ 405 h 405"/>
                    <a:gd name="T2" fmla="*/ 163 w 1964"/>
                    <a:gd name="T3" fmla="*/ 0 h 405"/>
                    <a:gd name="T4" fmla="*/ 1964 w 1964"/>
                    <a:gd name="T5" fmla="*/ 0 h 405"/>
                    <a:gd name="T6" fmla="*/ 1843 w 1964"/>
                    <a:gd name="T7" fmla="*/ 405 h 405"/>
                    <a:gd name="T8" fmla="*/ 0 w 1964"/>
                    <a:gd name="T9" fmla="*/ 405 h 405"/>
                  </a:gdLst>
                  <a:ahLst/>
                  <a:cxnLst>
                    <a:cxn ang="0">
                      <a:pos x="T0" y="T1"/>
                    </a:cxn>
                    <a:cxn ang="0">
                      <a:pos x="T2" y="T3"/>
                    </a:cxn>
                    <a:cxn ang="0">
                      <a:pos x="T4" y="T5"/>
                    </a:cxn>
                    <a:cxn ang="0">
                      <a:pos x="T6" y="T7"/>
                    </a:cxn>
                    <a:cxn ang="0">
                      <a:pos x="T8" y="T9"/>
                    </a:cxn>
                  </a:cxnLst>
                  <a:rect l="0" t="0" r="r" b="b"/>
                  <a:pathLst>
                    <a:path w="1964" h="405">
                      <a:moveTo>
                        <a:pt x="0" y="405"/>
                      </a:moveTo>
                      <a:lnTo>
                        <a:pt x="163" y="0"/>
                      </a:lnTo>
                      <a:lnTo>
                        <a:pt x="1964" y="0"/>
                      </a:lnTo>
                      <a:lnTo>
                        <a:pt x="1843" y="405"/>
                      </a:lnTo>
                      <a:lnTo>
                        <a:pt x="0" y="405"/>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38" name="Freeform 1556"/>
                <p:cNvSpPr>
                  <a:spLocks/>
                </p:cNvSpPr>
                <p:nvPr/>
              </p:nvSpPr>
              <p:spPr bwMode="auto">
                <a:xfrm rot="16200000">
                  <a:off x="-129499" y="4305474"/>
                  <a:ext cx="3224752" cy="664982"/>
                </a:xfrm>
                <a:custGeom>
                  <a:avLst/>
                  <a:gdLst>
                    <a:gd name="T0" fmla="*/ 0 w 1964"/>
                    <a:gd name="T1" fmla="*/ 405 h 405"/>
                    <a:gd name="T2" fmla="*/ 163 w 1964"/>
                    <a:gd name="T3" fmla="*/ 0 h 405"/>
                    <a:gd name="T4" fmla="*/ 1964 w 1964"/>
                    <a:gd name="T5" fmla="*/ 0 h 405"/>
                    <a:gd name="T6" fmla="*/ 1843 w 1964"/>
                    <a:gd name="T7" fmla="*/ 405 h 405"/>
                    <a:gd name="T8" fmla="*/ 0 w 1964"/>
                    <a:gd name="T9" fmla="*/ 405 h 405"/>
                  </a:gdLst>
                  <a:ahLst/>
                  <a:cxnLst>
                    <a:cxn ang="0">
                      <a:pos x="T0" y="T1"/>
                    </a:cxn>
                    <a:cxn ang="0">
                      <a:pos x="T2" y="T3"/>
                    </a:cxn>
                    <a:cxn ang="0">
                      <a:pos x="T4" y="T5"/>
                    </a:cxn>
                    <a:cxn ang="0">
                      <a:pos x="T6" y="T7"/>
                    </a:cxn>
                    <a:cxn ang="0">
                      <a:pos x="T8" y="T9"/>
                    </a:cxn>
                  </a:cxnLst>
                  <a:rect l="0" t="0" r="r" b="b"/>
                  <a:pathLst>
                    <a:path w="1964" h="405">
                      <a:moveTo>
                        <a:pt x="0" y="405"/>
                      </a:moveTo>
                      <a:lnTo>
                        <a:pt x="163" y="0"/>
                      </a:lnTo>
                      <a:lnTo>
                        <a:pt x="1964" y="0"/>
                      </a:lnTo>
                      <a:lnTo>
                        <a:pt x="1843" y="405"/>
                      </a:lnTo>
                      <a:lnTo>
                        <a:pt x="0" y="40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39" name="Freeform 1557"/>
                <p:cNvSpPr>
                  <a:spLocks/>
                </p:cNvSpPr>
                <p:nvPr/>
              </p:nvSpPr>
              <p:spPr bwMode="auto">
                <a:xfrm rot="16200000">
                  <a:off x="-795302" y="4306295"/>
                  <a:ext cx="3226394" cy="664982"/>
                </a:xfrm>
                <a:custGeom>
                  <a:avLst/>
                  <a:gdLst>
                    <a:gd name="T0" fmla="*/ 0 w 1965"/>
                    <a:gd name="T1" fmla="*/ 0 h 405"/>
                    <a:gd name="T2" fmla="*/ 163 w 1965"/>
                    <a:gd name="T3" fmla="*/ 405 h 405"/>
                    <a:gd name="T4" fmla="*/ 1965 w 1965"/>
                    <a:gd name="T5" fmla="*/ 405 h 405"/>
                    <a:gd name="T6" fmla="*/ 1844 w 1965"/>
                    <a:gd name="T7" fmla="*/ 0 h 405"/>
                    <a:gd name="T8" fmla="*/ 0 w 1965"/>
                    <a:gd name="T9" fmla="*/ 0 h 405"/>
                  </a:gdLst>
                  <a:ahLst/>
                  <a:cxnLst>
                    <a:cxn ang="0">
                      <a:pos x="T0" y="T1"/>
                    </a:cxn>
                    <a:cxn ang="0">
                      <a:pos x="T2" y="T3"/>
                    </a:cxn>
                    <a:cxn ang="0">
                      <a:pos x="T4" y="T5"/>
                    </a:cxn>
                    <a:cxn ang="0">
                      <a:pos x="T6" y="T7"/>
                    </a:cxn>
                    <a:cxn ang="0">
                      <a:pos x="T8" y="T9"/>
                    </a:cxn>
                  </a:cxnLst>
                  <a:rect l="0" t="0" r="r" b="b"/>
                  <a:pathLst>
                    <a:path w="1965" h="405">
                      <a:moveTo>
                        <a:pt x="0" y="0"/>
                      </a:moveTo>
                      <a:lnTo>
                        <a:pt x="163" y="405"/>
                      </a:lnTo>
                      <a:lnTo>
                        <a:pt x="1965" y="405"/>
                      </a:lnTo>
                      <a:lnTo>
                        <a:pt x="1844" y="0"/>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40" name="Freeform 1558"/>
                <p:cNvSpPr>
                  <a:spLocks/>
                </p:cNvSpPr>
                <p:nvPr/>
              </p:nvSpPr>
              <p:spPr bwMode="auto">
                <a:xfrm rot="16200000">
                  <a:off x="-795302" y="4306295"/>
                  <a:ext cx="3226394" cy="664982"/>
                </a:xfrm>
                <a:custGeom>
                  <a:avLst/>
                  <a:gdLst>
                    <a:gd name="T0" fmla="*/ 0 w 1965"/>
                    <a:gd name="T1" fmla="*/ 0 h 405"/>
                    <a:gd name="T2" fmla="*/ 163 w 1965"/>
                    <a:gd name="T3" fmla="*/ 405 h 405"/>
                    <a:gd name="T4" fmla="*/ 1965 w 1965"/>
                    <a:gd name="T5" fmla="*/ 405 h 405"/>
                    <a:gd name="T6" fmla="*/ 1844 w 1965"/>
                    <a:gd name="T7" fmla="*/ 0 h 405"/>
                    <a:gd name="T8" fmla="*/ 0 w 1965"/>
                    <a:gd name="T9" fmla="*/ 0 h 405"/>
                  </a:gdLst>
                  <a:ahLst/>
                  <a:cxnLst>
                    <a:cxn ang="0">
                      <a:pos x="T0" y="T1"/>
                    </a:cxn>
                    <a:cxn ang="0">
                      <a:pos x="T2" y="T3"/>
                    </a:cxn>
                    <a:cxn ang="0">
                      <a:pos x="T4" y="T5"/>
                    </a:cxn>
                    <a:cxn ang="0">
                      <a:pos x="T6" y="T7"/>
                    </a:cxn>
                    <a:cxn ang="0">
                      <a:pos x="T8" y="T9"/>
                    </a:cxn>
                  </a:cxnLst>
                  <a:rect l="0" t="0" r="r" b="b"/>
                  <a:pathLst>
                    <a:path w="1965" h="405">
                      <a:moveTo>
                        <a:pt x="0" y="0"/>
                      </a:moveTo>
                      <a:lnTo>
                        <a:pt x="163" y="405"/>
                      </a:lnTo>
                      <a:lnTo>
                        <a:pt x="1965" y="405"/>
                      </a:lnTo>
                      <a:lnTo>
                        <a:pt x="184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41" name="Freeform 1559"/>
                <p:cNvSpPr>
                  <a:spLocks/>
                </p:cNvSpPr>
                <p:nvPr/>
              </p:nvSpPr>
              <p:spPr bwMode="auto">
                <a:xfrm rot="16200000">
                  <a:off x="-831424" y="4546017"/>
                  <a:ext cx="3298638" cy="664982"/>
                </a:xfrm>
                <a:custGeom>
                  <a:avLst/>
                  <a:gdLst>
                    <a:gd name="T0" fmla="*/ 0 w 2009"/>
                    <a:gd name="T1" fmla="*/ 405 h 405"/>
                    <a:gd name="T2" fmla="*/ 166 w 2009"/>
                    <a:gd name="T3" fmla="*/ 0 h 405"/>
                    <a:gd name="T4" fmla="*/ 2009 w 2009"/>
                    <a:gd name="T5" fmla="*/ 0 h 405"/>
                    <a:gd name="T6" fmla="*/ 1884 w 2009"/>
                    <a:gd name="T7" fmla="*/ 405 h 405"/>
                    <a:gd name="T8" fmla="*/ 0 w 2009"/>
                    <a:gd name="T9" fmla="*/ 405 h 405"/>
                  </a:gdLst>
                  <a:ahLst/>
                  <a:cxnLst>
                    <a:cxn ang="0">
                      <a:pos x="T0" y="T1"/>
                    </a:cxn>
                    <a:cxn ang="0">
                      <a:pos x="T2" y="T3"/>
                    </a:cxn>
                    <a:cxn ang="0">
                      <a:pos x="T4" y="T5"/>
                    </a:cxn>
                    <a:cxn ang="0">
                      <a:pos x="T6" y="T7"/>
                    </a:cxn>
                    <a:cxn ang="0">
                      <a:pos x="T8" y="T9"/>
                    </a:cxn>
                  </a:cxnLst>
                  <a:rect l="0" t="0" r="r" b="b"/>
                  <a:pathLst>
                    <a:path w="2009" h="405">
                      <a:moveTo>
                        <a:pt x="0" y="405"/>
                      </a:moveTo>
                      <a:lnTo>
                        <a:pt x="166" y="0"/>
                      </a:lnTo>
                      <a:lnTo>
                        <a:pt x="2009" y="0"/>
                      </a:lnTo>
                      <a:lnTo>
                        <a:pt x="1884" y="405"/>
                      </a:lnTo>
                      <a:lnTo>
                        <a:pt x="0" y="405"/>
                      </a:lnTo>
                      <a:close/>
                    </a:path>
                  </a:pathLst>
                </a:custGeom>
                <a:solidFill>
                  <a:schemeClr val="accent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42" name="Freeform 1560"/>
                <p:cNvSpPr>
                  <a:spLocks/>
                </p:cNvSpPr>
                <p:nvPr/>
              </p:nvSpPr>
              <p:spPr bwMode="auto">
                <a:xfrm rot="16200000">
                  <a:off x="-831424" y="4546017"/>
                  <a:ext cx="3298638" cy="664982"/>
                </a:xfrm>
                <a:custGeom>
                  <a:avLst/>
                  <a:gdLst>
                    <a:gd name="T0" fmla="*/ 0 w 2009"/>
                    <a:gd name="T1" fmla="*/ 405 h 405"/>
                    <a:gd name="T2" fmla="*/ 166 w 2009"/>
                    <a:gd name="T3" fmla="*/ 0 h 405"/>
                    <a:gd name="T4" fmla="*/ 2009 w 2009"/>
                    <a:gd name="T5" fmla="*/ 0 h 405"/>
                    <a:gd name="T6" fmla="*/ 1884 w 2009"/>
                    <a:gd name="T7" fmla="*/ 405 h 405"/>
                    <a:gd name="T8" fmla="*/ 0 w 2009"/>
                    <a:gd name="T9" fmla="*/ 405 h 405"/>
                  </a:gdLst>
                  <a:ahLst/>
                  <a:cxnLst>
                    <a:cxn ang="0">
                      <a:pos x="T0" y="T1"/>
                    </a:cxn>
                    <a:cxn ang="0">
                      <a:pos x="T2" y="T3"/>
                    </a:cxn>
                    <a:cxn ang="0">
                      <a:pos x="T4" y="T5"/>
                    </a:cxn>
                    <a:cxn ang="0">
                      <a:pos x="T6" y="T7"/>
                    </a:cxn>
                    <a:cxn ang="0">
                      <a:pos x="T8" y="T9"/>
                    </a:cxn>
                  </a:cxnLst>
                  <a:rect l="0" t="0" r="r" b="b"/>
                  <a:pathLst>
                    <a:path w="2009" h="405">
                      <a:moveTo>
                        <a:pt x="0" y="405"/>
                      </a:moveTo>
                      <a:lnTo>
                        <a:pt x="166" y="0"/>
                      </a:lnTo>
                      <a:lnTo>
                        <a:pt x="2009" y="0"/>
                      </a:lnTo>
                      <a:lnTo>
                        <a:pt x="1884" y="405"/>
                      </a:lnTo>
                      <a:lnTo>
                        <a:pt x="0" y="40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43" name="Freeform 1561"/>
                <p:cNvSpPr>
                  <a:spLocks/>
                </p:cNvSpPr>
                <p:nvPr/>
              </p:nvSpPr>
              <p:spPr bwMode="auto">
                <a:xfrm rot="16200000">
                  <a:off x="-166443" y="4546017"/>
                  <a:ext cx="3298638" cy="664982"/>
                </a:xfrm>
                <a:custGeom>
                  <a:avLst/>
                  <a:gdLst>
                    <a:gd name="T0" fmla="*/ 0 w 2009"/>
                    <a:gd name="T1" fmla="*/ 0 h 405"/>
                    <a:gd name="T2" fmla="*/ 166 w 2009"/>
                    <a:gd name="T3" fmla="*/ 405 h 405"/>
                    <a:gd name="T4" fmla="*/ 2009 w 2009"/>
                    <a:gd name="T5" fmla="*/ 405 h 405"/>
                    <a:gd name="T6" fmla="*/ 1884 w 2009"/>
                    <a:gd name="T7" fmla="*/ 0 h 405"/>
                    <a:gd name="T8" fmla="*/ 0 w 2009"/>
                    <a:gd name="T9" fmla="*/ 0 h 405"/>
                  </a:gdLst>
                  <a:ahLst/>
                  <a:cxnLst>
                    <a:cxn ang="0">
                      <a:pos x="T0" y="T1"/>
                    </a:cxn>
                    <a:cxn ang="0">
                      <a:pos x="T2" y="T3"/>
                    </a:cxn>
                    <a:cxn ang="0">
                      <a:pos x="T4" y="T5"/>
                    </a:cxn>
                    <a:cxn ang="0">
                      <a:pos x="T6" y="T7"/>
                    </a:cxn>
                    <a:cxn ang="0">
                      <a:pos x="T8" y="T9"/>
                    </a:cxn>
                  </a:cxnLst>
                  <a:rect l="0" t="0" r="r" b="b"/>
                  <a:pathLst>
                    <a:path w="2009" h="405">
                      <a:moveTo>
                        <a:pt x="0" y="0"/>
                      </a:moveTo>
                      <a:lnTo>
                        <a:pt x="166" y="405"/>
                      </a:lnTo>
                      <a:lnTo>
                        <a:pt x="2009" y="405"/>
                      </a:lnTo>
                      <a:lnTo>
                        <a:pt x="1884" y="0"/>
                      </a:lnTo>
                      <a:lnTo>
                        <a:pt x="0" y="0"/>
                      </a:lnTo>
                      <a:close/>
                    </a:path>
                  </a:pathLst>
                </a:custGeom>
                <a:solidFill>
                  <a:schemeClr val="accent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44" name="Freeform 1562"/>
                <p:cNvSpPr>
                  <a:spLocks/>
                </p:cNvSpPr>
                <p:nvPr/>
              </p:nvSpPr>
              <p:spPr bwMode="auto">
                <a:xfrm rot="16200000">
                  <a:off x="-166443" y="4546017"/>
                  <a:ext cx="3298638" cy="664982"/>
                </a:xfrm>
                <a:custGeom>
                  <a:avLst/>
                  <a:gdLst>
                    <a:gd name="T0" fmla="*/ 0 w 2009"/>
                    <a:gd name="T1" fmla="*/ 0 h 405"/>
                    <a:gd name="T2" fmla="*/ 166 w 2009"/>
                    <a:gd name="T3" fmla="*/ 405 h 405"/>
                    <a:gd name="T4" fmla="*/ 2009 w 2009"/>
                    <a:gd name="T5" fmla="*/ 405 h 405"/>
                    <a:gd name="T6" fmla="*/ 1884 w 2009"/>
                    <a:gd name="T7" fmla="*/ 0 h 405"/>
                    <a:gd name="T8" fmla="*/ 0 w 2009"/>
                    <a:gd name="T9" fmla="*/ 0 h 405"/>
                  </a:gdLst>
                  <a:ahLst/>
                  <a:cxnLst>
                    <a:cxn ang="0">
                      <a:pos x="T0" y="T1"/>
                    </a:cxn>
                    <a:cxn ang="0">
                      <a:pos x="T2" y="T3"/>
                    </a:cxn>
                    <a:cxn ang="0">
                      <a:pos x="T4" y="T5"/>
                    </a:cxn>
                    <a:cxn ang="0">
                      <a:pos x="T6" y="T7"/>
                    </a:cxn>
                    <a:cxn ang="0">
                      <a:pos x="T8" y="T9"/>
                    </a:cxn>
                  </a:cxnLst>
                  <a:rect l="0" t="0" r="r" b="b"/>
                  <a:pathLst>
                    <a:path w="2009" h="405">
                      <a:moveTo>
                        <a:pt x="0" y="0"/>
                      </a:moveTo>
                      <a:lnTo>
                        <a:pt x="166" y="405"/>
                      </a:lnTo>
                      <a:lnTo>
                        <a:pt x="2009" y="405"/>
                      </a:lnTo>
                      <a:lnTo>
                        <a:pt x="188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45" name="Freeform 1563"/>
                <p:cNvSpPr>
                  <a:spLocks/>
                </p:cNvSpPr>
                <p:nvPr/>
              </p:nvSpPr>
              <p:spPr bwMode="auto">
                <a:xfrm rot="16200000">
                  <a:off x="1278456" y="3583845"/>
                  <a:ext cx="408841" cy="664982"/>
                </a:xfrm>
                <a:custGeom>
                  <a:avLst/>
                  <a:gdLst>
                    <a:gd name="T0" fmla="*/ 249 w 249"/>
                    <a:gd name="T1" fmla="*/ 0 h 405"/>
                    <a:gd name="T2" fmla="*/ 0 w 249"/>
                    <a:gd name="T3" fmla="*/ 0 h 405"/>
                    <a:gd name="T4" fmla="*/ 125 w 249"/>
                    <a:gd name="T5" fmla="*/ 405 h 405"/>
                    <a:gd name="T6" fmla="*/ 128 w 249"/>
                    <a:gd name="T7" fmla="*/ 405 h 405"/>
                    <a:gd name="T8" fmla="*/ 249 w 249"/>
                    <a:gd name="T9" fmla="*/ 0 h 405"/>
                  </a:gdLst>
                  <a:ahLst/>
                  <a:cxnLst>
                    <a:cxn ang="0">
                      <a:pos x="T0" y="T1"/>
                    </a:cxn>
                    <a:cxn ang="0">
                      <a:pos x="T2" y="T3"/>
                    </a:cxn>
                    <a:cxn ang="0">
                      <a:pos x="T4" y="T5"/>
                    </a:cxn>
                    <a:cxn ang="0">
                      <a:pos x="T6" y="T7"/>
                    </a:cxn>
                    <a:cxn ang="0">
                      <a:pos x="T8" y="T9"/>
                    </a:cxn>
                  </a:cxnLst>
                  <a:rect l="0" t="0" r="r" b="b"/>
                  <a:pathLst>
                    <a:path w="249" h="405">
                      <a:moveTo>
                        <a:pt x="249" y="0"/>
                      </a:moveTo>
                      <a:lnTo>
                        <a:pt x="0" y="0"/>
                      </a:lnTo>
                      <a:lnTo>
                        <a:pt x="125" y="405"/>
                      </a:lnTo>
                      <a:lnTo>
                        <a:pt x="128" y="405"/>
                      </a:lnTo>
                      <a:lnTo>
                        <a:pt x="249" y="0"/>
                      </a:ln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46" name="Freeform 1564"/>
                <p:cNvSpPr>
                  <a:spLocks/>
                </p:cNvSpPr>
                <p:nvPr/>
              </p:nvSpPr>
              <p:spPr bwMode="auto">
                <a:xfrm rot="16200000">
                  <a:off x="1278456" y="3583845"/>
                  <a:ext cx="408841" cy="664982"/>
                </a:xfrm>
                <a:custGeom>
                  <a:avLst/>
                  <a:gdLst>
                    <a:gd name="T0" fmla="*/ 249 w 249"/>
                    <a:gd name="T1" fmla="*/ 0 h 405"/>
                    <a:gd name="T2" fmla="*/ 0 w 249"/>
                    <a:gd name="T3" fmla="*/ 0 h 405"/>
                    <a:gd name="T4" fmla="*/ 125 w 249"/>
                    <a:gd name="T5" fmla="*/ 405 h 405"/>
                    <a:gd name="T6" fmla="*/ 128 w 249"/>
                    <a:gd name="T7" fmla="*/ 405 h 405"/>
                    <a:gd name="T8" fmla="*/ 249 w 249"/>
                    <a:gd name="T9" fmla="*/ 0 h 405"/>
                  </a:gdLst>
                  <a:ahLst/>
                  <a:cxnLst>
                    <a:cxn ang="0">
                      <a:pos x="T0" y="T1"/>
                    </a:cxn>
                    <a:cxn ang="0">
                      <a:pos x="T2" y="T3"/>
                    </a:cxn>
                    <a:cxn ang="0">
                      <a:pos x="T4" y="T5"/>
                    </a:cxn>
                    <a:cxn ang="0">
                      <a:pos x="T6" y="T7"/>
                    </a:cxn>
                    <a:cxn ang="0">
                      <a:pos x="T8" y="T9"/>
                    </a:cxn>
                  </a:cxnLst>
                  <a:rect l="0" t="0" r="r" b="b"/>
                  <a:pathLst>
                    <a:path w="249" h="405">
                      <a:moveTo>
                        <a:pt x="249" y="0"/>
                      </a:moveTo>
                      <a:lnTo>
                        <a:pt x="0" y="0"/>
                      </a:lnTo>
                      <a:lnTo>
                        <a:pt x="125" y="405"/>
                      </a:lnTo>
                      <a:lnTo>
                        <a:pt x="128" y="405"/>
                      </a:lnTo>
                      <a:lnTo>
                        <a:pt x="24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47" name="Freeform 1565"/>
                <p:cNvSpPr>
                  <a:spLocks/>
                </p:cNvSpPr>
                <p:nvPr/>
              </p:nvSpPr>
              <p:spPr bwMode="auto">
                <a:xfrm rot="16200000">
                  <a:off x="613475" y="3583845"/>
                  <a:ext cx="408841" cy="664982"/>
                </a:xfrm>
                <a:custGeom>
                  <a:avLst/>
                  <a:gdLst>
                    <a:gd name="T0" fmla="*/ 128 w 249"/>
                    <a:gd name="T1" fmla="*/ 0 h 405"/>
                    <a:gd name="T2" fmla="*/ 125 w 249"/>
                    <a:gd name="T3" fmla="*/ 0 h 405"/>
                    <a:gd name="T4" fmla="*/ 0 w 249"/>
                    <a:gd name="T5" fmla="*/ 405 h 405"/>
                    <a:gd name="T6" fmla="*/ 249 w 249"/>
                    <a:gd name="T7" fmla="*/ 405 h 405"/>
                    <a:gd name="T8" fmla="*/ 128 w 249"/>
                    <a:gd name="T9" fmla="*/ 0 h 405"/>
                  </a:gdLst>
                  <a:ahLst/>
                  <a:cxnLst>
                    <a:cxn ang="0">
                      <a:pos x="T0" y="T1"/>
                    </a:cxn>
                    <a:cxn ang="0">
                      <a:pos x="T2" y="T3"/>
                    </a:cxn>
                    <a:cxn ang="0">
                      <a:pos x="T4" y="T5"/>
                    </a:cxn>
                    <a:cxn ang="0">
                      <a:pos x="T6" y="T7"/>
                    </a:cxn>
                    <a:cxn ang="0">
                      <a:pos x="T8" y="T9"/>
                    </a:cxn>
                  </a:cxnLst>
                  <a:rect l="0" t="0" r="r" b="b"/>
                  <a:pathLst>
                    <a:path w="249" h="405">
                      <a:moveTo>
                        <a:pt x="128" y="0"/>
                      </a:moveTo>
                      <a:lnTo>
                        <a:pt x="125" y="0"/>
                      </a:lnTo>
                      <a:lnTo>
                        <a:pt x="0" y="405"/>
                      </a:lnTo>
                      <a:lnTo>
                        <a:pt x="249" y="405"/>
                      </a:lnTo>
                      <a:lnTo>
                        <a:pt x="128" y="0"/>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48" name="Freeform 1566"/>
                <p:cNvSpPr>
                  <a:spLocks/>
                </p:cNvSpPr>
                <p:nvPr/>
              </p:nvSpPr>
              <p:spPr bwMode="auto">
                <a:xfrm rot="16200000">
                  <a:off x="613475" y="3583845"/>
                  <a:ext cx="408841" cy="664982"/>
                </a:xfrm>
                <a:custGeom>
                  <a:avLst/>
                  <a:gdLst>
                    <a:gd name="T0" fmla="*/ 128 w 249"/>
                    <a:gd name="T1" fmla="*/ 0 h 405"/>
                    <a:gd name="T2" fmla="*/ 125 w 249"/>
                    <a:gd name="T3" fmla="*/ 0 h 405"/>
                    <a:gd name="T4" fmla="*/ 0 w 249"/>
                    <a:gd name="T5" fmla="*/ 405 h 405"/>
                    <a:gd name="T6" fmla="*/ 249 w 249"/>
                    <a:gd name="T7" fmla="*/ 405 h 405"/>
                    <a:gd name="T8" fmla="*/ 128 w 249"/>
                    <a:gd name="T9" fmla="*/ 0 h 405"/>
                  </a:gdLst>
                  <a:ahLst/>
                  <a:cxnLst>
                    <a:cxn ang="0">
                      <a:pos x="T0" y="T1"/>
                    </a:cxn>
                    <a:cxn ang="0">
                      <a:pos x="T2" y="T3"/>
                    </a:cxn>
                    <a:cxn ang="0">
                      <a:pos x="T4" y="T5"/>
                    </a:cxn>
                    <a:cxn ang="0">
                      <a:pos x="T6" y="T7"/>
                    </a:cxn>
                    <a:cxn ang="0">
                      <a:pos x="T8" y="T9"/>
                    </a:cxn>
                  </a:cxnLst>
                  <a:rect l="0" t="0" r="r" b="b"/>
                  <a:pathLst>
                    <a:path w="249" h="405">
                      <a:moveTo>
                        <a:pt x="128" y="0"/>
                      </a:moveTo>
                      <a:lnTo>
                        <a:pt x="125" y="0"/>
                      </a:lnTo>
                      <a:lnTo>
                        <a:pt x="0" y="405"/>
                      </a:lnTo>
                      <a:lnTo>
                        <a:pt x="249" y="405"/>
                      </a:lnTo>
                      <a:lnTo>
                        <a:pt x="12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49" name="Freeform 1567"/>
                <p:cNvSpPr>
                  <a:spLocks/>
                </p:cNvSpPr>
                <p:nvPr/>
              </p:nvSpPr>
              <p:spPr bwMode="auto">
                <a:xfrm rot="16200000">
                  <a:off x="-832245" y="5233165"/>
                  <a:ext cx="3300280" cy="664982"/>
                </a:xfrm>
                <a:custGeom>
                  <a:avLst/>
                  <a:gdLst>
                    <a:gd name="T0" fmla="*/ 2010 w 2010"/>
                    <a:gd name="T1" fmla="*/ 0 h 405"/>
                    <a:gd name="T2" fmla="*/ 167 w 2010"/>
                    <a:gd name="T3" fmla="*/ 0 h 405"/>
                    <a:gd name="T4" fmla="*/ 0 w 2010"/>
                    <a:gd name="T5" fmla="*/ 405 h 405"/>
                    <a:gd name="T6" fmla="*/ 419 w 2010"/>
                    <a:gd name="T7" fmla="*/ 405 h 405"/>
                    <a:gd name="T8" fmla="*/ 585 w 2010"/>
                    <a:gd name="T9" fmla="*/ 0 h 405"/>
                    <a:gd name="T10" fmla="*/ 2010 w 2010"/>
                    <a:gd name="T11" fmla="*/ 0 h 405"/>
                  </a:gdLst>
                  <a:ahLst/>
                  <a:cxnLst>
                    <a:cxn ang="0">
                      <a:pos x="T0" y="T1"/>
                    </a:cxn>
                    <a:cxn ang="0">
                      <a:pos x="T2" y="T3"/>
                    </a:cxn>
                    <a:cxn ang="0">
                      <a:pos x="T4" y="T5"/>
                    </a:cxn>
                    <a:cxn ang="0">
                      <a:pos x="T6" y="T7"/>
                    </a:cxn>
                    <a:cxn ang="0">
                      <a:pos x="T8" y="T9"/>
                    </a:cxn>
                    <a:cxn ang="0">
                      <a:pos x="T10" y="T11"/>
                    </a:cxn>
                  </a:cxnLst>
                  <a:rect l="0" t="0" r="r" b="b"/>
                  <a:pathLst>
                    <a:path w="2010" h="405">
                      <a:moveTo>
                        <a:pt x="2010" y="0"/>
                      </a:moveTo>
                      <a:lnTo>
                        <a:pt x="167" y="0"/>
                      </a:lnTo>
                      <a:lnTo>
                        <a:pt x="0" y="405"/>
                      </a:lnTo>
                      <a:lnTo>
                        <a:pt x="419" y="405"/>
                      </a:lnTo>
                      <a:lnTo>
                        <a:pt x="585" y="0"/>
                      </a:lnTo>
                      <a:lnTo>
                        <a:pt x="2010" y="0"/>
                      </a:lnTo>
                      <a:close/>
                    </a:path>
                  </a:pathLst>
                </a:custGeom>
                <a:solidFill>
                  <a:schemeClr val="accent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50" name="Freeform 1568"/>
                <p:cNvSpPr>
                  <a:spLocks/>
                </p:cNvSpPr>
                <p:nvPr/>
              </p:nvSpPr>
              <p:spPr bwMode="auto">
                <a:xfrm rot="16200000">
                  <a:off x="-832245" y="5233165"/>
                  <a:ext cx="3300280" cy="664982"/>
                </a:xfrm>
                <a:custGeom>
                  <a:avLst/>
                  <a:gdLst>
                    <a:gd name="T0" fmla="*/ 2010 w 2010"/>
                    <a:gd name="T1" fmla="*/ 0 h 405"/>
                    <a:gd name="T2" fmla="*/ 167 w 2010"/>
                    <a:gd name="T3" fmla="*/ 0 h 405"/>
                    <a:gd name="T4" fmla="*/ 0 w 2010"/>
                    <a:gd name="T5" fmla="*/ 405 h 405"/>
                    <a:gd name="T6" fmla="*/ 419 w 2010"/>
                    <a:gd name="T7" fmla="*/ 405 h 405"/>
                    <a:gd name="T8" fmla="*/ 585 w 2010"/>
                    <a:gd name="T9" fmla="*/ 0 h 405"/>
                    <a:gd name="T10" fmla="*/ 2010 w 2010"/>
                    <a:gd name="T11" fmla="*/ 0 h 405"/>
                  </a:gdLst>
                  <a:ahLst/>
                  <a:cxnLst>
                    <a:cxn ang="0">
                      <a:pos x="T0" y="T1"/>
                    </a:cxn>
                    <a:cxn ang="0">
                      <a:pos x="T2" y="T3"/>
                    </a:cxn>
                    <a:cxn ang="0">
                      <a:pos x="T4" y="T5"/>
                    </a:cxn>
                    <a:cxn ang="0">
                      <a:pos x="T6" y="T7"/>
                    </a:cxn>
                    <a:cxn ang="0">
                      <a:pos x="T8" y="T9"/>
                    </a:cxn>
                    <a:cxn ang="0">
                      <a:pos x="T10" y="T11"/>
                    </a:cxn>
                  </a:cxnLst>
                  <a:rect l="0" t="0" r="r" b="b"/>
                  <a:pathLst>
                    <a:path w="2010" h="405">
                      <a:moveTo>
                        <a:pt x="2010" y="0"/>
                      </a:moveTo>
                      <a:lnTo>
                        <a:pt x="167" y="0"/>
                      </a:lnTo>
                      <a:lnTo>
                        <a:pt x="0" y="405"/>
                      </a:lnTo>
                      <a:lnTo>
                        <a:pt x="419" y="405"/>
                      </a:lnTo>
                      <a:lnTo>
                        <a:pt x="585" y="0"/>
                      </a:lnTo>
                      <a:lnTo>
                        <a:pt x="20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51" name="Freeform 1569"/>
                <p:cNvSpPr>
                  <a:spLocks/>
                </p:cNvSpPr>
                <p:nvPr/>
              </p:nvSpPr>
              <p:spPr bwMode="auto">
                <a:xfrm rot="16200000">
                  <a:off x="-488261" y="4889180"/>
                  <a:ext cx="2612312" cy="664982"/>
                </a:xfrm>
                <a:custGeom>
                  <a:avLst/>
                  <a:gdLst>
                    <a:gd name="T0" fmla="*/ 1591 w 1591"/>
                    <a:gd name="T1" fmla="*/ 0 h 405"/>
                    <a:gd name="T2" fmla="*/ 166 w 1591"/>
                    <a:gd name="T3" fmla="*/ 0 h 405"/>
                    <a:gd name="T4" fmla="*/ 0 w 1591"/>
                    <a:gd name="T5" fmla="*/ 405 h 405"/>
                    <a:gd name="T6" fmla="*/ 1466 w 1591"/>
                    <a:gd name="T7" fmla="*/ 405 h 405"/>
                    <a:gd name="T8" fmla="*/ 1591 w 1591"/>
                    <a:gd name="T9" fmla="*/ 0 h 405"/>
                  </a:gdLst>
                  <a:ahLst/>
                  <a:cxnLst>
                    <a:cxn ang="0">
                      <a:pos x="T0" y="T1"/>
                    </a:cxn>
                    <a:cxn ang="0">
                      <a:pos x="T2" y="T3"/>
                    </a:cxn>
                    <a:cxn ang="0">
                      <a:pos x="T4" y="T5"/>
                    </a:cxn>
                    <a:cxn ang="0">
                      <a:pos x="T6" y="T7"/>
                    </a:cxn>
                    <a:cxn ang="0">
                      <a:pos x="T8" y="T9"/>
                    </a:cxn>
                  </a:cxnLst>
                  <a:rect l="0" t="0" r="r" b="b"/>
                  <a:pathLst>
                    <a:path w="1591" h="405">
                      <a:moveTo>
                        <a:pt x="1591" y="0"/>
                      </a:moveTo>
                      <a:lnTo>
                        <a:pt x="166" y="0"/>
                      </a:lnTo>
                      <a:lnTo>
                        <a:pt x="0" y="405"/>
                      </a:lnTo>
                      <a:lnTo>
                        <a:pt x="1466" y="405"/>
                      </a:lnTo>
                      <a:lnTo>
                        <a:pt x="1591"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52" name="Freeform 1570"/>
                <p:cNvSpPr>
                  <a:spLocks/>
                </p:cNvSpPr>
                <p:nvPr/>
              </p:nvSpPr>
              <p:spPr bwMode="auto">
                <a:xfrm rot="16200000">
                  <a:off x="-488261" y="4889180"/>
                  <a:ext cx="2612312" cy="664982"/>
                </a:xfrm>
                <a:custGeom>
                  <a:avLst/>
                  <a:gdLst>
                    <a:gd name="T0" fmla="*/ 1591 w 1591"/>
                    <a:gd name="T1" fmla="*/ 0 h 405"/>
                    <a:gd name="T2" fmla="*/ 166 w 1591"/>
                    <a:gd name="T3" fmla="*/ 0 h 405"/>
                    <a:gd name="T4" fmla="*/ 0 w 1591"/>
                    <a:gd name="T5" fmla="*/ 405 h 405"/>
                    <a:gd name="T6" fmla="*/ 1466 w 1591"/>
                    <a:gd name="T7" fmla="*/ 405 h 405"/>
                    <a:gd name="T8" fmla="*/ 1591 w 1591"/>
                    <a:gd name="T9" fmla="*/ 0 h 405"/>
                  </a:gdLst>
                  <a:ahLst/>
                  <a:cxnLst>
                    <a:cxn ang="0">
                      <a:pos x="T0" y="T1"/>
                    </a:cxn>
                    <a:cxn ang="0">
                      <a:pos x="T2" y="T3"/>
                    </a:cxn>
                    <a:cxn ang="0">
                      <a:pos x="T4" y="T5"/>
                    </a:cxn>
                    <a:cxn ang="0">
                      <a:pos x="T6" y="T7"/>
                    </a:cxn>
                    <a:cxn ang="0">
                      <a:pos x="T8" y="T9"/>
                    </a:cxn>
                  </a:cxnLst>
                  <a:rect l="0" t="0" r="r" b="b"/>
                  <a:pathLst>
                    <a:path w="1591" h="405">
                      <a:moveTo>
                        <a:pt x="1591" y="0"/>
                      </a:moveTo>
                      <a:lnTo>
                        <a:pt x="166" y="0"/>
                      </a:lnTo>
                      <a:lnTo>
                        <a:pt x="0" y="405"/>
                      </a:lnTo>
                      <a:lnTo>
                        <a:pt x="1466" y="405"/>
                      </a:lnTo>
                      <a:lnTo>
                        <a:pt x="159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53" name="Freeform 1571"/>
                <p:cNvSpPr>
                  <a:spLocks/>
                </p:cNvSpPr>
                <p:nvPr/>
              </p:nvSpPr>
              <p:spPr bwMode="auto">
                <a:xfrm rot="16200000">
                  <a:off x="176721" y="4889180"/>
                  <a:ext cx="2612312" cy="664982"/>
                </a:xfrm>
                <a:custGeom>
                  <a:avLst/>
                  <a:gdLst>
                    <a:gd name="T0" fmla="*/ 1466 w 1591"/>
                    <a:gd name="T1" fmla="*/ 0 h 405"/>
                    <a:gd name="T2" fmla="*/ 0 w 1591"/>
                    <a:gd name="T3" fmla="*/ 0 h 405"/>
                    <a:gd name="T4" fmla="*/ 166 w 1591"/>
                    <a:gd name="T5" fmla="*/ 405 h 405"/>
                    <a:gd name="T6" fmla="*/ 1591 w 1591"/>
                    <a:gd name="T7" fmla="*/ 405 h 405"/>
                    <a:gd name="T8" fmla="*/ 1466 w 1591"/>
                    <a:gd name="T9" fmla="*/ 0 h 405"/>
                  </a:gdLst>
                  <a:ahLst/>
                  <a:cxnLst>
                    <a:cxn ang="0">
                      <a:pos x="T0" y="T1"/>
                    </a:cxn>
                    <a:cxn ang="0">
                      <a:pos x="T2" y="T3"/>
                    </a:cxn>
                    <a:cxn ang="0">
                      <a:pos x="T4" y="T5"/>
                    </a:cxn>
                    <a:cxn ang="0">
                      <a:pos x="T6" y="T7"/>
                    </a:cxn>
                    <a:cxn ang="0">
                      <a:pos x="T8" y="T9"/>
                    </a:cxn>
                  </a:cxnLst>
                  <a:rect l="0" t="0" r="r" b="b"/>
                  <a:pathLst>
                    <a:path w="1591" h="405">
                      <a:moveTo>
                        <a:pt x="1466" y="0"/>
                      </a:moveTo>
                      <a:lnTo>
                        <a:pt x="0" y="0"/>
                      </a:lnTo>
                      <a:lnTo>
                        <a:pt x="166" y="405"/>
                      </a:lnTo>
                      <a:lnTo>
                        <a:pt x="1591" y="405"/>
                      </a:lnTo>
                      <a:lnTo>
                        <a:pt x="1466" y="0"/>
                      </a:lnTo>
                      <a:close/>
                    </a:path>
                  </a:pathLst>
                </a:custGeom>
                <a:solidFill>
                  <a:schemeClr val="accent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54" name="Freeform 1572"/>
                <p:cNvSpPr>
                  <a:spLocks/>
                </p:cNvSpPr>
                <p:nvPr/>
              </p:nvSpPr>
              <p:spPr bwMode="auto">
                <a:xfrm rot="16200000">
                  <a:off x="176721" y="4889180"/>
                  <a:ext cx="2612312" cy="664982"/>
                </a:xfrm>
                <a:custGeom>
                  <a:avLst/>
                  <a:gdLst>
                    <a:gd name="T0" fmla="*/ 1466 w 1591"/>
                    <a:gd name="T1" fmla="*/ 0 h 405"/>
                    <a:gd name="T2" fmla="*/ 0 w 1591"/>
                    <a:gd name="T3" fmla="*/ 0 h 405"/>
                    <a:gd name="T4" fmla="*/ 166 w 1591"/>
                    <a:gd name="T5" fmla="*/ 405 h 405"/>
                    <a:gd name="T6" fmla="*/ 1591 w 1591"/>
                    <a:gd name="T7" fmla="*/ 405 h 405"/>
                    <a:gd name="T8" fmla="*/ 1466 w 1591"/>
                    <a:gd name="T9" fmla="*/ 0 h 405"/>
                  </a:gdLst>
                  <a:ahLst/>
                  <a:cxnLst>
                    <a:cxn ang="0">
                      <a:pos x="T0" y="T1"/>
                    </a:cxn>
                    <a:cxn ang="0">
                      <a:pos x="T2" y="T3"/>
                    </a:cxn>
                    <a:cxn ang="0">
                      <a:pos x="T4" y="T5"/>
                    </a:cxn>
                    <a:cxn ang="0">
                      <a:pos x="T6" y="T7"/>
                    </a:cxn>
                    <a:cxn ang="0">
                      <a:pos x="T8" y="T9"/>
                    </a:cxn>
                  </a:cxnLst>
                  <a:rect l="0" t="0" r="r" b="b"/>
                  <a:pathLst>
                    <a:path w="1591" h="405">
                      <a:moveTo>
                        <a:pt x="1466" y="0"/>
                      </a:moveTo>
                      <a:lnTo>
                        <a:pt x="0" y="0"/>
                      </a:lnTo>
                      <a:lnTo>
                        <a:pt x="166" y="405"/>
                      </a:lnTo>
                      <a:lnTo>
                        <a:pt x="1591" y="405"/>
                      </a:lnTo>
                      <a:lnTo>
                        <a:pt x="14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55" name="Freeform 1573"/>
                <p:cNvSpPr>
                  <a:spLocks/>
                </p:cNvSpPr>
                <p:nvPr/>
              </p:nvSpPr>
              <p:spPr bwMode="auto">
                <a:xfrm rot="16200000">
                  <a:off x="1002612" y="6403040"/>
                  <a:ext cx="960529" cy="664982"/>
                </a:xfrm>
                <a:custGeom>
                  <a:avLst/>
                  <a:gdLst>
                    <a:gd name="T0" fmla="*/ 419 w 585"/>
                    <a:gd name="T1" fmla="*/ 0 h 405"/>
                    <a:gd name="T2" fmla="*/ 0 w 585"/>
                    <a:gd name="T3" fmla="*/ 0 h 405"/>
                    <a:gd name="T4" fmla="*/ 167 w 585"/>
                    <a:gd name="T5" fmla="*/ 405 h 405"/>
                    <a:gd name="T6" fmla="*/ 457 w 585"/>
                    <a:gd name="T7" fmla="*/ 405 h 405"/>
                    <a:gd name="T8" fmla="*/ 585 w 585"/>
                    <a:gd name="T9" fmla="*/ 405 h 405"/>
                    <a:gd name="T10" fmla="*/ 419 w 585"/>
                    <a:gd name="T11" fmla="*/ 0 h 405"/>
                  </a:gdLst>
                  <a:ahLst/>
                  <a:cxnLst>
                    <a:cxn ang="0">
                      <a:pos x="T0" y="T1"/>
                    </a:cxn>
                    <a:cxn ang="0">
                      <a:pos x="T2" y="T3"/>
                    </a:cxn>
                    <a:cxn ang="0">
                      <a:pos x="T4" y="T5"/>
                    </a:cxn>
                    <a:cxn ang="0">
                      <a:pos x="T6" y="T7"/>
                    </a:cxn>
                    <a:cxn ang="0">
                      <a:pos x="T8" y="T9"/>
                    </a:cxn>
                    <a:cxn ang="0">
                      <a:pos x="T10" y="T11"/>
                    </a:cxn>
                  </a:cxnLst>
                  <a:rect l="0" t="0" r="r" b="b"/>
                  <a:pathLst>
                    <a:path w="585" h="405">
                      <a:moveTo>
                        <a:pt x="419" y="0"/>
                      </a:moveTo>
                      <a:lnTo>
                        <a:pt x="0" y="0"/>
                      </a:lnTo>
                      <a:lnTo>
                        <a:pt x="167" y="405"/>
                      </a:lnTo>
                      <a:lnTo>
                        <a:pt x="457" y="405"/>
                      </a:lnTo>
                      <a:lnTo>
                        <a:pt x="585" y="405"/>
                      </a:lnTo>
                      <a:lnTo>
                        <a:pt x="419" y="0"/>
                      </a:lnTo>
                      <a:close/>
                    </a:path>
                  </a:pathLst>
                </a:custGeom>
                <a:solidFill>
                  <a:schemeClr val="accent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56" name="Freeform 1574"/>
                <p:cNvSpPr>
                  <a:spLocks/>
                </p:cNvSpPr>
                <p:nvPr/>
              </p:nvSpPr>
              <p:spPr bwMode="auto">
                <a:xfrm rot="16200000">
                  <a:off x="1002612" y="6403040"/>
                  <a:ext cx="960529" cy="664982"/>
                </a:xfrm>
                <a:custGeom>
                  <a:avLst/>
                  <a:gdLst>
                    <a:gd name="T0" fmla="*/ 419 w 585"/>
                    <a:gd name="T1" fmla="*/ 0 h 405"/>
                    <a:gd name="T2" fmla="*/ 0 w 585"/>
                    <a:gd name="T3" fmla="*/ 0 h 405"/>
                    <a:gd name="T4" fmla="*/ 167 w 585"/>
                    <a:gd name="T5" fmla="*/ 405 h 405"/>
                    <a:gd name="T6" fmla="*/ 457 w 585"/>
                    <a:gd name="T7" fmla="*/ 405 h 405"/>
                    <a:gd name="T8" fmla="*/ 585 w 585"/>
                    <a:gd name="T9" fmla="*/ 405 h 405"/>
                    <a:gd name="T10" fmla="*/ 419 w 585"/>
                    <a:gd name="T11" fmla="*/ 0 h 405"/>
                  </a:gdLst>
                  <a:ahLst/>
                  <a:cxnLst>
                    <a:cxn ang="0">
                      <a:pos x="T0" y="T1"/>
                    </a:cxn>
                    <a:cxn ang="0">
                      <a:pos x="T2" y="T3"/>
                    </a:cxn>
                    <a:cxn ang="0">
                      <a:pos x="T4" y="T5"/>
                    </a:cxn>
                    <a:cxn ang="0">
                      <a:pos x="T6" y="T7"/>
                    </a:cxn>
                    <a:cxn ang="0">
                      <a:pos x="T8" y="T9"/>
                    </a:cxn>
                    <a:cxn ang="0">
                      <a:pos x="T10" y="T11"/>
                    </a:cxn>
                  </a:cxnLst>
                  <a:rect l="0" t="0" r="r" b="b"/>
                  <a:pathLst>
                    <a:path w="585" h="405">
                      <a:moveTo>
                        <a:pt x="419" y="0"/>
                      </a:moveTo>
                      <a:lnTo>
                        <a:pt x="0" y="0"/>
                      </a:lnTo>
                      <a:lnTo>
                        <a:pt x="167" y="405"/>
                      </a:lnTo>
                      <a:lnTo>
                        <a:pt x="457" y="405"/>
                      </a:lnTo>
                      <a:lnTo>
                        <a:pt x="585" y="405"/>
                      </a:lnTo>
                      <a:lnTo>
                        <a:pt x="41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57" name="Freeform 1589"/>
                <p:cNvSpPr>
                  <a:spLocks/>
                </p:cNvSpPr>
                <p:nvPr/>
              </p:nvSpPr>
              <p:spPr bwMode="auto">
                <a:xfrm rot="16200000">
                  <a:off x="1404064" y="3850659"/>
                  <a:ext cx="822607" cy="0"/>
                </a:xfrm>
                <a:custGeom>
                  <a:avLst/>
                  <a:gdLst>
                    <a:gd name="T0" fmla="*/ 501 w 501"/>
                    <a:gd name="T1" fmla="*/ 214 w 501"/>
                    <a:gd name="T2" fmla="*/ 0 w 501"/>
                    <a:gd name="T3" fmla="*/ 501 w 501"/>
                  </a:gdLst>
                  <a:ahLst/>
                  <a:cxnLst>
                    <a:cxn ang="0">
                      <a:pos x="T0" y="0"/>
                    </a:cxn>
                    <a:cxn ang="0">
                      <a:pos x="T1" y="0"/>
                    </a:cxn>
                    <a:cxn ang="0">
                      <a:pos x="T2" y="0"/>
                    </a:cxn>
                    <a:cxn ang="0">
                      <a:pos x="T3" y="0"/>
                    </a:cxn>
                  </a:cxnLst>
                  <a:rect l="0" t="0" r="r" b="b"/>
                  <a:pathLst>
                    <a:path w="501">
                      <a:moveTo>
                        <a:pt x="501" y="0"/>
                      </a:moveTo>
                      <a:lnTo>
                        <a:pt x="214" y="0"/>
                      </a:lnTo>
                      <a:lnTo>
                        <a:pt x="0" y="0"/>
                      </a:lnTo>
                      <a:lnTo>
                        <a:pt x="501" y="0"/>
                      </a:lnTo>
                      <a:close/>
                    </a:path>
                  </a:pathLst>
                </a:custGeom>
                <a:solidFill>
                  <a:srgbClr val="DA45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58" name="Freeform 1590"/>
                <p:cNvSpPr>
                  <a:spLocks/>
                </p:cNvSpPr>
                <p:nvPr/>
              </p:nvSpPr>
              <p:spPr bwMode="auto">
                <a:xfrm rot="16200000">
                  <a:off x="1404064" y="3850659"/>
                  <a:ext cx="822607" cy="0"/>
                </a:xfrm>
                <a:custGeom>
                  <a:avLst/>
                  <a:gdLst>
                    <a:gd name="T0" fmla="*/ 501 w 501"/>
                    <a:gd name="T1" fmla="*/ 214 w 501"/>
                    <a:gd name="T2" fmla="*/ 0 w 501"/>
                    <a:gd name="T3" fmla="*/ 501 w 501"/>
                  </a:gdLst>
                  <a:ahLst/>
                  <a:cxnLst>
                    <a:cxn ang="0">
                      <a:pos x="T0" y="0"/>
                    </a:cxn>
                    <a:cxn ang="0">
                      <a:pos x="T1" y="0"/>
                    </a:cxn>
                    <a:cxn ang="0">
                      <a:pos x="T2" y="0"/>
                    </a:cxn>
                    <a:cxn ang="0">
                      <a:pos x="T3" y="0"/>
                    </a:cxn>
                  </a:cxnLst>
                  <a:rect l="0" t="0" r="r" b="b"/>
                  <a:pathLst>
                    <a:path w="501">
                      <a:moveTo>
                        <a:pt x="501" y="0"/>
                      </a:moveTo>
                      <a:lnTo>
                        <a:pt x="214" y="0"/>
                      </a:lnTo>
                      <a:lnTo>
                        <a:pt x="0" y="0"/>
                      </a:lnTo>
                      <a:lnTo>
                        <a:pt x="50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59" name="Freeform 1591"/>
                <p:cNvSpPr>
                  <a:spLocks/>
                </p:cNvSpPr>
                <p:nvPr/>
              </p:nvSpPr>
              <p:spPr bwMode="auto">
                <a:xfrm rot="16200000">
                  <a:off x="1639681" y="4086276"/>
                  <a:ext cx="351373" cy="0"/>
                </a:xfrm>
                <a:custGeom>
                  <a:avLst/>
                  <a:gdLst>
                    <a:gd name="T0" fmla="*/ 214 w 214"/>
                    <a:gd name="T1" fmla="*/ 211 w 214"/>
                    <a:gd name="T2" fmla="*/ 0 w 214"/>
                    <a:gd name="T3" fmla="*/ 214 w 214"/>
                  </a:gdLst>
                  <a:ahLst/>
                  <a:cxnLst>
                    <a:cxn ang="0">
                      <a:pos x="T0" y="0"/>
                    </a:cxn>
                    <a:cxn ang="0">
                      <a:pos x="T1" y="0"/>
                    </a:cxn>
                    <a:cxn ang="0">
                      <a:pos x="T2" y="0"/>
                    </a:cxn>
                    <a:cxn ang="0">
                      <a:pos x="T3" y="0"/>
                    </a:cxn>
                  </a:cxnLst>
                  <a:rect l="0" t="0" r="r" b="b"/>
                  <a:pathLst>
                    <a:path w="214">
                      <a:moveTo>
                        <a:pt x="214" y="0"/>
                      </a:moveTo>
                      <a:lnTo>
                        <a:pt x="211" y="0"/>
                      </a:lnTo>
                      <a:lnTo>
                        <a:pt x="0" y="0"/>
                      </a:lnTo>
                      <a:lnTo>
                        <a:pt x="214" y="0"/>
                      </a:lnTo>
                      <a:close/>
                    </a:path>
                  </a:pathLst>
                </a:custGeom>
                <a:solidFill>
                  <a:srgbClr val="CC3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60" name="Freeform 1592"/>
                <p:cNvSpPr>
                  <a:spLocks/>
                </p:cNvSpPr>
                <p:nvPr/>
              </p:nvSpPr>
              <p:spPr bwMode="auto">
                <a:xfrm rot="16200000">
                  <a:off x="1639681" y="4086276"/>
                  <a:ext cx="351373" cy="0"/>
                </a:xfrm>
                <a:custGeom>
                  <a:avLst/>
                  <a:gdLst>
                    <a:gd name="T0" fmla="*/ 214 w 214"/>
                    <a:gd name="T1" fmla="*/ 211 w 214"/>
                    <a:gd name="T2" fmla="*/ 0 w 214"/>
                    <a:gd name="T3" fmla="*/ 214 w 214"/>
                  </a:gdLst>
                  <a:ahLst/>
                  <a:cxnLst>
                    <a:cxn ang="0">
                      <a:pos x="T0" y="0"/>
                    </a:cxn>
                    <a:cxn ang="0">
                      <a:pos x="T1" y="0"/>
                    </a:cxn>
                    <a:cxn ang="0">
                      <a:pos x="T2" y="0"/>
                    </a:cxn>
                    <a:cxn ang="0">
                      <a:pos x="T3" y="0"/>
                    </a:cxn>
                  </a:cxnLst>
                  <a:rect l="0" t="0" r="r" b="b"/>
                  <a:pathLst>
                    <a:path w="214">
                      <a:moveTo>
                        <a:pt x="214" y="0"/>
                      </a:moveTo>
                      <a:lnTo>
                        <a:pt x="211" y="0"/>
                      </a:lnTo>
                      <a:lnTo>
                        <a:pt x="0" y="0"/>
                      </a:lnTo>
                      <a:lnTo>
                        <a:pt x="2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61" name="Freeform 1593"/>
                <p:cNvSpPr>
                  <a:spLocks/>
                </p:cNvSpPr>
                <p:nvPr/>
              </p:nvSpPr>
              <p:spPr bwMode="auto">
                <a:xfrm rot="16200000">
                  <a:off x="645492" y="5085391"/>
                  <a:ext cx="2339751" cy="0"/>
                </a:xfrm>
                <a:custGeom>
                  <a:avLst/>
                  <a:gdLst>
                    <a:gd name="T0" fmla="*/ 1425 w 1425"/>
                    <a:gd name="T1" fmla="*/ 0 w 1425"/>
                    <a:gd name="T2" fmla="*/ 1210 w 1425"/>
                    <a:gd name="T3" fmla="*/ 1214 w 1425"/>
                    <a:gd name="T4" fmla="*/ 1425 w 1425"/>
                  </a:gdLst>
                  <a:ahLst/>
                  <a:cxnLst>
                    <a:cxn ang="0">
                      <a:pos x="T0" y="0"/>
                    </a:cxn>
                    <a:cxn ang="0">
                      <a:pos x="T1" y="0"/>
                    </a:cxn>
                    <a:cxn ang="0">
                      <a:pos x="T2" y="0"/>
                    </a:cxn>
                    <a:cxn ang="0">
                      <a:pos x="T3" y="0"/>
                    </a:cxn>
                    <a:cxn ang="0">
                      <a:pos x="T4" y="0"/>
                    </a:cxn>
                  </a:cxnLst>
                  <a:rect l="0" t="0" r="r" b="b"/>
                  <a:pathLst>
                    <a:path w="1425">
                      <a:moveTo>
                        <a:pt x="1425" y="0"/>
                      </a:moveTo>
                      <a:lnTo>
                        <a:pt x="0" y="0"/>
                      </a:lnTo>
                      <a:lnTo>
                        <a:pt x="1210" y="0"/>
                      </a:lnTo>
                      <a:lnTo>
                        <a:pt x="1214" y="0"/>
                      </a:lnTo>
                      <a:lnTo>
                        <a:pt x="1425" y="0"/>
                      </a:lnTo>
                      <a:close/>
                    </a:path>
                  </a:pathLst>
                </a:custGeom>
                <a:solidFill>
                  <a:srgbClr val="D932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62" name="Freeform 1594"/>
                <p:cNvSpPr>
                  <a:spLocks/>
                </p:cNvSpPr>
                <p:nvPr/>
              </p:nvSpPr>
              <p:spPr bwMode="auto">
                <a:xfrm rot="16200000">
                  <a:off x="645492" y="5085391"/>
                  <a:ext cx="2339751" cy="0"/>
                </a:xfrm>
                <a:custGeom>
                  <a:avLst/>
                  <a:gdLst>
                    <a:gd name="T0" fmla="*/ 1425 w 1425"/>
                    <a:gd name="T1" fmla="*/ 0 w 1425"/>
                    <a:gd name="T2" fmla="*/ 1210 w 1425"/>
                    <a:gd name="T3" fmla="*/ 1214 w 1425"/>
                    <a:gd name="T4" fmla="*/ 1425 w 1425"/>
                  </a:gdLst>
                  <a:ahLst/>
                  <a:cxnLst>
                    <a:cxn ang="0">
                      <a:pos x="T0" y="0"/>
                    </a:cxn>
                    <a:cxn ang="0">
                      <a:pos x="T1" y="0"/>
                    </a:cxn>
                    <a:cxn ang="0">
                      <a:pos x="T2" y="0"/>
                    </a:cxn>
                    <a:cxn ang="0">
                      <a:pos x="T3" y="0"/>
                    </a:cxn>
                    <a:cxn ang="0">
                      <a:pos x="T4" y="0"/>
                    </a:cxn>
                  </a:cxnLst>
                  <a:rect l="0" t="0" r="r" b="b"/>
                  <a:pathLst>
                    <a:path w="1425">
                      <a:moveTo>
                        <a:pt x="1425" y="0"/>
                      </a:moveTo>
                      <a:lnTo>
                        <a:pt x="0" y="0"/>
                      </a:lnTo>
                      <a:lnTo>
                        <a:pt x="1210" y="0"/>
                      </a:lnTo>
                      <a:lnTo>
                        <a:pt x="1214" y="0"/>
                      </a:lnTo>
                      <a:lnTo>
                        <a:pt x="14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grpSp>
          <p:grpSp>
            <p:nvGrpSpPr>
              <p:cNvPr id="25" name="Group 24"/>
              <p:cNvGrpSpPr/>
              <p:nvPr/>
            </p:nvGrpSpPr>
            <p:grpSpPr>
              <a:xfrm>
                <a:off x="8760528" y="4395850"/>
                <a:ext cx="679544" cy="673841"/>
                <a:chOff x="1579562" y="484188"/>
                <a:chExt cx="966788" cy="947737"/>
              </a:xfrm>
              <a:solidFill>
                <a:schemeClr val="tx1"/>
              </a:solidFill>
            </p:grpSpPr>
            <p:sp>
              <p:nvSpPr>
                <p:cNvPr id="29" name="Freeform 15"/>
                <p:cNvSpPr>
                  <a:spLocks/>
                </p:cNvSpPr>
                <p:nvPr/>
              </p:nvSpPr>
              <p:spPr bwMode="auto">
                <a:xfrm>
                  <a:off x="1736725" y="484188"/>
                  <a:ext cx="306388" cy="246062"/>
                </a:xfrm>
                <a:custGeom>
                  <a:avLst/>
                  <a:gdLst>
                    <a:gd name="T0" fmla="*/ 39 w 39"/>
                    <a:gd name="T1" fmla="*/ 0 h 32"/>
                    <a:gd name="T2" fmla="*/ 0 w 39"/>
                    <a:gd name="T3" fmla="*/ 16 h 32"/>
                    <a:gd name="T4" fmla="*/ 16 w 39"/>
                    <a:gd name="T5" fmla="*/ 32 h 32"/>
                    <a:gd name="T6" fmla="*/ 39 w 39"/>
                    <a:gd name="T7" fmla="*/ 23 h 32"/>
                    <a:gd name="T8" fmla="*/ 39 w 39"/>
                    <a:gd name="T9" fmla="*/ 0 h 32"/>
                  </a:gdLst>
                  <a:ahLst/>
                  <a:cxnLst>
                    <a:cxn ang="0">
                      <a:pos x="T0" y="T1"/>
                    </a:cxn>
                    <a:cxn ang="0">
                      <a:pos x="T2" y="T3"/>
                    </a:cxn>
                    <a:cxn ang="0">
                      <a:pos x="T4" y="T5"/>
                    </a:cxn>
                    <a:cxn ang="0">
                      <a:pos x="T6" y="T7"/>
                    </a:cxn>
                    <a:cxn ang="0">
                      <a:pos x="T8" y="T9"/>
                    </a:cxn>
                  </a:cxnLst>
                  <a:rect l="0" t="0" r="r" b="b"/>
                  <a:pathLst>
                    <a:path w="39" h="32">
                      <a:moveTo>
                        <a:pt x="39" y="0"/>
                      </a:moveTo>
                      <a:cubicBezTo>
                        <a:pt x="25" y="0"/>
                        <a:pt x="11" y="6"/>
                        <a:pt x="0" y="16"/>
                      </a:cubicBezTo>
                      <a:cubicBezTo>
                        <a:pt x="16" y="32"/>
                        <a:pt x="16" y="32"/>
                        <a:pt x="16" y="32"/>
                      </a:cubicBezTo>
                      <a:cubicBezTo>
                        <a:pt x="23" y="27"/>
                        <a:pt x="30" y="23"/>
                        <a:pt x="39" y="23"/>
                      </a:cubicBezTo>
                      <a:cubicBezTo>
                        <a:pt x="39" y="0"/>
                        <a:pt x="39" y="0"/>
                        <a:pt x="39"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30" name="Freeform 16"/>
                <p:cNvSpPr>
                  <a:spLocks/>
                </p:cNvSpPr>
                <p:nvPr/>
              </p:nvSpPr>
              <p:spPr bwMode="auto">
                <a:xfrm>
                  <a:off x="2295525" y="638175"/>
                  <a:ext cx="250825" cy="300037"/>
                </a:xfrm>
                <a:custGeom>
                  <a:avLst/>
                  <a:gdLst>
                    <a:gd name="T0" fmla="*/ 16 w 32"/>
                    <a:gd name="T1" fmla="*/ 0 h 39"/>
                    <a:gd name="T2" fmla="*/ 0 w 32"/>
                    <a:gd name="T3" fmla="*/ 16 h 39"/>
                    <a:gd name="T4" fmla="*/ 9 w 32"/>
                    <a:gd name="T5" fmla="*/ 39 h 39"/>
                    <a:gd name="T6" fmla="*/ 32 w 32"/>
                    <a:gd name="T7" fmla="*/ 39 h 39"/>
                    <a:gd name="T8" fmla="*/ 16 w 32"/>
                    <a:gd name="T9" fmla="*/ 0 h 39"/>
                  </a:gdLst>
                  <a:ahLst/>
                  <a:cxnLst>
                    <a:cxn ang="0">
                      <a:pos x="T0" y="T1"/>
                    </a:cxn>
                    <a:cxn ang="0">
                      <a:pos x="T2" y="T3"/>
                    </a:cxn>
                    <a:cxn ang="0">
                      <a:pos x="T4" y="T5"/>
                    </a:cxn>
                    <a:cxn ang="0">
                      <a:pos x="T6" y="T7"/>
                    </a:cxn>
                    <a:cxn ang="0">
                      <a:pos x="T8" y="T9"/>
                    </a:cxn>
                  </a:cxnLst>
                  <a:rect l="0" t="0" r="r" b="b"/>
                  <a:pathLst>
                    <a:path w="32" h="39">
                      <a:moveTo>
                        <a:pt x="16" y="0"/>
                      </a:moveTo>
                      <a:cubicBezTo>
                        <a:pt x="0" y="16"/>
                        <a:pt x="0" y="16"/>
                        <a:pt x="0" y="16"/>
                      </a:cubicBezTo>
                      <a:cubicBezTo>
                        <a:pt x="5" y="22"/>
                        <a:pt x="9" y="30"/>
                        <a:pt x="9" y="39"/>
                      </a:cubicBezTo>
                      <a:cubicBezTo>
                        <a:pt x="32" y="39"/>
                        <a:pt x="32" y="39"/>
                        <a:pt x="32" y="39"/>
                      </a:cubicBezTo>
                      <a:cubicBezTo>
                        <a:pt x="32" y="24"/>
                        <a:pt x="26" y="10"/>
                        <a:pt x="16"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31" name="Freeform 17"/>
                <p:cNvSpPr>
                  <a:spLocks/>
                </p:cNvSpPr>
                <p:nvPr/>
              </p:nvSpPr>
              <p:spPr bwMode="auto">
                <a:xfrm>
                  <a:off x="2082800" y="484188"/>
                  <a:ext cx="306388" cy="246062"/>
                </a:xfrm>
                <a:custGeom>
                  <a:avLst/>
                  <a:gdLst>
                    <a:gd name="T0" fmla="*/ 0 w 39"/>
                    <a:gd name="T1" fmla="*/ 0 h 32"/>
                    <a:gd name="T2" fmla="*/ 0 w 39"/>
                    <a:gd name="T3" fmla="*/ 23 h 32"/>
                    <a:gd name="T4" fmla="*/ 23 w 39"/>
                    <a:gd name="T5" fmla="*/ 32 h 32"/>
                    <a:gd name="T6" fmla="*/ 39 w 39"/>
                    <a:gd name="T7" fmla="*/ 16 h 32"/>
                    <a:gd name="T8" fmla="*/ 0 w 39"/>
                    <a:gd name="T9" fmla="*/ 0 h 32"/>
                  </a:gdLst>
                  <a:ahLst/>
                  <a:cxnLst>
                    <a:cxn ang="0">
                      <a:pos x="T0" y="T1"/>
                    </a:cxn>
                    <a:cxn ang="0">
                      <a:pos x="T2" y="T3"/>
                    </a:cxn>
                    <a:cxn ang="0">
                      <a:pos x="T4" y="T5"/>
                    </a:cxn>
                    <a:cxn ang="0">
                      <a:pos x="T6" y="T7"/>
                    </a:cxn>
                    <a:cxn ang="0">
                      <a:pos x="T8" y="T9"/>
                    </a:cxn>
                  </a:cxnLst>
                  <a:rect l="0" t="0" r="r" b="b"/>
                  <a:pathLst>
                    <a:path w="39" h="32">
                      <a:moveTo>
                        <a:pt x="0" y="0"/>
                      </a:moveTo>
                      <a:cubicBezTo>
                        <a:pt x="0" y="23"/>
                        <a:pt x="0" y="23"/>
                        <a:pt x="0" y="23"/>
                      </a:cubicBezTo>
                      <a:cubicBezTo>
                        <a:pt x="9" y="23"/>
                        <a:pt x="17" y="27"/>
                        <a:pt x="23" y="32"/>
                      </a:cubicBezTo>
                      <a:cubicBezTo>
                        <a:pt x="39" y="16"/>
                        <a:pt x="39" y="16"/>
                        <a:pt x="39" y="16"/>
                      </a:cubicBezTo>
                      <a:cubicBezTo>
                        <a:pt x="29" y="6"/>
                        <a:pt x="15" y="0"/>
                        <a:pt x="0"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32" name="Freeform 18"/>
                <p:cNvSpPr>
                  <a:spLocks/>
                </p:cNvSpPr>
                <p:nvPr/>
              </p:nvSpPr>
              <p:spPr bwMode="auto">
                <a:xfrm>
                  <a:off x="1579562" y="638175"/>
                  <a:ext cx="258763" cy="300037"/>
                </a:xfrm>
                <a:custGeom>
                  <a:avLst/>
                  <a:gdLst>
                    <a:gd name="T0" fmla="*/ 16 w 33"/>
                    <a:gd name="T1" fmla="*/ 0 h 39"/>
                    <a:gd name="T2" fmla="*/ 0 w 33"/>
                    <a:gd name="T3" fmla="*/ 39 h 39"/>
                    <a:gd name="T4" fmla="*/ 23 w 33"/>
                    <a:gd name="T5" fmla="*/ 39 h 39"/>
                    <a:gd name="T6" fmla="*/ 33 w 33"/>
                    <a:gd name="T7" fmla="*/ 16 h 39"/>
                    <a:gd name="T8" fmla="*/ 16 w 33"/>
                    <a:gd name="T9" fmla="*/ 0 h 39"/>
                  </a:gdLst>
                  <a:ahLst/>
                  <a:cxnLst>
                    <a:cxn ang="0">
                      <a:pos x="T0" y="T1"/>
                    </a:cxn>
                    <a:cxn ang="0">
                      <a:pos x="T2" y="T3"/>
                    </a:cxn>
                    <a:cxn ang="0">
                      <a:pos x="T4" y="T5"/>
                    </a:cxn>
                    <a:cxn ang="0">
                      <a:pos x="T6" y="T7"/>
                    </a:cxn>
                    <a:cxn ang="0">
                      <a:pos x="T8" y="T9"/>
                    </a:cxn>
                  </a:cxnLst>
                  <a:rect l="0" t="0" r="r" b="b"/>
                  <a:pathLst>
                    <a:path w="33" h="39">
                      <a:moveTo>
                        <a:pt x="16" y="0"/>
                      </a:moveTo>
                      <a:cubicBezTo>
                        <a:pt x="7" y="10"/>
                        <a:pt x="1" y="24"/>
                        <a:pt x="0" y="39"/>
                      </a:cubicBezTo>
                      <a:cubicBezTo>
                        <a:pt x="23" y="39"/>
                        <a:pt x="23" y="39"/>
                        <a:pt x="23" y="39"/>
                      </a:cubicBezTo>
                      <a:cubicBezTo>
                        <a:pt x="24" y="30"/>
                        <a:pt x="27" y="22"/>
                        <a:pt x="33" y="16"/>
                      </a:cubicBezTo>
                      <a:lnTo>
                        <a:pt x="1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33" name="Freeform 19"/>
                <p:cNvSpPr>
                  <a:spLocks/>
                </p:cNvSpPr>
                <p:nvPr/>
              </p:nvSpPr>
              <p:spPr bwMode="auto">
                <a:xfrm>
                  <a:off x="1579562" y="976313"/>
                  <a:ext cx="258763" cy="300037"/>
                </a:xfrm>
                <a:custGeom>
                  <a:avLst/>
                  <a:gdLst>
                    <a:gd name="T0" fmla="*/ 23 w 33"/>
                    <a:gd name="T1" fmla="*/ 0 h 39"/>
                    <a:gd name="T2" fmla="*/ 0 w 33"/>
                    <a:gd name="T3" fmla="*/ 0 h 39"/>
                    <a:gd name="T4" fmla="*/ 16 w 33"/>
                    <a:gd name="T5" fmla="*/ 39 h 39"/>
                    <a:gd name="T6" fmla="*/ 33 w 33"/>
                    <a:gd name="T7" fmla="*/ 23 h 39"/>
                    <a:gd name="T8" fmla="*/ 23 w 33"/>
                    <a:gd name="T9" fmla="*/ 0 h 39"/>
                  </a:gdLst>
                  <a:ahLst/>
                  <a:cxnLst>
                    <a:cxn ang="0">
                      <a:pos x="T0" y="T1"/>
                    </a:cxn>
                    <a:cxn ang="0">
                      <a:pos x="T2" y="T3"/>
                    </a:cxn>
                    <a:cxn ang="0">
                      <a:pos x="T4" y="T5"/>
                    </a:cxn>
                    <a:cxn ang="0">
                      <a:pos x="T6" y="T7"/>
                    </a:cxn>
                    <a:cxn ang="0">
                      <a:pos x="T8" y="T9"/>
                    </a:cxn>
                  </a:cxnLst>
                  <a:rect l="0" t="0" r="r" b="b"/>
                  <a:pathLst>
                    <a:path w="33" h="39">
                      <a:moveTo>
                        <a:pt x="23" y="0"/>
                      </a:moveTo>
                      <a:cubicBezTo>
                        <a:pt x="0" y="0"/>
                        <a:pt x="0" y="0"/>
                        <a:pt x="0" y="0"/>
                      </a:cubicBezTo>
                      <a:cubicBezTo>
                        <a:pt x="1" y="14"/>
                        <a:pt x="7" y="28"/>
                        <a:pt x="16" y="39"/>
                      </a:cubicBezTo>
                      <a:cubicBezTo>
                        <a:pt x="33" y="23"/>
                        <a:pt x="33" y="23"/>
                        <a:pt x="33" y="23"/>
                      </a:cubicBezTo>
                      <a:cubicBezTo>
                        <a:pt x="27" y="16"/>
                        <a:pt x="24" y="8"/>
                        <a:pt x="2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34" name="Freeform 20"/>
                <p:cNvSpPr>
                  <a:spLocks/>
                </p:cNvSpPr>
                <p:nvPr/>
              </p:nvSpPr>
              <p:spPr bwMode="auto">
                <a:xfrm>
                  <a:off x="1736725" y="1176338"/>
                  <a:ext cx="306388" cy="255587"/>
                </a:xfrm>
                <a:custGeom>
                  <a:avLst/>
                  <a:gdLst>
                    <a:gd name="T0" fmla="*/ 16 w 39"/>
                    <a:gd name="T1" fmla="*/ 0 h 33"/>
                    <a:gd name="T2" fmla="*/ 0 w 39"/>
                    <a:gd name="T3" fmla="*/ 17 h 33"/>
                    <a:gd name="T4" fmla="*/ 39 w 39"/>
                    <a:gd name="T5" fmla="*/ 33 h 33"/>
                    <a:gd name="T6" fmla="*/ 39 w 39"/>
                    <a:gd name="T7" fmla="*/ 10 h 33"/>
                    <a:gd name="T8" fmla="*/ 16 w 39"/>
                    <a:gd name="T9" fmla="*/ 0 h 33"/>
                  </a:gdLst>
                  <a:ahLst/>
                  <a:cxnLst>
                    <a:cxn ang="0">
                      <a:pos x="T0" y="T1"/>
                    </a:cxn>
                    <a:cxn ang="0">
                      <a:pos x="T2" y="T3"/>
                    </a:cxn>
                    <a:cxn ang="0">
                      <a:pos x="T4" y="T5"/>
                    </a:cxn>
                    <a:cxn ang="0">
                      <a:pos x="T6" y="T7"/>
                    </a:cxn>
                    <a:cxn ang="0">
                      <a:pos x="T8" y="T9"/>
                    </a:cxn>
                  </a:cxnLst>
                  <a:rect l="0" t="0" r="r" b="b"/>
                  <a:pathLst>
                    <a:path w="39" h="33">
                      <a:moveTo>
                        <a:pt x="16" y="0"/>
                      </a:moveTo>
                      <a:cubicBezTo>
                        <a:pt x="0" y="17"/>
                        <a:pt x="0" y="17"/>
                        <a:pt x="0" y="17"/>
                      </a:cubicBezTo>
                      <a:cubicBezTo>
                        <a:pt x="11" y="26"/>
                        <a:pt x="25" y="32"/>
                        <a:pt x="39" y="33"/>
                      </a:cubicBezTo>
                      <a:cubicBezTo>
                        <a:pt x="39" y="10"/>
                        <a:pt x="39" y="10"/>
                        <a:pt x="39" y="10"/>
                      </a:cubicBezTo>
                      <a:cubicBezTo>
                        <a:pt x="30" y="9"/>
                        <a:pt x="23" y="6"/>
                        <a:pt x="16"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35" name="Freeform 21"/>
                <p:cNvSpPr>
                  <a:spLocks/>
                </p:cNvSpPr>
                <p:nvPr/>
              </p:nvSpPr>
              <p:spPr bwMode="auto">
                <a:xfrm>
                  <a:off x="2295525" y="976313"/>
                  <a:ext cx="250825" cy="300037"/>
                </a:xfrm>
                <a:custGeom>
                  <a:avLst/>
                  <a:gdLst>
                    <a:gd name="T0" fmla="*/ 32 w 32"/>
                    <a:gd name="T1" fmla="*/ 0 h 39"/>
                    <a:gd name="T2" fmla="*/ 9 w 32"/>
                    <a:gd name="T3" fmla="*/ 0 h 39"/>
                    <a:gd name="T4" fmla="*/ 0 w 32"/>
                    <a:gd name="T5" fmla="*/ 23 h 39"/>
                    <a:gd name="T6" fmla="*/ 16 w 32"/>
                    <a:gd name="T7" fmla="*/ 39 h 39"/>
                    <a:gd name="T8" fmla="*/ 32 w 32"/>
                    <a:gd name="T9" fmla="*/ 0 h 39"/>
                  </a:gdLst>
                  <a:ahLst/>
                  <a:cxnLst>
                    <a:cxn ang="0">
                      <a:pos x="T0" y="T1"/>
                    </a:cxn>
                    <a:cxn ang="0">
                      <a:pos x="T2" y="T3"/>
                    </a:cxn>
                    <a:cxn ang="0">
                      <a:pos x="T4" y="T5"/>
                    </a:cxn>
                    <a:cxn ang="0">
                      <a:pos x="T6" y="T7"/>
                    </a:cxn>
                    <a:cxn ang="0">
                      <a:pos x="T8" y="T9"/>
                    </a:cxn>
                  </a:cxnLst>
                  <a:rect l="0" t="0" r="r" b="b"/>
                  <a:pathLst>
                    <a:path w="32" h="39">
                      <a:moveTo>
                        <a:pt x="32" y="0"/>
                      </a:moveTo>
                      <a:cubicBezTo>
                        <a:pt x="9" y="0"/>
                        <a:pt x="9" y="0"/>
                        <a:pt x="9" y="0"/>
                      </a:cubicBezTo>
                      <a:cubicBezTo>
                        <a:pt x="9" y="8"/>
                        <a:pt x="5" y="16"/>
                        <a:pt x="0" y="23"/>
                      </a:cubicBezTo>
                      <a:cubicBezTo>
                        <a:pt x="16" y="39"/>
                        <a:pt x="16" y="39"/>
                        <a:pt x="16" y="39"/>
                      </a:cubicBezTo>
                      <a:cubicBezTo>
                        <a:pt x="26" y="28"/>
                        <a:pt x="32" y="14"/>
                        <a:pt x="32"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36" name="Freeform 22"/>
                <p:cNvSpPr>
                  <a:spLocks/>
                </p:cNvSpPr>
                <p:nvPr/>
              </p:nvSpPr>
              <p:spPr bwMode="auto">
                <a:xfrm>
                  <a:off x="2082800" y="1176338"/>
                  <a:ext cx="306388" cy="255587"/>
                </a:xfrm>
                <a:custGeom>
                  <a:avLst/>
                  <a:gdLst>
                    <a:gd name="T0" fmla="*/ 23 w 39"/>
                    <a:gd name="T1" fmla="*/ 0 h 33"/>
                    <a:gd name="T2" fmla="*/ 0 w 39"/>
                    <a:gd name="T3" fmla="*/ 10 h 33"/>
                    <a:gd name="T4" fmla="*/ 0 w 39"/>
                    <a:gd name="T5" fmla="*/ 33 h 33"/>
                    <a:gd name="T6" fmla="*/ 39 w 39"/>
                    <a:gd name="T7" fmla="*/ 17 h 33"/>
                    <a:gd name="T8" fmla="*/ 23 w 39"/>
                    <a:gd name="T9" fmla="*/ 0 h 33"/>
                  </a:gdLst>
                  <a:ahLst/>
                  <a:cxnLst>
                    <a:cxn ang="0">
                      <a:pos x="T0" y="T1"/>
                    </a:cxn>
                    <a:cxn ang="0">
                      <a:pos x="T2" y="T3"/>
                    </a:cxn>
                    <a:cxn ang="0">
                      <a:pos x="T4" y="T5"/>
                    </a:cxn>
                    <a:cxn ang="0">
                      <a:pos x="T6" y="T7"/>
                    </a:cxn>
                    <a:cxn ang="0">
                      <a:pos x="T8" y="T9"/>
                    </a:cxn>
                  </a:cxnLst>
                  <a:rect l="0" t="0" r="r" b="b"/>
                  <a:pathLst>
                    <a:path w="39" h="33">
                      <a:moveTo>
                        <a:pt x="23" y="0"/>
                      </a:moveTo>
                      <a:cubicBezTo>
                        <a:pt x="17" y="6"/>
                        <a:pt x="9" y="9"/>
                        <a:pt x="0" y="10"/>
                      </a:cubicBezTo>
                      <a:cubicBezTo>
                        <a:pt x="0" y="33"/>
                        <a:pt x="0" y="33"/>
                        <a:pt x="0" y="33"/>
                      </a:cubicBezTo>
                      <a:cubicBezTo>
                        <a:pt x="15" y="32"/>
                        <a:pt x="29" y="26"/>
                        <a:pt x="39" y="17"/>
                      </a:cubicBezTo>
                      <a:cubicBezTo>
                        <a:pt x="23" y="0"/>
                        <a:pt x="23" y="0"/>
                        <a:pt x="2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grpSp>
          <p:grpSp>
            <p:nvGrpSpPr>
              <p:cNvPr id="26" name="Group 25"/>
              <p:cNvGrpSpPr/>
              <p:nvPr/>
            </p:nvGrpSpPr>
            <p:grpSpPr>
              <a:xfrm>
                <a:off x="8240412" y="1322426"/>
                <a:ext cx="1691378" cy="876037"/>
                <a:chOff x="6457401" y="1305206"/>
                <a:chExt cx="1691378" cy="876037"/>
              </a:xfrm>
            </p:grpSpPr>
            <p:sp>
              <p:nvSpPr>
                <p:cNvPr id="27" name="Content Placeholder 2"/>
                <p:cNvSpPr txBox="1">
                  <a:spLocks/>
                </p:cNvSpPr>
                <p:nvPr/>
              </p:nvSpPr>
              <p:spPr>
                <a:xfrm>
                  <a:off x="6457401" y="1623755"/>
                  <a:ext cx="1691378" cy="557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Font typeface="Arial" pitchFamily="34" charset="0"/>
                    <a:buNone/>
                  </a:pPr>
                  <a:r>
                    <a:rPr lang="en-US" sz="800" dirty="0">
                      <a:solidFill>
                        <a:prstClr val="white">
                          <a:lumMod val="50000"/>
                        </a:prstClr>
                      </a:solidFill>
                      <a:latin typeface="Agency FB" panose="020B0503020202020204" pitchFamily="34" charset="0"/>
                    </a:rPr>
                    <a:t>Lorem ipsum dolor sit amet, consectetur adipiscing elit. Sed imperdiet tincidunt.</a:t>
                  </a:r>
                  <a:endParaRPr lang="en-US" sz="700" dirty="0">
                    <a:solidFill>
                      <a:prstClr val="white">
                        <a:lumMod val="50000"/>
                      </a:prstClr>
                    </a:solidFill>
                    <a:latin typeface="Agency FB" panose="020B0503020202020204" pitchFamily="34" charset="0"/>
                  </a:endParaRPr>
                </a:p>
              </p:txBody>
            </p:sp>
            <p:sp>
              <p:nvSpPr>
                <p:cNvPr id="28" name="Rectangle 27"/>
                <p:cNvSpPr/>
                <p:nvPr/>
              </p:nvSpPr>
              <p:spPr>
                <a:xfrm>
                  <a:off x="6989576" y="1305206"/>
                  <a:ext cx="604653" cy="369332"/>
                </a:xfrm>
                <a:prstGeom prst="rect">
                  <a:avLst/>
                </a:prstGeom>
              </p:spPr>
              <p:txBody>
                <a:bodyPr wrap="none">
                  <a:spAutoFit/>
                </a:bodyPr>
                <a:lstStyle/>
                <a:p>
                  <a:r>
                    <a:rPr lang="id-ID" b="1">
                      <a:solidFill>
                        <a:srgbClr val="44546A"/>
                      </a:solidFill>
                      <a:latin typeface="Agency FB" panose="020B0503020202020204" pitchFamily="34" charset="0"/>
                    </a:rPr>
                    <a:t>100%</a:t>
                  </a:r>
                  <a:endParaRPr lang="en-US" b="1" dirty="0">
                    <a:solidFill>
                      <a:srgbClr val="44546A"/>
                    </a:solidFill>
                    <a:latin typeface="Agency FB" panose="020B0503020202020204" pitchFamily="34" charset="0"/>
                  </a:endParaRPr>
                </a:p>
              </p:txBody>
            </p:sp>
          </p:grpSp>
        </p:grpSp>
      </p:grpSp>
    </p:spTree>
    <p:extLst>
      <p:ext uri="{BB962C8B-B14F-4D97-AF65-F5344CB8AC3E}">
        <p14:creationId xmlns:p14="http://schemas.microsoft.com/office/powerpoint/2010/main" val="288178232"/>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1700"/>
                                        <p:tgtEl>
                                          <p:spTgt spid="3"/>
                                        </p:tgtEl>
                                      </p:cBhvr>
                                    </p:animEffect>
                                  </p:childTnLst>
                                </p:cTn>
                              </p:par>
                              <p:par>
                                <p:cTn id="8" presetID="42" presetClass="entr" presetSubtype="0" fill="hold" grpId="0" nodeType="withEffect">
                                  <p:stCondLst>
                                    <p:cond delay="17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907774" y="177008"/>
            <a:ext cx="10515600" cy="6976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id-ID" sz="3200">
                <a:solidFill>
                  <a:srgbClr val="44546A"/>
                </a:solidFill>
                <a:latin typeface="Agency FB" panose="020B0503020202020204" pitchFamily="34" charset="0"/>
                <a:ea typeface="Roboto" panose="02000000000000000000" pitchFamily="2" charset="0"/>
                <a:cs typeface="Lato" panose="020F0502020204030203" pitchFamily="34" charset="0"/>
              </a:rPr>
              <a:t>Stair Level</a:t>
            </a:r>
            <a:endParaRPr lang="en-US" sz="3200">
              <a:solidFill>
                <a:srgbClr val="44546A"/>
              </a:solidFill>
              <a:latin typeface="Agency FB" panose="020B0503020202020204" pitchFamily="34" charset="0"/>
              <a:ea typeface="Roboto" panose="02000000000000000000" pitchFamily="2" charset="0"/>
              <a:cs typeface="Lato" panose="020F0502020204030203" pitchFamily="34" charset="0"/>
            </a:endParaRPr>
          </a:p>
        </p:txBody>
      </p:sp>
      <p:sp>
        <p:nvSpPr>
          <p:cNvPr id="4" name="Text Placeholder 2"/>
          <p:cNvSpPr txBox="1">
            <a:spLocks/>
          </p:cNvSpPr>
          <p:nvPr/>
        </p:nvSpPr>
        <p:spPr>
          <a:xfrm>
            <a:off x="907774" y="821635"/>
            <a:ext cx="10515600" cy="50358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400">
                <a:solidFill>
                  <a:prstClr val="white">
                    <a:lumMod val="65000"/>
                  </a:prstClr>
                </a:solidFill>
                <a:latin typeface="Agency FB" panose="020B0503020202020204" pitchFamily="34" charset="0"/>
                <a:ea typeface="Roboto" panose="02000000000000000000" pitchFamily="2" charset="0"/>
                <a:cs typeface="Lato" panose="020F0502020204030203" pitchFamily="34" charset="0"/>
              </a:rPr>
              <a:t>Put a relevant subtitle in </a:t>
            </a:r>
            <a:r>
              <a:rPr lang="en-US" sz="1400">
                <a:solidFill>
                  <a:srgbClr val="90BC33"/>
                </a:solidFill>
                <a:latin typeface="Agency FB" panose="020B0503020202020204" pitchFamily="34" charset="0"/>
                <a:ea typeface="Roboto" panose="02000000000000000000" pitchFamily="2" charset="0"/>
                <a:cs typeface="Lato" panose="020F0502020204030203" pitchFamily="34" charset="0"/>
              </a:rPr>
              <a:t>this line</a:t>
            </a:r>
          </a:p>
          <a:p>
            <a:endParaRPr lang="en-US" sz="1400">
              <a:solidFill>
                <a:srgbClr val="90BC33"/>
              </a:solidFill>
              <a:latin typeface="Agency FB" panose="020B0503020202020204" pitchFamily="34" charset="0"/>
              <a:ea typeface="Roboto" panose="02000000000000000000" pitchFamily="2" charset="0"/>
              <a:cs typeface="Lato" panose="020F0502020204030203" pitchFamily="34" charset="0"/>
            </a:endParaRPr>
          </a:p>
        </p:txBody>
      </p:sp>
      <p:sp>
        <p:nvSpPr>
          <p:cNvPr id="5" name="Rounded Rectangle 4"/>
          <p:cNvSpPr/>
          <p:nvPr/>
        </p:nvSpPr>
        <p:spPr>
          <a:xfrm>
            <a:off x="11436823" y="361731"/>
            <a:ext cx="477272" cy="328187"/>
          </a:xfrm>
          <a:prstGeom prst="roundRect">
            <a:avLst/>
          </a:prstGeom>
          <a:solidFill>
            <a:schemeClr val="tx2">
              <a:lumMod val="40000"/>
              <a:lumOff val="60000"/>
            </a:schemeClr>
          </a:solid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DBBBA498-DA9E-49E0-9B68-36103A5B348F}" type="slidenum">
              <a:rPr lang="id-ID" sz="1200">
                <a:solidFill>
                  <a:prstClr val="white"/>
                </a:solidFill>
                <a:latin typeface="Agency FB" panose="020B0503020202020204" pitchFamily="34" charset="0"/>
              </a:rPr>
              <a:pPr algn="ctr"/>
              <a:t>18</a:t>
            </a:fld>
            <a:endParaRPr lang="en-US" sz="1200">
              <a:solidFill>
                <a:prstClr val="white"/>
              </a:solidFill>
              <a:latin typeface="Agency FB" panose="020B0503020202020204" pitchFamily="34" charset="0"/>
            </a:endParaRPr>
          </a:p>
        </p:txBody>
      </p:sp>
      <p:sp>
        <p:nvSpPr>
          <p:cNvPr id="6" name="Rectangle 5"/>
          <p:cNvSpPr/>
          <p:nvPr/>
        </p:nvSpPr>
        <p:spPr>
          <a:xfrm>
            <a:off x="0" y="6723529"/>
            <a:ext cx="12192000" cy="147918"/>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gency FB" panose="020B0503020202020204" pitchFamily="34" charset="0"/>
            </a:endParaRPr>
          </a:p>
        </p:txBody>
      </p:sp>
      <p:sp>
        <p:nvSpPr>
          <p:cNvPr id="7" name="Rectangle 1"/>
          <p:cNvSpPr>
            <a:spLocks/>
          </p:cNvSpPr>
          <p:nvPr/>
        </p:nvSpPr>
        <p:spPr bwMode="auto">
          <a:xfrm>
            <a:off x="810448" y="4710854"/>
            <a:ext cx="2590800" cy="1562100"/>
          </a:xfrm>
          <a:prstGeom prst="rect">
            <a:avLst/>
          </a:prstGeom>
          <a:solidFill>
            <a:schemeClr val="accent1"/>
          </a:solidFill>
          <a:ln w="25400">
            <a:noFill/>
            <a:miter lim="800000"/>
            <a:headEnd/>
            <a:tailEnd/>
          </a:ln>
        </p:spPr>
        <p:txBody>
          <a:bodyPr lIns="0" tIns="0" rIns="0" bIns="0"/>
          <a:lstStyle/>
          <a:p>
            <a:endParaRPr lang="en-US" sz="1400">
              <a:solidFill>
                <a:prstClr val="black"/>
              </a:solidFill>
              <a:latin typeface="Agency FB" panose="020B0503020202020204" pitchFamily="34" charset="0"/>
            </a:endParaRPr>
          </a:p>
        </p:txBody>
      </p:sp>
      <p:sp>
        <p:nvSpPr>
          <p:cNvPr id="8" name="Freeform 2"/>
          <p:cNvSpPr>
            <a:spLocks/>
          </p:cNvSpPr>
          <p:nvPr/>
        </p:nvSpPr>
        <p:spPr bwMode="auto">
          <a:xfrm>
            <a:off x="2696398" y="5555404"/>
            <a:ext cx="711200" cy="717550"/>
          </a:xfrm>
          <a:custGeom>
            <a:avLst/>
            <a:gdLst>
              <a:gd name="T0" fmla="*/ 0 w 21600"/>
              <a:gd name="T1" fmla="*/ 0 h 21600"/>
              <a:gd name="T2" fmla="*/ 1422400 w 21600"/>
              <a:gd name="T3" fmla="*/ 0 h 21600"/>
              <a:gd name="T4" fmla="*/ 1422400 w 21600"/>
              <a:gd name="T5" fmla="*/ 143510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lnTo>
                  <a:pt x="21600" y="0"/>
                </a:lnTo>
                <a:lnTo>
                  <a:pt x="21600" y="21600"/>
                </a:lnTo>
                <a:lnTo>
                  <a:pt x="0" y="0"/>
                </a:lnTo>
                <a:close/>
                <a:moveTo>
                  <a:pt x="0" y="0"/>
                </a:moveTo>
              </a:path>
            </a:pathLst>
          </a:custGeom>
          <a:solidFill>
            <a:schemeClr val="accent1">
              <a:lumMod val="50000"/>
            </a:schemeClr>
          </a:solid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1400">
              <a:solidFill>
                <a:prstClr val="black"/>
              </a:solidFill>
              <a:latin typeface="Agency FB" panose="020B0503020202020204" pitchFamily="34" charset="0"/>
            </a:endParaRPr>
          </a:p>
        </p:txBody>
      </p:sp>
      <p:sp>
        <p:nvSpPr>
          <p:cNvPr id="9" name="Rectangle 4"/>
          <p:cNvSpPr>
            <a:spLocks/>
          </p:cNvSpPr>
          <p:nvPr/>
        </p:nvSpPr>
        <p:spPr bwMode="auto">
          <a:xfrm>
            <a:off x="2696398" y="3993304"/>
            <a:ext cx="2590800" cy="1562100"/>
          </a:xfrm>
          <a:prstGeom prst="rect">
            <a:avLst/>
          </a:prstGeom>
          <a:solidFill>
            <a:schemeClr val="accent2"/>
          </a:solidFill>
          <a:ln w="25400">
            <a:noFill/>
            <a:miter lim="800000"/>
            <a:headEnd/>
            <a:tailEnd/>
          </a:ln>
        </p:spPr>
        <p:txBody>
          <a:bodyPr lIns="0" tIns="0" rIns="0" bIns="0"/>
          <a:lstStyle/>
          <a:p>
            <a:endParaRPr lang="en-US" sz="1400">
              <a:solidFill>
                <a:prstClr val="black"/>
              </a:solidFill>
              <a:latin typeface="Agency FB" panose="020B0503020202020204" pitchFamily="34" charset="0"/>
            </a:endParaRPr>
          </a:p>
        </p:txBody>
      </p:sp>
      <p:sp>
        <p:nvSpPr>
          <p:cNvPr id="10" name="Freeform 5"/>
          <p:cNvSpPr>
            <a:spLocks/>
          </p:cNvSpPr>
          <p:nvPr/>
        </p:nvSpPr>
        <p:spPr bwMode="auto">
          <a:xfrm>
            <a:off x="4582348" y="4837854"/>
            <a:ext cx="711200" cy="717550"/>
          </a:xfrm>
          <a:custGeom>
            <a:avLst/>
            <a:gdLst>
              <a:gd name="T0" fmla="*/ 0 w 21600"/>
              <a:gd name="T1" fmla="*/ 0 h 21600"/>
              <a:gd name="T2" fmla="*/ 1422400 w 21600"/>
              <a:gd name="T3" fmla="*/ 0 h 21600"/>
              <a:gd name="T4" fmla="*/ 1422400 w 21600"/>
              <a:gd name="T5" fmla="*/ 143510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lnTo>
                  <a:pt x="21600" y="0"/>
                </a:lnTo>
                <a:lnTo>
                  <a:pt x="21600" y="21600"/>
                </a:lnTo>
                <a:lnTo>
                  <a:pt x="0" y="0"/>
                </a:lnTo>
                <a:close/>
                <a:moveTo>
                  <a:pt x="0" y="0"/>
                </a:moveTo>
              </a:path>
            </a:pathLst>
          </a:custGeom>
          <a:solidFill>
            <a:schemeClr val="accent2">
              <a:lumMod val="75000"/>
            </a:schemeClr>
          </a:solid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1400">
              <a:solidFill>
                <a:prstClr val="black"/>
              </a:solidFill>
              <a:latin typeface="Agency FB" panose="020B0503020202020204" pitchFamily="34" charset="0"/>
            </a:endParaRPr>
          </a:p>
        </p:txBody>
      </p:sp>
      <p:sp>
        <p:nvSpPr>
          <p:cNvPr id="11" name="Rectangle 10"/>
          <p:cNvSpPr>
            <a:spLocks/>
          </p:cNvSpPr>
          <p:nvPr/>
        </p:nvSpPr>
        <p:spPr bwMode="auto">
          <a:xfrm>
            <a:off x="4588698" y="3275754"/>
            <a:ext cx="2590800" cy="1562100"/>
          </a:xfrm>
          <a:prstGeom prst="rect">
            <a:avLst/>
          </a:prstGeom>
          <a:solidFill>
            <a:schemeClr val="accent3"/>
          </a:solidFill>
          <a:ln w="25400">
            <a:noFill/>
            <a:miter lim="800000"/>
            <a:headEnd/>
            <a:tailEnd/>
          </a:ln>
        </p:spPr>
        <p:txBody>
          <a:bodyPr lIns="0" tIns="0" rIns="0" bIns="0"/>
          <a:lstStyle/>
          <a:p>
            <a:endParaRPr lang="en-US" sz="1400">
              <a:solidFill>
                <a:prstClr val="black"/>
              </a:solidFill>
              <a:latin typeface="Agency FB" panose="020B0503020202020204" pitchFamily="34" charset="0"/>
            </a:endParaRPr>
          </a:p>
        </p:txBody>
      </p:sp>
      <p:sp>
        <p:nvSpPr>
          <p:cNvPr id="12" name="Freeform 11"/>
          <p:cNvSpPr>
            <a:spLocks/>
          </p:cNvSpPr>
          <p:nvPr/>
        </p:nvSpPr>
        <p:spPr bwMode="auto">
          <a:xfrm>
            <a:off x="6461948" y="4120304"/>
            <a:ext cx="711200" cy="717550"/>
          </a:xfrm>
          <a:custGeom>
            <a:avLst/>
            <a:gdLst>
              <a:gd name="T0" fmla="*/ 0 w 21600"/>
              <a:gd name="T1" fmla="*/ 0 h 21600"/>
              <a:gd name="T2" fmla="*/ 1422400 w 21600"/>
              <a:gd name="T3" fmla="*/ 0 h 21600"/>
              <a:gd name="T4" fmla="*/ 1422400 w 21600"/>
              <a:gd name="T5" fmla="*/ 143510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lnTo>
                  <a:pt x="21600" y="0"/>
                </a:lnTo>
                <a:lnTo>
                  <a:pt x="21600" y="21600"/>
                </a:lnTo>
                <a:lnTo>
                  <a:pt x="0" y="0"/>
                </a:lnTo>
                <a:close/>
                <a:moveTo>
                  <a:pt x="0" y="0"/>
                </a:moveTo>
              </a:path>
            </a:pathLst>
          </a:custGeom>
          <a:solidFill>
            <a:schemeClr val="accent3">
              <a:lumMod val="75000"/>
            </a:schemeClr>
          </a:solid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1400">
              <a:solidFill>
                <a:prstClr val="black"/>
              </a:solidFill>
              <a:latin typeface="Agency FB" panose="020B0503020202020204" pitchFamily="34" charset="0"/>
            </a:endParaRPr>
          </a:p>
        </p:txBody>
      </p:sp>
      <p:sp>
        <p:nvSpPr>
          <p:cNvPr id="13" name="Rectangle 12"/>
          <p:cNvSpPr>
            <a:spLocks/>
          </p:cNvSpPr>
          <p:nvPr/>
        </p:nvSpPr>
        <p:spPr bwMode="auto">
          <a:xfrm>
            <a:off x="6461948" y="2564554"/>
            <a:ext cx="2590800" cy="1562100"/>
          </a:xfrm>
          <a:prstGeom prst="rect">
            <a:avLst/>
          </a:prstGeom>
          <a:solidFill>
            <a:schemeClr val="accent4"/>
          </a:solidFill>
          <a:ln w="25400">
            <a:noFill/>
            <a:miter lim="800000"/>
            <a:headEnd/>
            <a:tailEnd/>
          </a:ln>
        </p:spPr>
        <p:txBody>
          <a:bodyPr lIns="0" tIns="0" rIns="0" bIns="0"/>
          <a:lstStyle/>
          <a:p>
            <a:endParaRPr lang="en-US" sz="1400">
              <a:solidFill>
                <a:prstClr val="black"/>
              </a:solidFill>
              <a:latin typeface="Agency FB" panose="020B0503020202020204" pitchFamily="34" charset="0"/>
            </a:endParaRPr>
          </a:p>
        </p:txBody>
      </p:sp>
      <p:sp>
        <p:nvSpPr>
          <p:cNvPr id="14" name="Freeform 13"/>
          <p:cNvSpPr>
            <a:spLocks/>
          </p:cNvSpPr>
          <p:nvPr/>
        </p:nvSpPr>
        <p:spPr bwMode="auto">
          <a:xfrm>
            <a:off x="8341548" y="3396404"/>
            <a:ext cx="711200" cy="717550"/>
          </a:xfrm>
          <a:custGeom>
            <a:avLst/>
            <a:gdLst>
              <a:gd name="T0" fmla="*/ 0 w 21600"/>
              <a:gd name="T1" fmla="*/ 0 h 21600"/>
              <a:gd name="T2" fmla="*/ 1422400 w 21600"/>
              <a:gd name="T3" fmla="*/ 0 h 21600"/>
              <a:gd name="T4" fmla="*/ 1422400 w 21600"/>
              <a:gd name="T5" fmla="*/ 143510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lnTo>
                  <a:pt x="21600" y="0"/>
                </a:lnTo>
                <a:lnTo>
                  <a:pt x="21600" y="21600"/>
                </a:lnTo>
                <a:lnTo>
                  <a:pt x="0" y="0"/>
                </a:lnTo>
                <a:close/>
                <a:moveTo>
                  <a:pt x="0" y="0"/>
                </a:moveTo>
              </a:path>
            </a:pathLst>
          </a:custGeom>
          <a:solidFill>
            <a:schemeClr val="accent4">
              <a:lumMod val="75000"/>
            </a:schemeClr>
          </a:solid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1400">
              <a:solidFill>
                <a:prstClr val="black"/>
              </a:solidFill>
              <a:latin typeface="Agency FB" panose="020B0503020202020204" pitchFamily="34" charset="0"/>
            </a:endParaRPr>
          </a:p>
        </p:txBody>
      </p:sp>
      <p:sp>
        <p:nvSpPr>
          <p:cNvPr id="15" name="AutoShape 13"/>
          <p:cNvSpPr>
            <a:spLocks/>
          </p:cNvSpPr>
          <p:nvPr/>
        </p:nvSpPr>
        <p:spPr bwMode="auto">
          <a:xfrm>
            <a:off x="8341548" y="1510454"/>
            <a:ext cx="3200400" cy="2228850"/>
          </a:xfrm>
          <a:prstGeom prst="rightArrow">
            <a:avLst>
              <a:gd name="adj1" fmla="val 69463"/>
              <a:gd name="adj2" fmla="val 28319"/>
            </a:avLst>
          </a:prstGeom>
          <a:solidFill>
            <a:schemeClr val="accent5"/>
          </a:solidFill>
          <a:ln w="25400">
            <a:noFill/>
            <a:miter lim="800000"/>
            <a:headEnd/>
            <a:tailEnd/>
          </a:ln>
        </p:spPr>
        <p:txBody>
          <a:bodyPr lIns="0" tIns="0" rIns="0" bIns="0"/>
          <a:lstStyle/>
          <a:p>
            <a:endParaRPr lang="en-US" sz="1400">
              <a:solidFill>
                <a:prstClr val="black"/>
              </a:solidFill>
              <a:latin typeface="Agency FB" panose="020B0503020202020204" pitchFamily="34" charset="0"/>
            </a:endParaRPr>
          </a:p>
        </p:txBody>
      </p:sp>
      <p:grpSp>
        <p:nvGrpSpPr>
          <p:cNvPr id="16" name="Group 15"/>
          <p:cNvGrpSpPr/>
          <p:nvPr/>
        </p:nvGrpSpPr>
        <p:grpSpPr>
          <a:xfrm>
            <a:off x="898824" y="4775262"/>
            <a:ext cx="1794399" cy="1433283"/>
            <a:chOff x="2608307" y="2500926"/>
            <a:chExt cx="2152775" cy="1433283"/>
          </a:xfrm>
        </p:grpSpPr>
        <p:sp>
          <p:nvSpPr>
            <p:cNvPr id="17" name="Content Placeholder 2"/>
            <p:cNvSpPr txBox="1">
              <a:spLocks/>
            </p:cNvSpPr>
            <p:nvPr/>
          </p:nvSpPr>
          <p:spPr>
            <a:xfrm>
              <a:off x="2608307" y="2890814"/>
              <a:ext cx="2152775" cy="1043395"/>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a:solidFill>
                    <a:prstClr val="white"/>
                  </a:solidFill>
                  <a:latin typeface="Agency FB" panose="020B0503020202020204" pitchFamily="34" charset="0"/>
                </a:rPr>
                <a:t>Lorem Ipsum has been the industry's standard dummy text ever since the 1500s, when an unknown.</a:t>
              </a:r>
            </a:p>
          </p:txBody>
        </p:sp>
        <p:sp>
          <p:nvSpPr>
            <p:cNvPr id="18" name="Title 13"/>
            <p:cNvSpPr txBox="1">
              <a:spLocks/>
            </p:cNvSpPr>
            <p:nvPr/>
          </p:nvSpPr>
          <p:spPr>
            <a:xfrm>
              <a:off x="2762291" y="2500926"/>
              <a:ext cx="1801283" cy="440676"/>
            </a:xfrm>
            <a:prstGeom prst="rect">
              <a:avLst/>
            </a:prstGeom>
          </p:spPr>
          <p:txBody>
            <a:bodyPr vert="horz" lIns="121920" tIns="60960" rIns="121920" bIns="6096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id-ID" sz="1600" dirty="0">
                  <a:solidFill>
                    <a:prstClr val="white"/>
                  </a:solidFill>
                  <a:latin typeface="Agency FB" panose="020B0503020202020204" pitchFamily="34" charset="0"/>
                  <a:ea typeface="Open Sans" pitchFamily="34" charset="0"/>
                  <a:cs typeface="Open Sans" pitchFamily="34" charset="0"/>
                </a:rPr>
                <a:t>Call Center</a:t>
              </a:r>
              <a:endParaRPr lang="en-US" sz="1600" dirty="0">
                <a:solidFill>
                  <a:prstClr val="white"/>
                </a:solidFill>
                <a:latin typeface="Agency FB" panose="020B0503020202020204" pitchFamily="34" charset="0"/>
                <a:ea typeface="Open Sans" pitchFamily="34" charset="0"/>
                <a:cs typeface="Open Sans" pitchFamily="34" charset="0"/>
              </a:endParaRPr>
            </a:p>
          </p:txBody>
        </p:sp>
      </p:grpSp>
      <p:grpSp>
        <p:nvGrpSpPr>
          <p:cNvPr id="19" name="Group 18"/>
          <p:cNvGrpSpPr/>
          <p:nvPr/>
        </p:nvGrpSpPr>
        <p:grpSpPr>
          <a:xfrm>
            <a:off x="2851448" y="3994211"/>
            <a:ext cx="1794399" cy="1433283"/>
            <a:chOff x="2608307" y="2500926"/>
            <a:chExt cx="2152775" cy="1433283"/>
          </a:xfrm>
        </p:grpSpPr>
        <p:sp>
          <p:nvSpPr>
            <p:cNvPr id="20" name="Content Placeholder 2"/>
            <p:cNvSpPr txBox="1">
              <a:spLocks/>
            </p:cNvSpPr>
            <p:nvPr/>
          </p:nvSpPr>
          <p:spPr>
            <a:xfrm>
              <a:off x="2608307" y="2890814"/>
              <a:ext cx="2152775" cy="1043395"/>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a:solidFill>
                    <a:prstClr val="white"/>
                  </a:solidFill>
                  <a:latin typeface="Agency FB" panose="020B0503020202020204" pitchFamily="34" charset="0"/>
                </a:rPr>
                <a:t>Lorem Ipsum has been the industry's standard dummy text ever since the 1500s, when an unknown.</a:t>
              </a:r>
            </a:p>
          </p:txBody>
        </p:sp>
        <p:sp>
          <p:nvSpPr>
            <p:cNvPr id="21" name="Title 13"/>
            <p:cNvSpPr txBox="1">
              <a:spLocks/>
            </p:cNvSpPr>
            <p:nvPr/>
          </p:nvSpPr>
          <p:spPr>
            <a:xfrm>
              <a:off x="2762291" y="2500926"/>
              <a:ext cx="1801283" cy="440676"/>
            </a:xfrm>
            <a:prstGeom prst="rect">
              <a:avLst/>
            </a:prstGeom>
          </p:spPr>
          <p:txBody>
            <a:bodyPr vert="horz" lIns="121920" tIns="60960" rIns="121920" bIns="6096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id-ID" sz="1600">
                  <a:solidFill>
                    <a:prstClr val="white"/>
                  </a:solidFill>
                  <a:latin typeface="Agency FB" panose="020B0503020202020204" pitchFamily="34" charset="0"/>
                  <a:ea typeface="Open Sans" pitchFamily="34" charset="0"/>
                  <a:cs typeface="Open Sans" pitchFamily="34" charset="0"/>
                </a:rPr>
                <a:t>Networking</a:t>
              </a:r>
              <a:endParaRPr lang="en-US" sz="1600" dirty="0">
                <a:solidFill>
                  <a:prstClr val="white"/>
                </a:solidFill>
                <a:latin typeface="Agency FB" panose="020B0503020202020204" pitchFamily="34" charset="0"/>
                <a:ea typeface="Open Sans" pitchFamily="34" charset="0"/>
                <a:cs typeface="Open Sans" pitchFamily="34" charset="0"/>
              </a:endParaRPr>
            </a:p>
          </p:txBody>
        </p:sp>
      </p:grpSp>
      <p:grpSp>
        <p:nvGrpSpPr>
          <p:cNvPr id="22" name="Group 21"/>
          <p:cNvGrpSpPr/>
          <p:nvPr/>
        </p:nvGrpSpPr>
        <p:grpSpPr>
          <a:xfrm>
            <a:off x="4599527" y="3294537"/>
            <a:ext cx="1794399" cy="1433283"/>
            <a:chOff x="2608307" y="2500926"/>
            <a:chExt cx="2152775" cy="1433283"/>
          </a:xfrm>
        </p:grpSpPr>
        <p:sp>
          <p:nvSpPr>
            <p:cNvPr id="23" name="Content Placeholder 2"/>
            <p:cNvSpPr txBox="1">
              <a:spLocks/>
            </p:cNvSpPr>
            <p:nvPr/>
          </p:nvSpPr>
          <p:spPr>
            <a:xfrm>
              <a:off x="2608307" y="2890814"/>
              <a:ext cx="2152775" cy="1043395"/>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a:solidFill>
                    <a:prstClr val="white"/>
                  </a:solidFill>
                  <a:latin typeface="Agency FB" panose="020B0503020202020204" pitchFamily="34" charset="0"/>
                </a:rPr>
                <a:t>Lorem Ipsum has been the industry's standard dummy text ever since the 1500s, when an unknown.</a:t>
              </a:r>
            </a:p>
          </p:txBody>
        </p:sp>
        <p:sp>
          <p:nvSpPr>
            <p:cNvPr id="24" name="Title 13"/>
            <p:cNvSpPr txBox="1">
              <a:spLocks/>
            </p:cNvSpPr>
            <p:nvPr/>
          </p:nvSpPr>
          <p:spPr>
            <a:xfrm>
              <a:off x="2762291" y="2500926"/>
              <a:ext cx="1801283" cy="440676"/>
            </a:xfrm>
            <a:prstGeom prst="rect">
              <a:avLst/>
            </a:prstGeom>
          </p:spPr>
          <p:txBody>
            <a:bodyPr vert="horz" lIns="121920" tIns="60960" rIns="121920" bIns="6096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id-ID" sz="1600">
                  <a:solidFill>
                    <a:prstClr val="white"/>
                  </a:solidFill>
                  <a:latin typeface="Agency FB" panose="020B0503020202020204" pitchFamily="34" charset="0"/>
                  <a:ea typeface="Open Sans" pitchFamily="34" charset="0"/>
                  <a:cs typeface="Open Sans" pitchFamily="34" charset="0"/>
                </a:rPr>
                <a:t>Supporting</a:t>
              </a:r>
              <a:endParaRPr lang="en-US" sz="1600" dirty="0">
                <a:solidFill>
                  <a:prstClr val="white"/>
                </a:solidFill>
                <a:latin typeface="Agency FB" panose="020B0503020202020204" pitchFamily="34" charset="0"/>
                <a:ea typeface="Open Sans" pitchFamily="34" charset="0"/>
                <a:cs typeface="Open Sans" pitchFamily="34" charset="0"/>
              </a:endParaRPr>
            </a:p>
          </p:txBody>
        </p:sp>
      </p:grpSp>
      <p:grpSp>
        <p:nvGrpSpPr>
          <p:cNvPr id="25" name="Group 24"/>
          <p:cNvGrpSpPr/>
          <p:nvPr/>
        </p:nvGrpSpPr>
        <p:grpSpPr>
          <a:xfrm>
            <a:off x="6494147" y="2576193"/>
            <a:ext cx="1794399" cy="1433283"/>
            <a:chOff x="2608307" y="2500926"/>
            <a:chExt cx="2152775" cy="1433283"/>
          </a:xfrm>
        </p:grpSpPr>
        <p:sp>
          <p:nvSpPr>
            <p:cNvPr id="26" name="Content Placeholder 2"/>
            <p:cNvSpPr txBox="1">
              <a:spLocks/>
            </p:cNvSpPr>
            <p:nvPr/>
          </p:nvSpPr>
          <p:spPr>
            <a:xfrm>
              <a:off x="2608307" y="2890814"/>
              <a:ext cx="2152775" cy="1043395"/>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a:solidFill>
                    <a:prstClr val="white"/>
                  </a:solidFill>
                  <a:latin typeface="Agency FB" panose="020B0503020202020204" pitchFamily="34" charset="0"/>
                </a:rPr>
                <a:t>Lorem Ipsum has been the industry's standard dummy text ever since the 1500s, when an unknown.</a:t>
              </a:r>
            </a:p>
          </p:txBody>
        </p:sp>
        <p:sp>
          <p:nvSpPr>
            <p:cNvPr id="27" name="Title 13"/>
            <p:cNvSpPr txBox="1">
              <a:spLocks/>
            </p:cNvSpPr>
            <p:nvPr/>
          </p:nvSpPr>
          <p:spPr>
            <a:xfrm>
              <a:off x="2762291" y="2500926"/>
              <a:ext cx="1801283" cy="440676"/>
            </a:xfrm>
            <a:prstGeom prst="rect">
              <a:avLst/>
            </a:prstGeom>
          </p:spPr>
          <p:txBody>
            <a:bodyPr vert="horz" lIns="121920" tIns="60960" rIns="121920" bIns="6096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id-ID" sz="1600">
                  <a:solidFill>
                    <a:prstClr val="white"/>
                  </a:solidFill>
                  <a:latin typeface="Agency FB" panose="020B0503020202020204" pitchFamily="34" charset="0"/>
                  <a:ea typeface="Open Sans" pitchFamily="34" charset="0"/>
                  <a:cs typeface="Open Sans" pitchFamily="34" charset="0"/>
                </a:rPr>
                <a:t>Services</a:t>
              </a:r>
              <a:endParaRPr lang="en-US" sz="1600" dirty="0">
                <a:solidFill>
                  <a:prstClr val="white"/>
                </a:solidFill>
                <a:latin typeface="Agency FB" panose="020B0503020202020204" pitchFamily="34" charset="0"/>
                <a:ea typeface="Open Sans" pitchFamily="34" charset="0"/>
                <a:cs typeface="Open Sans" pitchFamily="34" charset="0"/>
              </a:endParaRPr>
            </a:p>
          </p:txBody>
        </p:sp>
      </p:grpSp>
      <p:grpSp>
        <p:nvGrpSpPr>
          <p:cNvPr id="28" name="Group 27"/>
          <p:cNvGrpSpPr/>
          <p:nvPr/>
        </p:nvGrpSpPr>
        <p:grpSpPr>
          <a:xfrm>
            <a:off x="8848265" y="1888463"/>
            <a:ext cx="1794399" cy="1433283"/>
            <a:chOff x="2608307" y="2500926"/>
            <a:chExt cx="2152775" cy="1433283"/>
          </a:xfrm>
        </p:grpSpPr>
        <p:sp>
          <p:nvSpPr>
            <p:cNvPr id="29" name="Content Placeholder 2"/>
            <p:cNvSpPr txBox="1">
              <a:spLocks/>
            </p:cNvSpPr>
            <p:nvPr/>
          </p:nvSpPr>
          <p:spPr>
            <a:xfrm>
              <a:off x="2608307" y="2890814"/>
              <a:ext cx="2152775" cy="1043395"/>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a:solidFill>
                    <a:prstClr val="white"/>
                  </a:solidFill>
                  <a:latin typeface="Agency FB" panose="020B0503020202020204" pitchFamily="34" charset="0"/>
                </a:rPr>
                <a:t>Lorem Ipsum has been the industry's standard dummy text ever since the 1500s, when an unknown.</a:t>
              </a:r>
            </a:p>
          </p:txBody>
        </p:sp>
        <p:sp>
          <p:nvSpPr>
            <p:cNvPr id="30" name="Title 13"/>
            <p:cNvSpPr txBox="1">
              <a:spLocks/>
            </p:cNvSpPr>
            <p:nvPr/>
          </p:nvSpPr>
          <p:spPr>
            <a:xfrm>
              <a:off x="2762291" y="2500926"/>
              <a:ext cx="1801283" cy="440676"/>
            </a:xfrm>
            <a:prstGeom prst="rect">
              <a:avLst/>
            </a:prstGeom>
          </p:spPr>
          <p:txBody>
            <a:bodyPr vert="horz" lIns="121920" tIns="60960" rIns="121920" bIns="6096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id-ID" sz="1600">
                  <a:solidFill>
                    <a:prstClr val="white"/>
                  </a:solidFill>
                  <a:latin typeface="Agency FB" panose="020B0503020202020204" pitchFamily="34" charset="0"/>
                  <a:ea typeface="Open Sans" pitchFamily="34" charset="0"/>
                  <a:cs typeface="Open Sans" pitchFamily="34" charset="0"/>
                </a:rPr>
                <a:t>Management</a:t>
              </a:r>
              <a:endParaRPr lang="en-US" sz="1600" dirty="0">
                <a:solidFill>
                  <a:prstClr val="white"/>
                </a:solidFill>
                <a:latin typeface="Agency FB" panose="020B0503020202020204" pitchFamily="34" charset="0"/>
                <a:ea typeface="Open Sans" pitchFamily="34" charset="0"/>
                <a:cs typeface="Open Sans" pitchFamily="34" charset="0"/>
              </a:endParaRPr>
            </a:p>
          </p:txBody>
        </p:sp>
      </p:grpSp>
      <p:sp>
        <p:nvSpPr>
          <p:cNvPr id="31" name="Isosceles Triangle 30"/>
          <p:cNvSpPr/>
          <p:nvPr/>
        </p:nvSpPr>
        <p:spPr>
          <a:xfrm>
            <a:off x="2405348" y="4424888"/>
            <a:ext cx="255211" cy="255211"/>
          </a:xfrm>
          <a:prstGeom prst="triangle">
            <a:avLst>
              <a:gd name="adj" fmla="val 100000"/>
            </a:avLst>
          </a:prstGeom>
          <a:solidFill>
            <a:schemeClr val="accent1"/>
          </a:solidFill>
          <a:ln>
            <a:noFill/>
          </a:ln>
        </p:spPr>
        <p:style>
          <a:lnRef idx="2">
            <a:scrgbClr r="0" g="0" b="0"/>
          </a:lnRef>
          <a:fillRef idx="1">
            <a:scrgbClr r="0" g="0" b="0"/>
          </a:fillRef>
          <a:effectRef idx="0">
            <a:schemeClr val="accent4">
              <a:hueOff val="651056"/>
              <a:satOff val="-5209"/>
              <a:lumOff val="-1814"/>
              <a:alphaOff val="0"/>
            </a:schemeClr>
          </a:effectRef>
          <a:fontRef idx="minor">
            <a:schemeClr val="lt1"/>
          </a:fontRef>
        </p:style>
      </p:sp>
      <p:sp>
        <p:nvSpPr>
          <p:cNvPr id="32" name="Isosceles Triangle 31"/>
          <p:cNvSpPr/>
          <p:nvPr/>
        </p:nvSpPr>
        <p:spPr>
          <a:xfrm>
            <a:off x="4269577" y="3687039"/>
            <a:ext cx="255211" cy="255211"/>
          </a:xfrm>
          <a:prstGeom prst="triangle">
            <a:avLst>
              <a:gd name="adj" fmla="val 100000"/>
            </a:avLst>
          </a:prstGeom>
          <a:solidFill>
            <a:schemeClr val="accent2"/>
          </a:solidFill>
          <a:ln>
            <a:noFill/>
          </a:ln>
        </p:spPr>
        <p:style>
          <a:lnRef idx="2">
            <a:scrgbClr r="0" g="0" b="0"/>
          </a:lnRef>
          <a:fillRef idx="1">
            <a:schemeClr val="accent4">
              <a:hueOff val="1953167"/>
              <a:satOff val="-15628"/>
              <a:lumOff val="-5442"/>
              <a:alphaOff val="0"/>
            </a:schemeClr>
          </a:fillRef>
          <a:effectRef idx="0">
            <a:schemeClr val="accent4">
              <a:hueOff val="1953167"/>
              <a:satOff val="-15628"/>
              <a:lumOff val="-5442"/>
              <a:alphaOff val="0"/>
            </a:schemeClr>
          </a:effectRef>
          <a:fontRef idx="minor">
            <a:schemeClr val="lt1"/>
          </a:fontRef>
        </p:style>
      </p:sp>
      <p:sp>
        <p:nvSpPr>
          <p:cNvPr id="33" name="Isosceles Triangle 32"/>
          <p:cNvSpPr/>
          <p:nvPr/>
        </p:nvSpPr>
        <p:spPr>
          <a:xfrm>
            <a:off x="6156210" y="2979820"/>
            <a:ext cx="255211" cy="255211"/>
          </a:xfrm>
          <a:prstGeom prst="triangle">
            <a:avLst>
              <a:gd name="adj" fmla="val 100000"/>
            </a:avLst>
          </a:prstGeom>
          <a:solidFill>
            <a:schemeClr val="accent3"/>
          </a:solidFill>
          <a:ln>
            <a:noFill/>
          </a:ln>
        </p:spPr>
        <p:style>
          <a:lnRef idx="2">
            <a:scrgbClr r="0" g="0" b="0"/>
          </a:lnRef>
          <a:fillRef idx="1">
            <a:schemeClr val="accent4">
              <a:hueOff val="3255278"/>
              <a:satOff val="-26046"/>
              <a:lumOff val="-9069"/>
              <a:alphaOff val="0"/>
            </a:schemeClr>
          </a:fillRef>
          <a:effectRef idx="0">
            <a:schemeClr val="accent4">
              <a:hueOff val="3255278"/>
              <a:satOff val="-26046"/>
              <a:lumOff val="-9069"/>
              <a:alphaOff val="0"/>
            </a:schemeClr>
          </a:effectRef>
          <a:fontRef idx="minor">
            <a:schemeClr val="lt1"/>
          </a:fontRef>
        </p:style>
      </p:sp>
      <p:sp>
        <p:nvSpPr>
          <p:cNvPr id="34" name="Isosceles Triangle 33"/>
          <p:cNvSpPr/>
          <p:nvPr/>
        </p:nvSpPr>
        <p:spPr>
          <a:xfrm>
            <a:off x="8035665" y="2271086"/>
            <a:ext cx="255211" cy="255211"/>
          </a:xfrm>
          <a:prstGeom prst="triangle">
            <a:avLst>
              <a:gd name="adj" fmla="val 100000"/>
            </a:avLst>
          </a:prstGeom>
          <a:solidFill>
            <a:schemeClr val="accent4"/>
          </a:solidFill>
          <a:ln>
            <a:noFill/>
          </a:ln>
        </p:spPr>
        <p:style>
          <a:lnRef idx="2">
            <a:scrgbClr r="0" g="0" b="0"/>
          </a:lnRef>
          <a:fillRef idx="1">
            <a:scrgbClr r="0" g="0" b="0"/>
          </a:fillRef>
          <a:effectRef idx="0">
            <a:schemeClr val="accent4">
              <a:hueOff val="4557389"/>
              <a:satOff val="-36465"/>
              <a:lumOff val="-12697"/>
              <a:alphaOff val="0"/>
            </a:schemeClr>
          </a:effectRef>
          <a:fontRef idx="minor">
            <a:schemeClr val="lt1"/>
          </a:fontRef>
        </p:style>
      </p:sp>
      <p:sp>
        <p:nvSpPr>
          <p:cNvPr id="35" name="Rectangle 34"/>
          <p:cNvSpPr/>
          <p:nvPr/>
        </p:nvSpPr>
        <p:spPr>
          <a:xfrm>
            <a:off x="5168901" y="2582636"/>
            <a:ext cx="930252" cy="646331"/>
          </a:xfrm>
          <a:prstGeom prst="rect">
            <a:avLst/>
          </a:prstGeom>
        </p:spPr>
        <p:txBody>
          <a:bodyPr wrap="square">
            <a:spAutoFit/>
          </a:bodyPr>
          <a:lstStyle/>
          <a:p>
            <a:pPr algn="ctr"/>
            <a:r>
              <a:rPr lang="en-US" sz="3600" dirty="0">
                <a:solidFill>
                  <a:srgbClr val="FA9C00"/>
                </a:solidFill>
                <a:latin typeface="Agency FB" panose="020B0503020202020204" pitchFamily="34" charset="0"/>
              </a:rPr>
              <a:t>2013</a:t>
            </a:r>
          </a:p>
        </p:txBody>
      </p:sp>
      <p:sp>
        <p:nvSpPr>
          <p:cNvPr id="36" name="Rectangle 35"/>
          <p:cNvSpPr/>
          <p:nvPr/>
        </p:nvSpPr>
        <p:spPr>
          <a:xfrm>
            <a:off x="9135600" y="1198986"/>
            <a:ext cx="929150" cy="646331"/>
          </a:xfrm>
          <a:prstGeom prst="rect">
            <a:avLst/>
          </a:prstGeom>
        </p:spPr>
        <p:txBody>
          <a:bodyPr wrap="square">
            <a:spAutoFit/>
          </a:bodyPr>
          <a:lstStyle/>
          <a:p>
            <a:pPr algn="ctr"/>
            <a:r>
              <a:rPr lang="en-US" sz="3600" dirty="0">
                <a:solidFill>
                  <a:srgbClr val="00B09B"/>
                </a:solidFill>
                <a:latin typeface="Agency FB" panose="020B0503020202020204" pitchFamily="34" charset="0"/>
              </a:rPr>
              <a:t>2015</a:t>
            </a:r>
          </a:p>
        </p:txBody>
      </p:sp>
      <p:sp>
        <p:nvSpPr>
          <p:cNvPr id="37" name="Rectangle 36"/>
          <p:cNvSpPr/>
          <p:nvPr/>
        </p:nvSpPr>
        <p:spPr>
          <a:xfrm>
            <a:off x="6924997" y="1884258"/>
            <a:ext cx="963760" cy="646331"/>
          </a:xfrm>
          <a:prstGeom prst="rect">
            <a:avLst/>
          </a:prstGeom>
        </p:spPr>
        <p:txBody>
          <a:bodyPr wrap="square">
            <a:spAutoFit/>
          </a:bodyPr>
          <a:lstStyle/>
          <a:p>
            <a:pPr algn="ctr"/>
            <a:r>
              <a:rPr lang="en-US" sz="3600" dirty="0">
                <a:solidFill>
                  <a:srgbClr val="90BC33"/>
                </a:solidFill>
                <a:latin typeface="Agency FB" panose="020B0503020202020204" pitchFamily="34" charset="0"/>
              </a:rPr>
              <a:t>2014</a:t>
            </a:r>
          </a:p>
        </p:txBody>
      </p:sp>
      <p:sp>
        <p:nvSpPr>
          <p:cNvPr id="38" name="Rectangle 37"/>
          <p:cNvSpPr/>
          <p:nvPr/>
        </p:nvSpPr>
        <p:spPr>
          <a:xfrm>
            <a:off x="1483789" y="4008074"/>
            <a:ext cx="753732" cy="646331"/>
          </a:xfrm>
          <a:prstGeom prst="rect">
            <a:avLst/>
          </a:prstGeom>
        </p:spPr>
        <p:txBody>
          <a:bodyPr wrap="none">
            <a:spAutoFit/>
          </a:bodyPr>
          <a:lstStyle/>
          <a:p>
            <a:r>
              <a:rPr lang="en-US" sz="3600" dirty="0">
                <a:solidFill>
                  <a:srgbClr val="6C2B43"/>
                </a:solidFill>
                <a:latin typeface="Agency FB" panose="020B0503020202020204" pitchFamily="34" charset="0"/>
              </a:rPr>
              <a:t>2011</a:t>
            </a:r>
          </a:p>
        </p:txBody>
      </p:sp>
      <p:sp>
        <p:nvSpPr>
          <p:cNvPr id="39" name="Rectangle 38"/>
          <p:cNvSpPr/>
          <p:nvPr/>
        </p:nvSpPr>
        <p:spPr>
          <a:xfrm>
            <a:off x="3463714" y="3232716"/>
            <a:ext cx="838691" cy="646331"/>
          </a:xfrm>
          <a:prstGeom prst="rect">
            <a:avLst/>
          </a:prstGeom>
        </p:spPr>
        <p:txBody>
          <a:bodyPr wrap="none">
            <a:spAutoFit/>
          </a:bodyPr>
          <a:lstStyle/>
          <a:p>
            <a:r>
              <a:rPr lang="en-US" sz="3600" dirty="0">
                <a:solidFill>
                  <a:srgbClr val="DF361F"/>
                </a:solidFill>
                <a:latin typeface="Agency FB" panose="020B0503020202020204" pitchFamily="34" charset="0"/>
              </a:rPr>
              <a:t>2012</a:t>
            </a:r>
          </a:p>
        </p:txBody>
      </p:sp>
      <p:sp>
        <p:nvSpPr>
          <p:cNvPr id="40" name="Content Placeholder 2"/>
          <p:cNvSpPr txBox="1">
            <a:spLocks/>
          </p:cNvSpPr>
          <p:nvPr/>
        </p:nvSpPr>
        <p:spPr>
          <a:xfrm>
            <a:off x="950334" y="3321746"/>
            <a:ext cx="1691378" cy="557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Font typeface="Arial" pitchFamily="34" charset="0"/>
              <a:buNone/>
            </a:pPr>
            <a:r>
              <a:rPr lang="en-US" sz="800" dirty="0">
                <a:solidFill>
                  <a:prstClr val="white">
                    <a:lumMod val="50000"/>
                  </a:prstClr>
                </a:solidFill>
                <a:latin typeface="Agency FB" panose="020B0503020202020204" pitchFamily="34" charset="0"/>
              </a:rPr>
              <a:t>Lorem ipsum dolor sit amet, consectetur adipiscing elit. Sed imperdiet tincidunt.</a:t>
            </a:r>
            <a:endParaRPr lang="en-US" sz="700" dirty="0">
              <a:solidFill>
                <a:prstClr val="white">
                  <a:lumMod val="50000"/>
                </a:prstClr>
              </a:solidFill>
              <a:latin typeface="Agency FB" panose="020B0503020202020204" pitchFamily="34" charset="0"/>
            </a:endParaRPr>
          </a:p>
        </p:txBody>
      </p:sp>
      <p:sp>
        <p:nvSpPr>
          <p:cNvPr id="41" name="Content Placeholder 2"/>
          <p:cNvSpPr txBox="1">
            <a:spLocks/>
          </p:cNvSpPr>
          <p:nvPr/>
        </p:nvSpPr>
        <p:spPr>
          <a:xfrm>
            <a:off x="2903409" y="2560971"/>
            <a:ext cx="1691378" cy="557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Font typeface="Arial" pitchFamily="34" charset="0"/>
              <a:buNone/>
            </a:pPr>
            <a:r>
              <a:rPr lang="en-US" sz="800" dirty="0">
                <a:solidFill>
                  <a:prstClr val="white">
                    <a:lumMod val="50000"/>
                  </a:prstClr>
                </a:solidFill>
                <a:latin typeface="Agency FB" panose="020B0503020202020204" pitchFamily="34" charset="0"/>
              </a:rPr>
              <a:t>Lorem ipsum dolor sit amet, consectetur adipiscing elit. Sed imperdiet tincidunt.</a:t>
            </a:r>
            <a:endParaRPr lang="en-US" sz="700" dirty="0">
              <a:solidFill>
                <a:prstClr val="white">
                  <a:lumMod val="50000"/>
                </a:prstClr>
              </a:solidFill>
              <a:latin typeface="Agency FB" panose="020B0503020202020204" pitchFamily="34" charset="0"/>
            </a:endParaRPr>
          </a:p>
        </p:txBody>
      </p:sp>
      <p:sp>
        <p:nvSpPr>
          <p:cNvPr id="42" name="Content Placeholder 2"/>
          <p:cNvSpPr txBox="1">
            <a:spLocks/>
          </p:cNvSpPr>
          <p:nvPr/>
        </p:nvSpPr>
        <p:spPr>
          <a:xfrm>
            <a:off x="4870823" y="1934905"/>
            <a:ext cx="1691378" cy="557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Font typeface="Arial" pitchFamily="34" charset="0"/>
              <a:buNone/>
            </a:pPr>
            <a:r>
              <a:rPr lang="en-US" sz="800" dirty="0">
                <a:solidFill>
                  <a:prstClr val="white">
                    <a:lumMod val="50000"/>
                  </a:prstClr>
                </a:solidFill>
                <a:latin typeface="Agency FB" panose="020B0503020202020204" pitchFamily="34" charset="0"/>
              </a:rPr>
              <a:t>Lorem ipsum dolor sit amet, consectetur adipiscing elit. Sed imperdiet tincidunt.</a:t>
            </a:r>
            <a:endParaRPr lang="en-US" sz="700" dirty="0">
              <a:solidFill>
                <a:prstClr val="white">
                  <a:lumMod val="50000"/>
                </a:prstClr>
              </a:solidFill>
              <a:latin typeface="Agency FB" panose="020B0503020202020204" pitchFamily="34" charset="0"/>
            </a:endParaRPr>
          </a:p>
        </p:txBody>
      </p:sp>
      <p:sp>
        <p:nvSpPr>
          <p:cNvPr id="43" name="Content Placeholder 2"/>
          <p:cNvSpPr txBox="1">
            <a:spLocks/>
          </p:cNvSpPr>
          <p:nvPr/>
        </p:nvSpPr>
        <p:spPr>
          <a:xfrm>
            <a:off x="8654357" y="568897"/>
            <a:ext cx="1691378" cy="557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Font typeface="Arial" pitchFamily="34" charset="0"/>
              <a:buNone/>
            </a:pPr>
            <a:r>
              <a:rPr lang="en-US" sz="800" dirty="0">
                <a:solidFill>
                  <a:prstClr val="white">
                    <a:lumMod val="50000"/>
                  </a:prstClr>
                </a:solidFill>
                <a:latin typeface="Agency FB" panose="020B0503020202020204" pitchFamily="34" charset="0"/>
              </a:rPr>
              <a:t>Lorem ipsum dolor sit amet, consectetur adipiscing elit. Sed imperdiet tincidunt.</a:t>
            </a:r>
            <a:endParaRPr lang="en-US" sz="700" dirty="0">
              <a:solidFill>
                <a:prstClr val="white">
                  <a:lumMod val="50000"/>
                </a:prstClr>
              </a:solidFill>
              <a:latin typeface="Agency FB" panose="020B0503020202020204" pitchFamily="34" charset="0"/>
            </a:endParaRPr>
          </a:p>
        </p:txBody>
      </p:sp>
      <p:sp>
        <p:nvSpPr>
          <p:cNvPr id="44" name="Content Placeholder 2"/>
          <p:cNvSpPr txBox="1">
            <a:spLocks/>
          </p:cNvSpPr>
          <p:nvPr/>
        </p:nvSpPr>
        <p:spPr>
          <a:xfrm>
            <a:off x="6607060" y="1232380"/>
            <a:ext cx="1691378" cy="557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Font typeface="Arial" pitchFamily="34" charset="0"/>
              <a:buNone/>
            </a:pPr>
            <a:r>
              <a:rPr lang="en-US" sz="800" dirty="0">
                <a:solidFill>
                  <a:prstClr val="white">
                    <a:lumMod val="50000"/>
                  </a:prstClr>
                </a:solidFill>
                <a:latin typeface="Agency FB" panose="020B0503020202020204" pitchFamily="34" charset="0"/>
              </a:rPr>
              <a:t>Lorem ipsum dolor sit amet, consectetur adipiscing elit. Sed imperdiet tincidunt.</a:t>
            </a:r>
            <a:endParaRPr lang="en-US" sz="700" dirty="0">
              <a:solidFill>
                <a:prstClr val="white">
                  <a:lumMod val="50000"/>
                </a:prstClr>
              </a:solidFill>
              <a:latin typeface="Agency FB" panose="020B0503020202020204" pitchFamily="34" charset="0"/>
            </a:endParaRPr>
          </a:p>
        </p:txBody>
      </p:sp>
    </p:spTree>
    <p:extLst>
      <p:ext uri="{BB962C8B-B14F-4D97-AF65-F5344CB8AC3E}">
        <p14:creationId xmlns:p14="http://schemas.microsoft.com/office/powerpoint/2010/main" val="81451774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1700"/>
                                        <p:tgtEl>
                                          <p:spTgt spid="3"/>
                                        </p:tgtEl>
                                      </p:cBhvr>
                                    </p:animEffect>
                                  </p:childTnLst>
                                </p:cTn>
                              </p:par>
                              <p:par>
                                <p:cTn id="8" presetID="42" presetClass="entr" presetSubtype="0" fill="hold" grpId="0" nodeType="withEffect">
                                  <p:stCondLst>
                                    <p:cond delay="17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childTnLst>
                          </p:cTn>
                        </p:par>
                        <p:par>
                          <p:cTn id="13" fill="hold">
                            <p:stCondLst>
                              <p:cond delay="2700"/>
                            </p:stCondLst>
                            <p:childTnLst>
                              <p:par>
                                <p:cTn id="14" presetID="10" presetClass="entr" presetSubtype="0"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fade">
                                      <p:cBhvr>
                                        <p:cTn id="16" dur="500"/>
                                        <p:tgtEl>
                                          <p:spTgt spid="40"/>
                                        </p:tgtEl>
                                      </p:cBhvr>
                                    </p:animEffect>
                                  </p:childTnLst>
                                </p:cTn>
                              </p:par>
                            </p:childTnLst>
                          </p:cTn>
                        </p:par>
                        <p:par>
                          <p:cTn id="17" fill="hold">
                            <p:stCondLst>
                              <p:cond delay="3200"/>
                            </p:stCondLst>
                            <p:childTnLst>
                              <p:par>
                                <p:cTn id="18" presetID="10" presetClass="entr" presetSubtype="0" fill="hold" grpId="0" nodeType="after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fade">
                                      <p:cBhvr>
                                        <p:cTn id="20" dur="500"/>
                                        <p:tgtEl>
                                          <p:spTgt spid="41"/>
                                        </p:tgtEl>
                                      </p:cBhvr>
                                    </p:animEffect>
                                  </p:childTnLst>
                                </p:cTn>
                              </p:par>
                            </p:childTnLst>
                          </p:cTn>
                        </p:par>
                        <p:par>
                          <p:cTn id="21" fill="hold">
                            <p:stCondLst>
                              <p:cond delay="3700"/>
                            </p:stCondLst>
                            <p:childTnLst>
                              <p:par>
                                <p:cTn id="22" presetID="10" presetClass="entr" presetSubtype="0" fill="hold" grpId="0" nodeType="after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fade">
                                      <p:cBhvr>
                                        <p:cTn id="24" dur="500"/>
                                        <p:tgtEl>
                                          <p:spTgt spid="42"/>
                                        </p:tgtEl>
                                      </p:cBhvr>
                                    </p:animEffect>
                                  </p:childTnLst>
                                </p:cTn>
                              </p:par>
                            </p:childTnLst>
                          </p:cTn>
                        </p:par>
                        <p:par>
                          <p:cTn id="25" fill="hold">
                            <p:stCondLst>
                              <p:cond delay="4200"/>
                            </p:stCondLst>
                            <p:childTnLst>
                              <p:par>
                                <p:cTn id="26" presetID="10" presetClass="entr" presetSubtype="0" fill="hold" grpId="0" nodeType="after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500"/>
                                        <p:tgtEl>
                                          <p:spTgt spid="43"/>
                                        </p:tgtEl>
                                      </p:cBhvr>
                                    </p:animEffect>
                                  </p:childTnLst>
                                </p:cTn>
                              </p:par>
                            </p:childTnLst>
                          </p:cTn>
                        </p:par>
                        <p:par>
                          <p:cTn id="29" fill="hold">
                            <p:stCondLst>
                              <p:cond delay="4700"/>
                            </p:stCondLst>
                            <p:childTnLst>
                              <p:par>
                                <p:cTn id="30" presetID="10" presetClass="entr" presetSubtype="0" fill="hold" grpId="0" nodeType="after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40" grpId="0"/>
      <p:bldP spid="41" grpId="0"/>
      <p:bldP spid="42" grpId="0"/>
      <p:bldP spid="43" grpId="0"/>
      <p:bldP spid="4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907774" y="177008"/>
            <a:ext cx="10515600" cy="6976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id-ID" sz="3200">
                <a:solidFill>
                  <a:srgbClr val="44546A"/>
                </a:solidFill>
                <a:latin typeface="Agency FB" panose="020B0503020202020204" pitchFamily="34" charset="0"/>
                <a:ea typeface="Roboto" panose="02000000000000000000" pitchFamily="2" charset="0"/>
                <a:cs typeface="Lato" panose="020F0502020204030203" pitchFamily="34" charset="0"/>
              </a:rPr>
              <a:t>Oil Infographic</a:t>
            </a:r>
            <a:endParaRPr lang="en-US" sz="3200">
              <a:solidFill>
                <a:srgbClr val="44546A"/>
              </a:solidFill>
              <a:latin typeface="Agency FB" panose="020B0503020202020204" pitchFamily="34" charset="0"/>
              <a:ea typeface="Roboto" panose="02000000000000000000" pitchFamily="2" charset="0"/>
              <a:cs typeface="Lato" panose="020F0502020204030203" pitchFamily="34" charset="0"/>
            </a:endParaRPr>
          </a:p>
        </p:txBody>
      </p:sp>
      <p:sp>
        <p:nvSpPr>
          <p:cNvPr id="4" name="Text Placeholder 2"/>
          <p:cNvSpPr txBox="1">
            <a:spLocks/>
          </p:cNvSpPr>
          <p:nvPr/>
        </p:nvSpPr>
        <p:spPr>
          <a:xfrm>
            <a:off x="907774" y="821635"/>
            <a:ext cx="10515600" cy="50358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400">
                <a:solidFill>
                  <a:prstClr val="white">
                    <a:lumMod val="65000"/>
                  </a:prstClr>
                </a:solidFill>
                <a:latin typeface="Agency FB" panose="020B0503020202020204" pitchFamily="34" charset="0"/>
                <a:ea typeface="Roboto" panose="02000000000000000000" pitchFamily="2" charset="0"/>
                <a:cs typeface="Lato" panose="020F0502020204030203" pitchFamily="34" charset="0"/>
              </a:rPr>
              <a:t>Put a relevant subtitle in </a:t>
            </a:r>
            <a:r>
              <a:rPr lang="en-US" sz="1400">
                <a:solidFill>
                  <a:srgbClr val="90BC33"/>
                </a:solidFill>
                <a:latin typeface="Agency FB" panose="020B0503020202020204" pitchFamily="34" charset="0"/>
                <a:ea typeface="Roboto" panose="02000000000000000000" pitchFamily="2" charset="0"/>
                <a:cs typeface="Lato" panose="020F0502020204030203" pitchFamily="34" charset="0"/>
              </a:rPr>
              <a:t>this line</a:t>
            </a:r>
          </a:p>
          <a:p>
            <a:endParaRPr lang="en-US" sz="1400">
              <a:solidFill>
                <a:srgbClr val="90BC33"/>
              </a:solidFill>
              <a:latin typeface="Agency FB" panose="020B0503020202020204" pitchFamily="34" charset="0"/>
              <a:ea typeface="Roboto" panose="02000000000000000000" pitchFamily="2" charset="0"/>
              <a:cs typeface="Lato" panose="020F0502020204030203" pitchFamily="34" charset="0"/>
            </a:endParaRPr>
          </a:p>
        </p:txBody>
      </p:sp>
      <p:sp>
        <p:nvSpPr>
          <p:cNvPr id="5" name="Rounded Rectangle 4"/>
          <p:cNvSpPr/>
          <p:nvPr/>
        </p:nvSpPr>
        <p:spPr>
          <a:xfrm>
            <a:off x="11436823" y="361731"/>
            <a:ext cx="477272" cy="328187"/>
          </a:xfrm>
          <a:prstGeom prst="roundRect">
            <a:avLst/>
          </a:prstGeom>
          <a:solidFill>
            <a:schemeClr val="tx2">
              <a:lumMod val="40000"/>
              <a:lumOff val="60000"/>
            </a:schemeClr>
          </a:solid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DBBBA498-DA9E-49E0-9B68-36103A5B348F}" type="slidenum">
              <a:rPr lang="id-ID" sz="1200">
                <a:solidFill>
                  <a:prstClr val="white"/>
                </a:solidFill>
                <a:latin typeface="Agency FB" panose="020B0503020202020204" pitchFamily="34" charset="0"/>
              </a:rPr>
              <a:pPr algn="ctr"/>
              <a:t>19</a:t>
            </a:fld>
            <a:endParaRPr lang="en-US" sz="1200">
              <a:solidFill>
                <a:prstClr val="white"/>
              </a:solidFill>
              <a:latin typeface="Agency FB" panose="020B0503020202020204" pitchFamily="34" charset="0"/>
            </a:endParaRPr>
          </a:p>
        </p:txBody>
      </p:sp>
      <p:sp>
        <p:nvSpPr>
          <p:cNvPr id="6" name="Rectangle 5"/>
          <p:cNvSpPr/>
          <p:nvPr/>
        </p:nvSpPr>
        <p:spPr>
          <a:xfrm>
            <a:off x="0" y="6723529"/>
            <a:ext cx="12192000" cy="147918"/>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gency FB" panose="020B0503020202020204" pitchFamily="34" charset="0"/>
            </a:endParaRPr>
          </a:p>
        </p:txBody>
      </p:sp>
      <p:grpSp>
        <p:nvGrpSpPr>
          <p:cNvPr id="7" name="Group 4"/>
          <p:cNvGrpSpPr>
            <a:grpSpLocks noChangeAspect="1"/>
          </p:cNvGrpSpPr>
          <p:nvPr/>
        </p:nvGrpSpPr>
        <p:grpSpPr bwMode="auto">
          <a:xfrm>
            <a:off x="5087747" y="2952971"/>
            <a:ext cx="4162425" cy="2436812"/>
            <a:chOff x="418" y="283"/>
            <a:chExt cx="2622" cy="1535"/>
          </a:xfrm>
        </p:grpSpPr>
        <p:sp>
          <p:nvSpPr>
            <p:cNvPr id="8" name="Freeform 5"/>
            <p:cNvSpPr>
              <a:spLocks/>
            </p:cNvSpPr>
            <p:nvPr/>
          </p:nvSpPr>
          <p:spPr bwMode="auto">
            <a:xfrm>
              <a:off x="418" y="1384"/>
              <a:ext cx="327" cy="434"/>
            </a:xfrm>
            <a:custGeom>
              <a:avLst/>
              <a:gdLst>
                <a:gd name="T0" fmla="*/ 132 w 138"/>
                <a:gd name="T1" fmla="*/ 160 h 183"/>
                <a:gd name="T2" fmla="*/ 132 w 138"/>
                <a:gd name="T3" fmla="*/ 129 h 183"/>
                <a:gd name="T4" fmla="*/ 132 w 138"/>
                <a:gd name="T5" fmla="*/ 109 h 183"/>
                <a:gd name="T6" fmla="*/ 132 w 138"/>
                <a:gd name="T7" fmla="*/ 86 h 183"/>
                <a:gd name="T8" fmla="*/ 132 w 138"/>
                <a:gd name="T9" fmla="*/ 67 h 183"/>
                <a:gd name="T10" fmla="*/ 132 w 138"/>
                <a:gd name="T11" fmla="*/ 35 h 183"/>
                <a:gd name="T12" fmla="*/ 138 w 138"/>
                <a:gd name="T13" fmla="*/ 24 h 183"/>
                <a:gd name="T14" fmla="*/ 126 w 138"/>
                <a:gd name="T15" fmla="*/ 12 h 183"/>
                <a:gd name="T16" fmla="*/ 117 w 138"/>
                <a:gd name="T17" fmla="*/ 12 h 183"/>
                <a:gd name="T18" fmla="*/ 114 w 138"/>
                <a:gd name="T19" fmla="*/ 12 h 183"/>
                <a:gd name="T20" fmla="*/ 114 w 138"/>
                <a:gd name="T21" fmla="*/ 8 h 183"/>
                <a:gd name="T22" fmla="*/ 118 w 138"/>
                <a:gd name="T23" fmla="*/ 8 h 183"/>
                <a:gd name="T24" fmla="*/ 118 w 138"/>
                <a:gd name="T25" fmla="*/ 7 h 183"/>
                <a:gd name="T26" fmla="*/ 114 w 138"/>
                <a:gd name="T27" fmla="*/ 7 h 183"/>
                <a:gd name="T28" fmla="*/ 114 w 138"/>
                <a:gd name="T29" fmla="*/ 6 h 183"/>
                <a:gd name="T30" fmla="*/ 118 w 138"/>
                <a:gd name="T31" fmla="*/ 6 h 183"/>
                <a:gd name="T32" fmla="*/ 118 w 138"/>
                <a:gd name="T33" fmla="*/ 5 h 183"/>
                <a:gd name="T34" fmla="*/ 114 w 138"/>
                <a:gd name="T35" fmla="*/ 5 h 183"/>
                <a:gd name="T36" fmla="*/ 114 w 138"/>
                <a:gd name="T37" fmla="*/ 3 h 183"/>
                <a:gd name="T38" fmla="*/ 118 w 138"/>
                <a:gd name="T39" fmla="*/ 3 h 183"/>
                <a:gd name="T40" fmla="*/ 118 w 138"/>
                <a:gd name="T41" fmla="*/ 2 h 183"/>
                <a:gd name="T42" fmla="*/ 114 w 138"/>
                <a:gd name="T43" fmla="*/ 2 h 183"/>
                <a:gd name="T44" fmla="*/ 114 w 138"/>
                <a:gd name="T45" fmla="*/ 0 h 183"/>
                <a:gd name="T46" fmla="*/ 87 w 138"/>
                <a:gd name="T47" fmla="*/ 0 h 183"/>
                <a:gd name="T48" fmla="*/ 87 w 138"/>
                <a:gd name="T49" fmla="*/ 2 h 183"/>
                <a:gd name="T50" fmla="*/ 85 w 138"/>
                <a:gd name="T51" fmla="*/ 2 h 183"/>
                <a:gd name="T52" fmla="*/ 85 w 138"/>
                <a:gd name="T53" fmla="*/ 3 h 183"/>
                <a:gd name="T54" fmla="*/ 87 w 138"/>
                <a:gd name="T55" fmla="*/ 3 h 183"/>
                <a:gd name="T56" fmla="*/ 87 w 138"/>
                <a:gd name="T57" fmla="*/ 5 h 183"/>
                <a:gd name="T58" fmla="*/ 85 w 138"/>
                <a:gd name="T59" fmla="*/ 5 h 183"/>
                <a:gd name="T60" fmla="*/ 85 w 138"/>
                <a:gd name="T61" fmla="*/ 6 h 183"/>
                <a:gd name="T62" fmla="*/ 87 w 138"/>
                <a:gd name="T63" fmla="*/ 6 h 183"/>
                <a:gd name="T64" fmla="*/ 87 w 138"/>
                <a:gd name="T65" fmla="*/ 7 h 183"/>
                <a:gd name="T66" fmla="*/ 85 w 138"/>
                <a:gd name="T67" fmla="*/ 7 h 183"/>
                <a:gd name="T68" fmla="*/ 85 w 138"/>
                <a:gd name="T69" fmla="*/ 8 h 183"/>
                <a:gd name="T70" fmla="*/ 87 w 138"/>
                <a:gd name="T71" fmla="*/ 8 h 183"/>
                <a:gd name="T72" fmla="*/ 87 w 138"/>
                <a:gd name="T73" fmla="*/ 12 h 183"/>
                <a:gd name="T74" fmla="*/ 21 w 138"/>
                <a:gd name="T75" fmla="*/ 12 h 183"/>
                <a:gd name="T76" fmla="*/ 13 w 138"/>
                <a:gd name="T77" fmla="*/ 12 h 183"/>
                <a:gd name="T78" fmla="*/ 0 w 138"/>
                <a:gd name="T79" fmla="*/ 24 h 183"/>
                <a:gd name="T80" fmla="*/ 6 w 138"/>
                <a:gd name="T81" fmla="*/ 35 h 183"/>
                <a:gd name="T82" fmla="*/ 6 w 138"/>
                <a:gd name="T83" fmla="*/ 60 h 183"/>
                <a:gd name="T84" fmla="*/ 6 w 138"/>
                <a:gd name="T85" fmla="*/ 86 h 183"/>
                <a:gd name="T86" fmla="*/ 6 w 138"/>
                <a:gd name="T87" fmla="*/ 109 h 183"/>
                <a:gd name="T88" fmla="*/ 6 w 138"/>
                <a:gd name="T89" fmla="*/ 122 h 183"/>
                <a:gd name="T90" fmla="*/ 6 w 138"/>
                <a:gd name="T91" fmla="*/ 160 h 183"/>
                <a:gd name="T92" fmla="*/ 0 w 138"/>
                <a:gd name="T93" fmla="*/ 171 h 183"/>
                <a:gd name="T94" fmla="*/ 13 w 138"/>
                <a:gd name="T95" fmla="*/ 183 h 183"/>
                <a:gd name="T96" fmla="*/ 21 w 138"/>
                <a:gd name="T97" fmla="*/ 183 h 183"/>
                <a:gd name="T98" fmla="*/ 117 w 138"/>
                <a:gd name="T99" fmla="*/ 183 h 183"/>
                <a:gd name="T100" fmla="*/ 126 w 138"/>
                <a:gd name="T101" fmla="*/ 183 h 183"/>
                <a:gd name="T102" fmla="*/ 138 w 138"/>
                <a:gd name="T103" fmla="*/ 171 h 183"/>
                <a:gd name="T104" fmla="*/ 132 w 138"/>
                <a:gd name="T105" fmla="*/ 16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8" h="183">
                  <a:moveTo>
                    <a:pt x="132" y="160"/>
                  </a:moveTo>
                  <a:cubicBezTo>
                    <a:pt x="132" y="129"/>
                    <a:pt x="132" y="129"/>
                    <a:pt x="132" y="129"/>
                  </a:cubicBezTo>
                  <a:cubicBezTo>
                    <a:pt x="132" y="109"/>
                    <a:pt x="132" y="109"/>
                    <a:pt x="132" y="109"/>
                  </a:cubicBezTo>
                  <a:cubicBezTo>
                    <a:pt x="132" y="86"/>
                    <a:pt x="132" y="86"/>
                    <a:pt x="132" y="86"/>
                  </a:cubicBezTo>
                  <a:cubicBezTo>
                    <a:pt x="132" y="67"/>
                    <a:pt x="132" y="67"/>
                    <a:pt x="132" y="67"/>
                  </a:cubicBezTo>
                  <a:cubicBezTo>
                    <a:pt x="132" y="35"/>
                    <a:pt x="132" y="35"/>
                    <a:pt x="132" y="35"/>
                  </a:cubicBezTo>
                  <a:cubicBezTo>
                    <a:pt x="136" y="33"/>
                    <a:pt x="138" y="29"/>
                    <a:pt x="138" y="24"/>
                  </a:cubicBezTo>
                  <a:cubicBezTo>
                    <a:pt x="138" y="17"/>
                    <a:pt x="133" y="12"/>
                    <a:pt x="126" y="12"/>
                  </a:cubicBezTo>
                  <a:cubicBezTo>
                    <a:pt x="117" y="12"/>
                    <a:pt x="117" y="12"/>
                    <a:pt x="117" y="12"/>
                  </a:cubicBezTo>
                  <a:cubicBezTo>
                    <a:pt x="114" y="12"/>
                    <a:pt x="114" y="12"/>
                    <a:pt x="114" y="12"/>
                  </a:cubicBezTo>
                  <a:cubicBezTo>
                    <a:pt x="114" y="8"/>
                    <a:pt x="114" y="8"/>
                    <a:pt x="114" y="8"/>
                  </a:cubicBezTo>
                  <a:cubicBezTo>
                    <a:pt x="118" y="8"/>
                    <a:pt x="118" y="8"/>
                    <a:pt x="118" y="8"/>
                  </a:cubicBezTo>
                  <a:cubicBezTo>
                    <a:pt x="118" y="7"/>
                    <a:pt x="118" y="7"/>
                    <a:pt x="118" y="7"/>
                  </a:cubicBezTo>
                  <a:cubicBezTo>
                    <a:pt x="114" y="7"/>
                    <a:pt x="114" y="7"/>
                    <a:pt x="114" y="7"/>
                  </a:cubicBezTo>
                  <a:cubicBezTo>
                    <a:pt x="114" y="6"/>
                    <a:pt x="114" y="6"/>
                    <a:pt x="114" y="6"/>
                  </a:cubicBezTo>
                  <a:cubicBezTo>
                    <a:pt x="118" y="6"/>
                    <a:pt x="118" y="6"/>
                    <a:pt x="118" y="6"/>
                  </a:cubicBezTo>
                  <a:cubicBezTo>
                    <a:pt x="118" y="5"/>
                    <a:pt x="118" y="5"/>
                    <a:pt x="118" y="5"/>
                  </a:cubicBezTo>
                  <a:cubicBezTo>
                    <a:pt x="114" y="5"/>
                    <a:pt x="114" y="5"/>
                    <a:pt x="114" y="5"/>
                  </a:cubicBezTo>
                  <a:cubicBezTo>
                    <a:pt x="114" y="3"/>
                    <a:pt x="114" y="3"/>
                    <a:pt x="114" y="3"/>
                  </a:cubicBezTo>
                  <a:cubicBezTo>
                    <a:pt x="118" y="3"/>
                    <a:pt x="118" y="3"/>
                    <a:pt x="118" y="3"/>
                  </a:cubicBezTo>
                  <a:cubicBezTo>
                    <a:pt x="118" y="2"/>
                    <a:pt x="118" y="2"/>
                    <a:pt x="118" y="2"/>
                  </a:cubicBezTo>
                  <a:cubicBezTo>
                    <a:pt x="114" y="2"/>
                    <a:pt x="114" y="2"/>
                    <a:pt x="114" y="2"/>
                  </a:cubicBezTo>
                  <a:cubicBezTo>
                    <a:pt x="114" y="0"/>
                    <a:pt x="114" y="0"/>
                    <a:pt x="114" y="0"/>
                  </a:cubicBezTo>
                  <a:cubicBezTo>
                    <a:pt x="87" y="0"/>
                    <a:pt x="87" y="0"/>
                    <a:pt x="87" y="0"/>
                  </a:cubicBezTo>
                  <a:cubicBezTo>
                    <a:pt x="87" y="2"/>
                    <a:pt x="87" y="2"/>
                    <a:pt x="87" y="2"/>
                  </a:cubicBezTo>
                  <a:cubicBezTo>
                    <a:pt x="85" y="2"/>
                    <a:pt x="85" y="2"/>
                    <a:pt x="85" y="2"/>
                  </a:cubicBezTo>
                  <a:cubicBezTo>
                    <a:pt x="85" y="3"/>
                    <a:pt x="85" y="3"/>
                    <a:pt x="85" y="3"/>
                  </a:cubicBezTo>
                  <a:cubicBezTo>
                    <a:pt x="87" y="3"/>
                    <a:pt x="87" y="3"/>
                    <a:pt x="87" y="3"/>
                  </a:cubicBezTo>
                  <a:cubicBezTo>
                    <a:pt x="87" y="5"/>
                    <a:pt x="87" y="5"/>
                    <a:pt x="87" y="5"/>
                  </a:cubicBezTo>
                  <a:cubicBezTo>
                    <a:pt x="85" y="5"/>
                    <a:pt x="85" y="5"/>
                    <a:pt x="85" y="5"/>
                  </a:cubicBezTo>
                  <a:cubicBezTo>
                    <a:pt x="85" y="6"/>
                    <a:pt x="85" y="6"/>
                    <a:pt x="85" y="6"/>
                  </a:cubicBezTo>
                  <a:cubicBezTo>
                    <a:pt x="87" y="6"/>
                    <a:pt x="87" y="6"/>
                    <a:pt x="87" y="6"/>
                  </a:cubicBezTo>
                  <a:cubicBezTo>
                    <a:pt x="87" y="7"/>
                    <a:pt x="87" y="7"/>
                    <a:pt x="87" y="7"/>
                  </a:cubicBezTo>
                  <a:cubicBezTo>
                    <a:pt x="85" y="7"/>
                    <a:pt x="85" y="7"/>
                    <a:pt x="85" y="7"/>
                  </a:cubicBezTo>
                  <a:cubicBezTo>
                    <a:pt x="85" y="8"/>
                    <a:pt x="85" y="8"/>
                    <a:pt x="85" y="8"/>
                  </a:cubicBezTo>
                  <a:cubicBezTo>
                    <a:pt x="87" y="8"/>
                    <a:pt x="87" y="8"/>
                    <a:pt x="87" y="8"/>
                  </a:cubicBezTo>
                  <a:cubicBezTo>
                    <a:pt x="87" y="12"/>
                    <a:pt x="87" y="12"/>
                    <a:pt x="87" y="12"/>
                  </a:cubicBezTo>
                  <a:cubicBezTo>
                    <a:pt x="21" y="12"/>
                    <a:pt x="21" y="12"/>
                    <a:pt x="21" y="12"/>
                  </a:cubicBezTo>
                  <a:cubicBezTo>
                    <a:pt x="13" y="12"/>
                    <a:pt x="13" y="12"/>
                    <a:pt x="13" y="12"/>
                  </a:cubicBezTo>
                  <a:cubicBezTo>
                    <a:pt x="5" y="12"/>
                    <a:pt x="0" y="17"/>
                    <a:pt x="0" y="24"/>
                  </a:cubicBezTo>
                  <a:cubicBezTo>
                    <a:pt x="0" y="29"/>
                    <a:pt x="2" y="33"/>
                    <a:pt x="6" y="35"/>
                  </a:cubicBezTo>
                  <a:cubicBezTo>
                    <a:pt x="6" y="60"/>
                    <a:pt x="6" y="60"/>
                    <a:pt x="6" y="60"/>
                  </a:cubicBezTo>
                  <a:cubicBezTo>
                    <a:pt x="6" y="86"/>
                    <a:pt x="6" y="86"/>
                    <a:pt x="6" y="86"/>
                  </a:cubicBezTo>
                  <a:cubicBezTo>
                    <a:pt x="6" y="109"/>
                    <a:pt x="6" y="109"/>
                    <a:pt x="6" y="109"/>
                  </a:cubicBezTo>
                  <a:cubicBezTo>
                    <a:pt x="6" y="122"/>
                    <a:pt x="6" y="122"/>
                    <a:pt x="6" y="122"/>
                  </a:cubicBezTo>
                  <a:cubicBezTo>
                    <a:pt x="6" y="160"/>
                    <a:pt x="6" y="160"/>
                    <a:pt x="6" y="160"/>
                  </a:cubicBezTo>
                  <a:cubicBezTo>
                    <a:pt x="2" y="162"/>
                    <a:pt x="0" y="166"/>
                    <a:pt x="0" y="171"/>
                  </a:cubicBezTo>
                  <a:cubicBezTo>
                    <a:pt x="0" y="178"/>
                    <a:pt x="5" y="183"/>
                    <a:pt x="13" y="183"/>
                  </a:cubicBezTo>
                  <a:cubicBezTo>
                    <a:pt x="21" y="183"/>
                    <a:pt x="21" y="183"/>
                    <a:pt x="21" y="183"/>
                  </a:cubicBezTo>
                  <a:cubicBezTo>
                    <a:pt x="117" y="183"/>
                    <a:pt x="117" y="183"/>
                    <a:pt x="117" y="183"/>
                  </a:cubicBezTo>
                  <a:cubicBezTo>
                    <a:pt x="126" y="183"/>
                    <a:pt x="126" y="183"/>
                    <a:pt x="126" y="183"/>
                  </a:cubicBezTo>
                  <a:cubicBezTo>
                    <a:pt x="133" y="183"/>
                    <a:pt x="138" y="178"/>
                    <a:pt x="138" y="171"/>
                  </a:cubicBezTo>
                  <a:cubicBezTo>
                    <a:pt x="138" y="166"/>
                    <a:pt x="136" y="162"/>
                    <a:pt x="132" y="160"/>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9" name="Freeform 6"/>
            <p:cNvSpPr>
              <a:spLocks/>
            </p:cNvSpPr>
            <p:nvPr/>
          </p:nvSpPr>
          <p:spPr bwMode="auto">
            <a:xfrm>
              <a:off x="418" y="840"/>
              <a:ext cx="327" cy="435"/>
            </a:xfrm>
            <a:custGeom>
              <a:avLst/>
              <a:gdLst>
                <a:gd name="T0" fmla="*/ 132 w 138"/>
                <a:gd name="T1" fmla="*/ 159 h 183"/>
                <a:gd name="T2" fmla="*/ 132 w 138"/>
                <a:gd name="T3" fmla="*/ 128 h 183"/>
                <a:gd name="T4" fmla="*/ 132 w 138"/>
                <a:gd name="T5" fmla="*/ 108 h 183"/>
                <a:gd name="T6" fmla="*/ 132 w 138"/>
                <a:gd name="T7" fmla="*/ 86 h 183"/>
                <a:gd name="T8" fmla="*/ 132 w 138"/>
                <a:gd name="T9" fmla="*/ 66 h 183"/>
                <a:gd name="T10" fmla="*/ 132 w 138"/>
                <a:gd name="T11" fmla="*/ 35 h 183"/>
                <a:gd name="T12" fmla="*/ 138 w 138"/>
                <a:gd name="T13" fmla="*/ 24 h 183"/>
                <a:gd name="T14" fmla="*/ 126 w 138"/>
                <a:gd name="T15" fmla="*/ 11 h 183"/>
                <a:gd name="T16" fmla="*/ 117 w 138"/>
                <a:gd name="T17" fmla="*/ 11 h 183"/>
                <a:gd name="T18" fmla="*/ 114 w 138"/>
                <a:gd name="T19" fmla="*/ 11 h 183"/>
                <a:gd name="T20" fmla="*/ 114 w 138"/>
                <a:gd name="T21" fmla="*/ 8 h 183"/>
                <a:gd name="T22" fmla="*/ 118 w 138"/>
                <a:gd name="T23" fmla="*/ 8 h 183"/>
                <a:gd name="T24" fmla="*/ 118 w 138"/>
                <a:gd name="T25" fmla="*/ 7 h 183"/>
                <a:gd name="T26" fmla="*/ 114 w 138"/>
                <a:gd name="T27" fmla="*/ 7 h 183"/>
                <a:gd name="T28" fmla="*/ 114 w 138"/>
                <a:gd name="T29" fmla="*/ 5 h 183"/>
                <a:gd name="T30" fmla="*/ 118 w 138"/>
                <a:gd name="T31" fmla="*/ 5 h 183"/>
                <a:gd name="T32" fmla="*/ 118 w 138"/>
                <a:gd name="T33" fmla="*/ 4 h 183"/>
                <a:gd name="T34" fmla="*/ 114 w 138"/>
                <a:gd name="T35" fmla="*/ 4 h 183"/>
                <a:gd name="T36" fmla="*/ 114 w 138"/>
                <a:gd name="T37" fmla="*/ 3 h 183"/>
                <a:gd name="T38" fmla="*/ 118 w 138"/>
                <a:gd name="T39" fmla="*/ 3 h 183"/>
                <a:gd name="T40" fmla="*/ 118 w 138"/>
                <a:gd name="T41" fmla="*/ 2 h 183"/>
                <a:gd name="T42" fmla="*/ 114 w 138"/>
                <a:gd name="T43" fmla="*/ 2 h 183"/>
                <a:gd name="T44" fmla="*/ 114 w 138"/>
                <a:gd name="T45" fmla="*/ 0 h 183"/>
                <a:gd name="T46" fmla="*/ 87 w 138"/>
                <a:gd name="T47" fmla="*/ 0 h 183"/>
                <a:gd name="T48" fmla="*/ 87 w 138"/>
                <a:gd name="T49" fmla="*/ 2 h 183"/>
                <a:gd name="T50" fmla="*/ 85 w 138"/>
                <a:gd name="T51" fmla="*/ 2 h 183"/>
                <a:gd name="T52" fmla="*/ 85 w 138"/>
                <a:gd name="T53" fmla="*/ 3 h 183"/>
                <a:gd name="T54" fmla="*/ 87 w 138"/>
                <a:gd name="T55" fmla="*/ 3 h 183"/>
                <a:gd name="T56" fmla="*/ 87 w 138"/>
                <a:gd name="T57" fmla="*/ 4 h 183"/>
                <a:gd name="T58" fmla="*/ 85 w 138"/>
                <a:gd name="T59" fmla="*/ 4 h 183"/>
                <a:gd name="T60" fmla="*/ 85 w 138"/>
                <a:gd name="T61" fmla="*/ 5 h 183"/>
                <a:gd name="T62" fmla="*/ 87 w 138"/>
                <a:gd name="T63" fmla="*/ 5 h 183"/>
                <a:gd name="T64" fmla="*/ 87 w 138"/>
                <a:gd name="T65" fmla="*/ 7 h 183"/>
                <a:gd name="T66" fmla="*/ 85 w 138"/>
                <a:gd name="T67" fmla="*/ 7 h 183"/>
                <a:gd name="T68" fmla="*/ 85 w 138"/>
                <a:gd name="T69" fmla="*/ 8 h 183"/>
                <a:gd name="T70" fmla="*/ 87 w 138"/>
                <a:gd name="T71" fmla="*/ 8 h 183"/>
                <a:gd name="T72" fmla="*/ 87 w 138"/>
                <a:gd name="T73" fmla="*/ 11 h 183"/>
                <a:gd name="T74" fmla="*/ 21 w 138"/>
                <a:gd name="T75" fmla="*/ 11 h 183"/>
                <a:gd name="T76" fmla="*/ 13 w 138"/>
                <a:gd name="T77" fmla="*/ 11 h 183"/>
                <a:gd name="T78" fmla="*/ 0 w 138"/>
                <a:gd name="T79" fmla="*/ 24 h 183"/>
                <a:gd name="T80" fmla="*/ 6 w 138"/>
                <a:gd name="T81" fmla="*/ 35 h 183"/>
                <a:gd name="T82" fmla="*/ 6 w 138"/>
                <a:gd name="T83" fmla="*/ 60 h 183"/>
                <a:gd name="T84" fmla="*/ 6 w 138"/>
                <a:gd name="T85" fmla="*/ 86 h 183"/>
                <a:gd name="T86" fmla="*/ 6 w 138"/>
                <a:gd name="T87" fmla="*/ 108 h 183"/>
                <a:gd name="T88" fmla="*/ 6 w 138"/>
                <a:gd name="T89" fmla="*/ 122 h 183"/>
                <a:gd name="T90" fmla="*/ 6 w 138"/>
                <a:gd name="T91" fmla="*/ 159 h 183"/>
                <a:gd name="T92" fmla="*/ 0 w 138"/>
                <a:gd name="T93" fmla="*/ 170 h 183"/>
                <a:gd name="T94" fmla="*/ 13 w 138"/>
                <a:gd name="T95" fmla="*/ 183 h 183"/>
                <a:gd name="T96" fmla="*/ 21 w 138"/>
                <a:gd name="T97" fmla="*/ 183 h 183"/>
                <a:gd name="T98" fmla="*/ 117 w 138"/>
                <a:gd name="T99" fmla="*/ 183 h 183"/>
                <a:gd name="T100" fmla="*/ 126 w 138"/>
                <a:gd name="T101" fmla="*/ 183 h 183"/>
                <a:gd name="T102" fmla="*/ 138 w 138"/>
                <a:gd name="T103" fmla="*/ 170 h 183"/>
                <a:gd name="T104" fmla="*/ 132 w 138"/>
                <a:gd name="T105" fmla="*/ 15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8" h="183">
                  <a:moveTo>
                    <a:pt x="132" y="159"/>
                  </a:moveTo>
                  <a:cubicBezTo>
                    <a:pt x="132" y="128"/>
                    <a:pt x="132" y="128"/>
                    <a:pt x="132" y="128"/>
                  </a:cubicBezTo>
                  <a:cubicBezTo>
                    <a:pt x="132" y="108"/>
                    <a:pt x="132" y="108"/>
                    <a:pt x="132" y="108"/>
                  </a:cubicBezTo>
                  <a:cubicBezTo>
                    <a:pt x="132" y="86"/>
                    <a:pt x="132" y="86"/>
                    <a:pt x="132" y="86"/>
                  </a:cubicBezTo>
                  <a:cubicBezTo>
                    <a:pt x="132" y="66"/>
                    <a:pt x="132" y="66"/>
                    <a:pt x="132" y="66"/>
                  </a:cubicBezTo>
                  <a:cubicBezTo>
                    <a:pt x="132" y="35"/>
                    <a:pt x="132" y="35"/>
                    <a:pt x="132" y="35"/>
                  </a:cubicBezTo>
                  <a:cubicBezTo>
                    <a:pt x="136" y="33"/>
                    <a:pt x="138" y="29"/>
                    <a:pt x="138" y="24"/>
                  </a:cubicBezTo>
                  <a:cubicBezTo>
                    <a:pt x="138" y="17"/>
                    <a:pt x="133" y="11"/>
                    <a:pt x="126" y="11"/>
                  </a:cubicBezTo>
                  <a:cubicBezTo>
                    <a:pt x="117" y="11"/>
                    <a:pt x="117" y="11"/>
                    <a:pt x="117" y="11"/>
                  </a:cubicBezTo>
                  <a:cubicBezTo>
                    <a:pt x="114" y="11"/>
                    <a:pt x="114" y="11"/>
                    <a:pt x="114" y="11"/>
                  </a:cubicBezTo>
                  <a:cubicBezTo>
                    <a:pt x="114" y="8"/>
                    <a:pt x="114" y="8"/>
                    <a:pt x="114" y="8"/>
                  </a:cubicBezTo>
                  <a:cubicBezTo>
                    <a:pt x="118" y="8"/>
                    <a:pt x="118" y="8"/>
                    <a:pt x="118" y="8"/>
                  </a:cubicBezTo>
                  <a:cubicBezTo>
                    <a:pt x="118" y="7"/>
                    <a:pt x="118" y="7"/>
                    <a:pt x="118" y="7"/>
                  </a:cubicBezTo>
                  <a:cubicBezTo>
                    <a:pt x="114" y="7"/>
                    <a:pt x="114" y="7"/>
                    <a:pt x="114" y="7"/>
                  </a:cubicBezTo>
                  <a:cubicBezTo>
                    <a:pt x="114" y="5"/>
                    <a:pt x="114" y="5"/>
                    <a:pt x="114" y="5"/>
                  </a:cubicBezTo>
                  <a:cubicBezTo>
                    <a:pt x="118" y="5"/>
                    <a:pt x="118" y="5"/>
                    <a:pt x="118" y="5"/>
                  </a:cubicBezTo>
                  <a:cubicBezTo>
                    <a:pt x="118" y="4"/>
                    <a:pt x="118" y="4"/>
                    <a:pt x="118" y="4"/>
                  </a:cubicBezTo>
                  <a:cubicBezTo>
                    <a:pt x="114" y="4"/>
                    <a:pt x="114" y="4"/>
                    <a:pt x="114" y="4"/>
                  </a:cubicBezTo>
                  <a:cubicBezTo>
                    <a:pt x="114" y="3"/>
                    <a:pt x="114" y="3"/>
                    <a:pt x="114" y="3"/>
                  </a:cubicBezTo>
                  <a:cubicBezTo>
                    <a:pt x="118" y="3"/>
                    <a:pt x="118" y="3"/>
                    <a:pt x="118" y="3"/>
                  </a:cubicBezTo>
                  <a:cubicBezTo>
                    <a:pt x="118" y="2"/>
                    <a:pt x="118" y="2"/>
                    <a:pt x="118" y="2"/>
                  </a:cubicBezTo>
                  <a:cubicBezTo>
                    <a:pt x="114" y="2"/>
                    <a:pt x="114" y="2"/>
                    <a:pt x="114" y="2"/>
                  </a:cubicBezTo>
                  <a:cubicBezTo>
                    <a:pt x="114" y="0"/>
                    <a:pt x="114" y="0"/>
                    <a:pt x="114" y="0"/>
                  </a:cubicBezTo>
                  <a:cubicBezTo>
                    <a:pt x="87" y="0"/>
                    <a:pt x="87" y="0"/>
                    <a:pt x="87" y="0"/>
                  </a:cubicBezTo>
                  <a:cubicBezTo>
                    <a:pt x="87" y="2"/>
                    <a:pt x="87" y="2"/>
                    <a:pt x="87" y="2"/>
                  </a:cubicBezTo>
                  <a:cubicBezTo>
                    <a:pt x="85" y="2"/>
                    <a:pt x="85" y="2"/>
                    <a:pt x="85" y="2"/>
                  </a:cubicBezTo>
                  <a:cubicBezTo>
                    <a:pt x="85" y="3"/>
                    <a:pt x="85" y="3"/>
                    <a:pt x="85" y="3"/>
                  </a:cubicBezTo>
                  <a:cubicBezTo>
                    <a:pt x="87" y="3"/>
                    <a:pt x="87" y="3"/>
                    <a:pt x="87" y="3"/>
                  </a:cubicBezTo>
                  <a:cubicBezTo>
                    <a:pt x="87" y="4"/>
                    <a:pt x="87" y="4"/>
                    <a:pt x="87" y="4"/>
                  </a:cubicBezTo>
                  <a:cubicBezTo>
                    <a:pt x="85" y="4"/>
                    <a:pt x="85" y="4"/>
                    <a:pt x="85" y="4"/>
                  </a:cubicBezTo>
                  <a:cubicBezTo>
                    <a:pt x="85" y="5"/>
                    <a:pt x="85" y="5"/>
                    <a:pt x="85" y="5"/>
                  </a:cubicBezTo>
                  <a:cubicBezTo>
                    <a:pt x="87" y="5"/>
                    <a:pt x="87" y="5"/>
                    <a:pt x="87" y="5"/>
                  </a:cubicBezTo>
                  <a:cubicBezTo>
                    <a:pt x="87" y="7"/>
                    <a:pt x="87" y="7"/>
                    <a:pt x="87" y="7"/>
                  </a:cubicBezTo>
                  <a:cubicBezTo>
                    <a:pt x="85" y="7"/>
                    <a:pt x="85" y="7"/>
                    <a:pt x="85" y="7"/>
                  </a:cubicBezTo>
                  <a:cubicBezTo>
                    <a:pt x="85" y="8"/>
                    <a:pt x="85" y="8"/>
                    <a:pt x="85" y="8"/>
                  </a:cubicBezTo>
                  <a:cubicBezTo>
                    <a:pt x="87" y="8"/>
                    <a:pt x="87" y="8"/>
                    <a:pt x="87" y="8"/>
                  </a:cubicBezTo>
                  <a:cubicBezTo>
                    <a:pt x="87" y="11"/>
                    <a:pt x="87" y="11"/>
                    <a:pt x="87" y="11"/>
                  </a:cubicBezTo>
                  <a:cubicBezTo>
                    <a:pt x="21" y="11"/>
                    <a:pt x="21" y="11"/>
                    <a:pt x="21" y="11"/>
                  </a:cubicBezTo>
                  <a:cubicBezTo>
                    <a:pt x="13" y="11"/>
                    <a:pt x="13" y="11"/>
                    <a:pt x="13" y="11"/>
                  </a:cubicBezTo>
                  <a:cubicBezTo>
                    <a:pt x="5" y="11"/>
                    <a:pt x="0" y="17"/>
                    <a:pt x="0" y="24"/>
                  </a:cubicBezTo>
                  <a:cubicBezTo>
                    <a:pt x="0" y="29"/>
                    <a:pt x="2" y="33"/>
                    <a:pt x="6" y="35"/>
                  </a:cubicBezTo>
                  <a:cubicBezTo>
                    <a:pt x="6" y="60"/>
                    <a:pt x="6" y="60"/>
                    <a:pt x="6" y="60"/>
                  </a:cubicBezTo>
                  <a:cubicBezTo>
                    <a:pt x="6" y="86"/>
                    <a:pt x="6" y="86"/>
                    <a:pt x="6" y="86"/>
                  </a:cubicBezTo>
                  <a:cubicBezTo>
                    <a:pt x="6" y="108"/>
                    <a:pt x="6" y="108"/>
                    <a:pt x="6" y="108"/>
                  </a:cubicBezTo>
                  <a:cubicBezTo>
                    <a:pt x="6" y="122"/>
                    <a:pt x="6" y="122"/>
                    <a:pt x="6" y="122"/>
                  </a:cubicBezTo>
                  <a:cubicBezTo>
                    <a:pt x="6" y="159"/>
                    <a:pt x="6" y="159"/>
                    <a:pt x="6" y="159"/>
                  </a:cubicBezTo>
                  <a:cubicBezTo>
                    <a:pt x="2" y="161"/>
                    <a:pt x="0" y="166"/>
                    <a:pt x="0" y="170"/>
                  </a:cubicBezTo>
                  <a:cubicBezTo>
                    <a:pt x="0" y="177"/>
                    <a:pt x="5" y="183"/>
                    <a:pt x="13" y="183"/>
                  </a:cubicBezTo>
                  <a:cubicBezTo>
                    <a:pt x="21" y="183"/>
                    <a:pt x="21" y="183"/>
                    <a:pt x="21" y="183"/>
                  </a:cubicBezTo>
                  <a:cubicBezTo>
                    <a:pt x="117" y="183"/>
                    <a:pt x="117" y="183"/>
                    <a:pt x="117" y="183"/>
                  </a:cubicBezTo>
                  <a:cubicBezTo>
                    <a:pt x="126" y="183"/>
                    <a:pt x="126" y="183"/>
                    <a:pt x="126" y="183"/>
                  </a:cubicBezTo>
                  <a:cubicBezTo>
                    <a:pt x="133" y="183"/>
                    <a:pt x="138" y="177"/>
                    <a:pt x="138" y="170"/>
                  </a:cubicBezTo>
                  <a:cubicBezTo>
                    <a:pt x="138" y="166"/>
                    <a:pt x="136" y="161"/>
                    <a:pt x="132" y="159"/>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0" name="Freeform 7"/>
            <p:cNvSpPr>
              <a:spLocks/>
            </p:cNvSpPr>
            <p:nvPr/>
          </p:nvSpPr>
          <p:spPr bwMode="auto">
            <a:xfrm>
              <a:off x="877" y="840"/>
              <a:ext cx="327" cy="435"/>
            </a:xfrm>
            <a:custGeom>
              <a:avLst/>
              <a:gdLst>
                <a:gd name="T0" fmla="*/ 131 w 138"/>
                <a:gd name="T1" fmla="*/ 159 h 183"/>
                <a:gd name="T2" fmla="*/ 131 w 138"/>
                <a:gd name="T3" fmla="*/ 128 h 183"/>
                <a:gd name="T4" fmla="*/ 131 w 138"/>
                <a:gd name="T5" fmla="*/ 108 h 183"/>
                <a:gd name="T6" fmla="*/ 131 w 138"/>
                <a:gd name="T7" fmla="*/ 86 h 183"/>
                <a:gd name="T8" fmla="*/ 131 w 138"/>
                <a:gd name="T9" fmla="*/ 66 h 183"/>
                <a:gd name="T10" fmla="*/ 131 w 138"/>
                <a:gd name="T11" fmla="*/ 35 h 183"/>
                <a:gd name="T12" fmla="*/ 138 w 138"/>
                <a:gd name="T13" fmla="*/ 24 h 183"/>
                <a:gd name="T14" fmla="*/ 125 w 138"/>
                <a:gd name="T15" fmla="*/ 11 h 183"/>
                <a:gd name="T16" fmla="*/ 117 w 138"/>
                <a:gd name="T17" fmla="*/ 11 h 183"/>
                <a:gd name="T18" fmla="*/ 114 w 138"/>
                <a:gd name="T19" fmla="*/ 11 h 183"/>
                <a:gd name="T20" fmla="*/ 114 w 138"/>
                <a:gd name="T21" fmla="*/ 8 h 183"/>
                <a:gd name="T22" fmla="*/ 117 w 138"/>
                <a:gd name="T23" fmla="*/ 8 h 183"/>
                <a:gd name="T24" fmla="*/ 117 w 138"/>
                <a:gd name="T25" fmla="*/ 7 h 183"/>
                <a:gd name="T26" fmla="*/ 114 w 138"/>
                <a:gd name="T27" fmla="*/ 7 h 183"/>
                <a:gd name="T28" fmla="*/ 114 w 138"/>
                <a:gd name="T29" fmla="*/ 5 h 183"/>
                <a:gd name="T30" fmla="*/ 117 w 138"/>
                <a:gd name="T31" fmla="*/ 5 h 183"/>
                <a:gd name="T32" fmla="*/ 117 w 138"/>
                <a:gd name="T33" fmla="*/ 4 h 183"/>
                <a:gd name="T34" fmla="*/ 114 w 138"/>
                <a:gd name="T35" fmla="*/ 4 h 183"/>
                <a:gd name="T36" fmla="*/ 114 w 138"/>
                <a:gd name="T37" fmla="*/ 3 h 183"/>
                <a:gd name="T38" fmla="*/ 117 w 138"/>
                <a:gd name="T39" fmla="*/ 3 h 183"/>
                <a:gd name="T40" fmla="*/ 117 w 138"/>
                <a:gd name="T41" fmla="*/ 2 h 183"/>
                <a:gd name="T42" fmla="*/ 114 w 138"/>
                <a:gd name="T43" fmla="*/ 2 h 183"/>
                <a:gd name="T44" fmla="*/ 114 w 138"/>
                <a:gd name="T45" fmla="*/ 0 h 183"/>
                <a:gd name="T46" fmla="*/ 87 w 138"/>
                <a:gd name="T47" fmla="*/ 0 h 183"/>
                <a:gd name="T48" fmla="*/ 87 w 138"/>
                <a:gd name="T49" fmla="*/ 2 h 183"/>
                <a:gd name="T50" fmla="*/ 84 w 138"/>
                <a:gd name="T51" fmla="*/ 2 h 183"/>
                <a:gd name="T52" fmla="*/ 84 w 138"/>
                <a:gd name="T53" fmla="*/ 3 h 183"/>
                <a:gd name="T54" fmla="*/ 87 w 138"/>
                <a:gd name="T55" fmla="*/ 3 h 183"/>
                <a:gd name="T56" fmla="*/ 87 w 138"/>
                <a:gd name="T57" fmla="*/ 4 h 183"/>
                <a:gd name="T58" fmla="*/ 84 w 138"/>
                <a:gd name="T59" fmla="*/ 4 h 183"/>
                <a:gd name="T60" fmla="*/ 84 w 138"/>
                <a:gd name="T61" fmla="*/ 5 h 183"/>
                <a:gd name="T62" fmla="*/ 87 w 138"/>
                <a:gd name="T63" fmla="*/ 5 h 183"/>
                <a:gd name="T64" fmla="*/ 87 w 138"/>
                <a:gd name="T65" fmla="*/ 7 h 183"/>
                <a:gd name="T66" fmla="*/ 84 w 138"/>
                <a:gd name="T67" fmla="*/ 7 h 183"/>
                <a:gd name="T68" fmla="*/ 84 w 138"/>
                <a:gd name="T69" fmla="*/ 8 h 183"/>
                <a:gd name="T70" fmla="*/ 87 w 138"/>
                <a:gd name="T71" fmla="*/ 8 h 183"/>
                <a:gd name="T72" fmla="*/ 87 w 138"/>
                <a:gd name="T73" fmla="*/ 11 h 183"/>
                <a:gd name="T74" fmla="*/ 20 w 138"/>
                <a:gd name="T75" fmla="*/ 11 h 183"/>
                <a:gd name="T76" fmla="*/ 12 w 138"/>
                <a:gd name="T77" fmla="*/ 11 h 183"/>
                <a:gd name="T78" fmla="*/ 0 w 138"/>
                <a:gd name="T79" fmla="*/ 24 h 183"/>
                <a:gd name="T80" fmla="*/ 6 w 138"/>
                <a:gd name="T81" fmla="*/ 35 h 183"/>
                <a:gd name="T82" fmla="*/ 6 w 138"/>
                <a:gd name="T83" fmla="*/ 60 h 183"/>
                <a:gd name="T84" fmla="*/ 6 w 138"/>
                <a:gd name="T85" fmla="*/ 86 h 183"/>
                <a:gd name="T86" fmla="*/ 6 w 138"/>
                <a:gd name="T87" fmla="*/ 108 h 183"/>
                <a:gd name="T88" fmla="*/ 6 w 138"/>
                <a:gd name="T89" fmla="*/ 122 h 183"/>
                <a:gd name="T90" fmla="*/ 6 w 138"/>
                <a:gd name="T91" fmla="*/ 159 h 183"/>
                <a:gd name="T92" fmla="*/ 0 w 138"/>
                <a:gd name="T93" fmla="*/ 170 h 183"/>
                <a:gd name="T94" fmla="*/ 12 w 138"/>
                <a:gd name="T95" fmla="*/ 183 h 183"/>
                <a:gd name="T96" fmla="*/ 20 w 138"/>
                <a:gd name="T97" fmla="*/ 183 h 183"/>
                <a:gd name="T98" fmla="*/ 117 w 138"/>
                <a:gd name="T99" fmla="*/ 183 h 183"/>
                <a:gd name="T100" fmla="*/ 125 w 138"/>
                <a:gd name="T101" fmla="*/ 183 h 183"/>
                <a:gd name="T102" fmla="*/ 138 w 138"/>
                <a:gd name="T103" fmla="*/ 170 h 183"/>
                <a:gd name="T104" fmla="*/ 131 w 138"/>
                <a:gd name="T105" fmla="*/ 15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8" h="183">
                  <a:moveTo>
                    <a:pt x="131" y="159"/>
                  </a:moveTo>
                  <a:cubicBezTo>
                    <a:pt x="131" y="128"/>
                    <a:pt x="131" y="128"/>
                    <a:pt x="131" y="128"/>
                  </a:cubicBezTo>
                  <a:cubicBezTo>
                    <a:pt x="131" y="108"/>
                    <a:pt x="131" y="108"/>
                    <a:pt x="131" y="108"/>
                  </a:cubicBezTo>
                  <a:cubicBezTo>
                    <a:pt x="131" y="86"/>
                    <a:pt x="131" y="86"/>
                    <a:pt x="131" y="86"/>
                  </a:cubicBezTo>
                  <a:cubicBezTo>
                    <a:pt x="131" y="66"/>
                    <a:pt x="131" y="66"/>
                    <a:pt x="131" y="66"/>
                  </a:cubicBezTo>
                  <a:cubicBezTo>
                    <a:pt x="131" y="35"/>
                    <a:pt x="131" y="35"/>
                    <a:pt x="131" y="35"/>
                  </a:cubicBezTo>
                  <a:cubicBezTo>
                    <a:pt x="135" y="33"/>
                    <a:pt x="138" y="29"/>
                    <a:pt x="138" y="24"/>
                  </a:cubicBezTo>
                  <a:cubicBezTo>
                    <a:pt x="138" y="17"/>
                    <a:pt x="132" y="11"/>
                    <a:pt x="125" y="11"/>
                  </a:cubicBezTo>
                  <a:cubicBezTo>
                    <a:pt x="117" y="11"/>
                    <a:pt x="117" y="11"/>
                    <a:pt x="117" y="11"/>
                  </a:cubicBezTo>
                  <a:cubicBezTo>
                    <a:pt x="114" y="11"/>
                    <a:pt x="114" y="11"/>
                    <a:pt x="114" y="11"/>
                  </a:cubicBezTo>
                  <a:cubicBezTo>
                    <a:pt x="114" y="8"/>
                    <a:pt x="114" y="8"/>
                    <a:pt x="114" y="8"/>
                  </a:cubicBezTo>
                  <a:cubicBezTo>
                    <a:pt x="117" y="8"/>
                    <a:pt x="117" y="8"/>
                    <a:pt x="117" y="8"/>
                  </a:cubicBezTo>
                  <a:cubicBezTo>
                    <a:pt x="117" y="7"/>
                    <a:pt x="117" y="7"/>
                    <a:pt x="117" y="7"/>
                  </a:cubicBezTo>
                  <a:cubicBezTo>
                    <a:pt x="114" y="7"/>
                    <a:pt x="114" y="7"/>
                    <a:pt x="114" y="7"/>
                  </a:cubicBezTo>
                  <a:cubicBezTo>
                    <a:pt x="114" y="5"/>
                    <a:pt x="114" y="5"/>
                    <a:pt x="114" y="5"/>
                  </a:cubicBezTo>
                  <a:cubicBezTo>
                    <a:pt x="117" y="5"/>
                    <a:pt x="117" y="5"/>
                    <a:pt x="117" y="5"/>
                  </a:cubicBezTo>
                  <a:cubicBezTo>
                    <a:pt x="117" y="4"/>
                    <a:pt x="117" y="4"/>
                    <a:pt x="117" y="4"/>
                  </a:cubicBezTo>
                  <a:cubicBezTo>
                    <a:pt x="114" y="4"/>
                    <a:pt x="114" y="4"/>
                    <a:pt x="114" y="4"/>
                  </a:cubicBezTo>
                  <a:cubicBezTo>
                    <a:pt x="114" y="3"/>
                    <a:pt x="114" y="3"/>
                    <a:pt x="114" y="3"/>
                  </a:cubicBezTo>
                  <a:cubicBezTo>
                    <a:pt x="117" y="3"/>
                    <a:pt x="117" y="3"/>
                    <a:pt x="117" y="3"/>
                  </a:cubicBezTo>
                  <a:cubicBezTo>
                    <a:pt x="117" y="2"/>
                    <a:pt x="117" y="2"/>
                    <a:pt x="117" y="2"/>
                  </a:cubicBezTo>
                  <a:cubicBezTo>
                    <a:pt x="114" y="2"/>
                    <a:pt x="114" y="2"/>
                    <a:pt x="114" y="2"/>
                  </a:cubicBezTo>
                  <a:cubicBezTo>
                    <a:pt x="114" y="0"/>
                    <a:pt x="114" y="0"/>
                    <a:pt x="114" y="0"/>
                  </a:cubicBezTo>
                  <a:cubicBezTo>
                    <a:pt x="87" y="0"/>
                    <a:pt x="87" y="0"/>
                    <a:pt x="87" y="0"/>
                  </a:cubicBezTo>
                  <a:cubicBezTo>
                    <a:pt x="87" y="2"/>
                    <a:pt x="87" y="2"/>
                    <a:pt x="87" y="2"/>
                  </a:cubicBezTo>
                  <a:cubicBezTo>
                    <a:pt x="84" y="2"/>
                    <a:pt x="84" y="2"/>
                    <a:pt x="84" y="2"/>
                  </a:cubicBezTo>
                  <a:cubicBezTo>
                    <a:pt x="84" y="3"/>
                    <a:pt x="84" y="3"/>
                    <a:pt x="84" y="3"/>
                  </a:cubicBezTo>
                  <a:cubicBezTo>
                    <a:pt x="87" y="3"/>
                    <a:pt x="87" y="3"/>
                    <a:pt x="87" y="3"/>
                  </a:cubicBezTo>
                  <a:cubicBezTo>
                    <a:pt x="87" y="4"/>
                    <a:pt x="87" y="4"/>
                    <a:pt x="87" y="4"/>
                  </a:cubicBezTo>
                  <a:cubicBezTo>
                    <a:pt x="84" y="4"/>
                    <a:pt x="84" y="4"/>
                    <a:pt x="84" y="4"/>
                  </a:cubicBezTo>
                  <a:cubicBezTo>
                    <a:pt x="84" y="5"/>
                    <a:pt x="84" y="5"/>
                    <a:pt x="84" y="5"/>
                  </a:cubicBezTo>
                  <a:cubicBezTo>
                    <a:pt x="87" y="5"/>
                    <a:pt x="87" y="5"/>
                    <a:pt x="87" y="5"/>
                  </a:cubicBezTo>
                  <a:cubicBezTo>
                    <a:pt x="87" y="7"/>
                    <a:pt x="87" y="7"/>
                    <a:pt x="87" y="7"/>
                  </a:cubicBezTo>
                  <a:cubicBezTo>
                    <a:pt x="84" y="7"/>
                    <a:pt x="84" y="7"/>
                    <a:pt x="84" y="7"/>
                  </a:cubicBezTo>
                  <a:cubicBezTo>
                    <a:pt x="84" y="8"/>
                    <a:pt x="84" y="8"/>
                    <a:pt x="84" y="8"/>
                  </a:cubicBezTo>
                  <a:cubicBezTo>
                    <a:pt x="87" y="8"/>
                    <a:pt x="87" y="8"/>
                    <a:pt x="87" y="8"/>
                  </a:cubicBezTo>
                  <a:cubicBezTo>
                    <a:pt x="87" y="11"/>
                    <a:pt x="87" y="11"/>
                    <a:pt x="87" y="11"/>
                  </a:cubicBezTo>
                  <a:cubicBezTo>
                    <a:pt x="20" y="11"/>
                    <a:pt x="20" y="11"/>
                    <a:pt x="20" y="11"/>
                  </a:cubicBezTo>
                  <a:cubicBezTo>
                    <a:pt x="12" y="11"/>
                    <a:pt x="12" y="11"/>
                    <a:pt x="12" y="11"/>
                  </a:cubicBezTo>
                  <a:cubicBezTo>
                    <a:pt x="5" y="11"/>
                    <a:pt x="0" y="17"/>
                    <a:pt x="0" y="24"/>
                  </a:cubicBezTo>
                  <a:cubicBezTo>
                    <a:pt x="0" y="29"/>
                    <a:pt x="2" y="33"/>
                    <a:pt x="6" y="35"/>
                  </a:cubicBezTo>
                  <a:cubicBezTo>
                    <a:pt x="6" y="60"/>
                    <a:pt x="6" y="60"/>
                    <a:pt x="6" y="60"/>
                  </a:cubicBezTo>
                  <a:cubicBezTo>
                    <a:pt x="6" y="86"/>
                    <a:pt x="6" y="86"/>
                    <a:pt x="6" y="86"/>
                  </a:cubicBezTo>
                  <a:cubicBezTo>
                    <a:pt x="6" y="108"/>
                    <a:pt x="6" y="108"/>
                    <a:pt x="6" y="108"/>
                  </a:cubicBezTo>
                  <a:cubicBezTo>
                    <a:pt x="6" y="122"/>
                    <a:pt x="6" y="122"/>
                    <a:pt x="6" y="122"/>
                  </a:cubicBezTo>
                  <a:cubicBezTo>
                    <a:pt x="6" y="159"/>
                    <a:pt x="6" y="159"/>
                    <a:pt x="6" y="159"/>
                  </a:cubicBezTo>
                  <a:cubicBezTo>
                    <a:pt x="2" y="161"/>
                    <a:pt x="0" y="166"/>
                    <a:pt x="0" y="170"/>
                  </a:cubicBezTo>
                  <a:cubicBezTo>
                    <a:pt x="0" y="177"/>
                    <a:pt x="5" y="183"/>
                    <a:pt x="12" y="183"/>
                  </a:cubicBezTo>
                  <a:cubicBezTo>
                    <a:pt x="20" y="183"/>
                    <a:pt x="20" y="183"/>
                    <a:pt x="20" y="183"/>
                  </a:cubicBezTo>
                  <a:cubicBezTo>
                    <a:pt x="117" y="183"/>
                    <a:pt x="117" y="183"/>
                    <a:pt x="117" y="183"/>
                  </a:cubicBezTo>
                  <a:cubicBezTo>
                    <a:pt x="125" y="183"/>
                    <a:pt x="125" y="183"/>
                    <a:pt x="125" y="183"/>
                  </a:cubicBezTo>
                  <a:cubicBezTo>
                    <a:pt x="132" y="183"/>
                    <a:pt x="138" y="177"/>
                    <a:pt x="138" y="170"/>
                  </a:cubicBezTo>
                  <a:cubicBezTo>
                    <a:pt x="138" y="166"/>
                    <a:pt x="135" y="161"/>
                    <a:pt x="131" y="159"/>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1" name="Freeform 8"/>
            <p:cNvSpPr>
              <a:spLocks/>
            </p:cNvSpPr>
            <p:nvPr/>
          </p:nvSpPr>
          <p:spPr bwMode="auto">
            <a:xfrm>
              <a:off x="1334" y="840"/>
              <a:ext cx="330" cy="435"/>
            </a:xfrm>
            <a:custGeom>
              <a:avLst/>
              <a:gdLst>
                <a:gd name="T0" fmla="*/ 132 w 139"/>
                <a:gd name="T1" fmla="*/ 159 h 183"/>
                <a:gd name="T2" fmla="*/ 132 w 139"/>
                <a:gd name="T3" fmla="*/ 128 h 183"/>
                <a:gd name="T4" fmla="*/ 132 w 139"/>
                <a:gd name="T5" fmla="*/ 108 h 183"/>
                <a:gd name="T6" fmla="*/ 132 w 139"/>
                <a:gd name="T7" fmla="*/ 86 h 183"/>
                <a:gd name="T8" fmla="*/ 132 w 139"/>
                <a:gd name="T9" fmla="*/ 66 h 183"/>
                <a:gd name="T10" fmla="*/ 132 w 139"/>
                <a:gd name="T11" fmla="*/ 35 h 183"/>
                <a:gd name="T12" fmla="*/ 139 w 139"/>
                <a:gd name="T13" fmla="*/ 24 h 183"/>
                <a:gd name="T14" fmla="*/ 126 w 139"/>
                <a:gd name="T15" fmla="*/ 11 h 183"/>
                <a:gd name="T16" fmla="*/ 118 w 139"/>
                <a:gd name="T17" fmla="*/ 11 h 183"/>
                <a:gd name="T18" fmla="*/ 115 w 139"/>
                <a:gd name="T19" fmla="*/ 11 h 183"/>
                <a:gd name="T20" fmla="*/ 115 w 139"/>
                <a:gd name="T21" fmla="*/ 8 h 183"/>
                <a:gd name="T22" fmla="*/ 118 w 139"/>
                <a:gd name="T23" fmla="*/ 8 h 183"/>
                <a:gd name="T24" fmla="*/ 118 w 139"/>
                <a:gd name="T25" fmla="*/ 7 h 183"/>
                <a:gd name="T26" fmla="*/ 115 w 139"/>
                <a:gd name="T27" fmla="*/ 7 h 183"/>
                <a:gd name="T28" fmla="*/ 115 w 139"/>
                <a:gd name="T29" fmla="*/ 5 h 183"/>
                <a:gd name="T30" fmla="*/ 118 w 139"/>
                <a:gd name="T31" fmla="*/ 5 h 183"/>
                <a:gd name="T32" fmla="*/ 118 w 139"/>
                <a:gd name="T33" fmla="*/ 4 h 183"/>
                <a:gd name="T34" fmla="*/ 115 w 139"/>
                <a:gd name="T35" fmla="*/ 4 h 183"/>
                <a:gd name="T36" fmla="*/ 115 w 139"/>
                <a:gd name="T37" fmla="*/ 3 h 183"/>
                <a:gd name="T38" fmla="*/ 118 w 139"/>
                <a:gd name="T39" fmla="*/ 3 h 183"/>
                <a:gd name="T40" fmla="*/ 118 w 139"/>
                <a:gd name="T41" fmla="*/ 2 h 183"/>
                <a:gd name="T42" fmla="*/ 115 w 139"/>
                <a:gd name="T43" fmla="*/ 2 h 183"/>
                <a:gd name="T44" fmla="*/ 115 w 139"/>
                <a:gd name="T45" fmla="*/ 0 h 183"/>
                <a:gd name="T46" fmla="*/ 87 w 139"/>
                <a:gd name="T47" fmla="*/ 0 h 183"/>
                <a:gd name="T48" fmla="*/ 87 w 139"/>
                <a:gd name="T49" fmla="*/ 2 h 183"/>
                <a:gd name="T50" fmla="*/ 85 w 139"/>
                <a:gd name="T51" fmla="*/ 2 h 183"/>
                <a:gd name="T52" fmla="*/ 85 w 139"/>
                <a:gd name="T53" fmla="*/ 3 h 183"/>
                <a:gd name="T54" fmla="*/ 87 w 139"/>
                <a:gd name="T55" fmla="*/ 3 h 183"/>
                <a:gd name="T56" fmla="*/ 87 w 139"/>
                <a:gd name="T57" fmla="*/ 4 h 183"/>
                <a:gd name="T58" fmla="*/ 85 w 139"/>
                <a:gd name="T59" fmla="*/ 4 h 183"/>
                <a:gd name="T60" fmla="*/ 85 w 139"/>
                <a:gd name="T61" fmla="*/ 5 h 183"/>
                <a:gd name="T62" fmla="*/ 87 w 139"/>
                <a:gd name="T63" fmla="*/ 5 h 183"/>
                <a:gd name="T64" fmla="*/ 87 w 139"/>
                <a:gd name="T65" fmla="*/ 7 h 183"/>
                <a:gd name="T66" fmla="*/ 85 w 139"/>
                <a:gd name="T67" fmla="*/ 7 h 183"/>
                <a:gd name="T68" fmla="*/ 85 w 139"/>
                <a:gd name="T69" fmla="*/ 8 h 183"/>
                <a:gd name="T70" fmla="*/ 87 w 139"/>
                <a:gd name="T71" fmla="*/ 8 h 183"/>
                <a:gd name="T72" fmla="*/ 87 w 139"/>
                <a:gd name="T73" fmla="*/ 11 h 183"/>
                <a:gd name="T74" fmla="*/ 21 w 139"/>
                <a:gd name="T75" fmla="*/ 11 h 183"/>
                <a:gd name="T76" fmla="*/ 13 w 139"/>
                <a:gd name="T77" fmla="*/ 11 h 183"/>
                <a:gd name="T78" fmla="*/ 0 w 139"/>
                <a:gd name="T79" fmla="*/ 24 h 183"/>
                <a:gd name="T80" fmla="*/ 7 w 139"/>
                <a:gd name="T81" fmla="*/ 35 h 183"/>
                <a:gd name="T82" fmla="*/ 7 w 139"/>
                <a:gd name="T83" fmla="*/ 60 h 183"/>
                <a:gd name="T84" fmla="*/ 7 w 139"/>
                <a:gd name="T85" fmla="*/ 86 h 183"/>
                <a:gd name="T86" fmla="*/ 7 w 139"/>
                <a:gd name="T87" fmla="*/ 108 h 183"/>
                <a:gd name="T88" fmla="*/ 7 w 139"/>
                <a:gd name="T89" fmla="*/ 122 h 183"/>
                <a:gd name="T90" fmla="*/ 7 w 139"/>
                <a:gd name="T91" fmla="*/ 159 h 183"/>
                <a:gd name="T92" fmla="*/ 0 w 139"/>
                <a:gd name="T93" fmla="*/ 170 h 183"/>
                <a:gd name="T94" fmla="*/ 13 w 139"/>
                <a:gd name="T95" fmla="*/ 183 h 183"/>
                <a:gd name="T96" fmla="*/ 21 w 139"/>
                <a:gd name="T97" fmla="*/ 183 h 183"/>
                <a:gd name="T98" fmla="*/ 118 w 139"/>
                <a:gd name="T99" fmla="*/ 183 h 183"/>
                <a:gd name="T100" fmla="*/ 126 w 139"/>
                <a:gd name="T101" fmla="*/ 183 h 183"/>
                <a:gd name="T102" fmla="*/ 139 w 139"/>
                <a:gd name="T103" fmla="*/ 170 h 183"/>
                <a:gd name="T104" fmla="*/ 132 w 139"/>
                <a:gd name="T105" fmla="*/ 15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9" h="183">
                  <a:moveTo>
                    <a:pt x="132" y="159"/>
                  </a:moveTo>
                  <a:cubicBezTo>
                    <a:pt x="132" y="128"/>
                    <a:pt x="132" y="128"/>
                    <a:pt x="132" y="128"/>
                  </a:cubicBezTo>
                  <a:cubicBezTo>
                    <a:pt x="132" y="108"/>
                    <a:pt x="132" y="108"/>
                    <a:pt x="132" y="108"/>
                  </a:cubicBezTo>
                  <a:cubicBezTo>
                    <a:pt x="132" y="86"/>
                    <a:pt x="132" y="86"/>
                    <a:pt x="132" y="86"/>
                  </a:cubicBezTo>
                  <a:cubicBezTo>
                    <a:pt x="132" y="66"/>
                    <a:pt x="132" y="66"/>
                    <a:pt x="132" y="66"/>
                  </a:cubicBezTo>
                  <a:cubicBezTo>
                    <a:pt x="132" y="35"/>
                    <a:pt x="132" y="35"/>
                    <a:pt x="132" y="35"/>
                  </a:cubicBezTo>
                  <a:cubicBezTo>
                    <a:pt x="136" y="33"/>
                    <a:pt x="139" y="29"/>
                    <a:pt x="139" y="24"/>
                  </a:cubicBezTo>
                  <a:cubicBezTo>
                    <a:pt x="139" y="17"/>
                    <a:pt x="133" y="11"/>
                    <a:pt x="126" y="11"/>
                  </a:cubicBezTo>
                  <a:cubicBezTo>
                    <a:pt x="118" y="11"/>
                    <a:pt x="118" y="11"/>
                    <a:pt x="118" y="11"/>
                  </a:cubicBezTo>
                  <a:cubicBezTo>
                    <a:pt x="115" y="11"/>
                    <a:pt x="115" y="11"/>
                    <a:pt x="115" y="11"/>
                  </a:cubicBezTo>
                  <a:cubicBezTo>
                    <a:pt x="115" y="8"/>
                    <a:pt x="115" y="8"/>
                    <a:pt x="115" y="8"/>
                  </a:cubicBezTo>
                  <a:cubicBezTo>
                    <a:pt x="118" y="8"/>
                    <a:pt x="118" y="8"/>
                    <a:pt x="118" y="8"/>
                  </a:cubicBezTo>
                  <a:cubicBezTo>
                    <a:pt x="118" y="7"/>
                    <a:pt x="118" y="7"/>
                    <a:pt x="118" y="7"/>
                  </a:cubicBezTo>
                  <a:cubicBezTo>
                    <a:pt x="115" y="7"/>
                    <a:pt x="115" y="7"/>
                    <a:pt x="115" y="7"/>
                  </a:cubicBezTo>
                  <a:cubicBezTo>
                    <a:pt x="115" y="5"/>
                    <a:pt x="115" y="5"/>
                    <a:pt x="115" y="5"/>
                  </a:cubicBezTo>
                  <a:cubicBezTo>
                    <a:pt x="118" y="5"/>
                    <a:pt x="118" y="5"/>
                    <a:pt x="118" y="5"/>
                  </a:cubicBezTo>
                  <a:cubicBezTo>
                    <a:pt x="118" y="4"/>
                    <a:pt x="118" y="4"/>
                    <a:pt x="118" y="4"/>
                  </a:cubicBezTo>
                  <a:cubicBezTo>
                    <a:pt x="115" y="4"/>
                    <a:pt x="115" y="4"/>
                    <a:pt x="115" y="4"/>
                  </a:cubicBezTo>
                  <a:cubicBezTo>
                    <a:pt x="115" y="3"/>
                    <a:pt x="115" y="3"/>
                    <a:pt x="115" y="3"/>
                  </a:cubicBezTo>
                  <a:cubicBezTo>
                    <a:pt x="118" y="3"/>
                    <a:pt x="118" y="3"/>
                    <a:pt x="118" y="3"/>
                  </a:cubicBezTo>
                  <a:cubicBezTo>
                    <a:pt x="118" y="2"/>
                    <a:pt x="118" y="2"/>
                    <a:pt x="118" y="2"/>
                  </a:cubicBezTo>
                  <a:cubicBezTo>
                    <a:pt x="115" y="2"/>
                    <a:pt x="115" y="2"/>
                    <a:pt x="115" y="2"/>
                  </a:cubicBezTo>
                  <a:cubicBezTo>
                    <a:pt x="115" y="0"/>
                    <a:pt x="115" y="0"/>
                    <a:pt x="115" y="0"/>
                  </a:cubicBezTo>
                  <a:cubicBezTo>
                    <a:pt x="87" y="0"/>
                    <a:pt x="87" y="0"/>
                    <a:pt x="87" y="0"/>
                  </a:cubicBezTo>
                  <a:cubicBezTo>
                    <a:pt x="87" y="2"/>
                    <a:pt x="87" y="2"/>
                    <a:pt x="87" y="2"/>
                  </a:cubicBezTo>
                  <a:cubicBezTo>
                    <a:pt x="85" y="2"/>
                    <a:pt x="85" y="2"/>
                    <a:pt x="85" y="2"/>
                  </a:cubicBezTo>
                  <a:cubicBezTo>
                    <a:pt x="85" y="3"/>
                    <a:pt x="85" y="3"/>
                    <a:pt x="85" y="3"/>
                  </a:cubicBezTo>
                  <a:cubicBezTo>
                    <a:pt x="87" y="3"/>
                    <a:pt x="87" y="3"/>
                    <a:pt x="87" y="3"/>
                  </a:cubicBezTo>
                  <a:cubicBezTo>
                    <a:pt x="87" y="4"/>
                    <a:pt x="87" y="4"/>
                    <a:pt x="87" y="4"/>
                  </a:cubicBezTo>
                  <a:cubicBezTo>
                    <a:pt x="85" y="4"/>
                    <a:pt x="85" y="4"/>
                    <a:pt x="85" y="4"/>
                  </a:cubicBezTo>
                  <a:cubicBezTo>
                    <a:pt x="85" y="5"/>
                    <a:pt x="85" y="5"/>
                    <a:pt x="85" y="5"/>
                  </a:cubicBezTo>
                  <a:cubicBezTo>
                    <a:pt x="87" y="5"/>
                    <a:pt x="87" y="5"/>
                    <a:pt x="87" y="5"/>
                  </a:cubicBezTo>
                  <a:cubicBezTo>
                    <a:pt x="87" y="7"/>
                    <a:pt x="87" y="7"/>
                    <a:pt x="87" y="7"/>
                  </a:cubicBezTo>
                  <a:cubicBezTo>
                    <a:pt x="85" y="7"/>
                    <a:pt x="85" y="7"/>
                    <a:pt x="85" y="7"/>
                  </a:cubicBezTo>
                  <a:cubicBezTo>
                    <a:pt x="85" y="8"/>
                    <a:pt x="85" y="8"/>
                    <a:pt x="85" y="8"/>
                  </a:cubicBezTo>
                  <a:cubicBezTo>
                    <a:pt x="87" y="8"/>
                    <a:pt x="87" y="8"/>
                    <a:pt x="87" y="8"/>
                  </a:cubicBezTo>
                  <a:cubicBezTo>
                    <a:pt x="87" y="11"/>
                    <a:pt x="87" y="11"/>
                    <a:pt x="87" y="11"/>
                  </a:cubicBezTo>
                  <a:cubicBezTo>
                    <a:pt x="21" y="11"/>
                    <a:pt x="21" y="11"/>
                    <a:pt x="21" y="11"/>
                  </a:cubicBezTo>
                  <a:cubicBezTo>
                    <a:pt x="13" y="11"/>
                    <a:pt x="13" y="11"/>
                    <a:pt x="13" y="11"/>
                  </a:cubicBezTo>
                  <a:cubicBezTo>
                    <a:pt x="6" y="11"/>
                    <a:pt x="0" y="17"/>
                    <a:pt x="0" y="24"/>
                  </a:cubicBezTo>
                  <a:cubicBezTo>
                    <a:pt x="0" y="29"/>
                    <a:pt x="3" y="33"/>
                    <a:pt x="7" y="35"/>
                  </a:cubicBezTo>
                  <a:cubicBezTo>
                    <a:pt x="7" y="60"/>
                    <a:pt x="7" y="60"/>
                    <a:pt x="7" y="60"/>
                  </a:cubicBezTo>
                  <a:cubicBezTo>
                    <a:pt x="7" y="86"/>
                    <a:pt x="7" y="86"/>
                    <a:pt x="7" y="86"/>
                  </a:cubicBezTo>
                  <a:cubicBezTo>
                    <a:pt x="7" y="108"/>
                    <a:pt x="7" y="108"/>
                    <a:pt x="7" y="108"/>
                  </a:cubicBezTo>
                  <a:cubicBezTo>
                    <a:pt x="7" y="122"/>
                    <a:pt x="7" y="122"/>
                    <a:pt x="7" y="122"/>
                  </a:cubicBezTo>
                  <a:cubicBezTo>
                    <a:pt x="7" y="159"/>
                    <a:pt x="7" y="159"/>
                    <a:pt x="7" y="159"/>
                  </a:cubicBezTo>
                  <a:cubicBezTo>
                    <a:pt x="3" y="161"/>
                    <a:pt x="0" y="166"/>
                    <a:pt x="0" y="170"/>
                  </a:cubicBezTo>
                  <a:cubicBezTo>
                    <a:pt x="0" y="177"/>
                    <a:pt x="6" y="183"/>
                    <a:pt x="13" y="183"/>
                  </a:cubicBezTo>
                  <a:cubicBezTo>
                    <a:pt x="21" y="183"/>
                    <a:pt x="21" y="183"/>
                    <a:pt x="21" y="183"/>
                  </a:cubicBezTo>
                  <a:cubicBezTo>
                    <a:pt x="118" y="183"/>
                    <a:pt x="118" y="183"/>
                    <a:pt x="118" y="183"/>
                  </a:cubicBezTo>
                  <a:cubicBezTo>
                    <a:pt x="126" y="183"/>
                    <a:pt x="126" y="183"/>
                    <a:pt x="126" y="183"/>
                  </a:cubicBezTo>
                  <a:cubicBezTo>
                    <a:pt x="133" y="183"/>
                    <a:pt x="139" y="177"/>
                    <a:pt x="139" y="170"/>
                  </a:cubicBezTo>
                  <a:cubicBezTo>
                    <a:pt x="139" y="166"/>
                    <a:pt x="136" y="161"/>
                    <a:pt x="132" y="159"/>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2" name="Freeform 9"/>
            <p:cNvSpPr>
              <a:spLocks/>
            </p:cNvSpPr>
            <p:nvPr/>
          </p:nvSpPr>
          <p:spPr bwMode="auto">
            <a:xfrm>
              <a:off x="418" y="283"/>
              <a:ext cx="327" cy="434"/>
            </a:xfrm>
            <a:custGeom>
              <a:avLst/>
              <a:gdLst>
                <a:gd name="T0" fmla="*/ 132 w 138"/>
                <a:gd name="T1" fmla="*/ 159 h 183"/>
                <a:gd name="T2" fmla="*/ 132 w 138"/>
                <a:gd name="T3" fmla="*/ 128 h 183"/>
                <a:gd name="T4" fmla="*/ 132 w 138"/>
                <a:gd name="T5" fmla="*/ 108 h 183"/>
                <a:gd name="T6" fmla="*/ 132 w 138"/>
                <a:gd name="T7" fmla="*/ 86 h 183"/>
                <a:gd name="T8" fmla="*/ 132 w 138"/>
                <a:gd name="T9" fmla="*/ 66 h 183"/>
                <a:gd name="T10" fmla="*/ 132 w 138"/>
                <a:gd name="T11" fmla="*/ 35 h 183"/>
                <a:gd name="T12" fmla="*/ 138 w 138"/>
                <a:gd name="T13" fmla="*/ 24 h 183"/>
                <a:gd name="T14" fmla="*/ 126 w 138"/>
                <a:gd name="T15" fmla="*/ 11 h 183"/>
                <a:gd name="T16" fmla="*/ 117 w 138"/>
                <a:gd name="T17" fmla="*/ 11 h 183"/>
                <a:gd name="T18" fmla="*/ 114 w 138"/>
                <a:gd name="T19" fmla="*/ 11 h 183"/>
                <a:gd name="T20" fmla="*/ 114 w 138"/>
                <a:gd name="T21" fmla="*/ 8 h 183"/>
                <a:gd name="T22" fmla="*/ 118 w 138"/>
                <a:gd name="T23" fmla="*/ 8 h 183"/>
                <a:gd name="T24" fmla="*/ 118 w 138"/>
                <a:gd name="T25" fmla="*/ 6 h 183"/>
                <a:gd name="T26" fmla="*/ 114 w 138"/>
                <a:gd name="T27" fmla="*/ 6 h 183"/>
                <a:gd name="T28" fmla="*/ 114 w 138"/>
                <a:gd name="T29" fmla="*/ 5 h 183"/>
                <a:gd name="T30" fmla="*/ 118 w 138"/>
                <a:gd name="T31" fmla="*/ 5 h 183"/>
                <a:gd name="T32" fmla="*/ 118 w 138"/>
                <a:gd name="T33" fmla="*/ 4 h 183"/>
                <a:gd name="T34" fmla="*/ 114 w 138"/>
                <a:gd name="T35" fmla="*/ 4 h 183"/>
                <a:gd name="T36" fmla="*/ 114 w 138"/>
                <a:gd name="T37" fmla="*/ 3 h 183"/>
                <a:gd name="T38" fmla="*/ 118 w 138"/>
                <a:gd name="T39" fmla="*/ 3 h 183"/>
                <a:gd name="T40" fmla="*/ 118 w 138"/>
                <a:gd name="T41" fmla="*/ 1 h 183"/>
                <a:gd name="T42" fmla="*/ 114 w 138"/>
                <a:gd name="T43" fmla="*/ 1 h 183"/>
                <a:gd name="T44" fmla="*/ 114 w 138"/>
                <a:gd name="T45" fmla="*/ 0 h 183"/>
                <a:gd name="T46" fmla="*/ 87 w 138"/>
                <a:gd name="T47" fmla="*/ 0 h 183"/>
                <a:gd name="T48" fmla="*/ 87 w 138"/>
                <a:gd name="T49" fmla="*/ 1 h 183"/>
                <a:gd name="T50" fmla="*/ 85 w 138"/>
                <a:gd name="T51" fmla="*/ 1 h 183"/>
                <a:gd name="T52" fmla="*/ 85 w 138"/>
                <a:gd name="T53" fmla="*/ 3 h 183"/>
                <a:gd name="T54" fmla="*/ 87 w 138"/>
                <a:gd name="T55" fmla="*/ 3 h 183"/>
                <a:gd name="T56" fmla="*/ 87 w 138"/>
                <a:gd name="T57" fmla="*/ 4 h 183"/>
                <a:gd name="T58" fmla="*/ 85 w 138"/>
                <a:gd name="T59" fmla="*/ 4 h 183"/>
                <a:gd name="T60" fmla="*/ 85 w 138"/>
                <a:gd name="T61" fmla="*/ 5 h 183"/>
                <a:gd name="T62" fmla="*/ 87 w 138"/>
                <a:gd name="T63" fmla="*/ 5 h 183"/>
                <a:gd name="T64" fmla="*/ 87 w 138"/>
                <a:gd name="T65" fmla="*/ 6 h 183"/>
                <a:gd name="T66" fmla="*/ 85 w 138"/>
                <a:gd name="T67" fmla="*/ 6 h 183"/>
                <a:gd name="T68" fmla="*/ 85 w 138"/>
                <a:gd name="T69" fmla="*/ 8 h 183"/>
                <a:gd name="T70" fmla="*/ 87 w 138"/>
                <a:gd name="T71" fmla="*/ 8 h 183"/>
                <a:gd name="T72" fmla="*/ 87 w 138"/>
                <a:gd name="T73" fmla="*/ 11 h 183"/>
                <a:gd name="T74" fmla="*/ 21 w 138"/>
                <a:gd name="T75" fmla="*/ 11 h 183"/>
                <a:gd name="T76" fmla="*/ 13 w 138"/>
                <a:gd name="T77" fmla="*/ 11 h 183"/>
                <a:gd name="T78" fmla="*/ 0 w 138"/>
                <a:gd name="T79" fmla="*/ 24 h 183"/>
                <a:gd name="T80" fmla="*/ 6 w 138"/>
                <a:gd name="T81" fmla="*/ 35 h 183"/>
                <a:gd name="T82" fmla="*/ 6 w 138"/>
                <a:gd name="T83" fmla="*/ 60 h 183"/>
                <a:gd name="T84" fmla="*/ 6 w 138"/>
                <a:gd name="T85" fmla="*/ 86 h 183"/>
                <a:gd name="T86" fmla="*/ 6 w 138"/>
                <a:gd name="T87" fmla="*/ 108 h 183"/>
                <a:gd name="T88" fmla="*/ 6 w 138"/>
                <a:gd name="T89" fmla="*/ 122 h 183"/>
                <a:gd name="T90" fmla="*/ 6 w 138"/>
                <a:gd name="T91" fmla="*/ 159 h 183"/>
                <a:gd name="T92" fmla="*/ 0 w 138"/>
                <a:gd name="T93" fmla="*/ 170 h 183"/>
                <a:gd name="T94" fmla="*/ 13 w 138"/>
                <a:gd name="T95" fmla="*/ 183 h 183"/>
                <a:gd name="T96" fmla="*/ 21 w 138"/>
                <a:gd name="T97" fmla="*/ 183 h 183"/>
                <a:gd name="T98" fmla="*/ 117 w 138"/>
                <a:gd name="T99" fmla="*/ 183 h 183"/>
                <a:gd name="T100" fmla="*/ 126 w 138"/>
                <a:gd name="T101" fmla="*/ 183 h 183"/>
                <a:gd name="T102" fmla="*/ 138 w 138"/>
                <a:gd name="T103" fmla="*/ 170 h 183"/>
                <a:gd name="T104" fmla="*/ 132 w 138"/>
                <a:gd name="T105" fmla="*/ 15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8" h="183">
                  <a:moveTo>
                    <a:pt x="132" y="159"/>
                  </a:moveTo>
                  <a:cubicBezTo>
                    <a:pt x="132" y="128"/>
                    <a:pt x="132" y="128"/>
                    <a:pt x="132" y="128"/>
                  </a:cubicBezTo>
                  <a:cubicBezTo>
                    <a:pt x="132" y="108"/>
                    <a:pt x="132" y="108"/>
                    <a:pt x="132" y="108"/>
                  </a:cubicBezTo>
                  <a:cubicBezTo>
                    <a:pt x="132" y="86"/>
                    <a:pt x="132" y="86"/>
                    <a:pt x="132" y="86"/>
                  </a:cubicBezTo>
                  <a:cubicBezTo>
                    <a:pt x="132" y="66"/>
                    <a:pt x="132" y="66"/>
                    <a:pt x="132" y="66"/>
                  </a:cubicBezTo>
                  <a:cubicBezTo>
                    <a:pt x="132" y="35"/>
                    <a:pt x="132" y="35"/>
                    <a:pt x="132" y="35"/>
                  </a:cubicBezTo>
                  <a:cubicBezTo>
                    <a:pt x="136" y="33"/>
                    <a:pt x="138" y="28"/>
                    <a:pt x="138" y="24"/>
                  </a:cubicBezTo>
                  <a:cubicBezTo>
                    <a:pt x="138" y="17"/>
                    <a:pt x="133" y="11"/>
                    <a:pt x="126" y="11"/>
                  </a:cubicBezTo>
                  <a:cubicBezTo>
                    <a:pt x="117" y="11"/>
                    <a:pt x="117" y="11"/>
                    <a:pt x="117" y="11"/>
                  </a:cubicBezTo>
                  <a:cubicBezTo>
                    <a:pt x="114" y="11"/>
                    <a:pt x="114" y="11"/>
                    <a:pt x="114" y="11"/>
                  </a:cubicBezTo>
                  <a:cubicBezTo>
                    <a:pt x="114" y="8"/>
                    <a:pt x="114" y="8"/>
                    <a:pt x="114" y="8"/>
                  </a:cubicBezTo>
                  <a:cubicBezTo>
                    <a:pt x="118" y="8"/>
                    <a:pt x="118" y="8"/>
                    <a:pt x="118" y="8"/>
                  </a:cubicBezTo>
                  <a:cubicBezTo>
                    <a:pt x="118" y="6"/>
                    <a:pt x="118" y="6"/>
                    <a:pt x="118" y="6"/>
                  </a:cubicBezTo>
                  <a:cubicBezTo>
                    <a:pt x="114" y="6"/>
                    <a:pt x="114" y="6"/>
                    <a:pt x="114" y="6"/>
                  </a:cubicBezTo>
                  <a:cubicBezTo>
                    <a:pt x="114" y="5"/>
                    <a:pt x="114" y="5"/>
                    <a:pt x="114" y="5"/>
                  </a:cubicBezTo>
                  <a:cubicBezTo>
                    <a:pt x="118" y="5"/>
                    <a:pt x="118" y="5"/>
                    <a:pt x="118" y="5"/>
                  </a:cubicBezTo>
                  <a:cubicBezTo>
                    <a:pt x="118" y="4"/>
                    <a:pt x="118" y="4"/>
                    <a:pt x="118" y="4"/>
                  </a:cubicBezTo>
                  <a:cubicBezTo>
                    <a:pt x="114" y="4"/>
                    <a:pt x="114" y="4"/>
                    <a:pt x="114" y="4"/>
                  </a:cubicBezTo>
                  <a:cubicBezTo>
                    <a:pt x="114" y="3"/>
                    <a:pt x="114" y="3"/>
                    <a:pt x="114" y="3"/>
                  </a:cubicBezTo>
                  <a:cubicBezTo>
                    <a:pt x="118" y="3"/>
                    <a:pt x="118" y="3"/>
                    <a:pt x="118" y="3"/>
                  </a:cubicBezTo>
                  <a:cubicBezTo>
                    <a:pt x="118" y="1"/>
                    <a:pt x="118" y="1"/>
                    <a:pt x="118" y="1"/>
                  </a:cubicBezTo>
                  <a:cubicBezTo>
                    <a:pt x="114" y="1"/>
                    <a:pt x="114" y="1"/>
                    <a:pt x="114" y="1"/>
                  </a:cubicBezTo>
                  <a:cubicBezTo>
                    <a:pt x="114" y="0"/>
                    <a:pt x="114" y="0"/>
                    <a:pt x="114" y="0"/>
                  </a:cubicBezTo>
                  <a:cubicBezTo>
                    <a:pt x="87" y="0"/>
                    <a:pt x="87" y="0"/>
                    <a:pt x="87" y="0"/>
                  </a:cubicBezTo>
                  <a:cubicBezTo>
                    <a:pt x="87" y="1"/>
                    <a:pt x="87" y="1"/>
                    <a:pt x="87" y="1"/>
                  </a:cubicBezTo>
                  <a:cubicBezTo>
                    <a:pt x="85" y="1"/>
                    <a:pt x="85" y="1"/>
                    <a:pt x="85" y="1"/>
                  </a:cubicBezTo>
                  <a:cubicBezTo>
                    <a:pt x="85" y="3"/>
                    <a:pt x="85" y="3"/>
                    <a:pt x="85" y="3"/>
                  </a:cubicBezTo>
                  <a:cubicBezTo>
                    <a:pt x="87" y="3"/>
                    <a:pt x="87" y="3"/>
                    <a:pt x="87" y="3"/>
                  </a:cubicBezTo>
                  <a:cubicBezTo>
                    <a:pt x="87" y="4"/>
                    <a:pt x="87" y="4"/>
                    <a:pt x="87" y="4"/>
                  </a:cubicBezTo>
                  <a:cubicBezTo>
                    <a:pt x="85" y="4"/>
                    <a:pt x="85" y="4"/>
                    <a:pt x="85" y="4"/>
                  </a:cubicBezTo>
                  <a:cubicBezTo>
                    <a:pt x="85" y="5"/>
                    <a:pt x="85" y="5"/>
                    <a:pt x="85" y="5"/>
                  </a:cubicBezTo>
                  <a:cubicBezTo>
                    <a:pt x="87" y="5"/>
                    <a:pt x="87" y="5"/>
                    <a:pt x="87" y="5"/>
                  </a:cubicBezTo>
                  <a:cubicBezTo>
                    <a:pt x="87" y="6"/>
                    <a:pt x="87" y="6"/>
                    <a:pt x="87" y="6"/>
                  </a:cubicBezTo>
                  <a:cubicBezTo>
                    <a:pt x="85" y="6"/>
                    <a:pt x="85" y="6"/>
                    <a:pt x="85" y="6"/>
                  </a:cubicBezTo>
                  <a:cubicBezTo>
                    <a:pt x="85" y="8"/>
                    <a:pt x="85" y="8"/>
                    <a:pt x="85" y="8"/>
                  </a:cubicBezTo>
                  <a:cubicBezTo>
                    <a:pt x="87" y="8"/>
                    <a:pt x="87" y="8"/>
                    <a:pt x="87" y="8"/>
                  </a:cubicBezTo>
                  <a:cubicBezTo>
                    <a:pt x="87" y="11"/>
                    <a:pt x="87" y="11"/>
                    <a:pt x="87" y="11"/>
                  </a:cubicBezTo>
                  <a:cubicBezTo>
                    <a:pt x="21" y="11"/>
                    <a:pt x="21" y="11"/>
                    <a:pt x="21" y="11"/>
                  </a:cubicBezTo>
                  <a:cubicBezTo>
                    <a:pt x="13" y="11"/>
                    <a:pt x="13" y="11"/>
                    <a:pt x="13" y="11"/>
                  </a:cubicBezTo>
                  <a:cubicBezTo>
                    <a:pt x="5" y="11"/>
                    <a:pt x="0" y="17"/>
                    <a:pt x="0" y="24"/>
                  </a:cubicBezTo>
                  <a:cubicBezTo>
                    <a:pt x="0" y="28"/>
                    <a:pt x="2" y="33"/>
                    <a:pt x="6" y="35"/>
                  </a:cubicBezTo>
                  <a:cubicBezTo>
                    <a:pt x="6" y="60"/>
                    <a:pt x="6" y="60"/>
                    <a:pt x="6" y="60"/>
                  </a:cubicBezTo>
                  <a:cubicBezTo>
                    <a:pt x="6" y="86"/>
                    <a:pt x="6" y="86"/>
                    <a:pt x="6" y="86"/>
                  </a:cubicBezTo>
                  <a:cubicBezTo>
                    <a:pt x="6" y="108"/>
                    <a:pt x="6" y="108"/>
                    <a:pt x="6" y="108"/>
                  </a:cubicBezTo>
                  <a:cubicBezTo>
                    <a:pt x="6" y="122"/>
                    <a:pt x="6" y="122"/>
                    <a:pt x="6" y="122"/>
                  </a:cubicBezTo>
                  <a:cubicBezTo>
                    <a:pt x="6" y="159"/>
                    <a:pt x="6" y="159"/>
                    <a:pt x="6" y="159"/>
                  </a:cubicBezTo>
                  <a:cubicBezTo>
                    <a:pt x="2" y="161"/>
                    <a:pt x="0" y="165"/>
                    <a:pt x="0" y="170"/>
                  </a:cubicBezTo>
                  <a:cubicBezTo>
                    <a:pt x="0" y="177"/>
                    <a:pt x="5" y="183"/>
                    <a:pt x="13" y="183"/>
                  </a:cubicBezTo>
                  <a:cubicBezTo>
                    <a:pt x="21" y="183"/>
                    <a:pt x="21" y="183"/>
                    <a:pt x="21" y="183"/>
                  </a:cubicBezTo>
                  <a:cubicBezTo>
                    <a:pt x="117" y="183"/>
                    <a:pt x="117" y="183"/>
                    <a:pt x="117" y="183"/>
                  </a:cubicBezTo>
                  <a:cubicBezTo>
                    <a:pt x="126" y="183"/>
                    <a:pt x="126" y="183"/>
                    <a:pt x="126" y="183"/>
                  </a:cubicBezTo>
                  <a:cubicBezTo>
                    <a:pt x="133" y="183"/>
                    <a:pt x="138" y="177"/>
                    <a:pt x="138" y="170"/>
                  </a:cubicBezTo>
                  <a:cubicBezTo>
                    <a:pt x="138" y="165"/>
                    <a:pt x="136" y="161"/>
                    <a:pt x="132" y="15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3" name="Freeform 10"/>
            <p:cNvSpPr>
              <a:spLocks/>
            </p:cNvSpPr>
            <p:nvPr/>
          </p:nvSpPr>
          <p:spPr bwMode="auto">
            <a:xfrm>
              <a:off x="877" y="283"/>
              <a:ext cx="327" cy="434"/>
            </a:xfrm>
            <a:custGeom>
              <a:avLst/>
              <a:gdLst>
                <a:gd name="T0" fmla="*/ 131 w 138"/>
                <a:gd name="T1" fmla="*/ 159 h 183"/>
                <a:gd name="T2" fmla="*/ 131 w 138"/>
                <a:gd name="T3" fmla="*/ 128 h 183"/>
                <a:gd name="T4" fmla="*/ 131 w 138"/>
                <a:gd name="T5" fmla="*/ 108 h 183"/>
                <a:gd name="T6" fmla="*/ 131 w 138"/>
                <a:gd name="T7" fmla="*/ 86 h 183"/>
                <a:gd name="T8" fmla="*/ 131 w 138"/>
                <a:gd name="T9" fmla="*/ 66 h 183"/>
                <a:gd name="T10" fmla="*/ 131 w 138"/>
                <a:gd name="T11" fmla="*/ 35 h 183"/>
                <a:gd name="T12" fmla="*/ 138 w 138"/>
                <a:gd name="T13" fmla="*/ 24 h 183"/>
                <a:gd name="T14" fmla="*/ 125 w 138"/>
                <a:gd name="T15" fmla="*/ 11 h 183"/>
                <a:gd name="T16" fmla="*/ 117 w 138"/>
                <a:gd name="T17" fmla="*/ 11 h 183"/>
                <a:gd name="T18" fmla="*/ 114 w 138"/>
                <a:gd name="T19" fmla="*/ 11 h 183"/>
                <a:gd name="T20" fmla="*/ 114 w 138"/>
                <a:gd name="T21" fmla="*/ 8 h 183"/>
                <a:gd name="T22" fmla="*/ 117 w 138"/>
                <a:gd name="T23" fmla="*/ 8 h 183"/>
                <a:gd name="T24" fmla="*/ 117 w 138"/>
                <a:gd name="T25" fmla="*/ 6 h 183"/>
                <a:gd name="T26" fmla="*/ 114 w 138"/>
                <a:gd name="T27" fmla="*/ 6 h 183"/>
                <a:gd name="T28" fmla="*/ 114 w 138"/>
                <a:gd name="T29" fmla="*/ 5 h 183"/>
                <a:gd name="T30" fmla="*/ 117 w 138"/>
                <a:gd name="T31" fmla="*/ 5 h 183"/>
                <a:gd name="T32" fmla="*/ 117 w 138"/>
                <a:gd name="T33" fmla="*/ 4 h 183"/>
                <a:gd name="T34" fmla="*/ 114 w 138"/>
                <a:gd name="T35" fmla="*/ 4 h 183"/>
                <a:gd name="T36" fmla="*/ 114 w 138"/>
                <a:gd name="T37" fmla="*/ 3 h 183"/>
                <a:gd name="T38" fmla="*/ 117 w 138"/>
                <a:gd name="T39" fmla="*/ 3 h 183"/>
                <a:gd name="T40" fmla="*/ 117 w 138"/>
                <a:gd name="T41" fmla="*/ 1 h 183"/>
                <a:gd name="T42" fmla="*/ 114 w 138"/>
                <a:gd name="T43" fmla="*/ 1 h 183"/>
                <a:gd name="T44" fmla="*/ 114 w 138"/>
                <a:gd name="T45" fmla="*/ 0 h 183"/>
                <a:gd name="T46" fmla="*/ 87 w 138"/>
                <a:gd name="T47" fmla="*/ 0 h 183"/>
                <a:gd name="T48" fmla="*/ 87 w 138"/>
                <a:gd name="T49" fmla="*/ 1 h 183"/>
                <a:gd name="T50" fmla="*/ 84 w 138"/>
                <a:gd name="T51" fmla="*/ 1 h 183"/>
                <a:gd name="T52" fmla="*/ 84 w 138"/>
                <a:gd name="T53" fmla="*/ 3 h 183"/>
                <a:gd name="T54" fmla="*/ 87 w 138"/>
                <a:gd name="T55" fmla="*/ 3 h 183"/>
                <a:gd name="T56" fmla="*/ 87 w 138"/>
                <a:gd name="T57" fmla="*/ 4 h 183"/>
                <a:gd name="T58" fmla="*/ 84 w 138"/>
                <a:gd name="T59" fmla="*/ 4 h 183"/>
                <a:gd name="T60" fmla="*/ 84 w 138"/>
                <a:gd name="T61" fmla="*/ 5 h 183"/>
                <a:gd name="T62" fmla="*/ 87 w 138"/>
                <a:gd name="T63" fmla="*/ 5 h 183"/>
                <a:gd name="T64" fmla="*/ 87 w 138"/>
                <a:gd name="T65" fmla="*/ 6 h 183"/>
                <a:gd name="T66" fmla="*/ 84 w 138"/>
                <a:gd name="T67" fmla="*/ 6 h 183"/>
                <a:gd name="T68" fmla="*/ 84 w 138"/>
                <a:gd name="T69" fmla="*/ 8 h 183"/>
                <a:gd name="T70" fmla="*/ 87 w 138"/>
                <a:gd name="T71" fmla="*/ 8 h 183"/>
                <a:gd name="T72" fmla="*/ 87 w 138"/>
                <a:gd name="T73" fmla="*/ 11 h 183"/>
                <a:gd name="T74" fmla="*/ 20 w 138"/>
                <a:gd name="T75" fmla="*/ 11 h 183"/>
                <a:gd name="T76" fmla="*/ 12 w 138"/>
                <a:gd name="T77" fmla="*/ 11 h 183"/>
                <a:gd name="T78" fmla="*/ 0 w 138"/>
                <a:gd name="T79" fmla="*/ 24 h 183"/>
                <a:gd name="T80" fmla="*/ 6 w 138"/>
                <a:gd name="T81" fmla="*/ 35 h 183"/>
                <a:gd name="T82" fmla="*/ 6 w 138"/>
                <a:gd name="T83" fmla="*/ 60 h 183"/>
                <a:gd name="T84" fmla="*/ 6 w 138"/>
                <a:gd name="T85" fmla="*/ 86 h 183"/>
                <a:gd name="T86" fmla="*/ 6 w 138"/>
                <a:gd name="T87" fmla="*/ 108 h 183"/>
                <a:gd name="T88" fmla="*/ 6 w 138"/>
                <a:gd name="T89" fmla="*/ 122 h 183"/>
                <a:gd name="T90" fmla="*/ 6 w 138"/>
                <a:gd name="T91" fmla="*/ 159 h 183"/>
                <a:gd name="T92" fmla="*/ 0 w 138"/>
                <a:gd name="T93" fmla="*/ 170 h 183"/>
                <a:gd name="T94" fmla="*/ 12 w 138"/>
                <a:gd name="T95" fmla="*/ 183 h 183"/>
                <a:gd name="T96" fmla="*/ 20 w 138"/>
                <a:gd name="T97" fmla="*/ 183 h 183"/>
                <a:gd name="T98" fmla="*/ 117 w 138"/>
                <a:gd name="T99" fmla="*/ 183 h 183"/>
                <a:gd name="T100" fmla="*/ 125 w 138"/>
                <a:gd name="T101" fmla="*/ 183 h 183"/>
                <a:gd name="T102" fmla="*/ 138 w 138"/>
                <a:gd name="T103" fmla="*/ 170 h 183"/>
                <a:gd name="T104" fmla="*/ 131 w 138"/>
                <a:gd name="T105" fmla="*/ 15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8" h="183">
                  <a:moveTo>
                    <a:pt x="131" y="159"/>
                  </a:moveTo>
                  <a:cubicBezTo>
                    <a:pt x="131" y="128"/>
                    <a:pt x="131" y="128"/>
                    <a:pt x="131" y="128"/>
                  </a:cubicBezTo>
                  <a:cubicBezTo>
                    <a:pt x="131" y="108"/>
                    <a:pt x="131" y="108"/>
                    <a:pt x="131" y="108"/>
                  </a:cubicBezTo>
                  <a:cubicBezTo>
                    <a:pt x="131" y="86"/>
                    <a:pt x="131" y="86"/>
                    <a:pt x="131" y="86"/>
                  </a:cubicBezTo>
                  <a:cubicBezTo>
                    <a:pt x="131" y="66"/>
                    <a:pt x="131" y="66"/>
                    <a:pt x="131" y="66"/>
                  </a:cubicBezTo>
                  <a:cubicBezTo>
                    <a:pt x="131" y="35"/>
                    <a:pt x="131" y="35"/>
                    <a:pt x="131" y="35"/>
                  </a:cubicBezTo>
                  <a:cubicBezTo>
                    <a:pt x="135" y="33"/>
                    <a:pt x="138" y="28"/>
                    <a:pt x="138" y="24"/>
                  </a:cubicBezTo>
                  <a:cubicBezTo>
                    <a:pt x="138" y="17"/>
                    <a:pt x="132" y="11"/>
                    <a:pt x="125" y="11"/>
                  </a:cubicBezTo>
                  <a:cubicBezTo>
                    <a:pt x="117" y="11"/>
                    <a:pt x="117" y="11"/>
                    <a:pt x="117" y="11"/>
                  </a:cubicBezTo>
                  <a:cubicBezTo>
                    <a:pt x="114" y="11"/>
                    <a:pt x="114" y="11"/>
                    <a:pt x="114" y="11"/>
                  </a:cubicBezTo>
                  <a:cubicBezTo>
                    <a:pt x="114" y="8"/>
                    <a:pt x="114" y="8"/>
                    <a:pt x="114" y="8"/>
                  </a:cubicBezTo>
                  <a:cubicBezTo>
                    <a:pt x="117" y="8"/>
                    <a:pt x="117" y="8"/>
                    <a:pt x="117" y="8"/>
                  </a:cubicBezTo>
                  <a:cubicBezTo>
                    <a:pt x="117" y="6"/>
                    <a:pt x="117" y="6"/>
                    <a:pt x="117" y="6"/>
                  </a:cubicBezTo>
                  <a:cubicBezTo>
                    <a:pt x="114" y="6"/>
                    <a:pt x="114" y="6"/>
                    <a:pt x="114" y="6"/>
                  </a:cubicBezTo>
                  <a:cubicBezTo>
                    <a:pt x="114" y="5"/>
                    <a:pt x="114" y="5"/>
                    <a:pt x="114" y="5"/>
                  </a:cubicBezTo>
                  <a:cubicBezTo>
                    <a:pt x="117" y="5"/>
                    <a:pt x="117" y="5"/>
                    <a:pt x="117" y="5"/>
                  </a:cubicBezTo>
                  <a:cubicBezTo>
                    <a:pt x="117" y="4"/>
                    <a:pt x="117" y="4"/>
                    <a:pt x="117" y="4"/>
                  </a:cubicBezTo>
                  <a:cubicBezTo>
                    <a:pt x="114" y="4"/>
                    <a:pt x="114" y="4"/>
                    <a:pt x="114" y="4"/>
                  </a:cubicBezTo>
                  <a:cubicBezTo>
                    <a:pt x="114" y="3"/>
                    <a:pt x="114" y="3"/>
                    <a:pt x="114" y="3"/>
                  </a:cubicBezTo>
                  <a:cubicBezTo>
                    <a:pt x="117" y="3"/>
                    <a:pt x="117" y="3"/>
                    <a:pt x="117" y="3"/>
                  </a:cubicBezTo>
                  <a:cubicBezTo>
                    <a:pt x="117" y="1"/>
                    <a:pt x="117" y="1"/>
                    <a:pt x="117" y="1"/>
                  </a:cubicBezTo>
                  <a:cubicBezTo>
                    <a:pt x="114" y="1"/>
                    <a:pt x="114" y="1"/>
                    <a:pt x="114" y="1"/>
                  </a:cubicBezTo>
                  <a:cubicBezTo>
                    <a:pt x="114" y="0"/>
                    <a:pt x="114" y="0"/>
                    <a:pt x="114" y="0"/>
                  </a:cubicBezTo>
                  <a:cubicBezTo>
                    <a:pt x="87" y="0"/>
                    <a:pt x="87" y="0"/>
                    <a:pt x="87" y="0"/>
                  </a:cubicBezTo>
                  <a:cubicBezTo>
                    <a:pt x="87" y="1"/>
                    <a:pt x="87" y="1"/>
                    <a:pt x="87" y="1"/>
                  </a:cubicBezTo>
                  <a:cubicBezTo>
                    <a:pt x="84" y="1"/>
                    <a:pt x="84" y="1"/>
                    <a:pt x="84" y="1"/>
                  </a:cubicBezTo>
                  <a:cubicBezTo>
                    <a:pt x="84" y="3"/>
                    <a:pt x="84" y="3"/>
                    <a:pt x="84" y="3"/>
                  </a:cubicBezTo>
                  <a:cubicBezTo>
                    <a:pt x="87" y="3"/>
                    <a:pt x="87" y="3"/>
                    <a:pt x="87" y="3"/>
                  </a:cubicBezTo>
                  <a:cubicBezTo>
                    <a:pt x="87" y="4"/>
                    <a:pt x="87" y="4"/>
                    <a:pt x="87" y="4"/>
                  </a:cubicBezTo>
                  <a:cubicBezTo>
                    <a:pt x="84" y="4"/>
                    <a:pt x="84" y="4"/>
                    <a:pt x="84" y="4"/>
                  </a:cubicBezTo>
                  <a:cubicBezTo>
                    <a:pt x="84" y="5"/>
                    <a:pt x="84" y="5"/>
                    <a:pt x="84" y="5"/>
                  </a:cubicBezTo>
                  <a:cubicBezTo>
                    <a:pt x="87" y="5"/>
                    <a:pt x="87" y="5"/>
                    <a:pt x="87" y="5"/>
                  </a:cubicBezTo>
                  <a:cubicBezTo>
                    <a:pt x="87" y="6"/>
                    <a:pt x="87" y="6"/>
                    <a:pt x="87" y="6"/>
                  </a:cubicBezTo>
                  <a:cubicBezTo>
                    <a:pt x="84" y="6"/>
                    <a:pt x="84" y="6"/>
                    <a:pt x="84" y="6"/>
                  </a:cubicBezTo>
                  <a:cubicBezTo>
                    <a:pt x="84" y="8"/>
                    <a:pt x="84" y="8"/>
                    <a:pt x="84" y="8"/>
                  </a:cubicBezTo>
                  <a:cubicBezTo>
                    <a:pt x="87" y="8"/>
                    <a:pt x="87" y="8"/>
                    <a:pt x="87" y="8"/>
                  </a:cubicBezTo>
                  <a:cubicBezTo>
                    <a:pt x="87" y="11"/>
                    <a:pt x="87" y="11"/>
                    <a:pt x="87" y="11"/>
                  </a:cubicBezTo>
                  <a:cubicBezTo>
                    <a:pt x="20" y="11"/>
                    <a:pt x="20" y="11"/>
                    <a:pt x="20" y="11"/>
                  </a:cubicBezTo>
                  <a:cubicBezTo>
                    <a:pt x="12" y="11"/>
                    <a:pt x="12" y="11"/>
                    <a:pt x="12" y="11"/>
                  </a:cubicBezTo>
                  <a:cubicBezTo>
                    <a:pt x="5" y="11"/>
                    <a:pt x="0" y="17"/>
                    <a:pt x="0" y="24"/>
                  </a:cubicBezTo>
                  <a:cubicBezTo>
                    <a:pt x="0" y="28"/>
                    <a:pt x="2" y="33"/>
                    <a:pt x="6" y="35"/>
                  </a:cubicBezTo>
                  <a:cubicBezTo>
                    <a:pt x="6" y="60"/>
                    <a:pt x="6" y="60"/>
                    <a:pt x="6" y="60"/>
                  </a:cubicBezTo>
                  <a:cubicBezTo>
                    <a:pt x="6" y="86"/>
                    <a:pt x="6" y="86"/>
                    <a:pt x="6" y="86"/>
                  </a:cubicBezTo>
                  <a:cubicBezTo>
                    <a:pt x="6" y="108"/>
                    <a:pt x="6" y="108"/>
                    <a:pt x="6" y="108"/>
                  </a:cubicBezTo>
                  <a:cubicBezTo>
                    <a:pt x="6" y="122"/>
                    <a:pt x="6" y="122"/>
                    <a:pt x="6" y="122"/>
                  </a:cubicBezTo>
                  <a:cubicBezTo>
                    <a:pt x="6" y="159"/>
                    <a:pt x="6" y="159"/>
                    <a:pt x="6" y="159"/>
                  </a:cubicBezTo>
                  <a:cubicBezTo>
                    <a:pt x="2" y="161"/>
                    <a:pt x="0" y="165"/>
                    <a:pt x="0" y="170"/>
                  </a:cubicBezTo>
                  <a:cubicBezTo>
                    <a:pt x="0" y="177"/>
                    <a:pt x="5" y="183"/>
                    <a:pt x="12" y="183"/>
                  </a:cubicBezTo>
                  <a:cubicBezTo>
                    <a:pt x="20" y="183"/>
                    <a:pt x="20" y="183"/>
                    <a:pt x="20" y="183"/>
                  </a:cubicBezTo>
                  <a:cubicBezTo>
                    <a:pt x="117" y="183"/>
                    <a:pt x="117" y="183"/>
                    <a:pt x="117" y="183"/>
                  </a:cubicBezTo>
                  <a:cubicBezTo>
                    <a:pt x="125" y="183"/>
                    <a:pt x="125" y="183"/>
                    <a:pt x="125" y="183"/>
                  </a:cubicBezTo>
                  <a:cubicBezTo>
                    <a:pt x="132" y="183"/>
                    <a:pt x="138" y="177"/>
                    <a:pt x="138" y="170"/>
                  </a:cubicBezTo>
                  <a:cubicBezTo>
                    <a:pt x="138" y="165"/>
                    <a:pt x="135" y="161"/>
                    <a:pt x="131" y="15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4" name="Freeform 11"/>
            <p:cNvSpPr>
              <a:spLocks/>
            </p:cNvSpPr>
            <p:nvPr/>
          </p:nvSpPr>
          <p:spPr bwMode="auto">
            <a:xfrm>
              <a:off x="1334" y="283"/>
              <a:ext cx="330" cy="434"/>
            </a:xfrm>
            <a:custGeom>
              <a:avLst/>
              <a:gdLst>
                <a:gd name="T0" fmla="*/ 132 w 139"/>
                <a:gd name="T1" fmla="*/ 159 h 183"/>
                <a:gd name="T2" fmla="*/ 132 w 139"/>
                <a:gd name="T3" fmla="*/ 128 h 183"/>
                <a:gd name="T4" fmla="*/ 132 w 139"/>
                <a:gd name="T5" fmla="*/ 108 h 183"/>
                <a:gd name="T6" fmla="*/ 132 w 139"/>
                <a:gd name="T7" fmla="*/ 86 h 183"/>
                <a:gd name="T8" fmla="*/ 132 w 139"/>
                <a:gd name="T9" fmla="*/ 66 h 183"/>
                <a:gd name="T10" fmla="*/ 132 w 139"/>
                <a:gd name="T11" fmla="*/ 35 h 183"/>
                <a:gd name="T12" fmla="*/ 139 w 139"/>
                <a:gd name="T13" fmla="*/ 24 h 183"/>
                <a:gd name="T14" fmla="*/ 126 w 139"/>
                <a:gd name="T15" fmla="*/ 11 h 183"/>
                <a:gd name="T16" fmla="*/ 118 w 139"/>
                <a:gd name="T17" fmla="*/ 11 h 183"/>
                <a:gd name="T18" fmla="*/ 115 w 139"/>
                <a:gd name="T19" fmla="*/ 11 h 183"/>
                <a:gd name="T20" fmla="*/ 115 w 139"/>
                <a:gd name="T21" fmla="*/ 8 h 183"/>
                <a:gd name="T22" fmla="*/ 118 w 139"/>
                <a:gd name="T23" fmla="*/ 8 h 183"/>
                <a:gd name="T24" fmla="*/ 118 w 139"/>
                <a:gd name="T25" fmla="*/ 6 h 183"/>
                <a:gd name="T26" fmla="*/ 115 w 139"/>
                <a:gd name="T27" fmla="*/ 6 h 183"/>
                <a:gd name="T28" fmla="*/ 115 w 139"/>
                <a:gd name="T29" fmla="*/ 5 h 183"/>
                <a:gd name="T30" fmla="*/ 118 w 139"/>
                <a:gd name="T31" fmla="*/ 5 h 183"/>
                <a:gd name="T32" fmla="*/ 118 w 139"/>
                <a:gd name="T33" fmla="*/ 4 h 183"/>
                <a:gd name="T34" fmla="*/ 115 w 139"/>
                <a:gd name="T35" fmla="*/ 4 h 183"/>
                <a:gd name="T36" fmla="*/ 115 w 139"/>
                <a:gd name="T37" fmla="*/ 3 h 183"/>
                <a:gd name="T38" fmla="*/ 118 w 139"/>
                <a:gd name="T39" fmla="*/ 3 h 183"/>
                <a:gd name="T40" fmla="*/ 118 w 139"/>
                <a:gd name="T41" fmla="*/ 1 h 183"/>
                <a:gd name="T42" fmla="*/ 115 w 139"/>
                <a:gd name="T43" fmla="*/ 1 h 183"/>
                <a:gd name="T44" fmla="*/ 115 w 139"/>
                <a:gd name="T45" fmla="*/ 0 h 183"/>
                <a:gd name="T46" fmla="*/ 87 w 139"/>
                <a:gd name="T47" fmla="*/ 0 h 183"/>
                <a:gd name="T48" fmla="*/ 87 w 139"/>
                <a:gd name="T49" fmla="*/ 1 h 183"/>
                <a:gd name="T50" fmla="*/ 85 w 139"/>
                <a:gd name="T51" fmla="*/ 1 h 183"/>
                <a:gd name="T52" fmla="*/ 85 w 139"/>
                <a:gd name="T53" fmla="*/ 3 h 183"/>
                <a:gd name="T54" fmla="*/ 87 w 139"/>
                <a:gd name="T55" fmla="*/ 3 h 183"/>
                <a:gd name="T56" fmla="*/ 87 w 139"/>
                <a:gd name="T57" fmla="*/ 4 h 183"/>
                <a:gd name="T58" fmla="*/ 85 w 139"/>
                <a:gd name="T59" fmla="*/ 4 h 183"/>
                <a:gd name="T60" fmla="*/ 85 w 139"/>
                <a:gd name="T61" fmla="*/ 5 h 183"/>
                <a:gd name="T62" fmla="*/ 87 w 139"/>
                <a:gd name="T63" fmla="*/ 5 h 183"/>
                <a:gd name="T64" fmla="*/ 87 w 139"/>
                <a:gd name="T65" fmla="*/ 6 h 183"/>
                <a:gd name="T66" fmla="*/ 85 w 139"/>
                <a:gd name="T67" fmla="*/ 6 h 183"/>
                <a:gd name="T68" fmla="*/ 85 w 139"/>
                <a:gd name="T69" fmla="*/ 8 h 183"/>
                <a:gd name="T70" fmla="*/ 87 w 139"/>
                <a:gd name="T71" fmla="*/ 8 h 183"/>
                <a:gd name="T72" fmla="*/ 87 w 139"/>
                <a:gd name="T73" fmla="*/ 11 h 183"/>
                <a:gd name="T74" fmla="*/ 21 w 139"/>
                <a:gd name="T75" fmla="*/ 11 h 183"/>
                <a:gd name="T76" fmla="*/ 13 w 139"/>
                <a:gd name="T77" fmla="*/ 11 h 183"/>
                <a:gd name="T78" fmla="*/ 0 w 139"/>
                <a:gd name="T79" fmla="*/ 24 h 183"/>
                <a:gd name="T80" fmla="*/ 7 w 139"/>
                <a:gd name="T81" fmla="*/ 35 h 183"/>
                <a:gd name="T82" fmla="*/ 7 w 139"/>
                <a:gd name="T83" fmla="*/ 60 h 183"/>
                <a:gd name="T84" fmla="*/ 7 w 139"/>
                <a:gd name="T85" fmla="*/ 86 h 183"/>
                <a:gd name="T86" fmla="*/ 7 w 139"/>
                <a:gd name="T87" fmla="*/ 108 h 183"/>
                <a:gd name="T88" fmla="*/ 7 w 139"/>
                <a:gd name="T89" fmla="*/ 122 h 183"/>
                <a:gd name="T90" fmla="*/ 7 w 139"/>
                <a:gd name="T91" fmla="*/ 159 h 183"/>
                <a:gd name="T92" fmla="*/ 0 w 139"/>
                <a:gd name="T93" fmla="*/ 170 h 183"/>
                <a:gd name="T94" fmla="*/ 13 w 139"/>
                <a:gd name="T95" fmla="*/ 183 h 183"/>
                <a:gd name="T96" fmla="*/ 21 w 139"/>
                <a:gd name="T97" fmla="*/ 183 h 183"/>
                <a:gd name="T98" fmla="*/ 118 w 139"/>
                <a:gd name="T99" fmla="*/ 183 h 183"/>
                <a:gd name="T100" fmla="*/ 126 w 139"/>
                <a:gd name="T101" fmla="*/ 183 h 183"/>
                <a:gd name="T102" fmla="*/ 139 w 139"/>
                <a:gd name="T103" fmla="*/ 170 h 183"/>
                <a:gd name="T104" fmla="*/ 132 w 139"/>
                <a:gd name="T105" fmla="*/ 15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9" h="183">
                  <a:moveTo>
                    <a:pt x="132" y="159"/>
                  </a:moveTo>
                  <a:cubicBezTo>
                    <a:pt x="132" y="128"/>
                    <a:pt x="132" y="128"/>
                    <a:pt x="132" y="128"/>
                  </a:cubicBezTo>
                  <a:cubicBezTo>
                    <a:pt x="132" y="108"/>
                    <a:pt x="132" y="108"/>
                    <a:pt x="132" y="108"/>
                  </a:cubicBezTo>
                  <a:cubicBezTo>
                    <a:pt x="132" y="86"/>
                    <a:pt x="132" y="86"/>
                    <a:pt x="132" y="86"/>
                  </a:cubicBezTo>
                  <a:cubicBezTo>
                    <a:pt x="132" y="66"/>
                    <a:pt x="132" y="66"/>
                    <a:pt x="132" y="66"/>
                  </a:cubicBezTo>
                  <a:cubicBezTo>
                    <a:pt x="132" y="35"/>
                    <a:pt x="132" y="35"/>
                    <a:pt x="132" y="35"/>
                  </a:cubicBezTo>
                  <a:cubicBezTo>
                    <a:pt x="136" y="33"/>
                    <a:pt x="139" y="28"/>
                    <a:pt x="139" y="24"/>
                  </a:cubicBezTo>
                  <a:cubicBezTo>
                    <a:pt x="139" y="17"/>
                    <a:pt x="133" y="11"/>
                    <a:pt x="126" y="11"/>
                  </a:cubicBezTo>
                  <a:cubicBezTo>
                    <a:pt x="118" y="11"/>
                    <a:pt x="118" y="11"/>
                    <a:pt x="118" y="11"/>
                  </a:cubicBezTo>
                  <a:cubicBezTo>
                    <a:pt x="115" y="11"/>
                    <a:pt x="115" y="11"/>
                    <a:pt x="115" y="11"/>
                  </a:cubicBezTo>
                  <a:cubicBezTo>
                    <a:pt x="115" y="8"/>
                    <a:pt x="115" y="8"/>
                    <a:pt x="115" y="8"/>
                  </a:cubicBezTo>
                  <a:cubicBezTo>
                    <a:pt x="118" y="8"/>
                    <a:pt x="118" y="8"/>
                    <a:pt x="118" y="8"/>
                  </a:cubicBezTo>
                  <a:cubicBezTo>
                    <a:pt x="118" y="6"/>
                    <a:pt x="118" y="6"/>
                    <a:pt x="118" y="6"/>
                  </a:cubicBezTo>
                  <a:cubicBezTo>
                    <a:pt x="115" y="6"/>
                    <a:pt x="115" y="6"/>
                    <a:pt x="115" y="6"/>
                  </a:cubicBezTo>
                  <a:cubicBezTo>
                    <a:pt x="115" y="5"/>
                    <a:pt x="115" y="5"/>
                    <a:pt x="115" y="5"/>
                  </a:cubicBezTo>
                  <a:cubicBezTo>
                    <a:pt x="118" y="5"/>
                    <a:pt x="118" y="5"/>
                    <a:pt x="118" y="5"/>
                  </a:cubicBezTo>
                  <a:cubicBezTo>
                    <a:pt x="118" y="4"/>
                    <a:pt x="118" y="4"/>
                    <a:pt x="118" y="4"/>
                  </a:cubicBezTo>
                  <a:cubicBezTo>
                    <a:pt x="115" y="4"/>
                    <a:pt x="115" y="4"/>
                    <a:pt x="115" y="4"/>
                  </a:cubicBezTo>
                  <a:cubicBezTo>
                    <a:pt x="115" y="3"/>
                    <a:pt x="115" y="3"/>
                    <a:pt x="115" y="3"/>
                  </a:cubicBezTo>
                  <a:cubicBezTo>
                    <a:pt x="118" y="3"/>
                    <a:pt x="118" y="3"/>
                    <a:pt x="118" y="3"/>
                  </a:cubicBezTo>
                  <a:cubicBezTo>
                    <a:pt x="118" y="1"/>
                    <a:pt x="118" y="1"/>
                    <a:pt x="118" y="1"/>
                  </a:cubicBezTo>
                  <a:cubicBezTo>
                    <a:pt x="115" y="1"/>
                    <a:pt x="115" y="1"/>
                    <a:pt x="115" y="1"/>
                  </a:cubicBezTo>
                  <a:cubicBezTo>
                    <a:pt x="115" y="0"/>
                    <a:pt x="115" y="0"/>
                    <a:pt x="115" y="0"/>
                  </a:cubicBezTo>
                  <a:cubicBezTo>
                    <a:pt x="87" y="0"/>
                    <a:pt x="87" y="0"/>
                    <a:pt x="87" y="0"/>
                  </a:cubicBezTo>
                  <a:cubicBezTo>
                    <a:pt x="87" y="1"/>
                    <a:pt x="87" y="1"/>
                    <a:pt x="87" y="1"/>
                  </a:cubicBezTo>
                  <a:cubicBezTo>
                    <a:pt x="85" y="1"/>
                    <a:pt x="85" y="1"/>
                    <a:pt x="85" y="1"/>
                  </a:cubicBezTo>
                  <a:cubicBezTo>
                    <a:pt x="85" y="3"/>
                    <a:pt x="85" y="3"/>
                    <a:pt x="85" y="3"/>
                  </a:cubicBezTo>
                  <a:cubicBezTo>
                    <a:pt x="87" y="3"/>
                    <a:pt x="87" y="3"/>
                    <a:pt x="87" y="3"/>
                  </a:cubicBezTo>
                  <a:cubicBezTo>
                    <a:pt x="87" y="4"/>
                    <a:pt x="87" y="4"/>
                    <a:pt x="87" y="4"/>
                  </a:cubicBezTo>
                  <a:cubicBezTo>
                    <a:pt x="85" y="4"/>
                    <a:pt x="85" y="4"/>
                    <a:pt x="85" y="4"/>
                  </a:cubicBezTo>
                  <a:cubicBezTo>
                    <a:pt x="85" y="5"/>
                    <a:pt x="85" y="5"/>
                    <a:pt x="85" y="5"/>
                  </a:cubicBezTo>
                  <a:cubicBezTo>
                    <a:pt x="87" y="5"/>
                    <a:pt x="87" y="5"/>
                    <a:pt x="87" y="5"/>
                  </a:cubicBezTo>
                  <a:cubicBezTo>
                    <a:pt x="87" y="6"/>
                    <a:pt x="87" y="6"/>
                    <a:pt x="87" y="6"/>
                  </a:cubicBezTo>
                  <a:cubicBezTo>
                    <a:pt x="85" y="6"/>
                    <a:pt x="85" y="6"/>
                    <a:pt x="85" y="6"/>
                  </a:cubicBezTo>
                  <a:cubicBezTo>
                    <a:pt x="85" y="8"/>
                    <a:pt x="85" y="8"/>
                    <a:pt x="85" y="8"/>
                  </a:cubicBezTo>
                  <a:cubicBezTo>
                    <a:pt x="87" y="8"/>
                    <a:pt x="87" y="8"/>
                    <a:pt x="87" y="8"/>
                  </a:cubicBezTo>
                  <a:cubicBezTo>
                    <a:pt x="87" y="11"/>
                    <a:pt x="87" y="11"/>
                    <a:pt x="87" y="11"/>
                  </a:cubicBezTo>
                  <a:cubicBezTo>
                    <a:pt x="21" y="11"/>
                    <a:pt x="21" y="11"/>
                    <a:pt x="21" y="11"/>
                  </a:cubicBezTo>
                  <a:cubicBezTo>
                    <a:pt x="13" y="11"/>
                    <a:pt x="13" y="11"/>
                    <a:pt x="13" y="11"/>
                  </a:cubicBezTo>
                  <a:cubicBezTo>
                    <a:pt x="6" y="11"/>
                    <a:pt x="0" y="17"/>
                    <a:pt x="0" y="24"/>
                  </a:cubicBezTo>
                  <a:cubicBezTo>
                    <a:pt x="0" y="28"/>
                    <a:pt x="3" y="33"/>
                    <a:pt x="7" y="35"/>
                  </a:cubicBezTo>
                  <a:cubicBezTo>
                    <a:pt x="7" y="60"/>
                    <a:pt x="7" y="60"/>
                    <a:pt x="7" y="60"/>
                  </a:cubicBezTo>
                  <a:cubicBezTo>
                    <a:pt x="7" y="86"/>
                    <a:pt x="7" y="86"/>
                    <a:pt x="7" y="86"/>
                  </a:cubicBezTo>
                  <a:cubicBezTo>
                    <a:pt x="7" y="108"/>
                    <a:pt x="7" y="108"/>
                    <a:pt x="7" y="108"/>
                  </a:cubicBezTo>
                  <a:cubicBezTo>
                    <a:pt x="7" y="122"/>
                    <a:pt x="7" y="122"/>
                    <a:pt x="7" y="122"/>
                  </a:cubicBezTo>
                  <a:cubicBezTo>
                    <a:pt x="7" y="159"/>
                    <a:pt x="7" y="159"/>
                    <a:pt x="7" y="159"/>
                  </a:cubicBezTo>
                  <a:cubicBezTo>
                    <a:pt x="3" y="161"/>
                    <a:pt x="0" y="165"/>
                    <a:pt x="0" y="170"/>
                  </a:cubicBezTo>
                  <a:cubicBezTo>
                    <a:pt x="0" y="177"/>
                    <a:pt x="6" y="183"/>
                    <a:pt x="13" y="183"/>
                  </a:cubicBezTo>
                  <a:cubicBezTo>
                    <a:pt x="21" y="183"/>
                    <a:pt x="21" y="183"/>
                    <a:pt x="21" y="183"/>
                  </a:cubicBezTo>
                  <a:cubicBezTo>
                    <a:pt x="118" y="183"/>
                    <a:pt x="118" y="183"/>
                    <a:pt x="118" y="183"/>
                  </a:cubicBezTo>
                  <a:cubicBezTo>
                    <a:pt x="126" y="183"/>
                    <a:pt x="126" y="183"/>
                    <a:pt x="126" y="183"/>
                  </a:cubicBezTo>
                  <a:cubicBezTo>
                    <a:pt x="133" y="183"/>
                    <a:pt x="139" y="177"/>
                    <a:pt x="139" y="170"/>
                  </a:cubicBezTo>
                  <a:cubicBezTo>
                    <a:pt x="139" y="165"/>
                    <a:pt x="136" y="161"/>
                    <a:pt x="132" y="15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5" name="Freeform 12"/>
            <p:cNvSpPr>
              <a:spLocks/>
            </p:cNvSpPr>
            <p:nvPr/>
          </p:nvSpPr>
          <p:spPr bwMode="auto">
            <a:xfrm>
              <a:off x="1794" y="283"/>
              <a:ext cx="327" cy="434"/>
            </a:xfrm>
            <a:custGeom>
              <a:avLst/>
              <a:gdLst>
                <a:gd name="T0" fmla="*/ 132 w 138"/>
                <a:gd name="T1" fmla="*/ 159 h 183"/>
                <a:gd name="T2" fmla="*/ 132 w 138"/>
                <a:gd name="T3" fmla="*/ 128 h 183"/>
                <a:gd name="T4" fmla="*/ 132 w 138"/>
                <a:gd name="T5" fmla="*/ 108 h 183"/>
                <a:gd name="T6" fmla="*/ 132 w 138"/>
                <a:gd name="T7" fmla="*/ 86 h 183"/>
                <a:gd name="T8" fmla="*/ 132 w 138"/>
                <a:gd name="T9" fmla="*/ 66 h 183"/>
                <a:gd name="T10" fmla="*/ 132 w 138"/>
                <a:gd name="T11" fmla="*/ 35 h 183"/>
                <a:gd name="T12" fmla="*/ 138 w 138"/>
                <a:gd name="T13" fmla="*/ 24 h 183"/>
                <a:gd name="T14" fmla="*/ 126 w 138"/>
                <a:gd name="T15" fmla="*/ 11 h 183"/>
                <a:gd name="T16" fmla="*/ 117 w 138"/>
                <a:gd name="T17" fmla="*/ 11 h 183"/>
                <a:gd name="T18" fmla="*/ 115 w 138"/>
                <a:gd name="T19" fmla="*/ 11 h 183"/>
                <a:gd name="T20" fmla="*/ 115 w 138"/>
                <a:gd name="T21" fmla="*/ 8 h 183"/>
                <a:gd name="T22" fmla="*/ 118 w 138"/>
                <a:gd name="T23" fmla="*/ 8 h 183"/>
                <a:gd name="T24" fmla="*/ 118 w 138"/>
                <a:gd name="T25" fmla="*/ 6 h 183"/>
                <a:gd name="T26" fmla="*/ 115 w 138"/>
                <a:gd name="T27" fmla="*/ 6 h 183"/>
                <a:gd name="T28" fmla="*/ 115 w 138"/>
                <a:gd name="T29" fmla="*/ 5 h 183"/>
                <a:gd name="T30" fmla="*/ 118 w 138"/>
                <a:gd name="T31" fmla="*/ 5 h 183"/>
                <a:gd name="T32" fmla="*/ 118 w 138"/>
                <a:gd name="T33" fmla="*/ 4 h 183"/>
                <a:gd name="T34" fmla="*/ 115 w 138"/>
                <a:gd name="T35" fmla="*/ 4 h 183"/>
                <a:gd name="T36" fmla="*/ 115 w 138"/>
                <a:gd name="T37" fmla="*/ 3 h 183"/>
                <a:gd name="T38" fmla="*/ 118 w 138"/>
                <a:gd name="T39" fmla="*/ 3 h 183"/>
                <a:gd name="T40" fmla="*/ 118 w 138"/>
                <a:gd name="T41" fmla="*/ 1 h 183"/>
                <a:gd name="T42" fmla="*/ 115 w 138"/>
                <a:gd name="T43" fmla="*/ 1 h 183"/>
                <a:gd name="T44" fmla="*/ 115 w 138"/>
                <a:gd name="T45" fmla="*/ 0 h 183"/>
                <a:gd name="T46" fmla="*/ 87 w 138"/>
                <a:gd name="T47" fmla="*/ 0 h 183"/>
                <a:gd name="T48" fmla="*/ 87 w 138"/>
                <a:gd name="T49" fmla="*/ 1 h 183"/>
                <a:gd name="T50" fmla="*/ 85 w 138"/>
                <a:gd name="T51" fmla="*/ 1 h 183"/>
                <a:gd name="T52" fmla="*/ 85 w 138"/>
                <a:gd name="T53" fmla="*/ 3 h 183"/>
                <a:gd name="T54" fmla="*/ 87 w 138"/>
                <a:gd name="T55" fmla="*/ 3 h 183"/>
                <a:gd name="T56" fmla="*/ 87 w 138"/>
                <a:gd name="T57" fmla="*/ 4 h 183"/>
                <a:gd name="T58" fmla="*/ 85 w 138"/>
                <a:gd name="T59" fmla="*/ 4 h 183"/>
                <a:gd name="T60" fmla="*/ 85 w 138"/>
                <a:gd name="T61" fmla="*/ 5 h 183"/>
                <a:gd name="T62" fmla="*/ 87 w 138"/>
                <a:gd name="T63" fmla="*/ 5 h 183"/>
                <a:gd name="T64" fmla="*/ 87 w 138"/>
                <a:gd name="T65" fmla="*/ 6 h 183"/>
                <a:gd name="T66" fmla="*/ 85 w 138"/>
                <a:gd name="T67" fmla="*/ 6 h 183"/>
                <a:gd name="T68" fmla="*/ 85 w 138"/>
                <a:gd name="T69" fmla="*/ 8 h 183"/>
                <a:gd name="T70" fmla="*/ 87 w 138"/>
                <a:gd name="T71" fmla="*/ 8 h 183"/>
                <a:gd name="T72" fmla="*/ 87 w 138"/>
                <a:gd name="T73" fmla="*/ 11 h 183"/>
                <a:gd name="T74" fmla="*/ 21 w 138"/>
                <a:gd name="T75" fmla="*/ 11 h 183"/>
                <a:gd name="T76" fmla="*/ 13 w 138"/>
                <a:gd name="T77" fmla="*/ 11 h 183"/>
                <a:gd name="T78" fmla="*/ 0 w 138"/>
                <a:gd name="T79" fmla="*/ 24 h 183"/>
                <a:gd name="T80" fmla="*/ 6 w 138"/>
                <a:gd name="T81" fmla="*/ 35 h 183"/>
                <a:gd name="T82" fmla="*/ 6 w 138"/>
                <a:gd name="T83" fmla="*/ 60 h 183"/>
                <a:gd name="T84" fmla="*/ 6 w 138"/>
                <a:gd name="T85" fmla="*/ 86 h 183"/>
                <a:gd name="T86" fmla="*/ 6 w 138"/>
                <a:gd name="T87" fmla="*/ 108 h 183"/>
                <a:gd name="T88" fmla="*/ 6 w 138"/>
                <a:gd name="T89" fmla="*/ 122 h 183"/>
                <a:gd name="T90" fmla="*/ 6 w 138"/>
                <a:gd name="T91" fmla="*/ 159 h 183"/>
                <a:gd name="T92" fmla="*/ 0 w 138"/>
                <a:gd name="T93" fmla="*/ 170 h 183"/>
                <a:gd name="T94" fmla="*/ 13 w 138"/>
                <a:gd name="T95" fmla="*/ 183 h 183"/>
                <a:gd name="T96" fmla="*/ 21 w 138"/>
                <a:gd name="T97" fmla="*/ 183 h 183"/>
                <a:gd name="T98" fmla="*/ 117 w 138"/>
                <a:gd name="T99" fmla="*/ 183 h 183"/>
                <a:gd name="T100" fmla="*/ 126 w 138"/>
                <a:gd name="T101" fmla="*/ 183 h 183"/>
                <a:gd name="T102" fmla="*/ 138 w 138"/>
                <a:gd name="T103" fmla="*/ 170 h 183"/>
                <a:gd name="T104" fmla="*/ 132 w 138"/>
                <a:gd name="T105" fmla="*/ 15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8" h="183">
                  <a:moveTo>
                    <a:pt x="132" y="159"/>
                  </a:moveTo>
                  <a:cubicBezTo>
                    <a:pt x="132" y="128"/>
                    <a:pt x="132" y="128"/>
                    <a:pt x="132" y="128"/>
                  </a:cubicBezTo>
                  <a:cubicBezTo>
                    <a:pt x="132" y="108"/>
                    <a:pt x="132" y="108"/>
                    <a:pt x="132" y="108"/>
                  </a:cubicBezTo>
                  <a:cubicBezTo>
                    <a:pt x="132" y="86"/>
                    <a:pt x="132" y="86"/>
                    <a:pt x="132" y="86"/>
                  </a:cubicBezTo>
                  <a:cubicBezTo>
                    <a:pt x="132" y="66"/>
                    <a:pt x="132" y="66"/>
                    <a:pt x="132" y="66"/>
                  </a:cubicBezTo>
                  <a:cubicBezTo>
                    <a:pt x="132" y="35"/>
                    <a:pt x="132" y="35"/>
                    <a:pt x="132" y="35"/>
                  </a:cubicBezTo>
                  <a:cubicBezTo>
                    <a:pt x="136" y="33"/>
                    <a:pt x="138" y="28"/>
                    <a:pt x="138" y="24"/>
                  </a:cubicBezTo>
                  <a:cubicBezTo>
                    <a:pt x="138" y="17"/>
                    <a:pt x="133" y="11"/>
                    <a:pt x="126" y="11"/>
                  </a:cubicBezTo>
                  <a:cubicBezTo>
                    <a:pt x="117" y="11"/>
                    <a:pt x="117" y="11"/>
                    <a:pt x="117" y="11"/>
                  </a:cubicBezTo>
                  <a:cubicBezTo>
                    <a:pt x="115" y="11"/>
                    <a:pt x="115" y="11"/>
                    <a:pt x="115" y="11"/>
                  </a:cubicBezTo>
                  <a:cubicBezTo>
                    <a:pt x="115" y="8"/>
                    <a:pt x="115" y="8"/>
                    <a:pt x="115" y="8"/>
                  </a:cubicBezTo>
                  <a:cubicBezTo>
                    <a:pt x="118" y="8"/>
                    <a:pt x="118" y="8"/>
                    <a:pt x="118" y="8"/>
                  </a:cubicBezTo>
                  <a:cubicBezTo>
                    <a:pt x="118" y="6"/>
                    <a:pt x="118" y="6"/>
                    <a:pt x="118" y="6"/>
                  </a:cubicBezTo>
                  <a:cubicBezTo>
                    <a:pt x="115" y="6"/>
                    <a:pt x="115" y="6"/>
                    <a:pt x="115" y="6"/>
                  </a:cubicBezTo>
                  <a:cubicBezTo>
                    <a:pt x="115" y="5"/>
                    <a:pt x="115" y="5"/>
                    <a:pt x="115" y="5"/>
                  </a:cubicBezTo>
                  <a:cubicBezTo>
                    <a:pt x="118" y="5"/>
                    <a:pt x="118" y="5"/>
                    <a:pt x="118" y="5"/>
                  </a:cubicBezTo>
                  <a:cubicBezTo>
                    <a:pt x="118" y="4"/>
                    <a:pt x="118" y="4"/>
                    <a:pt x="118" y="4"/>
                  </a:cubicBezTo>
                  <a:cubicBezTo>
                    <a:pt x="115" y="4"/>
                    <a:pt x="115" y="4"/>
                    <a:pt x="115" y="4"/>
                  </a:cubicBezTo>
                  <a:cubicBezTo>
                    <a:pt x="115" y="3"/>
                    <a:pt x="115" y="3"/>
                    <a:pt x="115" y="3"/>
                  </a:cubicBezTo>
                  <a:cubicBezTo>
                    <a:pt x="118" y="3"/>
                    <a:pt x="118" y="3"/>
                    <a:pt x="118" y="3"/>
                  </a:cubicBezTo>
                  <a:cubicBezTo>
                    <a:pt x="118" y="1"/>
                    <a:pt x="118" y="1"/>
                    <a:pt x="118" y="1"/>
                  </a:cubicBezTo>
                  <a:cubicBezTo>
                    <a:pt x="115" y="1"/>
                    <a:pt x="115" y="1"/>
                    <a:pt x="115" y="1"/>
                  </a:cubicBezTo>
                  <a:cubicBezTo>
                    <a:pt x="115" y="0"/>
                    <a:pt x="115" y="0"/>
                    <a:pt x="115" y="0"/>
                  </a:cubicBezTo>
                  <a:cubicBezTo>
                    <a:pt x="87" y="0"/>
                    <a:pt x="87" y="0"/>
                    <a:pt x="87" y="0"/>
                  </a:cubicBezTo>
                  <a:cubicBezTo>
                    <a:pt x="87" y="1"/>
                    <a:pt x="87" y="1"/>
                    <a:pt x="87" y="1"/>
                  </a:cubicBezTo>
                  <a:cubicBezTo>
                    <a:pt x="85" y="1"/>
                    <a:pt x="85" y="1"/>
                    <a:pt x="85" y="1"/>
                  </a:cubicBezTo>
                  <a:cubicBezTo>
                    <a:pt x="85" y="3"/>
                    <a:pt x="85" y="3"/>
                    <a:pt x="85" y="3"/>
                  </a:cubicBezTo>
                  <a:cubicBezTo>
                    <a:pt x="87" y="3"/>
                    <a:pt x="87" y="3"/>
                    <a:pt x="87" y="3"/>
                  </a:cubicBezTo>
                  <a:cubicBezTo>
                    <a:pt x="87" y="4"/>
                    <a:pt x="87" y="4"/>
                    <a:pt x="87" y="4"/>
                  </a:cubicBezTo>
                  <a:cubicBezTo>
                    <a:pt x="85" y="4"/>
                    <a:pt x="85" y="4"/>
                    <a:pt x="85" y="4"/>
                  </a:cubicBezTo>
                  <a:cubicBezTo>
                    <a:pt x="85" y="5"/>
                    <a:pt x="85" y="5"/>
                    <a:pt x="85" y="5"/>
                  </a:cubicBezTo>
                  <a:cubicBezTo>
                    <a:pt x="87" y="5"/>
                    <a:pt x="87" y="5"/>
                    <a:pt x="87" y="5"/>
                  </a:cubicBezTo>
                  <a:cubicBezTo>
                    <a:pt x="87" y="6"/>
                    <a:pt x="87" y="6"/>
                    <a:pt x="87" y="6"/>
                  </a:cubicBezTo>
                  <a:cubicBezTo>
                    <a:pt x="85" y="6"/>
                    <a:pt x="85" y="6"/>
                    <a:pt x="85" y="6"/>
                  </a:cubicBezTo>
                  <a:cubicBezTo>
                    <a:pt x="85" y="8"/>
                    <a:pt x="85" y="8"/>
                    <a:pt x="85" y="8"/>
                  </a:cubicBezTo>
                  <a:cubicBezTo>
                    <a:pt x="87" y="8"/>
                    <a:pt x="87" y="8"/>
                    <a:pt x="87" y="8"/>
                  </a:cubicBezTo>
                  <a:cubicBezTo>
                    <a:pt x="87" y="11"/>
                    <a:pt x="87" y="11"/>
                    <a:pt x="87" y="11"/>
                  </a:cubicBezTo>
                  <a:cubicBezTo>
                    <a:pt x="21" y="11"/>
                    <a:pt x="21" y="11"/>
                    <a:pt x="21" y="11"/>
                  </a:cubicBezTo>
                  <a:cubicBezTo>
                    <a:pt x="13" y="11"/>
                    <a:pt x="13" y="11"/>
                    <a:pt x="13" y="11"/>
                  </a:cubicBezTo>
                  <a:cubicBezTo>
                    <a:pt x="6" y="11"/>
                    <a:pt x="0" y="17"/>
                    <a:pt x="0" y="24"/>
                  </a:cubicBezTo>
                  <a:cubicBezTo>
                    <a:pt x="0" y="28"/>
                    <a:pt x="3" y="33"/>
                    <a:pt x="6" y="35"/>
                  </a:cubicBezTo>
                  <a:cubicBezTo>
                    <a:pt x="6" y="60"/>
                    <a:pt x="6" y="60"/>
                    <a:pt x="6" y="60"/>
                  </a:cubicBezTo>
                  <a:cubicBezTo>
                    <a:pt x="6" y="86"/>
                    <a:pt x="6" y="86"/>
                    <a:pt x="6" y="86"/>
                  </a:cubicBezTo>
                  <a:cubicBezTo>
                    <a:pt x="6" y="108"/>
                    <a:pt x="6" y="108"/>
                    <a:pt x="6" y="108"/>
                  </a:cubicBezTo>
                  <a:cubicBezTo>
                    <a:pt x="6" y="122"/>
                    <a:pt x="6" y="122"/>
                    <a:pt x="6" y="122"/>
                  </a:cubicBezTo>
                  <a:cubicBezTo>
                    <a:pt x="6" y="159"/>
                    <a:pt x="6" y="159"/>
                    <a:pt x="6" y="159"/>
                  </a:cubicBezTo>
                  <a:cubicBezTo>
                    <a:pt x="3" y="161"/>
                    <a:pt x="0" y="165"/>
                    <a:pt x="0" y="170"/>
                  </a:cubicBezTo>
                  <a:cubicBezTo>
                    <a:pt x="0" y="177"/>
                    <a:pt x="6" y="183"/>
                    <a:pt x="13" y="183"/>
                  </a:cubicBezTo>
                  <a:cubicBezTo>
                    <a:pt x="21" y="183"/>
                    <a:pt x="21" y="183"/>
                    <a:pt x="21" y="183"/>
                  </a:cubicBezTo>
                  <a:cubicBezTo>
                    <a:pt x="117" y="183"/>
                    <a:pt x="117" y="183"/>
                    <a:pt x="117" y="183"/>
                  </a:cubicBezTo>
                  <a:cubicBezTo>
                    <a:pt x="126" y="183"/>
                    <a:pt x="126" y="183"/>
                    <a:pt x="126" y="183"/>
                  </a:cubicBezTo>
                  <a:cubicBezTo>
                    <a:pt x="133" y="183"/>
                    <a:pt x="138" y="177"/>
                    <a:pt x="138" y="170"/>
                  </a:cubicBezTo>
                  <a:cubicBezTo>
                    <a:pt x="138" y="165"/>
                    <a:pt x="136" y="161"/>
                    <a:pt x="132" y="15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6" name="Freeform 13"/>
            <p:cNvSpPr>
              <a:spLocks/>
            </p:cNvSpPr>
            <p:nvPr/>
          </p:nvSpPr>
          <p:spPr bwMode="auto">
            <a:xfrm>
              <a:off x="2253" y="283"/>
              <a:ext cx="327" cy="434"/>
            </a:xfrm>
            <a:custGeom>
              <a:avLst/>
              <a:gdLst>
                <a:gd name="T0" fmla="*/ 132 w 138"/>
                <a:gd name="T1" fmla="*/ 159 h 183"/>
                <a:gd name="T2" fmla="*/ 132 w 138"/>
                <a:gd name="T3" fmla="*/ 128 h 183"/>
                <a:gd name="T4" fmla="*/ 132 w 138"/>
                <a:gd name="T5" fmla="*/ 108 h 183"/>
                <a:gd name="T6" fmla="*/ 132 w 138"/>
                <a:gd name="T7" fmla="*/ 86 h 183"/>
                <a:gd name="T8" fmla="*/ 132 w 138"/>
                <a:gd name="T9" fmla="*/ 66 h 183"/>
                <a:gd name="T10" fmla="*/ 132 w 138"/>
                <a:gd name="T11" fmla="*/ 35 h 183"/>
                <a:gd name="T12" fmla="*/ 138 w 138"/>
                <a:gd name="T13" fmla="*/ 24 h 183"/>
                <a:gd name="T14" fmla="*/ 125 w 138"/>
                <a:gd name="T15" fmla="*/ 11 h 183"/>
                <a:gd name="T16" fmla="*/ 117 w 138"/>
                <a:gd name="T17" fmla="*/ 11 h 183"/>
                <a:gd name="T18" fmla="*/ 114 w 138"/>
                <a:gd name="T19" fmla="*/ 11 h 183"/>
                <a:gd name="T20" fmla="*/ 114 w 138"/>
                <a:gd name="T21" fmla="*/ 8 h 183"/>
                <a:gd name="T22" fmla="*/ 118 w 138"/>
                <a:gd name="T23" fmla="*/ 8 h 183"/>
                <a:gd name="T24" fmla="*/ 118 w 138"/>
                <a:gd name="T25" fmla="*/ 6 h 183"/>
                <a:gd name="T26" fmla="*/ 114 w 138"/>
                <a:gd name="T27" fmla="*/ 6 h 183"/>
                <a:gd name="T28" fmla="*/ 114 w 138"/>
                <a:gd name="T29" fmla="*/ 5 h 183"/>
                <a:gd name="T30" fmla="*/ 118 w 138"/>
                <a:gd name="T31" fmla="*/ 5 h 183"/>
                <a:gd name="T32" fmla="*/ 118 w 138"/>
                <a:gd name="T33" fmla="*/ 4 h 183"/>
                <a:gd name="T34" fmla="*/ 114 w 138"/>
                <a:gd name="T35" fmla="*/ 4 h 183"/>
                <a:gd name="T36" fmla="*/ 114 w 138"/>
                <a:gd name="T37" fmla="*/ 3 h 183"/>
                <a:gd name="T38" fmla="*/ 118 w 138"/>
                <a:gd name="T39" fmla="*/ 3 h 183"/>
                <a:gd name="T40" fmla="*/ 118 w 138"/>
                <a:gd name="T41" fmla="*/ 1 h 183"/>
                <a:gd name="T42" fmla="*/ 114 w 138"/>
                <a:gd name="T43" fmla="*/ 1 h 183"/>
                <a:gd name="T44" fmla="*/ 114 w 138"/>
                <a:gd name="T45" fmla="*/ 0 h 183"/>
                <a:gd name="T46" fmla="*/ 87 w 138"/>
                <a:gd name="T47" fmla="*/ 0 h 183"/>
                <a:gd name="T48" fmla="*/ 87 w 138"/>
                <a:gd name="T49" fmla="*/ 1 h 183"/>
                <a:gd name="T50" fmla="*/ 84 w 138"/>
                <a:gd name="T51" fmla="*/ 1 h 183"/>
                <a:gd name="T52" fmla="*/ 84 w 138"/>
                <a:gd name="T53" fmla="*/ 3 h 183"/>
                <a:gd name="T54" fmla="*/ 87 w 138"/>
                <a:gd name="T55" fmla="*/ 3 h 183"/>
                <a:gd name="T56" fmla="*/ 87 w 138"/>
                <a:gd name="T57" fmla="*/ 4 h 183"/>
                <a:gd name="T58" fmla="*/ 84 w 138"/>
                <a:gd name="T59" fmla="*/ 4 h 183"/>
                <a:gd name="T60" fmla="*/ 84 w 138"/>
                <a:gd name="T61" fmla="*/ 5 h 183"/>
                <a:gd name="T62" fmla="*/ 87 w 138"/>
                <a:gd name="T63" fmla="*/ 5 h 183"/>
                <a:gd name="T64" fmla="*/ 87 w 138"/>
                <a:gd name="T65" fmla="*/ 6 h 183"/>
                <a:gd name="T66" fmla="*/ 84 w 138"/>
                <a:gd name="T67" fmla="*/ 6 h 183"/>
                <a:gd name="T68" fmla="*/ 84 w 138"/>
                <a:gd name="T69" fmla="*/ 8 h 183"/>
                <a:gd name="T70" fmla="*/ 87 w 138"/>
                <a:gd name="T71" fmla="*/ 8 h 183"/>
                <a:gd name="T72" fmla="*/ 87 w 138"/>
                <a:gd name="T73" fmla="*/ 11 h 183"/>
                <a:gd name="T74" fmla="*/ 21 w 138"/>
                <a:gd name="T75" fmla="*/ 11 h 183"/>
                <a:gd name="T76" fmla="*/ 12 w 138"/>
                <a:gd name="T77" fmla="*/ 11 h 183"/>
                <a:gd name="T78" fmla="*/ 0 w 138"/>
                <a:gd name="T79" fmla="*/ 24 h 183"/>
                <a:gd name="T80" fmla="*/ 6 w 138"/>
                <a:gd name="T81" fmla="*/ 35 h 183"/>
                <a:gd name="T82" fmla="*/ 6 w 138"/>
                <a:gd name="T83" fmla="*/ 60 h 183"/>
                <a:gd name="T84" fmla="*/ 6 w 138"/>
                <a:gd name="T85" fmla="*/ 86 h 183"/>
                <a:gd name="T86" fmla="*/ 6 w 138"/>
                <a:gd name="T87" fmla="*/ 108 h 183"/>
                <a:gd name="T88" fmla="*/ 6 w 138"/>
                <a:gd name="T89" fmla="*/ 122 h 183"/>
                <a:gd name="T90" fmla="*/ 6 w 138"/>
                <a:gd name="T91" fmla="*/ 159 h 183"/>
                <a:gd name="T92" fmla="*/ 0 w 138"/>
                <a:gd name="T93" fmla="*/ 170 h 183"/>
                <a:gd name="T94" fmla="*/ 12 w 138"/>
                <a:gd name="T95" fmla="*/ 183 h 183"/>
                <a:gd name="T96" fmla="*/ 21 w 138"/>
                <a:gd name="T97" fmla="*/ 183 h 183"/>
                <a:gd name="T98" fmla="*/ 117 w 138"/>
                <a:gd name="T99" fmla="*/ 183 h 183"/>
                <a:gd name="T100" fmla="*/ 125 w 138"/>
                <a:gd name="T101" fmla="*/ 183 h 183"/>
                <a:gd name="T102" fmla="*/ 138 w 138"/>
                <a:gd name="T103" fmla="*/ 170 h 183"/>
                <a:gd name="T104" fmla="*/ 132 w 138"/>
                <a:gd name="T105" fmla="*/ 15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8" h="183">
                  <a:moveTo>
                    <a:pt x="132" y="159"/>
                  </a:moveTo>
                  <a:cubicBezTo>
                    <a:pt x="132" y="128"/>
                    <a:pt x="132" y="128"/>
                    <a:pt x="132" y="128"/>
                  </a:cubicBezTo>
                  <a:cubicBezTo>
                    <a:pt x="132" y="108"/>
                    <a:pt x="132" y="108"/>
                    <a:pt x="132" y="108"/>
                  </a:cubicBezTo>
                  <a:cubicBezTo>
                    <a:pt x="132" y="86"/>
                    <a:pt x="132" y="86"/>
                    <a:pt x="132" y="86"/>
                  </a:cubicBezTo>
                  <a:cubicBezTo>
                    <a:pt x="132" y="66"/>
                    <a:pt x="132" y="66"/>
                    <a:pt x="132" y="66"/>
                  </a:cubicBezTo>
                  <a:cubicBezTo>
                    <a:pt x="132" y="35"/>
                    <a:pt x="132" y="35"/>
                    <a:pt x="132" y="35"/>
                  </a:cubicBezTo>
                  <a:cubicBezTo>
                    <a:pt x="135" y="33"/>
                    <a:pt x="138" y="28"/>
                    <a:pt x="138" y="24"/>
                  </a:cubicBezTo>
                  <a:cubicBezTo>
                    <a:pt x="138" y="17"/>
                    <a:pt x="132" y="11"/>
                    <a:pt x="125" y="11"/>
                  </a:cubicBezTo>
                  <a:cubicBezTo>
                    <a:pt x="117" y="11"/>
                    <a:pt x="117" y="11"/>
                    <a:pt x="117" y="11"/>
                  </a:cubicBezTo>
                  <a:cubicBezTo>
                    <a:pt x="114" y="11"/>
                    <a:pt x="114" y="11"/>
                    <a:pt x="114" y="11"/>
                  </a:cubicBezTo>
                  <a:cubicBezTo>
                    <a:pt x="114" y="8"/>
                    <a:pt x="114" y="8"/>
                    <a:pt x="114" y="8"/>
                  </a:cubicBezTo>
                  <a:cubicBezTo>
                    <a:pt x="118" y="8"/>
                    <a:pt x="118" y="8"/>
                    <a:pt x="118" y="8"/>
                  </a:cubicBezTo>
                  <a:cubicBezTo>
                    <a:pt x="118" y="6"/>
                    <a:pt x="118" y="6"/>
                    <a:pt x="118" y="6"/>
                  </a:cubicBezTo>
                  <a:cubicBezTo>
                    <a:pt x="114" y="6"/>
                    <a:pt x="114" y="6"/>
                    <a:pt x="114" y="6"/>
                  </a:cubicBezTo>
                  <a:cubicBezTo>
                    <a:pt x="114" y="5"/>
                    <a:pt x="114" y="5"/>
                    <a:pt x="114" y="5"/>
                  </a:cubicBezTo>
                  <a:cubicBezTo>
                    <a:pt x="118" y="5"/>
                    <a:pt x="118" y="5"/>
                    <a:pt x="118" y="5"/>
                  </a:cubicBezTo>
                  <a:cubicBezTo>
                    <a:pt x="118" y="4"/>
                    <a:pt x="118" y="4"/>
                    <a:pt x="118" y="4"/>
                  </a:cubicBezTo>
                  <a:cubicBezTo>
                    <a:pt x="114" y="4"/>
                    <a:pt x="114" y="4"/>
                    <a:pt x="114" y="4"/>
                  </a:cubicBezTo>
                  <a:cubicBezTo>
                    <a:pt x="114" y="3"/>
                    <a:pt x="114" y="3"/>
                    <a:pt x="114" y="3"/>
                  </a:cubicBezTo>
                  <a:cubicBezTo>
                    <a:pt x="118" y="3"/>
                    <a:pt x="118" y="3"/>
                    <a:pt x="118" y="3"/>
                  </a:cubicBezTo>
                  <a:cubicBezTo>
                    <a:pt x="118" y="1"/>
                    <a:pt x="118" y="1"/>
                    <a:pt x="118" y="1"/>
                  </a:cubicBezTo>
                  <a:cubicBezTo>
                    <a:pt x="114" y="1"/>
                    <a:pt x="114" y="1"/>
                    <a:pt x="114" y="1"/>
                  </a:cubicBezTo>
                  <a:cubicBezTo>
                    <a:pt x="114" y="0"/>
                    <a:pt x="114" y="0"/>
                    <a:pt x="114" y="0"/>
                  </a:cubicBezTo>
                  <a:cubicBezTo>
                    <a:pt x="87" y="0"/>
                    <a:pt x="87" y="0"/>
                    <a:pt x="87" y="0"/>
                  </a:cubicBezTo>
                  <a:cubicBezTo>
                    <a:pt x="87" y="1"/>
                    <a:pt x="87" y="1"/>
                    <a:pt x="87" y="1"/>
                  </a:cubicBezTo>
                  <a:cubicBezTo>
                    <a:pt x="84" y="1"/>
                    <a:pt x="84" y="1"/>
                    <a:pt x="84" y="1"/>
                  </a:cubicBezTo>
                  <a:cubicBezTo>
                    <a:pt x="84" y="3"/>
                    <a:pt x="84" y="3"/>
                    <a:pt x="84" y="3"/>
                  </a:cubicBezTo>
                  <a:cubicBezTo>
                    <a:pt x="87" y="3"/>
                    <a:pt x="87" y="3"/>
                    <a:pt x="87" y="3"/>
                  </a:cubicBezTo>
                  <a:cubicBezTo>
                    <a:pt x="87" y="4"/>
                    <a:pt x="87" y="4"/>
                    <a:pt x="87" y="4"/>
                  </a:cubicBezTo>
                  <a:cubicBezTo>
                    <a:pt x="84" y="4"/>
                    <a:pt x="84" y="4"/>
                    <a:pt x="84" y="4"/>
                  </a:cubicBezTo>
                  <a:cubicBezTo>
                    <a:pt x="84" y="5"/>
                    <a:pt x="84" y="5"/>
                    <a:pt x="84" y="5"/>
                  </a:cubicBezTo>
                  <a:cubicBezTo>
                    <a:pt x="87" y="5"/>
                    <a:pt x="87" y="5"/>
                    <a:pt x="87" y="5"/>
                  </a:cubicBezTo>
                  <a:cubicBezTo>
                    <a:pt x="87" y="6"/>
                    <a:pt x="87" y="6"/>
                    <a:pt x="87" y="6"/>
                  </a:cubicBezTo>
                  <a:cubicBezTo>
                    <a:pt x="84" y="6"/>
                    <a:pt x="84" y="6"/>
                    <a:pt x="84" y="6"/>
                  </a:cubicBezTo>
                  <a:cubicBezTo>
                    <a:pt x="84" y="8"/>
                    <a:pt x="84" y="8"/>
                    <a:pt x="84" y="8"/>
                  </a:cubicBezTo>
                  <a:cubicBezTo>
                    <a:pt x="87" y="8"/>
                    <a:pt x="87" y="8"/>
                    <a:pt x="87" y="8"/>
                  </a:cubicBezTo>
                  <a:cubicBezTo>
                    <a:pt x="87" y="11"/>
                    <a:pt x="87" y="11"/>
                    <a:pt x="87" y="11"/>
                  </a:cubicBezTo>
                  <a:cubicBezTo>
                    <a:pt x="21" y="11"/>
                    <a:pt x="21" y="11"/>
                    <a:pt x="21" y="11"/>
                  </a:cubicBezTo>
                  <a:cubicBezTo>
                    <a:pt x="12" y="11"/>
                    <a:pt x="12" y="11"/>
                    <a:pt x="12" y="11"/>
                  </a:cubicBezTo>
                  <a:cubicBezTo>
                    <a:pt x="5" y="11"/>
                    <a:pt x="0" y="17"/>
                    <a:pt x="0" y="24"/>
                  </a:cubicBezTo>
                  <a:cubicBezTo>
                    <a:pt x="0" y="28"/>
                    <a:pt x="2" y="33"/>
                    <a:pt x="6" y="35"/>
                  </a:cubicBezTo>
                  <a:cubicBezTo>
                    <a:pt x="6" y="60"/>
                    <a:pt x="6" y="60"/>
                    <a:pt x="6" y="60"/>
                  </a:cubicBezTo>
                  <a:cubicBezTo>
                    <a:pt x="6" y="86"/>
                    <a:pt x="6" y="86"/>
                    <a:pt x="6" y="86"/>
                  </a:cubicBezTo>
                  <a:cubicBezTo>
                    <a:pt x="6" y="108"/>
                    <a:pt x="6" y="108"/>
                    <a:pt x="6" y="108"/>
                  </a:cubicBezTo>
                  <a:cubicBezTo>
                    <a:pt x="6" y="122"/>
                    <a:pt x="6" y="122"/>
                    <a:pt x="6" y="122"/>
                  </a:cubicBezTo>
                  <a:cubicBezTo>
                    <a:pt x="6" y="159"/>
                    <a:pt x="6" y="159"/>
                    <a:pt x="6" y="159"/>
                  </a:cubicBezTo>
                  <a:cubicBezTo>
                    <a:pt x="2" y="161"/>
                    <a:pt x="0" y="165"/>
                    <a:pt x="0" y="170"/>
                  </a:cubicBezTo>
                  <a:cubicBezTo>
                    <a:pt x="0" y="177"/>
                    <a:pt x="5" y="183"/>
                    <a:pt x="12" y="183"/>
                  </a:cubicBezTo>
                  <a:cubicBezTo>
                    <a:pt x="21" y="183"/>
                    <a:pt x="21" y="183"/>
                    <a:pt x="21" y="183"/>
                  </a:cubicBezTo>
                  <a:cubicBezTo>
                    <a:pt x="117" y="183"/>
                    <a:pt x="117" y="183"/>
                    <a:pt x="117" y="183"/>
                  </a:cubicBezTo>
                  <a:cubicBezTo>
                    <a:pt x="125" y="183"/>
                    <a:pt x="125" y="183"/>
                    <a:pt x="125" y="183"/>
                  </a:cubicBezTo>
                  <a:cubicBezTo>
                    <a:pt x="132" y="183"/>
                    <a:pt x="138" y="177"/>
                    <a:pt x="138" y="170"/>
                  </a:cubicBezTo>
                  <a:cubicBezTo>
                    <a:pt x="138" y="165"/>
                    <a:pt x="135" y="161"/>
                    <a:pt x="132" y="159"/>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7" name="Freeform 14"/>
            <p:cNvSpPr>
              <a:spLocks/>
            </p:cNvSpPr>
            <p:nvPr/>
          </p:nvSpPr>
          <p:spPr bwMode="auto">
            <a:xfrm>
              <a:off x="2710" y="283"/>
              <a:ext cx="330" cy="434"/>
            </a:xfrm>
            <a:custGeom>
              <a:avLst/>
              <a:gdLst>
                <a:gd name="T0" fmla="*/ 132 w 139"/>
                <a:gd name="T1" fmla="*/ 159 h 183"/>
                <a:gd name="T2" fmla="*/ 132 w 139"/>
                <a:gd name="T3" fmla="*/ 128 h 183"/>
                <a:gd name="T4" fmla="*/ 132 w 139"/>
                <a:gd name="T5" fmla="*/ 108 h 183"/>
                <a:gd name="T6" fmla="*/ 132 w 139"/>
                <a:gd name="T7" fmla="*/ 86 h 183"/>
                <a:gd name="T8" fmla="*/ 132 w 139"/>
                <a:gd name="T9" fmla="*/ 66 h 183"/>
                <a:gd name="T10" fmla="*/ 132 w 139"/>
                <a:gd name="T11" fmla="*/ 35 h 183"/>
                <a:gd name="T12" fmla="*/ 139 w 139"/>
                <a:gd name="T13" fmla="*/ 24 h 183"/>
                <a:gd name="T14" fmla="*/ 126 w 139"/>
                <a:gd name="T15" fmla="*/ 11 h 183"/>
                <a:gd name="T16" fmla="*/ 118 w 139"/>
                <a:gd name="T17" fmla="*/ 11 h 183"/>
                <a:gd name="T18" fmla="*/ 115 w 139"/>
                <a:gd name="T19" fmla="*/ 11 h 183"/>
                <a:gd name="T20" fmla="*/ 115 w 139"/>
                <a:gd name="T21" fmla="*/ 8 h 183"/>
                <a:gd name="T22" fmla="*/ 118 w 139"/>
                <a:gd name="T23" fmla="*/ 8 h 183"/>
                <a:gd name="T24" fmla="*/ 118 w 139"/>
                <a:gd name="T25" fmla="*/ 6 h 183"/>
                <a:gd name="T26" fmla="*/ 115 w 139"/>
                <a:gd name="T27" fmla="*/ 6 h 183"/>
                <a:gd name="T28" fmla="*/ 115 w 139"/>
                <a:gd name="T29" fmla="*/ 5 h 183"/>
                <a:gd name="T30" fmla="*/ 118 w 139"/>
                <a:gd name="T31" fmla="*/ 5 h 183"/>
                <a:gd name="T32" fmla="*/ 118 w 139"/>
                <a:gd name="T33" fmla="*/ 4 h 183"/>
                <a:gd name="T34" fmla="*/ 115 w 139"/>
                <a:gd name="T35" fmla="*/ 4 h 183"/>
                <a:gd name="T36" fmla="*/ 115 w 139"/>
                <a:gd name="T37" fmla="*/ 3 h 183"/>
                <a:gd name="T38" fmla="*/ 118 w 139"/>
                <a:gd name="T39" fmla="*/ 3 h 183"/>
                <a:gd name="T40" fmla="*/ 118 w 139"/>
                <a:gd name="T41" fmla="*/ 1 h 183"/>
                <a:gd name="T42" fmla="*/ 115 w 139"/>
                <a:gd name="T43" fmla="*/ 1 h 183"/>
                <a:gd name="T44" fmla="*/ 115 w 139"/>
                <a:gd name="T45" fmla="*/ 0 h 183"/>
                <a:gd name="T46" fmla="*/ 88 w 139"/>
                <a:gd name="T47" fmla="*/ 0 h 183"/>
                <a:gd name="T48" fmla="*/ 88 w 139"/>
                <a:gd name="T49" fmla="*/ 1 h 183"/>
                <a:gd name="T50" fmla="*/ 85 w 139"/>
                <a:gd name="T51" fmla="*/ 1 h 183"/>
                <a:gd name="T52" fmla="*/ 85 w 139"/>
                <a:gd name="T53" fmla="*/ 3 h 183"/>
                <a:gd name="T54" fmla="*/ 88 w 139"/>
                <a:gd name="T55" fmla="*/ 3 h 183"/>
                <a:gd name="T56" fmla="*/ 88 w 139"/>
                <a:gd name="T57" fmla="*/ 4 h 183"/>
                <a:gd name="T58" fmla="*/ 85 w 139"/>
                <a:gd name="T59" fmla="*/ 4 h 183"/>
                <a:gd name="T60" fmla="*/ 85 w 139"/>
                <a:gd name="T61" fmla="*/ 5 h 183"/>
                <a:gd name="T62" fmla="*/ 88 w 139"/>
                <a:gd name="T63" fmla="*/ 5 h 183"/>
                <a:gd name="T64" fmla="*/ 88 w 139"/>
                <a:gd name="T65" fmla="*/ 6 h 183"/>
                <a:gd name="T66" fmla="*/ 85 w 139"/>
                <a:gd name="T67" fmla="*/ 6 h 183"/>
                <a:gd name="T68" fmla="*/ 85 w 139"/>
                <a:gd name="T69" fmla="*/ 8 h 183"/>
                <a:gd name="T70" fmla="*/ 88 w 139"/>
                <a:gd name="T71" fmla="*/ 8 h 183"/>
                <a:gd name="T72" fmla="*/ 88 w 139"/>
                <a:gd name="T73" fmla="*/ 11 h 183"/>
                <a:gd name="T74" fmla="*/ 21 w 139"/>
                <a:gd name="T75" fmla="*/ 11 h 183"/>
                <a:gd name="T76" fmla="*/ 13 w 139"/>
                <a:gd name="T77" fmla="*/ 11 h 183"/>
                <a:gd name="T78" fmla="*/ 0 w 139"/>
                <a:gd name="T79" fmla="*/ 24 h 183"/>
                <a:gd name="T80" fmla="*/ 7 w 139"/>
                <a:gd name="T81" fmla="*/ 35 h 183"/>
                <a:gd name="T82" fmla="*/ 7 w 139"/>
                <a:gd name="T83" fmla="*/ 60 h 183"/>
                <a:gd name="T84" fmla="*/ 7 w 139"/>
                <a:gd name="T85" fmla="*/ 86 h 183"/>
                <a:gd name="T86" fmla="*/ 7 w 139"/>
                <a:gd name="T87" fmla="*/ 108 h 183"/>
                <a:gd name="T88" fmla="*/ 7 w 139"/>
                <a:gd name="T89" fmla="*/ 122 h 183"/>
                <a:gd name="T90" fmla="*/ 7 w 139"/>
                <a:gd name="T91" fmla="*/ 159 h 183"/>
                <a:gd name="T92" fmla="*/ 0 w 139"/>
                <a:gd name="T93" fmla="*/ 170 h 183"/>
                <a:gd name="T94" fmla="*/ 13 w 139"/>
                <a:gd name="T95" fmla="*/ 183 h 183"/>
                <a:gd name="T96" fmla="*/ 21 w 139"/>
                <a:gd name="T97" fmla="*/ 183 h 183"/>
                <a:gd name="T98" fmla="*/ 118 w 139"/>
                <a:gd name="T99" fmla="*/ 183 h 183"/>
                <a:gd name="T100" fmla="*/ 126 w 139"/>
                <a:gd name="T101" fmla="*/ 183 h 183"/>
                <a:gd name="T102" fmla="*/ 139 w 139"/>
                <a:gd name="T103" fmla="*/ 170 h 183"/>
                <a:gd name="T104" fmla="*/ 132 w 139"/>
                <a:gd name="T105" fmla="*/ 15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9" h="183">
                  <a:moveTo>
                    <a:pt x="132" y="159"/>
                  </a:moveTo>
                  <a:cubicBezTo>
                    <a:pt x="132" y="128"/>
                    <a:pt x="132" y="128"/>
                    <a:pt x="132" y="128"/>
                  </a:cubicBezTo>
                  <a:cubicBezTo>
                    <a:pt x="132" y="108"/>
                    <a:pt x="132" y="108"/>
                    <a:pt x="132" y="108"/>
                  </a:cubicBezTo>
                  <a:cubicBezTo>
                    <a:pt x="132" y="86"/>
                    <a:pt x="132" y="86"/>
                    <a:pt x="132" y="86"/>
                  </a:cubicBezTo>
                  <a:cubicBezTo>
                    <a:pt x="132" y="66"/>
                    <a:pt x="132" y="66"/>
                    <a:pt x="132" y="66"/>
                  </a:cubicBezTo>
                  <a:cubicBezTo>
                    <a:pt x="132" y="35"/>
                    <a:pt x="132" y="35"/>
                    <a:pt x="132" y="35"/>
                  </a:cubicBezTo>
                  <a:cubicBezTo>
                    <a:pt x="136" y="33"/>
                    <a:pt x="139" y="28"/>
                    <a:pt x="139" y="24"/>
                  </a:cubicBezTo>
                  <a:cubicBezTo>
                    <a:pt x="139" y="17"/>
                    <a:pt x="133" y="11"/>
                    <a:pt x="126" y="11"/>
                  </a:cubicBezTo>
                  <a:cubicBezTo>
                    <a:pt x="118" y="11"/>
                    <a:pt x="118" y="11"/>
                    <a:pt x="118" y="11"/>
                  </a:cubicBezTo>
                  <a:cubicBezTo>
                    <a:pt x="115" y="11"/>
                    <a:pt x="115" y="11"/>
                    <a:pt x="115" y="11"/>
                  </a:cubicBezTo>
                  <a:cubicBezTo>
                    <a:pt x="115" y="8"/>
                    <a:pt x="115" y="8"/>
                    <a:pt x="115" y="8"/>
                  </a:cubicBezTo>
                  <a:cubicBezTo>
                    <a:pt x="118" y="8"/>
                    <a:pt x="118" y="8"/>
                    <a:pt x="118" y="8"/>
                  </a:cubicBezTo>
                  <a:cubicBezTo>
                    <a:pt x="118" y="6"/>
                    <a:pt x="118" y="6"/>
                    <a:pt x="118" y="6"/>
                  </a:cubicBezTo>
                  <a:cubicBezTo>
                    <a:pt x="115" y="6"/>
                    <a:pt x="115" y="6"/>
                    <a:pt x="115" y="6"/>
                  </a:cubicBezTo>
                  <a:cubicBezTo>
                    <a:pt x="115" y="5"/>
                    <a:pt x="115" y="5"/>
                    <a:pt x="115" y="5"/>
                  </a:cubicBezTo>
                  <a:cubicBezTo>
                    <a:pt x="118" y="5"/>
                    <a:pt x="118" y="5"/>
                    <a:pt x="118" y="5"/>
                  </a:cubicBezTo>
                  <a:cubicBezTo>
                    <a:pt x="118" y="4"/>
                    <a:pt x="118" y="4"/>
                    <a:pt x="118" y="4"/>
                  </a:cubicBezTo>
                  <a:cubicBezTo>
                    <a:pt x="115" y="4"/>
                    <a:pt x="115" y="4"/>
                    <a:pt x="115" y="4"/>
                  </a:cubicBezTo>
                  <a:cubicBezTo>
                    <a:pt x="115" y="3"/>
                    <a:pt x="115" y="3"/>
                    <a:pt x="115" y="3"/>
                  </a:cubicBezTo>
                  <a:cubicBezTo>
                    <a:pt x="118" y="3"/>
                    <a:pt x="118" y="3"/>
                    <a:pt x="118" y="3"/>
                  </a:cubicBezTo>
                  <a:cubicBezTo>
                    <a:pt x="118" y="1"/>
                    <a:pt x="118" y="1"/>
                    <a:pt x="118" y="1"/>
                  </a:cubicBezTo>
                  <a:cubicBezTo>
                    <a:pt x="115" y="1"/>
                    <a:pt x="115" y="1"/>
                    <a:pt x="115" y="1"/>
                  </a:cubicBezTo>
                  <a:cubicBezTo>
                    <a:pt x="115" y="0"/>
                    <a:pt x="115" y="0"/>
                    <a:pt x="115" y="0"/>
                  </a:cubicBezTo>
                  <a:cubicBezTo>
                    <a:pt x="88" y="0"/>
                    <a:pt x="88" y="0"/>
                    <a:pt x="88" y="0"/>
                  </a:cubicBezTo>
                  <a:cubicBezTo>
                    <a:pt x="88" y="1"/>
                    <a:pt x="88" y="1"/>
                    <a:pt x="88" y="1"/>
                  </a:cubicBezTo>
                  <a:cubicBezTo>
                    <a:pt x="85" y="1"/>
                    <a:pt x="85" y="1"/>
                    <a:pt x="85" y="1"/>
                  </a:cubicBezTo>
                  <a:cubicBezTo>
                    <a:pt x="85" y="3"/>
                    <a:pt x="85" y="3"/>
                    <a:pt x="85" y="3"/>
                  </a:cubicBezTo>
                  <a:cubicBezTo>
                    <a:pt x="88" y="3"/>
                    <a:pt x="88" y="3"/>
                    <a:pt x="88" y="3"/>
                  </a:cubicBezTo>
                  <a:cubicBezTo>
                    <a:pt x="88" y="4"/>
                    <a:pt x="88" y="4"/>
                    <a:pt x="88" y="4"/>
                  </a:cubicBezTo>
                  <a:cubicBezTo>
                    <a:pt x="85" y="4"/>
                    <a:pt x="85" y="4"/>
                    <a:pt x="85" y="4"/>
                  </a:cubicBezTo>
                  <a:cubicBezTo>
                    <a:pt x="85" y="5"/>
                    <a:pt x="85" y="5"/>
                    <a:pt x="85" y="5"/>
                  </a:cubicBezTo>
                  <a:cubicBezTo>
                    <a:pt x="88" y="5"/>
                    <a:pt x="88" y="5"/>
                    <a:pt x="88" y="5"/>
                  </a:cubicBezTo>
                  <a:cubicBezTo>
                    <a:pt x="88" y="6"/>
                    <a:pt x="88" y="6"/>
                    <a:pt x="88" y="6"/>
                  </a:cubicBezTo>
                  <a:cubicBezTo>
                    <a:pt x="85" y="6"/>
                    <a:pt x="85" y="6"/>
                    <a:pt x="85" y="6"/>
                  </a:cubicBezTo>
                  <a:cubicBezTo>
                    <a:pt x="85" y="8"/>
                    <a:pt x="85" y="8"/>
                    <a:pt x="85" y="8"/>
                  </a:cubicBezTo>
                  <a:cubicBezTo>
                    <a:pt x="88" y="8"/>
                    <a:pt x="88" y="8"/>
                    <a:pt x="88" y="8"/>
                  </a:cubicBezTo>
                  <a:cubicBezTo>
                    <a:pt x="88" y="11"/>
                    <a:pt x="88" y="11"/>
                    <a:pt x="88" y="11"/>
                  </a:cubicBezTo>
                  <a:cubicBezTo>
                    <a:pt x="21" y="11"/>
                    <a:pt x="21" y="11"/>
                    <a:pt x="21" y="11"/>
                  </a:cubicBezTo>
                  <a:cubicBezTo>
                    <a:pt x="13" y="11"/>
                    <a:pt x="13" y="11"/>
                    <a:pt x="13" y="11"/>
                  </a:cubicBezTo>
                  <a:cubicBezTo>
                    <a:pt x="6" y="11"/>
                    <a:pt x="0" y="17"/>
                    <a:pt x="0" y="24"/>
                  </a:cubicBezTo>
                  <a:cubicBezTo>
                    <a:pt x="0" y="28"/>
                    <a:pt x="3" y="33"/>
                    <a:pt x="7" y="35"/>
                  </a:cubicBezTo>
                  <a:cubicBezTo>
                    <a:pt x="7" y="60"/>
                    <a:pt x="7" y="60"/>
                    <a:pt x="7" y="60"/>
                  </a:cubicBezTo>
                  <a:cubicBezTo>
                    <a:pt x="7" y="86"/>
                    <a:pt x="7" y="86"/>
                    <a:pt x="7" y="86"/>
                  </a:cubicBezTo>
                  <a:cubicBezTo>
                    <a:pt x="7" y="108"/>
                    <a:pt x="7" y="108"/>
                    <a:pt x="7" y="108"/>
                  </a:cubicBezTo>
                  <a:cubicBezTo>
                    <a:pt x="7" y="122"/>
                    <a:pt x="7" y="122"/>
                    <a:pt x="7" y="122"/>
                  </a:cubicBezTo>
                  <a:cubicBezTo>
                    <a:pt x="7" y="159"/>
                    <a:pt x="7" y="159"/>
                    <a:pt x="7" y="159"/>
                  </a:cubicBezTo>
                  <a:cubicBezTo>
                    <a:pt x="3" y="161"/>
                    <a:pt x="0" y="165"/>
                    <a:pt x="0" y="170"/>
                  </a:cubicBezTo>
                  <a:cubicBezTo>
                    <a:pt x="0" y="177"/>
                    <a:pt x="6" y="183"/>
                    <a:pt x="13" y="183"/>
                  </a:cubicBezTo>
                  <a:cubicBezTo>
                    <a:pt x="21" y="183"/>
                    <a:pt x="21" y="183"/>
                    <a:pt x="21" y="183"/>
                  </a:cubicBezTo>
                  <a:cubicBezTo>
                    <a:pt x="118" y="183"/>
                    <a:pt x="118" y="183"/>
                    <a:pt x="118" y="183"/>
                  </a:cubicBezTo>
                  <a:cubicBezTo>
                    <a:pt x="126" y="183"/>
                    <a:pt x="126" y="183"/>
                    <a:pt x="126" y="183"/>
                  </a:cubicBezTo>
                  <a:cubicBezTo>
                    <a:pt x="133" y="183"/>
                    <a:pt x="139" y="177"/>
                    <a:pt x="139" y="170"/>
                  </a:cubicBezTo>
                  <a:cubicBezTo>
                    <a:pt x="139" y="165"/>
                    <a:pt x="136" y="161"/>
                    <a:pt x="132" y="159"/>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8" name="Freeform 15"/>
            <p:cNvSpPr>
              <a:spLocks noEditPoints="1"/>
            </p:cNvSpPr>
            <p:nvPr/>
          </p:nvSpPr>
          <p:spPr bwMode="auto">
            <a:xfrm>
              <a:off x="531" y="411"/>
              <a:ext cx="107" cy="175"/>
            </a:xfrm>
            <a:custGeom>
              <a:avLst/>
              <a:gdLst>
                <a:gd name="T0" fmla="*/ 21 w 45"/>
                <a:gd name="T1" fmla="*/ 0 h 74"/>
                <a:gd name="T2" fmla="*/ 0 w 45"/>
                <a:gd name="T3" fmla="*/ 53 h 74"/>
                <a:gd name="T4" fmla="*/ 21 w 45"/>
                <a:gd name="T5" fmla="*/ 74 h 74"/>
                <a:gd name="T6" fmla="*/ 42 w 45"/>
                <a:gd name="T7" fmla="*/ 53 h 74"/>
                <a:gd name="T8" fmla="*/ 21 w 45"/>
                <a:gd name="T9" fmla="*/ 0 h 74"/>
                <a:gd name="T10" fmla="*/ 20 w 45"/>
                <a:gd name="T11" fmla="*/ 68 h 74"/>
                <a:gd name="T12" fmla="*/ 32 w 45"/>
                <a:gd name="T13" fmla="*/ 35 h 74"/>
                <a:gd name="T14" fmla="*/ 20 w 45"/>
                <a:gd name="T15" fmla="*/ 68 h 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74">
                  <a:moveTo>
                    <a:pt x="21" y="0"/>
                  </a:moveTo>
                  <a:cubicBezTo>
                    <a:pt x="21" y="0"/>
                    <a:pt x="0" y="31"/>
                    <a:pt x="0" y="53"/>
                  </a:cubicBezTo>
                  <a:cubicBezTo>
                    <a:pt x="0" y="65"/>
                    <a:pt x="9" y="74"/>
                    <a:pt x="21" y="74"/>
                  </a:cubicBezTo>
                  <a:cubicBezTo>
                    <a:pt x="33" y="74"/>
                    <a:pt x="42" y="65"/>
                    <a:pt x="42" y="53"/>
                  </a:cubicBezTo>
                  <a:cubicBezTo>
                    <a:pt x="42" y="31"/>
                    <a:pt x="21" y="0"/>
                    <a:pt x="21" y="0"/>
                  </a:cubicBezTo>
                  <a:close/>
                  <a:moveTo>
                    <a:pt x="20" y="68"/>
                  </a:moveTo>
                  <a:cubicBezTo>
                    <a:pt x="32" y="35"/>
                    <a:pt x="32" y="35"/>
                    <a:pt x="32" y="35"/>
                  </a:cubicBezTo>
                  <a:cubicBezTo>
                    <a:pt x="32" y="35"/>
                    <a:pt x="45" y="67"/>
                    <a:pt x="20" y="6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9" name="Freeform 16"/>
            <p:cNvSpPr>
              <a:spLocks noEditPoints="1"/>
            </p:cNvSpPr>
            <p:nvPr/>
          </p:nvSpPr>
          <p:spPr bwMode="auto">
            <a:xfrm>
              <a:off x="531" y="969"/>
              <a:ext cx="107" cy="178"/>
            </a:xfrm>
            <a:custGeom>
              <a:avLst/>
              <a:gdLst>
                <a:gd name="T0" fmla="*/ 21 w 45"/>
                <a:gd name="T1" fmla="*/ 0 h 75"/>
                <a:gd name="T2" fmla="*/ 0 w 45"/>
                <a:gd name="T3" fmla="*/ 53 h 75"/>
                <a:gd name="T4" fmla="*/ 21 w 45"/>
                <a:gd name="T5" fmla="*/ 75 h 75"/>
                <a:gd name="T6" fmla="*/ 42 w 45"/>
                <a:gd name="T7" fmla="*/ 53 h 75"/>
                <a:gd name="T8" fmla="*/ 21 w 45"/>
                <a:gd name="T9" fmla="*/ 0 h 75"/>
                <a:gd name="T10" fmla="*/ 20 w 45"/>
                <a:gd name="T11" fmla="*/ 69 h 75"/>
                <a:gd name="T12" fmla="*/ 32 w 45"/>
                <a:gd name="T13" fmla="*/ 35 h 75"/>
                <a:gd name="T14" fmla="*/ 20 w 45"/>
                <a:gd name="T15" fmla="*/ 69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75">
                  <a:moveTo>
                    <a:pt x="21" y="0"/>
                  </a:moveTo>
                  <a:cubicBezTo>
                    <a:pt x="21" y="0"/>
                    <a:pt x="0" y="31"/>
                    <a:pt x="0" y="53"/>
                  </a:cubicBezTo>
                  <a:cubicBezTo>
                    <a:pt x="0" y="65"/>
                    <a:pt x="9" y="75"/>
                    <a:pt x="21" y="75"/>
                  </a:cubicBezTo>
                  <a:cubicBezTo>
                    <a:pt x="33" y="75"/>
                    <a:pt x="42" y="65"/>
                    <a:pt x="42" y="53"/>
                  </a:cubicBezTo>
                  <a:cubicBezTo>
                    <a:pt x="42" y="31"/>
                    <a:pt x="21" y="0"/>
                    <a:pt x="21" y="0"/>
                  </a:cubicBezTo>
                  <a:close/>
                  <a:moveTo>
                    <a:pt x="20" y="69"/>
                  </a:moveTo>
                  <a:cubicBezTo>
                    <a:pt x="32" y="35"/>
                    <a:pt x="32" y="35"/>
                    <a:pt x="32" y="35"/>
                  </a:cubicBezTo>
                  <a:cubicBezTo>
                    <a:pt x="32" y="35"/>
                    <a:pt x="45" y="68"/>
                    <a:pt x="20" y="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20" name="Freeform 17"/>
            <p:cNvSpPr>
              <a:spLocks noEditPoints="1"/>
            </p:cNvSpPr>
            <p:nvPr/>
          </p:nvSpPr>
          <p:spPr bwMode="auto">
            <a:xfrm>
              <a:off x="989" y="411"/>
              <a:ext cx="108" cy="175"/>
            </a:xfrm>
            <a:custGeom>
              <a:avLst/>
              <a:gdLst>
                <a:gd name="T0" fmla="*/ 22 w 46"/>
                <a:gd name="T1" fmla="*/ 0 h 74"/>
                <a:gd name="T2" fmla="*/ 0 w 46"/>
                <a:gd name="T3" fmla="*/ 53 h 74"/>
                <a:gd name="T4" fmla="*/ 22 w 46"/>
                <a:gd name="T5" fmla="*/ 74 h 74"/>
                <a:gd name="T6" fmla="*/ 43 w 46"/>
                <a:gd name="T7" fmla="*/ 53 h 74"/>
                <a:gd name="T8" fmla="*/ 22 w 46"/>
                <a:gd name="T9" fmla="*/ 0 h 74"/>
                <a:gd name="T10" fmla="*/ 21 w 46"/>
                <a:gd name="T11" fmla="*/ 68 h 74"/>
                <a:gd name="T12" fmla="*/ 33 w 46"/>
                <a:gd name="T13" fmla="*/ 35 h 74"/>
                <a:gd name="T14" fmla="*/ 21 w 46"/>
                <a:gd name="T15" fmla="*/ 68 h 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74">
                  <a:moveTo>
                    <a:pt x="22" y="0"/>
                  </a:moveTo>
                  <a:cubicBezTo>
                    <a:pt x="22" y="0"/>
                    <a:pt x="0" y="31"/>
                    <a:pt x="0" y="53"/>
                  </a:cubicBezTo>
                  <a:cubicBezTo>
                    <a:pt x="0" y="65"/>
                    <a:pt x="10" y="74"/>
                    <a:pt x="22" y="74"/>
                  </a:cubicBezTo>
                  <a:cubicBezTo>
                    <a:pt x="33" y="74"/>
                    <a:pt x="43" y="65"/>
                    <a:pt x="43" y="53"/>
                  </a:cubicBezTo>
                  <a:cubicBezTo>
                    <a:pt x="43" y="31"/>
                    <a:pt x="22" y="0"/>
                    <a:pt x="22" y="0"/>
                  </a:cubicBezTo>
                  <a:close/>
                  <a:moveTo>
                    <a:pt x="21" y="68"/>
                  </a:moveTo>
                  <a:cubicBezTo>
                    <a:pt x="33" y="35"/>
                    <a:pt x="33" y="35"/>
                    <a:pt x="33" y="35"/>
                  </a:cubicBezTo>
                  <a:cubicBezTo>
                    <a:pt x="33" y="35"/>
                    <a:pt x="46" y="67"/>
                    <a:pt x="21" y="6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21" name="Freeform 18"/>
            <p:cNvSpPr>
              <a:spLocks noEditPoints="1"/>
            </p:cNvSpPr>
            <p:nvPr/>
          </p:nvSpPr>
          <p:spPr bwMode="auto">
            <a:xfrm>
              <a:off x="1448" y="411"/>
              <a:ext cx="107" cy="175"/>
            </a:xfrm>
            <a:custGeom>
              <a:avLst/>
              <a:gdLst>
                <a:gd name="T0" fmla="*/ 21 w 45"/>
                <a:gd name="T1" fmla="*/ 0 h 74"/>
                <a:gd name="T2" fmla="*/ 0 w 45"/>
                <a:gd name="T3" fmla="*/ 53 h 74"/>
                <a:gd name="T4" fmla="*/ 21 w 45"/>
                <a:gd name="T5" fmla="*/ 74 h 74"/>
                <a:gd name="T6" fmla="*/ 43 w 45"/>
                <a:gd name="T7" fmla="*/ 53 h 74"/>
                <a:gd name="T8" fmla="*/ 21 w 45"/>
                <a:gd name="T9" fmla="*/ 0 h 74"/>
                <a:gd name="T10" fmla="*/ 21 w 45"/>
                <a:gd name="T11" fmla="*/ 68 h 74"/>
                <a:gd name="T12" fmla="*/ 33 w 45"/>
                <a:gd name="T13" fmla="*/ 35 h 74"/>
                <a:gd name="T14" fmla="*/ 21 w 45"/>
                <a:gd name="T15" fmla="*/ 68 h 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74">
                  <a:moveTo>
                    <a:pt x="21" y="0"/>
                  </a:moveTo>
                  <a:cubicBezTo>
                    <a:pt x="21" y="0"/>
                    <a:pt x="0" y="31"/>
                    <a:pt x="0" y="53"/>
                  </a:cubicBezTo>
                  <a:cubicBezTo>
                    <a:pt x="0" y="65"/>
                    <a:pt x="10" y="74"/>
                    <a:pt x="21" y="74"/>
                  </a:cubicBezTo>
                  <a:cubicBezTo>
                    <a:pt x="33" y="74"/>
                    <a:pt x="43" y="65"/>
                    <a:pt x="43" y="53"/>
                  </a:cubicBezTo>
                  <a:cubicBezTo>
                    <a:pt x="43" y="31"/>
                    <a:pt x="21" y="0"/>
                    <a:pt x="21" y="0"/>
                  </a:cubicBezTo>
                  <a:close/>
                  <a:moveTo>
                    <a:pt x="21" y="68"/>
                  </a:moveTo>
                  <a:cubicBezTo>
                    <a:pt x="33" y="35"/>
                    <a:pt x="33" y="35"/>
                    <a:pt x="33" y="35"/>
                  </a:cubicBezTo>
                  <a:cubicBezTo>
                    <a:pt x="33" y="35"/>
                    <a:pt x="45" y="67"/>
                    <a:pt x="21" y="6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22" name="Freeform 19"/>
            <p:cNvSpPr>
              <a:spLocks noEditPoints="1"/>
            </p:cNvSpPr>
            <p:nvPr/>
          </p:nvSpPr>
          <p:spPr bwMode="auto">
            <a:xfrm>
              <a:off x="531" y="1526"/>
              <a:ext cx="107" cy="178"/>
            </a:xfrm>
            <a:custGeom>
              <a:avLst/>
              <a:gdLst>
                <a:gd name="T0" fmla="*/ 21 w 45"/>
                <a:gd name="T1" fmla="*/ 0 h 75"/>
                <a:gd name="T2" fmla="*/ 0 w 45"/>
                <a:gd name="T3" fmla="*/ 54 h 75"/>
                <a:gd name="T4" fmla="*/ 21 w 45"/>
                <a:gd name="T5" fmla="*/ 75 h 75"/>
                <a:gd name="T6" fmla="*/ 42 w 45"/>
                <a:gd name="T7" fmla="*/ 54 h 75"/>
                <a:gd name="T8" fmla="*/ 21 w 45"/>
                <a:gd name="T9" fmla="*/ 0 h 75"/>
                <a:gd name="T10" fmla="*/ 20 w 45"/>
                <a:gd name="T11" fmla="*/ 69 h 75"/>
                <a:gd name="T12" fmla="*/ 32 w 45"/>
                <a:gd name="T13" fmla="*/ 36 h 75"/>
                <a:gd name="T14" fmla="*/ 20 w 45"/>
                <a:gd name="T15" fmla="*/ 69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75">
                  <a:moveTo>
                    <a:pt x="21" y="0"/>
                  </a:moveTo>
                  <a:cubicBezTo>
                    <a:pt x="21" y="0"/>
                    <a:pt x="0" y="32"/>
                    <a:pt x="0" y="54"/>
                  </a:cubicBezTo>
                  <a:cubicBezTo>
                    <a:pt x="0" y="65"/>
                    <a:pt x="9" y="75"/>
                    <a:pt x="21" y="75"/>
                  </a:cubicBezTo>
                  <a:cubicBezTo>
                    <a:pt x="33" y="75"/>
                    <a:pt x="42" y="65"/>
                    <a:pt x="42" y="54"/>
                  </a:cubicBezTo>
                  <a:cubicBezTo>
                    <a:pt x="42" y="32"/>
                    <a:pt x="21" y="0"/>
                    <a:pt x="21" y="0"/>
                  </a:cubicBezTo>
                  <a:close/>
                  <a:moveTo>
                    <a:pt x="20" y="69"/>
                  </a:moveTo>
                  <a:cubicBezTo>
                    <a:pt x="32" y="36"/>
                    <a:pt x="32" y="36"/>
                    <a:pt x="32" y="36"/>
                  </a:cubicBezTo>
                  <a:cubicBezTo>
                    <a:pt x="32" y="36"/>
                    <a:pt x="45" y="68"/>
                    <a:pt x="20" y="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23" name="Freeform 20"/>
            <p:cNvSpPr>
              <a:spLocks noEditPoints="1"/>
            </p:cNvSpPr>
            <p:nvPr/>
          </p:nvSpPr>
          <p:spPr bwMode="auto">
            <a:xfrm>
              <a:off x="989" y="969"/>
              <a:ext cx="108" cy="178"/>
            </a:xfrm>
            <a:custGeom>
              <a:avLst/>
              <a:gdLst>
                <a:gd name="T0" fmla="*/ 22 w 46"/>
                <a:gd name="T1" fmla="*/ 0 h 75"/>
                <a:gd name="T2" fmla="*/ 0 w 46"/>
                <a:gd name="T3" fmla="*/ 53 h 75"/>
                <a:gd name="T4" fmla="*/ 22 w 46"/>
                <a:gd name="T5" fmla="*/ 75 h 75"/>
                <a:gd name="T6" fmla="*/ 43 w 46"/>
                <a:gd name="T7" fmla="*/ 53 h 75"/>
                <a:gd name="T8" fmla="*/ 22 w 46"/>
                <a:gd name="T9" fmla="*/ 0 h 75"/>
                <a:gd name="T10" fmla="*/ 21 w 46"/>
                <a:gd name="T11" fmla="*/ 69 h 75"/>
                <a:gd name="T12" fmla="*/ 33 w 46"/>
                <a:gd name="T13" fmla="*/ 35 h 75"/>
                <a:gd name="T14" fmla="*/ 21 w 46"/>
                <a:gd name="T15" fmla="*/ 69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75">
                  <a:moveTo>
                    <a:pt x="22" y="0"/>
                  </a:moveTo>
                  <a:cubicBezTo>
                    <a:pt x="22" y="0"/>
                    <a:pt x="0" y="31"/>
                    <a:pt x="0" y="53"/>
                  </a:cubicBezTo>
                  <a:cubicBezTo>
                    <a:pt x="0" y="65"/>
                    <a:pt x="10" y="75"/>
                    <a:pt x="22" y="75"/>
                  </a:cubicBezTo>
                  <a:cubicBezTo>
                    <a:pt x="33" y="75"/>
                    <a:pt x="43" y="65"/>
                    <a:pt x="43" y="53"/>
                  </a:cubicBezTo>
                  <a:cubicBezTo>
                    <a:pt x="43" y="31"/>
                    <a:pt x="22" y="0"/>
                    <a:pt x="22" y="0"/>
                  </a:cubicBezTo>
                  <a:close/>
                  <a:moveTo>
                    <a:pt x="21" y="69"/>
                  </a:moveTo>
                  <a:cubicBezTo>
                    <a:pt x="33" y="35"/>
                    <a:pt x="33" y="35"/>
                    <a:pt x="33" y="35"/>
                  </a:cubicBezTo>
                  <a:cubicBezTo>
                    <a:pt x="33" y="35"/>
                    <a:pt x="46" y="68"/>
                    <a:pt x="21" y="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24" name="Freeform 21"/>
            <p:cNvSpPr>
              <a:spLocks noEditPoints="1"/>
            </p:cNvSpPr>
            <p:nvPr/>
          </p:nvSpPr>
          <p:spPr bwMode="auto">
            <a:xfrm>
              <a:off x="1448" y="969"/>
              <a:ext cx="107" cy="178"/>
            </a:xfrm>
            <a:custGeom>
              <a:avLst/>
              <a:gdLst>
                <a:gd name="T0" fmla="*/ 21 w 45"/>
                <a:gd name="T1" fmla="*/ 0 h 75"/>
                <a:gd name="T2" fmla="*/ 0 w 45"/>
                <a:gd name="T3" fmla="*/ 53 h 75"/>
                <a:gd name="T4" fmla="*/ 21 w 45"/>
                <a:gd name="T5" fmla="*/ 75 h 75"/>
                <a:gd name="T6" fmla="*/ 43 w 45"/>
                <a:gd name="T7" fmla="*/ 53 h 75"/>
                <a:gd name="T8" fmla="*/ 21 w 45"/>
                <a:gd name="T9" fmla="*/ 0 h 75"/>
                <a:gd name="T10" fmla="*/ 21 w 45"/>
                <a:gd name="T11" fmla="*/ 69 h 75"/>
                <a:gd name="T12" fmla="*/ 33 w 45"/>
                <a:gd name="T13" fmla="*/ 35 h 75"/>
                <a:gd name="T14" fmla="*/ 21 w 45"/>
                <a:gd name="T15" fmla="*/ 69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75">
                  <a:moveTo>
                    <a:pt x="21" y="0"/>
                  </a:moveTo>
                  <a:cubicBezTo>
                    <a:pt x="21" y="0"/>
                    <a:pt x="0" y="31"/>
                    <a:pt x="0" y="53"/>
                  </a:cubicBezTo>
                  <a:cubicBezTo>
                    <a:pt x="0" y="65"/>
                    <a:pt x="10" y="75"/>
                    <a:pt x="21" y="75"/>
                  </a:cubicBezTo>
                  <a:cubicBezTo>
                    <a:pt x="33" y="75"/>
                    <a:pt x="43" y="65"/>
                    <a:pt x="43" y="53"/>
                  </a:cubicBezTo>
                  <a:cubicBezTo>
                    <a:pt x="43" y="31"/>
                    <a:pt x="21" y="0"/>
                    <a:pt x="21" y="0"/>
                  </a:cubicBezTo>
                  <a:close/>
                  <a:moveTo>
                    <a:pt x="21" y="69"/>
                  </a:moveTo>
                  <a:cubicBezTo>
                    <a:pt x="33" y="35"/>
                    <a:pt x="33" y="35"/>
                    <a:pt x="33" y="35"/>
                  </a:cubicBezTo>
                  <a:cubicBezTo>
                    <a:pt x="33" y="35"/>
                    <a:pt x="45" y="68"/>
                    <a:pt x="21" y="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25" name="Freeform 22"/>
            <p:cNvSpPr>
              <a:spLocks noEditPoints="1"/>
            </p:cNvSpPr>
            <p:nvPr/>
          </p:nvSpPr>
          <p:spPr bwMode="auto">
            <a:xfrm>
              <a:off x="1907" y="411"/>
              <a:ext cx="107" cy="175"/>
            </a:xfrm>
            <a:custGeom>
              <a:avLst/>
              <a:gdLst>
                <a:gd name="T0" fmla="*/ 21 w 45"/>
                <a:gd name="T1" fmla="*/ 0 h 74"/>
                <a:gd name="T2" fmla="*/ 0 w 45"/>
                <a:gd name="T3" fmla="*/ 53 h 74"/>
                <a:gd name="T4" fmla="*/ 21 w 45"/>
                <a:gd name="T5" fmla="*/ 74 h 74"/>
                <a:gd name="T6" fmla="*/ 42 w 45"/>
                <a:gd name="T7" fmla="*/ 53 h 74"/>
                <a:gd name="T8" fmla="*/ 21 w 45"/>
                <a:gd name="T9" fmla="*/ 0 h 74"/>
                <a:gd name="T10" fmla="*/ 21 w 45"/>
                <a:gd name="T11" fmla="*/ 68 h 74"/>
                <a:gd name="T12" fmla="*/ 33 w 45"/>
                <a:gd name="T13" fmla="*/ 35 h 74"/>
                <a:gd name="T14" fmla="*/ 21 w 45"/>
                <a:gd name="T15" fmla="*/ 68 h 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74">
                  <a:moveTo>
                    <a:pt x="21" y="0"/>
                  </a:moveTo>
                  <a:cubicBezTo>
                    <a:pt x="21" y="0"/>
                    <a:pt x="0" y="31"/>
                    <a:pt x="0" y="53"/>
                  </a:cubicBezTo>
                  <a:cubicBezTo>
                    <a:pt x="0" y="65"/>
                    <a:pt x="9" y="74"/>
                    <a:pt x="21" y="74"/>
                  </a:cubicBezTo>
                  <a:cubicBezTo>
                    <a:pt x="33" y="74"/>
                    <a:pt x="42" y="65"/>
                    <a:pt x="42" y="53"/>
                  </a:cubicBezTo>
                  <a:cubicBezTo>
                    <a:pt x="42" y="31"/>
                    <a:pt x="21" y="0"/>
                    <a:pt x="21" y="0"/>
                  </a:cubicBezTo>
                  <a:close/>
                  <a:moveTo>
                    <a:pt x="21" y="68"/>
                  </a:moveTo>
                  <a:cubicBezTo>
                    <a:pt x="33" y="35"/>
                    <a:pt x="33" y="35"/>
                    <a:pt x="33" y="35"/>
                  </a:cubicBezTo>
                  <a:cubicBezTo>
                    <a:pt x="33" y="35"/>
                    <a:pt x="45" y="67"/>
                    <a:pt x="21" y="6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26" name="Freeform 23"/>
            <p:cNvSpPr>
              <a:spLocks noEditPoints="1"/>
            </p:cNvSpPr>
            <p:nvPr/>
          </p:nvSpPr>
          <p:spPr bwMode="auto">
            <a:xfrm>
              <a:off x="2367" y="411"/>
              <a:ext cx="107" cy="175"/>
            </a:xfrm>
            <a:custGeom>
              <a:avLst/>
              <a:gdLst>
                <a:gd name="T0" fmla="*/ 21 w 45"/>
                <a:gd name="T1" fmla="*/ 0 h 74"/>
                <a:gd name="T2" fmla="*/ 0 w 45"/>
                <a:gd name="T3" fmla="*/ 53 h 74"/>
                <a:gd name="T4" fmla="*/ 21 w 45"/>
                <a:gd name="T5" fmla="*/ 74 h 74"/>
                <a:gd name="T6" fmla="*/ 42 w 45"/>
                <a:gd name="T7" fmla="*/ 53 h 74"/>
                <a:gd name="T8" fmla="*/ 21 w 45"/>
                <a:gd name="T9" fmla="*/ 0 h 74"/>
                <a:gd name="T10" fmla="*/ 20 w 45"/>
                <a:gd name="T11" fmla="*/ 68 h 74"/>
                <a:gd name="T12" fmla="*/ 32 w 45"/>
                <a:gd name="T13" fmla="*/ 35 h 74"/>
                <a:gd name="T14" fmla="*/ 20 w 45"/>
                <a:gd name="T15" fmla="*/ 68 h 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74">
                  <a:moveTo>
                    <a:pt x="21" y="0"/>
                  </a:moveTo>
                  <a:cubicBezTo>
                    <a:pt x="21" y="0"/>
                    <a:pt x="0" y="31"/>
                    <a:pt x="0" y="53"/>
                  </a:cubicBezTo>
                  <a:cubicBezTo>
                    <a:pt x="0" y="65"/>
                    <a:pt x="9" y="74"/>
                    <a:pt x="21" y="74"/>
                  </a:cubicBezTo>
                  <a:cubicBezTo>
                    <a:pt x="33" y="74"/>
                    <a:pt x="42" y="65"/>
                    <a:pt x="42" y="53"/>
                  </a:cubicBezTo>
                  <a:cubicBezTo>
                    <a:pt x="42" y="31"/>
                    <a:pt x="21" y="0"/>
                    <a:pt x="21" y="0"/>
                  </a:cubicBezTo>
                  <a:close/>
                  <a:moveTo>
                    <a:pt x="20" y="68"/>
                  </a:moveTo>
                  <a:cubicBezTo>
                    <a:pt x="32" y="35"/>
                    <a:pt x="32" y="35"/>
                    <a:pt x="32" y="35"/>
                  </a:cubicBezTo>
                  <a:cubicBezTo>
                    <a:pt x="32" y="35"/>
                    <a:pt x="45" y="67"/>
                    <a:pt x="20" y="6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27" name="Freeform 24"/>
            <p:cNvSpPr>
              <a:spLocks noEditPoints="1"/>
            </p:cNvSpPr>
            <p:nvPr/>
          </p:nvSpPr>
          <p:spPr bwMode="auto">
            <a:xfrm>
              <a:off x="2824" y="411"/>
              <a:ext cx="109" cy="175"/>
            </a:xfrm>
            <a:custGeom>
              <a:avLst/>
              <a:gdLst>
                <a:gd name="T0" fmla="*/ 22 w 46"/>
                <a:gd name="T1" fmla="*/ 0 h 74"/>
                <a:gd name="T2" fmla="*/ 0 w 46"/>
                <a:gd name="T3" fmla="*/ 53 h 74"/>
                <a:gd name="T4" fmla="*/ 22 w 46"/>
                <a:gd name="T5" fmla="*/ 74 h 74"/>
                <a:gd name="T6" fmla="*/ 43 w 46"/>
                <a:gd name="T7" fmla="*/ 53 h 74"/>
                <a:gd name="T8" fmla="*/ 22 w 46"/>
                <a:gd name="T9" fmla="*/ 0 h 74"/>
                <a:gd name="T10" fmla="*/ 21 w 46"/>
                <a:gd name="T11" fmla="*/ 68 h 74"/>
                <a:gd name="T12" fmla="*/ 33 w 46"/>
                <a:gd name="T13" fmla="*/ 35 h 74"/>
                <a:gd name="T14" fmla="*/ 21 w 46"/>
                <a:gd name="T15" fmla="*/ 68 h 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74">
                  <a:moveTo>
                    <a:pt x="22" y="0"/>
                  </a:moveTo>
                  <a:cubicBezTo>
                    <a:pt x="22" y="0"/>
                    <a:pt x="0" y="31"/>
                    <a:pt x="0" y="53"/>
                  </a:cubicBezTo>
                  <a:cubicBezTo>
                    <a:pt x="0" y="65"/>
                    <a:pt x="10" y="74"/>
                    <a:pt x="22" y="74"/>
                  </a:cubicBezTo>
                  <a:cubicBezTo>
                    <a:pt x="33" y="74"/>
                    <a:pt x="43" y="65"/>
                    <a:pt x="43" y="53"/>
                  </a:cubicBezTo>
                  <a:cubicBezTo>
                    <a:pt x="43" y="31"/>
                    <a:pt x="22" y="0"/>
                    <a:pt x="22" y="0"/>
                  </a:cubicBezTo>
                  <a:close/>
                  <a:moveTo>
                    <a:pt x="21" y="68"/>
                  </a:moveTo>
                  <a:cubicBezTo>
                    <a:pt x="33" y="35"/>
                    <a:pt x="33" y="35"/>
                    <a:pt x="33" y="35"/>
                  </a:cubicBezTo>
                  <a:cubicBezTo>
                    <a:pt x="33" y="35"/>
                    <a:pt x="46" y="67"/>
                    <a:pt x="21" y="6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grpSp>
      <p:grpSp>
        <p:nvGrpSpPr>
          <p:cNvPr id="28" name="Group 27"/>
          <p:cNvGrpSpPr/>
          <p:nvPr/>
        </p:nvGrpSpPr>
        <p:grpSpPr>
          <a:xfrm>
            <a:off x="490320" y="2833595"/>
            <a:ext cx="4299003" cy="816467"/>
            <a:chOff x="490320" y="2833595"/>
            <a:chExt cx="4299003" cy="816467"/>
          </a:xfrm>
        </p:grpSpPr>
        <p:sp>
          <p:nvSpPr>
            <p:cNvPr id="29" name="Rectangle 1436"/>
            <p:cNvSpPr>
              <a:spLocks noChangeArrowheads="1"/>
            </p:cNvSpPr>
            <p:nvPr/>
          </p:nvSpPr>
          <p:spPr bwMode="auto">
            <a:xfrm>
              <a:off x="589669" y="2833595"/>
              <a:ext cx="90569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id-ID" sz="1600" b="1">
                  <a:solidFill>
                    <a:srgbClr val="DF361F"/>
                  </a:solidFill>
                  <a:latin typeface="Agency FB" panose="020B0503020202020204" pitchFamily="34" charset="0"/>
                  <a:cs typeface="Arial" pitchFamily="34" charset="0"/>
                </a:rPr>
                <a:t>MAIL SERVER</a:t>
              </a:r>
              <a:endParaRPr lang="en-US" sz="1600" b="1" dirty="0">
                <a:solidFill>
                  <a:srgbClr val="DF361F"/>
                </a:solidFill>
                <a:latin typeface="Agency FB" panose="020B0503020202020204" pitchFamily="34" charset="0"/>
                <a:cs typeface="Arial" pitchFamily="34" charset="0"/>
              </a:endParaRPr>
            </a:p>
          </p:txBody>
        </p:sp>
        <p:sp>
          <p:nvSpPr>
            <p:cNvPr id="30" name="Content Placeholder 2"/>
            <p:cNvSpPr txBox="1">
              <a:spLocks/>
            </p:cNvSpPr>
            <p:nvPr/>
          </p:nvSpPr>
          <p:spPr>
            <a:xfrm>
              <a:off x="490320" y="3043613"/>
              <a:ext cx="4299003" cy="60644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dirty="0">
                  <a:solidFill>
                    <a:prstClr val="white">
                      <a:lumMod val="50000"/>
                    </a:prstClr>
                  </a:solidFill>
                  <a:latin typeface="Agency FB" panose="020B0503020202020204" pitchFamily="34" charset="0"/>
                </a:rPr>
                <a:t>Lorem ipsum dolor sit amet, consectetur adipiscing elit. Sed imperdiet tincidunt velit laoreet facilisis. Praesent tempus ipsum suscipit, Lorem ipsum dolor sit amet, consectetur adipiscing elit. </a:t>
              </a:r>
            </a:p>
          </p:txBody>
        </p:sp>
      </p:grpSp>
      <p:grpSp>
        <p:nvGrpSpPr>
          <p:cNvPr id="31" name="Group 30"/>
          <p:cNvGrpSpPr/>
          <p:nvPr/>
        </p:nvGrpSpPr>
        <p:grpSpPr>
          <a:xfrm>
            <a:off x="490320" y="3816211"/>
            <a:ext cx="4299003" cy="816467"/>
            <a:chOff x="490320" y="2833595"/>
            <a:chExt cx="4299003" cy="816467"/>
          </a:xfrm>
        </p:grpSpPr>
        <p:sp>
          <p:nvSpPr>
            <p:cNvPr id="32" name="Rectangle 1436"/>
            <p:cNvSpPr>
              <a:spLocks noChangeArrowheads="1"/>
            </p:cNvSpPr>
            <p:nvPr/>
          </p:nvSpPr>
          <p:spPr bwMode="auto">
            <a:xfrm>
              <a:off x="589669" y="2833595"/>
              <a:ext cx="132087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id-ID" sz="1600" b="1">
                  <a:solidFill>
                    <a:srgbClr val="FA9C00"/>
                  </a:solidFill>
                  <a:latin typeface="Agency FB" panose="020B0503020202020204" pitchFamily="34" charset="0"/>
                  <a:cs typeface="Arial" pitchFamily="34" charset="0"/>
                </a:rPr>
                <a:t>CLOUD COMPUTING</a:t>
              </a:r>
              <a:endParaRPr lang="en-US" sz="1600" b="1" dirty="0">
                <a:solidFill>
                  <a:srgbClr val="FA9C00"/>
                </a:solidFill>
                <a:latin typeface="Agency FB" panose="020B0503020202020204" pitchFamily="34" charset="0"/>
                <a:cs typeface="Arial" pitchFamily="34" charset="0"/>
              </a:endParaRPr>
            </a:p>
          </p:txBody>
        </p:sp>
        <p:sp>
          <p:nvSpPr>
            <p:cNvPr id="33" name="Content Placeholder 2"/>
            <p:cNvSpPr txBox="1">
              <a:spLocks/>
            </p:cNvSpPr>
            <p:nvPr/>
          </p:nvSpPr>
          <p:spPr>
            <a:xfrm>
              <a:off x="490320" y="3043613"/>
              <a:ext cx="4299003" cy="60644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dirty="0">
                  <a:solidFill>
                    <a:prstClr val="white">
                      <a:lumMod val="50000"/>
                    </a:prstClr>
                  </a:solidFill>
                  <a:latin typeface="Agency FB" panose="020B0503020202020204" pitchFamily="34" charset="0"/>
                </a:rPr>
                <a:t>Lorem ipsum dolor sit amet, consectetur adipiscing elit. Sed imperdiet tincidunt velit laoreet facilisis. Praesent tempus ipsum suscipit, Lorem ipsum dolor sit amet, consectetur adipiscing elit. </a:t>
              </a:r>
            </a:p>
          </p:txBody>
        </p:sp>
      </p:grpSp>
      <p:grpSp>
        <p:nvGrpSpPr>
          <p:cNvPr id="34" name="Group 33"/>
          <p:cNvGrpSpPr/>
          <p:nvPr/>
        </p:nvGrpSpPr>
        <p:grpSpPr>
          <a:xfrm>
            <a:off x="490320" y="4825515"/>
            <a:ext cx="4299003" cy="816467"/>
            <a:chOff x="490320" y="2833595"/>
            <a:chExt cx="4299003" cy="816467"/>
          </a:xfrm>
        </p:grpSpPr>
        <p:sp>
          <p:nvSpPr>
            <p:cNvPr id="35" name="Rectangle 1436"/>
            <p:cNvSpPr>
              <a:spLocks noChangeArrowheads="1"/>
            </p:cNvSpPr>
            <p:nvPr/>
          </p:nvSpPr>
          <p:spPr bwMode="auto">
            <a:xfrm>
              <a:off x="589669" y="2833595"/>
              <a:ext cx="134492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id-ID" sz="1600" b="1">
                  <a:solidFill>
                    <a:srgbClr val="00B09B"/>
                  </a:solidFill>
                  <a:latin typeface="Agency FB" panose="020B0503020202020204" pitchFamily="34" charset="0"/>
                  <a:cs typeface="Arial" pitchFamily="34" charset="0"/>
                </a:rPr>
                <a:t>DEDICATED SERVER</a:t>
              </a:r>
              <a:endParaRPr lang="en-US" sz="1600" b="1" dirty="0">
                <a:solidFill>
                  <a:srgbClr val="00B09B"/>
                </a:solidFill>
                <a:latin typeface="Agency FB" panose="020B0503020202020204" pitchFamily="34" charset="0"/>
                <a:cs typeface="Arial" pitchFamily="34" charset="0"/>
              </a:endParaRPr>
            </a:p>
          </p:txBody>
        </p:sp>
        <p:sp>
          <p:nvSpPr>
            <p:cNvPr id="36" name="Content Placeholder 2"/>
            <p:cNvSpPr txBox="1">
              <a:spLocks/>
            </p:cNvSpPr>
            <p:nvPr/>
          </p:nvSpPr>
          <p:spPr>
            <a:xfrm>
              <a:off x="490320" y="3043613"/>
              <a:ext cx="4299003" cy="60644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dirty="0">
                  <a:solidFill>
                    <a:prstClr val="white">
                      <a:lumMod val="50000"/>
                    </a:prstClr>
                  </a:solidFill>
                  <a:latin typeface="Agency FB" panose="020B0503020202020204" pitchFamily="34" charset="0"/>
                </a:rPr>
                <a:t>Lorem ipsum dolor sit amet, consectetur adipiscing elit. Sed imperdiet tincidunt velit laoreet facilisis. Praesent tempus ipsum suscipit, Lorem ipsum dolor sit amet, consectetur adipiscing elit. </a:t>
              </a:r>
            </a:p>
          </p:txBody>
        </p:sp>
      </p:grpSp>
      <p:grpSp>
        <p:nvGrpSpPr>
          <p:cNvPr id="37" name="Group 36"/>
          <p:cNvGrpSpPr/>
          <p:nvPr/>
        </p:nvGrpSpPr>
        <p:grpSpPr>
          <a:xfrm>
            <a:off x="5812582" y="4700808"/>
            <a:ext cx="519113" cy="688975"/>
            <a:chOff x="8153210" y="3105371"/>
            <a:chExt cx="519113" cy="688975"/>
          </a:xfrm>
        </p:grpSpPr>
        <p:sp>
          <p:nvSpPr>
            <p:cNvPr id="38" name="Freeform 13"/>
            <p:cNvSpPr>
              <a:spLocks/>
            </p:cNvSpPr>
            <p:nvPr/>
          </p:nvSpPr>
          <p:spPr bwMode="auto">
            <a:xfrm>
              <a:off x="8153210" y="3105371"/>
              <a:ext cx="519113" cy="688975"/>
            </a:xfrm>
            <a:custGeom>
              <a:avLst/>
              <a:gdLst>
                <a:gd name="T0" fmla="*/ 132 w 138"/>
                <a:gd name="T1" fmla="*/ 159 h 183"/>
                <a:gd name="T2" fmla="*/ 132 w 138"/>
                <a:gd name="T3" fmla="*/ 128 h 183"/>
                <a:gd name="T4" fmla="*/ 132 w 138"/>
                <a:gd name="T5" fmla="*/ 108 h 183"/>
                <a:gd name="T6" fmla="*/ 132 w 138"/>
                <a:gd name="T7" fmla="*/ 86 h 183"/>
                <a:gd name="T8" fmla="*/ 132 w 138"/>
                <a:gd name="T9" fmla="*/ 66 h 183"/>
                <a:gd name="T10" fmla="*/ 132 w 138"/>
                <a:gd name="T11" fmla="*/ 35 h 183"/>
                <a:gd name="T12" fmla="*/ 138 w 138"/>
                <a:gd name="T13" fmla="*/ 24 h 183"/>
                <a:gd name="T14" fmla="*/ 125 w 138"/>
                <a:gd name="T15" fmla="*/ 11 h 183"/>
                <a:gd name="T16" fmla="*/ 117 w 138"/>
                <a:gd name="T17" fmla="*/ 11 h 183"/>
                <a:gd name="T18" fmla="*/ 114 w 138"/>
                <a:gd name="T19" fmla="*/ 11 h 183"/>
                <a:gd name="T20" fmla="*/ 114 w 138"/>
                <a:gd name="T21" fmla="*/ 8 h 183"/>
                <a:gd name="T22" fmla="*/ 118 w 138"/>
                <a:gd name="T23" fmla="*/ 8 h 183"/>
                <a:gd name="T24" fmla="*/ 118 w 138"/>
                <a:gd name="T25" fmla="*/ 6 h 183"/>
                <a:gd name="T26" fmla="*/ 114 w 138"/>
                <a:gd name="T27" fmla="*/ 6 h 183"/>
                <a:gd name="T28" fmla="*/ 114 w 138"/>
                <a:gd name="T29" fmla="*/ 5 h 183"/>
                <a:gd name="T30" fmla="*/ 118 w 138"/>
                <a:gd name="T31" fmla="*/ 5 h 183"/>
                <a:gd name="T32" fmla="*/ 118 w 138"/>
                <a:gd name="T33" fmla="*/ 4 h 183"/>
                <a:gd name="T34" fmla="*/ 114 w 138"/>
                <a:gd name="T35" fmla="*/ 4 h 183"/>
                <a:gd name="T36" fmla="*/ 114 w 138"/>
                <a:gd name="T37" fmla="*/ 3 h 183"/>
                <a:gd name="T38" fmla="*/ 118 w 138"/>
                <a:gd name="T39" fmla="*/ 3 h 183"/>
                <a:gd name="T40" fmla="*/ 118 w 138"/>
                <a:gd name="T41" fmla="*/ 1 h 183"/>
                <a:gd name="T42" fmla="*/ 114 w 138"/>
                <a:gd name="T43" fmla="*/ 1 h 183"/>
                <a:gd name="T44" fmla="*/ 114 w 138"/>
                <a:gd name="T45" fmla="*/ 0 h 183"/>
                <a:gd name="T46" fmla="*/ 87 w 138"/>
                <a:gd name="T47" fmla="*/ 0 h 183"/>
                <a:gd name="T48" fmla="*/ 87 w 138"/>
                <a:gd name="T49" fmla="*/ 1 h 183"/>
                <a:gd name="T50" fmla="*/ 84 w 138"/>
                <a:gd name="T51" fmla="*/ 1 h 183"/>
                <a:gd name="T52" fmla="*/ 84 w 138"/>
                <a:gd name="T53" fmla="*/ 3 h 183"/>
                <a:gd name="T54" fmla="*/ 87 w 138"/>
                <a:gd name="T55" fmla="*/ 3 h 183"/>
                <a:gd name="T56" fmla="*/ 87 w 138"/>
                <a:gd name="T57" fmla="*/ 4 h 183"/>
                <a:gd name="T58" fmla="*/ 84 w 138"/>
                <a:gd name="T59" fmla="*/ 4 h 183"/>
                <a:gd name="T60" fmla="*/ 84 w 138"/>
                <a:gd name="T61" fmla="*/ 5 h 183"/>
                <a:gd name="T62" fmla="*/ 87 w 138"/>
                <a:gd name="T63" fmla="*/ 5 h 183"/>
                <a:gd name="T64" fmla="*/ 87 w 138"/>
                <a:gd name="T65" fmla="*/ 6 h 183"/>
                <a:gd name="T66" fmla="*/ 84 w 138"/>
                <a:gd name="T67" fmla="*/ 6 h 183"/>
                <a:gd name="T68" fmla="*/ 84 w 138"/>
                <a:gd name="T69" fmla="*/ 8 h 183"/>
                <a:gd name="T70" fmla="*/ 87 w 138"/>
                <a:gd name="T71" fmla="*/ 8 h 183"/>
                <a:gd name="T72" fmla="*/ 87 w 138"/>
                <a:gd name="T73" fmla="*/ 11 h 183"/>
                <a:gd name="T74" fmla="*/ 21 w 138"/>
                <a:gd name="T75" fmla="*/ 11 h 183"/>
                <a:gd name="T76" fmla="*/ 12 w 138"/>
                <a:gd name="T77" fmla="*/ 11 h 183"/>
                <a:gd name="T78" fmla="*/ 0 w 138"/>
                <a:gd name="T79" fmla="*/ 24 h 183"/>
                <a:gd name="T80" fmla="*/ 6 w 138"/>
                <a:gd name="T81" fmla="*/ 35 h 183"/>
                <a:gd name="T82" fmla="*/ 6 w 138"/>
                <a:gd name="T83" fmla="*/ 60 h 183"/>
                <a:gd name="T84" fmla="*/ 6 w 138"/>
                <a:gd name="T85" fmla="*/ 86 h 183"/>
                <a:gd name="T86" fmla="*/ 6 w 138"/>
                <a:gd name="T87" fmla="*/ 108 h 183"/>
                <a:gd name="T88" fmla="*/ 6 w 138"/>
                <a:gd name="T89" fmla="*/ 122 h 183"/>
                <a:gd name="T90" fmla="*/ 6 w 138"/>
                <a:gd name="T91" fmla="*/ 159 h 183"/>
                <a:gd name="T92" fmla="*/ 0 w 138"/>
                <a:gd name="T93" fmla="*/ 170 h 183"/>
                <a:gd name="T94" fmla="*/ 12 w 138"/>
                <a:gd name="T95" fmla="*/ 183 h 183"/>
                <a:gd name="T96" fmla="*/ 21 w 138"/>
                <a:gd name="T97" fmla="*/ 183 h 183"/>
                <a:gd name="T98" fmla="*/ 117 w 138"/>
                <a:gd name="T99" fmla="*/ 183 h 183"/>
                <a:gd name="T100" fmla="*/ 125 w 138"/>
                <a:gd name="T101" fmla="*/ 183 h 183"/>
                <a:gd name="T102" fmla="*/ 138 w 138"/>
                <a:gd name="T103" fmla="*/ 170 h 183"/>
                <a:gd name="T104" fmla="*/ 132 w 138"/>
                <a:gd name="T105" fmla="*/ 15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8" h="183">
                  <a:moveTo>
                    <a:pt x="132" y="159"/>
                  </a:moveTo>
                  <a:cubicBezTo>
                    <a:pt x="132" y="128"/>
                    <a:pt x="132" y="128"/>
                    <a:pt x="132" y="128"/>
                  </a:cubicBezTo>
                  <a:cubicBezTo>
                    <a:pt x="132" y="108"/>
                    <a:pt x="132" y="108"/>
                    <a:pt x="132" y="108"/>
                  </a:cubicBezTo>
                  <a:cubicBezTo>
                    <a:pt x="132" y="86"/>
                    <a:pt x="132" y="86"/>
                    <a:pt x="132" y="86"/>
                  </a:cubicBezTo>
                  <a:cubicBezTo>
                    <a:pt x="132" y="66"/>
                    <a:pt x="132" y="66"/>
                    <a:pt x="132" y="66"/>
                  </a:cubicBezTo>
                  <a:cubicBezTo>
                    <a:pt x="132" y="35"/>
                    <a:pt x="132" y="35"/>
                    <a:pt x="132" y="35"/>
                  </a:cubicBezTo>
                  <a:cubicBezTo>
                    <a:pt x="135" y="33"/>
                    <a:pt x="138" y="28"/>
                    <a:pt x="138" y="24"/>
                  </a:cubicBezTo>
                  <a:cubicBezTo>
                    <a:pt x="138" y="17"/>
                    <a:pt x="132" y="11"/>
                    <a:pt x="125" y="11"/>
                  </a:cubicBezTo>
                  <a:cubicBezTo>
                    <a:pt x="117" y="11"/>
                    <a:pt x="117" y="11"/>
                    <a:pt x="117" y="11"/>
                  </a:cubicBezTo>
                  <a:cubicBezTo>
                    <a:pt x="114" y="11"/>
                    <a:pt x="114" y="11"/>
                    <a:pt x="114" y="11"/>
                  </a:cubicBezTo>
                  <a:cubicBezTo>
                    <a:pt x="114" y="8"/>
                    <a:pt x="114" y="8"/>
                    <a:pt x="114" y="8"/>
                  </a:cubicBezTo>
                  <a:cubicBezTo>
                    <a:pt x="118" y="8"/>
                    <a:pt x="118" y="8"/>
                    <a:pt x="118" y="8"/>
                  </a:cubicBezTo>
                  <a:cubicBezTo>
                    <a:pt x="118" y="6"/>
                    <a:pt x="118" y="6"/>
                    <a:pt x="118" y="6"/>
                  </a:cubicBezTo>
                  <a:cubicBezTo>
                    <a:pt x="114" y="6"/>
                    <a:pt x="114" y="6"/>
                    <a:pt x="114" y="6"/>
                  </a:cubicBezTo>
                  <a:cubicBezTo>
                    <a:pt x="114" y="5"/>
                    <a:pt x="114" y="5"/>
                    <a:pt x="114" y="5"/>
                  </a:cubicBezTo>
                  <a:cubicBezTo>
                    <a:pt x="118" y="5"/>
                    <a:pt x="118" y="5"/>
                    <a:pt x="118" y="5"/>
                  </a:cubicBezTo>
                  <a:cubicBezTo>
                    <a:pt x="118" y="4"/>
                    <a:pt x="118" y="4"/>
                    <a:pt x="118" y="4"/>
                  </a:cubicBezTo>
                  <a:cubicBezTo>
                    <a:pt x="114" y="4"/>
                    <a:pt x="114" y="4"/>
                    <a:pt x="114" y="4"/>
                  </a:cubicBezTo>
                  <a:cubicBezTo>
                    <a:pt x="114" y="3"/>
                    <a:pt x="114" y="3"/>
                    <a:pt x="114" y="3"/>
                  </a:cubicBezTo>
                  <a:cubicBezTo>
                    <a:pt x="118" y="3"/>
                    <a:pt x="118" y="3"/>
                    <a:pt x="118" y="3"/>
                  </a:cubicBezTo>
                  <a:cubicBezTo>
                    <a:pt x="118" y="1"/>
                    <a:pt x="118" y="1"/>
                    <a:pt x="118" y="1"/>
                  </a:cubicBezTo>
                  <a:cubicBezTo>
                    <a:pt x="114" y="1"/>
                    <a:pt x="114" y="1"/>
                    <a:pt x="114" y="1"/>
                  </a:cubicBezTo>
                  <a:cubicBezTo>
                    <a:pt x="114" y="0"/>
                    <a:pt x="114" y="0"/>
                    <a:pt x="114" y="0"/>
                  </a:cubicBezTo>
                  <a:cubicBezTo>
                    <a:pt x="87" y="0"/>
                    <a:pt x="87" y="0"/>
                    <a:pt x="87" y="0"/>
                  </a:cubicBezTo>
                  <a:cubicBezTo>
                    <a:pt x="87" y="1"/>
                    <a:pt x="87" y="1"/>
                    <a:pt x="87" y="1"/>
                  </a:cubicBezTo>
                  <a:cubicBezTo>
                    <a:pt x="84" y="1"/>
                    <a:pt x="84" y="1"/>
                    <a:pt x="84" y="1"/>
                  </a:cubicBezTo>
                  <a:cubicBezTo>
                    <a:pt x="84" y="3"/>
                    <a:pt x="84" y="3"/>
                    <a:pt x="84" y="3"/>
                  </a:cubicBezTo>
                  <a:cubicBezTo>
                    <a:pt x="87" y="3"/>
                    <a:pt x="87" y="3"/>
                    <a:pt x="87" y="3"/>
                  </a:cubicBezTo>
                  <a:cubicBezTo>
                    <a:pt x="87" y="4"/>
                    <a:pt x="87" y="4"/>
                    <a:pt x="87" y="4"/>
                  </a:cubicBezTo>
                  <a:cubicBezTo>
                    <a:pt x="84" y="4"/>
                    <a:pt x="84" y="4"/>
                    <a:pt x="84" y="4"/>
                  </a:cubicBezTo>
                  <a:cubicBezTo>
                    <a:pt x="84" y="5"/>
                    <a:pt x="84" y="5"/>
                    <a:pt x="84" y="5"/>
                  </a:cubicBezTo>
                  <a:cubicBezTo>
                    <a:pt x="87" y="5"/>
                    <a:pt x="87" y="5"/>
                    <a:pt x="87" y="5"/>
                  </a:cubicBezTo>
                  <a:cubicBezTo>
                    <a:pt x="87" y="6"/>
                    <a:pt x="87" y="6"/>
                    <a:pt x="87" y="6"/>
                  </a:cubicBezTo>
                  <a:cubicBezTo>
                    <a:pt x="84" y="6"/>
                    <a:pt x="84" y="6"/>
                    <a:pt x="84" y="6"/>
                  </a:cubicBezTo>
                  <a:cubicBezTo>
                    <a:pt x="84" y="8"/>
                    <a:pt x="84" y="8"/>
                    <a:pt x="84" y="8"/>
                  </a:cubicBezTo>
                  <a:cubicBezTo>
                    <a:pt x="87" y="8"/>
                    <a:pt x="87" y="8"/>
                    <a:pt x="87" y="8"/>
                  </a:cubicBezTo>
                  <a:cubicBezTo>
                    <a:pt x="87" y="11"/>
                    <a:pt x="87" y="11"/>
                    <a:pt x="87" y="11"/>
                  </a:cubicBezTo>
                  <a:cubicBezTo>
                    <a:pt x="21" y="11"/>
                    <a:pt x="21" y="11"/>
                    <a:pt x="21" y="11"/>
                  </a:cubicBezTo>
                  <a:cubicBezTo>
                    <a:pt x="12" y="11"/>
                    <a:pt x="12" y="11"/>
                    <a:pt x="12" y="11"/>
                  </a:cubicBezTo>
                  <a:cubicBezTo>
                    <a:pt x="5" y="11"/>
                    <a:pt x="0" y="17"/>
                    <a:pt x="0" y="24"/>
                  </a:cubicBezTo>
                  <a:cubicBezTo>
                    <a:pt x="0" y="28"/>
                    <a:pt x="2" y="33"/>
                    <a:pt x="6" y="35"/>
                  </a:cubicBezTo>
                  <a:cubicBezTo>
                    <a:pt x="6" y="60"/>
                    <a:pt x="6" y="60"/>
                    <a:pt x="6" y="60"/>
                  </a:cubicBezTo>
                  <a:cubicBezTo>
                    <a:pt x="6" y="86"/>
                    <a:pt x="6" y="86"/>
                    <a:pt x="6" y="86"/>
                  </a:cubicBezTo>
                  <a:cubicBezTo>
                    <a:pt x="6" y="108"/>
                    <a:pt x="6" y="108"/>
                    <a:pt x="6" y="108"/>
                  </a:cubicBezTo>
                  <a:cubicBezTo>
                    <a:pt x="6" y="122"/>
                    <a:pt x="6" y="122"/>
                    <a:pt x="6" y="122"/>
                  </a:cubicBezTo>
                  <a:cubicBezTo>
                    <a:pt x="6" y="159"/>
                    <a:pt x="6" y="159"/>
                    <a:pt x="6" y="159"/>
                  </a:cubicBezTo>
                  <a:cubicBezTo>
                    <a:pt x="2" y="161"/>
                    <a:pt x="0" y="165"/>
                    <a:pt x="0" y="170"/>
                  </a:cubicBezTo>
                  <a:cubicBezTo>
                    <a:pt x="0" y="177"/>
                    <a:pt x="5" y="183"/>
                    <a:pt x="12" y="183"/>
                  </a:cubicBezTo>
                  <a:cubicBezTo>
                    <a:pt x="21" y="183"/>
                    <a:pt x="21" y="183"/>
                    <a:pt x="21" y="183"/>
                  </a:cubicBezTo>
                  <a:cubicBezTo>
                    <a:pt x="117" y="183"/>
                    <a:pt x="117" y="183"/>
                    <a:pt x="117" y="183"/>
                  </a:cubicBezTo>
                  <a:cubicBezTo>
                    <a:pt x="125" y="183"/>
                    <a:pt x="125" y="183"/>
                    <a:pt x="125" y="183"/>
                  </a:cubicBezTo>
                  <a:cubicBezTo>
                    <a:pt x="132" y="183"/>
                    <a:pt x="138" y="177"/>
                    <a:pt x="138" y="170"/>
                  </a:cubicBezTo>
                  <a:cubicBezTo>
                    <a:pt x="138" y="165"/>
                    <a:pt x="135" y="161"/>
                    <a:pt x="132" y="159"/>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39" name="Freeform 23"/>
            <p:cNvSpPr>
              <a:spLocks noEditPoints="1"/>
            </p:cNvSpPr>
            <p:nvPr/>
          </p:nvSpPr>
          <p:spPr bwMode="auto">
            <a:xfrm>
              <a:off x="8334185" y="3308571"/>
              <a:ext cx="169863" cy="277812"/>
            </a:xfrm>
            <a:custGeom>
              <a:avLst/>
              <a:gdLst>
                <a:gd name="T0" fmla="*/ 21 w 45"/>
                <a:gd name="T1" fmla="*/ 0 h 74"/>
                <a:gd name="T2" fmla="*/ 0 w 45"/>
                <a:gd name="T3" fmla="*/ 53 h 74"/>
                <a:gd name="T4" fmla="*/ 21 w 45"/>
                <a:gd name="T5" fmla="*/ 74 h 74"/>
                <a:gd name="T6" fmla="*/ 42 w 45"/>
                <a:gd name="T7" fmla="*/ 53 h 74"/>
                <a:gd name="T8" fmla="*/ 21 w 45"/>
                <a:gd name="T9" fmla="*/ 0 h 74"/>
                <a:gd name="T10" fmla="*/ 20 w 45"/>
                <a:gd name="T11" fmla="*/ 68 h 74"/>
                <a:gd name="T12" fmla="*/ 32 w 45"/>
                <a:gd name="T13" fmla="*/ 35 h 74"/>
                <a:gd name="T14" fmla="*/ 20 w 45"/>
                <a:gd name="T15" fmla="*/ 68 h 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74">
                  <a:moveTo>
                    <a:pt x="21" y="0"/>
                  </a:moveTo>
                  <a:cubicBezTo>
                    <a:pt x="21" y="0"/>
                    <a:pt x="0" y="31"/>
                    <a:pt x="0" y="53"/>
                  </a:cubicBezTo>
                  <a:cubicBezTo>
                    <a:pt x="0" y="65"/>
                    <a:pt x="9" y="74"/>
                    <a:pt x="21" y="74"/>
                  </a:cubicBezTo>
                  <a:cubicBezTo>
                    <a:pt x="33" y="74"/>
                    <a:pt x="42" y="65"/>
                    <a:pt x="42" y="53"/>
                  </a:cubicBezTo>
                  <a:cubicBezTo>
                    <a:pt x="42" y="31"/>
                    <a:pt x="21" y="0"/>
                    <a:pt x="21" y="0"/>
                  </a:cubicBezTo>
                  <a:close/>
                  <a:moveTo>
                    <a:pt x="20" y="68"/>
                  </a:moveTo>
                  <a:cubicBezTo>
                    <a:pt x="32" y="35"/>
                    <a:pt x="32" y="35"/>
                    <a:pt x="32" y="35"/>
                  </a:cubicBezTo>
                  <a:cubicBezTo>
                    <a:pt x="32" y="35"/>
                    <a:pt x="45" y="67"/>
                    <a:pt x="20" y="6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grpSp>
      <p:sp>
        <p:nvSpPr>
          <p:cNvPr id="40" name="Freeform 13"/>
          <p:cNvSpPr>
            <a:spLocks/>
          </p:cNvSpPr>
          <p:nvPr/>
        </p:nvSpPr>
        <p:spPr bwMode="auto">
          <a:xfrm>
            <a:off x="7278406" y="3837208"/>
            <a:ext cx="519113" cy="688975"/>
          </a:xfrm>
          <a:custGeom>
            <a:avLst/>
            <a:gdLst>
              <a:gd name="T0" fmla="*/ 132 w 138"/>
              <a:gd name="T1" fmla="*/ 159 h 183"/>
              <a:gd name="T2" fmla="*/ 132 w 138"/>
              <a:gd name="T3" fmla="*/ 128 h 183"/>
              <a:gd name="T4" fmla="*/ 132 w 138"/>
              <a:gd name="T5" fmla="*/ 108 h 183"/>
              <a:gd name="T6" fmla="*/ 132 w 138"/>
              <a:gd name="T7" fmla="*/ 86 h 183"/>
              <a:gd name="T8" fmla="*/ 132 w 138"/>
              <a:gd name="T9" fmla="*/ 66 h 183"/>
              <a:gd name="T10" fmla="*/ 132 w 138"/>
              <a:gd name="T11" fmla="*/ 35 h 183"/>
              <a:gd name="T12" fmla="*/ 138 w 138"/>
              <a:gd name="T13" fmla="*/ 24 h 183"/>
              <a:gd name="T14" fmla="*/ 125 w 138"/>
              <a:gd name="T15" fmla="*/ 11 h 183"/>
              <a:gd name="T16" fmla="*/ 117 w 138"/>
              <a:gd name="T17" fmla="*/ 11 h 183"/>
              <a:gd name="T18" fmla="*/ 114 w 138"/>
              <a:gd name="T19" fmla="*/ 11 h 183"/>
              <a:gd name="T20" fmla="*/ 114 w 138"/>
              <a:gd name="T21" fmla="*/ 8 h 183"/>
              <a:gd name="T22" fmla="*/ 118 w 138"/>
              <a:gd name="T23" fmla="*/ 8 h 183"/>
              <a:gd name="T24" fmla="*/ 118 w 138"/>
              <a:gd name="T25" fmla="*/ 6 h 183"/>
              <a:gd name="T26" fmla="*/ 114 w 138"/>
              <a:gd name="T27" fmla="*/ 6 h 183"/>
              <a:gd name="T28" fmla="*/ 114 w 138"/>
              <a:gd name="T29" fmla="*/ 5 h 183"/>
              <a:gd name="T30" fmla="*/ 118 w 138"/>
              <a:gd name="T31" fmla="*/ 5 h 183"/>
              <a:gd name="T32" fmla="*/ 118 w 138"/>
              <a:gd name="T33" fmla="*/ 4 h 183"/>
              <a:gd name="T34" fmla="*/ 114 w 138"/>
              <a:gd name="T35" fmla="*/ 4 h 183"/>
              <a:gd name="T36" fmla="*/ 114 w 138"/>
              <a:gd name="T37" fmla="*/ 3 h 183"/>
              <a:gd name="T38" fmla="*/ 118 w 138"/>
              <a:gd name="T39" fmla="*/ 3 h 183"/>
              <a:gd name="T40" fmla="*/ 118 w 138"/>
              <a:gd name="T41" fmla="*/ 1 h 183"/>
              <a:gd name="T42" fmla="*/ 114 w 138"/>
              <a:gd name="T43" fmla="*/ 1 h 183"/>
              <a:gd name="T44" fmla="*/ 114 w 138"/>
              <a:gd name="T45" fmla="*/ 0 h 183"/>
              <a:gd name="T46" fmla="*/ 87 w 138"/>
              <a:gd name="T47" fmla="*/ 0 h 183"/>
              <a:gd name="T48" fmla="*/ 87 w 138"/>
              <a:gd name="T49" fmla="*/ 1 h 183"/>
              <a:gd name="T50" fmla="*/ 84 w 138"/>
              <a:gd name="T51" fmla="*/ 1 h 183"/>
              <a:gd name="T52" fmla="*/ 84 w 138"/>
              <a:gd name="T53" fmla="*/ 3 h 183"/>
              <a:gd name="T54" fmla="*/ 87 w 138"/>
              <a:gd name="T55" fmla="*/ 3 h 183"/>
              <a:gd name="T56" fmla="*/ 87 w 138"/>
              <a:gd name="T57" fmla="*/ 4 h 183"/>
              <a:gd name="T58" fmla="*/ 84 w 138"/>
              <a:gd name="T59" fmla="*/ 4 h 183"/>
              <a:gd name="T60" fmla="*/ 84 w 138"/>
              <a:gd name="T61" fmla="*/ 5 h 183"/>
              <a:gd name="T62" fmla="*/ 87 w 138"/>
              <a:gd name="T63" fmla="*/ 5 h 183"/>
              <a:gd name="T64" fmla="*/ 87 w 138"/>
              <a:gd name="T65" fmla="*/ 6 h 183"/>
              <a:gd name="T66" fmla="*/ 84 w 138"/>
              <a:gd name="T67" fmla="*/ 6 h 183"/>
              <a:gd name="T68" fmla="*/ 84 w 138"/>
              <a:gd name="T69" fmla="*/ 8 h 183"/>
              <a:gd name="T70" fmla="*/ 87 w 138"/>
              <a:gd name="T71" fmla="*/ 8 h 183"/>
              <a:gd name="T72" fmla="*/ 87 w 138"/>
              <a:gd name="T73" fmla="*/ 11 h 183"/>
              <a:gd name="T74" fmla="*/ 21 w 138"/>
              <a:gd name="T75" fmla="*/ 11 h 183"/>
              <a:gd name="T76" fmla="*/ 12 w 138"/>
              <a:gd name="T77" fmla="*/ 11 h 183"/>
              <a:gd name="T78" fmla="*/ 0 w 138"/>
              <a:gd name="T79" fmla="*/ 24 h 183"/>
              <a:gd name="T80" fmla="*/ 6 w 138"/>
              <a:gd name="T81" fmla="*/ 35 h 183"/>
              <a:gd name="T82" fmla="*/ 6 w 138"/>
              <a:gd name="T83" fmla="*/ 60 h 183"/>
              <a:gd name="T84" fmla="*/ 6 w 138"/>
              <a:gd name="T85" fmla="*/ 86 h 183"/>
              <a:gd name="T86" fmla="*/ 6 w 138"/>
              <a:gd name="T87" fmla="*/ 108 h 183"/>
              <a:gd name="T88" fmla="*/ 6 w 138"/>
              <a:gd name="T89" fmla="*/ 122 h 183"/>
              <a:gd name="T90" fmla="*/ 6 w 138"/>
              <a:gd name="T91" fmla="*/ 159 h 183"/>
              <a:gd name="T92" fmla="*/ 0 w 138"/>
              <a:gd name="T93" fmla="*/ 170 h 183"/>
              <a:gd name="T94" fmla="*/ 12 w 138"/>
              <a:gd name="T95" fmla="*/ 183 h 183"/>
              <a:gd name="T96" fmla="*/ 21 w 138"/>
              <a:gd name="T97" fmla="*/ 183 h 183"/>
              <a:gd name="T98" fmla="*/ 117 w 138"/>
              <a:gd name="T99" fmla="*/ 183 h 183"/>
              <a:gd name="T100" fmla="*/ 125 w 138"/>
              <a:gd name="T101" fmla="*/ 183 h 183"/>
              <a:gd name="T102" fmla="*/ 138 w 138"/>
              <a:gd name="T103" fmla="*/ 170 h 183"/>
              <a:gd name="T104" fmla="*/ 132 w 138"/>
              <a:gd name="T105" fmla="*/ 15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8" h="183">
                <a:moveTo>
                  <a:pt x="132" y="159"/>
                </a:moveTo>
                <a:cubicBezTo>
                  <a:pt x="132" y="128"/>
                  <a:pt x="132" y="128"/>
                  <a:pt x="132" y="128"/>
                </a:cubicBezTo>
                <a:cubicBezTo>
                  <a:pt x="132" y="108"/>
                  <a:pt x="132" y="108"/>
                  <a:pt x="132" y="108"/>
                </a:cubicBezTo>
                <a:cubicBezTo>
                  <a:pt x="132" y="86"/>
                  <a:pt x="132" y="86"/>
                  <a:pt x="132" y="86"/>
                </a:cubicBezTo>
                <a:cubicBezTo>
                  <a:pt x="132" y="66"/>
                  <a:pt x="132" y="66"/>
                  <a:pt x="132" y="66"/>
                </a:cubicBezTo>
                <a:cubicBezTo>
                  <a:pt x="132" y="35"/>
                  <a:pt x="132" y="35"/>
                  <a:pt x="132" y="35"/>
                </a:cubicBezTo>
                <a:cubicBezTo>
                  <a:pt x="135" y="33"/>
                  <a:pt x="138" y="28"/>
                  <a:pt x="138" y="24"/>
                </a:cubicBezTo>
                <a:cubicBezTo>
                  <a:pt x="138" y="17"/>
                  <a:pt x="132" y="11"/>
                  <a:pt x="125" y="11"/>
                </a:cubicBezTo>
                <a:cubicBezTo>
                  <a:pt x="117" y="11"/>
                  <a:pt x="117" y="11"/>
                  <a:pt x="117" y="11"/>
                </a:cubicBezTo>
                <a:cubicBezTo>
                  <a:pt x="114" y="11"/>
                  <a:pt x="114" y="11"/>
                  <a:pt x="114" y="11"/>
                </a:cubicBezTo>
                <a:cubicBezTo>
                  <a:pt x="114" y="8"/>
                  <a:pt x="114" y="8"/>
                  <a:pt x="114" y="8"/>
                </a:cubicBezTo>
                <a:cubicBezTo>
                  <a:pt x="118" y="8"/>
                  <a:pt x="118" y="8"/>
                  <a:pt x="118" y="8"/>
                </a:cubicBezTo>
                <a:cubicBezTo>
                  <a:pt x="118" y="6"/>
                  <a:pt x="118" y="6"/>
                  <a:pt x="118" y="6"/>
                </a:cubicBezTo>
                <a:cubicBezTo>
                  <a:pt x="114" y="6"/>
                  <a:pt x="114" y="6"/>
                  <a:pt x="114" y="6"/>
                </a:cubicBezTo>
                <a:cubicBezTo>
                  <a:pt x="114" y="5"/>
                  <a:pt x="114" y="5"/>
                  <a:pt x="114" y="5"/>
                </a:cubicBezTo>
                <a:cubicBezTo>
                  <a:pt x="118" y="5"/>
                  <a:pt x="118" y="5"/>
                  <a:pt x="118" y="5"/>
                </a:cubicBezTo>
                <a:cubicBezTo>
                  <a:pt x="118" y="4"/>
                  <a:pt x="118" y="4"/>
                  <a:pt x="118" y="4"/>
                </a:cubicBezTo>
                <a:cubicBezTo>
                  <a:pt x="114" y="4"/>
                  <a:pt x="114" y="4"/>
                  <a:pt x="114" y="4"/>
                </a:cubicBezTo>
                <a:cubicBezTo>
                  <a:pt x="114" y="3"/>
                  <a:pt x="114" y="3"/>
                  <a:pt x="114" y="3"/>
                </a:cubicBezTo>
                <a:cubicBezTo>
                  <a:pt x="118" y="3"/>
                  <a:pt x="118" y="3"/>
                  <a:pt x="118" y="3"/>
                </a:cubicBezTo>
                <a:cubicBezTo>
                  <a:pt x="118" y="1"/>
                  <a:pt x="118" y="1"/>
                  <a:pt x="118" y="1"/>
                </a:cubicBezTo>
                <a:cubicBezTo>
                  <a:pt x="114" y="1"/>
                  <a:pt x="114" y="1"/>
                  <a:pt x="114" y="1"/>
                </a:cubicBezTo>
                <a:cubicBezTo>
                  <a:pt x="114" y="0"/>
                  <a:pt x="114" y="0"/>
                  <a:pt x="114" y="0"/>
                </a:cubicBezTo>
                <a:cubicBezTo>
                  <a:pt x="87" y="0"/>
                  <a:pt x="87" y="0"/>
                  <a:pt x="87" y="0"/>
                </a:cubicBezTo>
                <a:cubicBezTo>
                  <a:pt x="87" y="1"/>
                  <a:pt x="87" y="1"/>
                  <a:pt x="87" y="1"/>
                </a:cubicBezTo>
                <a:cubicBezTo>
                  <a:pt x="84" y="1"/>
                  <a:pt x="84" y="1"/>
                  <a:pt x="84" y="1"/>
                </a:cubicBezTo>
                <a:cubicBezTo>
                  <a:pt x="84" y="3"/>
                  <a:pt x="84" y="3"/>
                  <a:pt x="84" y="3"/>
                </a:cubicBezTo>
                <a:cubicBezTo>
                  <a:pt x="87" y="3"/>
                  <a:pt x="87" y="3"/>
                  <a:pt x="87" y="3"/>
                </a:cubicBezTo>
                <a:cubicBezTo>
                  <a:pt x="87" y="4"/>
                  <a:pt x="87" y="4"/>
                  <a:pt x="87" y="4"/>
                </a:cubicBezTo>
                <a:cubicBezTo>
                  <a:pt x="84" y="4"/>
                  <a:pt x="84" y="4"/>
                  <a:pt x="84" y="4"/>
                </a:cubicBezTo>
                <a:cubicBezTo>
                  <a:pt x="84" y="5"/>
                  <a:pt x="84" y="5"/>
                  <a:pt x="84" y="5"/>
                </a:cubicBezTo>
                <a:cubicBezTo>
                  <a:pt x="87" y="5"/>
                  <a:pt x="87" y="5"/>
                  <a:pt x="87" y="5"/>
                </a:cubicBezTo>
                <a:cubicBezTo>
                  <a:pt x="87" y="6"/>
                  <a:pt x="87" y="6"/>
                  <a:pt x="87" y="6"/>
                </a:cubicBezTo>
                <a:cubicBezTo>
                  <a:pt x="84" y="6"/>
                  <a:pt x="84" y="6"/>
                  <a:pt x="84" y="6"/>
                </a:cubicBezTo>
                <a:cubicBezTo>
                  <a:pt x="84" y="8"/>
                  <a:pt x="84" y="8"/>
                  <a:pt x="84" y="8"/>
                </a:cubicBezTo>
                <a:cubicBezTo>
                  <a:pt x="87" y="8"/>
                  <a:pt x="87" y="8"/>
                  <a:pt x="87" y="8"/>
                </a:cubicBezTo>
                <a:cubicBezTo>
                  <a:pt x="87" y="11"/>
                  <a:pt x="87" y="11"/>
                  <a:pt x="87" y="11"/>
                </a:cubicBezTo>
                <a:cubicBezTo>
                  <a:pt x="21" y="11"/>
                  <a:pt x="21" y="11"/>
                  <a:pt x="21" y="11"/>
                </a:cubicBezTo>
                <a:cubicBezTo>
                  <a:pt x="12" y="11"/>
                  <a:pt x="12" y="11"/>
                  <a:pt x="12" y="11"/>
                </a:cubicBezTo>
                <a:cubicBezTo>
                  <a:pt x="5" y="11"/>
                  <a:pt x="0" y="17"/>
                  <a:pt x="0" y="24"/>
                </a:cubicBezTo>
                <a:cubicBezTo>
                  <a:pt x="0" y="28"/>
                  <a:pt x="2" y="33"/>
                  <a:pt x="6" y="35"/>
                </a:cubicBezTo>
                <a:cubicBezTo>
                  <a:pt x="6" y="60"/>
                  <a:pt x="6" y="60"/>
                  <a:pt x="6" y="60"/>
                </a:cubicBezTo>
                <a:cubicBezTo>
                  <a:pt x="6" y="86"/>
                  <a:pt x="6" y="86"/>
                  <a:pt x="6" y="86"/>
                </a:cubicBezTo>
                <a:cubicBezTo>
                  <a:pt x="6" y="108"/>
                  <a:pt x="6" y="108"/>
                  <a:pt x="6" y="108"/>
                </a:cubicBezTo>
                <a:cubicBezTo>
                  <a:pt x="6" y="122"/>
                  <a:pt x="6" y="122"/>
                  <a:pt x="6" y="122"/>
                </a:cubicBezTo>
                <a:cubicBezTo>
                  <a:pt x="6" y="159"/>
                  <a:pt x="6" y="159"/>
                  <a:pt x="6" y="159"/>
                </a:cubicBezTo>
                <a:cubicBezTo>
                  <a:pt x="2" y="161"/>
                  <a:pt x="0" y="165"/>
                  <a:pt x="0" y="170"/>
                </a:cubicBezTo>
                <a:cubicBezTo>
                  <a:pt x="0" y="177"/>
                  <a:pt x="5" y="183"/>
                  <a:pt x="12" y="183"/>
                </a:cubicBezTo>
                <a:cubicBezTo>
                  <a:pt x="21" y="183"/>
                  <a:pt x="21" y="183"/>
                  <a:pt x="21" y="183"/>
                </a:cubicBezTo>
                <a:cubicBezTo>
                  <a:pt x="117" y="183"/>
                  <a:pt x="117" y="183"/>
                  <a:pt x="117" y="183"/>
                </a:cubicBezTo>
                <a:cubicBezTo>
                  <a:pt x="125" y="183"/>
                  <a:pt x="125" y="183"/>
                  <a:pt x="125" y="183"/>
                </a:cubicBezTo>
                <a:cubicBezTo>
                  <a:pt x="132" y="183"/>
                  <a:pt x="138" y="177"/>
                  <a:pt x="138" y="170"/>
                </a:cubicBezTo>
                <a:cubicBezTo>
                  <a:pt x="138" y="165"/>
                  <a:pt x="135" y="161"/>
                  <a:pt x="132" y="159"/>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41" name="Freeform 23"/>
          <p:cNvSpPr>
            <a:spLocks noEditPoints="1"/>
          </p:cNvSpPr>
          <p:nvPr/>
        </p:nvSpPr>
        <p:spPr bwMode="auto">
          <a:xfrm>
            <a:off x="7459381" y="4040408"/>
            <a:ext cx="169863" cy="277812"/>
          </a:xfrm>
          <a:custGeom>
            <a:avLst/>
            <a:gdLst>
              <a:gd name="T0" fmla="*/ 21 w 45"/>
              <a:gd name="T1" fmla="*/ 0 h 74"/>
              <a:gd name="T2" fmla="*/ 0 w 45"/>
              <a:gd name="T3" fmla="*/ 53 h 74"/>
              <a:gd name="T4" fmla="*/ 21 w 45"/>
              <a:gd name="T5" fmla="*/ 74 h 74"/>
              <a:gd name="T6" fmla="*/ 42 w 45"/>
              <a:gd name="T7" fmla="*/ 53 h 74"/>
              <a:gd name="T8" fmla="*/ 21 w 45"/>
              <a:gd name="T9" fmla="*/ 0 h 74"/>
              <a:gd name="T10" fmla="*/ 20 w 45"/>
              <a:gd name="T11" fmla="*/ 68 h 74"/>
              <a:gd name="T12" fmla="*/ 32 w 45"/>
              <a:gd name="T13" fmla="*/ 35 h 74"/>
              <a:gd name="T14" fmla="*/ 20 w 45"/>
              <a:gd name="T15" fmla="*/ 68 h 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74">
                <a:moveTo>
                  <a:pt x="21" y="0"/>
                </a:moveTo>
                <a:cubicBezTo>
                  <a:pt x="21" y="0"/>
                  <a:pt x="0" y="31"/>
                  <a:pt x="0" y="53"/>
                </a:cubicBezTo>
                <a:cubicBezTo>
                  <a:pt x="0" y="65"/>
                  <a:pt x="9" y="74"/>
                  <a:pt x="21" y="74"/>
                </a:cubicBezTo>
                <a:cubicBezTo>
                  <a:pt x="33" y="74"/>
                  <a:pt x="42" y="65"/>
                  <a:pt x="42" y="53"/>
                </a:cubicBezTo>
                <a:cubicBezTo>
                  <a:pt x="42" y="31"/>
                  <a:pt x="21" y="0"/>
                  <a:pt x="21" y="0"/>
                </a:cubicBezTo>
                <a:close/>
                <a:moveTo>
                  <a:pt x="20" y="68"/>
                </a:moveTo>
                <a:cubicBezTo>
                  <a:pt x="32" y="35"/>
                  <a:pt x="32" y="35"/>
                  <a:pt x="32" y="35"/>
                </a:cubicBezTo>
                <a:cubicBezTo>
                  <a:pt x="32" y="35"/>
                  <a:pt x="45" y="67"/>
                  <a:pt x="20" y="6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grpSp>
        <p:nvGrpSpPr>
          <p:cNvPr id="42" name="Group 41"/>
          <p:cNvGrpSpPr/>
          <p:nvPr/>
        </p:nvGrpSpPr>
        <p:grpSpPr>
          <a:xfrm>
            <a:off x="8318904" y="3852342"/>
            <a:ext cx="1235815" cy="673841"/>
            <a:chOff x="7498069" y="5613999"/>
            <a:chExt cx="1235815" cy="673841"/>
          </a:xfrm>
        </p:grpSpPr>
        <p:grpSp>
          <p:nvGrpSpPr>
            <p:cNvPr id="43" name="Group 42"/>
            <p:cNvGrpSpPr/>
            <p:nvPr/>
          </p:nvGrpSpPr>
          <p:grpSpPr>
            <a:xfrm>
              <a:off x="7498069" y="5613999"/>
              <a:ext cx="679544" cy="673841"/>
              <a:chOff x="1579562" y="484188"/>
              <a:chExt cx="966788" cy="947737"/>
            </a:xfrm>
            <a:solidFill>
              <a:schemeClr val="accent3"/>
            </a:solidFill>
          </p:grpSpPr>
          <p:sp>
            <p:nvSpPr>
              <p:cNvPr id="45" name="Freeform 15"/>
              <p:cNvSpPr>
                <a:spLocks/>
              </p:cNvSpPr>
              <p:nvPr/>
            </p:nvSpPr>
            <p:spPr bwMode="auto">
              <a:xfrm>
                <a:off x="1736725" y="484188"/>
                <a:ext cx="306388" cy="246062"/>
              </a:xfrm>
              <a:custGeom>
                <a:avLst/>
                <a:gdLst>
                  <a:gd name="T0" fmla="*/ 39 w 39"/>
                  <a:gd name="T1" fmla="*/ 0 h 32"/>
                  <a:gd name="T2" fmla="*/ 0 w 39"/>
                  <a:gd name="T3" fmla="*/ 16 h 32"/>
                  <a:gd name="T4" fmla="*/ 16 w 39"/>
                  <a:gd name="T5" fmla="*/ 32 h 32"/>
                  <a:gd name="T6" fmla="*/ 39 w 39"/>
                  <a:gd name="T7" fmla="*/ 23 h 32"/>
                  <a:gd name="T8" fmla="*/ 39 w 39"/>
                  <a:gd name="T9" fmla="*/ 0 h 32"/>
                </a:gdLst>
                <a:ahLst/>
                <a:cxnLst>
                  <a:cxn ang="0">
                    <a:pos x="T0" y="T1"/>
                  </a:cxn>
                  <a:cxn ang="0">
                    <a:pos x="T2" y="T3"/>
                  </a:cxn>
                  <a:cxn ang="0">
                    <a:pos x="T4" y="T5"/>
                  </a:cxn>
                  <a:cxn ang="0">
                    <a:pos x="T6" y="T7"/>
                  </a:cxn>
                  <a:cxn ang="0">
                    <a:pos x="T8" y="T9"/>
                  </a:cxn>
                </a:cxnLst>
                <a:rect l="0" t="0" r="r" b="b"/>
                <a:pathLst>
                  <a:path w="39" h="32">
                    <a:moveTo>
                      <a:pt x="39" y="0"/>
                    </a:moveTo>
                    <a:cubicBezTo>
                      <a:pt x="25" y="0"/>
                      <a:pt x="11" y="6"/>
                      <a:pt x="0" y="16"/>
                    </a:cubicBezTo>
                    <a:cubicBezTo>
                      <a:pt x="16" y="32"/>
                      <a:pt x="16" y="32"/>
                      <a:pt x="16" y="32"/>
                    </a:cubicBezTo>
                    <a:cubicBezTo>
                      <a:pt x="23" y="27"/>
                      <a:pt x="30" y="23"/>
                      <a:pt x="39" y="23"/>
                    </a:cubicBezTo>
                    <a:cubicBezTo>
                      <a:pt x="39" y="0"/>
                      <a:pt x="39" y="0"/>
                      <a:pt x="39" y="0"/>
                    </a:cubicBezTo>
                  </a:path>
                </a:pathLst>
              </a:custGeom>
              <a:solidFill>
                <a:schemeClr val="bg2">
                  <a:lumMod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46" name="Freeform 16"/>
              <p:cNvSpPr>
                <a:spLocks/>
              </p:cNvSpPr>
              <p:nvPr/>
            </p:nvSpPr>
            <p:spPr bwMode="auto">
              <a:xfrm>
                <a:off x="2295525" y="638175"/>
                <a:ext cx="250825" cy="300037"/>
              </a:xfrm>
              <a:custGeom>
                <a:avLst/>
                <a:gdLst>
                  <a:gd name="T0" fmla="*/ 16 w 32"/>
                  <a:gd name="T1" fmla="*/ 0 h 39"/>
                  <a:gd name="T2" fmla="*/ 0 w 32"/>
                  <a:gd name="T3" fmla="*/ 16 h 39"/>
                  <a:gd name="T4" fmla="*/ 9 w 32"/>
                  <a:gd name="T5" fmla="*/ 39 h 39"/>
                  <a:gd name="T6" fmla="*/ 32 w 32"/>
                  <a:gd name="T7" fmla="*/ 39 h 39"/>
                  <a:gd name="T8" fmla="*/ 16 w 32"/>
                  <a:gd name="T9" fmla="*/ 0 h 39"/>
                </a:gdLst>
                <a:ahLst/>
                <a:cxnLst>
                  <a:cxn ang="0">
                    <a:pos x="T0" y="T1"/>
                  </a:cxn>
                  <a:cxn ang="0">
                    <a:pos x="T2" y="T3"/>
                  </a:cxn>
                  <a:cxn ang="0">
                    <a:pos x="T4" y="T5"/>
                  </a:cxn>
                  <a:cxn ang="0">
                    <a:pos x="T6" y="T7"/>
                  </a:cxn>
                  <a:cxn ang="0">
                    <a:pos x="T8" y="T9"/>
                  </a:cxn>
                </a:cxnLst>
                <a:rect l="0" t="0" r="r" b="b"/>
                <a:pathLst>
                  <a:path w="32" h="39">
                    <a:moveTo>
                      <a:pt x="16" y="0"/>
                    </a:moveTo>
                    <a:cubicBezTo>
                      <a:pt x="0" y="16"/>
                      <a:pt x="0" y="16"/>
                      <a:pt x="0" y="16"/>
                    </a:cubicBezTo>
                    <a:cubicBezTo>
                      <a:pt x="5" y="22"/>
                      <a:pt x="9" y="30"/>
                      <a:pt x="9" y="39"/>
                    </a:cubicBezTo>
                    <a:cubicBezTo>
                      <a:pt x="32" y="39"/>
                      <a:pt x="32" y="39"/>
                      <a:pt x="32" y="39"/>
                    </a:cubicBezTo>
                    <a:cubicBezTo>
                      <a:pt x="32" y="24"/>
                      <a:pt x="26" y="1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47" name="Freeform 17"/>
              <p:cNvSpPr>
                <a:spLocks/>
              </p:cNvSpPr>
              <p:nvPr/>
            </p:nvSpPr>
            <p:spPr bwMode="auto">
              <a:xfrm>
                <a:off x="2082800" y="484188"/>
                <a:ext cx="306388" cy="246062"/>
              </a:xfrm>
              <a:custGeom>
                <a:avLst/>
                <a:gdLst>
                  <a:gd name="T0" fmla="*/ 0 w 39"/>
                  <a:gd name="T1" fmla="*/ 0 h 32"/>
                  <a:gd name="T2" fmla="*/ 0 w 39"/>
                  <a:gd name="T3" fmla="*/ 23 h 32"/>
                  <a:gd name="T4" fmla="*/ 23 w 39"/>
                  <a:gd name="T5" fmla="*/ 32 h 32"/>
                  <a:gd name="T6" fmla="*/ 39 w 39"/>
                  <a:gd name="T7" fmla="*/ 16 h 32"/>
                  <a:gd name="T8" fmla="*/ 0 w 39"/>
                  <a:gd name="T9" fmla="*/ 0 h 32"/>
                </a:gdLst>
                <a:ahLst/>
                <a:cxnLst>
                  <a:cxn ang="0">
                    <a:pos x="T0" y="T1"/>
                  </a:cxn>
                  <a:cxn ang="0">
                    <a:pos x="T2" y="T3"/>
                  </a:cxn>
                  <a:cxn ang="0">
                    <a:pos x="T4" y="T5"/>
                  </a:cxn>
                  <a:cxn ang="0">
                    <a:pos x="T6" y="T7"/>
                  </a:cxn>
                  <a:cxn ang="0">
                    <a:pos x="T8" y="T9"/>
                  </a:cxn>
                </a:cxnLst>
                <a:rect l="0" t="0" r="r" b="b"/>
                <a:pathLst>
                  <a:path w="39" h="32">
                    <a:moveTo>
                      <a:pt x="0" y="0"/>
                    </a:moveTo>
                    <a:cubicBezTo>
                      <a:pt x="0" y="23"/>
                      <a:pt x="0" y="23"/>
                      <a:pt x="0" y="23"/>
                    </a:cubicBezTo>
                    <a:cubicBezTo>
                      <a:pt x="9" y="23"/>
                      <a:pt x="17" y="27"/>
                      <a:pt x="23" y="32"/>
                    </a:cubicBezTo>
                    <a:cubicBezTo>
                      <a:pt x="39" y="16"/>
                      <a:pt x="39" y="16"/>
                      <a:pt x="39" y="16"/>
                    </a:cubicBezTo>
                    <a:cubicBezTo>
                      <a:pt x="29" y="6"/>
                      <a:pt x="15"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48" name="Freeform 18"/>
              <p:cNvSpPr>
                <a:spLocks/>
              </p:cNvSpPr>
              <p:nvPr/>
            </p:nvSpPr>
            <p:spPr bwMode="auto">
              <a:xfrm>
                <a:off x="1579562" y="638175"/>
                <a:ext cx="258763" cy="300037"/>
              </a:xfrm>
              <a:custGeom>
                <a:avLst/>
                <a:gdLst>
                  <a:gd name="T0" fmla="*/ 16 w 33"/>
                  <a:gd name="T1" fmla="*/ 0 h 39"/>
                  <a:gd name="T2" fmla="*/ 0 w 33"/>
                  <a:gd name="T3" fmla="*/ 39 h 39"/>
                  <a:gd name="T4" fmla="*/ 23 w 33"/>
                  <a:gd name="T5" fmla="*/ 39 h 39"/>
                  <a:gd name="T6" fmla="*/ 33 w 33"/>
                  <a:gd name="T7" fmla="*/ 16 h 39"/>
                  <a:gd name="T8" fmla="*/ 16 w 33"/>
                  <a:gd name="T9" fmla="*/ 0 h 39"/>
                </a:gdLst>
                <a:ahLst/>
                <a:cxnLst>
                  <a:cxn ang="0">
                    <a:pos x="T0" y="T1"/>
                  </a:cxn>
                  <a:cxn ang="0">
                    <a:pos x="T2" y="T3"/>
                  </a:cxn>
                  <a:cxn ang="0">
                    <a:pos x="T4" y="T5"/>
                  </a:cxn>
                  <a:cxn ang="0">
                    <a:pos x="T6" y="T7"/>
                  </a:cxn>
                  <a:cxn ang="0">
                    <a:pos x="T8" y="T9"/>
                  </a:cxn>
                </a:cxnLst>
                <a:rect l="0" t="0" r="r" b="b"/>
                <a:pathLst>
                  <a:path w="33" h="39">
                    <a:moveTo>
                      <a:pt x="16" y="0"/>
                    </a:moveTo>
                    <a:cubicBezTo>
                      <a:pt x="7" y="10"/>
                      <a:pt x="1" y="24"/>
                      <a:pt x="0" y="39"/>
                    </a:cubicBezTo>
                    <a:cubicBezTo>
                      <a:pt x="23" y="39"/>
                      <a:pt x="23" y="39"/>
                      <a:pt x="23" y="39"/>
                    </a:cubicBezTo>
                    <a:cubicBezTo>
                      <a:pt x="24" y="30"/>
                      <a:pt x="27" y="22"/>
                      <a:pt x="33" y="16"/>
                    </a:cubicBezTo>
                    <a:lnTo>
                      <a:pt x="16" y="0"/>
                    </a:lnTo>
                    <a:close/>
                  </a:path>
                </a:pathLst>
              </a:custGeom>
              <a:solidFill>
                <a:schemeClr val="bg2">
                  <a:lumMod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49" name="Freeform 19"/>
              <p:cNvSpPr>
                <a:spLocks/>
              </p:cNvSpPr>
              <p:nvPr/>
            </p:nvSpPr>
            <p:spPr bwMode="auto">
              <a:xfrm>
                <a:off x="1579562" y="976313"/>
                <a:ext cx="258763" cy="300037"/>
              </a:xfrm>
              <a:custGeom>
                <a:avLst/>
                <a:gdLst>
                  <a:gd name="T0" fmla="*/ 23 w 33"/>
                  <a:gd name="T1" fmla="*/ 0 h 39"/>
                  <a:gd name="T2" fmla="*/ 0 w 33"/>
                  <a:gd name="T3" fmla="*/ 0 h 39"/>
                  <a:gd name="T4" fmla="*/ 16 w 33"/>
                  <a:gd name="T5" fmla="*/ 39 h 39"/>
                  <a:gd name="T6" fmla="*/ 33 w 33"/>
                  <a:gd name="T7" fmla="*/ 23 h 39"/>
                  <a:gd name="T8" fmla="*/ 23 w 33"/>
                  <a:gd name="T9" fmla="*/ 0 h 39"/>
                </a:gdLst>
                <a:ahLst/>
                <a:cxnLst>
                  <a:cxn ang="0">
                    <a:pos x="T0" y="T1"/>
                  </a:cxn>
                  <a:cxn ang="0">
                    <a:pos x="T2" y="T3"/>
                  </a:cxn>
                  <a:cxn ang="0">
                    <a:pos x="T4" y="T5"/>
                  </a:cxn>
                  <a:cxn ang="0">
                    <a:pos x="T6" y="T7"/>
                  </a:cxn>
                  <a:cxn ang="0">
                    <a:pos x="T8" y="T9"/>
                  </a:cxn>
                </a:cxnLst>
                <a:rect l="0" t="0" r="r" b="b"/>
                <a:pathLst>
                  <a:path w="33" h="39">
                    <a:moveTo>
                      <a:pt x="23" y="0"/>
                    </a:moveTo>
                    <a:cubicBezTo>
                      <a:pt x="0" y="0"/>
                      <a:pt x="0" y="0"/>
                      <a:pt x="0" y="0"/>
                    </a:cubicBezTo>
                    <a:cubicBezTo>
                      <a:pt x="1" y="14"/>
                      <a:pt x="7" y="28"/>
                      <a:pt x="16" y="39"/>
                    </a:cubicBezTo>
                    <a:cubicBezTo>
                      <a:pt x="33" y="23"/>
                      <a:pt x="33" y="23"/>
                      <a:pt x="33" y="23"/>
                    </a:cubicBezTo>
                    <a:cubicBezTo>
                      <a:pt x="27" y="16"/>
                      <a:pt x="24" y="8"/>
                      <a:pt x="2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50" name="Freeform 20"/>
              <p:cNvSpPr>
                <a:spLocks/>
              </p:cNvSpPr>
              <p:nvPr/>
            </p:nvSpPr>
            <p:spPr bwMode="auto">
              <a:xfrm>
                <a:off x="1736725" y="1176338"/>
                <a:ext cx="306388" cy="255587"/>
              </a:xfrm>
              <a:custGeom>
                <a:avLst/>
                <a:gdLst>
                  <a:gd name="T0" fmla="*/ 16 w 39"/>
                  <a:gd name="T1" fmla="*/ 0 h 33"/>
                  <a:gd name="T2" fmla="*/ 0 w 39"/>
                  <a:gd name="T3" fmla="*/ 17 h 33"/>
                  <a:gd name="T4" fmla="*/ 39 w 39"/>
                  <a:gd name="T5" fmla="*/ 33 h 33"/>
                  <a:gd name="T6" fmla="*/ 39 w 39"/>
                  <a:gd name="T7" fmla="*/ 10 h 33"/>
                  <a:gd name="T8" fmla="*/ 16 w 39"/>
                  <a:gd name="T9" fmla="*/ 0 h 33"/>
                </a:gdLst>
                <a:ahLst/>
                <a:cxnLst>
                  <a:cxn ang="0">
                    <a:pos x="T0" y="T1"/>
                  </a:cxn>
                  <a:cxn ang="0">
                    <a:pos x="T2" y="T3"/>
                  </a:cxn>
                  <a:cxn ang="0">
                    <a:pos x="T4" y="T5"/>
                  </a:cxn>
                  <a:cxn ang="0">
                    <a:pos x="T6" y="T7"/>
                  </a:cxn>
                  <a:cxn ang="0">
                    <a:pos x="T8" y="T9"/>
                  </a:cxn>
                </a:cxnLst>
                <a:rect l="0" t="0" r="r" b="b"/>
                <a:pathLst>
                  <a:path w="39" h="33">
                    <a:moveTo>
                      <a:pt x="16" y="0"/>
                    </a:moveTo>
                    <a:cubicBezTo>
                      <a:pt x="0" y="17"/>
                      <a:pt x="0" y="17"/>
                      <a:pt x="0" y="17"/>
                    </a:cubicBezTo>
                    <a:cubicBezTo>
                      <a:pt x="11" y="26"/>
                      <a:pt x="25" y="32"/>
                      <a:pt x="39" y="33"/>
                    </a:cubicBezTo>
                    <a:cubicBezTo>
                      <a:pt x="39" y="10"/>
                      <a:pt x="39" y="10"/>
                      <a:pt x="39" y="10"/>
                    </a:cubicBezTo>
                    <a:cubicBezTo>
                      <a:pt x="30" y="9"/>
                      <a:pt x="23" y="6"/>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51" name="Freeform 21"/>
              <p:cNvSpPr>
                <a:spLocks/>
              </p:cNvSpPr>
              <p:nvPr/>
            </p:nvSpPr>
            <p:spPr bwMode="auto">
              <a:xfrm>
                <a:off x="2295525" y="976313"/>
                <a:ext cx="250825" cy="300037"/>
              </a:xfrm>
              <a:custGeom>
                <a:avLst/>
                <a:gdLst>
                  <a:gd name="T0" fmla="*/ 32 w 32"/>
                  <a:gd name="T1" fmla="*/ 0 h 39"/>
                  <a:gd name="T2" fmla="*/ 9 w 32"/>
                  <a:gd name="T3" fmla="*/ 0 h 39"/>
                  <a:gd name="T4" fmla="*/ 0 w 32"/>
                  <a:gd name="T5" fmla="*/ 23 h 39"/>
                  <a:gd name="T6" fmla="*/ 16 w 32"/>
                  <a:gd name="T7" fmla="*/ 39 h 39"/>
                  <a:gd name="T8" fmla="*/ 32 w 32"/>
                  <a:gd name="T9" fmla="*/ 0 h 39"/>
                </a:gdLst>
                <a:ahLst/>
                <a:cxnLst>
                  <a:cxn ang="0">
                    <a:pos x="T0" y="T1"/>
                  </a:cxn>
                  <a:cxn ang="0">
                    <a:pos x="T2" y="T3"/>
                  </a:cxn>
                  <a:cxn ang="0">
                    <a:pos x="T4" y="T5"/>
                  </a:cxn>
                  <a:cxn ang="0">
                    <a:pos x="T6" y="T7"/>
                  </a:cxn>
                  <a:cxn ang="0">
                    <a:pos x="T8" y="T9"/>
                  </a:cxn>
                </a:cxnLst>
                <a:rect l="0" t="0" r="r" b="b"/>
                <a:pathLst>
                  <a:path w="32" h="39">
                    <a:moveTo>
                      <a:pt x="32" y="0"/>
                    </a:moveTo>
                    <a:cubicBezTo>
                      <a:pt x="9" y="0"/>
                      <a:pt x="9" y="0"/>
                      <a:pt x="9" y="0"/>
                    </a:cubicBezTo>
                    <a:cubicBezTo>
                      <a:pt x="9" y="8"/>
                      <a:pt x="5" y="16"/>
                      <a:pt x="0" y="23"/>
                    </a:cubicBezTo>
                    <a:cubicBezTo>
                      <a:pt x="16" y="39"/>
                      <a:pt x="16" y="39"/>
                      <a:pt x="16" y="39"/>
                    </a:cubicBezTo>
                    <a:cubicBezTo>
                      <a:pt x="26" y="28"/>
                      <a:pt x="32" y="14"/>
                      <a:pt x="3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52" name="Freeform 22"/>
              <p:cNvSpPr>
                <a:spLocks/>
              </p:cNvSpPr>
              <p:nvPr/>
            </p:nvSpPr>
            <p:spPr bwMode="auto">
              <a:xfrm>
                <a:off x="2082800" y="1176338"/>
                <a:ext cx="306388" cy="255587"/>
              </a:xfrm>
              <a:custGeom>
                <a:avLst/>
                <a:gdLst>
                  <a:gd name="T0" fmla="*/ 23 w 39"/>
                  <a:gd name="T1" fmla="*/ 0 h 33"/>
                  <a:gd name="T2" fmla="*/ 0 w 39"/>
                  <a:gd name="T3" fmla="*/ 10 h 33"/>
                  <a:gd name="T4" fmla="*/ 0 w 39"/>
                  <a:gd name="T5" fmla="*/ 33 h 33"/>
                  <a:gd name="T6" fmla="*/ 39 w 39"/>
                  <a:gd name="T7" fmla="*/ 17 h 33"/>
                  <a:gd name="T8" fmla="*/ 23 w 39"/>
                  <a:gd name="T9" fmla="*/ 0 h 33"/>
                </a:gdLst>
                <a:ahLst/>
                <a:cxnLst>
                  <a:cxn ang="0">
                    <a:pos x="T0" y="T1"/>
                  </a:cxn>
                  <a:cxn ang="0">
                    <a:pos x="T2" y="T3"/>
                  </a:cxn>
                  <a:cxn ang="0">
                    <a:pos x="T4" y="T5"/>
                  </a:cxn>
                  <a:cxn ang="0">
                    <a:pos x="T6" y="T7"/>
                  </a:cxn>
                  <a:cxn ang="0">
                    <a:pos x="T8" y="T9"/>
                  </a:cxn>
                </a:cxnLst>
                <a:rect l="0" t="0" r="r" b="b"/>
                <a:pathLst>
                  <a:path w="39" h="33">
                    <a:moveTo>
                      <a:pt x="23" y="0"/>
                    </a:moveTo>
                    <a:cubicBezTo>
                      <a:pt x="17" y="6"/>
                      <a:pt x="9" y="9"/>
                      <a:pt x="0" y="10"/>
                    </a:cubicBezTo>
                    <a:cubicBezTo>
                      <a:pt x="0" y="33"/>
                      <a:pt x="0" y="33"/>
                      <a:pt x="0" y="33"/>
                    </a:cubicBezTo>
                    <a:cubicBezTo>
                      <a:pt x="15" y="32"/>
                      <a:pt x="29" y="26"/>
                      <a:pt x="39" y="17"/>
                    </a:cubicBezTo>
                    <a:cubicBezTo>
                      <a:pt x="23" y="0"/>
                      <a:pt x="23" y="0"/>
                      <a:pt x="2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grpSp>
        <p:sp>
          <p:nvSpPr>
            <p:cNvPr id="44" name="Rectangle 43"/>
            <p:cNvSpPr/>
            <p:nvPr/>
          </p:nvSpPr>
          <p:spPr>
            <a:xfrm>
              <a:off x="8194954" y="5736786"/>
              <a:ext cx="538930" cy="369332"/>
            </a:xfrm>
            <a:prstGeom prst="rect">
              <a:avLst/>
            </a:prstGeom>
          </p:spPr>
          <p:txBody>
            <a:bodyPr wrap="none">
              <a:spAutoFit/>
            </a:bodyPr>
            <a:lstStyle/>
            <a:p>
              <a:r>
                <a:rPr lang="id-ID" b="1">
                  <a:solidFill>
                    <a:srgbClr val="44546A"/>
                  </a:solidFill>
                  <a:latin typeface="Agency FB" panose="020B0503020202020204" pitchFamily="34" charset="0"/>
                </a:rPr>
                <a:t>75%</a:t>
              </a:r>
              <a:endParaRPr lang="en-US" b="1" dirty="0">
                <a:solidFill>
                  <a:srgbClr val="44546A"/>
                </a:solidFill>
                <a:latin typeface="Agency FB" panose="020B0503020202020204" pitchFamily="34" charset="0"/>
              </a:endParaRPr>
            </a:p>
          </p:txBody>
        </p:sp>
      </p:grpSp>
      <p:grpSp>
        <p:nvGrpSpPr>
          <p:cNvPr id="53" name="Group 52"/>
          <p:cNvGrpSpPr/>
          <p:nvPr/>
        </p:nvGrpSpPr>
        <p:grpSpPr>
          <a:xfrm>
            <a:off x="6795734" y="4730599"/>
            <a:ext cx="1277320" cy="673841"/>
            <a:chOff x="8257867" y="4202041"/>
            <a:chExt cx="1277320" cy="673841"/>
          </a:xfrm>
        </p:grpSpPr>
        <p:grpSp>
          <p:nvGrpSpPr>
            <p:cNvPr id="54" name="Group 53"/>
            <p:cNvGrpSpPr/>
            <p:nvPr/>
          </p:nvGrpSpPr>
          <p:grpSpPr>
            <a:xfrm>
              <a:off x="8257867" y="4202041"/>
              <a:ext cx="679544" cy="673841"/>
              <a:chOff x="1579562" y="484188"/>
              <a:chExt cx="966788" cy="947737"/>
            </a:xfrm>
            <a:solidFill>
              <a:schemeClr val="accent3"/>
            </a:solidFill>
          </p:grpSpPr>
          <p:sp>
            <p:nvSpPr>
              <p:cNvPr id="56" name="Freeform 15"/>
              <p:cNvSpPr>
                <a:spLocks/>
              </p:cNvSpPr>
              <p:nvPr/>
            </p:nvSpPr>
            <p:spPr bwMode="auto">
              <a:xfrm>
                <a:off x="1736725" y="484188"/>
                <a:ext cx="306388" cy="246062"/>
              </a:xfrm>
              <a:custGeom>
                <a:avLst/>
                <a:gdLst>
                  <a:gd name="T0" fmla="*/ 39 w 39"/>
                  <a:gd name="T1" fmla="*/ 0 h 32"/>
                  <a:gd name="T2" fmla="*/ 0 w 39"/>
                  <a:gd name="T3" fmla="*/ 16 h 32"/>
                  <a:gd name="T4" fmla="*/ 16 w 39"/>
                  <a:gd name="T5" fmla="*/ 32 h 32"/>
                  <a:gd name="T6" fmla="*/ 39 w 39"/>
                  <a:gd name="T7" fmla="*/ 23 h 32"/>
                  <a:gd name="T8" fmla="*/ 39 w 39"/>
                  <a:gd name="T9" fmla="*/ 0 h 32"/>
                </a:gdLst>
                <a:ahLst/>
                <a:cxnLst>
                  <a:cxn ang="0">
                    <a:pos x="T0" y="T1"/>
                  </a:cxn>
                  <a:cxn ang="0">
                    <a:pos x="T2" y="T3"/>
                  </a:cxn>
                  <a:cxn ang="0">
                    <a:pos x="T4" y="T5"/>
                  </a:cxn>
                  <a:cxn ang="0">
                    <a:pos x="T6" y="T7"/>
                  </a:cxn>
                  <a:cxn ang="0">
                    <a:pos x="T8" y="T9"/>
                  </a:cxn>
                </a:cxnLst>
                <a:rect l="0" t="0" r="r" b="b"/>
                <a:pathLst>
                  <a:path w="39" h="32">
                    <a:moveTo>
                      <a:pt x="39" y="0"/>
                    </a:moveTo>
                    <a:cubicBezTo>
                      <a:pt x="25" y="0"/>
                      <a:pt x="11" y="6"/>
                      <a:pt x="0" y="16"/>
                    </a:cubicBezTo>
                    <a:cubicBezTo>
                      <a:pt x="16" y="32"/>
                      <a:pt x="16" y="32"/>
                      <a:pt x="16" y="32"/>
                    </a:cubicBezTo>
                    <a:cubicBezTo>
                      <a:pt x="23" y="27"/>
                      <a:pt x="30" y="23"/>
                      <a:pt x="39" y="23"/>
                    </a:cubicBezTo>
                    <a:cubicBezTo>
                      <a:pt x="39" y="0"/>
                      <a:pt x="39" y="0"/>
                      <a:pt x="39" y="0"/>
                    </a:cubicBezTo>
                  </a:path>
                </a:pathLst>
              </a:custGeom>
              <a:solidFill>
                <a:schemeClr val="bg2">
                  <a:lumMod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57" name="Freeform 16"/>
              <p:cNvSpPr>
                <a:spLocks/>
              </p:cNvSpPr>
              <p:nvPr/>
            </p:nvSpPr>
            <p:spPr bwMode="auto">
              <a:xfrm>
                <a:off x="2295525" y="638175"/>
                <a:ext cx="250825" cy="300037"/>
              </a:xfrm>
              <a:custGeom>
                <a:avLst/>
                <a:gdLst>
                  <a:gd name="T0" fmla="*/ 16 w 32"/>
                  <a:gd name="T1" fmla="*/ 0 h 39"/>
                  <a:gd name="T2" fmla="*/ 0 w 32"/>
                  <a:gd name="T3" fmla="*/ 16 h 39"/>
                  <a:gd name="T4" fmla="*/ 9 w 32"/>
                  <a:gd name="T5" fmla="*/ 39 h 39"/>
                  <a:gd name="T6" fmla="*/ 32 w 32"/>
                  <a:gd name="T7" fmla="*/ 39 h 39"/>
                  <a:gd name="T8" fmla="*/ 16 w 32"/>
                  <a:gd name="T9" fmla="*/ 0 h 39"/>
                </a:gdLst>
                <a:ahLst/>
                <a:cxnLst>
                  <a:cxn ang="0">
                    <a:pos x="T0" y="T1"/>
                  </a:cxn>
                  <a:cxn ang="0">
                    <a:pos x="T2" y="T3"/>
                  </a:cxn>
                  <a:cxn ang="0">
                    <a:pos x="T4" y="T5"/>
                  </a:cxn>
                  <a:cxn ang="0">
                    <a:pos x="T6" y="T7"/>
                  </a:cxn>
                  <a:cxn ang="0">
                    <a:pos x="T8" y="T9"/>
                  </a:cxn>
                </a:cxnLst>
                <a:rect l="0" t="0" r="r" b="b"/>
                <a:pathLst>
                  <a:path w="32" h="39">
                    <a:moveTo>
                      <a:pt x="16" y="0"/>
                    </a:moveTo>
                    <a:cubicBezTo>
                      <a:pt x="0" y="16"/>
                      <a:pt x="0" y="16"/>
                      <a:pt x="0" y="16"/>
                    </a:cubicBezTo>
                    <a:cubicBezTo>
                      <a:pt x="5" y="22"/>
                      <a:pt x="9" y="30"/>
                      <a:pt x="9" y="39"/>
                    </a:cubicBezTo>
                    <a:cubicBezTo>
                      <a:pt x="32" y="39"/>
                      <a:pt x="32" y="39"/>
                      <a:pt x="32" y="39"/>
                    </a:cubicBezTo>
                    <a:cubicBezTo>
                      <a:pt x="32" y="24"/>
                      <a:pt x="26" y="10"/>
                      <a:pt x="16" y="0"/>
                    </a:cubicBezTo>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58" name="Freeform 17"/>
              <p:cNvSpPr>
                <a:spLocks/>
              </p:cNvSpPr>
              <p:nvPr/>
            </p:nvSpPr>
            <p:spPr bwMode="auto">
              <a:xfrm>
                <a:off x="2082800" y="484188"/>
                <a:ext cx="306388" cy="246062"/>
              </a:xfrm>
              <a:custGeom>
                <a:avLst/>
                <a:gdLst>
                  <a:gd name="T0" fmla="*/ 0 w 39"/>
                  <a:gd name="T1" fmla="*/ 0 h 32"/>
                  <a:gd name="T2" fmla="*/ 0 w 39"/>
                  <a:gd name="T3" fmla="*/ 23 h 32"/>
                  <a:gd name="T4" fmla="*/ 23 w 39"/>
                  <a:gd name="T5" fmla="*/ 32 h 32"/>
                  <a:gd name="T6" fmla="*/ 39 w 39"/>
                  <a:gd name="T7" fmla="*/ 16 h 32"/>
                  <a:gd name="T8" fmla="*/ 0 w 39"/>
                  <a:gd name="T9" fmla="*/ 0 h 32"/>
                </a:gdLst>
                <a:ahLst/>
                <a:cxnLst>
                  <a:cxn ang="0">
                    <a:pos x="T0" y="T1"/>
                  </a:cxn>
                  <a:cxn ang="0">
                    <a:pos x="T2" y="T3"/>
                  </a:cxn>
                  <a:cxn ang="0">
                    <a:pos x="T4" y="T5"/>
                  </a:cxn>
                  <a:cxn ang="0">
                    <a:pos x="T6" y="T7"/>
                  </a:cxn>
                  <a:cxn ang="0">
                    <a:pos x="T8" y="T9"/>
                  </a:cxn>
                </a:cxnLst>
                <a:rect l="0" t="0" r="r" b="b"/>
                <a:pathLst>
                  <a:path w="39" h="32">
                    <a:moveTo>
                      <a:pt x="0" y="0"/>
                    </a:moveTo>
                    <a:cubicBezTo>
                      <a:pt x="0" y="23"/>
                      <a:pt x="0" y="23"/>
                      <a:pt x="0" y="23"/>
                    </a:cubicBezTo>
                    <a:cubicBezTo>
                      <a:pt x="9" y="23"/>
                      <a:pt x="17" y="27"/>
                      <a:pt x="23" y="32"/>
                    </a:cubicBezTo>
                    <a:cubicBezTo>
                      <a:pt x="39" y="16"/>
                      <a:pt x="39" y="16"/>
                      <a:pt x="39" y="16"/>
                    </a:cubicBezTo>
                    <a:cubicBezTo>
                      <a:pt x="29" y="6"/>
                      <a:pt x="15"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59" name="Freeform 18"/>
              <p:cNvSpPr>
                <a:spLocks/>
              </p:cNvSpPr>
              <p:nvPr/>
            </p:nvSpPr>
            <p:spPr bwMode="auto">
              <a:xfrm>
                <a:off x="1579562" y="638175"/>
                <a:ext cx="258763" cy="300037"/>
              </a:xfrm>
              <a:custGeom>
                <a:avLst/>
                <a:gdLst>
                  <a:gd name="T0" fmla="*/ 16 w 33"/>
                  <a:gd name="T1" fmla="*/ 0 h 39"/>
                  <a:gd name="T2" fmla="*/ 0 w 33"/>
                  <a:gd name="T3" fmla="*/ 39 h 39"/>
                  <a:gd name="T4" fmla="*/ 23 w 33"/>
                  <a:gd name="T5" fmla="*/ 39 h 39"/>
                  <a:gd name="T6" fmla="*/ 33 w 33"/>
                  <a:gd name="T7" fmla="*/ 16 h 39"/>
                  <a:gd name="T8" fmla="*/ 16 w 33"/>
                  <a:gd name="T9" fmla="*/ 0 h 39"/>
                </a:gdLst>
                <a:ahLst/>
                <a:cxnLst>
                  <a:cxn ang="0">
                    <a:pos x="T0" y="T1"/>
                  </a:cxn>
                  <a:cxn ang="0">
                    <a:pos x="T2" y="T3"/>
                  </a:cxn>
                  <a:cxn ang="0">
                    <a:pos x="T4" y="T5"/>
                  </a:cxn>
                  <a:cxn ang="0">
                    <a:pos x="T6" y="T7"/>
                  </a:cxn>
                  <a:cxn ang="0">
                    <a:pos x="T8" y="T9"/>
                  </a:cxn>
                </a:cxnLst>
                <a:rect l="0" t="0" r="r" b="b"/>
                <a:pathLst>
                  <a:path w="33" h="39">
                    <a:moveTo>
                      <a:pt x="16" y="0"/>
                    </a:moveTo>
                    <a:cubicBezTo>
                      <a:pt x="7" y="10"/>
                      <a:pt x="1" y="24"/>
                      <a:pt x="0" y="39"/>
                    </a:cubicBezTo>
                    <a:cubicBezTo>
                      <a:pt x="23" y="39"/>
                      <a:pt x="23" y="39"/>
                      <a:pt x="23" y="39"/>
                    </a:cubicBezTo>
                    <a:cubicBezTo>
                      <a:pt x="24" y="30"/>
                      <a:pt x="27" y="22"/>
                      <a:pt x="33" y="16"/>
                    </a:cubicBezTo>
                    <a:lnTo>
                      <a:pt x="16" y="0"/>
                    </a:lnTo>
                    <a:close/>
                  </a:path>
                </a:pathLst>
              </a:custGeom>
              <a:solidFill>
                <a:schemeClr val="bg2">
                  <a:lumMod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60" name="Freeform 19"/>
              <p:cNvSpPr>
                <a:spLocks/>
              </p:cNvSpPr>
              <p:nvPr/>
            </p:nvSpPr>
            <p:spPr bwMode="auto">
              <a:xfrm>
                <a:off x="1579562" y="976313"/>
                <a:ext cx="258763" cy="300037"/>
              </a:xfrm>
              <a:custGeom>
                <a:avLst/>
                <a:gdLst>
                  <a:gd name="T0" fmla="*/ 23 w 33"/>
                  <a:gd name="T1" fmla="*/ 0 h 39"/>
                  <a:gd name="T2" fmla="*/ 0 w 33"/>
                  <a:gd name="T3" fmla="*/ 0 h 39"/>
                  <a:gd name="T4" fmla="*/ 16 w 33"/>
                  <a:gd name="T5" fmla="*/ 39 h 39"/>
                  <a:gd name="T6" fmla="*/ 33 w 33"/>
                  <a:gd name="T7" fmla="*/ 23 h 39"/>
                  <a:gd name="T8" fmla="*/ 23 w 33"/>
                  <a:gd name="T9" fmla="*/ 0 h 39"/>
                </a:gdLst>
                <a:ahLst/>
                <a:cxnLst>
                  <a:cxn ang="0">
                    <a:pos x="T0" y="T1"/>
                  </a:cxn>
                  <a:cxn ang="0">
                    <a:pos x="T2" y="T3"/>
                  </a:cxn>
                  <a:cxn ang="0">
                    <a:pos x="T4" y="T5"/>
                  </a:cxn>
                  <a:cxn ang="0">
                    <a:pos x="T6" y="T7"/>
                  </a:cxn>
                  <a:cxn ang="0">
                    <a:pos x="T8" y="T9"/>
                  </a:cxn>
                </a:cxnLst>
                <a:rect l="0" t="0" r="r" b="b"/>
                <a:pathLst>
                  <a:path w="33" h="39">
                    <a:moveTo>
                      <a:pt x="23" y="0"/>
                    </a:moveTo>
                    <a:cubicBezTo>
                      <a:pt x="0" y="0"/>
                      <a:pt x="0" y="0"/>
                      <a:pt x="0" y="0"/>
                    </a:cubicBezTo>
                    <a:cubicBezTo>
                      <a:pt x="1" y="14"/>
                      <a:pt x="7" y="28"/>
                      <a:pt x="16" y="39"/>
                    </a:cubicBezTo>
                    <a:cubicBezTo>
                      <a:pt x="33" y="23"/>
                      <a:pt x="33" y="23"/>
                      <a:pt x="33" y="23"/>
                    </a:cubicBezTo>
                    <a:cubicBezTo>
                      <a:pt x="27" y="16"/>
                      <a:pt x="24" y="8"/>
                      <a:pt x="23" y="0"/>
                    </a:cubicBezTo>
                  </a:path>
                </a:pathLst>
              </a:custGeom>
              <a:solidFill>
                <a:schemeClr val="bg2">
                  <a:lumMod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61" name="Freeform 20"/>
              <p:cNvSpPr>
                <a:spLocks/>
              </p:cNvSpPr>
              <p:nvPr/>
            </p:nvSpPr>
            <p:spPr bwMode="auto">
              <a:xfrm>
                <a:off x="1736725" y="1176338"/>
                <a:ext cx="306388" cy="255587"/>
              </a:xfrm>
              <a:custGeom>
                <a:avLst/>
                <a:gdLst>
                  <a:gd name="T0" fmla="*/ 16 w 39"/>
                  <a:gd name="T1" fmla="*/ 0 h 33"/>
                  <a:gd name="T2" fmla="*/ 0 w 39"/>
                  <a:gd name="T3" fmla="*/ 17 h 33"/>
                  <a:gd name="T4" fmla="*/ 39 w 39"/>
                  <a:gd name="T5" fmla="*/ 33 h 33"/>
                  <a:gd name="T6" fmla="*/ 39 w 39"/>
                  <a:gd name="T7" fmla="*/ 10 h 33"/>
                  <a:gd name="T8" fmla="*/ 16 w 39"/>
                  <a:gd name="T9" fmla="*/ 0 h 33"/>
                </a:gdLst>
                <a:ahLst/>
                <a:cxnLst>
                  <a:cxn ang="0">
                    <a:pos x="T0" y="T1"/>
                  </a:cxn>
                  <a:cxn ang="0">
                    <a:pos x="T2" y="T3"/>
                  </a:cxn>
                  <a:cxn ang="0">
                    <a:pos x="T4" y="T5"/>
                  </a:cxn>
                  <a:cxn ang="0">
                    <a:pos x="T6" y="T7"/>
                  </a:cxn>
                  <a:cxn ang="0">
                    <a:pos x="T8" y="T9"/>
                  </a:cxn>
                </a:cxnLst>
                <a:rect l="0" t="0" r="r" b="b"/>
                <a:pathLst>
                  <a:path w="39" h="33">
                    <a:moveTo>
                      <a:pt x="16" y="0"/>
                    </a:moveTo>
                    <a:cubicBezTo>
                      <a:pt x="0" y="17"/>
                      <a:pt x="0" y="17"/>
                      <a:pt x="0" y="17"/>
                    </a:cubicBezTo>
                    <a:cubicBezTo>
                      <a:pt x="11" y="26"/>
                      <a:pt x="25" y="32"/>
                      <a:pt x="39" y="33"/>
                    </a:cubicBezTo>
                    <a:cubicBezTo>
                      <a:pt x="39" y="10"/>
                      <a:pt x="39" y="10"/>
                      <a:pt x="39" y="10"/>
                    </a:cubicBezTo>
                    <a:cubicBezTo>
                      <a:pt x="30" y="9"/>
                      <a:pt x="23" y="6"/>
                      <a:pt x="16" y="0"/>
                    </a:cubicBezTo>
                  </a:path>
                </a:pathLst>
              </a:custGeom>
              <a:solidFill>
                <a:schemeClr val="bg2">
                  <a:lumMod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62" name="Freeform 21"/>
              <p:cNvSpPr>
                <a:spLocks/>
              </p:cNvSpPr>
              <p:nvPr/>
            </p:nvSpPr>
            <p:spPr bwMode="auto">
              <a:xfrm>
                <a:off x="2295525" y="976313"/>
                <a:ext cx="250825" cy="300037"/>
              </a:xfrm>
              <a:custGeom>
                <a:avLst/>
                <a:gdLst>
                  <a:gd name="T0" fmla="*/ 32 w 32"/>
                  <a:gd name="T1" fmla="*/ 0 h 39"/>
                  <a:gd name="T2" fmla="*/ 9 w 32"/>
                  <a:gd name="T3" fmla="*/ 0 h 39"/>
                  <a:gd name="T4" fmla="*/ 0 w 32"/>
                  <a:gd name="T5" fmla="*/ 23 h 39"/>
                  <a:gd name="T6" fmla="*/ 16 w 32"/>
                  <a:gd name="T7" fmla="*/ 39 h 39"/>
                  <a:gd name="T8" fmla="*/ 32 w 32"/>
                  <a:gd name="T9" fmla="*/ 0 h 39"/>
                </a:gdLst>
                <a:ahLst/>
                <a:cxnLst>
                  <a:cxn ang="0">
                    <a:pos x="T0" y="T1"/>
                  </a:cxn>
                  <a:cxn ang="0">
                    <a:pos x="T2" y="T3"/>
                  </a:cxn>
                  <a:cxn ang="0">
                    <a:pos x="T4" y="T5"/>
                  </a:cxn>
                  <a:cxn ang="0">
                    <a:pos x="T6" y="T7"/>
                  </a:cxn>
                  <a:cxn ang="0">
                    <a:pos x="T8" y="T9"/>
                  </a:cxn>
                </a:cxnLst>
                <a:rect l="0" t="0" r="r" b="b"/>
                <a:pathLst>
                  <a:path w="32" h="39">
                    <a:moveTo>
                      <a:pt x="32" y="0"/>
                    </a:moveTo>
                    <a:cubicBezTo>
                      <a:pt x="9" y="0"/>
                      <a:pt x="9" y="0"/>
                      <a:pt x="9" y="0"/>
                    </a:cubicBezTo>
                    <a:cubicBezTo>
                      <a:pt x="9" y="8"/>
                      <a:pt x="5" y="16"/>
                      <a:pt x="0" y="23"/>
                    </a:cubicBezTo>
                    <a:cubicBezTo>
                      <a:pt x="16" y="39"/>
                      <a:pt x="16" y="39"/>
                      <a:pt x="16" y="39"/>
                    </a:cubicBezTo>
                    <a:cubicBezTo>
                      <a:pt x="26" y="28"/>
                      <a:pt x="32" y="14"/>
                      <a:pt x="3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63" name="Freeform 22"/>
              <p:cNvSpPr>
                <a:spLocks/>
              </p:cNvSpPr>
              <p:nvPr/>
            </p:nvSpPr>
            <p:spPr bwMode="auto">
              <a:xfrm>
                <a:off x="2082800" y="1176338"/>
                <a:ext cx="306388" cy="255587"/>
              </a:xfrm>
              <a:custGeom>
                <a:avLst/>
                <a:gdLst>
                  <a:gd name="T0" fmla="*/ 23 w 39"/>
                  <a:gd name="T1" fmla="*/ 0 h 33"/>
                  <a:gd name="T2" fmla="*/ 0 w 39"/>
                  <a:gd name="T3" fmla="*/ 10 h 33"/>
                  <a:gd name="T4" fmla="*/ 0 w 39"/>
                  <a:gd name="T5" fmla="*/ 33 h 33"/>
                  <a:gd name="T6" fmla="*/ 39 w 39"/>
                  <a:gd name="T7" fmla="*/ 17 h 33"/>
                  <a:gd name="T8" fmla="*/ 23 w 39"/>
                  <a:gd name="T9" fmla="*/ 0 h 33"/>
                </a:gdLst>
                <a:ahLst/>
                <a:cxnLst>
                  <a:cxn ang="0">
                    <a:pos x="T0" y="T1"/>
                  </a:cxn>
                  <a:cxn ang="0">
                    <a:pos x="T2" y="T3"/>
                  </a:cxn>
                  <a:cxn ang="0">
                    <a:pos x="T4" y="T5"/>
                  </a:cxn>
                  <a:cxn ang="0">
                    <a:pos x="T6" y="T7"/>
                  </a:cxn>
                  <a:cxn ang="0">
                    <a:pos x="T8" y="T9"/>
                  </a:cxn>
                </a:cxnLst>
                <a:rect l="0" t="0" r="r" b="b"/>
                <a:pathLst>
                  <a:path w="39" h="33">
                    <a:moveTo>
                      <a:pt x="23" y="0"/>
                    </a:moveTo>
                    <a:cubicBezTo>
                      <a:pt x="17" y="6"/>
                      <a:pt x="9" y="9"/>
                      <a:pt x="0" y="10"/>
                    </a:cubicBezTo>
                    <a:cubicBezTo>
                      <a:pt x="0" y="33"/>
                      <a:pt x="0" y="33"/>
                      <a:pt x="0" y="33"/>
                    </a:cubicBezTo>
                    <a:cubicBezTo>
                      <a:pt x="15" y="32"/>
                      <a:pt x="29" y="26"/>
                      <a:pt x="39" y="17"/>
                    </a:cubicBezTo>
                    <a:cubicBezTo>
                      <a:pt x="23" y="0"/>
                      <a:pt x="23" y="0"/>
                      <a:pt x="2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grpSp>
        <p:sp>
          <p:nvSpPr>
            <p:cNvPr id="55" name="Rectangle 54"/>
            <p:cNvSpPr/>
            <p:nvPr/>
          </p:nvSpPr>
          <p:spPr>
            <a:xfrm>
              <a:off x="8988242" y="4324828"/>
              <a:ext cx="546945" cy="369332"/>
            </a:xfrm>
            <a:prstGeom prst="rect">
              <a:avLst/>
            </a:prstGeom>
          </p:spPr>
          <p:txBody>
            <a:bodyPr wrap="none">
              <a:spAutoFit/>
            </a:bodyPr>
            <a:lstStyle/>
            <a:p>
              <a:r>
                <a:rPr lang="id-ID" b="1">
                  <a:solidFill>
                    <a:srgbClr val="44546A"/>
                  </a:solidFill>
                  <a:latin typeface="Agency FB" panose="020B0503020202020204" pitchFamily="34" charset="0"/>
                </a:rPr>
                <a:t>50%</a:t>
              </a:r>
              <a:endParaRPr lang="en-US" b="1" dirty="0">
                <a:solidFill>
                  <a:srgbClr val="44546A"/>
                </a:solidFill>
                <a:latin typeface="Agency FB" panose="020B0503020202020204" pitchFamily="34" charset="0"/>
              </a:endParaRPr>
            </a:p>
          </p:txBody>
        </p:sp>
      </p:grpSp>
      <p:grpSp>
        <p:nvGrpSpPr>
          <p:cNvPr id="64" name="Group 63"/>
          <p:cNvGrpSpPr/>
          <p:nvPr/>
        </p:nvGrpSpPr>
        <p:grpSpPr>
          <a:xfrm>
            <a:off x="9633719" y="2952971"/>
            <a:ext cx="1234298" cy="673841"/>
            <a:chOff x="8257242" y="2992986"/>
            <a:chExt cx="1234298" cy="673841"/>
          </a:xfrm>
        </p:grpSpPr>
        <p:grpSp>
          <p:nvGrpSpPr>
            <p:cNvPr id="65" name="Group 64"/>
            <p:cNvGrpSpPr/>
            <p:nvPr/>
          </p:nvGrpSpPr>
          <p:grpSpPr>
            <a:xfrm>
              <a:off x="8257242" y="2992986"/>
              <a:ext cx="679544" cy="673841"/>
              <a:chOff x="1579562" y="484188"/>
              <a:chExt cx="966788" cy="947737"/>
            </a:xfrm>
            <a:solidFill>
              <a:schemeClr val="accent3"/>
            </a:solidFill>
          </p:grpSpPr>
          <p:sp>
            <p:nvSpPr>
              <p:cNvPr id="67" name="Freeform 15"/>
              <p:cNvSpPr>
                <a:spLocks/>
              </p:cNvSpPr>
              <p:nvPr/>
            </p:nvSpPr>
            <p:spPr bwMode="auto">
              <a:xfrm>
                <a:off x="1736725" y="484188"/>
                <a:ext cx="306388" cy="246062"/>
              </a:xfrm>
              <a:custGeom>
                <a:avLst/>
                <a:gdLst>
                  <a:gd name="T0" fmla="*/ 39 w 39"/>
                  <a:gd name="T1" fmla="*/ 0 h 32"/>
                  <a:gd name="T2" fmla="*/ 0 w 39"/>
                  <a:gd name="T3" fmla="*/ 16 h 32"/>
                  <a:gd name="T4" fmla="*/ 16 w 39"/>
                  <a:gd name="T5" fmla="*/ 32 h 32"/>
                  <a:gd name="T6" fmla="*/ 39 w 39"/>
                  <a:gd name="T7" fmla="*/ 23 h 32"/>
                  <a:gd name="T8" fmla="*/ 39 w 39"/>
                  <a:gd name="T9" fmla="*/ 0 h 32"/>
                </a:gdLst>
                <a:ahLst/>
                <a:cxnLst>
                  <a:cxn ang="0">
                    <a:pos x="T0" y="T1"/>
                  </a:cxn>
                  <a:cxn ang="0">
                    <a:pos x="T2" y="T3"/>
                  </a:cxn>
                  <a:cxn ang="0">
                    <a:pos x="T4" y="T5"/>
                  </a:cxn>
                  <a:cxn ang="0">
                    <a:pos x="T6" y="T7"/>
                  </a:cxn>
                  <a:cxn ang="0">
                    <a:pos x="T8" y="T9"/>
                  </a:cxn>
                </a:cxnLst>
                <a:rect l="0" t="0" r="r" b="b"/>
                <a:pathLst>
                  <a:path w="39" h="32">
                    <a:moveTo>
                      <a:pt x="39" y="0"/>
                    </a:moveTo>
                    <a:cubicBezTo>
                      <a:pt x="25" y="0"/>
                      <a:pt x="11" y="6"/>
                      <a:pt x="0" y="16"/>
                    </a:cubicBezTo>
                    <a:cubicBezTo>
                      <a:pt x="16" y="32"/>
                      <a:pt x="16" y="32"/>
                      <a:pt x="16" y="32"/>
                    </a:cubicBezTo>
                    <a:cubicBezTo>
                      <a:pt x="23" y="27"/>
                      <a:pt x="30" y="23"/>
                      <a:pt x="39" y="23"/>
                    </a:cubicBezTo>
                    <a:cubicBezTo>
                      <a:pt x="39" y="0"/>
                      <a:pt x="39" y="0"/>
                      <a:pt x="39" y="0"/>
                    </a:cubicBezTo>
                  </a:path>
                </a:pathLst>
              </a:custGeom>
              <a:solidFill>
                <a:schemeClr val="bg2">
                  <a:lumMod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68" name="Freeform 16"/>
              <p:cNvSpPr>
                <a:spLocks/>
              </p:cNvSpPr>
              <p:nvPr/>
            </p:nvSpPr>
            <p:spPr bwMode="auto">
              <a:xfrm>
                <a:off x="2295525" y="638175"/>
                <a:ext cx="250825" cy="300037"/>
              </a:xfrm>
              <a:custGeom>
                <a:avLst/>
                <a:gdLst>
                  <a:gd name="T0" fmla="*/ 16 w 32"/>
                  <a:gd name="T1" fmla="*/ 0 h 39"/>
                  <a:gd name="T2" fmla="*/ 0 w 32"/>
                  <a:gd name="T3" fmla="*/ 16 h 39"/>
                  <a:gd name="T4" fmla="*/ 9 w 32"/>
                  <a:gd name="T5" fmla="*/ 39 h 39"/>
                  <a:gd name="T6" fmla="*/ 32 w 32"/>
                  <a:gd name="T7" fmla="*/ 39 h 39"/>
                  <a:gd name="T8" fmla="*/ 16 w 32"/>
                  <a:gd name="T9" fmla="*/ 0 h 39"/>
                </a:gdLst>
                <a:ahLst/>
                <a:cxnLst>
                  <a:cxn ang="0">
                    <a:pos x="T0" y="T1"/>
                  </a:cxn>
                  <a:cxn ang="0">
                    <a:pos x="T2" y="T3"/>
                  </a:cxn>
                  <a:cxn ang="0">
                    <a:pos x="T4" y="T5"/>
                  </a:cxn>
                  <a:cxn ang="0">
                    <a:pos x="T6" y="T7"/>
                  </a:cxn>
                  <a:cxn ang="0">
                    <a:pos x="T8" y="T9"/>
                  </a:cxn>
                </a:cxnLst>
                <a:rect l="0" t="0" r="r" b="b"/>
                <a:pathLst>
                  <a:path w="32" h="39">
                    <a:moveTo>
                      <a:pt x="16" y="0"/>
                    </a:moveTo>
                    <a:cubicBezTo>
                      <a:pt x="0" y="16"/>
                      <a:pt x="0" y="16"/>
                      <a:pt x="0" y="16"/>
                    </a:cubicBezTo>
                    <a:cubicBezTo>
                      <a:pt x="5" y="22"/>
                      <a:pt x="9" y="30"/>
                      <a:pt x="9" y="39"/>
                    </a:cubicBezTo>
                    <a:cubicBezTo>
                      <a:pt x="32" y="39"/>
                      <a:pt x="32" y="39"/>
                      <a:pt x="32" y="39"/>
                    </a:cubicBezTo>
                    <a:cubicBezTo>
                      <a:pt x="32" y="24"/>
                      <a:pt x="26" y="1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69" name="Freeform 17"/>
              <p:cNvSpPr>
                <a:spLocks/>
              </p:cNvSpPr>
              <p:nvPr/>
            </p:nvSpPr>
            <p:spPr bwMode="auto">
              <a:xfrm>
                <a:off x="2082800" y="484188"/>
                <a:ext cx="306388" cy="246062"/>
              </a:xfrm>
              <a:custGeom>
                <a:avLst/>
                <a:gdLst>
                  <a:gd name="T0" fmla="*/ 0 w 39"/>
                  <a:gd name="T1" fmla="*/ 0 h 32"/>
                  <a:gd name="T2" fmla="*/ 0 w 39"/>
                  <a:gd name="T3" fmla="*/ 23 h 32"/>
                  <a:gd name="T4" fmla="*/ 23 w 39"/>
                  <a:gd name="T5" fmla="*/ 32 h 32"/>
                  <a:gd name="T6" fmla="*/ 39 w 39"/>
                  <a:gd name="T7" fmla="*/ 16 h 32"/>
                  <a:gd name="T8" fmla="*/ 0 w 39"/>
                  <a:gd name="T9" fmla="*/ 0 h 32"/>
                </a:gdLst>
                <a:ahLst/>
                <a:cxnLst>
                  <a:cxn ang="0">
                    <a:pos x="T0" y="T1"/>
                  </a:cxn>
                  <a:cxn ang="0">
                    <a:pos x="T2" y="T3"/>
                  </a:cxn>
                  <a:cxn ang="0">
                    <a:pos x="T4" y="T5"/>
                  </a:cxn>
                  <a:cxn ang="0">
                    <a:pos x="T6" y="T7"/>
                  </a:cxn>
                  <a:cxn ang="0">
                    <a:pos x="T8" y="T9"/>
                  </a:cxn>
                </a:cxnLst>
                <a:rect l="0" t="0" r="r" b="b"/>
                <a:pathLst>
                  <a:path w="39" h="32">
                    <a:moveTo>
                      <a:pt x="0" y="0"/>
                    </a:moveTo>
                    <a:cubicBezTo>
                      <a:pt x="0" y="23"/>
                      <a:pt x="0" y="23"/>
                      <a:pt x="0" y="23"/>
                    </a:cubicBezTo>
                    <a:cubicBezTo>
                      <a:pt x="9" y="23"/>
                      <a:pt x="17" y="27"/>
                      <a:pt x="23" y="32"/>
                    </a:cubicBezTo>
                    <a:cubicBezTo>
                      <a:pt x="39" y="16"/>
                      <a:pt x="39" y="16"/>
                      <a:pt x="39" y="16"/>
                    </a:cubicBezTo>
                    <a:cubicBezTo>
                      <a:pt x="29" y="6"/>
                      <a:pt x="15"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70" name="Freeform 18"/>
              <p:cNvSpPr>
                <a:spLocks/>
              </p:cNvSpPr>
              <p:nvPr/>
            </p:nvSpPr>
            <p:spPr bwMode="auto">
              <a:xfrm>
                <a:off x="1579562" y="638175"/>
                <a:ext cx="258763" cy="300037"/>
              </a:xfrm>
              <a:custGeom>
                <a:avLst/>
                <a:gdLst>
                  <a:gd name="T0" fmla="*/ 16 w 33"/>
                  <a:gd name="T1" fmla="*/ 0 h 39"/>
                  <a:gd name="T2" fmla="*/ 0 w 33"/>
                  <a:gd name="T3" fmla="*/ 39 h 39"/>
                  <a:gd name="T4" fmla="*/ 23 w 33"/>
                  <a:gd name="T5" fmla="*/ 39 h 39"/>
                  <a:gd name="T6" fmla="*/ 33 w 33"/>
                  <a:gd name="T7" fmla="*/ 16 h 39"/>
                  <a:gd name="T8" fmla="*/ 16 w 33"/>
                  <a:gd name="T9" fmla="*/ 0 h 39"/>
                </a:gdLst>
                <a:ahLst/>
                <a:cxnLst>
                  <a:cxn ang="0">
                    <a:pos x="T0" y="T1"/>
                  </a:cxn>
                  <a:cxn ang="0">
                    <a:pos x="T2" y="T3"/>
                  </a:cxn>
                  <a:cxn ang="0">
                    <a:pos x="T4" y="T5"/>
                  </a:cxn>
                  <a:cxn ang="0">
                    <a:pos x="T6" y="T7"/>
                  </a:cxn>
                  <a:cxn ang="0">
                    <a:pos x="T8" y="T9"/>
                  </a:cxn>
                </a:cxnLst>
                <a:rect l="0" t="0" r="r" b="b"/>
                <a:pathLst>
                  <a:path w="33" h="39">
                    <a:moveTo>
                      <a:pt x="16" y="0"/>
                    </a:moveTo>
                    <a:cubicBezTo>
                      <a:pt x="7" y="10"/>
                      <a:pt x="1" y="24"/>
                      <a:pt x="0" y="39"/>
                    </a:cubicBezTo>
                    <a:cubicBezTo>
                      <a:pt x="23" y="39"/>
                      <a:pt x="23" y="39"/>
                      <a:pt x="23" y="39"/>
                    </a:cubicBezTo>
                    <a:cubicBezTo>
                      <a:pt x="24" y="30"/>
                      <a:pt x="27" y="22"/>
                      <a:pt x="33" y="16"/>
                    </a:cubicBezTo>
                    <a:lnTo>
                      <a:pt x="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71" name="Freeform 19"/>
              <p:cNvSpPr>
                <a:spLocks/>
              </p:cNvSpPr>
              <p:nvPr/>
            </p:nvSpPr>
            <p:spPr bwMode="auto">
              <a:xfrm>
                <a:off x="1579562" y="976313"/>
                <a:ext cx="258763" cy="300037"/>
              </a:xfrm>
              <a:custGeom>
                <a:avLst/>
                <a:gdLst>
                  <a:gd name="T0" fmla="*/ 23 w 33"/>
                  <a:gd name="T1" fmla="*/ 0 h 39"/>
                  <a:gd name="T2" fmla="*/ 0 w 33"/>
                  <a:gd name="T3" fmla="*/ 0 h 39"/>
                  <a:gd name="T4" fmla="*/ 16 w 33"/>
                  <a:gd name="T5" fmla="*/ 39 h 39"/>
                  <a:gd name="T6" fmla="*/ 33 w 33"/>
                  <a:gd name="T7" fmla="*/ 23 h 39"/>
                  <a:gd name="T8" fmla="*/ 23 w 33"/>
                  <a:gd name="T9" fmla="*/ 0 h 39"/>
                </a:gdLst>
                <a:ahLst/>
                <a:cxnLst>
                  <a:cxn ang="0">
                    <a:pos x="T0" y="T1"/>
                  </a:cxn>
                  <a:cxn ang="0">
                    <a:pos x="T2" y="T3"/>
                  </a:cxn>
                  <a:cxn ang="0">
                    <a:pos x="T4" y="T5"/>
                  </a:cxn>
                  <a:cxn ang="0">
                    <a:pos x="T6" y="T7"/>
                  </a:cxn>
                  <a:cxn ang="0">
                    <a:pos x="T8" y="T9"/>
                  </a:cxn>
                </a:cxnLst>
                <a:rect l="0" t="0" r="r" b="b"/>
                <a:pathLst>
                  <a:path w="33" h="39">
                    <a:moveTo>
                      <a:pt x="23" y="0"/>
                    </a:moveTo>
                    <a:cubicBezTo>
                      <a:pt x="0" y="0"/>
                      <a:pt x="0" y="0"/>
                      <a:pt x="0" y="0"/>
                    </a:cubicBezTo>
                    <a:cubicBezTo>
                      <a:pt x="1" y="14"/>
                      <a:pt x="7" y="28"/>
                      <a:pt x="16" y="39"/>
                    </a:cubicBezTo>
                    <a:cubicBezTo>
                      <a:pt x="33" y="23"/>
                      <a:pt x="33" y="23"/>
                      <a:pt x="33" y="23"/>
                    </a:cubicBezTo>
                    <a:cubicBezTo>
                      <a:pt x="27" y="16"/>
                      <a:pt x="24" y="8"/>
                      <a:pt x="2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72" name="Freeform 20"/>
              <p:cNvSpPr>
                <a:spLocks/>
              </p:cNvSpPr>
              <p:nvPr/>
            </p:nvSpPr>
            <p:spPr bwMode="auto">
              <a:xfrm>
                <a:off x="1736725" y="1176338"/>
                <a:ext cx="306388" cy="255587"/>
              </a:xfrm>
              <a:custGeom>
                <a:avLst/>
                <a:gdLst>
                  <a:gd name="T0" fmla="*/ 16 w 39"/>
                  <a:gd name="T1" fmla="*/ 0 h 33"/>
                  <a:gd name="T2" fmla="*/ 0 w 39"/>
                  <a:gd name="T3" fmla="*/ 17 h 33"/>
                  <a:gd name="T4" fmla="*/ 39 w 39"/>
                  <a:gd name="T5" fmla="*/ 33 h 33"/>
                  <a:gd name="T6" fmla="*/ 39 w 39"/>
                  <a:gd name="T7" fmla="*/ 10 h 33"/>
                  <a:gd name="T8" fmla="*/ 16 w 39"/>
                  <a:gd name="T9" fmla="*/ 0 h 33"/>
                </a:gdLst>
                <a:ahLst/>
                <a:cxnLst>
                  <a:cxn ang="0">
                    <a:pos x="T0" y="T1"/>
                  </a:cxn>
                  <a:cxn ang="0">
                    <a:pos x="T2" y="T3"/>
                  </a:cxn>
                  <a:cxn ang="0">
                    <a:pos x="T4" y="T5"/>
                  </a:cxn>
                  <a:cxn ang="0">
                    <a:pos x="T6" y="T7"/>
                  </a:cxn>
                  <a:cxn ang="0">
                    <a:pos x="T8" y="T9"/>
                  </a:cxn>
                </a:cxnLst>
                <a:rect l="0" t="0" r="r" b="b"/>
                <a:pathLst>
                  <a:path w="39" h="33">
                    <a:moveTo>
                      <a:pt x="16" y="0"/>
                    </a:moveTo>
                    <a:cubicBezTo>
                      <a:pt x="0" y="17"/>
                      <a:pt x="0" y="17"/>
                      <a:pt x="0" y="17"/>
                    </a:cubicBezTo>
                    <a:cubicBezTo>
                      <a:pt x="11" y="26"/>
                      <a:pt x="25" y="32"/>
                      <a:pt x="39" y="33"/>
                    </a:cubicBezTo>
                    <a:cubicBezTo>
                      <a:pt x="39" y="10"/>
                      <a:pt x="39" y="10"/>
                      <a:pt x="39" y="10"/>
                    </a:cubicBezTo>
                    <a:cubicBezTo>
                      <a:pt x="30" y="9"/>
                      <a:pt x="23" y="6"/>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73" name="Freeform 21"/>
              <p:cNvSpPr>
                <a:spLocks/>
              </p:cNvSpPr>
              <p:nvPr/>
            </p:nvSpPr>
            <p:spPr bwMode="auto">
              <a:xfrm>
                <a:off x="2295525" y="976313"/>
                <a:ext cx="250825" cy="300037"/>
              </a:xfrm>
              <a:custGeom>
                <a:avLst/>
                <a:gdLst>
                  <a:gd name="T0" fmla="*/ 32 w 32"/>
                  <a:gd name="T1" fmla="*/ 0 h 39"/>
                  <a:gd name="T2" fmla="*/ 9 w 32"/>
                  <a:gd name="T3" fmla="*/ 0 h 39"/>
                  <a:gd name="T4" fmla="*/ 0 w 32"/>
                  <a:gd name="T5" fmla="*/ 23 h 39"/>
                  <a:gd name="T6" fmla="*/ 16 w 32"/>
                  <a:gd name="T7" fmla="*/ 39 h 39"/>
                  <a:gd name="T8" fmla="*/ 32 w 32"/>
                  <a:gd name="T9" fmla="*/ 0 h 39"/>
                </a:gdLst>
                <a:ahLst/>
                <a:cxnLst>
                  <a:cxn ang="0">
                    <a:pos x="T0" y="T1"/>
                  </a:cxn>
                  <a:cxn ang="0">
                    <a:pos x="T2" y="T3"/>
                  </a:cxn>
                  <a:cxn ang="0">
                    <a:pos x="T4" y="T5"/>
                  </a:cxn>
                  <a:cxn ang="0">
                    <a:pos x="T6" y="T7"/>
                  </a:cxn>
                  <a:cxn ang="0">
                    <a:pos x="T8" y="T9"/>
                  </a:cxn>
                </a:cxnLst>
                <a:rect l="0" t="0" r="r" b="b"/>
                <a:pathLst>
                  <a:path w="32" h="39">
                    <a:moveTo>
                      <a:pt x="32" y="0"/>
                    </a:moveTo>
                    <a:cubicBezTo>
                      <a:pt x="9" y="0"/>
                      <a:pt x="9" y="0"/>
                      <a:pt x="9" y="0"/>
                    </a:cubicBezTo>
                    <a:cubicBezTo>
                      <a:pt x="9" y="8"/>
                      <a:pt x="5" y="16"/>
                      <a:pt x="0" y="23"/>
                    </a:cubicBezTo>
                    <a:cubicBezTo>
                      <a:pt x="16" y="39"/>
                      <a:pt x="16" y="39"/>
                      <a:pt x="16" y="39"/>
                    </a:cubicBezTo>
                    <a:cubicBezTo>
                      <a:pt x="26" y="28"/>
                      <a:pt x="32" y="14"/>
                      <a:pt x="3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74" name="Freeform 22"/>
              <p:cNvSpPr>
                <a:spLocks/>
              </p:cNvSpPr>
              <p:nvPr/>
            </p:nvSpPr>
            <p:spPr bwMode="auto">
              <a:xfrm>
                <a:off x="2082800" y="1176338"/>
                <a:ext cx="306388" cy="255587"/>
              </a:xfrm>
              <a:custGeom>
                <a:avLst/>
                <a:gdLst>
                  <a:gd name="T0" fmla="*/ 23 w 39"/>
                  <a:gd name="T1" fmla="*/ 0 h 33"/>
                  <a:gd name="T2" fmla="*/ 0 w 39"/>
                  <a:gd name="T3" fmla="*/ 10 h 33"/>
                  <a:gd name="T4" fmla="*/ 0 w 39"/>
                  <a:gd name="T5" fmla="*/ 33 h 33"/>
                  <a:gd name="T6" fmla="*/ 39 w 39"/>
                  <a:gd name="T7" fmla="*/ 17 h 33"/>
                  <a:gd name="T8" fmla="*/ 23 w 39"/>
                  <a:gd name="T9" fmla="*/ 0 h 33"/>
                </a:gdLst>
                <a:ahLst/>
                <a:cxnLst>
                  <a:cxn ang="0">
                    <a:pos x="T0" y="T1"/>
                  </a:cxn>
                  <a:cxn ang="0">
                    <a:pos x="T2" y="T3"/>
                  </a:cxn>
                  <a:cxn ang="0">
                    <a:pos x="T4" y="T5"/>
                  </a:cxn>
                  <a:cxn ang="0">
                    <a:pos x="T6" y="T7"/>
                  </a:cxn>
                  <a:cxn ang="0">
                    <a:pos x="T8" y="T9"/>
                  </a:cxn>
                </a:cxnLst>
                <a:rect l="0" t="0" r="r" b="b"/>
                <a:pathLst>
                  <a:path w="39" h="33">
                    <a:moveTo>
                      <a:pt x="23" y="0"/>
                    </a:moveTo>
                    <a:cubicBezTo>
                      <a:pt x="17" y="6"/>
                      <a:pt x="9" y="9"/>
                      <a:pt x="0" y="10"/>
                    </a:cubicBezTo>
                    <a:cubicBezTo>
                      <a:pt x="0" y="33"/>
                      <a:pt x="0" y="33"/>
                      <a:pt x="0" y="33"/>
                    </a:cubicBezTo>
                    <a:cubicBezTo>
                      <a:pt x="15" y="32"/>
                      <a:pt x="29" y="26"/>
                      <a:pt x="39" y="17"/>
                    </a:cubicBezTo>
                    <a:cubicBezTo>
                      <a:pt x="23" y="0"/>
                      <a:pt x="23" y="0"/>
                      <a:pt x="2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grpSp>
        <p:sp>
          <p:nvSpPr>
            <p:cNvPr id="66" name="Rectangle 65"/>
            <p:cNvSpPr/>
            <p:nvPr/>
          </p:nvSpPr>
          <p:spPr>
            <a:xfrm>
              <a:off x="8942992" y="3145241"/>
              <a:ext cx="548548" cy="369332"/>
            </a:xfrm>
            <a:prstGeom prst="rect">
              <a:avLst/>
            </a:prstGeom>
          </p:spPr>
          <p:txBody>
            <a:bodyPr wrap="none">
              <a:spAutoFit/>
            </a:bodyPr>
            <a:lstStyle/>
            <a:p>
              <a:r>
                <a:rPr lang="id-ID" b="1">
                  <a:solidFill>
                    <a:srgbClr val="44546A"/>
                  </a:solidFill>
                  <a:latin typeface="Agency FB" panose="020B0503020202020204" pitchFamily="34" charset="0"/>
                </a:rPr>
                <a:t>90%</a:t>
              </a:r>
              <a:endParaRPr lang="en-US" b="1" dirty="0">
                <a:solidFill>
                  <a:srgbClr val="44546A"/>
                </a:solidFill>
                <a:latin typeface="Agency FB" panose="020B0503020202020204" pitchFamily="34" charset="0"/>
              </a:endParaRPr>
            </a:p>
          </p:txBody>
        </p:sp>
      </p:grpSp>
      <p:sp>
        <p:nvSpPr>
          <p:cNvPr id="75" name="Rectangle 74"/>
          <p:cNvSpPr/>
          <p:nvPr/>
        </p:nvSpPr>
        <p:spPr>
          <a:xfrm>
            <a:off x="508513" y="1901453"/>
            <a:ext cx="10482588" cy="746358"/>
          </a:xfrm>
          <a:prstGeom prst="rect">
            <a:avLst/>
          </a:prstGeom>
        </p:spPr>
        <p:txBody>
          <a:bodyPr wrap="square">
            <a:spAutoFit/>
          </a:bodyPr>
          <a:lstStyle/>
          <a:p>
            <a:pPr algn="just">
              <a:lnSpc>
                <a:spcPts val="1651"/>
              </a:lnSpc>
              <a:spcAft>
                <a:spcPts val="1500"/>
              </a:spcAft>
            </a:pP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Lorem</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ipsum</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dolor sit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amet</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consectetur</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adipiscing</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elit</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Nam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viverra</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euismod</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odio</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gravida</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pellentesque</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urna</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varius</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vitae.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Sed</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dui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lorem</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adipiscing</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in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adipiscing</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et,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interdum</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nec</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metus</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Mauris</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ultricies</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justo</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eu</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convallis</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placerat</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felis</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enim</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ornare</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nisi, vitae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mattis</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nulla</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ante id dui.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Ut</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lectus</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purus</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commodo</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et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tincidunt</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vel</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interdum</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sed</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lectus</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Vestibulum</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adipiscing</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tempor</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nisi id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elementu</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sadips</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ipsums</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dolores</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uns</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fugiats</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gravida</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nam</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elit</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vols</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nulla</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dolores</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amet</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untras</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 </a:t>
            </a:r>
            <a:r>
              <a:rPr lang="en-US" sz="1200" dirty="0" err="1">
                <a:solidFill>
                  <a:srgbClr val="44546A">
                    <a:lumMod val="60000"/>
                    <a:lumOff val="40000"/>
                  </a:srgbClr>
                </a:solidFill>
                <a:latin typeface="Agency FB" panose="020B0503020202020204" pitchFamily="34" charset="0"/>
                <a:ea typeface="Times New Roman" panose="02020603050405020304" pitchFamily="18" charset="0"/>
              </a:rPr>
              <a:t>sitsers</a:t>
            </a:r>
            <a:r>
              <a:rPr lang="en-US" sz="1200" dirty="0">
                <a:solidFill>
                  <a:srgbClr val="44546A">
                    <a:lumMod val="60000"/>
                    <a:lumOff val="40000"/>
                  </a:srgbClr>
                </a:solidFill>
                <a:latin typeface="Agency FB" panose="020B0503020202020204" pitchFamily="34" charset="0"/>
                <a:ea typeface="Times New Roman" panose="02020603050405020304" pitchFamily="18" charset="0"/>
              </a:rPr>
              <a:t>.</a:t>
            </a:r>
          </a:p>
        </p:txBody>
      </p:sp>
    </p:spTree>
    <p:extLst>
      <p:ext uri="{BB962C8B-B14F-4D97-AF65-F5344CB8AC3E}">
        <p14:creationId xmlns:p14="http://schemas.microsoft.com/office/powerpoint/2010/main" val="97297749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1700"/>
                                        <p:tgtEl>
                                          <p:spTgt spid="3"/>
                                        </p:tgtEl>
                                      </p:cBhvr>
                                    </p:animEffect>
                                  </p:childTnLst>
                                </p:cTn>
                              </p:par>
                              <p:par>
                                <p:cTn id="8" presetID="42" presetClass="entr" presetSubtype="0" fill="hold" grpId="0" nodeType="withEffect">
                                  <p:stCondLst>
                                    <p:cond delay="17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907774" y="177008"/>
            <a:ext cx="10515600" cy="6976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id-ID" sz="3200">
                <a:solidFill>
                  <a:srgbClr val="44546A"/>
                </a:solidFill>
                <a:latin typeface="Agency FB" panose="020B0503020202020204" pitchFamily="34" charset="0"/>
                <a:ea typeface="Roboto" panose="02000000000000000000" pitchFamily="2" charset="0"/>
                <a:cs typeface="Lato" panose="020F0502020204030203" pitchFamily="34" charset="0"/>
              </a:rPr>
              <a:t>Our Solution</a:t>
            </a:r>
            <a:endParaRPr lang="en-US" sz="3200">
              <a:solidFill>
                <a:srgbClr val="44546A"/>
              </a:solidFill>
              <a:latin typeface="Agency FB" panose="020B0503020202020204" pitchFamily="34" charset="0"/>
              <a:ea typeface="Roboto" panose="02000000000000000000" pitchFamily="2" charset="0"/>
              <a:cs typeface="Lato" panose="020F0502020204030203" pitchFamily="34" charset="0"/>
            </a:endParaRPr>
          </a:p>
        </p:txBody>
      </p:sp>
      <p:sp>
        <p:nvSpPr>
          <p:cNvPr id="4" name="Text Placeholder 2"/>
          <p:cNvSpPr txBox="1">
            <a:spLocks/>
          </p:cNvSpPr>
          <p:nvPr/>
        </p:nvSpPr>
        <p:spPr>
          <a:xfrm>
            <a:off x="907774" y="821635"/>
            <a:ext cx="10515600" cy="50358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400">
                <a:solidFill>
                  <a:prstClr val="white">
                    <a:lumMod val="65000"/>
                  </a:prstClr>
                </a:solidFill>
                <a:latin typeface="Agency FB" panose="020B0503020202020204" pitchFamily="34" charset="0"/>
                <a:ea typeface="Roboto" panose="02000000000000000000" pitchFamily="2" charset="0"/>
                <a:cs typeface="Lato" panose="020F0502020204030203" pitchFamily="34" charset="0"/>
              </a:rPr>
              <a:t>Put a relevant subtitle in </a:t>
            </a:r>
            <a:r>
              <a:rPr lang="en-US" sz="1400">
                <a:solidFill>
                  <a:srgbClr val="90BC33"/>
                </a:solidFill>
                <a:latin typeface="Agency FB" panose="020B0503020202020204" pitchFamily="34" charset="0"/>
                <a:ea typeface="Roboto" panose="02000000000000000000" pitchFamily="2" charset="0"/>
                <a:cs typeface="Lato" panose="020F0502020204030203" pitchFamily="34" charset="0"/>
              </a:rPr>
              <a:t>this line</a:t>
            </a:r>
          </a:p>
          <a:p>
            <a:endParaRPr lang="en-US" sz="1400">
              <a:solidFill>
                <a:srgbClr val="90BC33"/>
              </a:solidFill>
              <a:latin typeface="Agency FB" panose="020B0503020202020204" pitchFamily="34" charset="0"/>
              <a:ea typeface="Roboto" panose="02000000000000000000" pitchFamily="2" charset="0"/>
              <a:cs typeface="Lato" panose="020F0502020204030203" pitchFamily="34" charset="0"/>
            </a:endParaRPr>
          </a:p>
        </p:txBody>
      </p:sp>
      <p:sp>
        <p:nvSpPr>
          <p:cNvPr id="5" name="Rounded Rectangle 4"/>
          <p:cNvSpPr/>
          <p:nvPr/>
        </p:nvSpPr>
        <p:spPr>
          <a:xfrm>
            <a:off x="11436823" y="361731"/>
            <a:ext cx="477272" cy="328187"/>
          </a:xfrm>
          <a:prstGeom prst="roundRect">
            <a:avLst/>
          </a:prstGeom>
          <a:solidFill>
            <a:schemeClr val="tx2">
              <a:lumMod val="40000"/>
              <a:lumOff val="60000"/>
            </a:schemeClr>
          </a:solid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DBBBA498-DA9E-49E0-9B68-36103A5B348F}" type="slidenum">
              <a:rPr lang="id-ID" sz="1200">
                <a:solidFill>
                  <a:prstClr val="white"/>
                </a:solidFill>
                <a:latin typeface="Agency FB" panose="020B0503020202020204" pitchFamily="34" charset="0"/>
              </a:rPr>
              <a:pPr algn="ctr"/>
              <a:t>2</a:t>
            </a:fld>
            <a:endParaRPr lang="en-US" sz="1200">
              <a:solidFill>
                <a:prstClr val="white"/>
              </a:solidFill>
              <a:latin typeface="Agency FB" panose="020B0503020202020204" pitchFamily="34" charset="0"/>
            </a:endParaRPr>
          </a:p>
        </p:txBody>
      </p:sp>
      <p:sp>
        <p:nvSpPr>
          <p:cNvPr id="6" name="Rectangle 5"/>
          <p:cNvSpPr/>
          <p:nvPr/>
        </p:nvSpPr>
        <p:spPr>
          <a:xfrm>
            <a:off x="0" y="6723529"/>
            <a:ext cx="12192000" cy="147918"/>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7" name="Group 6"/>
          <p:cNvGrpSpPr>
            <a:grpSpLocks noChangeAspect="1"/>
          </p:cNvGrpSpPr>
          <p:nvPr/>
        </p:nvGrpSpPr>
        <p:grpSpPr>
          <a:xfrm>
            <a:off x="1622328" y="3460199"/>
            <a:ext cx="872072" cy="884770"/>
            <a:chOff x="4234" y="3238498"/>
            <a:chExt cx="436036" cy="442385"/>
          </a:xfrm>
        </p:grpSpPr>
        <p:sp>
          <p:nvSpPr>
            <p:cNvPr id="8" name="Rectangle 196"/>
            <p:cNvSpPr>
              <a:spLocks noChangeArrowheads="1"/>
            </p:cNvSpPr>
            <p:nvPr/>
          </p:nvSpPr>
          <p:spPr bwMode="auto">
            <a:xfrm>
              <a:off x="4234" y="3238498"/>
              <a:ext cx="436035" cy="442385"/>
            </a:xfrm>
            <a:prstGeom prst="rect">
              <a:avLst/>
            </a:prstGeom>
            <a:solidFill>
              <a:schemeClr val="accent3"/>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9" name="Freeform 197"/>
            <p:cNvSpPr>
              <a:spLocks/>
            </p:cNvSpPr>
            <p:nvPr/>
          </p:nvSpPr>
          <p:spPr bwMode="auto">
            <a:xfrm>
              <a:off x="86785" y="3354915"/>
              <a:ext cx="353485" cy="325968"/>
            </a:xfrm>
            <a:custGeom>
              <a:avLst/>
              <a:gdLst/>
              <a:ahLst/>
              <a:cxnLst>
                <a:cxn ang="0">
                  <a:pos x="167" y="77"/>
                </a:cxn>
                <a:cxn ang="0">
                  <a:pos x="123" y="32"/>
                </a:cxn>
                <a:cxn ang="0">
                  <a:pos x="123" y="33"/>
                </a:cxn>
                <a:cxn ang="0">
                  <a:pos x="97" y="7"/>
                </a:cxn>
                <a:cxn ang="0">
                  <a:pos x="80" y="0"/>
                </a:cxn>
                <a:cxn ang="0">
                  <a:pos x="50" y="7"/>
                </a:cxn>
                <a:cxn ang="0">
                  <a:pos x="22" y="11"/>
                </a:cxn>
                <a:cxn ang="0">
                  <a:pos x="9" y="18"/>
                </a:cxn>
                <a:cxn ang="0">
                  <a:pos x="0" y="33"/>
                </a:cxn>
                <a:cxn ang="0">
                  <a:pos x="61" y="96"/>
                </a:cxn>
                <a:cxn ang="0">
                  <a:pos x="28" y="109"/>
                </a:cxn>
                <a:cxn ang="0">
                  <a:pos x="20" y="118"/>
                </a:cxn>
                <a:cxn ang="0">
                  <a:pos x="56" y="154"/>
                </a:cxn>
                <a:cxn ang="0">
                  <a:pos x="167" y="154"/>
                </a:cxn>
                <a:cxn ang="0">
                  <a:pos x="167" y="77"/>
                </a:cxn>
              </a:cxnLst>
              <a:rect l="0" t="0" r="r" b="b"/>
              <a:pathLst>
                <a:path w="167" h="154">
                  <a:moveTo>
                    <a:pt x="167" y="77"/>
                  </a:moveTo>
                  <a:lnTo>
                    <a:pt x="123" y="32"/>
                  </a:lnTo>
                  <a:lnTo>
                    <a:pt x="123" y="33"/>
                  </a:lnTo>
                  <a:lnTo>
                    <a:pt x="97" y="7"/>
                  </a:lnTo>
                  <a:lnTo>
                    <a:pt x="80" y="0"/>
                  </a:lnTo>
                  <a:lnTo>
                    <a:pt x="50" y="7"/>
                  </a:lnTo>
                  <a:lnTo>
                    <a:pt x="22" y="11"/>
                  </a:lnTo>
                  <a:lnTo>
                    <a:pt x="9" y="18"/>
                  </a:lnTo>
                  <a:lnTo>
                    <a:pt x="0" y="33"/>
                  </a:lnTo>
                  <a:lnTo>
                    <a:pt x="61" y="96"/>
                  </a:lnTo>
                  <a:lnTo>
                    <a:pt x="28" y="109"/>
                  </a:lnTo>
                  <a:lnTo>
                    <a:pt x="20" y="118"/>
                  </a:lnTo>
                  <a:lnTo>
                    <a:pt x="56" y="154"/>
                  </a:lnTo>
                  <a:lnTo>
                    <a:pt x="167" y="154"/>
                  </a:lnTo>
                  <a:lnTo>
                    <a:pt x="167" y="77"/>
                  </a:lnTo>
                  <a:close/>
                </a:path>
              </a:pathLst>
            </a:custGeom>
            <a:solidFill>
              <a:schemeClr val="accent3">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0" name="Freeform 198"/>
            <p:cNvSpPr>
              <a:spLocks noEditPoints="1"/>
            </p:cNvSpPr>
            <p:nvPr/>
          </p:nvSpPr>
          <p:spPr bwMode="auto">
            <a:xfrm>
              <a:off x="86785" y="3314698"/>
              <a:ext cx="283635" cy="285751"/>
            </a:xfrm>
            <a:custGeom>
              <a:avLst/>
              <a:gdLst/>
              <a:ahLst/>
              <a:cxnLst>
                <a:cxn ang="0">
                  <a:pos x="11" y="72"/>
                </a:cxn>
                <a:cxn ang="0">
                  <a:pos x="30" y="21"/>
                </a:cxn>
                <a:cxn ang="0">
                  <a:pos x="42" y="59"/>
                </a:cxn>
                <a:cxn ang="0">
                  <a:pos x="48" y="60"/>
                </a:cxn>
                <a:cxn ang="0">
                  <a:pos x="12" y="19"/>
                </a:cxn>
                <a:cxn ang="0">
                  <a:pos x="20" y="20"/>
                </a:cxn>
                <a:cxn ang="0">
                  <a:pos x="22" y="38"/>
                </a:cxn>
                <a:cxn ang="0">
                  <a:pos x="24" y="35"/>
                </a:cxn>
                <a:cxn ang="0">
                  <a:pos x="23" y="27"/>
                </a:cxn>
                <a:cxn ang="0">
                  <a:pos x="28" y="18"/>
                </a:cxn>
                <a:cxn ang="0">
                  <a:pos x="34" y="15"/>
                </a:cxn>
                <a:cxn ang="0">
                  <a:pos x="39" y="12"/>
                </a:cxn>
                <a:cxn ang="0">
                  <a:pos x="43" y="16"/>
                </a:cxn>
                <a:cxn ang="0">
                  <a:pos x="46" y="16"/>
                </a:cxn>
                <a:cxn ang="0">
                  <a:pos x="31" y="10"/>
                </a:cxn>
                <a:cxn ang="0">
                  <a:pos x="26" y="12"/>
                </a:cxn>
                <a:cxn ang="0">
                  <a:pos x="13" y="8"/>
                </a:cxn>
                <a:cxn ang="0">
                  <a:pos x="14" y="10"/>
                </a:cxn>
                <a:cxn ang="0">
                  <a:pos x="18" y="8"/>
                </a:cxn>
                <a:cxn ang="0">
                  <a:pos x="20" y="13"/>
                </a:cxn>
                <a:cxn ang="0">
                  <a:pos x="4" y="28"/>
                </a:cxn>
                <a:cxn ang="0">
                  <a:pos x="7" y="27"/>
                </a:cxn>
                <a:cxn ang="0">
                  <a:pos x="12" y="19"/>
                </a:cxn>
                <a:cxn ang="0">
                  <a:pos x="62" y="32"/>
                </a:cxn>
                <a:cxn ang="0">
                  <a:pos x="64" y="31"/>
                </a:cxn>
                <a:cxn ang="0">
                  <a:pos x="65" y="28"/>
                </a:cxn>
                <a:cxn ang="0">
                  <a:pos x="68" y="28"/>
                </a:cxn>
                <a:cxn ang="0">
                  <a:pos x="53" y="21"/>
                </a:cxn>
                <a:cxn ang="0">
                  <a:pos x="38" y="28"/>
                </a:cxn>
                <a:cxn ang="0">
                  <a:pos x="46" y="27"/>
                </a:cxn>
                <a:cxn ang="0">
                  <a:pos x="47" y="30"/>
                </a:cxn>
                <a:cxn ang="0">
                  <a:pos x="48" y="31"/>
                </a:cxn>
                <a:cxn ang="0">
                  <a:pos x="46" y="37"/>
                </a:cxn>
                <a:cxn ang="0">
                  <a:pos x="53" y="39"/>
                </a:cxn>
                <a:cxn ang="0">
                  <a:pos x="53" y="42"/>
                </a:cxn>
                <a:cxn ang="0">
                  <a:pos x="57" y="46"/>
                </a:cxn>
                <a:cxn ang="0">
                  <a:pos x="56" y="50"/>
                </a:cxn>
                <a:cxn ang="0">
                  <a:pos x="63" y="40"/>
                </a:cxn>
                <a:cxn ang="0">
                  <a:pos x="65" y="41"/>
                </a:cxn>
                <a:cxn ang="0">
                  <a:pos x="69" y="40"/>
                </a:cxn>
                <a:cxn ang="0">
                  <a:pos x="71" y="46"/>
                </a:cxn>
              </a:cxnLst>
              <a:rect l="0" t="0" r="r" b="b"/>
              <a:pathLst>
                <a:path w="72" h="72">
                  <a:moveTo>
                    <a:pt x="65" y="72"/>
                  </a:moveTo>
                  <a:cubicBezTo>
                    <a:pt x="11" y="72"/>
                    <a:pt x="11" y="72"/>
                    <a:pt x="11" y="72"/>
                  </a:cubicBezTo>
                  <a:cubicBezTo>
                    <a:pt x="11" y="72"/>
                    <a:pt x="16" y="63"/>
                    <a:pt x="30" y="60"/>
                  </a:cubicBezTo>
                  <a:cubicBezTo>
                    <a:pt x="37" y="45"/>
                    <a:pt x="30" y="21"/>
                    <a:pt x="30" y="21"/>
                  </a:cubicBezTo>
                  <a:cubicBezTo>
                    <a:pt x="40" y="38"/>
                    <a:pt x="39" y="54"/>
                    <a:pt x="38" y="59"/>
                  </a:cubicBezTo>
                  <a:cubicBezTo>
                    <a:pt x="40" y="59"/>
                    <a:pt x="41" y="59"/>
                    <a:pt x="42" y="59"/>
                  </a:cubicBezTo>
                  <a:cubicBezTo>
                    <a:pt x="42" y="54"/>
                    <a:pt x="43" y="44"/>
                    <a:pt x="53" y="36"/>
                  </a:cubicBezTo>
                  <a:cubicBezTo>
                    <a:pt x="53" y="36"/>
                    <a:pt x="46" y="45"/>
                    <a:pt x="48" y="60"/>
                  </a:cubicBezTo>
                  <a:cubicBezTo>
                    <a:pt x="61" y="63"/>
                    <a:pt x="65" y="72"/>
                    <a:pt x="65" y="72"/>
                  </a:cubicBezTo>
                  <a:close/>
                  <a:moveTo>
                    <a:pt x="12" y="19"/>
                  </a:moveTo>
                  <a:cubicBezTo>
                    <a:pt x="14" y="24"/>
                    <a:pt x="14" y="24"/>
                    <a:pt x="14" y="24"/>
                  </a:cubicBezTo>
                  <a:cubicBezTo>
                    <a:pt x="16" y="22"/>
                    <a:pt x="18" y="21"/>
                    <a:pt x="20" y="20"/>
                  </a:cubicBezTo>
                  <a:cubicBezTo>
                    <a:pt x="20" y="20"/>
                    <a:pt x="10" y="30"/>
                    <a:pt x="20" y="41"/>
                  </a:cubicBezTo>
                  <a:cubicBezTo>
                    <a:pt x="20" y="41"/>
                    <a:pt x="21" y="40"/>
                    <a:pt x="22" y="38"/>
                  </a:cubicBezTo>
                  <a:cubicBezTo>
                    <a:pt x="21" y="34"/>
                    <a:pt x="21" y="34"/>
                    <a:pt x="21" y="34"/>
                  </a:cubicBezTo>
                  <a:cubicBezTo>
                    <a:pt x="24" y="35"/>
                    <a:pt x="24" y="35"/>
                    <a:pt x="24" y="35"/>
                  </a:cubicBezTo>
                  <a:cubicBezTo>
                    <a:pt x="25" y="34"/>
                    <a:pt x="26" y="32"/>
                    <a:pt x="27" y="30"/>
                  </a:cubicBezTo>
                  <a:cubicBezTo>
                    <a:pt x="23" y="27"/>
                    <a:pt x="23" y="27"/>
                    <a:pt x="23" y="27"/>
                  </a:cubicBezTo>
                  <a:cubicBezTo>
                    <a:pt x="28" y="27"/>
                    <a:pt x="28" y="27"/>
                    <a:pt x="28" y="27"/>
                  </a:cubicBezTo>
                  <a:cubicBezTo>
                    <a:pt x="28" y="24"/>
                    <a:pt x="29" y="21"/>
                    <a:pt x="28" y="18"/>
                  </a:cubicBezTo>
                  <a:cubicBezTo>
                    <a:pt x="32" y="23"/>
                    <a:pt x="39" y="26"/>
                    <a:pt x="39" y="26"/>
                  </a:cubicBezTo>
                  <a:cubicBezTo>
                    <a:pt x="40" y="19"/>
                    <a:pt x="34" y="15"/>
                    <a:pt x="34" y="15"/>
                  </a:cubicBezTo>
                  <a:cubicBezTo>
                    <a:pt x="35" y="15"/>
                    <a:pt x="37" y="16"/>
                    <a:pt x="38" y="16"/>
                  </a:cubicBezTo>
                  <a:cubicBezTo>
                    <a:pt x="39" y="12"/>
                    <a:pt x="39" y="12"/>
                    <a:pt x="39" y="12"/>
                  </a:cubicBezTo>
                  <a:cubicBezTo>
                    <a:pt x="40" y="16"/>
                    <a:pt x="40" y="16"/>
                    <a:pt x="40" y="16"/>
                  </a:cubicBezTo>
                  <a:cubicBezTo>
                    <a:pt x="41" y="16"/>
                    <a:pt x="42" y="16"/>
                    <a:pt x="43" y="16"/>
                  </a:cubicBezTo>
                  <a:cubicBezTo>
                    <a:pt x="42" y="11"/>
                    <a:pt x="42" y="11"/>
                    <a:pt x="42" y="11"/>
                  </a:cubicBezTo>
                  <a:cubicBezTo>
                    <a:pt x="46" y="16"/>
                    <a:pt x="46" y="16"/>
                    <a:pt x="46" y="16"/>
                  </a:cubicBezTo>
                  <a:cubicBezTo>
                    <a:pt x="50" y="16"/>
                    <a:pt x="53" y="15"/>
                    <a:pt x="53" y="15"/>
                  </a:cubicBezTo>
                  <a:cubicBezTo>
                    <a:pt x="45" y="2"/>
                    <a:pt x="31" y="10"/>
                    <a:pt x="31" y="10"/>
                  </a:cubicBezTo>
                  <a:cubicBezTo>
                    <a:pt x="35" y="6"/>
                    <a:pt x="34" y="0"/>
                    <a:pt x="34" y="0"/>
                  </a:cubicBezTo>
                  <a:cubicBezTo>
                    <a:pt x="27" y="1"/>
                    <a:pt x="26" y="9"/>
                    <a:pt x="26" y="12"/>
                  </a:cubicBezTo>
                  <a:cubicBezTo>
                    <a:pt x="24" y="8"/>
                    <a:pt x="19" y="0"/>
                    <a:pt x="11" y="6"/>
                  </a:cubicBezTo>
                  <a:cubicBezTo>
                    <a:pt x="11" y="6"/>
                    <a:pt x="12" y="7"/>
                    <a:pt x="13" y="8"/>
                  </a:cubicBezTo>
                  <a:cubicBezTo>
                    <a:pt x="15" y="6"/>
                    <a:pt x="15" y="6"/>
                    <a:pt x="15" y="6"/>
                  </a:cubicBezTo>
                  <a:cubicBezTo>
                    <a:pt x="14" y="10"/>
                    <a:pt x="14" y="10"/>
                    <a:pt x="14" y="10"/>
                  </a:cubicBezTo>
                  <a:cubicBezTo>
                    <a:pt x="14" y="10"/>
                    <a:pt x="15" y="11"/>
                    <a:pt x="16" y="11"/>
                  </a:cubicBezTo>
                  <a:cubicBezTo>
                    <a:pt x="18" y="8"/>
                    <a:pt x="18" y="8"/>
                    <a:pt x="18" y="8"/>
                  </a:cubicBezTo>
                  <a:cubicBezTo>
                    <a:pt x="17" y="12"/>
                    <a:pt x="17" y="12"/>
                    <a:pt x="17" y="12"/>
                  </a:cubicBezTo>
                  <a:cubicBezTo>
                    <a:pt x="18" y="13"/>
                    <a:pt x="19" y="13"/>
                    <a:pt x="20" y="13"/>
                  </a:cubicBezTo>
                  <a:cubicBezTo>
                    <a:pt x="12" y="13"/>
                    <a:pt x="2" y="14"/>
                    <a:pt x="0" y="29"/>
                  </a:cubicBezTo>
                  <a:cubicBezTo>
                    <a:pt x="0" y="29"/>
                    <a:pt x="1" y="29"/>
                    <a:pt x="4" y="28"/>
                  </a:cubicBezTo>
                  <a:cubicBezTo>
                    <a:pt x="5" y="22"/>
                    <a:pt x="5" y="22"/>
                    <a:pt x="5" y="22"/>
                  </a:cubicBezTo>
                  <a:cubicBezTo>
                    <a:pt x="7" y="27"/>
                    <a:pt x="7" y="27"/>
                    <a:pt x="7" y="27"/>
                  </a:cubicBezTo>
                  <a:cubicBezTo>
                    <a:pt x="8" y="26"/>
                    <a:pt x="10" y="26"/>
                    <a:pt x="11" y="25"/>
                  </a:cubicBezTo>
                  <a:lnTo>
                    <a:pt x="12" y="19"/>
                  </a:lnTo>
                  <a:close/>
                  <a:moveTo>
                    <a:pt x="61" y="32"/>
                  </a:moveTo>
                  <a:cubicBezTo>
                    <a:pt x="61" y="32"/>
                    <a:pt x="62" y="32"/>
                    <a:pt x="62" y="32"/>
                  </a:cubicBezTo>
                  <a:cubicBezTo>
                    <a:pt x="62" y="29"/>
                    <a:pt x="62" y="29"/>
                    <a:pt x="62" y="29"/>
                  </a:cubicBezTo>
                  <a:cubicBezTo>
                    <a:pt x="64" y="31"/>
                    <a:pt x="64" y="31"/>
                    <a:pt x="64" y="31"/>
                  </a:cubicBezTo>
                  <a:cubicBezTo>
                    <a:pt x="64" y="31"/>
                    <a:pt x="65" y="31"/>
                    <a:pt x="65" y="30"/>
                  </a:cubicBezTo>
                  <a:cubicBezTo>
                    <a:pt x="65" y="28"/>
                    <a:pt x="65" y="28"/>
                    <a:pt x="65" y="28"/>
                  </a:cubicBezTo>
                  <a:cubicBezTo>
                    <a:pt x="66" y="30"/>
                    <a:pt x="66" y="30"/>
                    <a:pt x="66" y="30"/>
                  </a:cubicBezTo>
                  <a:cubicBezTo>
                    <a:pt x="67" y="29"/>
                    <a:pt x="68" y="28"/>
                    <a:pt x="68" y="28"/>
                  </a:cubicBezTo>
                  <a:cubicBezTo>
                    <a:pt x="63" y="23"/>
                    <a:pt x="59" y="28"/>
                    <a:pt x="57" y="30"/>
                  </a:cubicBezTo>
                  <a:cubicBezTo>
                    <a:pt x="57" y="28"/>
                    <a:pt x="58" y="23"/>
                    <a:pt x="53" y="21"/>
                  </a:cubicBezTo>
                  <a:cubicBezTo>
                    <a:pt x="53" y="21"/>
                    <a:pt x="52" y="25"/>
                    <a:pt x="54" y="28"/>
                  </a:cubicBezTo>
                  <a:cubicBezTo>
                    <a:pt x="54" y="28"/>
                    <a:pt x="46" y="21"/>
                    <a:pt x="38" y="28"/>
                  </a:cubicBezTo>
                  <a:cubicBezTo>
                    <a:pt x="38" y="28"/>
                    <a:pt x="40" y="29"/>
                    <a:pt x="43" y="30"/>
                  </a:cubicBezTo>
                  <a:cubicBezTo>
                    <a:pt x="46" y="27"/>
                    <a:pt x="46" y="27"/>
                    <a:pt x="46" y="27"/>
                  </a:cubicBezTo>
                  <a:cubicBezTo>
                    <a:pt x="45" y="30"/>
                    <a:pt x="45" y="30"/>
                    <a:pt x="45" y="30"/>
                  </a:cubicBezTo>
                  <a:cubicBezTo>
                    <a:pt x="46" y="30"/>
                    <a:pt x="46" y="30"/>
                    <a:pt x="47" y="30"/>
                  </a:cubicBezTo>
                  <a:cubicBezTo>
                    <a:pt x="48" y="28"/>
                    <a:pt x="48" y="28"/>
                    <a:pt x="48" y="28"/>
                  </a:cubicBezTo>
                  <a:cubicBezTo>
                    <a:pt x="48" y="31"/>
                    <a:pt x="48" y="31"/>
                    <a:pt x="48" y="31"/>
                  </a:cubicBezTo>
                  <a:cubicBezTo>
                    <a:pt x="49" y="31"/>
                    <a:pt x="50" y="31"/>
                    <a:pt x="51" y="31"/>
                  </a:cubicBezTo>
                  <a:cubicBezTo>
                    <a:pt x="51" y="31"/>
                    <a:pt x="47" y="32"/>
                    <a:pt x="46" y="37"/>
                  </a:cubicBezTo>
                  <a:cubicBezTo>
                    <a:pt x="46" y="37"/>
                    <a:pt x="51" y="37"/>
                    <a:pt x="55" y="34"/>
                  </a:cubicBezTo>
                  <a:cubicBezTo>
                    <a:pt x="54" y="35"/>
                    <a:pt x="53" y="37"/>
                    <a:pt x="53" y="39"/>
                  </a:cubicBezTo>
                  <a:cubicBezTo>
                    <a:pt x="56" y="40"/>
                    <a:pt x="56" y="40"/>
                    <a:pt x="56" y="40"/>
                  </a:cubicBezTo>
                  <a:cubicBezTo>
                    <a:pt x="53" y="42"/>
                    <a:pt x="53" y="42"/>
                    <a:pt x="53" y="42"/>
                  </a:cubicBezTo>
                  <a:cubicBezTo>
                    <a:pt x="54" y="43"/>
                    <a:pt x="54" y="44"/>
                    <a:pt x="54" y="45"/>
                  </a:cubicBezTo>
                  <a:cubicBezTo>
                    <a:pt x="57" y="46"/>
                    <a:pt x="57" y="46"/>
                    <a:pt x="57" y="46"/>
                  </a:cubicBezTo>
                  <a:cubicBezTo>
                    <a:pt x="55" y="48"/>
                    <a:pt x="55" y="48"/>
                    <a:pt x="55" y="48"/>
                  </a:cubicBezTo>
                  <a:cubicBezTo>
                    <a:pt x="55" y="49"/>
                    <a:pt x="56" y="50"/>
                    <a:pt x="56" y="50"/>
                  </a:cubicBezTo>
                  <a:cubicBezTo>
                    <a:pt x="64" y="45"/>
                    <a:pt x="60" y="36"/>
                    <a:pt x="60" y="36"/>
                  </a:cubicBezTo>
                  <a:cubicBezTo>
                    <a:pt x="60" y="37"/>
                    <a:pt x="62" y="38"/>
                    <a:pt x="63" y="40"/>
                  </a:cubicBezTo>
                  <a:cubicBezTo>
                    <a:pt x="65" y="37"/>
                    <a:pt x="65" y="37"/>
                    <a:pt x="65" y="37"/>
                  </a:cubicBezTo>
                  <a:cubicBezTo>
                    <a:pt x="65" y="41"/>
                    <a:pt x="65" y="41"/>
                    <a:pt x="65" y="41"/>
                  </a:cubicBezTo>
                  <a:cubicBezTo>
                    <a:pt x="65" y="42"/>
                    <a:pt x="66" y="42"/>
                    <a:pt x="67" y="43"/>
                  </a:cubicBezTo>
                  <a:cubicBezTo>
                    <a:pt x="69" y="40"/>
                    <a:pt x="69" y="40"/>
                    <a:pt x="69" y="40"/>
                  </a:cubicBezTo>
                  <a:cubicBezTo>
                    <a:pt x="69" y="44"/>
                    <a:pt x="69" y="44"/>
                    <a:pt x="69" y="44"/>
                  </a:cubicBezTo>
                  <a:cubicBezTo>
                    <a:pt x="70" y="45"/>
                    <a:pt x="71" y="46"/>
                    <a:pt x="71" y="46"/>
                  </a:cubicBezTo>
                  <a:cubicBezTo>
                    <a:pt x="72" y="36"/>
                    <a:pt x="66" y="33"/>
                    <a:pt x="61" y="32"/>
                  </a:cubicBez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grpSp>
      <p:grpSp>
        <p:nvGrpSpPr>
          <p:cNvPr id="11" name="Group 10"/>
          <p:cNvGrpSpPr>
            <a:grpSpLocks noChangeAspect="1"/>
          </p:cNvGrpSpPr>
          <p:nvPr/>
        </p:nvGrpSpPr>
        <p:grpSpPr>
          <a:xfrm>
            <a:off x="6159953" y="1918721"/>
            <a:ext cx="872070" cy="884770"/>
            <a:chOff x="1962160" y="3238498"/>
            <a:chExt cx="436035" cy="442385"/>
          </a:xfrm>
        </p:grpSpPr>
        <p:sp>
          <p:nvSpPr>
            <p:cNvPr id="12" name="Rectangle 205"/>
            <p:cNvSpPr>
              <a:spLocks noChangeArrowheads="1"/>
            </p:cNvSpPr>
            <p:nvPr/>
          </p:nvSpPr>
          <p:spPr bwMode="auto">
            <a:xfrm>
              <a:off x="1962160" y="3238498"/>
              <a:ext cx="436035" cy="442385"/>
            </a:xfrm>
            <a:prstGeom prst="rect">
              <a:avLst/>
            </a:prstGeom>
            <a:solidFill>
              <a:schemeClr val="accent4"/>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3" name="Freeform 206"/>
            <p:cNvSpPr>
              <a:spLocks/>
            </p:cNvSpPr>
            <p:nvPr/>
          </p:nvSpPr>
          <p:spPr bwMode="auto">
            <a:xfrm>
              <a:off x="2103977" y="3325282"/>
              <a:ext cx="294218" cy="355601"/>
            </a:xfrm>
            <a:custGeom>
              <a:avLst/>
              <a:gdLst/>
              <a:ahLst/>
              <a:cxnLst>
                <a:cxn ang="0">
                  <a:pos x="139" y="53"/>
                </a:cxn>
                <a:cxn ang="0">
                  <a:pos x="87" y="0"/>
                </a:cxn>
                <a:cxn ang="0">
                  <a:pos x="87" y="32"/>
                </a:cxn>
                <a:cxn ang="0">
                  <a:pos x="80" y="51"/>
                </a:cxn>
                <a:cxn ang="0">
                  <a:pos x="87" y="70"/>
                </a:cxn>
                <a:cxn ang="0">
                  <a:pos x="85" y="93"/>
                </a:cxn>
                <a:cxn ang="0">
                  <a:pos x="68" y="117"/>
                </a:cxn>
                <a:cxn ang="0">
                  <a:pos x="29" y="128"/>
                </a:cxn>
                <a:cxn ang="0">
                  <a:pos x="0" y="117"/>
                </a:cxn>
                <a:cxn ang="0">
                  <a:pos x="50" y="168"/>
                </a:cxn>
                <a:cxn ang="0">
                  <a:pos x="139" y="168"/>
                </a:cxn>
                <a:cxn ang="0">
                  <a:pos x="139" y="53"/>
                </a:cxn>
              </a:cxnLst>
              <a:rect l="0" t="0" r="r" b="b"/>
              <a:pathLst>
                <a:path w="139" h="168">
                  <a:moveTo>
                    <a:pt x="139" y="53"/>
                  </a:moveTo>
                  <a:lnTo>
                    <a:pt x="87" y="0"/>
                  </a:lnTo>
                  <a:lnTo>
                    <a:pt x="87" y="32"/>
                  </a:lnTo>
                  <a:lnTo>
                    <a:pt x="80" y="51"/>
                  </a:lnTo>
                  <a:lnTo>
                    <a:pt x="87" y="70"/>
                  </a:lnTo>
                  <a:lnTo>
                    <a:pt x="85" y="93"/>
                  </a:lnTo>
                  <a:lnTo>
                    <a:pt x="68" y="117"/>
                  </a:lnTo>
                  <a:lnTo>
                    <a:pt x="29" y="128"/>
                  </a:lnTo>
                  <a:lnTo>
                    <a:pt x="0" y="117"/>
                  </a:lnTo>
                  <a:lnTo>
                    <a:pt x="50" y="168"/>
                  </a:lnTo>
                  <a:lnTo>
                    <a:pt x="139" y="168"/>
                  </a:lnTo>
                  <a:lnTo>
                    <a:pt x="139" y="53"/>
                  </a:lnTo>
                  <a:close/>
                </a:path>
              </a:pathLst>
            </a:custGeom>
            <a:solidFill>
              <a:schemeClr val="accent4">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4" name="Freeform 207"/>
            <p:cNvSpPr>
              <a:spLocks noEditPoints="1"/>
            </p:cNvSpPr>
            <p:nvPr/>
          </p:nvSpPr>
          <p:spPr bwMode="auto">
            <a:xfrm>
              <a:off x="2063760" y="3314698"/>
              <a:ext cx="239184" cy="285751"/>
            </a:xfrm>
            <a:custGeom>
              <a:avLst/>
              <a:gdLst/>
              <a:ahLst/>
              <a:cxnLst>
                <a:cxn ang="0">
                  <a:pos x="36" y="12"/>
                </a:cxn>
                <a:cxn ang="0">
                  <a:pos x="49" y="19"/>
                </a:cxn>
                <a:cxn ang="0">
                  <a:pos x="53" y="34"/>
                </a:cxn>
                <a:cxn ang="0">
                  <a:pos x="55" y="39"/>
                </a:cxn>
                <a:cxn ang="0">
                  <a:pos x="53" y="40"/>
                </a:cxn>
                <a:cxn ang="0">
                  <a:pos x="51" y="37"/>
                </a:cxn>
                <a:cxn ang="0">
                  <a:pos x="52" y="39"/>
                </a:cxn>
                <a:cxn ang="0">
                  <a:pos x="52" y="40"/>
                </a:cxn>
                <a:cxn ang="0">
                  <a:pos x="52" y="39"/>
                </a:cxn>
                <a:cxn ang="0">
                  <a:pos x="49" y="38"/>
                </a:cxn>
                <a:cxn ang="0">
                  <a:pos x="47" y="40"/>
                </a:cxn>
                <a:cxn ang="0">
                  <a:pos x="53" y="42"/>
                </a:cxn>
                <a:cxn ang="0">
                  <a:pos x="51" y="56"/>
                </a:cxn>
                <a:cxn ang="0">
                  <a:pos x="48" y="49"/>
                </a:cxn>
                <a:cxn ang="0">
                  <a:pos x="46" y="40"/>
                </a:cxn>
                <a:cxn ang="0">
                  <a:pos x="47" y="36"/>
                </a:cxn>
                <a:cxn ang="0">
                  <a:pos x="39" y="29"/>
                </a:cxn>
                <a:cxn ang="0">
                  <a:pos x="33" y="28"/>
                </a:cxn>
                <a:cxn ang="0">
                  <a:pos x="30" y="23"/>
                </a:cxn>
                <a:cxn ang="0">
                  <a:pos x="34" y="14"/>
                </a:cxn>
                <a:cxn ang="0">
                  <a:pos x="58" y="43"/>
                </a:cxn>
                <a:cxn ang="0">
                  <a:pos x="37" y="56"/>
                </a:cxn>
                <a:cxn ang="0">
                  <a:pos x="33" y="60"/>
                </a:cxn>
                <a:cxn ang="0">
                  <a:pos x="30" y="64"/>
                </a:cxn>
                <a:cxn ang="0">
                  <a:pos x="30" y="67"/>
                </a:cxn>
                <a:cxn ang="0">
                  <a:pos x="27" y="53"/>
                </a:cxn>
                <a:cxn ang="0">
                  <a:pos x="25" y="48"/>
                </a:cxn>
                <a:cxn ang="0">
                  <a:pos x="19" y="45"/>
                </a:cxn>
                <a:cxn ang="0">
                  <a:pos x="14" y="36"/>
                </a:cxn>
                <a:cxn ang="0">
                  <a:pos x="12" y="28"/>
                </a:cxn>
                <a:cxn ang="0">
                  <a:pos x="22" y="22"/>
                </a:cxn>
                <a:cxn ang="0">
                  <a:pos x="27" y="26"/>
                </a:cxn>
                <a:cxn ang="0">
                  <a:pos x="30" y="30"/>
                </a:cxn>
                <a:cxn ang="0">
                  <a:pos x="26" y="29"/>
                </a:cxn>
                <a:cxn ang="0">
                  <a:pos x="23" y="32"/>
                </a:cxn>
                <a:cxn ang="0">
                  <a:pos x="27" y="34"/>
                </a:cxn>
                <a:cxn ang="0">
                  <a:pos x="30" y="33"/>
                </a:cxn>
                <a:cxn ang="0">
                  <a:pos x="33" y="36"/>
                </a:cxn>
                <a:cxn ang="0">
                  <a:pos x="31" y="38"/>
                </a:cxn>
                <a:cxn ang="0">
                  <a:pos x="26" y="41"/>
                </a:cxn>
                <a:cxn ang="0">
                  <a:pos x="22" y="42"/>
                </a:cxn>
                <a:cxn ang="0">
                  <a:pos x="24" y="46"/>
                </a:cxn>
                <a:cxn ang="0">
                  <a:pos x="27" y="48"/>
                </a:cxn>
                <a:cxn ang="0">
                  <a:pos x="32" y="48"/>
                </a:cxn>
                <a:cxn ang="0">
                  <a:pos x="37" y="51"/>
                </a:cxn>
                <a:cxn ang="0">
                  <a:pos x="29" y="45"/>
                </a:cxn>
                <a:cxn ang="0">
                  <a:pos x="26" y="45"/>
                </a:cxn>
                <a:cxn ang="0">
                  <a:pos x="27" y="45"/>
                </a:cxn>
                <a:cxn ang="0">
                  <a:pos x="30" y="45"/>
                </a:cxn>
              </a:cxnLst>
              <a:rect l="0" t="0" r="r" b="b"/>
              <a:pathLst>
                <a:path w="61" h="72">
                  <a:moveTo>
                    <a:pt x="49" y="36"/>
                  </a:moveTo>
                  <a:cubicBezTo>
                    <a:pt x="49" y="36"/>
                    <a:pt x="61" y="24"/>
                    <a:pt x="61" y="12"/>
                  </a:cubicBezTo>
                  <a:cubicBezTo>
                    <a:pt x="61" y="5"/>
                    <a:pt x="55" y="0"/>
                    <a:pt x="49" y="0"/>
                  </a:cubicBezTo>
                  <a:cubicBezTo>
                    <a:pt x="42" y="0"/>
                    <a:pt x="36" y="5"/>
                    <a:pt x="36" y="12"/>
                  </a:cubicBezTo>
                  <a:cubicBezTo>
                    <a:pt x="36" y="24"/>
                    <a:pt x="49" y="36"/>
                    <a:pt x="49" y="36"/>
                  </a:cubicBezTo>
                  <a:close/>
                  <a:moveTo>
                    <a:pt x="49" y="5"/>
                  </a:moveTo>
                  <a:cubicBezTo>
                    <a:pt x="52" y="5"/>
                    <a:pt x="55" y="8"/>
                    <a:pt x="55" y="12"/>
                  </a:cubicBezTo>
                  <a:cubicBezTo>
                    <a:pt x="55" y="16"/>
                    <a:pt x="52" y="19"/>
                    <a:pt x="49" y="19"/>
                  </a:cubicBezTo>
                  <a:cubicBezTo>
                    <a:pt x="45" y="19"/>
                    <a:pt x="42" y="16"/>
                    <a:pt x="42" y="12"/>
                  </a:cubicBezTo>
                  <a:cubicBezTo>
                    <a:pt x="42" y="8"/>
                    <a:pt x="45" y="5"/>
                    <a:pt x="49" y="5"/>
                  </a:cubicBezTo>
                  <a:close/>
                  <a:moveTo>
                    <a:pt x="53" y="34"/>
                  </a:moveTo>
                  <a:cubicBezTo>
                    <a:pt x="53" y="34"/>
                    <a:pt x="53" y="34"/>
                    <a:pt x="53" y="34"/>
                  </a:cubicBezTo>
                  <a:cubicBezTo>
                    <a:pt x="54" y="34"/>
                    <a:pt x="53" y="33"/>
                    <a:pt x="54" y="33"/>
                  </a:cubicBezTo>
                  <a:cubicBezTo>
                    <a:pt x="55" y="36"/>
                    <a:pt x="55" y="40"/>
                    <a:pt x="55" y="40"/>
                  </a:cubicBezTo>
                  <a:cubicBezTo>
                    <a:pt x="55" y="40"/>
                    <a:pt x="55" y="40"/>
                    <a:pt x="55" y="40"/>
                  </a:cubicBezTo>
                  <a:cubicBezTo>
                    <a:pt x="54" y="40"/>
                    <a:pt x="55" y="39"/>
                    <a:pt x="55" y="39"/>
                  </a:cubicBezTo>
                  <a:cubicBezTo>
                    <a:pt x="55" y="39"/>
                    <a:pt x="54" y="39"/>
                    <a:pt x="54" y="39"/>
                  </a:cubicBezTo>
                  <a:cubicBezTo>
                    <a:pt x="54" y="39"/>
                    <a:pt x="54" y="39"/>
                    <a:pt x="54" y="40"/>
                  </a:cubicBezTo>
                  <a:cubicBezTo>
                    <a:pt x="54" y="40"/>
                    <a:pt x="54" y="40"/>
                    <a:pt x="54" y="40"/>
                  </a:cubicBezTo>
                  <a:cubicBezTo>
                    <a:pt x="54" y="41"/>
                    <a:pt x="54" y="40"/>
                    <a:pt x="53" y="40"/>
                  </a:cubicBezTo>
                  <a:cubicBezTo>
                    <a:pt x="53" y="40"/>
                    <a:pt x="53" y="40"/>
                    <a:pt x="53" y="39"/>
                  </a:cubicBezTo>
                  <a:cubicBezTo>
                    <a:pt x="53" y="39"/>
                    <a:pt x="53" y="39"/>
                    <a:pt x="53" y="39"/>
                  </a:cubicBezTo>
                  <a:cubicBezTo>
                    <a:pt x="53" y="38"/>
                    <a:pt x="52" y="38"/>
                    <a:pt x="52" y="38"/>
                  </a:cubicBezTo>
                  <a:cubicBezTo>
                    <a:pt x="51" y="38"/>
                    <a:pt x="52" y="38"/>
                    <a:pt x="51" y="37"/>
                  </a:cubicBezTo>
                  <a:cubicBezTo>
                    <a:pt x="51" y="37"/>
                    <a:pt x="51" y="38"/>
                    <a:pt x="51" y="38"/>
                  </a:cubicBezTo>
                  <a:cubicBezTo>
                    <a:pt x="51" y="38"/>
                    <a:pt x="51" y="38"/>
                    <a:pt x="51" y="38"/>
                  </a:cubicBezTo>
                  <a:cubicBezTo>
                    <a:pt x="52" y="39"/>
                    <a:pt x="52" y="39"/>
                    <a:pt x="52" y="39"/>
                  </a:cubicBezTo>
                  <a:cubicBezTo>
                    <a:pt x="53" y="39"/>
                    <a:pt x="52" y="39"/>
                    <a:pt x="52" y="39"/>
                  </a:cubicBezTo>
                  <a:cubicBezTo>
                    <a:pt x="52" y="39"/>
                    <a:pt x="52" y="39"/>
                    <a:pt x="52" y="39"/>
                  </a:cubicBezTo>
                  <a:cubicBezTo>
                    <a:pt x="52" y="39"/>
                    <a:pt x="52" y="39"/>
                    <a:pt x="52" y="39"/>
                  </a:cubicBezTo>
                  <a:cubicBezTo>
                    <a:pt x="52" y="39"/>
                    <a:pt x="52" y="40"/>
                    <a:pt x="52" y="40"/>
                  </a:cubicBezTo>
                  <a:cubicBezTo>
                    <a:pt x="52" y="40"/>
                    <a:pt x="52" y="40"/>
                    <a:pt x="52" y="40"/>
                  </a:cubicBezTo>
                  <a:cubicBezTo>
                    <a:pt x="52" y="40"/>
                    <a:pt x="52" y="40"/>
                    <a:pt x="51" y="40"/>
                  </a:cubicBezTo>
                  <a:cubicBezTo>
                    <a:pt x="51" y="40"/>
                    <a:pt x="51" y="40"/>
                    <a:pt x="51" y="40"/>
                  </a:cubicBezTo>
                  <a:cubicBezTo>
                    <a:pt x="52" y="40"/>
                    <a:pt x="52" y="40"/>
                    <a:pt x="52" y="40"/>
                  </a:cubicBezTo>
                  <a:cubicBezTo>
                    <a:pt x="52" y="40"/>
                    <a:pt x="52" y="39"/>
                    <a:pt x="52" y="39"/>
                  </a:cubicBezTo>
                  <a:cubicBezTo>
                    <a:pt x="52" y="39"/>
                    <a:pt x="52" y="39"/>
                    <a:pt x="51" y="39"/>
                  </a:cubicBezTo>
                  <a:cubicBezTo>
                    <a:pt x="51" y="39"/>
                    <a:pt x="51" y="39"/>
                    <a:pt x="51" y="38"/>
                  </a:cubicBezTo>
                  <a:cubicBezTo>
                    <a:pt x="50" y="38"/>
                    <a:pt x="50" y="38"/>
                    <a:pt x="49" y="38"/>
                  </a:cubicBezTo>
                  <a:cubicBezTo>
                    <a:pt x="49" y="38"/>
                    <a:pt x="49" y="38"/>
                    <a:pt x="49" y="38"/>
                  </a:cubicBezTo>
                  <a:cubicBezTo>
                    <a:pt x="49" y="38"/>
                    <a:pt x="49" y="38"/>
                    <a:pt x="49" y="38"/>
                  </a:cubicBezTo>
                  <a:cubicBezTo>
                    <a:pt x="49" y="38"/>
                    <a:pt x="49" y="38"/>
                    <a:pt x="48" y="39"/>
                  </a:cubicBezTo>
                  <a:cubicBezTo>
                    <a:pt x="48" y="39"/>
                    <a:pt x="48" y="39"/>
                    <a:pt x="48" y="39"/>
                  </a:cubicBezTo>
                  <a:cubicBezTo>
                    <a:pt x="47" y="39"/>
                    <a:pt x="47" y="40"/>
                    <a:pt x="47" y="40"/>
                  </a:cubicBezTo>
                  <a:cubicBezTo>
                    <a:pt x="46" y="40"/>
                    <a:pt x="47" y="40"/>
                    <a:pt x="48" y="40"/>
                  </a:cubicBezTo>
                  <a:cubicBezTo>
                    <a:pt x="49" y="40"/>
                    <a:pt x="50" y="40"/>
                    <a:pt x="50" y="40"/>
                  </a:cubicBezTo>
                  <a:cubicBezTo>
                    <a:pt x="51" y="40"/>
                    <a:pt x="51" y="41"/>
                    <a:pt x="51" y="41"/>
                  </a:cubicBezTo>
                  <a:cubicBezTo>
                    <a:pt x="51" y="42"/>
                    <a:pt x="52" y="42"/>
                    <a:pt x="53" y="42"/>
                  </a:cubicBezTo>
                  <a:cubicBezTo>
                    <a:pt x="53" y="42"/>
                    <a:pt x="53" y="41"/>
                    <a:pt x="54" y="41"/>
                  </a:cubicBezTo>
                  <a:cubicBezTo>
                    <a:pt x="54" y="41"/>
                    <a:pt x="54" y="42"/>
                    <a:pt x="55" y="42"/>
                  </a:cubicBezTo>
                  <a:cubicBezTo>
                    <a:pt x="56" y="49"/>
                    <a:pt x="54" y="54"/>
                    <a:pt x="53" y="56"/>
                  </a:cubicBezTo>
                  <a:cubicBezTo>
                    <a:pt x="52" y="57"/>
                    <a:pt x="52" y="57"/>
                    <a:pt x="51" y="56"/>
                  </a:cubicBezTo>
                  <a:cubicBezTo>
                    <a:pt x="51" y="55"/>
                    <a:pt x="51" y="54"/>
                    <a:pt x="51" y="53"/>
                  </a:cubicBezTo>
                  <a:cubicBezTo>
                    <a:pt x="52" y="52"/>
                    <a:pt x="51" y="52"/>
                    <a:pt x="50" y="51"/>
                  </a:cubicBezTo>
                  <a:cubicBezTo>
                    <a:pt x="50" y="51"/>
                    <a:pt x="50" y="50"/>
                    <a:pt x="50" y="49"/>
                  </a:cubicBezTo>
                  <a:cubicBezTo>
                    <a:pt x="50" y="49"/>
                    <a:pt x="49" y="49"/>
                    <a:pt x="48" y="49"/>
                  </a:cubicBezTo>
                  <a:cubicBezTo>
                    <a:pt x="47" y="49"/>
                    <a:pt x="46" y="49"/>
                    <a:pt x="45" y="48"/>
                  </a:cubicBezTo>
                  <a:cubicBezTo>
                    <a:pt x="44" y="48"/>
                    <a:pt x="44" y="48"/>
                    <a:pt x="43" y="46"/>
                  </a:cubicBezTo>
                  <a:cubicBezTo>
                    <a:pt x="43" y="44"/>
                    <a:pt x="45" y="43"/>
                    <a:pt x="45" y="42"/>
                  </a:cubicBezTo>
                  <a:cubicBezTo>
                    <a:pt x="45" y="41"/>
                    <a:pt x="46" y="41"/>
                    <a:pt x="46" y="40"/>
                  </a:cubicBezTo>
                  <a:cubicBezTo>
                    <a:pt x="46" y="40"/>
                    <a:pt x="45" y="40"/>
                    <a:pt x="45" y="39"/>
                  </a:cubicBezTo>
                  <a:cubicBezTo>
                    <a:pt x="45" y="39"/>
                    <a:pt x="46" y="38"/>
                    <a:pt x="46" y="38"/>
                  </a:cubicBezTo>
                  <a:cubicBezTo>
                    <a:pt x="47" y="38"/>
                    <a:pt x="47" y="37"/>
                    <a:pt x="47" y="37"/>
                  </a:cubicBezTo>
                  <a:cubicBezTo>
                    <a:pt x="47" y="37"/>
                    <a:pt x="47" y="37"/>
                    <a:pt x="47" y="36"/>
                  </a:cubicBezTo>
                  <a:cubicBezTo>
                    <a:pt x="46" y="36"/>
                    <a:pt x="46" y="36"/>
                    <a:pt x="45" y="35"/>
                  </a:cubicBezTo>
                  <a:cubicBezTo>
                    <a:pt x="45" y="35"/>
                    <a:pt x="45" y="35"/>
                    <a:pt x="45" y="35"/>
                  </a:cubicBezTo>
                  <a:cubicBezTo>
                    <a:pt x="44" y="33"/>
                    <a:pt x="42" y="31"/>
                    <a:pt x="40" y="29"/>
                  </a:cubicBezTo>
                  <a:cubicBezTo>
                    <a:pt x="40" y="29"/>
                    <a:pt x="39" y="29"/>
                    <a:pt x="39" y="29"/>
                  </a:cubicBezTo>
                  <a:cubicBezTo>
                    <a:pt x="38" y="29"/>
                    <a:pt x="38" y="30"/>
                    <a:pt x="37" y="30"/>
                  </a:cubicBezTo>
                  <a:cubicBezTo>
                    <a:pt x="37" y="30"/>
                    <a:pt x="36" y="31"/>
                    <a:pt x="36" y="32"/>
                  </a:cubicBezTo>
                  <a:cubicBezTo>
                    <a:pt x="36" y="33"/>
                    <a:pt x="34" y="31"/>
                    <a:pt x="34" y="30"/>
                  </a:cubicBezTo>
                  <a:cubicBezTo>
                    <a:pt x="33" y="30"/>
                    <a:pt x="34" y="29"/>
                    <a:pt x="33" y="28"/>
                  </a:cubicBezTo>
                  <a:cubicBezTo>
                    <a:pt x="33" y="27"/>
                    <a:pt x="33" y="28"/>
                    <a:pt x="33" y="26"/>
                  </a:cubicBezTo>
                  <a:cubicBezTo>
                    <a:pt x="33" y="25"/>
                    <a:pt x="32" y="25"/>
                    <a:pt x="31" y="25"/>
                  </a:cubicBezTo>
                  <a:cubicBezTo>
                    <a:pt x="29" y="25"/>
                    <a:pt x="29" y="24"/>
                    <a:pt x="28" y="24"/>
                  </a:cubicBezTo>
                  <a:cubicBezTo>
                    <a:pt x="27" y="23"/>
                    <a:pt x="29" y="23"/>
                    <a:pt x="30" y="23"/>
                  </a:cubicBezTo>
                  <a:cubicBezTo>
                    <a:pt x="31" y="23"/>
                    <a:pt x="30" y="22"/>
                    <a:pt x="31" y="22"/>
                  </a:cubicBezTo>
                  <a:cubicBezTo>
                    <a:pt x="31" y="22"/>
                    <a:pt x="32" y="21"/>
                    <a:pt x="33" y="21"/>
                  </a:cubicBezTo>
                  <a:cubicBezTo>
                    <a:pt x="34" y="21"/>
                    <a:pt x="35" y="21"/>
                    <a:pt x="36" y="21"/>
                  </a:cubicBezTo>
                  <a:cubicBezTo>
                    <a:pt x="35" y="18"/>
                    <a:pt x="34" y="16"/>
                    <a:pt x="34" y="14"/>
                  </a:cubicBezTo>
                  <a:cubicBezTo>
                    <a:pt x="32" y="14"/>
                    <a:pt x="31" y="14"/>
                    <a:pt x="29" y="14"/>
                  </a:cubicBezTo>
                  <a:cubicBezTo>
                    <a:pt x="13" y="14"/>
                    <a:pt x="0" y="27"/>
                    <a:pt x="0" y="43"/>
                  </a:cubicBezTo>
                  <a:cubicBezTo>
                    <a:pt x="0" y="59"/>
                    <a:pt x="13" y="72"/>
                    <a:pt x="29" y="72"/>
                  </a:cubicBezTo>
                  <a:cubicBezTo>
                    <a:pt x="45" y="72"/>
                    <a:pt x="58" y="59"/>
                    <a:pt x="58" y="43"/>
                  </a:cubicBezTo>
                  <a:cubicBezTo>
                    <a:pt x="58" y="39"/>
                    <a:pt x="57" y="34"/>
                    <a:pt x="56" y="30"/>
                  </a:cubicBezTo>
                  <a:cubicBezTo>
                    <a:pt x="55" y="32"/>
                    <a:pt x="53" y="33"/>
                    <a:pt x="53" y="34"/>
                  </a:cubicBezTo>
                  <a:close/>
                  <a:moveTo>
                    <a:pt x="37" y="54"/>
                  </a:moveTo>
                  <a:cubicBezTo>
                    <a:pt x="37" y="54"/>
                    <a:pt x="37" y="55"/>
                    <a:pt x="37" y="56"/>
                  </a:cubicBezTo>
                  <a:cubicBezTo>
                    <a:pt x="36" y="57"/>
                    <a:pt x="35" y="57"/>
                    <a:pt x="35" y="57"/>
                  </a:cubicBezTo>
                  <a:cubicBezTo>
                    <a:pt x="34" y="58"/>
                    <a:pt x="35" y="58"/>
                    <a:pt x="35" y="58"/>
                  </a:cubicBezTo>
                  <a:cubicBezTo>
                    <a:pt x="34" y="58"/>
                    <a:pt x="34" y="59"/>
                    <a:pt x="34" y="60"/>
                  </a:cubicBezTo>
                  <a:cubicBezTo>
                    <a:pt x="34" y="60"/>
                    <a:pt x="33" y="60"/>
                    <a:pt x="33" y="60"/>
                  </a:cubicBezTo>
                  <a:cubicBezTo>
                    <a:pt x="33" y="61"/>
                    <a:pt x="32" y="61"/>
                    <a:pt x="32" y="61"/>
                  </a:cubicBezTo>
                  <a:cubicBezTo>
                    <a:pt x="31" y="61"/>
                    <a:pt x="31" y="62"/>
                    <a:pt x="31" y="62"/>
                  </a:cubicBezTo>
                  <a:cubicBezTo>
                    <a:pt x="31" y="62"/>
                    <a:pt x="30" y="62"/>
                    <a:pt x="30" y="63"/>
                  </a:cubicBezTo>
                  <a:cubicBezTo>
                    <a:pt x="30" y="63"/>
                    <a:pt x="30" y="63"/>
                    <a:pt x="30" y="64"/>
                  </a:cubicBezTo>
                  <a:cubicBezTo>
                    <a:pt x="30" y="64"/>
                    <a:pt x="30" y="64"/>
                    <a:pt x="30" y="65"/>
                  </a:cubicBezTo>
                  <a:cubicBezTo>
                    <a:pt x="30" y="65"/>
                    <a:pt x="30" y="65"/>
                    <a:pt x="29" y="65"/>
                  </a:cubicBezTo>
                  <a:cubicBezTo>
                    <a:pt x="29" y="66"/>
                    <a:pt x="29" y="66"/>
                    <a:pt x="30" y="66"/>
                  </a:cubicBezTo>
                  <a:cubicBezTo>
                    <a:pt x="30" y="67"/>
                    <a:pt x="31" y="67"/>
                    <a:pt x="30" y="67"/>
                  </a:cubicBezTo>
                  <a:cubicBezTo>
                    <a:pt x="26" y="67"/>
                    <a:pt x="28" y="63"/>
                    <a:pt x="28" y="62"/>
                  </a:cubicBezTo>
                  <a:cubicBezTo>
                    <a:pt x="28" y="61"/>
                    <a:pt x="29" y="59"/>
                    <a:pt x="29" y="58"/>
                  </a:cubicBezTo>
                  <a:cubicBezTo>
                    <a:pt x="29" y="56"/>
                    <a:pt x="30" y="56"/>
                    <a:pt x="28" y="55"/>
                  </a:cubicBezTo>
                  <a:cubicBezTo>
                    <a:pt x="27" y="54"/>
                    <a:pt x="28" y="54"/>
                    <a:pt x="27" y="53"/>
                  </a:cubicBezTo>
                  <a:cubicBezTo>
                    <a:pt x="25" y="51"/>
                    <a:pt x="26" y="50"/>
                    <a:pt x="27" y="50"/>
                  </a:cubicBezTo>
                  <a:cubicBezTo>
                    <a:pt x="27" y="49"/>
                    <a:pt x="27" y="50"/>
                    <a:pt x="27" y="49"/>
                  </a:cubicBezTo>
                  <a:cubicBezTo>
                    <a:pt x="27" y="48"/>
                    <a:pt x="27" y="48"/>
                    <a:pt x="27" y="48"/>
                  </a:cubicBezTo>
                  <a:cubicBezTo>
                    <a:pt x="26" y="48"/>
                    <a:pt x="26" y="48"/>
                    <a:pt x="25" y="48"/>
                  </a:cubicBezTo>
                  <a:cubicBezTo>
                    <a:pt x="25" y="48"/>
                    <a:pt x="25" y="48"/>
                    <a:pt x="25" y="47"/>
                  </a:cubicBezTo>
                  <a:cubicBezTo>
                    <a:pt x="24" y="47"/>
                    <a:pt x="24" y="47"/>
                    <a:pt x="23" y="47"/>
                  </a:cubicBezTo>
                  <a:cubicBezTo>
                    <a:pt x="22" y="46"/>
                    <a:pt x="22" y="46"/>
                    <a:pt x="22" y="46"/>
                  </a:cubicBezTo>
                  <a:cubicBezTo>
                    <a:pt x="21" y="46"/>
                    <a:pt x="20" y="46"/>
                    <a:pt x="19" y="45"/>
                  </a:cubicBezTo>
                  <a:cubicBezTo>
                    <a:pt x="19" y="44"/>
                    <a:pt x="19" y="44"/>
                    <a:pt x="19" y="44"/>
                  </a:cubicBezTo>
                  <a:cubicBezTo>
                    <a:pt x="19" y="43"/>
                    <a:pt x="18" y="42"/>
                    <a:pt x="16" y="41"/>
                  </a:cubicBezTo>
                  <a:cubicBezTo>
                    <a:pt x="15" y="41"/>
                    <a:pt x="14" y="39"/>
                    <a:pt x="14" y="38"/>
                  </a:cubicBezTo>
                  <a:cubicBezTo>
                    <a:pt x="15" y="37"/>
                    <a:pt x="14" y="37"/>
                    <a:pt x="14" y="36"/>
                  </a:cubicBezTo>
                  <a:cubicBezTo>
                    <a:pt x="13" y="35"/>
                    <a:pt x="13" y="34"/>
                    <a:pt x="11" y="33"/>
                  </a:cubicBezTo>
                  <a:cubicBezTo>
                    <a:pt x="9" y="31"/>
                    <a:pt x="6" y="33"/>
                    <a:pt x="4" y="33"/>
                  </a:cubicBezTo>
                  <a:cubicBezTo>
                    <a:pt x="5" y="30"/>
                    <a:pt x="7" y="28"/>
                    <a:pt x="7" y="28"/>
                  </a:cubicBezTo>
                  <a:cubicBezTo>
                    <a:pt x="9" y="28"/>
                    <a:pt x="10" y="28"/>
                    <a:pt x="12" y="28"/>
                  </a:cubicBezTo>
                  <a:cubicBezTo>
                    <a:pt x="13" y="28"/>
                    <a:pt x="14" y="27"/>
                    <a:pt x="14" y="27"/>
                  </a:cubicBezTo>
                  <a:cubicBezTo>
                    <a:pt x="15" y="26"/>
                    <a:pt x="16" y="25"/>
                    <a:pt x="16" y="25"/>
                  </a:cubicBezTo>
                  <a:cubicBezTo>
                    <a:pt x="17" y="24"/>
                    <a:pt x="18" y="24"/>
                    <a:pt x="20" y="24"/>
                  </a:cubicBezTo>
                  <a:cubicBezTo>
                    <a:pt x="22" y="23"/>
                    <a:pt x="21" y="23"/>
                    <a:pt x="22" y="22"/>
                  </a:cubicBezTo>
                  <a:cubicBezTo>
                    <a:pt x="24" y="21"/>
                    <a:pt x="27" y="21"/>
                    <a:pt x="30" y="21"/>
                  </a:cubicBezTo>
                  <a:cubicBezTo>
                    <a:pt x="32" y="21"/>
                    <a:pt x="29" y="22"/>
                    <a:pt x="28" y="23"/>
                  </a:cubicBezTo>
                  <a:cubicBezTo>
                    <a:pt x="28" y="23"/>
                    <a:pt x="27" y="24"/>
                    <a:pt x="27" y="24"/>
                  </a:cubicBezTo>
                  <a:cubicBezTo>
                    <a:pt x="26" y="25"/>
                    <a:pt x="26" y="25"/>
                    <a:pt x="27" y="26"/>
                  </a:cubicBezTo>
                  <a:cubicBezTo>
                    <a:pt x="27" y="26"/>
                    <a:pt x="29" y="27"/>
                    <a:pt x="29" y="28"/>
                  </a:cubicBezTo>
                  <a:cubicBezTo>
                    <a:pt x="30" y="28"/>
                    <a:pt x="29" y="28"/>
                    <a:pt x="30" y="29"/>
                  </a:cubicBezTo>
                  <a:cubicBezTo>
                    <a:pt x="31" y="29"/>
                    <a:pt x="31" y="30"/>
                    <a:pt x="30" y="30"/>
                  </a:cubicBezTo>
                  <a:cubicBezTo>
                    <a:pt x="29" y="29"/>
                    <a:pt x="30" y="30"/>
                    <a:pt x="30" y="30"/>
                  </a:cubicBezTo>
                  <a:cubicBezTo>
                    <a:pt x="30" y="31"/>
                    <a:pt x="31" y="31"/>
                    <a:pt x="30" y="31"/>
                  </a:cubicBezTo>
                  <a:cubicBezTo>
                    <a:pt x="29" y="31"/>
                    <a:pt x="29" y="31"/>
                    <a:pt x="28" y="30"/>
                  </a:cubicBezTo>
                  <a:cubicBezTo>
                    <a:pt x="27" y="30"/>
                    <a:pt x="27" y="30"/>
                    <a:pt x="28" y="29"/>
                  </a:cubicBezTo>
                  <a:cubicBezTo>
                    <a:pt x="29" y="28"/>
                    <a:pt x="27" y="29"/>
                    <a:pt x="26" y="29"/>
                  </a:cubicBezTo>
                  <a:cubicBezTo>
                    <a:pt x="25" y="28"/>
                    <a:pt x="26" y="29"/>
                    <a:pt x="26" y="30"/>
                  </a:cubicBezTo>
                  <a:cubicBezTo>
                    <a:pt x="26" y="31"/>
                    <a:pt x="26" y="31"/>
                    <a:pt x="25" y="31"/>
                  </a:cubicBezTo>
                  <a:cubicBezTo>
                    <a:pt x="24" y="31"/>
                    <a:pt x="24" y="31"/>
                    <a:pt x="24" y="31"/>
                  </a:cubicBezTo>
                  <a:cubicBezTo>
                    <a:pt x="23" y="30"/>
                    <a:pt x="23" y="31"/>
                    <a:pt x="23" y="32"/>
                  </a:cubicBezTo>
                  <a:cubicBezTo>
                    <a:pt x="22" y="32"/>
                    <a:pt x="23" y="33"/>
                    <a:pt x="23" y="33"/>
                  </a:cubicBezTo>
                  <a:cubicBezTo>
                    <a:pt x="24" y="33"/>
                    <a:pt x="24" y="34"/>
                    <a:pt x="25" y="34"/>
                  </a:cubicBezTo>
                  <a:cubicBezTo>
                    <a:pt x="26" y="34"/>
                    <a:pt x="25" y="34"/>
                    <a:pt x="26" y="35"/>
                  </a:cubicBezTo>
                  <a:cubicBezTo>
                    <a:pt x="27" y="36"/>
                    <a:pt x="26" y="35"/>
                    <a:pt x="27" y="34"/>
                  </a:cubicBezTo>
                  <a:cubicBezTo>
                    <a:pt x="27" y="34"/>
                    <a:pt x="27" y="34"/>
                    <a:pt x="27" y="33"/>
                  </a:cubicBezTo>
                  <a:cubicBezTo>
                    <a:pt x="27" y="32"/>
                    <a:pt x="27" y="32"/>
                    <a:pt x="27" y="31"/>
                  </a:cubicBezTo>
                  <a:cubicBezTo>
                    <a:pt x="28" y="31"/>
                    <a:pt x="28" y="31"/>
                    <a:pt x="29" y="32"/>
                  </a:cubicBezTo>
                  <a:cubicBezTo>
                    <a:pt x="29" y="32"/>
                    <a:pt x="29" y="33"/>
                    <a:pt x="30" y="33"/>
                  </a:cubicBezTo>
                  <a:cubicBezTo>
                    <a:pt x="30" y="33"/>
                    <a:pt x="30" y="32"/>
                    <a:pt x="31" y="33"/>
                  </a:cubicBezTo>
                  <a:cubicBezTo>
                    <a:pt x="31" y="33"/>
                    <a:pt x="31" y="33"/>
                    <a:pt x="32" y="34"/>
                  </a:cubicBezTo>
                  <a:cubicBezTo>
                    <a:pt x="32" y="34"/>
                    <a:pt x="32" y="34"/>
                    <a:pt x="32" y="35"/>
                  </a:cubicBezTo>
                  <a:cubicBezTo>
                    <a:pt x="33" y="35"/>
                    <a:pt x="33" y="36"/>
                    <a:pt x="33" y="36"/>
                  </a:cubicBezTo>
                  <a:cubicBezTo>
                    <a:pt x="34" y="37"/>
                    <a:pt x="33" y="37"/>
                    <a:pt x="32" y="37"/>
                  </a:cubicBezTo>
                  <a:cubicBezTo>
                    <a:pt x="31" y="37"/>
                    <a:pt x="32" y="36"/>
                    <a:pt x="32" y="36"/>
                  </a:cubicBezTo>
                  <a:cubicBezTo>
                    <a:pt x="31" y="35"/>
                    <a:pt x="31" y="36"/>
                    <a:pt x="30" y="37"/>
                  </a:cubicBezTo>
                  <a:cubicBezTo>
                    <a:pt x="30" y="37"/>
                    <a:pt x="31" y="37"/>
                    <a:pt x="31" y="38"/>
                  </a:cubicBezTo>
                  <a:cubicBezTo>
                    <a:pt x="30" y="38"/>
                    <a:pt x="30" y="38"/>
                    <a:pt x="29" y="38"/>
                  </a:cubicBezTo>
                  <a:cubicBezTo>
                    <a:pt x="28" y="38"/>
                    <a:pt x="29" y="39"/>
                    <a:pt x="28" y="39"/>
                  </a:cubicBezTo>
                  <a:cubicBezTo>
                    <a:pt x="28" y="39"/>
                    <a:pt x="28" y="40"/>
                    <a:pt x="27" y="40"/>
                  </a:cubicBezTo>
                  <a:cubicBezTo>
                    <a:pt x="27" y="41"/>
                    <a:pt x="27" y="41"/>
                    <a:pt x="26" y="41"/>
                  </a:cubicBezTo>
                  <a:cubicBezTo>
                    <a:pt x="26" y="42"/>
                    <a:pt x="26" y="43"/>
                    <a:pt x="26" y="43"/>
                  </a:cubicBezTo>
                  <a:cubicBezTo>
                    <a:pt x="26" y="44"/>
                    <a:pt x="26" y="44"/>
                    <a:pt x="26" y="43"/>
                  </a:cubicBezTo>
                  <a:cubicBezTo>
                    <a:pt x="25" y="43"/>
                    <a:pt x="25" y="43"/>
                    <a:pt x="25" y="42"/>
                  </a:cubicBezTo>
                  <a:cubicBezTo>
                    <a:pt x="24" y="42"/>
                    <a:pt x="23" y="42"/>
                    <a:pt x="22" y="42"/>
                  </a:cubicBezTo>
                  <a:cubicBezTo>
                    <a:pt x="21" y="43"/>
                    <a:pt x="21" y="44"/>
                    <a:pt x="22" y="45"/>
                  </a:cubicBezTo>
                  <a:cubicBezTo>
                    <a:pt x="22" y="46"/>
                    <a:pt x="23" y="46"/>
                    <a:pt x="23" y="45"/>
                  </a:cubicBezTo>
                  <a:cubicBezTo>
                    <a:pt x="24" y="45"/>
                    <a:pt x="24" y="45"/>
                    <a:pt x="24" y="45"/>
                  </a:cubicBezTo>
                  <a:cubicBezTo>
                    <a:pt x="25" y="45"/>
                    <a:pt x="24" y="45"/>
                    <a:pt x="24" y="46"/>
                  </a:cubicBezTo>
                  <a:cubicBezTo>
                    <a:pt x="24" y="46"/>
                    <a:pt x="24" y="46"/>
                    <a:pt x="25" y="46"/>
                  </a:cubicBezTo>
                  <a:cubicBezTo>
                    <a:pt x="26" y="46"/>
                    <a:pt x="25" y="47"/>
                    <a:pt x="25" y="47"/>
                  </a:cubicBezTo>
                  <a:cubicBezTo>
                    <a:pt x="25" y="48"/>
                    <a:pt x="25" y="48"/>
                    <a:pt x="26" y="48"/>
                  </a:cubicBezTo>
                  <a:cubicBezTo>
                    <a:pt x="26" y="48"/>
                    <a:pt x="26" y="48"/>
                    <a:pt x="27" y="48"/>
                  </a:cubicBezTo>
                  <a:cubicBezTo>
                    <a:pt x="27" y="48"/>
                    <a:pt x="27" y="48"/>
                    <a:pt x="28" y="47"/>
                  </a:cubicBezTo>
                  <a:cubicBezTo>
                    <a:pt x="28" y="47"/>
                    <a:pt x="28" y="47"/>
                    <a:pt x="29" y="47"/>
                  </a:cubicBezTo>
                  <a:cubicBezTo>
                    <a:pt x="30" y="48"/>
                    <a:pt x="30" y="48"/>
                    <a:pt x="30" y="48"/>
                  </a:cubicBezTo>
                  <a:cubicBezTo>
                    <a:pt x="31" y="48"/>
                    <a:pt x="31" y="48"/>
                    <a:pt x="32" y="48"/>
                  </a:cubicBezTo>
                  <a:cubicBezTo>
                    <a:pt x="32" y="49"/>
                    <a:pt x="32" y="49"/>
                    <a:pt x="33" y="49"/>
                  </a:cubicBezTo>
                  <a:cubicBezTo>
                    <a:pt x="34" y="49"/>
                    <a:pt x="34" y="50"/>
                    <a:pt x="34" y="50"/>
                  </a:cubicBezTo>
                  <a:cubicBezTo>
                    <a:pt x="34" y="50"/>
                    <a:pt x="35" y="51"/>
                    <a:pt x="35" y="51"/>
                  </a:cubicBezTo>
                  <a:cubicBezTo>
                    <a:pt x="36" y="51"/>
                    <a:pt x="36" y="51"/>
                    <a:pt x="37" y="51"/>
                  </a:cubicBezTo>
                  <a:cubicBezTo>
                    <a:pt x="37" y="51"/>
                    <a:pt x="38" y="52"/>
                    <a:pt x="38" y="52"/>
                  </a:cubicBezTo>
                  <a:cubicBezTo>
                    <a:pt x="39" y="53"/>
                    <a:pt x="37" y="54"/>
                    <a:pt x="37" y="54"/>
                  </a:cubicBezTo>
                  <a:close/>
                  <a:moveTo>
                    <a:pt x="30" y="46"/>
                  </a:moveTo>
                  <a:cubicBezTo>
                    <a:pt x="29" y="45"/>
                    <a:pt x="29" y="45"/>
                    <a:pt x="29" y="45"/>
                  </a:cubicBezTo>
                  <a:cubicBezTo>
                    <a:pt x="29" y="46"/>
                    <a:pt x="29" y="46"/>
                    <a:pt x="28" y="46"/>
                  </a:cubicBezTo>
                  <a:cubicBezTo>
                    <a:pt x="28" y="45"/>
                    <a:pt x="28" y="45"/>
                    <a:pt x="28" y="45"/>
                  </a:cubicBezTo>
                  <a:cubicBezTo>
                    <a:pt x="27" y="45"/>
                    <a:pt x="27" y="45"/>
                    <a:pt x="27" y="45"/>
                  </a:cubicBezTo>
                  <a:cubicBezTo>
                    <a:pt x="27" y="45"/>
                    <a:pt x="27" y="45"/>
                    <a:pt x="26" y="45"/>
                  </a:cubicBezTo>
                  <a:cubicBezTo>
                    <a:pt x="26" y="44"/>
                    <a:pt x="26" y="44"/>
                    <a:pt x="25" y="44"/>
                  </a:cubicBezTo>
                  <a:cubicBezTo>
                    <a:pt x="25" y="45"/>
                    <a:pt x="25" y="45"/>
                    <a:pt x="25" y="44"/>
                  </a:cubicBezTo>
                  <a:cubicBezTo>
                    <a:pt x="25" y="44"/>
                    <a:pt x="26" y="44"/>
                    <a:pt x="26" y="44"/>
                  </a:cubicBezTo>
                  <a:cubicBezTo>
                    <a:pt x="27" y="44"/>
                    <a:pt x="27" y="45"/>
                    <a:pt x="27" y="45"/>
                  </a:cubicBezTo>
                  <a:cubicBezTo>
                    <a:pt x="28" y="45"/>
                    <a:pt x="28" y="45"/>
                    <a:pt x="28" y="45"/>
                  </a:cubicBezTo>
                  <a:cubicBezTo>
                    <a:pt x="28" y="45"/>
                    <a:pt x="29" y="45"/>
                    <a:pt x="29" y="45"/>
                  </a:cubicBezTo>
                  <a:cubicBezTo>
                    <a:pt x="29" y="45"/>
                    <a:pt x="29" y="45"/>
                    <a:pt x="29" y="45"/>
                  </a:cubicBezTo>
                  <a:cubicBezTo>
                    <a:pt x="29" y="45"/>
                    <a:pt x="30" y="45"/>
                    <a:pt x="30" y="45"/>
                  </a:cubicBezTo>
                  <a:cubicBezTo>
                    <a:pt x="30" y="45"/>
                    <a:pt x="30" y="46"/>
                    <a:pt x="30" y="46"/>
                  </a:cubicBez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grpSp>
      <p:grpSp>
        <p:nvGrpSpPr>
          <p:cNvPr id="15" name="Group 14"/>
          <p:cNvGrpSpPr>
            <a:grpSpLocks noChangeAspect="1"/>
          </p:cNvGrpSpPr>
          <p:nvPr/>
        </p:nvGrpSpPr>
        <p:grpSpPr>
          <a:xfrm>
            <a:off x="6164185" y="3460199"/>
            <a:ext cx="867838" cy="884770"/>
            <a:chOff x="11262836" y="3238498"/>
            <a:chExt cx="433919" cy="442385"/>
          </a:xfrm>
        </p:grpSpPr>
        <p:sp>
          <p:nvSpPr>
            <p:cNvPr id="16" name="Rectangle 260"/>
            <p:cNvSpPr>
              <a:spLocks noChangeArrowheads="1"/>
            </p:cNvSpPr>
            <p:nvPr/>
          </p:nvSpPr>
          <p:spPr bwMode="auto">
            <a:xfrm>
              <a:off x="11262836" y="3238498"/>
              <a:ext cx="433919" cy="442385"/>
            </a:xfrm>
            <a:prstGeom prst="rect">
              <a:avLst/>
            </a:prstGeom>
            <a:solidFill>
              <a:schemeClr val="accent6"/>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7" name="Freeform 261"/>
            <p:cNvSpPr>
              <a:spLocks/>
            </p:cNvSpPr>
            <p:nvPr/>
          </p:nvSpPr>
          <p:spPr bwMode="auto">
            <a:xfrm>
              <a:off x="11510487" y="3346448"/>
              <a:ext cx="35983" cy="59267"/>
            </a:xfrm>
            <a:custGeom>
              <a:avLst/>
              <a:gdLst/>
              <a:ahLst/>
              <a:cxnLst>
                <a:cxn ang="0">
                  <a:pos x="7" y="15"/>
                </a:cxn>
                <a:cxn ang="0">
                  <a:pos x="7" y="12"/>
                </a:cxn>
                <a:cxn ang="0">
                  <a:pos x="9" y="9"/>
                </a:cxn>
                <a:cxn ang="0">
                  <a:pos x="0" y="0"/>
                </a:cxn>
                <a:cxn ang="0">
                  <a:pos x="0" y="7"/>
                </a:cxn>
                <a:cxn ang="0">
                  <a:pos x="7" y="15"/>
                </a:cxn>
              </a:cxnLst>
              <a:rect l="0" t="0" r="r" b="b"/>
              <a:pathLst>
                <a:path w="9" h="15">
                  <a:moveTo>
                    <a:pt x="7" y="15"/>
                  </a:moveTo>
                  <a:cubicBezTo>
                    <a:pt x="7" y="12"/>
                    <a:pt x="7" y="12"/>
                    <a:pt x="7" y="12"/>
                  </a:cubicBezTo>
                  <a:cubicBezTo>
                    <a:pt x="7" y="11"/>
                    <a:pt x="8" y="10"/>
                    <a:pt x="9" y="9"/>
                  </a:cubicBezTo>
                  <a:cubicBezTo>
                    <a:pt x="0" y="0"/>
                    <a:pt x="0" y="0"/>
                    <a:pt x="0" y="0"/>
                  </a:cubicBezTo>
                  <a:cubicBezTo>
                    <a:pt x="0" y="7"/>
                    <a:pt x="0" y="7"/>
                    <a:pt x="0" y="7"/>
                  </a:cubicBezTo>
                  <a:lnTo>
                    <a:pt x="7" y="15"/>
                  </a:lnTo>
                  <a:close/>
                </a:path>
              </a:pathLst>
            </a:custGeom>
            <a:solidFill>
              <a:srgbClr val="16A186"/>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8" name="Freeform 262"/>
            <p:cNvSpPr>
              <a:spLocks/>
            </p:cNvSpPr>
            <p:nvPr/>
          </p:nvSpPr>
          <p:spPr bwMode="auto">
            <a:xfrm>
              <a:off x="11353853" y="3378198"/>
              <a:ext cx="342902" cy="302684"/>
            </a:xfrm>
            <a:custGeom>
              <a:avLst/>
              <a:gdLst/>
              <a:ahLst/>
              <a:cxnLst>
                <a:cxn ang="0">
                  <a:pos x="65" y="0"/>
                </a:cxn>
                <a:cxn ang="0">
                  <a:pos x="60" y="5"/>
                </a:cxn>
                <a:cxn ang="0">
                  <a:pos x="60" y="23"/>
                </a:cxn>
                <a:cxn ang="0">
                  <a:pos x="57" y="28"/>
                </a:cxn>
                <a:cxn ang="0">
                  <a:pos x="61" y="45"/>
                </a:cxn>
                <a:cxn ang="0">
                  <a:pos x="6" y="45"/>
                </a:cxn>
                <a:cxn ang="0">
                  <a:pos x="0" y="43"/>
                </a:cxn>
                <a:cxn ang="0">
                  <a:pos x="33" y="76"/>
                </a:cxn>
                <a:cxn ang="0">
                  <a:pos x="87" y="76"/>
                </a:cxn>
                <a:cxn ang="0">
                  <a:pos x="87" y="22"/>
                </a:cxn>
                <a:cxn ang="0">
                  <a:pos x="65" y="0"/>
                </a:cxn>
              </a:cxnLst>
              <a:rect l="0" t="0" r="r" b="b"/>
              <a:pathLst>
                <a:path w="87" h="76">
                  <a:moveTo>
                    <a:pt x="65" y="0"/>
                  </a:moveTo>
                  <a:cubicBezTo>
                    <a:pt x="60" y="5"/>
                    <a:pt x="60" y="5"/>
                    <a:pt x="60" y="5"/>
                  </a:cubicBezTo>
                  <a:cubicBezTo>
                    <a:pt x="60" y="23"/>
                    <a:pt x="60" y="23"/>
                    <a:pt x="60" y="23"/>
                  </a:cubicBezTo>
                  <a:cubicBezTo>
                    <a:pt x="60" y="26"/>
                    <a:pt x="59" y="28"/>
                    <a:pt x="57" y="28"/>
                  </a:cubicBezTo>
                  <a:cubicBezTo>
                    <a:pt x="61" y="45"/>
                    <a:pt x="61" y="45"/>
                    <a:pt x="61" y="45"/>
                  </a:cubicBezTo>
                  <a:cubicBezTo>
                    <a:pt x="6" y="45"/>
                    <a:pt x="6" y="45"/>
                    <a:pt x="6" y="45"/>
                  </a:cubicBezTo>
                  <a:cubicBezTo>
                    <a:pt x="0" y="43"/>
                    <a:pt x="0" y="43"/>
                    <a:pt x="0" y="43"/>
                  </a:cubicBezTo>
                  <a:cubicBezTo>
                    <a:pt x="33" y="76"/>
                    <a:pt x="33" y="76"/>
                    <a:pt x="33" y="76"/>
                  </a:cubicBezTo>
                  <a:cubicBezTo>
                    <a:pt x="87" y="76"/>
                    <a:pt x="87" y="76"/>
                    <a:pt x="87" y="76"/>
                  </a:cubicBezTo>
                  <a:cubicBezTo>
                    <a:pt x="87" y="22"/>
                    <a:pt x="87" y="22"/>
                    <a:pt x="87" y="22"/>
                  </a:cubicBezTo>
                  <a:lnTo>
                    <a:pt x="65" y="0"/>
                  </a:lnTo>
                  <a:close/>
                </a:path>
              </a:pathLst>
            </a:custGeom>
            <a:solidFill>
              <a:schemeClr val="accent6">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19" name="Freeform 263"/>
            <p:cNvSpPr>
              <a:spLocks noEditPoints="1"/>
            </p:cNvSpPr>
            <p:nvPr/>
          </p:nvSpPr>
          <p:spPr bwMode="auto">
            <a:xfrm>
              <a:off x="11349620" y="3346448"/>
              <a:ext cx="266701" cy="218017"/>
            </a:xfrm>
            <a:custGeom>
              <a:avLst/>
              <a:gdLst/>
              <a:ahLst/>
              <a:cxnLst>
                <a:cxn ang="0">
                  <a:pos x="12" y="7"/>
                </a:cxn>
                <a:cxn ang="0">
                  <a:pos x="9" y="53"/>
                </a:cxn>
                <a:cxn ang="0">
                  <a:pos x="7" y="55"/>
                </a:cxn>
                <a:cxn ang="0">
                  <a:pos x="6" y="53"/>
                </a:cxn>
                <a:cxn ang="0">
                  <a:pos x="0" y="49"/>
                </a:cxn>
                <a:cxn ang="0">
                  <a:pos x="4" y="7"/>
                </a:cxn>
                <a:cxn ang="0">
                  <a:pos x="57" y="7"/>
                </a:cxn>
                <a:cxn ang="0">
                  <a:pos x="59" y="53"/>
                </a:cxn>
                <a:cxn ang="0">
                  <a:pos x="61" y="55"/>
                </a:cxn>
                <a:cxn ang="0">
                  <a:pos x="62" y="53"/>
                </a:cxn>
                <a:cxn ang="0">
                  <a:pos x="68" y="49"/>
                </a:cxn>
                <a:cxn ang="0">
                  <a:pos x="64" y="7"/>
                </a:cxn>
                <a:cxn ang="0">
                  <a:pos x="54" y="7"/>
                </a:cxn>
                <a:cxn ang="0">
                  <a:pos x="14" y="53"/>
                </a:cxn>
                <a:cxn ang="0">
                  <a:pos x="24" y="7"/>
                </a:cxn>
                <a:cxn ang="0">
                  <a:pos x="25" y="6"/>
                </a:cxn>
                <a:cxn ang="0">
                  <a:pos x="24" y="3"/>
                </a:cxn>
                <a:cxn ang="0">
                  <a:pos x="39" y="0"/>
                </a:cxn>
                <a:cxn ang="0">
                  <a:pos x="42" y="6"/>
                </a:cxn>
                <a:cxn ang="0">
                  <a:pos x="44" y="7"/>
                </a:cxn>
                <a:cxn ang="0">
                  <a:pos x="29" y="7"/>
                </a:cxn>
                <a:cxn ang="0">
                  <a:pos x="39" y="7"/>
                </a:cxn>
                <a:cxn ang="0">
                  <a:pos x="40" y="6"/>
                </a:cxn>
                <a:cxn ang="0">
                  <a:pos x="39" y="3"/>
                </a:cxn>
                <a:cxn ang="0">
                  <a:pos x="27" y="3"/>
                </a:cxn>
                <a:cxn ang="0">
                  <a:pos x="28" y="6"/>
                </a:cxn>
                <a:cxn ang="0">
                  <a:pos x="30" y="39"/>
                </a:cxn>
                <a:cxn ang="0">
                  <a:pos x="22" y="39"/>
                </a:cxn>
                <a:cxn ang="0">
                  <a:pos x="30" y="39"/>
                </a:cxn>
                <a:cxn ang="0">
                  <a:pos x="26" y="14"/>
                </a:cxn>
                <a:cxn ang="0">
                  <a:pos x="24" y="29"/>
                </a:cxn>
                <a:cxn ang="0">
                  <a:pos x="50" y="27"/>
                </a:cxn>
                <a:cxn ang="0">
                  <a:pos x="33" y="36"/>
                </a:cxn>
                <a:cxn ang="0">
                  <a:pos x="50" y="27"/>
                </a:cxn>
              </a:cxnLst>
              <a:rect l="0" t="0" r="r" b="b"/>
              <a:pathLst>
                <a:path w="68" h="55">
                  <a:moveTo>
                    <a:pt x="4" y="7"/>
                  </a:moveTo>
                  <a:cubicBezTo>
                    <a:pt x="12" y="7"/>
                    <a:pt x="12" y="7"/>
                    <a:pt x="12" y="7"/>
                  </a:cubicBezTo>
                  <a:cubicBezTo>
                    <a:pt x="12" y="53"/>
                    <a:pt x="12" y="53"/>
                    <a:pt x="12" y="53"/>
                  </a:cubicBezTo>
                  <a:cubicBezTo>
                    <a:pt x="9" y="53"/>
                    <a:pt x="9" y="53"/>
                    <a:pt x="9" y="53"/>
                  </a:cubicBezTo>
                  <a:cubicBezTo>
                    <a:pt x="9" y="54"/>
                    <a:pt x="9" y="54"/>
                    <a:pt x="9" y="54"/>
                  </a:cubicBezTo>
                  <a:cubicBezTo>
                    <a:pt x="9" y="55"/>
                    <a:pt x="8" y="55"/>
                    <a:pt x="7" y="55"/>
                  </a:cubicBezTo>
                  <a:cubicBezTo>
                    <a:pt x="6" y="55"/>
                    <a:pt x="6" y="55"/>
                    <a:pt x="6" y="54"/>
                  </a:cubicBezTo>
                  <a:cubicBezTo>
                    <a:pt x="6" y="53"/>
                    <a:pt x="6" y="53"/>
                    <a:pt x="6" y="53"/>
                  </a:cubicBezTo>
                  <a:cubicBezTo>
                    <a:pt x="4" y="53"/>
                    <a:pt x="4" y="53"/>
                    <a:pt x="4" y="53"/>
                  </a:cubicBezTo>
                  <a:cubicBezTo>
                    <a:pt x="2" y="53"/>
                    <a:pt x="0" y="51"/>
                    <a:pt x="0" y="49"/>
                  </a:cubicBezTo>
                  <a:cubicBezTo>
                    <a:pt x="0" y="11"/>
                    <a:pt x="0" y="11"/>
                    <a:pt x="0" y="11"/>
                  </a:cubicBezTo>
                  <a:cubicBezTo>
                    <a:pt x="0" y="9"/>
                    <a:pt x="2" y="7"/>
                    <a:pt x="4" y="7"/>
                  </a:cubicBezTo>
                  <a:close/>
                  <a:moveTo>
                    <a:pt x="64" y="7"/>
                  </a:moveTo>
                  <a:cubicBezTo>
                    <a:pt x="57" y="7"/>
                    <a:pt x="57" y="7"/>
                    <a:pt x="57" y="7"/>
                  </a:cubicBezTo>
                  <a:cubicBezTo>
                    <a:pt x="57" y="53"/>
                    <a:pt x="57" y="53"/>
                    <a:pt x="57" y="53"/>
                  </a:cubicBezTo>
                  <a:cubicBezTo>
                    <a:pt x="59" y="53"/>
                    <a:pt x="59" y="53"/>
                    <a:pt x="59" y="53"/>
                  </a:cubicBezTo>
                  <a:cubicBezTo>
                    <a:pt x="59" y="54"/>
                    <a:pt x="59" y="54"/>
                    <a:pt x="59" y="54"/>
                  </a:cubicBezTo>
                  <a:cubicBezTo>
                    <a:pt x="59" y="55"/>
                    <a:pt x="60" y="55"/>
                    <a:pt x="61" y="55"/>
                  </a:cubicBezTo>
                  <a:cubicBezTo>
                    <a:pt x="62" y="55"/>
                    <a:pt x="62" y="55"/>
                    <a:pt x="62" y="54"/>
                  </a:cubicBezTo>
                  <a:cubicBezTo>
                    <a:pt x="62" y="53"/>
                    <a:pt x="62" y="53"/>
                    <a:pt x="62" y="53"/>
                  </a:cubicBezTo>
                  <a:cubicBezTo>
                    <a:pt x="64" y="53"/>
                    <a:pt x="64" y="53"/>
                    <a:pt x="64" y="53"/>
                  </a:cubicBezTo>
                  <a:cubicBezTo>
                    <a:pt x="66" y="53"/>
                    <a:pt x="68" y="51"/>
                    <a:pt x="68" y="49"/>
                  </a:cubicBezTo>
                  <a:cubicBezTo>
                    <a:pt x="68" y="11"/>
                    <a:pt x="68" y="11"/>
                    <a:pt x="68" y="11"/>
                  </a:cubicBezTo>
                  <a:cubicBezTo>
                    <a:pt x="68" y="9"/>
                    <a:pt x="66" y="7"/>
                    <a:pt x="64" y="7"/>
                  </a:cubicBezTo>
                  <a:close/>
                  <a:moveTo>
                    <a:pt x="44" y="7"/>
                  </a:moveTo>
                  <a:cubicBezTo>
                    <a:pt x="54" y="7"/>
                    <a:pt x="54" y="7"/>
                    <a:pt x="54" y="7"/>
                  </a:cubicBezTo>
                  <a:cubicBezTo>
                    <a:pt x="54" y="53"/>
                    <a:pt x="54" y="53"/>
                    <a:pt x="54" y="53"/>
                  </a:cubicBezTo>
                  <a:cubicBezTo>
                    <a:pt x="14" y="53"/>
                    <a:pt x="14" y="53"/>
                    <a:pt x="14" y="53"/>
                  </a:cubicBezTo>
                  <a:cubicBezTo>
                    <a:pt x="14" y="7"/>
                    <a:pt x="14" y="7"/>
                    <a:pt x="14" y="7"/>
                  </a:cubicBezTo>
                  <a:cubicBezTo>
                    <a:pt x="24" y="7"/>
                    <a:pt x="24" y="7"/>
                    <a:pt x="24" y="7"/>
                  </a:cubicBezTo>
                  <a:cubicBezTo>
                    <a:pt x="24" y="7"/>
                    <a:pt x="24" y="7"/>
                    <a:pt x="24" y="7"/>
                  </a:cubicBezTo>
                  <a:cubicBezTo>
                    <a:pt x="24" y="7"/>
                    <a:pt x="24" y="6"/>
                    <a:pt x="25" y="6"/>
                  </a:cubicBezTo>
                  <a:cubicBezTo>
                    <a:pt x="24" y="6"/>
                    <a:pt x="24" y="6"/>
                    <a:pt x="24" y="6"/>
                  </a:cubicBezTo>
                  <a:cubicBezTo>
                    <a:pt x="24" y="3"/>
                    <a:pt x="24" y="3"/>
                    <a:pt x="24" y="3"/>
                  </a:cubicBezTo>
                  <a:cubicBezTo>
                    <a:pt x="24" y="1"/>
                    <a:pt x="27" y="0"/>
                    <a:pt x="29" y="0"/>
                  </a:cubicBezTo>
                  <a:cubicBezTo>
                    <a:pt x="39" y="0"/>
                    <a:pt x="39" y="0"/>
                    <a:pt x="39" y="0"/>
                  </a:cubicBezTo>
                  <a:cubicBezTo>
                    <a:pt x="41" y="0"/>
                    <a:pt x="42" y="1"/>
                    <a:pt x="42" y="3"/>
                  </a:cubicBezTo>
                  <a:cubicBezTo>
                    <a:pt x="42" y="6"/>
                    <a:pt x="42" y="6"/>
                    <a:pt x="42" y="6"/>
                  </a:cubicBezTo>
                  <a:cubicBezTo>
                    <a:pt x="43" y="6"/>
                    <a:pt x="43" y="6"/>
                    <a:pt x="43" y="6"/>
                  </a:cubicBezTo>
                  <a:cubicBezTo>
                    <a:pt x="44" y="6"/>
                    <a:pt x="44" y="7"/>
                    <a:pt x="44" y="7"/>
                  </a:cubicBezTo>
                  <a:close/>
                  <a:moveTo>
                    <a:pt x="29" y="7"/>
                  </a:moveTo>
                  <a:cubicBezTo>
                    <a:pt x="29" y="7"/>
                    <a:pt x="29" y="7"/>
                    <a:pt x="29" y="7"/>
                  </a:cubicBezTo>
                  <a:cubicBezTo>
                    <a:pt x="39" y="7"/>
                    <a:pt x="39" y="7"/>
                    <a:pt x="39" y="7"/>
                  </a:cubicBezTo>
                  <a:cubicBezTo>
                    <a:pt x="39" y="7"/>
                    <a:pt x="39" y="7"/>
                    <a:pt x="39" y="7"/>
                  </a:cubicBezTo>
                  <a:cubicBezTo>
                    <a:pt x="39" y="7"/>
                    <a:pt x="40" y="6"/>
                    <a:pt x="40" y="6"/>
                  </a:cubicBezTo>
                  <a:cubicBezTo>
                    <a:pt x="40" y="6"/>
                    <a:pt x="40" y="6"/>
                    <a:pt x="40" y="6"/>
                  </a:cubicBezTo>
                  <a:cubicBezTo>
                    <a:pt x="40" y="3"/>
                    <a:pt x="40" y="3"/>
                    <a:pt x="40" y="3"/>
                  </a:cubicBezTo>
                  <a:cubicBezTo>
                    <a:pt x="40" y="3"/>
                    <a:pt x="39" y="3"/>
                    <a:pt x="39" y="3"/>
                  </a:cubicBezTo>
                  <a:cubicBezTo>
                    <a:pt x="29" y="3"/>
                    <a:pt x="29" y="3"/>
                    <a:pt x="29" y="3"/>
                  </a:cubicBezTo>
                  <a:cubicBezTo>
                    <a:pt x="28" y="3"/>
                    <a:pt x="27" y="3"/>
                    <a:pt x="27" y="3"/>
                  </a:cubicBezTo>
                  <a:cubicBezTo>
                    <a:pt x="27" y="6"/>
                    <a:pt x="27" y="6"/>
                    <a:pt x="27" y="6"/>
                  </a:cubicBezTo>
                  <a:cubicBezTo>
                    <a:pt x="28" y="6"/>
                    <a:pt x="28" y="6"/>
                    <a:pt x="28" y="6"/>
                  </a:cubicBezTo>
                  <a:cubicBezTo>
                    <a:pt x="28" y="6"/>
                    <a:pt x="29" y="7"/>
                    <a:pt x="29" y="7"/>
                  </a:cubicBezTo>
                  <a:close/>
                  <a:moveTo>
                    <a:pt x="30" y="39"/>
                  </a:moveTo>
                  <a:cubicBezTo>
                    <a:pt x="30" y="37"/>
                    <a:pt x="28" y="35"/>
                    <a:pt x="26" y="35"/>
                  </a:cubicBezTo>
                  <a:cubicBezTo>
                    <a:pt x="24" y="35"/>
                    <a:pt x="22" y="37"/>
                    <a:pt x="22" y="39"/>
                  </a:cubicBezTo>
                  <a:cubicBezTo>
                    <a:pt x="22" y="41"/>
                    <a:pt x="24" y="43"/>
                    <a:pt x="26" y="43"/>
                  </a:cubicBezTo>
                  <a:cubicBezTo>
                    <a:pt x="28" y="43"/>
                    <a:pt x="30" y="41"/>
                    <a:pt x="30" y="39"/>
                  </a:cubicBezTo>
                  <a:close/>
                  <a:moveTo>
                    <a:pt x="32" y="25"/>
                  </a:moveTo>
                  <a:cubicBezTo>
                    <a:pt x="26" y="14"/>
                    <a:pt x="26" y="14"/>
                    <a:pt x="26" y="14"/>
                  </a:cubicBezTo>
                  <a:cubicBezTo>
                    <a:pt x="19" y="18"/>
                    <a:pt x="19" y="18"/>
                    <a:pt x="19" y="18"/>
                  </a:cubicBezTo>
                  <a:cubicBezTo>
                    <a:pt x="24" y="29"/>
                    <a:pt x="24" y="29"/>
                    <a:pt x="24" y="29"/>
                  </a:cubicBezTo>
                  <a:lnTo>
                    <a:pt x="32" y="25"/>
                  </a:lnTo>
                  <a:close/>
                  <a:moveTo>
                    <a:pt x="50" y="27"/>
                  </a:moveTo>
                  <a:cubicBezTo>
                    <a:pt x="41" y="22"/>
                    <a:pt x="41" y="22"/>
                    <a:pt x="41" y="22"/>
                  </a:cubicBezTo>
                  <a:cubicBezTo>
                    <a:pt x="33" y="36"/>
                    <a:pt x="33" y="36"/>
                    <a:pt x="33" y="36"/>
                  </a:cubicBezTo>
                  <a:cubicBezTo>
                    <a:pt x="42" y="40"/>
                    <a:pt x="42" y="40"/>
                    <a:pt x="42" y="40"/>
                  </a:cubicBezTo>
                  <a:lnTo>
                    <a:pt x="50" y="27"/>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grpSp>
      <p:grpSp>
        <p:nvGrpSpPr>
          <p:cNvPr id="20" name="Group 19"/>
          <p:cNvGrpSpPr>
            <a:grpSpLocks noChangeAspect="1"/>
          </p:cNvGrpSpPr>
          <p:nvPr/>
        </p:nvGrpSpPr>
        <p:grpSpPr>
          <a:xfrm>
            <a:off x="1622328" y="5002542"/>
            <a:ext cx="863604" cy="884770"/>
            <a:chOff x="12701" y="3933886"/>
            <a:chExt cx="431802" cy="442385"/>
          </a:xfrm>
        </p:grpSpPr>
        <p:sp>
          <p:nvSpPr>
            <p:cNvPr id="21" name="Rectangle 277"/>
            <p:cNvSpPr>
              <a:spLocks noChangeArrowheads="1"/>
            </p:cNvSpPr>
            <p:nvPr/>
          </p:nvSpPr>
          <p:spPr bwMode="auto">
            <a:xfrm>
              <a:off x="12701" y="3933886"/>
              <a:ext cx="431802" cy="442385"/>
            </a:xfrm>
            <a:prstGeom prst="rect">
              <a:avLst/>
            </a:prstGeom>
            <a:solidFill>
              <a:schemeClr val="accent5"/>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22" name="Freeform 278"/>
            <p:cNvSpPr>
              <a:spLocks/>
            </p:cNvSpPr>
            <p:nvPr/>
          </p:nvSpPr>
          <p:spPr bwMode="auto">
            <a:xfrm>
              <a:off x="160868" y="4126504"/>
              <a:ext cx="283635" cy="249767"/>
            </a:xfrm>
            <a:custGeom>
              <a:avLst/>
              <a:gdLst/>
              <a:ahLst/>
              <a:cxnLst>
                <a:cxn ang="0">
                  <a:pos x="134" y="47"/>
                </a:cxn>
                <a:cxn ang="0">
                  <a:pos x="88" y="0"/>
                </a:cxn>
                <a:cxn ang="0">
                  <a:pos x="75" y="9"/>
                </a:cxn>
                <a:cxn ang="0">
                  <a:pos x="56" y="24"/>
                </a:cxn>
                <a:cxn ang="0">
                  <a:pos x="60" y="54"/>
                </a:cxn>
                <a:cxn ang="0">
                  <a:pos x="34" y="39"/>
                </a:cxn>
                <a:cxn ang="0">
                  <a:pos x="0" y="63"/>
                </a:cxn>
                <a:cxn ang="0">
                  <a:pos x="52" y="118"/>
                </a:cxn>
                <a:cxn ang="0">
                  <a:pos x="134" y="118"/>
                </a:cxn>
                <a:cxn ang="0">
                  <a:pos x="134" y="47"/>
                </a:cxn>
              </a:cxnLst>
              <a:rect l="0" t="0" r="r" b="b"/>
              <a:pathLst>
                <a:path w="134" h="118">
                  <a:moveTo>
                    <a:pt x="134" y="47"/>
                  </a:moveTo>
                  <a:lnTo>
                    <a:pt x="88" y="0"/>
                  </a:lnTo>
                  <a:lnTo>
                    <a:pt x="75" y="9"/>
                  </a:lnTo>
                  <a:lnTo>
                    <a:pt x="56" y="24"/>
                  </a:lnTo>
                  <a:lnTo>
                    <a:pt x="60" y="54"/>
                  </a:lnTo>
                  <a:lnTo>
                    <a:pt x="34" y="39"/>
                  </a:lnTo>
                  <a:lnTo>
                    <a:pt x="0" y="63"/>
                  </a:lnTo>
                  <a:lnTo>
                    <a:pt x="52" y="118"/>
                  </a:lnTo>
                  <a:lnTo>
                    <a:pt x="134" y="118"/>
                  </a:lnTo>
                  <a:lnTo>
                    <a:pt x="134" y="47"/>
                  </a:lnTo>
                  <a:close/>
                </a:path>
              </a:pathLst>
            </a:custGeom>
            <a:solidFill>
              <a:schemeClr val="accent5">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23" name="Freeform 279"/>
            <p:cNvSpPr>
              <a:spLocks noEditPoints="1"/>
            </p:cNvSpPr>
            <p:nvPr/>
          </p:nvSpPr>
          <p:spPr bwMode="auto">
            <a:xfrm>
              <a:off x="114302" y="4041837"/>
              <a:ext cx="237068" cy="230717"/>
            </a:xfrm>
            <a:custGeom>
              <a:avLst/>
              <a:gdLst/>
              <a:ahLst/>
              <a:cxnLst>
                <a:cxn ang="0">
                  <a:pos x="59" y="21"/>
                </a:cxn>
                <a:cxn ang="0">
                  <a:pos x="39" y="18"/>
                </a:cxn>
                <a:cxn ang="0">
                  <a:pos x="30" y="0"/>
                </a:cxn>
                <a:cxn ang="0">
                  <a:pos x="21" y="18"/>
                </a:cxn>
                <a:cxn ang="0">
                  <a:pos x="1" y="21"/>
                </a:cxn>
                <a:cxn ang="0">
                  <a:pos x="16" y="35"/>
                </a:cxn>
                <a:cxn ang="0">
                  <a:pos x="12" y="55"/>
                </a:cxn>
                <a:cxn ang="0">
                  <a:pos x="30" y="46"/>
                </a:cxn>
                <a:cxn ang="0">
                  <a:pos x="48" y="55"/>
                </a:cxn>
                <a:cxn ang="0">
                  <a:pos x="44" y="35"/>
                </a:cxn>
                <a:cxn ang="0">
                  <a:pos x="59" y="21"/>
                </a:cxn>
                <a:cxn ang="0">
                  <a:pos x="42" y="46"/>
                </a:cxn>
                <a:cxn ang="0">
                  <a:pos x="30" y="40"/>
                </a:cxn>
                <a:cxn ang="0">
                  <a:pos x="18" y="46"/>
                </a:cxn>
                <a:cxn ang="0">
                  <a:pos x="20" y="33"/>
                </a:cxn>
                <a:cxn ang="0">
                  <a:pos x="11" y="23"/>
                </a:cxn>
                <a:cxn ang="0">
                  <a:pos x="24" y="22"/>
                </a:cxn>
                <a:cxn ang="0">
                  <a:pos x="30" y="10"/>
                </a:cxn>
                <a:cxn ang="0">
                  <a:pos x="36" y="22"/>
                </a:cxn>
                <a:cxn ang="0">
                  <a:pos x="49" y="23"/>
                </a:cxn>
                <a:cxn ang="0">
                  <a:pos x="39" y="33"/>
                </a:cxn>
                <a:cxn ang="0">
                  <a:pos x="42" y="46"/>
                </a:cxn>
                <a:cxn ang="0">
                  <a:pos x="45" y="24"/>
                </a:cxn>
                <a:cxn ang="0">
                  <a:pos x="35" y="23"/>
                </a:cxn>
                <a:cxn ang="0">
                  <a:pos x="30" y="13"/>
                </a:cxn>
                <a:cxn ang="0">
                  <a:pos x="25" y="23"/>
                </a:cxn>
                <a:cxn ang="0">
                  <a:pos x="15" y="24"/>
                </a:cxn>
                <a:cxn ang="0">
                  <a:pos x="22" y="32"/>
                </a:cxn>
                <a:cxn ang="0">
                  <a:pos x="21" y="42"/>
                </a:cxn>
                <a:cxn ang="0">
                  <a:pos x="30" y="37"/>
                </a:cxn>
                <a:cxn ang="0">
                  <a:pos x="39" y="42"/>
                </a:cxn>
                <a:cxn ang="0">
                  <a:pos x="37" y="32"/>
                </a:cxn>
                <a:cxn ang="0">
                  <a:pos x="45" y="24"/>
                </a:cxn>
                <a:cxn ang="0">
                  <a:pos x="35" y="36"/>
                </a:cxn>
                <a:cxn ang="0">
                  <a:pos x="30" y="33"/>
                </a:cxn>
                <a:cxn ang="0">
                  <a:pos x="25" y="36"/>
                </a:cxn>
                <a:cxn ang="0">
                  <a:pos x="26" y="30"/>
                </a:cxn>
                <a:cxn ang="0">
                  <a:pos x="22" y="26"/>
                </a:cxn>
                <a:cxn ang="0">
                  <a:pos x="27" y="25"/>
                </a:cxn>
                <a:cxn ang="0">
                  <a:pos x="30" y="20"/>
                </a:cxn>
                <a:cxn ang="0">
                  <a:pos x="32" y="25"/>
                </a:cxn>
                <a:cxn ang="0">
                  <a:pos x="38" y="26"/>
                </a:cxn>
                <a:cxn ang="0">
                  <a:pos x="34" y="30"/>
                </a:cxn>
                <a:cxn ang="0">
                  <a:pos x="35" y="36"/>
                </a:cxn>
              </a:cxnLst>
              <a:rect l="0" t="0" r="r" b="b"/>
              <a:pathLst>
                <a:path w="60" h="58">
                  <a:moveTo>
                    <a:pt x="59" y="21"/>
                  </a:moveTo>
                  <a:cubicBezTo>
                    <a:pt x="57" y="16"/>
                    <a:pt x="43" y="22"/>
                    <a:pt x="39" y="18"/>
                  </a:cubicBezTo>
                  <a:cubicBezTo>
                    <a:pt x="35" y="15"/>
                    <a:pt x="35" y="0"/>
                    <a:pt x="30" y="0"/>
                  </a:cubicBezTo>
                  <a:cubicBezTo>
                    <a:pt x="25" y="0"/>
                    <a:pt x="25" y="15"/>
                    <a:pt x="21" y="18"/>
                  </a:cubicBezTo>
                  <a:cubicBezTo>
                    <a:pt x="17" y="22"/>
                    <a:pt x="3" y="16"/>
                    <a:pt x="1" y="21"/>
                  </a:cubicBezTo>
                  <a:cubicBezTo>
                    <a:pt x="0" y="26"/>
                    <a:pt x="14" y="30"/>
                    <a:pt x="16" y="35"/>
                  </a:cubicBezTo>
                  <a:cubicBezTo>
                    <a:pt x="17" y="40"/>
                    <a:pt x="8" y="52"/>
                    <a:pt x="12" y="55"/>
                  </a:cubicBezTo>
                  <a:cubicBezTo>
                    <a:pt x="16" y="58"/>
                    <a:pt x="25" y="46"/>
                    <a:pt x="30" y="46"/>
                  </a:cubicBezTo>
                  <a:cubicBezTo>
                    <a:pt x="35" y="46"/>
                    <a:pt x="44" y="58"/>
                    <a:pt x="48" y="55"/>
                  </a:cubicBezTo>
                  <a:cubicBezTo>
                    <a:pt x="52" y="52"/>
                    <a:pt x="43" y="40"/>
                    <a:pt x="44" y="35"/>
                  </a:cubicBezTo>
                  <a:cubicBezTo>
                    <a:pt x="46" y="30"/>
                    <a:pt x="60" y="26"/>
                    <a:pt x="59" y="21"/>
                  </a:cubicBezTo>
                  <a:close/>
                  <a:moveTo>
                    <a:pt x="42" y="46"/>
                  </a:moveTo>
                  <a:cubicBezTo>
                    <a:pt x="39" y="48"/>
                    <a:pt x="33" y="40"/>
                    <a:pt x="30" y="40"/>
                  </a:cubicBezTo>
                  <a:cubicBezTo>
                    <a:pt x="27" y="40"/>
                    <a:pt x="21" y="48"/>
                    <a:pt x="18" y="46"/>
                  </a:cubicBezTo>
                  <a:cubicBezTo>
                    <a:pt x="16" y="44"/>
                    <a:pt x="21" y="36"/>
                    <a:pt x="20" y="33"/>
                  </a:cubicBezTo>
                  <a:cubicBezTo>
                    <a:pt x="19" y="30"/>
                    <a:pt x="10" y="27"/>
                    <a:pt x="11" y="23"/>
                  </a:cubicBezTo>
                  <a:cubicBezTo>
                    <a:pt x="12" y="20"/>
                    <a:pt x="22" y="24"/>
                    <a:pt x="24" y="22"/>
                  </a:cubicBezTo>
                  <a:cubicBezTo>
                    <a:pt x="26" y="19"/>
                    <a:pt x="27" y="10"/>
                    <a:pt x="30" y="10"/>
                  </a:cubicBezTo>
                  <a:cubicBezTo>
                    <a:pt x="33" y="10"/>
                    <a:pt x="33" y="19"/>
                    <a:pt x="36" y="22"/>
                  </a:cubicBezTo>
                  <a:cubicBezTo>
                    <a:pt x="38" y="24"/>
                    <a:pt x="48" y="20"/>
                    <a:pt x="49" y="23"/>
                  </a:cubicBezTo>
                  <a:cubicBezTo>
                    <a:pt x="50" y="27"/>
                    <a:pt x="40" y="30"/>
                    <a:pt x="39" y="33"/>
                  </a:cubicBezTo>
                  <a:cubicBezTo>
                    <a:pt x="38" y="36"/>
                    <a:pt x="44" y="44"/>
                    <a:pt x="42" y="46"/>
                  </a:cubicBezTo>
                  <a:close/>
                  <a:moveTo>
                    <a:pt x="45" y="24"/>
                  </a:moveTo>
                  <a:cubicBezTo>
                    <a:pt x="44" y="22"/>
                    <a:pt x="37" y="25"/>
                    <a:pt x="35" y="23"/>
                  </a:cubicBezTo>
                  <a:cubicBezTo>
                    <a:pt x="33" y="21"/>
                    <a:pt x="33" y="13"/>
                    <a:pt x="30" y="13"/>
                  </a:cubicBezTo>
                  <a:cubicBezTo>
                    <a:pt x="27" y="13"/>
                    <a:pt x="27" y="21"/>
                    <a:pt x="25" y="23"/>
                  </a:cubicBezTo>
                  <a:cubicBezTo>
                    <a:pt x="23" y="25"/>
                    <a:pt x="16" y="22"/>
                    <a:pt x="15" y="24"/>
                  </a:cubicBezTo>
                  <a:cubicBezTo>
                    <a:pt x="14" y="27"/>
                    <a:pt x="22" y="29"/>
                    <a:pt x="22" y="32"/>
                  </a:cubicBezTo>
                  <a:cubicBezTo>
                    <a:pt x="23" y="34"/>
                    <a:pt x="19" y="40"/>
                    <a:pt x="21" y="42"/>
                  </a:cubicBezTo>
                  <a:cubicBezTo>
                    <a:pt x="23" y="44"/>
                    <a:pt x="27" y="37"/>
                    <a:pt x="30" y="37"/>
                  </a:cubicBezTo>
                  <a:cubicBezTo>
                    <a:pt x="33" y="37"/>
                    <a:pt x="37" y="44"/>
                    <a:pt x="39" y="42"/>
                  </a:cubicBezTo>
                  <a:cubicBezTo>
                    <a:pt x="41" y="40"/>
                    <a:pt x="37" y="34"/>
                    <a:pt x="37" y="32"/>
                  </a:cubicBezTo>
                  <a:cubicBezTo>
                    <a:pt x="38" y="29"/>
                    <a:pt x="46" y="27"/>
                    <a:pt x="45" y="24"/>
                  </a:cubicBezTo>
                  <a:close/>
                  <a:moveTo>
                    <a:pt x="35" y="36"/>
                  </a:moveTo>
                  <a:cubicBezTo>
                    <a:pt x="34" y="37"/>
                    <a:pt x="31" y="33"/>
                    <a:pt x="30" y="33"/>
                  </a:cubicBezTo>
                  <a:cubicBezTo>
                    <a:pt x="28" y="33"/>
                    <a:pt x="26" y="37"/>
                    <a:pt x="25" y="36"/>
                  </a:cubicBezTo>
                  <a:cubicBezTo>
                    <a:pt x="24" y="35"/>
                    <a:pt x="26" y="31"/>
                    <a:pt x="26" y="30"/>
                  </a:cubicBezTo>
                  <a:cubicBezTo>
                    <a:pt x="25" y="29"/>
                    <a:pt x="21" y="27"/>
                    <a:pt x="22" y="26"/>
                  </a:cubicBezTo>
                  <a:cubicBezTo>
                    <a:pt x="22" y="25"/>
                    <a:pt x="26" y="26"/>
                    <a:pt x="27" y="25"/>
                  </a:cubicBezTo>
                  <a:cubicBezTo>
                    <a:pt x="28" y="24"/>
                    <a:pt x="28" y="20"/>
                    <a:pt x="30" y="20"/>
                  </a:cubicBezTo>
                  <a:cubicBezTo>
                    <a:pt x="31" y="20"/>
                    <a:pt x="31" y="24"/>
                    <a:pt x="32" y="25"/>
                  </a:cubicBezTo>
                  <a:cubicBezTo>
                    <a:pt x="34" y="26"/>
                    <a:pt x="38" y="25"/>
                    <a:pt x="38" y="26"/>
                  </a:cubicBezTo>
                  <a:cubicBezTo>
                    <a:pt x="39" y="27"/>
                    <a:pt x="34" y="29"/>
                    <a:pt x="34" y="30"/>
                  </a:cubicBezTo>
                  <a:cubicBezTo>
                    <a:pt x="34" y="31"/>
                    <a:pt x="36" y="35"/>
                    <a:pt x="35" y="36"/>
                  </a:cubicBez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grpSp>
      <p:grpSp>
        <p:nvGrpSpPr>
          <p:cNvPr id="24" name="Group 23"/>
          <p:cNvGrpSpPr>
            <a:grpSpLocks noChangeAspect="1"/>
          </p:cNvGrpSpPr>
          <p:nvPr/>
        </p:nvGrpSpPr>
        <p:grpSpPr>
          <a:xfrm>
            <a:off x="6164186" y="5002542"/>
            <a:ext cx="863604" cy="884770"/>
            <a:chOff x="4415388" y="3933886"/>
            <a:chExt cx="431802" cy="442385"/>
          </a:xfrm>
        </p:grpSpPr>
        <p:sp>
          <p:nvSpPr>
            <p:cNvPr id="25" name="Rectangle 304"/>
            <p:cNvSpPr>
              <a:spLocks noChangeArrowheads="1"/>
            </p:cNvSpPr>
            <p:nvPr/>
          </p:nvSpPr>
          <p:spPr bwMode="auto">
            <a:xfrm>
              <a:off x="4415388" y="3933886"/>
              <a:ext cx="431802" cy="442385"/>
            </a:xfrm>
            <a:prstGeom prst="rect">
              <a:avLst/>
            </a:prstGeom>
            <a:solidFill>
              <a:schemeClr val="accent1"/>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26" name="Freeform 305"/>
            <p:cNvSpPr>
              <a:spLocks/>
            </p:cNvSpPr>
            <p:nvPr/>
          </p:nvSpPr>
          <p:spPr bwMode="auto">
            <a:xfrm>
              <a:off x="4502172" y="4069353"/>
              <a:ext cx="345018" cy="306918"/>
            </a:xfrm>
            <a:custGeom>
              <a:avLst/>
              <a:gdLst/>
              <a:ahLst/>
              <a:cxnLst>
                <a:cxn ang="0">
                  <a:pos x="163" y="40"/>
                </a:cxn>
                <a:cxn ang="0">
                  <a:pos x="126" y="0"/>
                </a:cxn>
                <a:cxn ang="0">
                  <a:pos x="117" y="89"/>
                </a:cxn>
                <a:cxn ang="0">
                  <a:pos x="0" y="87"/>
                </a:cxn>
                <a:cxn ang="0">
                  <a:pos x="55" y="145"/>
                </a:cxn>
                <a:cxn ang="0">
                  <a:pos x="163" y="145"/>
                </a:cxn>
                <a:cxn ang="0">
                  <a:pos x="163" y="40"/>
                </a:cxn>
              </a:cxnLst>
              <a:rect l="0" t="0" r="r" b="b"/>
              <a:pathLst>
                <a:path w="163" h="145">
                  <a:moveTo>
                    <a:pt x="163" y="40"/>
                  </a:moveTo>
                  <a:lnTo>
                    <a:pt x="126" y="0"/>
                  </a:lnTo>
                  <a:lnTo>
                    <a:pt x="117" y="89"/>
                  </a:lnTo>
                  <a:lnTo>
                    <a:pt x="0" y="87"/>
                  </a:lnTo>
                  <a:lnTo>
                    <a:pt x="55" y="145"/>
                  </a:lnTo>
                  <a:lnTo>
                    <a:pt x="163" y="145"/>
                  </a:lnTo>
                  <a:lnTo>
                    <a:pt x="163" y="40"/>
                  </a:lnTo>
                  <a:close/>
                </a:path>
              </a:pathLst>
            </a:cu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27" name="Freeform 306"/>
            <p:cNvSpPr>
              <a:spLocks noEditPoints="1"/>
            </p:cNvSpPr>
            <p:nvPr/>
          </p:nvSpPr>
          <p:spPr bwMode="auto">
            <a:xfrm>
              <a:off x="4493705" y="4046070"/>
              <a:ext cx="283635" cy="218017"/>
            </a:xfrm>
            <a:custGeom>
              <a:avLst/>
              <a:gdLst/>
              <a:ahLst/>
              <a:cxnLst>
                <a:cxn ang="0">
                  <a:pos x="66" y="4"/>
                </a:cxn>
                <a:cxn ang="0">
                  <a:pos x="50" y="4"/>
                </a:cxn>
                <a:cxn ang="0">
                  <a:pos x="46" y="0"/>
                </a:cxn>
                <a:cxn ang="0">
                  <a:pos x="28" y="0"/>
                </a:cxn>
                <a:cxn ang="0">
                  <a:pos x="23" y="4"/>
                </a:cxn>
                <a:cxn ang="0">
                  <a:pos x="6" y="4"/>
                </a:cxn>
                <a:cxn ang="0">
                  <a:pos x="0" y="10"/>
                </a:cxn>
                <a:cxn ang="0">
                  <a:pos x="0" y="48"/>
                </a:cxn>
                <a:cxn ang="0">
                  <a:pos x="6" y="55"/>
                </a:cxn>
                <a:cxn ang="0">
                  <a:pos x="66" y="55"/>
                </a:cxn>
                <a:cxn ang="0">
                  <a:pos x="72" y="48"/>
                </a:cxn>
                <a:cxn ang="0">
                  <a:pos x="72" y="10"/>
                </a:cxn>
                <a:cxn ang="0">
                  <a:pos x="66" y="4"/>
                </a:cxn>
                <a:cxn ang="0">
                  <a:pos x="36" y="51"/>
                </a:cxn>
                <a:cxn ang="0">
                  <a:pos x="17" y="31"/>
                </a:cxn>
                <a:cxn ang="0">
                  <a:pos x="36" y="12"/>
                </a:cxn>
                <a:cxn ang="0">
                  <a:pos x="56" y="31"/>
                </a:cxn>
                <a:cxn ang="0">
                  <a:pos x="36" y="51"/>
                </a:cxn>
                <a:cxn ang="0">
                  <a:pos x="65" y="13"/>
                </a:cxn>
                <a:cxn ang="0">
                  <a:pos x="56" y="13"/>
                </a:cxn>
                <a:cxn ang="0">
                  <a:pos x="54" y="11"/>
                </a:cxn>
                <a:cxn ang="0">
                  <a:pos x="56" y="9"/>
                </a:cxn>
                <a:cxn ang="0">
                  <a:pos x="65" y="9"/>
                </a:cxn>
                <a:cxn ang="0">
                  <a:pos x="67" y="11"/>
                </a:cxn>
                <a:cxn ang="0">
                  <a:pos x="65" y="13"/>
                </a:cxn>
                <a:cxn ang="0">
                  <a:pos x="18" y="3"/>
                </a:cxn>
                <a:cxn ang="0">
                  <a:pos x="4" y="3"/>
                </a:cxn>
                <a:cxn ang="0">
                  <a:pos x="4" y="0"/>
                </a:cxn>
                <a:cxn ang="0">
                  <a:pos x="18" y="0"/>
                </a:cxn>
                <a:cxn ang="0">
                  <a:pos x="18" y="3"/>
                </a:cxn>
                <a:cxn ang="0">
                  <a:pos x="36" y="16"/>
                </a:cxn>
                <a:cxn ang="0">
                  <a:pos x="21" y="31"/>
                </a:cxn>
                <a:cxn ang="0">
                  <a:pos x="36" y="47"/>
                </a:cxn>
                <a:cxn ang="0">
                  <a:pos x="52" y="31"/>
                </a:cxn>
                <a:cxn ang="0">
                  <a:pos x="36" y="16"/>
                </a:cxn>
                <a:cxn ang="0">
                  <a:pos x="43" y="24"/>
                </a:cxn>
                <a:cxn ang="0">
                  <a:pos x="30" y="37"/>
                </a:cxn>
                <a:cxn ang="0">
                  <a:pos x="32" y="44"/>
                </a:cxn>
                <a:cxn ang="0">
                  <a:pos x="23" y="31"/>
                </a:cxn>
                <a:cxn ang="0">
                  <a:pos x="36" y="18"/>
                </a:cxn>
                <a:cxn ang="0">
                  <a:pos x="48" y="25"/>
                </a:cxn>
                <a:cxn ang="0">
                  <a:pos x="43" y="24"/>
                </a:cxn>
              </a:cxnLst>
              <a:rect l="0" t="0" r="r" b="b"/>
              <a:pathLst>
                <a:path w="72" h="55">
                  <a:moveTo>
                    <a:pt x="66" y="4"/>
                  </a:moveTo>
                  <a:cubicBezTo>
                    <a:pt x="50" y="4"/>
                    <a:pt x="50" y="4"/>
                    <a:pt x="50" y="4"/>
                  </a:cubicBezTo>
                  <a:cubicBezTo>
                    <a:pt x="46" y="0"/>
                    <a:pt x="46" y="0"/>
                    <a:pt x="46" y="0"/>
                  </a:cubicBezTo>
                  <a:cubicBezTo>
                    <a:pt x="28" y="0"/>
                    <a:pt x="28" y="0"/>
                    <a:pt x="28" y="0"/>
                  </a:cubicBezTo>
                  <a:cubicBezTo>
                    <a:pt x="23" y="4"/>
                    <a:pt x="23" y="4"/>
                    <a:pt x="23" y="4"/>
                  </a:cubicBezTo>
                  <a:cubicBezTo>
                    <a:pt x="6" y="4"/>
                    <a:pt x="6" y="4"/>
                    <a:pt x="6" y="4"/>
                  </a:cubicBezTo>
                  <a:cubicBezTo>
                    <a:pt x="3" y="4"/>
                    <a:pt x="0" y="7"/>
                    <a:pt x="0" y="10"/>
                  </a:cubicBezTo>
                  <a:cubicBezTo>
                    <a:pt x="0" y="48"/>
                    <a:pt x="0" y="48"/>
                    <a:pt x="0" y="48"/>
                  </a:cubicBezTo>
                  <a:cubicBezTo>
                    <a:pt x="0" y="52"/>
                    <a:pt x="3" y="55"/>
                    <a:pt x="6" y="55"/>
                  </a:cubicBezTo>
                  <a:cubicBezTo>
                    <a:pt x="66" y="55"/>
                    <a:pt x="66" y="55"/>
                    <a:pt x="66" y="55"/>
                  </a:cubicBezTo>
                  <a:cubicBezTo>
                    <a:pt x="69" y="55"/>
                    <a:pt x="72" y="52"/>
                    <a:pt x="72" y="48"/>
                  </a:cubicBezTo>
                  <a:cubicBezTo>
                    <a:pt x="72" y="10"/>
                    <a:pt x="72" y="10"/>
                    <a:pt x="72" y="10"/>
                  </a:cubicBezTo>
                  <a:cubicBezTo>
                    <a:pt x="72" y="7"/>
                    <a:pt x="69" y="4"/>
                    <a:pt x="66" y="4"/>
                  </a:cubicBezTo>
                  <a:close/>
                  <a:moveTo>
                    <a:pt x="36" y="51"/>
                  </a:moveTo>
                  <a:cubicBezTo>
                    <a:pt x="25" y="51"/>
                    <a:pt x="17" y="42"/>
                    <a:pt x="17" y="31"/>
                  </a:cubicBezTo>
                  <a:cubicBezTo>
                    <a:pt x="17" y="21"/>
                    <a:pt x="25" y="12"/>
                    <a:pt x="36" y="12"/>
                  </a:cubicBezTo>
                  <a:cubicBezTo>
                    <a:pt x="47" y="12"/>
                    <a:pt x="56" y="21"/>
                    <a:pt x="56" y="31"/>
                  </a:cubicBezTo>
                  <a:cubicBezTo>
                    <a:pt x="56" y="42"/>
                    <a:pt x="47" y="51"/>
                    <a:pt x="36" y="51"/>
                  </a:cubicBezTo>
                  <a:close/>
                  <a:moveTo>
                    <a:pt x="65" y="13"/>
                  </a:moveTo>
                  <a:cubicBezTo>
                    <a:pt x="56" y="13"/>
                    <a:pt x="56" y="13"/>
                    <a:pt x="56" y="13"/>
                  </a:cubicBezTo>
                  <a:cubicBezTo>
                    <a:pt x="55" y="13"/>
                    <a:pt x="54" y="12"/>
                    <a:pt x="54" y="11"/>
                  </a:cubicBezTo>
                  <a:cubicBezTo>
                    <a:pt x="54" y="10"/>
                    <a:pt x="55" y="9"/>
                    <a:pt x="56" y="9"/>
                  </a:cubicBezTo>
                  <a:cubicBezTo>
                    <a:pt x="65" y="9"/>
                    <a:pt x="65" y="9"/>
                    <a:pt x="65" y="9"/>
                  </a:cubicBezTo>
                  <a:cubicBezTo>
                    <a:pt x="66" y="9"/>
                    <a:pt x="67" y="10"/>
                    <a:pt x="67" y="11"/>
                  </a:cubicBezTo>
                  <a:cubicBezTo>
                    <a:pt x="67" y="12"/>
                    <a:pt x="66" y="13"/>
                    <a:pt x="65" y="13"/>
                  </a:cubicBezTo>
                  <a:close/>
                  <a:moveTo>
                    <a:pt x="18" y="3"/>
                  </a:moveTo>
                  <a:cubicBezTo>
                    <a:pt x="4" y="3"/>
                    <a:pt x="4" y="3"/>
                    <a:pt x="4" y="3"/>
                  </a:cubicBezTo>
                  <a:cubicBezTo>
                    <a:pt x="4" y="0"/>
                    <a:pt x="4" y="0"/>
                    <a:pt x="4" y="0"/>
                  </a:cubicBezTo>
                  <a:cubicBezTo>
                    <a:pt x="18" y="0"/>
                    <a:pt x="18" y="0"/>
                    <a:pt x="18" y="0"/>
                  </a:cubicBezTo>
                  <a:lnTo>
                    <a:pt x="18" y="3"/>
                  </a:lnTo>
                  <a:close/>
                  <a:moveTo>
                    <a:pt x="36" y="16"/>
                  </a:moveTo>
                  <a:cubicBezTo>
                    <a:pt x="28" y="16"/>
                    <a:pt x="21" y="23"/>
                    <a:pt x="21" y="31"/>
                  </a:cubicBezTo>
                  <a:cubicBezTo>
                    <a:pt x="21" y="40"/>
                    <a:pt x="28" y="47"/>
                    <a:pt x="36" y="47"/>
                  </a:cubicBezTo>
                  <a:cubicBezTo>
                    <a:pt x="45" y="47"/>
                    <a:pt x="52" y="40"/>
                    <a:pt x="52" y="31"/>
                  </a:cubicBezTo>
                  <a:cubicBezTo>
                    <a:pt x="52" y="23"/>
                    <a:pt x="45" y="16"/>
                    <a:pt x="36" y="16"/>
                  </a:cubicBezTo>
                  <a:close/>
                  <a:moveTo>
                    <a:pt x="43" y="24"/>
                  </a:moveTo>
                  <a:cubicBezTo>
                    <a:pt x="36" y="24"/>
                    <a:pt x="30" y="30"/>
                    <a:pt x="30" y="37"/>
                  </a:cubicBezTo>
                  <a:cubicBezTo>
                    <a:pt x="30" y="40"/>
                    <a:pt x="31" y="42"/>
                    <a:pt x="32" y="44"/>
                  </a:cubicBezTo>
                  <a:cubicBezTo>
                    <a:pt x="27" y="42"/>
                    <a:pt x="23" y="37"/>
                    <a:pt x="23" y="31"/>
                  </a:cubicBezTo>
                  <a:cubicBezTo>
                    <a:pt x="23" y="24"/>
                    <a:pt x="29" y="18"/>
                    <a:pt x="36" y="18"/>
                  </a:cubicBezTo>
                  <a:cubicBezTo>
                    <a:pt x="41" y="18"/>
                    <a:pt x="46" y="21"/>
                    <a:pt x="48" y="25"/>
                  </a:cubicBezTo>
                  <a:cubicBezTo>
                    <a:pt x="46" y="24"/>
                    <a:pt x="45" y="24"/>
                    <a:pt x="43" y="24"/>
                  </a:cubicBez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grpSp>
      <p:grpSp>
        <p:nvGrpSpPr>
          <p:cNvPr id="28" name="Group 27"/>
          <p:cNvGrpSpPr>
            <a:grpSpLocks noChangeAspect="1"/>
          </p:cNvGrpSpPr>
          <p:nvPr/>
        </p:nvGrpSpPr>
        <p:grpSpPr>
          <a:xfrm>
            <a:off x="1622328" y="1918721"/>
            <a:ext cx="863604" cy="884770"/>
            <a:chOff x="497420" y="3238498"/>
            <a:chExt cx="431802" cy="442385"/>
          </a:xfrm>
        </p:grpSpPr>
        <p:sp>
          <p:nvSpPr>
            <p:cNvPr id="29" name="Rectangle 357"/>
            <p:cNvSpPr>
              <a:spLocks noChangeArrowheads="1"/>
            </p:cNvSpPr>
            <p:nvPr/>
          </p:nvSpPr>
          <p:spPr bwMode="auto">
            <a:xfrm>
              <a:off x="497420" y="3238498"/>
              <a:ext cx="431802" cy="442385"/>
            </a:xfrm>
            <a:prstGeom prst="rect">
              <a:avLst/>
            </a:prstGeom>
            <a:solidFill>
              <a:schemeClr val="accent2"/>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30" name="Freeform 358"/>
            <p:cNvSpPr>
              <a:spLocks/>
            </p:cNvSpPr>
            <p:nvPr/>
          </p:nvSpPr>
          <p:spPr bwMode="auto">
            <a:xfrm>
              <a:off x="649821" y="3318932"/>
              <a:ext cx="279401" cy="361951"/>
            </a:xfrm>
            <a:custGeom>
              <a:avLst/>
              <a:gdLst/>
              <a:ahLst/>
              <a:cxnLst>
                <a:cxn ang="0">
                  <a:pos x="69" y="32"/>
                </a:cxn>
                <a:cxn ang="0">
                  <a:pos x="58" y="43"/>
                </a:cxn>
                <a:cxn ang="0">
                  <a:pos x="15" y="0"/>
                </a:cxn>
                <a:cxn ang="0">
                  <a:pos x="0" y="9"/>
                </a:cxn>
                <a:cxn ang="0">
                  <a:pos x="4" y="99"/>
                </a:cxn>
                <a:cxn ang="0">
                  <a:pos x="73" y="171"/>
                </a:cxn>
                <a:cxn ang="0">
                  <a:pos x="132" y="171"/>
                </a:cxn>
                <a:cxn ang="0">
                  <a:pos x="132" y="96"/>
                </a:cxn>
                <a:cxn ang="0">
                  <a:pos x="69" y="32"/>
                </a:cxn>
              </a:cxnLst>
              <a:rect l="0" t="0" r="r" b="b"/>
              <a:pathLst>
                <a:path w="132" h="171">
                  <a:moveTo>
                    <a:pt x="69" y="32"/>
                  </a:moveTo>
                  <a:lnTo>
                    <a:pt x="58" y="43"/>
                  </a:lnTo>
                  <a:lnTo>
                    <a:pt x="15" y="0"/>
                  </a:lnTo>
                  <a:lnTo>
                    <a:pt x="0" y="9"/>
                  </a:lnTo>
                  <a:lnTo>
                    <a:pt x="4" y="99"/>
                  </a:lnTo>
                  <a:lnTo>
                    <a:pt x="73" y="171"/>
                  </a:lnTo>
                  <a:lnTo>
                    <a:pt x="132" y="171"/>
                  </a:lnTo>
                  <a:lnTo>
                    <a:pt x="132" y="96"/>
                  </a:lnTo>
                  <a:lnTo>
                    <a:pt x="69" y="32"/>
                  </a:lnTo>
                  <a:close/>
                </a:path>
              </a:pathLst>
            </a:custGeom>
            <a:solidFill>
              <a:schemeClr val="accent2">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31" name="Freeform 359"/>
            <p:cNvSpPr>
              <a:spLocks noEditPoints="1"/>
            </p:cNvSpPr>
            <p:nvPr/>
          </p:nvSpPr>
          <p:spPr bwMode="auto">
            <a:xfrm>
              <a:off x="609604" y="3297765"/>
              <a:ext cx="209551" cy="306918"/>
            </a:xfrm>
            <a:custGeom>
              <a:avLst/>
              <a:gdLst/>
              <a:ahLst/>
              <a:cxnLst>
                <a:cxn ang="0">
                  <a:pos x="50" y="47"/>
                </a:cxn>
                <a:cxn ang="0">
                  <a:pos x="44" y="32"/>
                </a:cxn>
                <a:cxn ang="0">
                  <a:pos x="44" y="31"/>
                </a:cxn>
                <a:cxn ang="0">
                  <a:pos x="42" y="27"/>
                </a:cxn>
                <a:cxn ang="0">
                  <a:pos x="40" y="31"/>
                </a:cxn>
                <a:cxn ang="0">
                  <a:pos x="40" y="31"/>
                </a:cxn>
                <a:cxn ang="0">
                  <a:pos x="32" y="47"/>
                </a:cxn>
                <a:cxn ang="0">
                  <a:pos x="31" y="43"/>
                </a:cxn>
                <a:cxn ang="0">
                  <a:pos x="33" y="24"/>
                </a:cxn>
                <a:cxn ang="0">
                  <a:pos x="50" y="26"/>
                </a:cxn>
                <a:cxn ang="0">
                  <a:pos x="50" y="47"/>
                </a:cxn>
                <a:cxn ang="0">
                  <a:pos x="43" y="35"/>
                </a:cxn>
                <a:cxn ang="0">
                  <a:pos x="41" y="36"/>
                </a:cxn>
                <a:cxn ang="0">
                  <a:pos x="40" y="35"/>
                </a:cxn>
                <a:cxn ang="0">
                  <a:pos x="35" y="57"/>
                </a:cxn>
                <a:cxn ang="0">
                  <a:pos x="32" y="52"/>
                </a:cxn>
                <a:cxn ang="0">
                  <a:pos x="30" y="61"/>
                </a:cxn>
                <a:cxn ang="0">
                  <a:pos x="33" y="75"/>
                </a:cxn>
                <a:cxn ang="0">
                  <a:pos x="46" y="64"/>
                </a:cxn>
                <a:cxn ang="0">
                  <a:pos x="48" y="55"/>
                </a:cxn>
                <a:cxn ang="0">
                  <a:pos x="45" y="58"/>
                </a:cxn>
                <a:cxn ang="0">
                  <a:pos x="43" y="35"/>
                </a:cxn>
                <a:cxn ang="0">
                  <a:pos x="9" y="17"/>
                </a:cxn>
                <a:cxn ang="0">
                  <a:pos x="9" y="16"/>
                </a:cxn>
                <a:cxn ang="0">
                  <a:pos x="10" y="12"/>
                </a:cxn>
                <a:cxn ang="0">
                  <a:pos x="13" y="16"/>
                </a:cxn>
                <a:cxn ang="0">
                  <a:pos x="13" y="16"/>
                </a:cxn>
                <a:cxn ang="0">
                  <a:pos x="21" y="32"/>
                </a:cxn>
                <a:cxn ang="0">
                  <a:pos x="22" y="28"/>
                </a:cxn>
                <a:cxn ang="0">
                  <a:pos x="20" y="9"/>
                </a:cxn>
                <a:cxn ang="0">
                  <a:pos x="2" y="11"/>
                </a:cxn>
                <a:cxn ang="0">
                  <a:pos x="3" y="32"/>
                </a:cxn>
                <a:cxn ang="0">
                  <a:pos x="9" y="17"/>
                </a:cxn>
                <a:cxn ang="0">
                  <a:pos x="21" y="37"/>
                </a:cxn>
                <a:cxn ang="0">
                  <a:pos x="18" y="42"/>
                </a:cxn>
                <a:cxn ang="0">
                  <a:pos x="13" y="20"/>
                </a:cxn>
                <a:cxn ang="0">
                  <a:pos x="12" y="21"/>
                </a:cxn>
                <a:cxn ang="0">
                  <a:pos x="10" y="20"/>
                </a:cxn>
                <a:cxn ang="0">
                  <a:pos x="8" y="43"/>
                </a:cxn>
                <a:cxn ang="0">
                  <a:pos x="5" y="40"/>
                </a:cxn>
                <a:cxn ang="0">
                  <a:pos x="7" y="49"/>
                </a:cxn>
                <a:cxn ang="0">
                  <a:pos x="20" y="60"/>
                </a:cxn>
                <a:cxn ang="0">
                  <a:pos x="23" y="46"/>
                </a:cxn>
                <a:cxn ang="0">
                  <a:pos x="21" y="37"/>
                </a:cxn>
              </a:cxnLst>
              <a:rect l="0" t="0" r="r" b="b"/>
              <a:pathLst>
                <a:path w="53" h="77">
                  <a:moveTo>
                    <a:pt x="50" y="47"/>
                  </a:moveTo>
                  <a:cubicBezTo>
                    <a:pt x="51" y="38"/>
                    <a:pt x="46" y="34"/>
                    <a:pt x="44" y="32"/>
                  </a:cubicBezTo>
                  <a:cubicBezTo>
                    <a:pt x="44" y="32"/>
                    <a:pt x="44" y="32"/>
                    <a:pt x="44" y="31"/>
                  </a:cubicBezTo>
                  <a:cubicBezTo>
                    <a:pt x="44" y="29"/>
                    <a:pt x="43" y="27"/>
                    <a:pt x="42" y="27"/>
                  </a:cubicBezTo>
                  <a:cubicBezTo>
                    <a:pt x="41" y="27"/>
                    <a:pt x="40" y="29"/>
                    <a:pt x="40" y="31"/>
                  </a:cubicBezTo>
                  <a:cubicBezTo>
                    <a:pt x="40" y="31"/>
                    <a:pt x="40" y="31"/>
                    <a:pt x="40" y="31"/>
                  </a:cubicBezTo>
                  <a:cubicBezTo>
                    <a:pt x="33" y="37"/>
                    <a:pt x="32" y="42"/>
                    <a:pt x="32" y="47"/>
                  </a:cubicBezTo>
                  <a:cubicBezTo>
                    <a:pt x="32" y="46"/>
                    <a:pt x="32" y="44"/>
                    <a:pt x="31" y="43"/>
                  </a:cubicBezTo>
                  <a:cubicBezTo>
                    <a:pt x="30" y="32"/>
                    <a:pt x="33" y="24"/>
                    <a:pt x="33" y="24"/>
                  </a:cubicBezTo>
                  <a:cubicBezTo>
                    <a:pt x="37" y="15"/>
                    <a:pt x="46" y="19"/>
                    <a:pt x="50" y="26"/>
                  </a:cubicBezTo>
                  <a:cubicBezTo>
                    <a:pt x="53" y="30"/>
                    <a:pt x="52" y="38"/>
                    <a:pt x="50" y="47"/>
                  </a:cubicBezTo>
                  <a:close/>
                  <a:moveTo>
                    <a:pt x="43" y="35"/>
                  </a:moveTo>
                  <a:cubicBezTo>
                    <a:pt x="43" y="36"/>
                    <a:pt x="42" y="37"/>
                    <a:pt x="41" y="36"/>
                  </a:cubicBezTo>
                  <a:cubicBezTo>
                    <a:pt x="41" y="36"/>
                    <a:pt x="41" y="36"/>
                    <a:pt x="40" y="35"/>
                  </a:cubicBezTo>
                  <a:cubicBezTo>
                    <a:pt x="33" y="44"/>
                    <a:pt x="35" y="57"/>
                    <a:pt x="35" y="57"/>
                  </a:cubicBezTo>
                  <a:cubicBezTo>
                    <a:pt x="32" y="52"/>
                    <a:pt x="32" y="52"/>
                    <a:pt x="32" y="52"/>
                  </a:cubicBezTo>
                  <a:cubicBezTo>
                    <a:pt x="32" y="52"/>
                    <a:pt x="31" y="59"/>
                    <a:pt x="30" y="61"/>
                  </a:cubicBezTo>
                  <a:cubicBezTo>
                    <a:pt x="29" y="63"/>
                    <a:pt x="26" y="73"/>
                    <a:pt x="33" y="75"/>
                  </a:cubicBezTo>
                  <a:cubicBezTo>
                    <a:pt x="40" y="77"/>
                    <a:pt x="44" y="72"/>
                    <a:pt x="46" y="64"/>
                  </a:cubicBezTo>
                  <a:cubicBezTo>
                    <a:pt x="46" y="62"/>
                    <a:pt x="47" y="59"/>
                    <a:pt x="48" y="55"/>
                  </a:cubicBezTo>
                  <a:cubicBezTo>
                    <a:pt x="45" y="58"/>
                    <a:pt x="45" y="58"/>
                    <a:pt x="45" y="58"/>
                  </a:cubicBezTo>
                  <a:cubicBezTo>
                    <a:pt x="49" y="47"/>
                    <a:pt x="46" y="39"/>
                    <a:pt x="43" y="35"/>
                  </a:cubicBezTo>
                  <a:close/>
                  <a:moveTo>
                    <a:pt x="9" y="17"/>
                  </a:moveTo>
                  <a:cubicBezTo>
                    <a:pt x="9" y="17"/>
                    <a:pt x="9" y="16"/>
                    <a:pt x="9" y="16"/>
                  </a:cubicBezTo>
                  <a:cubicBezTo>
                    <a:pt x="9" y="14"/>
                    <a:pt x="9" y="12"/>
                    <a:pt x="10" y="12"/>
                  </a:cubicBezTo>
                  <a:cubicBezTo>
                    <a:pt x="12" y="12"/>
                    <a:pt x="13" y="14"/>
                    <a:pt x="13" y="16"/>
                  </a:cubicBezTo>
                  <a:cubicBezTo>
                    <a:pt x="13" y="16"/>
                    <a:pt x="13" y="16"/>
                    <a:pt x="13" y="16"/>
                  </a:cubicBezTo>
                  <a:cubicBezTo>
                    <a:pt x="19" y="22"/>
                    <a:pt x="21" y="27"/>
                    <a:pt x="21" y="32"/>
                  </a:cubicBezTo>
                  <a:cubicBezTo>
                    <a:pt x="21" y="31"/>
                    <a:pt x="21" y="29"/>
                    <a:pt x="22" y="28"/>
                  </a:cubicBezTo>
                  <a:cubicBezTo>
                    <a:pt x="23" y="17"/>
                    <a:pt x="20" y="9"/>
                    <a:pt x="20" y="9"/>
                  </a:cubicBezTo>
                  <a:cubicBezTo>
                    <a:pt x="16" y="0"/>
                    <a:pt x="7" y="4"/>
                    <a:pt x="2" y="11"/>
                  </a:cubicBezTo>
                  <a:cubicBezTo>
                    <a:pt x="0" y="15"/>
                    <a:pt x="1" y="23"/>
                    <a:pt x="3" y="32"/>
                  </a:cubicBezTo>
                  <a:cubicBezTo>
                    <a:pt x="2" y="23"/>
                    <a:pt x="7" y="19"/>
                    <a:pt x="9" y="17"/>
                  </a:cubicBezTo>
                  <a:close/>
                  <a:moveTo>
                    <a:pt x="21" y="37"/>
                  </a:moveTo>
                  <a:cubicBezTo>
                    <a:pt x="18" y="42"/>
                    <a:pt x="18" y="42"/>
                    <a:pt x="18" y="42"/>
                  </a:cubicBezTo>
                  <a:cubicBezTo>
                    <a:pt x="18" y="42"/>
                    <a:pt x="20" y="29"/>
                    <a:pt x="13" y="20"/>
                  </a:cubicBezTo>
                  <a:cubicBezTo>
                    <a:pt x="12" y="21"/>
                    <a:pt x="12" y="21"/>
                    <a:pt x="12" y="21"/>
                  </a:cubicBezTo>
                  <a:cubicBezTo>
                    <a:pt x="11" y="22"/>
                    <a:pt x="10" y="21"/>
                    <a:pt x="10" y="20"/>
                  </a:cubicBezTo>
                  <a:cubicBezTo>
                    <a:pt x="7" y="24"/>
                    <a:pt x="3" y="32"/>
                    <a:pt x="8" y="43"/>
                  </a:cubicBezTo>
                  <a:cubicBezTo>
                    <a:pt x="5" y="40"/>
                    <a:pt x="5" y="40"/>
                    <a:pt x="5" y="40"/>
                  </a:cubicBezTo>
                  <a:cubicBezTo>
                    <a:pt x="6" y="44"/>
                    <a:pt x="6" y="47"/>
                    <a:pt x="7" y="49"/>
                  </a:cubicBezTo>
                  <a:cubicBezTo>
                    <a:pt x="9" y="57"/>
                    <a:pt x="12" y="62"/>
                    <a:pt x="20" y="60"/>
                  </a:cubicBezTo>
                  <a:cubicBezTo>
                    <a:pt x="27" y="58"/>
                    <a:pt x="24" y="48"/>
                    <a:pt x="23" y="46"/>
                  </a:cubicBezTo>
                  <a:cubicBezTo>
                    <a:pt x="22" y="44"/>
                    <a:pt x="21" y="37"/>
                    <a:pt x="21" y="37"/>
                  </a:cubicBez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grpSp>
      <p:sp>
        <p:nvSpPr>
          <p:cNvPr id="32" name="Content Placeholder 2"/>
          <p:cNvSpPr txBox="1">
            <a:spLocks/>
          </p:cNvSpPr>
          <p:nvPr/>
        </p:nvSpPr>
        <p:spPr>
          <a:xfrm>
            <a:off x="2691625" y="1996248"/>
            <a:ext cx="3097353" cy="6467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id-ID" b="1">
                <a:solidFill>
                  <a:srgbClr val="44546A"/>
                </a:solidFill>
                <a:latin typeface="Agency FB" panose="020B0503020202020204" pitchFamily="34" charset="0"/>
              </a:rPr>
              <a:t>Step by Step Business</a:t>
            </a:r>
            <a:r>
              <a:rPr lang="en-US" b="1" dirty="0">
                <a:solidFill>
                  <a:srgbClr val="44546A"/>
                </a:solidFill>
                <a:latin typeface="Agency FB" panose="020B0503020202020204" pitchFamily="34" charset="0"/>
              </a:rPr>
              <a:t/>
            </a:r>
            <a:br>
              <a:rPr lang="en-US" b="1" dirty="0">
                <a:solidFill>
                  <a:srgbClr val="44546A"/>
                </a:solidFill>
                <a:latin typeface="Agency FB" panose="020B0503020202020204" pitchFamily="34" charset="0"/>
              </a:rPr>
            </a:br>
            <a:r>
              <a:rPr lang="en-US" sz="1100" dirty="0" err="1">
                <a:solidFill>
                  <a:srgbClr val="44546A"/>
                </a:solidFill>
                <a:latin typeface="Agency FB" panose="020B0503020202020204" pitchFamily="34" charset="0"/>
              </a:rPr>
              <a:t>Lorem</a:t>
            </a:r>
            <a:r>
              <a:rPr lang="en-US" sz="1100" dirty="0">
                <a:solidFill>
                  <a:srgbClr val="44546A"/>
                </a:solidFill>
                <a:latin typeface="Agency FB" panose="020B0503020202020204" pitchFamily="34" charset="0"/>
              </a:rPr>
              <a:t> ipsum dolor sit amet, consectetur adipiscing elit. Curabitur elementum posuere pretium. </a:t>
            </a:r>
          </a:p>
        </p:txBody>
      </p:sp>
      <p:sp>
        <p:nvSpPr>
          <p:cNvPr id="33" name="Content Placeholder 2"/>
          <p:cNvSpPr txBox="1">
            <a:spLocks/>
          </p:cNvSpPr>
          <p:nvPr/>
        </p:nvSpPr>
        <p:spPr>
          <a:xfrm>
            <a:off x="7169517" y="1996248"/>
            <a:ext cx="3097353" cy="6467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id-ID" b="1">
                <a:solidFill>
                  <a:srgbClr val="44546A"/>
                </a:solidFill>
                <a:latin typeface="Agency FB" panose="020B0503020202020204" pitchFamily="34" charset="0"/>
              </a:rPr>
              <a:t>Roung the World</a:t>
            </a:r>
            <a:r>
              <a:rPr lang="en-US" b="1" dirty="0">
                <a:solidFill>
                  <a:srgbClr val="44546A"/>
                </a:solidFill>
                <a:latin typeface="Agency FB" panose="020B0503020202020204" pitchFamily="34" charset="0"/>
              </a:rPr>
              <a:t/>
            </a:r>
            <a:br>
              <a:rPr lang="en-US" b="1" dirty="0">
                <a:solidFill>
                  <a:srgbClr val="44546A"/>
                </a:solidFill>
                <a:latin typeface="Agency FB" panose="020B0503020202020204" pitchFamily="34" charset="0"/>
              </a:rPr>
            </a:br>
            <a:r>
              <a:rPr lang="en-US" sz="1100" dirty="0" err="1">
                <a:solidFill>
                  <a:srgbClr val="44546A"/>
                </a:solidFill>
                <a:latin typeface="Agency FB" panose="020B0503020202020204" pitchFamily="34" charset="0"/>
              </a:rPr>
              <a:t>Lorem</a:t>
            </a:r>
            <a:r>
              <a:rPr lang="en-US" sz="1100" dirty="0">
                <a:solidFill>
                  <a:srgbClr val="44546A"/>
                </a:solidFill>
                <a:latin typeface="Agency FB" panose="020B0503020202020204" pitchFamily="34" charset="0"/>
              </a:rPr>
              <a:t> ipsum dolor sit amet, consectetur adipiscing elit. Curabitur elementum posuere pretium. </a:t>
            </a:r>
          </a:p>
        </p:txBody>
      </p:sp>
      <p:sp>
        <p:nvSpPr>
          <p:cNvPr id="34" name="Content Placeholder 2"/>
          <p:cNvSpPr txBox="1">
            <a:spLocks/>
          </p:cNvSpPr>
          <p:nvPr/>
        </p:nvSpPr>
        <p:spPr>
          <a:xfrm>
            <a:off x="2691624" y="3548753"/>
            <a:ext cx="3097353" cy="6467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id-ID" b="1">
                <a:solidFill>
                  <a:srgbClr val="44546A"/>
                </a:solidFill>
                <a:latin typeface="Agency FB" panose="020B0503020202020204" pitchFamily="34" charset="0"/>
              </a:rPr>
              <a:t>Refreshing Living</a:t>
            </a:r>
            <a:r>
              <a:rPr lang="en-US" b="1" dirty="0">
                <a:solidFill>
                  <a:srgbClr val="44546A"/>
                </a:solidFill>
                <a:latin typeface="Agency FB" panose="020B0503020202020204" pitchFamily="34" charset="0"/>
              </a:rPr>
              <a:t/>
            </a:r>
            <a:br>
              <a:rPr lang="en-US" b="1" dirty="0">
                <a:solidFill>
                  <a:srgbClr val="44546A"/>
                </a:solidFill>
                <a:latin typeface="Agency FB" panose="020B0503020202020204" pitchFamily="34" charset="0"/>
              </a:rPr>
            </a:br>
            <a:r>
              <a:rPr lang="en-US" sz="1100" dirty="0" err="1">
                <a:solidFill>
                  <a:srgbClr val="44546A"/>
                </a:solidFill>
                <a:latin typeface="Agency FB" panose="020B0503020202020204" pitchFamily="34" charset="0"/>
              </a:rPr>
              <a:t>Lorem</a:t>
            </a:r>
            <a:r>
              <a:rPr lang="en-US" sz="1100" dirty="0">
                <a:solidFill>
                  <a:srgbClr val="44546A"/>
                </a:solidFill>
                <a:latin typeface="Agency FB" panose="020B0503020202020204" pitchFamily="34" charset="0"/>
              </a:rPr>
              <a:t> ipsum dolor sit amet, consectetur adipiscing elit. Curabitur elementum posuere pretium. </a:t>
            </a:r>
          </a:p>
        </p:txBody>
      </p:sp>
      <p:sp>
        <p:nvSpPr>
          <p:cNvPr id="35" name="Content Placeholder 2"/>
          <p:cNvSpPr txBox="1">
            <a:spLocks/>
          </p:cNvSpPr>
          <p:nvPr/>
        </p:nvSpPr>
        <p:spPr>
          <a:xfrm>
            <a:off x="2581558" y="5121545"/>
            <a:ext cx="3097353" cy="6467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id-ID" b="1">
                <a:solidFill>
                  <a:srgbClr val="44546A"/>
                </a:solidFill>
                <a:latin typeface="Agency FB" panose="020B0503020202020204" pitchFamily="34" charset="0"/>
              </a:rPr>
              <a:t>Five Star Living</a:t>
            </a:r>
            <a:r>
              <a:rPr lang="en-US" b="1" dirty="0">
                <a:solidFill>
                  <a:srgbClr val="44546A"/>
                </a:solidFill>
                <a:latin typeface="Agency FB" panose="020B0503020202020204" pitchFamily="34" charset="0"/>
              </a:rPr>
              <a:t/>
            </a:r>
            <a:br>
              <a:rPr lang="en-US" b="1" dirty="0">
                <a:solidFill>
                  <a:srgbClr val="44546A"/>
                </a:solidFill>
                <a:latin typeface="Agency FB" panose="020B0503020202020204" pitchFamily="34" charset="0"/>
              </a:rPr>
            </a:br>
            <a:r>
              <a:rPr lang="en-US" sz="1100" dirty="0" err="1">
                <a:solidFill>
                  <a:srgbClr val="44546A"/>
                </a:solidFill>
                <a:latin typeface="Agency FB" panose="020B0503020202020204" pitchFamily="34" charset="0"/>
              </a:rPr>
              <a:t>Lorem</a:t>
            </a:r>
            <a:r>
              <a:rPr lang="en-US" sz="1100" dirty="0">
                <a:solidFill>
                  <a:srgbClr val="44546A"/>
                </a:solidFill>
                <a:latin typeface="Agency FB" panose="020B0503020202020204" pitchFamily="34" charset="0"/>
              </a:rPr>
              <a:t> ipsum dolor sit amet, consectetur adipiscing elit. Curabitur elementum posuere pretium. </a:t>
            </a:r>
          </a:p>
        </p:txBody>
      </p:sp>
      <p:sp>
        <p:nvSpPr>
          <p:cNvPr id="36" name="Content Placeholder 2"/>
          <p:cNvSpPr txBox="1">
            <a:spLocks/>
          </p:cNvSpPr>
          <p:nvPr/>
        </p:nvSpPr>
        <p:spPr>
          <a:xfrm>
            <a:off x="7224764" y="3548753"/>
            <a:ext cx="3097353" cy="6467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id-ID" b="1">
                <a:solidFill>
                  <a:srgbClr val="44546A"/>
                </a:solidFill>
                <a:latin typeface="Agency FB" panose="020B0503020202020204" pitchFamily="34" charset="0"/>
              </a:rPr>
              <a:t>Secret Case</a:t>
            </a:r>
            <a:r>
              <a:rPr lang="en-US" b="1" dirty="0">
                <a:solidFill>
                  <a:srgbClr val="44546A"/>
                </a:solidFill>
                <a:latin typeface="Agency FB" panose="020B0503020202020204" pitchFamily="34" charset="0"/>
              </a:rPr>
              <a:t/>
            </a:r>
            <a:br>
              <a:rPr lang="en-US" b="1" dirty="0">
                <a:solidFill>
                  <a:srgbClr val="44546A"/>
                </a:solidFill>
                <a:latin typeface="Agency FB" panose="020B0503020202020204" pitchFamily="34" charset="0"/>
              </a:rPr>
            </a:br>
            <a:r>
              <a:rPr lang="en-US" sz="1100" dirty="0" err="1">
                <a:solidFill>
                  <a:srgbClr val="44546A"/>
                </a:solidFill>
                <a:latin typeface="Agency FB" panose="020B0503020202020204" pitchFamily="34" charset="0"/>
              </a:rPr>
              <a:t>Lorem</a:t>
            </a:r>
            <a:r>
              <a:rPr lang="en-US" sz="1100" dirty="0">
                <a:solidFill>
                  <a:srgbClr val="44546A"/>
                </a:solidFill>
                <a:latin typeface="Agency FB" panose="020B0503020202020204" pitchFamily="34" charset="0"/>
              </a:rPr>
              <a:t> ipsum dolor sit amet, consectetur adipiscing elit. Curabitur elementum posuere pretium. </a:t>
            </a:r>
          </a:p>
        </p:txBody>
      </p:sp>
      <p:sp>
        <p:nvSpPr>
          <p:cNvPr id="37" name="Content Placeholder 2"/>
          <p:cNvSpPr txBox="1">
            <a:spLocks/>
          </p:cNvSpPr>
          <p:nvPr/>
        </p:nvSpPr>
        <p:spPr>
          <a:xfrm>
            <a:off x="7224764" y="5121545"/>
            <a:ext cx="3097353" cy="6467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id-ID" b="1">
                <a:solidFill>
                  <a:srgbClr val="44546A"/>
                </a:solidFill>
                <a:latin typeface="Agency FB" panose="020B0503020202020204" pitchFamily="34" charset="0"/>
              </a:rPr>
              <a:t>Photography</a:t>
            </a:r>
            <a:r>
              <a:rPr lang="en-US" b="1" dirty="0">
                <a:solidFill>
                  <a:srgbClr val="44546A"/>
                </a:solidFill>
                <a:latin typeface="Agency FB" panose="020B0503020202020204" pitchFamily="34" charset="0"/>
              </a:rPr>
              <a:t/>
            </a:r>
            <a:br>
              <a:rPr lang="en-US" b="1" dirty="0">
                <a:solidFill>
                  <a:srgbClr val="44546A"/>
                </a:solidFill>
                <a:latin typeface="Agency FB" panose="020B0503020202020204" pitchFamily="34" charset="0"/>
              </a:rPr>
            </a:br>
            <a:r>
              <a:rPr lang="en-US" sz="1100" dirty="0" err="1">
                <a:solidFill>
                  <a:srgbClr val="44546A"/>
                </a:solidFill>
                <a:latin typeface="Agency FB" panose="020B0503020202020204" pitchFamily="34" charset="0"/>
              </a:rPr>
              <a:t>Lorem</a:t>
            </a:r>
            <a:r>
              <a:rPr lang="en-US" sz="1100" dirty="0">
                <a:solidFill>
                  <a:srgbClr val="44546A"/>
                </a:solidFill>
                <a:latin typeface="Agency FB" panose="020B0503020202020204" pitchFamily="34" charset="0"/>
              </a:rPr>
              <a:t> ipsum dolor sit amet, consectetur adipiscing elit. Curabitur elementum posuere pretium. </a:t>
            </a:r>
          </a:p>
        </p:txBody>
      </p:sp>
    </p:spTree>
    <p:extLst>
      <p:ext uri="{BB962C8B-B14F-4D97-AF65-F5344CB8AC3E}">
        <p14:creationId xmlns:p14="http://schemas.microsoft.com/office/powerpoint/2010/main" val="811247189"/>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1700"/>
                                        <p:tgtEl>
                                          <p:spTgt spid="3"/>
                                        </p:tgtEl>
                                      </p:cBhvr>
                                    </p:animEffect>
                                  </p:childTnLst>
                                </p:cTn>
                              </p:par>
                              <p:par>
                                <p:cTn id="8" presetID="42" presetClass="entr" presetSubtype="0" fill="hold" grpId="0" nodeType="withEffect">
                                  <p:stCondLst>
                                    <p:cond delay="17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childTnLst>
                          </p:cTn>
                        </p:par>
                        <p:par>
                          <p:cTn id="13" fill="hold">
                            <p:stCondLst>
                              <p:cond delay="2700"/>
                            </p:stCondLst>
                            <p:childTnLst>
                              <p:par>
                                <p:cTn id="14" presetID="10" presetClass="entr" presetSubtype="0" fill="hold" grpId="0" nodeType="after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fade">
                                      <p:cBhvr>
                                        <p:cTn id="16" dur="500"/>
                                        <p:tgtEl>
                                          <p:spTgt spid="32"/>
                                        </p:tgtEl>
                                      </p:cBhvr>
                                    </p:animEffect>
                                  </p:childTnLst>
                                </p:cTn>
                              </p:par>
                            </p:childTnLst>
                          </p:cTn>
                        </p:par>
                        <p:par>
                          <p:cTn id="17" fill="hold">
                            <p:stCondLst>
                              <p:cond delay="3200"/>
                            </p:stCondLst>
                            <p:childTnLst>
                              <p:par>
                                <p:cTn id="18" presetID="10" presetClass="entr" presetSubtype="0"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fade">
                                      <p:cBhvr>
                                        <p:cTn id="20" dur="500"/>
                                        <p:tgtEl>
                                          <p:spTgt spid="33"/>
                                        </p:tgtEl>
                                      </p:cBhvr>
                                    </p:animEffect>
                                  </p:childTnLst>
                                </p:cTn>
                              </p:par>
                            </p:childTnLst>
                          </p:cTn>
                        </p:par>
                        <p:par>
                          <p:cTn id="21" fill="hold">
                            <p:stCondLst>
                              <p:cond delay="3700"/>
                            </p:stCondLst>
                            <p:childTnLst>
                              <p:par>
                                <p:cTn id="22" presetID="10" presetClass="entr" presetSubtype="0" fill="hold" grpId="0" nodeType="after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500"/>
                                        <p:tgtEl>
                                          <p:spTgt spid="34"/>
                                        </p:tgtEl>
                                      </p:cBhvr>
                                    </p:animEffect>
                                  </p:childTnLst>
                                </p:cTn>
                              </p:par>
                            </p:childTnLst>
                          </p:cTn>
                        </p:par>
                        <p:par>
                          <p:cTn id="25" fill="hold">
                            <p:stCondLst>
                              <p:cond delay="4200"/>
                            </p:stCondLst>
                            <p:childTnLst>
                              <p:par>
                                <p:cTn id="26" presetID="10" presetClass="entr" presetSubtype="0" fill="hold" grpId="0" nodeType="after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500"/>
                                        <p:tgtEl>
                                          <p:spTgt spid="35"/>
                                        </p:tgtEl>
                                      </p:cBhvr>
                                    </p:animEffect>
                                  </p:childTnLst>
                                </p:cTn>
                              </p:par>
                            </p:childTnLst>
                          </p:cTn>
                        </p:par>
                        <p:par>
                          <p:cTn id="29" fill="hold">
                            <p:stCondLst>
                              <p:cond delay="4700"/>
                            </p:stCondLst>
                            <p:childTnLst>
                              <p:par>
                                <p:cTn id="30" presetID="10" presetClass="entr" presetSubtype="0" fill="hold" grpId="0" nodeType="after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500"/>
                                        <p:tgtEl>
                                          <p:spTgt spid="36"/>
                                        </p:tgtEl>
                                      </p:cBhvr>
                                    </p:animEffect>
                                  </p:childTnLst>
                                </p:cTn>
                              </p:par>
                            </p:childTnLst>
                          </p:cTn>
                        </p:par>
                        <p:par>
                          <p:cTn id="33" fill="hold">
                            <p:stCondLst>
                              <p:cond delay="5200"/>
                            </p:stCondLst>
                            <p:childTnLst>
                              <p:par>
                                <p:cTn id="34" presetID="10" presetClass="entr" presetSubtype="0" fill="hold" grpId="0" nodeType="after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fade">
                                      <p:cBhvr>
                                        <p:cTn id="3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2" grpId="0"/>
      <p:bldP spid="33" grpId="0"/>
      <p:bldP spid="34" grpId="0"/>
      <p:bldP spid="35" grpId="0"/>
      <p:bldP spid="36" grpId="0"/>
      <p:bldP spid="3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907774" y="177008"/>
            <a:ext cx="10515600" cy="6976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id-ID" sz="3200">
                <a:solidFill>
                  <a:srgbClr val="44546A"/>
                </a:solidFill>
                <a:latin typeface="Agency FB" panose="020B0503020202020204" pitchFamily="34" charset="0"/>
                <a:ea typeface="Roboto" panose="02000000000000000000" pitchFamily="2" charset="0"/>
                <a:cs typeface="Lato" panose="020F0502020204030203" pitchFamily="34" charset="0"/>
              </a:rPr>
              <a:t>Layer Box Diagram</a:t>
            </a:r>
            <a:endParaRPr lang="en-US" sz="3200">
              <a:solidFill>
                <a:srgbClr val="44546A"/>
              </a:solidFill>
              <a:latin typeface="Agency FB" panose="020B0503020202020204" pitchFamily="34" charset="0"/>
              <a:ea typeface="Roboto" panose="02000000000000000000" pitchFamily="2" charset="0"/>
              <a:cs typeface="Lato" panose="020F0502020204030203" pitchFamily="34" charset="0"/>
            </a:endParaRPr>
          </a:p>
        </p:txBody>
      </p:sp>
      <p:sp>
        <p:nvSpPr>
          <p:cNvPr id="4" name="Text Placeholder 2"/>
          <p:cNvSpPr txBox="1">
            <a:spLocks/>
          </p:cNvSpPr>
          <p:nvPr/>
        </p:nvSpPr>
        <p:spPr>
          <a:xfrm>
            <a:off x="907774" y="821635"/>
            <a:ext cx="10515600" cy="50358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400">
                <a:solidFill>
                  <a:prstClr val="white">
                    <a:lumMod val="65000"/>
                  </a:prstClr>
                </a:solidFill>
                <a:latin typeface="Agency FB" panose="020B0503020202020204" pitchFamily="34" charset="0"/>
                <a:ea typeface="Roboto" panose="02000000000000000000" pitchFamily="2" charset="0"/>
                <a:cs typeface="Lato" panose="020F0502020204030203" pitchFamily="34" charset="0"/>
              </a:rPr>
              <a:t>Put a relevant subtitle in </a:t>
            </a:r>
            <a:r>
              <a:rPr lang="en-US" sz="1400">
                <a:solidFill>
                  <a:srgbClr val="90BC33"/>
                </a:solidFill>
                <a:latin typeface="Agency FB" panose="020B0503020202020204" pitchFamily="34" charset="0"/>
                <a:ea typeface="Roboto" panose="02000000000000000000" pitchFamily="2" charset="0"/>
                <a:cs typeface="Lato" panose="020F0502020204030203" pitchFamily="34" charset="0"/>
              </a:rPr>
              <a:t>this line</a:t>
            </a:r>
          </a:p>
          <a:p>
            <a:endParaRPr lang="en-US" sz="1400">
              <a:solidFill>
                <a:srgbClr val="90BC33"/>
              </a:solidFill>
              <a:latin typeface="Agency FB" panose="020B0503020202020204" pitchFamily="34" charset="0"/>
              <a:ea typeface="Roboto" panose="02000000000000000000" pitchFamily="2" charset="0"/>
              <a:cs typeface="Lato" panose="020F0502020204030203" pitchFamily="34" charset="0"/>
            </a:endParaRPr>
          </a:p>
        </p:txBody>
      </p:sp>
      <p:sp>
        <p:nvSpPr>
          <p:cNvPr id="5" name="Rounded Rectangle 4"/>
          <p:cNvSpPr/>
          <p:nvPr/>
        </p:nvSpPr>
        <p:spPr>
          <a:xfrm>
            <a:off x="11436823" y="361731"/>
            <a:ext cx="477272" cy="328187"/>
          </a:xfrm>
          <a:prstGeom prst="roundRect">
            <a:avLst/>
          </a:prstGeom>
          <a:solidFill>
            <a:schemeClr val="tx2">
              <a:lumMod val="40000"/>
              <a:lumOff val="60000"/>
            </a:schemeClr>
          </a:solid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DBBBA498-DA9E-49E0-9B68-36103A5B348F}" type="slidenum">
              <a:rPr lang="id-ID" sz="1200">
                <a:solidFill>
                  <a:prstClr val="white"/>
                </a:solidFill>
                <a:latin typeface="Agency FB" panose="020B0503020202020204" pitchFamily="34" charset="0"/>
              </a:rPr>
              <a:pPr algn="ctr"/>
              <a:t>20</a:t>
            </a:fld>
            <a:endParaRPr lang="en-US" sz="1200">
              <a:solidFill>
                <a:prstClr val="white"/>
              </a:solidFill>
              <a:latin typeface="Agency FB" panose="020B0503020202020204" pitchFamily="34" charset="0"/>
            </a:endParaRPr>
          </a:p>
        </p:txBody>
      </p:sp>
      <p:sp>
        <p:nvSpPr>
          <p:cNvPr id="6" name="Rectangle 5"/>
          <p:cNvSpPr/>
          <p:nvPr/>
        </p:nvSpPr>
        <p:spPr>
          <a:xfrm>
            <a:off x="0" y="6723529"/>
            <a:ext cx="12192000" cy="147918"/>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gency FB" panose="020B0503020202020204" pitchFamily="34" charset="0"/>
            </a:endParaRPr>
          </a:p>
        </p:txBody>
      </p:sp>
      <p:grpSp>
        <p:nvGrpSpPr>
          <p:cNvPr id="7" name="Group 6"/>
          <p:cNvGrpSpPr/>
          <p:nvPr/>
        </p:nvGrpSpPr>
        <p:grpSpPr>
          <a:xfrm>
            <a:off x="760784" y="2278605"/>
            <a:ext cx="6636034" cy="171701"/>
            <a:chOff x="3649517" y="2421483"/>
            <a:chExt cx="6636034" cy="171701"/>
          </a:xfrm>
        </p:grpSpPr>
        <p:cxnSp>
          <p:nvCxnSpPr>
            <p:cNvPr id="8" name="Straight Connector 7"/>
            <p:cNvCxnSpPr/>
            <p:nvPr/>
          </p:nvCxnSpPr>
          <p:spPr>
            <a:xfrm>
              <a:off x="3805238" y="2511334"/>
              <a:ext cx="6480313" cy="0"/>
            </a:xfrm>
            <a:prstGeom prst="line">
              <a:avLst/>
            </a:prstGeom>
            <a:ln w="12700">
              <a:solidFill>
                <a:schemeClr val="bg1">
                  <a:lumMod val="8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3649517" y="2421483"/>
              <a:ext cx="172215" cy="171701"/>
              <a:chOff x="2138511" y="2464802"/>
              <a:chExt cx="354012" cy="352956"/>
            </a:xfrm>
            <a:solidFill>
              <a:schemeClr val="bg1">
                <a:lumMod val="50000"/>
              </a:schemeClr>
            </a:solidFill>
          </p:grpSpPr>
          <p:sp>
            <p:nvSpPr>
              <p:cNvPr id="10" name="Oval 9"/>
              <p:cNvSpPr>
                <a:spLocks noChangeArrowheads="1"/>
              </p:cNvSpPr>
              <p:nvPr/>
            </p:nvSpPr>
            <p:spPr bwMode="auto">
              <a:xfrm>
                <a:off x="2229830" y="2555417"/>
                <a:ext cx="171376" cy="171727"/>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latin typeface="Agency FB" panose="020B0503020202020204" pitchFamily="34" charset="0"/>
                </a:endParaRPr>
              </a:p>
            </p:txBody>
          </p:sp>
          <p:sp>
            <p:nvSpPr>
              <p:cNvPr id="11" name="Freeform 10"/>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latin typeface="Agency FB" panose="020B0503020202020204" pitchFamily="34" charset="0"/>
                </a:endParaRPr>
              </a:p>
            </p:txBody>
          </p:sp>
        </p:grpSp>
      </p:grpSp>
      <p:grpSp>
        <p:nvGrpSpPr>
          <p:cNvPr id="12" name="Group 11"/>
          <p:cNvGrpSpPr/>
          <p:nvPr/>
        </p:nvGrpSpPr>
        <p:grpSpPr>
          <a:xfrm>
            <a:off x="760784" y="3116210"/>
            <a:ext cx="6636034" cy="171701"/>
            <a:chOff x="3649517" y="2421483"/>
            <a:chExt cx="6636034" cy="171701"/>
          </a:xfrm>
        </p:grpSpPr>
        <p:cxnSp>
          <p:nvCxnSpPr>
            <p:cNvPr id="13" name="Straight Connector 12"/>
            <p:cNvCxnSpPr/>
            <p:nvPr/>
          </p:nvCxnSpPr>
          <p:spPr>
            <a:xfrm>
              <a:off x="3805238" y="2511334"/>
              <a:ext cx="6480313" cy="0"/>
            </a:xfrm>
            <a:prstGeom prst="line">
              <a:avLst/>
            </a:prstGeom>
            <a:ln w="12700">
              <a:solidFill>
                <a:schemeClr val="bg1">
                  <a:lumMod val="8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14" name="Group 13"/>
            <p:cNvGrpSpPr/>
            <p:nvPr/>
          </p:nvGrpSpPr>
          <p:grpSpPr>
            <a:xfrm>
              <a:off x="3649517" y="2421483"/>
              <a:ext cx="172215" cy="171701"/>
              <a:chOff x="2138511" y="2464802"/>
              <a:chExt cx="354012" cy="352956"/>
            </a:xfrm>
            <a:solidFill>
              <a:schemeClr val="bg1">
                <a:lumMod val="50000"/>
              </a:schemeClr>
            </a:solidFill>
          </p:grpSpPr>
          <p:sp>
            <p:nvSpPr>
              <p:cNvPr id="15" name="Oval 14"/>
              <p:cNvSpPr>
                <a:spLocks noChangeArrowheads="1"/>
              </p:cNvSpPr>
              <p:nvPr/>
            </p:nvSpPr>
            <p:spPr bwMode="auto">
              <a:xfrm>
                <a:off x="2229830" y="2555417"/>
                <a:ext cx="171376" cy="171727"/>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latin typeface="Agency FB" panose="020B0503020202020204" pitchFamily="34" charset="0"/>
                </a:endParaRPr>
              </a:p>
            </p:txBody>
          </p:sp>
          <p:sp>
            <p:nvSpPr>
              <p:cNvPr id="16" name="Freeform 15"/>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latin typeface="Agency FB" panose="020B0503020202020204" pitchFamily="34" charset="0"/>
                </a:endParaRPr>
              </a:p>
            </p:txBody>
          </p:sp>
        </p:grpSp>
      </p:grpSp>
      <p:grpSp>
        <p:nvGrpSpPr>
          <p:cNvPr id="17" name="Group 16"/>
          <p:cNvGrpSpPr/>
          <p:nvPr/>
        </p:nvGrpSpPr>
        <p:grpSpPr>
          <a:xfrm>
            <a:off x="760784" y="4050653"/>
            <a:ext cx="6636034" cy="171701"/>
            <a:chOff x="3649517" y="2421483"/>
            <a:chExt cx="6636034" cy="171701"/>
          </a:xfrm>
        </p:grpSpPr>
        <p:cxnSp>
          <p:nvCxnSpPr>
            <p:cNvPr id="18" name="Straight Connector 17"/>
            <p:cNvCxnSpPr/>
            <p:nvPr/>
          </p:nvCxnSpPr>
          <p:spPr>
            <a:xfrm>
              <a:off x="3805238" y="2511334"/>
              <a:ext cx="6480313" cy="0"/>
            </a:xfrm>
            <a:prstGeom prst="line">
              <a:avLst/>
            </a:prstGeom>
            <a:ln w="12700">
              <a:solidFill>
                <a:schemeClr val="bg1">
                  <a:lumMod val="8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19" name="Group 18"/>
            <p:cNvGrpSpPr/>
            <p:nvPr/>
          </p:nvGrpSpPr>
          <p:grpSpPr>
            <a:xfrm>
              <a:off x="3649517" y="2421483"/>
              <a:ext cx="172215" cy="171701"/>
              <a:chOff x="2138511" y="2464802"/>
              <a:chExt cx="354012" cy="352956"/>
            </a:xfrm>
            <a:solidFill>
              <a:schemeClr val="bg1">
                <a:lumMod val="50000"/>
              </a:schemeClr>
            </a:solidFill>
          </p:grpSpPr>
          <p:sp>
            <p:nvSpPr>
              <p:cNvPr id="20" name="Oval 19"/>
              <p:cNvSpPr>
                <a:spLocks noChangeArrowheads="1"/>
              </p:cNvSpPr>
              <p:nvPr/>
            </p:nvSpPr>
            <p:spPr bwMode="auto">
              <a:xfrm>
                <a:off x="2229830" y="2555417"/>
                <a:ext cx="171376" cy="171727"/>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latin typeface="Agency FB" panose="020B0503020202020204" pitchFamily="34" charset="0"/>
                </a:endParaRPr>
              </a:p>
            </p:txBody>
          </p:sp>
          <p:sp>
            <p:nvSpPr>
              <p:cNvPr id="21" name="Freeform 20"/>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latin typeface="Agency FB" panose="020B0503020202020204" pitchFamily="34" charset="0"/>
                </a:endParaRPr>
              </a:p>
            </p:txBody>
          </p:sp>
        </p:grpSp>
      </p:grpSp>
      <p:grpSp>
        <p:nvGrpSpPr>
          <p:cNvPr id="22" name="Group 21"/>
          <p:cNvGrpSpPr/>
          <p:nvPr/>
        </p:nvGrpSpPr>
        <p:grpSpPr>
          <a:xfrm>
            <a:off x="805208" y="4837150"/>
            <a:ext cx="6636034" cy="171701"/>
            <a:chOff x="3649517" y="2421483"/>
            <a:chExt cx="6636034" cy="171701"/>
          </a:xfrm>
        </p:grpSpPr>
        <p:cxnSp>
          <p:nvCxnSpPr>
            <p:cNvPr id="23" name="Straight Connector 22"/>
            <p:cNvCxnSpPr/>
            <p:nvPr/>
          </p:nvCxnSpPr>
          <p:spPr>
            <a:xfrm>
              <a:off x="3805238" y="2511334"/>
              <a:ext cx="6480313" cy="0"/>
            </a:xfrm>
            <a:prstGeom prst="line">
              <a:avLst/>
            </a:prstGeom>
            <a:ln w="12700">
              <a:solidFill>
                <a:schemeClr val="bg1">
                  <a:lumMod val="8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24" name="Group 23"/>
            <p:cNvGrpSpPr/>
            <p:nvPr/>
          </p:nvGrpSpPr>
          <p:grpSpPr>
            <a:xfrm>
              <a:off x="3649517" y="2421483"/>
              <a:ext cx="172215" cy="171701"/>
              <a:chOff x="2138511" y="2464802"/>
              <a:chExt cx="354012" cy="352956"/>
            </a:xfrm>
            <a:solidFill>
              <a:schemeClr val="bg1">
                <a:lumMod val="50000"/>
              </a:schemeClr>
            </a:solidFill>
          </p:grpSpPr>
          <p:sp>
            <p:nvSpPr>
              <p:cNvPr id="25" name="Oval 24"/>
              <p:cNvSpPr>
                <a:spLocks noChangeArrowheads="1"/>
              </p:cNvSpPr>
              <p:nvPr/>
            </p:nvSpPr>
            <p:spPr bwMode="auto">
              <a:xfrm>
                <a:off x="2229830" y="2555417"/>
                <a:ext cx="171376" cy="171727"/>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latin typeface="Agency FB" panose="020B0503020202020204" pitchFamily="34" charset="0"/>
                </a:endParaRPr>
              </a:p>
            </p:txBody>
          </p:sp>
          <p:sp>
            <p:nvSpPr>
              <p:cNvPr id="26" name="Freeform 25"/>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latin typeface="Agency FB" panose="020B0503020202020204" pitchFamily="34" charset="0"/>
                </a:endParaRPr>
              </a:p>
            </p:txBody>
          </p:sp>
        </p:grpSp>
      </p:grpSp>
      <p:grpSp>
        <p:nvGrpSpPr>
          <p:cNvPr id="27" name="Group 26"/>
          <p:cNvGrpSpPr/>
          <p:nvPr/>
        </p:nvGrpSpPr>
        <p:grpSpPr>
          <a:xfrm>
            <a:off x="805208" y="5652605"/>
            <a:ext cx="6636034" cy="171701"/>
            <a:chOff x="3649517" y="2421483"/>
            <a:chExt cx="6636034" cy="171701"/>
          </a:xfrm>
        </p:grpSpPr>
        <p:cxnSp>
          <p:nvCxnSpPr>
            <p:cNvPr id="28" name="Straight Connector 27"/>
            <p:cNvCxnSpPr/>
            <p:nvPr/>
          </p:nvCxnSpPr>
          <p:spPr>
            <a:xfrm>
              <a:off x="3805238" y="2511334"/>
              <a:ext cx="6480313" cy="0"/>
            </a:xfrm>
            <a:prstGeom prst="line">
              <a:avLst/>
            </a:prstGeom>
            <a:ln w="12700">
              <a:solidFill>
                <a:schemeClr val="bg1">
                  <a:lumMod val="8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29" name="Group 28"/>
            <p:cNvGrpSpPr/>
            <p:nvPr/>
          </p:nvGrpSpPr>
          <p:grpSpPr>
            <a:xfrm>
              <a:off x="3649517" y="2421483"/>
              <a:ext cx="172215" cy="171701"/>
              <a:chOff x="2138511" y="2464802"/>
              <a:chExt cx="354012" cy="352956"/>
            </a:xfrm>
            <a:solidFill>
              <a:schemeClr val="bg1">
                <a:lumMod val="50000"/>
              </a:schemeClr>
            </a:solidFill>
          </p:grpSpPr>
          <p:sp>
            <p:nvSpPr>
              <p:cNvPr id="30" name="Oval 29"/>
              <p:cNvSpPr>
                <a:spLocks noChangeArrowheads="1"/>
              </p:cNvSpPr>
              <p:nvPr/>
            </p:nvSpPr>
            <p:spPr bwMode="auto">
              <a:xfrm>
                <a:off x="2229830" y="2555417"/>
                <a:ext cx="171376" cy="171727"/>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latin typeface="Agency FB" panose="020B0503020202020204" pitchFamily="34" charset="0"/>
                </a:endParaRPr>
              </a:p>
            </p:txBody>
          </p:sp>
          <p:sp>
            <p:nvSpPr>
              <p:cNvPr id="31" name="Freeform 30"/>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latin typeface="Agency FB" panose="020B0503020202020204" pitchFamily="34" charset="0"/>
                </a:endParaRPr>
              </a:p>
            </p:txBody>
          </p:sp>
        </p:grpSp>
      </p:grpSp>
      <p:grpSp>
        <p:nvGrpSpPr>
          <p:cNvPr id="32" name="Group 4"/>
          <p:cNvGrpSpPr>
            <a:grpSpLocks noChangeAspect="1"/>
          </p:cNvGrpSpPr>
          <p:nvPr/>
        </p:nvGrpSpPr>
        <p:grpSpPr bwMode="auto">
          <a:xfrm>
            <a:off x="2199321" y="1674346"/>
            <a:ext cx="2369874" cy="4698892"/>
            <a:chOff x="2821" y="392"/>
            <a:chExt cx="1244" cy="3471"/>
          </a:xfrm>
        </p:grpSpPr>
        <p:sp>
          <p:nvSpPr>
            <p:cNvPr id="33" name="Freeform 5"/>
            <p:cNvSpPr>
              <a:spLocks/>
            </p:cNvSpPr>
            <p:nvPr/>
          </p:nvSpPr>
          <p:spPr bwMode="auto">
            <a:xfrm>
              <a:off x="2821" y="3192"/>
              <a:ext cx="595" cy="671"/>
            </a:xfrm>
            <a:custGeom>
              <a:avLst/>
              <a:gdLst>
                <a:gd name="T0" fmla="*/ 595 w 595"/>
                <a:gd name="T1" fmla="*/ 671 h 671"/>
                <a:gd name="T2" fmla="*/ 0 w 595"/>
                <a:gd name="T3" fmla="*/ 328 h 671"/>
                <a:gd name="T4" fmla="*/ 0 w 595"/>
                <a:gd name="T5" fmla="*/ 0 h 671"/>
                <a:gd name="T6" fmla="*/ 595 w 595"/>
                <a:gd name="T7" fmla="*/ 343 h 671"/>
                <a:gd name="T8" fmla="*/ 595 w 595"/>
                <a:gd name="T9" fmla="*/ 671 h 671"/>
              </a:gdLst>
              <a:ahLst/>
              <a:cxnLst>
                <a:cxn ang="0">
                  <a:pos x="T0" y="T1"/>
                </a:cxn>
                <a:cxn ang="0">
                  <a:pos x="T2" y="T3"/>
                </a:cxn>
                <a:cxn ang="0">
                  <a:pos x="T4" y="T5"/>
                </a:cxn>
                <a:cxn ang="0">
                  <a:pos x="T6" y="T7"/>
                </a:cxn>
                <a:cxn ang="0">
                  <a:pos x="T8" y="T9"/>
                </a:cxn>
              </a:cxnLst>
              <a:rect l="0" t="0" r="r" b="b"/>
              <a:pathLst>
                <a:path w="595" h="671">
                  <a:moveTo>
                    <a:pt x="595" y="671"/>
                  </a:moveTo>
                  <a:lnTo>
                    <a:pt x="0" y="328"/>
                  </a:lnTo>
                  <a:lnTo>
                    <a:pt x="0" y="0"/>
                  </a:lnTo>
                  <a:lnTo>
                    <a:pt x="595" y="343"/>
                  </a:lnTo>
                  <a:lnTo>
                    <a:pt x="595" y="671"/>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34" name="Freeform 6"/>
            <p:cNvSpPr>
              <a:spLocks/>
            </p:cNvSpPr>
            <p:nvPr/>
          </p:nvSpPr>
          <p:spPr bwMode="auto">
            <a:xfrm>
              <a:off x="2821" y="2825"/>
              <a:ext cx="1244" cy="710"/>
            </a:xfrm>
            <a:custGeom>
              <a:avLst/>
              <a:gdLst>
                <a:gd name="T0" fmla="*/ 595 w 1244"/>
                <a:gd name="T1" fmla="*/ 710 h 710"/>
                <a:gd name="T2" fmla="*/ 0 w 1244"/>
                <a:gd name="T3" fmla="*/ 367 h 710"/>
                <a:gd name="T4" fmla="*/ 649 w 1244"/>
                <a:gd name="T5" fmla="*/ 0 h 710"/>
                <a:gd name="T6" fmla="*/ 1244 w 1244"/>
                <a:gd name="T7" fmla="*/ 344 h 710"/>
                <a:gd name="T8" fmla="*/ 595 w 1244"/>
                <a:gd name="T9" fmla="*/ 710 h 710"/>
              </a:gdLst>
              <a:ahLst/>
              <a:cxnLst>
                <a:cxn ang="0">
                  <a:pos x="T0" y="T1"/>
                </a:cxn>
                <a:cxn ang="0">
                  <a:pos x="T2" y="T3"/>
                </a:cxn>
                <a:cxn ang="0">
                  <a:pos x="T4" y="T5"/>
                </a:cxn>
                <a:cxn ang="0">
                  <a:pos x="T6" y="T7"/>
                </a:cxn>
                <a:cxn ang="0">
                  <a:pos x="T8" y="T9"/>
                </a:cxn>
              </a:cxnLst>
              <a:rect l="0" t="0" r="r" b="b"/>
              <a:pathLst>
                <a:path w="1244" h="710">
                  <a:moveTo>
                    <a:pt x="595" y="710"/>
                  </a:moveTo>
                  <a:lnTo>
                    <a:pt x="0" y="367"/>
                  </a:lnTo>
                  <a:lnTo>
                    <a:pt x="649" y="0"/>
                  </a:lnTo>
                  <a:lnTo>
                    <a:pt x="1244" y="344"/>
                  </a:lnTo>
                  <a:lnTo>
                    <a:pt x="595" y="710"/>
                  </a:ln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35" name="Freeform 7"/>
            <p:cNvSpPr>
              <a:spLocks/>
            </p:cNvSpPr>
            <p:nvPr/>
          </p:nvSpPr>
          <p:spPr bwMode="auto">
            <a:xfrm>
              <a:off x="3416" y="3169"/>
              <a:ext cx="649" cy="694"/>
            </a:xfrm>
            <a:custGeom>
              <a:avLst/>
              <a:gdLst>
                <a:gd name="T0" fmla="*/ 649 w 649"/>
                <a:gd name="T1" fmla="*/ 0 h 694"/>
                <a:gd name="T2" fmla="*/ 649 w 649"/>
                <a:gd name="T3" fmla="*/ 328 h 694"/>
                <a:gd name="T4" fmla="*/ 0 w 649"/>
                <a:gd name="T5" fmla="*/ 694 h 694"/>
                <a:gd name="T6" fmla="*/ 0 w 649"/>
                <a:gd name="T7" fmla="*/ 366 h 694"/>
                <a:gd name="T8" fmla="*/ 649 w 649"/>
                <a:gd name="T9" fmla="*/ 0 h 694"/>
              </a:gdLst>
              <a:ahLst/>
              <a:cxnLst>
                <a:cxn ang="0">
                  <a:pos x="T0" y="T1"/>
                </a:cxn>
                <a:cxn ang="0">
                  <a:pos x="T2" y="T3"/>
                </a:cxn>
                <a:cxn ang="0">
                  <a:pos x="T4" y="T5"/>
                </a:cxn>
                <a:cxn ang="0">
                  <a:pos x="T6" y="T7"/>
                </a:cxn>
                <a:cxn ang="0">
                  <a:pos x="T8" y="T9"/>
                </a:cxn>
              </a:cxnLst>
              <a:rect l="0" t="0" r="r" b="b"/>
              <a:pathLst>
                <a:path w="649" h="694">
                  <a:moveTo>
                    <a:pt x="649" y="0"/>
                  </a:moveTo>
                  <a:lnTo>
                    <a:pt x="649" y="328"/>
                  </a:lnTo>
                  <a:lnTo>
                    <a:pt x="0" y="694"/>
                  </a:lnTo>
                  <a:lnTo>
                    <a:pt x="0" y="366"/>
                  </a:lnTo>
                  <a:lnTo>
                    <a:pt x="649"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36" name="Freeform 8"/>
            <p:cNvSpPr>
              <a:spLocks/>
            </p:cNvSpPr>
            <p:nvPr/>
          </p:nvSpPr>
          <p:spPr bwMode="auto">
            <a:xfrm>
              <a:off x="2821" y="2574"/>
              <a:ext cx="595" cy="671"/>
            </a:xfrm>
            <a:custGeom>
              <a:avLst/>
              <a:gdLst>
                <a:gd name="T0" fmla="*/ 595 w 595"/>
                <a:gd name="T1" fmla="*/ 671 h 671"/>
                <a:gd name="T2" fmla="*/ 0 w 595"/>
                <a:gd name="T3" fmla="*/ 328 h 671"/>
                <a:gd name="T4" fmla="*/ 0 w 595"/>
                <a:gd name="T5" fmla="*/ 0 h 671"/>
                <a:gd name="T6" fmla="*/ 595 w 595"/>
                <a:gd name="T7" fmla="*/ 343 h 671"/>
                <a:gd name="T8" fmla="*/ 595 w 595"/>
                <a:gd name="T9" fmla="*/ 671 h 671"/>
              </a:gdLst>
              <a:ahLst/>
              <a:cxnLst>
                <a:cxn ang="0">
                  <a:pos x="T0" y="T1"/>
                </a:cxn>
                <a:cxn ang="0">
                  <a:pos x="T2" y="T3"/>
                </a:cxn>
                <a:cxn ang="0">
                  <a:pos x="T4" y="T5"/>
                </a:cxn>
                <a:cxn ang="0">
                  <a:pos x="T6" y="T7"/>
                </a:cxn>
                <a:cxn ang="0">
                  <a:pos x="T8" y="T9"/>
                </a:cxn>
              </a:cxnLst>
              <a:rect l="0" t="0" r="r" b="b"/>
              <a:pathLst>
                <a:path w="595" h="671">
                  <a:moveTo>
                    <a:pt x="595" y="671"/>
                  </a:moveTo>
                  <a:lnTo>
                    <a:pt x="0" y="328"/>
                  </a:lnTo>
                  <a:lnTo>
                    <a:pt x="0" y="0"/>
                  </a:lnTo>
                  <a:lnTo>
                    <a:pt x="595" y="343"/>
                  </a:lnTo>
                  <a:lnTo>
                    <a:pt x="595" y="671"/>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37" name="Freeform 9"/>
            <p:cNvSpPr>
              <a:spLocks/>
            </p:cNvSpPr>
            <p:nvPr/>
          </p:nvSpPr>
          <p:spPr bwMode="auto">
            <a:xfrm>
              <a:off x="2821" y="2207"/>
              <a:ext cx="1244" cy="710"/>
            </a:xfrm>
            <a:custGeom>
              <a:avLst/>
              <a:gdLst>
                <a:gd name="T0" fmla="*/ 595 w 1244"/>
                <a:gd name="T1" fmla="*/ 710 h 710"/>
                <a:gd name="T2" fmla="*/ 0 w 1244"/>
                <a:gd name="T3" fmla="*/ 367 h 710"/>
                <a:gd name="T4" fmla="*/ 649 w 1244"/>
                <a:gd name="T5" fmla="*/ 0 h 710"/>
                <a:gd name="T6" fmla="*/ 1244 w 1244"/>
                <a:gd name="T7" fmla="*/ 344 h 710"/>
                <a:gd name="T8" fmla="*/ 595 w 1244"/>
                <a:gd name="T9" fmla="*/ 710 h 710"/>
              </a:gdLst>
              <a:ahLst/>
              <a:cxnLst>
                <a:cxn ang="0">
                  <a:pos x="T0" y="T1"/>
                </a:cxn>
                <a:cxn ang="0">
                  <a:pos x="T2" y="T3"/>
                </a:cxn>
                <a:cxn ang="0">
                  <a:pos x="T4" y="T5"/>
                </a:cxn>
                <a:cxn ang="0">
                  <a:pos x="T6" y="T7"/>
                </a:cxn>
                <a:cxn ang="0">
                  <a:pos x="T8" y="T9"/>
                </a:cxn>
              </a:cxnLst>
              <a:rect l="0" t="0" r="r" b="b"/>
              <a:pathLst>
                <a:path w="1244" h="710">
                  <a:moveTo>
                    <a:pt x="595" y="710"/>
                  </a:moveTo>
                  <a:lnTo>
                    <a:pt x="0" y="367"/>
                  </a:lnTo>
                  <a:lnTo>
                    <a:pt x="649" y="0"/>
                  </a:lnTo>
                  <a:lnTo>
                    <a:pt x="1244" y="344"/>
                  </a:lnTo>
                  <a:lnTo>
                    <a:pt x="595" y="710"/>
                  </a:lnTo>
                  <a:close/>
                </a:path>
              </a:pathLst>
            </a:custGeom>
            <a:solidFill>
              <a:schemeClr val="accent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38" name="Freeform 10"/>
            <p:cNvSpPr>
              <a:spLocks/>
            </p:cNvSpPr>
            <p:nvPr/>
          </p:nvSpPr>
          <p:spPr bwMode="auto">
            <a:xfrm>
              <a:off x="3416" y="2551"/>
              <a:ext cx="649" cy="694"/>
            </a:xfrm>
            <a:custGeom>
              <a:avLst/>
              <a:gdLst>
                <a:gd name="T0" fmla="*/ 649 w 649"/>
                <a:gd name="T1" fmla="*/ 0 h 694"/>
                <a:gd name="T2" fmla="*/ 649 w 649"/>
                <a:gd name="T3" fmla="*/ 328 h 694"/>
                <a:gd name="T4" fmla="*/ 0 w 649"/>
                <a:gd name="T5" fmla="*/ 694 h 694"/>
                <a:gd name="T6" fmla="*/ 0 w 649"/>
                <a:gd name="T7" fmla="*/ 366 h 694"/>
                <a:gd name="T8" fmla="*/ 649 w 649"/>
                <a:gd name="T9" fmla="*/ 0 h 694"/>
              </a:gdLst>
              <a:ahLst/>
              <a:cxnLst>
                <a:cxn ang="0">
                  <a:pos x="T0" y="T1"/>
                </a:cxn>
                <a:cxn ang="0">
                  <a:pos x="T2" y="T3"/>
                </a:cxn>
                <a:cxn ang="0">
                  <a:pos x="T4" y="T5"/>
                </a:cxn>
                <a:cxn ang="0">
                  <a:pos x="T6" y="T7"/>
                </a:cxn>
                <a:cxn ang="0">
                  <a:pos x="T8" y="T9"/>
                </a:cxn>
              </a:cxnLst>
              <a:rect l="0" t="0" r="r" b="b"/>
              <a:pathLst>
                <a:path w="649" h="694">
                  <a:moveTo>
                    <a:pt x="649" y="0"/>
                  </a:moveTo>
                  <a:lnTo>
                    <a:pt x="649" y="328"/>
                  </a:lnTo>
                  <a:lnTo>
                    <a:pt x="0" y="694"/>
                  </a:lnTo>
                  <a:lnTo>
                    <a:pt x="0" y="366"/>
                  </a:lnTo>
                  <a:lnTo>
                    <a:pt x="649"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39" name="Freeform 11"/>
            <p:cNvSpPr>
              <a:spLocks/>
            </p:cNvSpPr>
            <p:nvPr/>
          </p:nvSpPr>
          <p:spPr bwMode="auto">
            <a:xfrm>
              <a:off x="2821" y="1994"/>
              <a:ext cx="595" cy="671"/>
            </a:xfrm>
            <a:custGeom>
              <a:avLst/>
              <a:gdLst>
                <a:gd name="T0" fmla="*/ 595 w 595"/>
                <a:gd name="T1" fmla="*/ 671 h 671"/>
                <a:gd name="T2" fmla="*/ 0 w 595"/>
                <a:gd name="T3" fmla="*/ 328 h 671"/>
                <a:gd name="T4" fmla="*/ 0 w 595"/>
                <a:gd name="T5" fmla="*/ 0 h 671"/>
                <a:gd name="T6" fmla="*/ 595 w 595"/>
                <a:gd name="T7" fmla="*/ 343 h 671"/>
                <a:gd name="T8" fmla="*/ 595 w 595"/>
                <a:gd name="T9" fmla="*/ 671 h 671"/>
              </a:gdLst>
              <a:ahLst/>
              <a:cxnLst>
                <a:cxn ang="0">
                  <a:pos x="T0" y="T1"/>
                </a:cxn>
                <a:cxn ang="0">
                  <a:pos x="T2" y="T3"/>
                </a:cxn>
                <a:cxn ang="0">
                  <a:pos x="T4" y="T5"/>
                </a:cxn>
                <a:cxn ang="0">
                  <a:pos x="T6" y="T7"/>
                </a:cxn>
                <a:cxn ang="0">
                  <a:pos x="T8" y="T9"/>
                </a:cxn>
              </a:cxnLst>
              <a:rect l="0" t="0" r="r" b="b"/>
              <a:pathLst>
                <a:path w="595" h="671">
                  <a:moveTo>
                    <a:pt x="595" y="671"/>
                  </a:moveTo>
                  <a:lnTo>
                    <a:pt x="0" y="328"/>
                  </a:lnTo>
                  <a:lnTo>
                    <a:pt x="0" y="0"/>
                  </a:lnTo>
                  <a:lnTo>
                    <a:pt x="595" y="343"/>
                  </a:lnTo>
                  <a:lnTo>
                    <a:pt x="595" y="671"/>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40" name="Freeform 12"/>
            <p:cNvSpPr>
              <a:spLocks/>
            </p:cNvSpPr>
            <p:nvPr/>
          </p:nvSpPr>
          <p:spPr bwMode="auto">
            <a:xfrm>
              <a:off x="2821" y="1628"/>
              <a:ext cx="1244" cy="709"/>
            </a:xfrm>
            <a:custGeom>
              <a:avLst/>
              <a:gdLst>
                <a:gd name="T0" fmla="*/ 595 w 1244"/>
                <a:gd name="T1" fmla="*/ 709 h 709"/>
                <a:gd name="T2" fmla="*/ 0 w 1244"/>
                <a:gd name="T3" fmla="*/ 366 h 709"/>
                <a:gd name="T4" fmla="*/ 649 w 1244"/>
                <a:gd name="T5" fmla="*/ 0 h 709"/>
                <a:gd name="T6" fmla="*/ 1244 w 1244"/>
                <a:gd name="T7" fmla="*/ 343 h 709"/>
                <a:gd name="T8" fmla="*/ 595 w 1244"/>
                <a:gd name="T9" fmla="*/ 709 h 709"/>
              </a:gdLst>
              <a:ahLst/>
              <a:cxnLst>
                <a:cxn ang="0">
                  <a:pos x="T0" y="T1"/>
                </a:cxn>
                <a:cxn ang="0">
                  <a:pos x="T2" y="T3"/>
                </a:cxn>
                <a:cxn ang="0">
                  <a:pos x="T4" y="T5"/>
                </a:cxn>
                <a:cxn ang="0">
                  <a:pos x="T6" y="T7"/>
                </a:cxn>
                <a:cxn ang="0">
                  <a:pos x="T8" y="T9"/>
                </a:cxn>
              </a:cxnLst>
              <a:rect l="0" t="0" r="r" b="b"/>
              <a:pathLst>
                <a:path w="1244" h="709">
                  <a:moveTo>
                    <a:pt x="595" y="709"/>
                  </a:moveTo>
                  <a:lnTo>
                    <a:pt x="0" y="366"/>
                  </a:lnTo>
                  <a:lnTo>
                    <a:pt x="649" y="0"/>
                  </a:lnTo>
                  <a:lnTo>
                    <a:pt x="1244" y="343"/>
                  </a:lnTo>
                  <a:lnTo>
                    <a:pt x="595" y="709"/>
                  </a:lnTo>
                  <a:close/>
                </a:path>
              </a:pathLst>
            </a:custGeom>
            <a:solidFill>
              <a:schemeClr val="accent3">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41" name="Freeform 13"/>
            <p:cNvSpPr>
              <a:spLocks/>
            </p:cNvSpPr>
            <p:nvPr/>
          </p:nvSpPr>
          <p:spPr bwMode="auto">
            <a:xfrm>
              <a:off x="3416" y="1971"/>
              <a:ext cx="649" cy="694"/>
            </a:xfrm>
            <a:custGeom>
              <a:avLst/>
              <a:gdLst>
                <a:gd name="T0" fmla="*/ 649 w 649"/>
                <a:gd name="T1" fmla="*/ 0 h 694"/>
                <a:gd name="T2" fmla="*/ 649 w 649"/>
                <a:gd name="T3" fmla="*/ 328 h 694"/>
                <a:gd name="T4" fmla="*/ 0 w 649"/>
                <a:gd name="T5" fmla="*/ 694 h 694"/>
                <a:gd name="T6" fmla="*/ 0 w 649"/>
                <a:gd name="T7" fmla="*/ 366 h 694"/>
                <a:gd name="T8" fmla="*/ 649 w 649"/>
                <a:gd name="T9" fmla="*/ 0 h 694"/>
              </a:gdLst>
              <a:ahLst/>
              <a:cxnLst>
                <a:cxn ang="0">
                  <a:pos x="T0" y="T1"/>
                </a:cxn>
                <a:cxn ang="0">
                  <a:pos x="T2" y="T3"/>
                </a:cxn>
                <a:cxn ang="0">
                  <a:pos x="T4" y="T5"/>
                </a:cxn>
                <a:cxn ang="0">
                  <a:pos x="T6" y="T7"/>
                </a:cxn>
                <a:cxn ang="0">
                  <a:pos x="T8" y="T9"/>
                </a:cxn>
              </a:cxnLst>
              <a:rect l="0" t="0" r="r" b="b"/>
              <a:pathLst>
                <a:path w="649" h="694">
                  <a:moveTo>
                    <a:pt x="649" y="0"/>
                  </a:moveTo>
                  <a:lnTo>
                    <a:pt x="649" y="328"/>
                  </a:lnTo>
                  <a:lnTo>
                    <a:pt x="0" y="694"/>
                  </a:lnTo>
                  <a:lnTo>
                    <a:pt x="0" y="366"/>
                  </a:lnTo>
                  <a:lnTo>
                    <a:pt x="649"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42" name="Freeform 14"/>
            <p:cNvSpPr>
              <a:spLocks/>
            </p:cNvSpPr>
            <p:nvPr/>
          </p:nvSpPr>
          <p:spPr bwMode="auto">
            <a:xfrm>
              <a:off x="2821" y="1353"/>
              <a:ext cx="595" cy="671"/>
            </a:xfrm>
            <a:custGeom>
              <a:avLst/>
              <a:gdLst>
                <a:gd name="T0" fmla="*/ 595 w 595"/>
                <a:gd name="T1" fmla="*/ 671 h 671"/>
                <a:gd name="T2" fmla="*/ 0 w 595"/>
                <a:gd name="T3" fmla="*/ 328 h 671"/>
                <a:gd name="T4" fmla="*/ 0 w 595"/>
                <a:gd name="T5" fmla="*/ 0 h 671"/>
                <a:gd name="T6" fmla="*/ 595 w 595"/>
                <a:gd name="T7" fmla="*/ 343 h 671"/>
                <a:gd name="T8" fmla="*/ 595 w 595"/>
                <a:gd name="T9" fmla="*/ 671 h 671"/>
              </a:gdLst>
              <a:ahLst/>
              <a:cxnLst>
                <a:cxn ang="0">
                  <a:pos x="T0" y="T1"/>
                </a:cxn>
                <a:cxn ang="0">
                  <a:pos x="T2" y="T3"/>
                </a:cxn>
                <a:cxn ang="0">
                  <a:pos x="T4" y="T5"/>
                </a:cxn>
                <a:cxn ang="0">
                  <a:pos x="T6" y="T7"/>
                </a:cxn>
                <a:cxn ang="0">
                  <a:pos x="T8" y="T9"/>
                </a:cxn>
              </a:cxnLst>
              <a:rect l="0" t="0" r="r" b="b"/>
              <a:pathLst>
                <a:path w="595" h="671">
                  <a:moveTo>
                    <a:pt x="595" y="671"/>
                  </a:moveTo>
                  <a:lnTo>
                    <a:pt x="0" y="328"/>
                  </a:lnTo>
                  <a:lnTo>
                    <a:pt x="0" y="0"/>
                  </a:lnTo>
                  <a:lnTo>
                    <a:pt x="595" y="343"/>
                  </a:lnTo>
                  <a:lnTo>
                    <a:pt x="595" y="671"/>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43" name="Freeform 15"/>
            <p:cNvSpPr>
              <a:spLocks/>
            </p:cNvSpPr>
            <p:nvPr/>
          </p:nvSpPr>
          <p:spPr bwMode="auto">
            <a:xfrm>
              <a:off x="2821" y="987"/>
              <a:ext cx="1244" cy="709"/>
            </a:xfrm>
            <a:custGeom>
              <a:avLst/>
              <a:gdLst>
                <a:gd name="T0" fmla="*/ 595 w 1244"/>
                <a:gd name="T1" fmla="*/ 709 h 709"/>
                <a:gd name="T2" fmla="*/ 0 w 1244"/>
                <a:gd name="T3" fmla="*/ 366 h 709"/>
                <a:gd name="T4" fmla="*/ 649 w 1244"/>
                <a:gd name="T5" fmla="*/ 0 h 709"/>
                <a:gd name="T6" fmla="*/ 1244 w 1244"/>
                <a:gd name="T7" fmla="*/ 343 h 709"/>
                <a:gd name="T8" fmla="*/ 595 w 1244"/>
                <a:gd name="T9" fmla="*/ 709 h 709"/>
              </a:gdLst>
              <a:ahLst/>
              <a:cxnLst>
                <a:cxn ang="0">
                  <a:pos x="T0" y="T1"/>
                </a:cxn>
                <a:cxn ang="0">
                  <a:pos x="T2" y="T3"/>
                </a:cxn>
                <a:cxn ang="0">
                  <a:pos x="T4" y="T5"/>
                </a:cxn>
                <a:cxn ang="0">
                  <a:pos x="T6" y="T7"/>
                </a:cxn>
                <a:cxn ang="0">
                  <a:pos x="T8" y="T9"/>
                </a:cxn>
              </a:cxnLst>
              <a:rect l="0" t="0" r="r" b="b"/>
              <a:pathLst>
                <a:path w="1244" h="709">
                  <a:moveTo>
                    <a:pt x="595" y="709"/>
                  </a:moveTo>
                  <a:lnTo>
                    <a:pt x="0" y="366"/>
                  </a:lnTo>
                  <a:lnTo>
                    <a:pt x="649" y="0"/>
                  </a:lnTo>
                  <a:lnTo>
                    <a:pt x="1244" y="343"/>
                  </a:lnTo>
                  <a:lnTo>
                    <a:pt x="595" y="709"/>
                  </a:lnTo>
                  <a:close/>
                </a:path>
              </a:pathLst>
            </a:custGeom>
            <a:solidFill>
              <a:schemeClr val="accent4">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44" name="Freeform 16"/>
            <p:cNvSpPr>
              <a:spLocks/>
            </p:cNvSpPr>
            <p:nvPr/>
          </p:nvSpPr>
          <p:spPr bwMode="auto">
            <a:xfrm>
              <a:off x="3416" y="1330"/>
              <a:ext cx="649" cy="694"/>
            </a:xfrm>
            <a:custGeom>
              <a:avLst/>
              <a:gdLst>
                <a:gd name="T0" fmla="*/ 649 w 649"/>
                <a:gd name="T1" fmla="*/ 0 h 694"/>
                <a:gd name="T2" fmla="*/ 649 w 649"/>
                <a:gd name="T3" fmla="*/ 328 h 694"/>
                <a:gd name="T4" fmla="*/ 0 w 649"/>
                <a:gd name="T5" fmla="*/ 694 h 694"/>
                <a:gd name="T6" fmla="*/ 0 w 649"/>
                <a:gd name="T7" fmla="*/ 366 h 694"/>
                <a:gd name="T8" fmla="*/ 649 w 649"/>
                <a:gd name="T9" fmla="*/ 0 h 694"/>
              </a:gdLst>
              <a:ahLst/>
              <a:cxnLst>
                <a:cxn ang="0">
                  <a:pos x="T0" y="T1"/>
                </a:cxn>
                <a:cxn ang="0">
                  <a:pos x="T2" y="T3"/>
                </a:cxn>
                <a:cxn ang="0">
                  <a:pos x="T4" y="T5"/>
                </a:cxn>
                <a:cxn ang="0">
                  <a:pos x="T6" y="T7"/>
                </a:cxn>
                <a:cxn ang="0">
                  <a:pos x="T8" y="T9"/>
                </a:cxn>
              </a:cxnLst>
              <a:rect l="0" t="0" r="r" b="b"/>
              <a:pathLst>
                <a:path w="649" h="694">
                  <a:moveTo>
                    <a:pt x="649" y="0"/>
                  </a:moveTo>
                  <a:lnTo>
                    <a:pt x="649" y="328"/>
                  </a:lnTo>
                  <a:lnTo>
                    <a:pt x="0" y="694"/>
                  </a:lnTo>
                  <a:lnTo>
                    <a:pt x="0" y="366"/>
                  </a:lnTo>
                  <a:lnTo>
                    <a:pt x="649"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45" name="Freeform 17"/>
            <p:cNvSpPr>
              <a:spLocks/>
            </p:cNvSpPr>
            <p:nvPr/>
          </p:nvSpPr>
          <p:spPr bwMode="auto">
            <a:xfrm>
              <a:off x="2821" y="758"/>
              <a:ext cx="595" cy="671"/>
            </a:xfrm>
            <a:custGeom>
              <a:avLst/>
              <a:gdLst>
                <a:gd name="T0" fmla="*/ 595 w 595"/>
                <a:gd name="T1" fmla="*/ 671 h 671"/>
                <a:gd name="T2" fmla="*/ 0 w 595"/>
                <a:gd name="T3" fmla="*/ 328 h 671"/>
                <a:gd name="T4" fmla="*/ 0 w 595"/>
                <a:gd name="T5" fmla="*/ 0 h 671"/>
                <a:gd name="T6" fmla="*/ 595 w 595"/>
                <a:gd name="T7" fmla="*/ 343 h 671"/>
                <a:gd name="T8" fmla="*/ 595 w 595"/>
                <a:gd name="T9" fmla="*/ 671 h 671"/>
              </a:gdLst>
              <a:ahLst/>
              <a:cxnLst>
                <a:cxn ang="0">
                  <a:pos x="T0" y="T1"/>
                </a:cxn>
                <a:cxn ang="0">
                  <a:pos x="T2" y="T3"/>
                </a:cxn>
                <a:cxn ang="0">
                  <a:pos x="T4" y="T5"/>
                </a:cxn>
                <a:cxn ang="0">
                  <a:pos x="T6" y="T7"/>
                </a:cxn>
                <a:cxn ang="0">
                  <a:pos x="T8" y="T9"/>
                </a:cxn>
              </a:cxnLst>
              <a:rect l="0" t="0" r="r" b="b"/>
              <a:pathLst>
                <a:path w="595" h="671">
                  <a:moveTo>
                    <a:pt x="595" y="671"/>
                  </a:moveTo>
                  <a:lnTo>
                    <a:pt x="0" y="328"/>
                  </a:lnTo>
                  <a:lnTo>
                    <a:pt x="0" y="0"/>
                  </a:lnTo>
                  <a:lnTo>
                    <a:pt x="595" y="343"/>
                  </a:lnTo>
                  <a:lnTo>
                    <a:pt x="595" y="671"/>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46" name="Freeform 18"/>
            <p:cNvSpPr>
              <a:spLocks/>
            </p:cNvSpPr>
            <p:nvPr/>
          </p:nvSpPr>
          <p:spPr bwMode="auto">
            <a:xfrm>
              <a:off x="2821" y="392"/>
              <a:ext cx="1244" cy="709"/>
            </a:xfrm>
            <a:custGeom>
              <a:avLst/>
              <a:gdLst>
                <a:gd name="T0" fmla="*/ 595 w 1244"/>
                <a:gd name="T1" fmla="*/ 709 h 709"/>
                <a:gd name="T2" fmla="*/ 0 w 1244"/>
                <a:gd name="T3" fmla="*/ 366 h 709"/>
                <a:gd name="T4" fmla="*/ 649 w 1244"/>
                <a:gd name="T5" fmla="*/ 0 h 709"/>
                <a:gd name="T6" fmla="*/ 1244 w 1244"/>
                <a:gd name="T7" fmla="*/ 343 h 709"/>
                <a:gd name="T8" fmla="*/ 595 w 1244"/>
                <a:gd name="T9" fmla="*/ 709 h 709"/>
              </a:gdLst>
              <a:ahLst/>
              <a:cxnLst>
                <a:cxn ang="0">
                  <a:pos x="T0" y="T1"/>
                </a:cxn>
                <a:cxn ang="0">
                  <a:pos x="T2" y="T3"/>
                </a:cxn>
                <a:cxn ang="0">
                  <a:pos x="T4" y="T5"/>
                </a:cxn>
                <a:cxn ang="0">
                  <a:pos x="T6" y="T7"/>
                </a:cxn>
                <a:cxn ang="0">
                  <a:pos x="T8" y="T9"/>
                </a:cxn>
              </a:cxnLst>
              <a:rect l="0" t="0" r="r" b="b"/>
              <a:pathLst>
                <a:path w="1244" h="709">
                  <a:moveTo>
                    <a:pt x="595" y="709"/>
                  </a:moveTo>
                  <a:lnTo>
                    <a:pt x="0" y="366"/>
                  </a:lnTo>
                  <a:lnTo>
                    <a:pt x="649" y="0"/>
                  </a:lnTo>
                  <a:lnTo>
                    <a:pt x="1244" y="343"/>
                  </a:lnTo>
                  <a:lnTo>
                    <a:pt x="595" y="709"/>
                  </a:lnTo>
                  <a:close/>
                </a:path>
              </a:pathLst>
            </a:custGeom>
            <a:solidFill>
              <a:schemeClr val="accent5">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47" name="Freeform 19"/>
            <p:cNvSpPr>
              <a:spLocks/>
            </p:cNvSpPr>
            <p:nvPr/>
          </p:nvSpPr>
          <p:spPr bwMode="auto">
            <a:xfrm>
              <a:off x="3416" y="735"/>
              <a:ext cx="649" cy="694"/>
            </a:xfrm>
            <a:custGeom>
              <a:avLst/>
              <a:gdLst>
                <a:gd name="T0" fmla="*/ 649 w 649"/>
                <a:gd name="T1" fmla="*/ 0 h 694"/>
                <a:gd name="T2" fmla="*/ 649 w 649"/>
                <a:gd name="T3" fmla="*/ 328 h 694"/>
                <a:gd name="T4" fmla="*/ 0 w 649"/>
                <a:gd name="T5" fmla="*/ 694 h 694"/>
                <a:gd name="T6" fmla="*/ 0 w 649"/>
                <a:gd name="T7" fmla="*/ 366 h 694"/>
                <a:gd name="T8" fmla="*/ 649 w 649"/>
                <a:gd name="T9" fmla="*/ 0 h 694"/>
              </a:gdLst>
              <a:ahLst/>
              <a:cxnLst>
                <a:cxn ang="0">
                  <a:pos x="T0" y="T1"/>
                </a:cxn>
                <a:cxn ang="0">
                  <a:pos x="T2" y="T3"/>
                </a:cxn>
                <a:cxn ang="0">
                  <a:pos x="T4" y="T5"/>
                </a:cxn>
                <a:cxn ang="0">
                  <a:pos x="T6" y="T7"/>
                </a:cxn>
                <a:cxn ang="0">
                  <a:pos x="T8" y="T9"/>
                </a:cxn>
              </a:cxnLst>
              <a:rect l="0" t="0" r="r" b="b"/>
              <a:pathLst>
                <a:path w="649" h="694">
                  <a:moveTo>
                    <a:pt x="649" y="0"/>
                  </a:moveTo>
                  <a:lnTo>
                    <a:pt x="649" y="328"/>
                  </a:lnTo>
                  <a:lnTo>
                    <a:pt x="0" y="694"/>
                  </a:lnTo>
                  <a:lnTo>
                    <a:pt x="0" y="366"/>
                  </a:lnTo>
                  <a:lnTo>
                    <a:pt x="649" y="0"/>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grpSp>
      <p:sp>
        <p:nvSpPr>
          <p:cNvPr id="48" name="Content Placeholder 2"/>
          <p:cNvSpPr txBox="1">
            <a:spLocks/>
          </p:cNvSpPr>
          <p:nvPr/>
        </p:nvSpPr>
        <p:spPr>
          <a:xfrm>
            <a:off x="4807584" y="1673184"/>
            <a:ext cx="2650279" cy="60644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dirty="0">
                <a:solidFill>
                  <a:prstClr val="white">
                    <a:lumMod val="50000"/>
                  </a:prstClr>
                </a:solidFill>
                <a:latin typeface="Agency FB" panose="020B0503020202020204" pitchFamily="34" charset="0"/>
              </a:rPr>
              <a:t>Lorem ipsum dolor sit amet, consectetur adipiscing elit. Sed imperdiet tincidunt velit laoreet facilisis</a:t>
            </a:r>
            <a:r>
              <a:rPr lang="en-US" sz="1100">
                <a:solidFill>
                  <a:prstClr val="white">
                    <a:lumMod val="50000"/>
                  </a:prstClr>
                </a:solidFill>
                <a:latin typeface="Agency FB" panose="020B0503020202020204" pitchFamily="34" charset="0"/>
              </a:rPr>
              <a:t>. </a:t>
            </a:r>
            <a:endParaRPr lang="en-US" sz="1100" dirty="0">
              <a:solidFill>
                <a:prstClr val="white">
                  <a:lumMod val="50000"/>
                </a:prstClr>
              </a:solidFill>
              <a:latin typeface="Agency FB" panose="020B0503020202020204" pitchFamily="34" charset="0"/>
            </a:endParaRPr>
          </a:p>
        </p:txBody>
      </p:sp>
      <p:sp>
        <p:nvSpPr>
          <p:cNvPr id="49" name="Content Placeholder 2"/>
          <p:cNvSpPr txBox="1">
            <a:spLocks/>
          </p:cNvSpPr>
          <p:nvPr/>
        </p:nvSpPr>
        <p:spPr>
          <a:xfrm>
            <a:off x="4790963" y="2496693"/>
            <a:ext cx="2650279" cy="60644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dirty="0">
                <a:solidFill>
                  <a:prstClr val="white">
                    <a:lumMod val="50000"/>
                  </a:prstClr>
                </a:solidFill>
                <a:latin typeface="Agency FB" panose="020B0503020202020204" pitchFamily="34" charset="0"/>
              </a:rPr>
              <a:t>Lorem ipsum dolor sit amet, consectetur adipiscing elit. Sed imperdiet tincidunt velit laoreet facilisis</a:t>
            </a:r>
            <a:r>
              <a:rPr lang="en-US" sz="1100">
                <a:solidFill>
                  <a:prstClr val="white">
                    <a:lumMod val="50000"/>
                  </a:prstClr>
                </a:solidFill>
                <a:latin typeface="Agency FB" panose="020B0503020202020204" pitchFamily="34" charset="0"/>
              </a:rPr>
              <a:t>. </a:t>
            </a:r>
            <a:endParaRPr lang="en-US" sz="1100" dirty="0">
              <a:solidFill>
                <a:prstClr val="white">
                  <a:lumMod val="50000"/>
                </a:prstClr>
              </a:solidFill>
              <a:latin typeface="Agency FB" panose="020B0503020202020204" pitchFamily="34" charset="0"/>
            </a:endParaRPr>
          </a:p>
        </p:txBody>
      </p:sp>
      <p:sp>
        <p:nvSpPr>
          <p:cNvPr id="50" name="Content Placeholder 2"/>
          <p:cNvSpPr txBox="1">
            <a:spLocks/>
          </p:cNvSpPr>
          <p:nvPr/>
        </p:nvSpPr>
        <p:spPr>
          <a:xfrm>
            <a:off x="4790963" y="3404596"/>
            <a:ext cx="2650279" cy="60644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dirty="0">
                <a:solidFill>
                  <a:prstClr val="white">
                    <a:lumMod val="50000"/>
                  </a:prstClr>
                </a:solidFill>
                <a:latin typeface="Agency FB" panose="020B0503020202020204" pitchFamily="34" charset="0"/>
              </a:rPr>
              <a:t>Lorem ipsum dolor sit amet, consectetur adipiscing elit. Sed imperdiet tincidunt velit laoreet facilisis</a:t>
            </a:r>
            <a:r>
              <a:rPr lang="en-US" sz="1100">
                <a:solidFill>
                  <a:prstClr val="white">
                    <a:lumMod val="50000"/>
                  </a:prstClr>
                </a:solidFill>
                <a:latin typeface="Agency FB" panose="020B0503020202020204" pitchFamily="34" charset="0"/>
              </a:rPr>
              <a:t>. </a:t>
            </a:r>
            <a:endParaRPr lang="en-US" sz="1100" dirty="0">
              <a:solidFill>
                <a:prstClr val="white">
                  <a:lumMod val="50000"/>
                </a:prstClr>
              </a:solidFill>
              <a:latin typeface="Agency FB" panose="020B0503020202020204" pitchFamily="34" charset="0"/>
            </a:endParaRPr>
          </a:p>
        </p:txBody>
      </p:sp>
      <p:sp>
        <p:nvSpPr>
          <p:cNvPr id="51" name="Content Placeholder 2"/>
          <p:cNvSpPr txBox="1">
            <a:spLocks/>
          </p:cNvSpPr>
          <p:nvPr/>
        </p:nvSpPr>
        <p:spPr>
          <a:xfrm>
            <a:off x="4786442" y="4282242"/>
            <a:ext cx="2650279" cy="60644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dirty="0">
                <a:solidFill>
                  <a:prstClr val="white">
                    <a:lumMod val="50000"/>
                  </a:prstClr>
                </a:solidFill>
                <a:latin typeface="Agency FB" panose="020B0503020202020204" pitchFamily="34" charset="0"/>
              </a:rPr>
              <a:t>Lorem ipsum dolor sit amet, consectetur adipiscing elit. Sed imperdiet tincidunt velit laoreet facilisis</a:t>
            </a:r>
            <a:r>
              <a:rPr lang="en-US" sz="1100">
                <a:solidFill>
                  <a:prstClr val="white">
                    <a:lumMod val="50000"/>
                  </a:prstClr>
                </a:solidFill>
                <a:latin typeface="Agency FB" panose="020B0503020202020204" pitchFamily="34" charset="0"/>
              </a:rPr>
              <a:t>. </a:t>
            </a:r>
            <a:endParaRPr lang="en-US" sz="1100" dirty="0">
              <a:solidFill>
                <a:prstClr val="white">
                  <a:lumMod val="50000"/>
                </a:prstClr>
              </a:solidFill>
              <a:latin typeface="Agency FB" panose="020B0503020202020204" pitchFamily="34" charset="0"/>
            </a:endParaRPr>
          </a:p>
        </p:txBody>
      </p:sp>
      <p:sp>
        <p:nvSpPr>
          <p:cNvPr id="52" name="Content Placeholder 2"/>
          <p:cNvSpPr txBox="1">
            <a:spLocks/>
          </p:cNvSpPr>
          <p:nvPr/>
        </p:nvSpPr>
        <p:spPr>
          <a:xfrm>
            <a:off x="4806314" y="5107050"/>
            <a:ext cx="2650279" cy="60644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dirty="0">
                <a:solidFill>
                  <a:prstClr val="white">
                    <a:lumMod val="50000"/>
                  </a:prstClr>
                </a:solidFill>
                <a:latin typeface="Agency FB" panose="020B0503020202020204" pitchFamily="34" charset="0"/>
              </a:rPr>
              <a:t>Lorem ipsum dolor sit amet, consectetur adipiscing elit. Sed imperdiet tincidunt velit laoreet facilisis</a:t>
            </a:r>
            <a:r>
              <a:rPr lang="en-US" sz="1100">
                <a:solidFill>
                  <a:prstClr val="white">
                    <a:lumMod val="50000"/>
                  </a:prstClr>
                </a:solidFill>
                <a:latin typeface="Agency FB" panose="020B0503020202020204" pitchFamily="34" charset="0"/>
              </a:rPr>
              <a:t>. </a:t>
            </a:r>
            <a:endParaRPr lang="en-US" sz="1100" dirty="0">
              <a:solidFill>
                <a:prstClr val="white">
                  <a:lumMod val="50000"/>
                </a:prstClr>
              </a:solidFill>
              <a:latin typeface="Agency FB" panose="020B0503020202020204" pitchFamily="34" charset="0"/>
            </a:endParaRPr>
          </a:p>
        </p:txBody>
      </p:sp>
      <p:grpSp>
        <p:nvGrpSpPr>
          <p:cNvPr id="53" name="Group 52"/>
          <p:cNvGrpSpPr/>
          <p:nvPr/>
        </p:nvGrpSpPr>
        <p:grpSpPr>
          <a:xfrm>
            <a:off x="8329609" y="3921738"/>
            <a:ext cx="3478306" cy="1771293"/>
            <a:chOff x="1550119" y="4198421"/>
            <a:chExt cx="4037726" cy="2010104"/>
          </a:xfrm>
        </p:grpSpPr>
        <p:grpSp>
          <p:nvGrpSpPr>
            <p:cNvPr id="54" name="Group 53"/>
            <p:cNvGrpSpPr/>
            <p:nvPr/>
          </p:nvGrpSpPr>
          <p:grpSpPr>
            <a:xfrm>
              <a:off x="1582841" y="5213349"/>
              <a:ext cx="3222478" cy="400468"/>
              <a:chOff x="3994623" y="4554686"/>
              <a:chExt cx="3222478" cy="400468"/>
            </a:xfrm>
          </p:grpSpPr>
          <p:grpSp>
            <p:nvGrpSpPr>
              <p:cNvPr id="128" name="Group 127"/>
              <p:cNvGrpSpPr/>
              <p:nvPr/>
            </p:nvGrpSpPr>
            <p:grpSpPr>
              <a:xfrm>
                <a:off x="3994623" y="4793136"/>
                <a:ext cx="2598489" cy="162018"/>
                <a:chOff x="3994623" y="4793136"/>
                <a:chExt cx="2598489" cy="162018"/>
              </a:xfrm>
            </p:grpSpPr>
            <p:sp>
              <p:nvSpPr>
                <p:cNvPr id="130" name="Parallelogram 129"/>
                <p:cNvSpPr/>
                <p:nvPr/>
              </p:nvSpPr>
              <p:spPr>
                <a:xfrm>
                  <a:off x="3994623" y="4793136"/>
                  <a:ext cx="180427" cy="162018"/>
                </a:xfrm>
                <a:prstGeom prst="parallelogram">
                  <a:avLst>
                    <a:gd name="adj" fmla="val 4097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rgbClr val="F5C24C"/>
                    </a:solidFill>
                    <a:latin typeface="Agency FB" panose="020B0503020202020204" pitchFamily="34" charset="0"/>
                  </a:endParaRPr>
                </a:p>
              </p:txBody>
            </p:sp>
            <p:sp>
              <p:nvSpPr>
                <p:cNvPr id="131" name="Parallelogram 130"/>
                <p:cNvSpPr/>
                <p:nvPr/>
              </p:nvSpPr>
              <p:spPr>
                <a:xfrm>
                  <a:off x="4121890" y="4793136"/>
                  <a:ext cx="180427" cy="162018"/>
                </a:xfrm>
                <a:prstGeom prst="parallelogram">
                  <a:avLst>
                    <a:gd name="adj" fmla="val 4097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rgbClr val="F5C24C"/>
                    </a:solidFill>
                    <a:latin typeface="Agency FB" panose="020B0503020202020204" pitchFamily="34" charset="0"/>
                  </a:endParaRPr>
                </a:p>
              </p:txBody>
            </p:sp>
            <p:sp>
              <p:nvSpPr>
                <p:cNvPr id="132" name="Parallelogram 131"/>
                <p:cNvSpPr/>
                <p:nvPr/>
              </p:nvSpPr>
              <p:spPr>
                <a:xfrm>
                  <a:off x="4249156" y="4793136"/>
                  <a:ext cx="180427" cy="162018"/>
                </a:xfrm>
                <a:prstGeom prst="parallelogram">
                  <a:avLst>
                    <a:gd name="adj" fmla="val 4097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rgbClr val="F5C24C"/>
                    </a:solidFill>
                    <a:latin typeface="Agency FB" panose="020B0503020202020204" pitchFamily="34" charset="0"/>
                  </a:endParaRPr>
                </a:p>
              </p:txBody>
            </p:sp>
            <p:sp>
              <p:nvSpPr>
                <p:cNvPr id="133" name="Parallelogram 132"/>
                <p:cNvSpPr/>
                <p:nvPr/>
              </p:nvSpPr>
              <p:spPr>
                <a:xfrm>
                  <a:off x="4376424" y="4793136"/>
                  <a:ext cx="180427" cy="162018"/>
                </a:xfrm>
                <a:prstGeom prst="parallelogram">
                  <a:avLst>
                    <a:gd name="adj" fmla="val 4097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rgbClr val="F5C24C"/>
                    </a:solidFill>
                    <a:latin typeface="Agency FB" panose="020B0503020202020204" pitchFamily="34" charset="0"/>
                  </a:endParaRPr>
                </a:p>
              </p:txBody>
            </p:sp>
            <p:sp>
              <p:nvSpPr>
                <p:cNvPr id="134" name="Parallelogram 133"/>
                <p:cNvSpPr/>
                <p:nvPr/>
              </p:nvSpPr>
              <p:spPr>
                <a:xfrm>
                  <a:off x="4503690" y="4793136"/>
                  <a:ext cx="180427" cy="162018"/>
                </a:xfrm>
                <a:prstGeom prst="parallelogram">
                  <a:avLst>
                    <a:gd name="adj" fmla="val 4097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rgbClr val="F5C24C"/>
                    </a:solidFill>
                    <a:latin typeface="Agency FB" panose="020B0503020202020204" pitchFamily="34" charset="0"/>
                  </a:endParaRPr>
                </a:p>
              </p:txBody>
            </p:sp>
            <p:sp>
              <p:nvSpPr>
                <p:cNvPr id="135" name="Parallelogram 134"/>
                <p:cNvSpPr/>
                <p:nvPr/>
              </p:nvSpPr>
              <p:spPr>
                <a:xfrm>
                  <a:off x="4630957" y="4793136"/>
                  <a:ext cx="180427" cy="162018"/>
                </a:xfrm>
                <a:prstGeom prst="parallelogram">
                  <a:avLst>
                    <a:gd name="adj" fmla="val 4097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136" name="Parallelogram 135"/>
                <p:cNvSpPr/>
                <p:nvPr/>
              </p:nvSpPr>
              <p:spPr>
                <a:xfrm>
                  <a:off x="4758224" y="4793136"/>
                  <a:ext cx="180427" cy="162018"/>
                </a:xfrm>
                <a:prstGeom prst="parallelogram">
                  <a:avLst>
                    <a:gd name="adj" fmla="val 4097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137" name="Parallelogram 136"/>
                <p:cNvSpPr/>
                <p:nvPr/>
              </p:nvSpPr>
              <p:spPr>
                <a:xfrm>
                  <a:off x="4885490" y="4793136"/>
                  <a:ext cx="180427" cy="162018"/>
                </a:xfrm>
                <a:prstGeom prst="parallelogram">
                  <a:avLst>
                    <a:gd name="adj" fmla="val 4097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138" name="Parallelogram 137"/>
                <p:cNvSpPr/>
                <p:nvPr/>
              </p:nvSpPr>
              <p:spPr>
                <a:xfrm>
                  <a:off x="5012757" y="4793136"/>
                  <a:ext cx="180427" cy="162018"/>
                </a:xfrm>
                <a:prstGeom prst="parallelogram">
                  <a:avLst>
                    <a:gd name="adj" fmla="val 4097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139" name="Parallelogram 138"/>
                <p:cNvSpPr/>
                <p:nvPr/>
              </p:nvSpPr>
              <p:spPr>
                <a:xfrm>
                  <a:off x="5140025" y="4793136"/>
                  <a:ext cx="180427" cy="162018"/>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140" name="Parallelogram 139"/>
                <p:cNvSpPr/>
                <p:nvPr/>
              </p:nvSpPr>
              <p:spPr>
                <a:xfrm>
                  <a:off x="5267291" y="4793136"/>
                  <a:ext cx="180427" cy="162018"/>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141" name="Parallelogram 140"/>
                <p:cNvSpPr/>
                <p:nvPr/>
              </p:nvSpPr>
              <p:spPr>
                <a:xfrm>
                  <a:off x="5394558" y="4793136"/>
                  <a:ext cx="180427" cy="162018"/>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142" name="Parallelogram 141"/>
                <p:cNvSpPr/>
                <p:nvPr/>
              </p:nvSpPr>
              <p:spPr>
                <a:xfrm>
                  <a:off x="5521824" y="4793136"/>
                  <a:ext cx="180427" cy="162018"/>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143" name="Parallelogram 142"/>
                <p:cNvSpPr/>
                <p:nvPr/>
              </p:nvSpPr>
              <p:spPr>
                <a:xfrm>
                  <a:off x="5649091" y="4793136"/>
                  <a:ext cx="180427" cy="162018"/>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144" name="Parallelogram 143"/>
                <p:cNvSpPr/>
                <p:nvPr/>
              </p:nvSpPr>
              <p:spPr>
                <a:xfrm>
                  <a:off x="5776358" y="4793136"/>
                  <a:ext cx="180427" cy="162018"/>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145" name="Parallelogram 144"/>
                <p:cNvSpPr/>
                <p:nvPr/>
              </p:nvSpPr>
              <p:spPr>
                <a:xfrm>
                  <a:off x="5903625" y="4793136"/>
                  <a:ext cx="180427" cy="162018"/>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146" name="Parallelogram 145"/>
                <p:cNvSpPr/>
                <p:nvPr/>
              </p:nvSpPr>
              <p:spPr>
                <a:xfrm>
                  <a:off x="6030892" y="4793136"/>
                  <a:ext cx="180427" cy="162018"/>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147" name="Parallelogram 146"/>
                <p:cNvSpPr/>
                <p:nvPr/>
              </p:nvSpPr>
              <p:spPr>
                <a:xfrm>
                  <a:off x="6158158" y="4793136"/>
                  <a:ext cx="180427" cy="162018"/>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148" name="Parallelogram 147"/>
                <p:cNvSpPr/>
                <p:nvPr/>
              </p:nvSpPr>
              <p:spPr>
                <a:xfrm>
                  <a:off x="6285425" y="4793136"/>
                  <a:ext cx="180427" cy="162018"/>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149" name="Parallelogram 148"/>
                <p:cNvSpPr/>
                <p:nvPr/>
              </p:nvSpPr>
              <p:spPr>
                <a:xfrm>
                  <a:off x="6412685" y="4793136"/>
                  <a:ext cx="180427" cy="162018"/>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grpSp>
          <p:sp>
            <p:nvSpPr>
              <p:cNvPr id="129" name="TextBox 128"/>
              <p:cNvSpPr txBox="1"/>
              <p:nvPr/>
            </p:nvSpPr>
            <p:spPr>
              <a:xfrm>
                <a:off x="4009857" y="4554686"/>
                <a:ext cx="3207244" cy="279417"/>
              </a:xfrm>
              <a:prstGeom prst="rect">
                <a:avLst/>
              </a:prstGeom>
              <a:noFill/>
            </p:spPr>
            <p:txBody>
              <a:bodyPr wrap="square" rtlCol="0">
                <a:spAutoFit/>
              </a:bodyPr>
              <a:lstStyle/>
              <a:p>
                <a:pPr algn="just"/>
                <a:r>
                  <a:rPr lang="en-US" sz="1000" b="1" i="1" dirty="0">
                    <a:solidFill>
                      <a:srgbClr val="44546A">
                        <a:lumMod val="60000"/>
                        <a:lumOff val="40000"/>
                      </a:srgbClr>
                    </a:solidFill>
                    <a:latin typeface="Agency FB" panose="020B0503020202020204" pitchFamily="34" charset="0"/>
                  </a:rPr>
                  <a:t>Feedback from customers</a:t>
                </a:r>
                <a:endParaRPr lang="en-US" sz="1000" i="1" dirty="0">
                  <a:solidFill>
                    <a:srgbClr val="44546A">
                      <a:lumMod val="60000"/>
                      <a:lumOff val="40000"/>
                    </a:srgbClr>
                  </a:solidFill>
                  <a:latin typeface="Agency FB" panose="020B0503020202020204" pitchFamily="34" charset="0"/>
                </a:endParaRPr>
              </a:p>
            </p:txBody>
          </p:sp>
        </p:grpSp>
        <p:grpSp>
          <p:nvGrpSpPr>
            <p:cNvPr id="55" name="Group 54"/>
            <p:cNvGrpSpPr/>
            <p:nvPr/>
          </p:nvGrpSpPr>
          <p:grpSpPr>
            <a:xfrm>
              <a:off x="1623280" y="4719650"/>
              <a:ext cx="3193818" cy="400471"/>
              <a:chOff x="4035062" y="4060987"/>
              <a:chExt cx="3193818" cy="400471"/>
            </a:xfrm>
          </p:grpSpPr>
          <p:grpSp>
            <p:nvGrpSpPr>
              <p:cNvPr id="106" name="Group 105"/>
              <p:cNvGrpSpPr/>
              <p:nvPr/>
            </p:nvGrpSpPr>
            <p:grpSpPr>
              <a:xfrm>
                <a:off x="4046450" y="4299440"/>
                <a:ext cx="2587611" cy="162018"/>
                <a:chOff x="4046450" y="4299440"/>
                <a:chExt cx="2587611" cy="162018"/>
              </a:xfrm>
            </p:grpSpPr>
            <p:sp>
              <p:nvSpPr>
                <p:cNvPr id="108" name="Parallelogram 107"/>
                <p:cNvSpPr/>
                <p:nvPr/>
              </p:nvSpPr>
              <p:spPr>
                <a:xfrm>
                  <a:off x="4046450" y="4299440"/>
                  <a:ext cx="179672" cy="162018"/>
                </a:xfrm>
                <a:prstGeom prst="parallelogram">
                  <a:avLst>
                    <a:gd name="adj" fmla="val 4097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109" name="Parallelogram 108"/>
                <p:cNvSpPr/>
                <p:nvPr/>
              </p:nvSpPr>
              <p:spPr>
                <a:xfrm>
                  <a:off x="4173184" y="4299440"/>
                  <a:ext cx="179672" cy="162018"/>
                </a:xfrm>
                <a:prstGeom prst="parallelogram">
                  <a:avLst>
                    <a:gd name="adj" fmla="val 4097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110" name="Parallelogram 109"/>
                <p:cNvSpPr/>
                <p:nvPr/>
              </p:nvSpPr>
              <p:spPr>
                <a:xfrm>
                  <a:off x="4299917" y="4299440"/>
                  <a:ext cx="179672" cy="162018"/>
                </a:xfrm>
                <a:prstGeom prst="parallelogram">
                  <a:avLst>
                    <a:gd name="adj" fmla="val 4097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111" name="Parallelogram 110"/>
                <p:cNvSpPr/>
                <p:nvPr/>
              </p:nvSpPr>
              <p:spPr>
                <a:xfrm>
                  <a:off x="4426652" y="4299440"/>
                  <a:ext cx="179672" cy="162018"/>
                </a:xfrm>
                <a:prstGeom prst="parallelogram">
                  <a:avLst>
                    <a:gd name="adj" fmla="val 4097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112" name="Parallelogram 111"/>
                <p:cNvSpPr/>
                <p:nvPr/>
              </p:nvSpPr>
              <p:spPr>
                <a:xfrm>
                  <a:off x="4553386" y="4299440"/>
                  <a:ext cx="179672" cy="162018"/>
                </a:xfrm>
                <a:prstGeom prst="parallelogram">
                  <a:avLst>
                    <a:gd name="adj" fmla="val 4097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113" name="Parallelogram 112"/>
                <p:cNvSpPr/>
                <p:nvPr/>
              </p:nvSpPr>
              <p:spPr>
                <a:xfrm>
                  <a:off x="4680120" y="4299440"/>
                  <a:ext cx="179672" cy="162018"/>
                </a:xfrm>
                <a:prstGeom prst="parallelogram">
                  <a:avLst>
                    <a:gd name="adj" fmla="val 4097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114" name="Parallelogram 113"/>
                <p:cNvSpPr/>
                <p:nvPr/>
              </p:nvSpPr>
              <p:spPr>
                <a:xfrm>
                  <a:off x="4806854" y="4299440"/>
                  <a:ext cx="179672" cy="162018"/>
                </a:xfrm>
                <a:prstGeom prst="parallelogram">
                  <a:avLst>
                    <a:gd name="adj" fmla="val 4097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115" name="Parallelogram 114"/>
                <p:cNvSpPr/>
                <p:nvPr/>
              </p:nvSpPr>
              <p:spPr>
                <a:xfrm>
                  <a:off x="4933588" y="4299440"/>
                  <a:ext cx="179672" cy="162018"/>
                </a:xfrm>
                <a:prstGeom prst="parallelogram">
                  <a:avLst>
                    <a:gd name="adj" fmla="val 4097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116" name="Parallelogram 115"/>
                <p:cNvSpPr/>
                <p:nvPr/>
              </p:nvSpPr>
              <p:spPr>
                <a:xfrm>
                  <a:off x="5060322" y="4299440"/>
                  <a:ext cx="179672" cy="162018"/>
                </a:xfrm>
                <a:prstGeom prst="parallelogram">
                  <a:avLst>
                    <a:gd name="adj" fmla="val 4097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117" name="Parallelogram 116"/>
                <p:cNvSpPr/>
                <p:nvPr/>
              </p:nvSpPr>
              <p:spPr>
                <a:xfrm>
                  <a:off x="5187057" y="4299440"/>
                  <a:ext cx="179672" cy="162018"/>
                </a:xfrm>
                <a:prstGeom prst="parallelogram">
                  <a:avLst>
                    <a:gd name="adj" fmla="val 4097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118" name="Parallelogram 117"/>
                <p:cNvSpPr/>
                <p:nvPr/>
              </p:nvSpPr>
              <p:spPr>
                <a:xfrm>
                  <a:off x="5313790" y="4299440"/>
                  <a:ext cx="179672" cy="162018"/>
                </a:xfrm>
                <a:prstGeom prst="parallelogram">
                  <a:avLst>
                    <a:gd name="adj" fmla="val 4097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119" name="Parallelogram 118"/>
                <p:cNvSpPr/>
                <p:nvPr/>
              </p:nvSpPr>
              <p:spPr>
                <a:xfrm>
                  <a:off x="5440524" y="4299440"/>
                  <a:ext cx="179672" cy="162018"/>
                </a:xfrm>
                <a:prstGeom prst="parallelogram">
                  <a:avLst>
                    <a:gd name="adj" fmla="val 4097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120" name="Parallelogram 119"/>
                <p:cNvSpPr/>
                <p:nvPr/>
              </p:nvSpPr>
              <p:spPr>
                <a:xfrm>
                  <a:off x="5567258" y="4299440"/>
                  <a:ext cx="179672" cy="162018"/>
                </a:xfrm>
                <a:prstGeom prst="parallelogram">
                  <a:avLst>
                    <a:gd name="adj" fmla="val 4097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121" name="Parallelogram 120"/>
                <p:cNvSpPr/>
                <p:nvPr/>
              </p:nvSpPr>
              <p:spPr>
                <a:xfrm>
                  <a:off x="5693992" y="4299440"/>
                  <a:ext cx="179672" cy="162018"/>
                </a:xfrm>
                <a:prstGeom prst="parallelogram">
                  <a:avLst>
                    <a:gd name="adj" fmla="val 4097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122" name="Parallelogram 121"/>
                <p:cNvSpPr/>
                <p:nvPr/>
              </p:nvSpPr>
              <p:spPr>
                <a:xfrm>
                  <a:off x="5820726" y="4299440"/>
                  <a:ext cx="179672" cy="162018"/>
                </a:xfrm>
                <a:prstGeom prst="parallelogram">
                  <a:avLst>
                    <a:gd name="adj" fmla="val 4097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123" name="Parallelogram 122"/>
                <p:cNvSpPr/>
                <p:nvPr/>
              </p:nvSpPr>
              <p:spPr>
                <a:xfrm>
                  <a:off x="5947461" y="4299440"/>
                  <a:ext cx="179672" cy="162018"/>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124" name="Parallelogram 123"/>
                <p:cNvSpPr/>
                <p:nvPr/>
              </p:nvSpPr>
              <p:spPr>
                <a:xfrm>
                  <a:off x="6074195" y="4299440"/>
                  <a:ext cx="179672" cy="162018"/>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125" name="Parallelogram 124"/>
                <p:cNvSpPr/>
                <p:nvPr/>
              </p:nvSpPr>
              <p:spPr>
                <a:xfrm>
                  <a:off x="6200928" y="4299440"/>
                  <a:ext cx="179672" cy="162018"/>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126" name="Parallelogram 125"/>
                <p:cNvSpPr/>
                <p:nvPr/>
              </p:nvSpPr>
              <p:spPr>
                <a:xfrm>
                  <a:off x="6327662" y="4299440"/>
                  <a:ext cx="179672" cy="162018"/>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127" name="Parallelogram 126"/>
                <p:cNvSpPr/>
                <p:nvPr/>
              </p:nvSpPr>
              <p:spPr>
                <a:xfrm>
                  <a:off x="6454389" y="4299440"/>
                  <a:ext cx="179672" cy="162018"/>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grpSp>
          <p:sp>
            <p:nvSpPr>
              <p:cNvPr id="107" name="TextBox 106"/>
              <p:cNvSpPr txBox="1"/>
              <p:nvPr/>
            </p:nvSpPr>
            <p:spPr>
              <a:xfrm>
                <a:off x="4035062" y="4060987"/>
                <a:ext cx="3193818" cy="279417"/>
              </a:xfrm>
              <a:prstGeom prst="rect">
                <a:avLst/>
              </a:prstGeom>
              <a:noFill/>
            </p:spPr>
            <p:txBody>
              <a:bodyPr wrap="square" rtlCol="0">
                <a:spAutoFit/>
              </a:bodyPr>
              <a:lstStyle/>
              <a:p>
                <a:pPr algn="just"/>
                <a:r>
                  <a:rPr lang="en-US" sz="1000" b="1" i="1" dirty="0">
                    <a:solidFill>
                      <a:srgbClr val="44546A">
                        <a:lumMod val="60000"/>
                        <a:lumOff val="40000"/>
                      </a:srgbClr>
                    </a:solidFill>
                    <a:latin typeface="Agency FB" panose="020B0503020202020204" pitchFamily="34" charset="0"/>
                  </a:rPr>
                  <a:t>Growth p/month</a:t>
                </a:r>
                <a:endParaRPr lang="en-US" sz="1000" i="1" dirty="0">
                  <a:solidFill>
                    <a:srgbClr val="44546A">
                      <a:lumMod val="60000"/>
                      <a:lumOff val="40000"/>
                    </a:srgbClr>
                  </a:solidFill>
                  <a:latin typeface="Agency FB" panose="020B0503020202020204" pitchFamily="34" charset="0"/>
                </a:endParaRPr>
              </a:p>
            </p:txBody>
          </p:sp>
        </p:grpSp>
        <p:grpSp>
          <p:nvGrpSpPr>
            <p:cNvPr id="56" name="Group 55"/>
            <p:cNvGrpSpPr/>
            <p:nvPr/>
          </p:nvGrpSpPr>
          <p:grpSpPr>
            <a:xfrm>
              <a:off x="1550119" y="5708536"/>
              <a:ext cx="3222478" cy="400468"/>
              <a:chOff x="3961901" y="5144002"/>
              <a:chExt cx="3222478" cy="400468"/>
            </a:xfrm>
          </p:grpSpPr>
          <p:grpSp>
            <p:nvGrpSpPr>
              <p:cNvPr id="84" name="Group 83"/>
              <p:cNvGrpSpPr/>
              <p:nvPr/>
            </p:nvGrpSpPr>
            <p:grpSpPr>
              <a:xfrm>
                <a:off x="3961901" y="5382452"/>
                <a:ext cx="2598489" cy="162018"/>
                <a:chOff x="3961901" y="5382452"/>
                <a:chExt cx="2598489" cy="162018"/>
              </a:xfrm>
            </p:grpSpPr>
            <p:sp>
              <p:nvSpPr>
                <p:cNvPr id="86" name="Parallelogram 85"/>
                <p:cNvSpPr/>
                <p:nvPr/>
              </p:nvSpPr>
              <p:spPr>
                <a:xfrm>
                  <a:off x="3961901" y="5382452"/>
                  <a:ext cx="180427" cy="162018"/>
                </a:xfrm>
                <a:prstGeom prst="parallelogram">
                  <a:avLst>
                    <a:gd name="adj" fmla="val 4097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rgbClr val="F5C24C"/>
                    </a:solidFill>
                    <a:latin typeface="Agency FB" panose="020B0503020202020204" pitchFamily="34" charset="0"/>
                  </a:endParaRPr>
                </a:p>
              </p:txBody>
            </p:sp>
            <p:sp>
              <p:nvSpPr>
                <p:cNvPr id="87" name="Parallelogram 86"/>
                <p:cNvSpPr/>
                <p:nvPr/>
              </p:nvSpPr>
              <p:spPr>
                <a:xfrm>
                  <a:off x="4089168" y="5382452"/>
                  <a:ext cx="180427" cy="162018"/>
                </a:xfrm>
                <a:prstGeom prst="parallelogram">
                  <a:avLst>
                    <a:gd name="adj" fmla="val 4097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rgbClr val="F5C24C"/>
                    </a:solidFill>
                    <a:latin typeface="Agency FB" panose="020B0503020202020204" pitchFamily="34" charset="0"/>
                  </a:endParaRPr>
                </a:p>
              </p:txBody>
            </p:sp>
            <p:sp>
              <p:nvSpPr>
                <p:cNvPr id="88" name="Parallelogram 87"/>
                <p:cNvSpPr/>
                <p:nvPr/>
              </p:nvSpPr>
              <p:spPr>
                <a:xfrm>
                  <a:off x="4216434" y="5382452"/>
                  <a:ext cx="180427" cy="162018"/>
                </a:xfrm>
                <a:prstGeom prst="parallelogram">
                  <a:avLst>
                    <a:gd name="adj" fmla="val 4097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rgbClr val="F5C24C"/>
                    </a:solidFill>
                    <a:latin typeface="Agency FB" panose="020B0503020202020204" pitchFamily="34" charset="0"/>
                  </a:endParaRPr>
                </a:p>
              </p:txBody>
            </p:sp>
            <p:sp>
              <p:nvSpPr>
                <p:cNvPr id="89" name="Parallelogram 88"/>
                <p:cNvSpPr/>
                <p:nvPr/>
              </p:nvSpPr>
              <p:spPr>
                <a:xfrm>
                  <a:off x="4343702" y="5382452"/>
                  <a:ext cx="180427" cy="162018"/>
                </a:xfrm>
                <a:prstGeom prst="parallelogram">
                  <a:avLst>
                    <a:gd name="adj" fmla="val 4097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rgbClr val="F5C24C"/>
                    </a:solidFill>
                    <a:latin typeface="Agency FB" panose="020B0503020202020204" pitchFamily="34" charset="0"/>
                  </a:endParaRPr>
                </a:p>
              </p:txBody>
            </p:sp>
            <p:sp>
              <p:nvSpPr>
                <p:cNvPr id="90" name="Parallelogram 89"/>
                <p:cNvSpPr/>
                <p:nvPr/>
              </p:nvSpPr>
              <p:spPr>
                <a:xfrm>
                  <a:off x="4470968" y="5382452"/>
                  <a:ext cx="180427" cy="162018"/>
                </a:xfrm>
                <a:prstGeom prst="parallelogram">
                  <a:avLst>
                    <a:gd name="adj" fmla="val 4097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rgbClr val="F5C24C"/>
                    </a:solidFill>
                    <a:latin typeface="Agency FB" panose="020B0503020202020204" pitchFamily="34" charset="0"/>
                  </a:endParaRPr>
                </a:p>
              </p:txBody>
            </p:sp>
            <p:sp>
              <p:nvSpPr>
                <p:cNvPr id="91" name="Parallelogram 90"/>
                <p:cNvSpPr/>
                <p:nvPr/>
              </p:nvSpPr>
              <p:spPr>
                <a:xfrm>
                  <a:off x="4598235" y="5382452"/>
                  <a:ext cx="180427" cy="162018"/>
                </a:xfrm>
                <a:prstGeom prst="parallelogram">
                  <a:avLst>
                    <a:gd name="adj" fmla="val 4097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92" name="Parallelogram 91"/>
                <p:cNvSpPr/>
                <p:nvPr/>
              </p:nvSpPr>
              <p:spPr>
                <a:xfrm>
                  <a:off x="4725502" y="5382452"/>
                  <a:ext cx="180427" cy="162018"/>
                </a:xfrm>
                <a:prstGeom prst="parallelogram">
                  <a:avLst>
                    <a:gd name="adj" fmla="val 4097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93" name="Parallelogram 92"/>
                <p:cNvSpPr/>
                <p:nvPr/>
              </p:nvSpPr>
              <p:spPr>
                <a:xfrm>
                  <a:off x="4852768" y="5382452"/>
                  <a:ext cx="180427" cy="162018"/>
                </a:xfrm>
                <a:prstGeom prst="parallelogram">
                  <a:avLst>
                    <a:gd name="adj" fmla="val 4097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94" name="Parallelogram 93"/>
                <p:cNvSpPr/>
                <p:nvPr/>
              </p:nvSpPr>
              <p:spPr>
                <a:xfrm>
                  <a:off x="4980035" y="5382452"/>
                  <a:ext cx="180427" cy="162018"/>
                </a:xfrm>
                <a:prstGeom prst="parallelogram">
                  <a:avLst>
                    <a:gd name="adj" fmla="val 4097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95" name="Parallelogram 94"/>
                <p:cNvSpPr/>
                <p:nvPr/>
              </p:nvSpPr>
              <p:spPr>
                <a:xfrm>
                  <a:off x="5107303" y="5382452"/>
                  <a:ext cx="180427" cy="162018"/>
                </a:xfrm>
                <a:prstGeom prst="parallelogram">
                  <a:avLst>
                    <a:gd name="adj" fmla="val 4097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96" name="Parallelogram 95"/>
                <p:cNvSpPr/>
                <p:nvPr/>
              </p:nvSpPr>
              <p:spPr>
                <a:xfrm>
                  <a:off x="5234569" y="5382452"/>
                  <a:ext cx="180427" cy="162018"/>
                </a:xfrm>
                <a:prstGeom prst="parallelogram">
                  <a:avLst>
                    <a:gd name="adj" fmla="val 4097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97" name="Parallelogram 96"/>
                <p:cNvSpPr/>
                <p:nvPr/>
              </p:nvSpPr>
              <p:spPr>
                <a:xfrm>
                  <a:off x="5361836" y="5382452"/>
                  <a:ext cx="180427" cy="162018"/>
                </a:xfrm>
                <a:prstGeom prst="parallelogram">
                  <a:avLst>
                    <a:gd name="adj" fmla="val 4097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98" name="Parallelogram 97"/>
                <p:cNvSpPr/>
                <p:nvPr/>
              </p:nvSpPr>
              <p:spPr>
                <a:xfrm>
                  <a:off x="5489102" y="5382452"/>
                  <a:ext cx="180427" cy="162018"/>
                </a:xfrm>
                <a:prstGeom prst="parallelogram">
                  <a:avLst>
                    <a:gd name="adj" fmla="val 4097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99" name="Parallelogram 98"/>
                <p:cNvSpPr/>
                <p:nvPr/>
              </p:nvSpPr>
              <p:spPr>
                <a:xfrm>
                  <a:off x="5616369" y="5382452"/>
                  <a:ext cx="180427" cy="162018"/>
                </a:xfrm>
                <a:prstGeom prst="parallelogram">
                  <a:avLst>
                    <a:gd name="adj" fmla="val 4097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100" name="Parallelogram 99"/>
                <p:cNvSpPr/>
                <p:nvPr/>
              </p:nvSpPr>
              <p:spPr>
                <a:xfrm>
                  <a:off x="5743636" y="5382452"/>
                  <a:ext cx="180427" cy="162018"/>
                </a:xfrm>
                <a:prstGeom prst="parallelogram">
                  <a:avLst>
                    <a:gd name="adj" fmla="val 4097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101" name="Parallelogram 100"/>
                <p:cNvSpPr/>
                <p:nvPr/>
              </p:nvSpPr>
              <p:spPr>
                <a:xfrm>
                  <a:off x="5870903" y="5382452"/>
                  <a:ext cx="180427" cy="162018"/>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102" name="Parallelogram 101"/>
                <p:cNvSpPr/>
                <p:nvPr/>
              </p:nvSpPr>
              <p:spPr>
                <a:xfrm>
                  <a:off x="5998170" y="5382452"/>
                  <a:ext cx="180427" cy="162018"/>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103" name="Parallelogram 102"/>
                <p:cNvSpPr/>
                <p:nvPr/>
              </p:nvSpPr>
              <p:spPr>
                <a:xfrm>
                  <a:off x="6125436" y="5382452"/>
                  <a:ext cx="180427" cy="162018"/>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104" name="Parallelogram 103"/>
                <p:cNvSpPr/>
                <p:nvPr/>
              </p:nvSpPr>
              <p:spPr>
                <a:xfrm>
                  <a:off x="6252703" y="5382452"/>
                  <a:ext cx="180427" cy="162018"/>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105" name="Parallelogram 104"/>
                <p:cNvSpPr/>
                <p:nvPr/>
              </p:nvSpPr>
              <p:spPr>
                <a:xfrm>
                  <a:off x="6379963" y="5382452"/>
                  <a:ext cx="180427" cy="162018"/>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grpSp>
          <p:sp>
            <p:nvSpPr>
              <p:cNvPr id="85" name="TextBox 84"/>
              <p:cNvSpPr txBox="1"/>
              <p:nvPr/>
            </p:nvSpPr>
            <p:spPr>
              <a:xfrm>
                <a:off x="3977135" y="5144002"/>
                <a:ext cx="3207244" cy="279417"/>
              </a:xfrm>
              <a:prstGeom prst="rect">
                <a:avLst/>
              </a:prstGeom>
              <a:noFill/>
            </p:spPr>
            <p:txBody>
              <a:bodyPr wrap="square" rtlCol="0">
                <a:spAutoFit/>
              </a:bodyPr>
              <a:lstStyle/>
              <a:p>
                <a:pPr algn="just"/>
                <a:r>
                  <a:rPr lang="en-US" sz="1000" b="1" i="1" dirty="0">
                    <a:solidFill>
                      <a:srgbClr val="44546A">
                        <a:lumMod val="60000"/>
                        <a:lumOff val="40000"/>
                      </a:srgbClr>
                    </a:solidFill>
                    <a:latin typeface="Agency FB" panose="020B0503020202020204" pitchFamily="34" charset="0"/>
                  </a:rPr>
                  <a:t>Feedback from customers</a:t>
                </a:r>
                <a:endParaRPr lang="en-US" sz="1000" i="1" dirty="0">
                  <a:solidFill>
                    <a:srgbClr val="44546A">
                      <a:lumMod val="60000"/>
                      <a:lumOff val="40000"/>
                    </a:srgbClr>
                  </a:solidFill>
                  <a:latin typeface="Agency FB" panose="020B0503020202020204" pitchFamily="34" charset="0"/>
                </a:endParaRPr>
              </a:p>
            </p:txBody>
          </p:sp>
        </p:grpSp>
        <p:grpSp>
          <p:nvGrpSpPr>
            <p:cNvPr id="57" name="Group 56"/>
            <p:cNvGrpSpPr/>
            <p:nvPr/>
          </p:nvGrpSpPr>
          <p:grpSpPr>
            <a:xfrm>
              <a:off x="1563958" y="4198421"/>
              <a:ext cx="3193818" cy="400471"/>
              <a:chOff x="3975740" y="3539758"/>
              <a:chExt cx="3193818" cy="400471"/>
            </a:xfrm>
          </p:grpSpPr>
          <p:grpSp>
            <p:nvGrpSpPr>
              <p:cNvPr id="62" name="Group 61"/>
              <p:cNvGrpSpPr/>
              <p:nvPr/>
            </p:nvGrpSpPr>
            <p:grpSpPr>
              <a:xfrm>
                <a:off x="3987128" y="3778211"/>
                <a:ext cx="2587611" cy="162018"/>
                <a:chOff x="3987128" y="3778211"/>
                <a:chExt cx="2587611" cy="162018"/>
              </a:xfrm>
            </p:grpSpPr>
            <p:sp>
              <p:nvSpPr>
                <p:cNvPr id="64" name="Parallelogram 63"/>
                <p:cNvSpPr/>
                <p:nvPr/>
              </p:nvSpPr>
              <p:spPr>
                <a:xfrm>
                  <a:off x="3987128" y="3778211"/>
                  <a:ext cx="179672" cy="162018"/>
                </a:xfrm>
                <a:prstGeom prst="parallelogram">
                  <a:avLst>
                    <a:gd name="adj" fmla="val 4097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65" name="Parallelogram 64"/>
                <p:cNvSpPr/>
                <p:nvPr/>
              </p:nvSpPr>
              <p:spPr>
                <a:xfrm>
                  <a:off x="4113862" y="3778211"/>
                  <a:ext cx="179672" cy="162018"/>
                </a:xfrm>
                <a:prstGeom prst="parallelogram">
                  <a:avLst>
                    <a:gd name="adj" fmla="val 4097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66" name="Parallelogram 65"/>
                <p:cNvSpPr/>
                <p:nvPr/>
              </p:nvSpPr>
              <p:spPr>
                <a:xfrm>
                  <a:off x="4240595" y="3778211"/>
                  <a:ext cx="179672" cy="162018"/>
                </a:xfrm>
                <a:prstGeom prst="parallelogram">
                  <a:avLst>
                    <a:gd name="adj" fmla="val 4097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67" name="Parallelogram 66"/>
                <p:cNvSpPr/>
                <p:nvPr/>
              </p:nvSpPr>
              <p:spPr>
                <a:xfrm>
                  <a:off x="4367330" y="3778211"/>
                  <a:ext cx="179672" cy="162018"/>
                </a:xfrm>
                <a:prstGeom prst="parallelogram">
                  <a:avLst>
                    <a:gd name="adj" fmla="val 4097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68" name="Parallelogram 67"/>
                <p:cNvSpPr/>
                <p:nvPr/>
              </p:nvSpPr>
              <p:spPr>
                <a:xfrm>
                  <a:off x="4494064" y="3778211"/>
                  <a:ext cx="179672" cy="162018"/>
                </a:xfrm>
                <a:prstGeom prst="parallelogram">
                  <a:avLst>
                    <a:gd name="adj" fmla="val 4097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69" name="Parallelogram 68"/>
                <p:cNvSpPr/>
                <p:nvPr/>
              </p:nvSpPr>
              <p:spPr>
                <a:xfrm>
                  <a:off x="4620798" y="3778211"/>
                  <a:ext cx="179672" cy="162018"/>
                </a:xfrm>
                <a:prstGeom prst="parallelogram">
                  <a:avLst>
                    <a:gd name="adj" fmla="val 4097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70" name="Parallelogram 69"/>
                <p:cNvSpPr/>
                <p:nvPr/>
              </p:nvSpPr>
              <p:spPr>
                <a:xfrm>
                  <a:off x="4747532" y="3778211"/>
                  <a:ext cx="179672" cy="162018"/>
                </a:xfrm>
                <a:prstGeom prst="parallelogram">
                  <a:avLst>
                    <a:gd name="adj" fmla="val 4097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71" name="Parallelogram 70"/>
                <p:cNvSpPr/>
                <p:nvPr/>
              </p:nvSpPr>
              <p:spPr>
                <a:xfrm>
                  <a:off x="4874266" y="3778211"/>
                  <a:ext cx="179672" cy="162018"/>
                </a:xfrm>
                <a:prstGeom prst="parallelogram">
                  <a:avLst>
                    <a:gd name="adj" fmla="val 4097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72" name="Parallelogram 71"/>
                <p:cNvSpPr/>
                <p:nvPr/>
              </p:nvSpPr>
              <p:spPr>
                <a:xfrm>
                  <a:off x="5001000" y="3778211"/>
                  <a:ext cx="179672" cy="162018"/>
                </a:xfrm>
                <a:prstGeom prst="parallelogram">
                  <a:avLst>
                    <a:gd name="adj" fmla="val 4097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73" name="Parallelogram 72"/>
                <p:cNvSpPr/>
                <p:nvPr/>
              </p:nvSpPr>
              <p:spPr>
                <a:xfrm>
                  <a:off x="5127735" y="3778211"/>
                  <a:ext cx="179672" cy="162018"/>
                </a:xfrm>
                <a:prstGeom prst="parallelogram">
                  <a:avLst>
                    <a:gd name="adj" fmla="val 4097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74" name="Parallelogram 73"/>
                <p:cNvSpPr/>
                <p:nvPr/>
              </p:nvSpPr>
              <p:spPr>
                <a:xfrm>
                  <a:off x="5254468" y="3778211"/>
                  <a:ext cx="179672" cy="162018"/>
                </a:xfrm>
                <a:prstGeom prst="parallelogram">
                  <a:avLst>
                    <a:gd name="adj" fmla="val 4097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75" name="Parallelogram 74"/>
                <p:cNvSpPr/>
                <p:nvPr/>
              </p:nvSpPr>
              <p:spPr>
                <a:xfrm>
                  <a:off x="5381202" y="3778211"/>
                  <a:ext cx="179672" cy="162018"/>
                </a:xfrm>
                <a:prstGeom prst="parallelogram">
                  <a:avLst>
                    <a:gd name="adj" fmla="val 4097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76" name="Parallelogram 75"/>
                <p:cNvSpPr/>
                <p:nvPr/>
              </p:nvSpPr>
              <p:spPr>
                <a:xfrm>
                  <a:off x="5507936" y="3778211"/>
                  <a:ext cx="179672" cy="162018"/>
                </a:xfrm>
                <a:prstGeom prst="parallelogram">
                  <a:avLst>
                    <a:gd name="adj" fmla="val 4097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77" name="Parallelogram 76"/>
                <p:cNvSpPr/>
                <p:nvPr/>
              </p:nvSpPr>
              <p:spPr>
                <a:xfrm>
                  <a:off x="5634670" y="3778211"/>
                  <a:ext cx="179672" cy="162018"/>
                </a:xfrm>
                <a:prstGeom prst="parallelogram">
                  <a:avLst>
                    <a:gd name="adj" fmla="val 4097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78" name="Parallelogram 77"/>
                <p:cNvSpPr/>
                <p:nvPr/>
              </p:nvSpPr>
              <p:spPr>
                <a:xfrm>
                  <a:off x="5761404" y="3778211"/>
                  <a:ext cx="179672" cy="162018"/>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79" name="Parallelogram 78"/>
                <p:cNvSpPr/>
                <p:nvPr/>
              </p:nvSpPr>
              <p:spPr>
                <a:xfrm>
                  <a:off x="5888139" y="3778211"/>
                  <a:ext cx="179672" cy="162018"/>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80" name="Parallelogram 79"/>
                <p:cNvSpPr/>
                <p:nvPr/>
              </p:nvSpPr>
              <p:spPr>
                <a:xfrm>
                  <a:off x="6014873" y="3778211"/>
                  <a:ext cx="179672" cy="162018"/>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81" name="Parallelogram 80"/>
                <p:cNvSpPr/>
                <p:nvPr/>
              </p:nvSpPr>
              <p:spPr>
                <a:xfrm>
                  <a:off x="6141607" y="3778211"/>
                  <a:ext cx="179672" cy="162018"/>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82" name="Parallelogram 81"/>
                <p:cNvSpPr/>
                <p:nvPr/>
              </p:nvSpPr>
              <p:spPr>
                <a:xfrm>
                  <a:off x="6268340" y="3778211"/>
                  <a:ext cx="179672" cy="162018"/>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sp>
              <p:nvSpPr>
                <p:cNvPr id="83" name="Parallelogram 82"/>
                <p:cNvSpPr/>
                <p:nvPr/>
              </p:nvSpPr>
              <p:spPr>
                <a:xfrm>
                  <a:off x="6395067" y="3778211"/>
                  <a:ext cx="179672" cy="162018"/>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Agency FB" panose="020B0503020202020204" pitchFamily="34" charset="0"/>
                  </a:endParaRPr>
                </a:p>
              </p:txBody>
            </p:sp>
          </p:grpSp>
          <p:sp>
            <p:nvSpPr>
              <p:cNvPr id="63" name="TextBox 62"/>
              <p:cNvSpPr txBox="1"/>
              <p:nvPr/>
            </p:nvSpPr>
            <p:spPr>
              <a:xfrm>
                <a:off x="3975740" y="3539758"/>
                <a:ext cx="3193818" cy="279417"/>
              </a:xfrm>
              <a:prstGeom prst="rect">
                <a:avLst/>
              </a:prstGeom>
              <a:noFill/>
            </p:spPr>
            <p:txBody>
              <a:bodyPr wrap="square" rtlCol="0">
                <a:spAutoFit/>
              </a:bodyPr>
              <a:lstStyle/>
              <a:p>
                <a:pPr algn="just"/>
                <a:r>
                  <a:rPr lang="id-ID" sz="1000" b="1" i="1">
                    <a:solidFill>
                      <a:srgbClr val="44546A">
                        <a:lumMod val="60000"/>
                        <a:lumOff val="40000"/>
                      </a:srgbClr>
                    </a:solidFill>
                    <a:latin typeface="Agency FB" panose="020B0503020202020204" pitchFamily="34" charset="0"/>
                  </a:rPr>
                  <a:t>Correspondence</a:t>
                </a:r>
                <a:endParaRPr lang="en-US" sz="1000" i="1" dirty="0">
                  <a:solidFill>
                    <a:srgbClr val="44546A">
                      <a:lumMod val="60000"/>
                      <a:lumOff val="40000"/>
                    </a:srgbClr>
                  </a:solidFill>
                  <a:latin typeface="Agency FB" panose="020B0503020202020204" pitchFamily="34" charset="0"/>
                </a:endParaRPr>
              </a:p>
            </p:txBody>
          </p:sp>
        </p:grpSp>
        <p:sp>
          <p:nvSpPr>
            <p:cNvPr id="58" name="Freeform 57"/>
            <p:cNvSpPr/>
            <p:nvPr/>
          </p:nvSpPr>
          <p:spPr>
            <a:xfrm>
              <a:off x="4732038" y="4341235"/>
              <a:ext cx="830069" cy="361061"/>
            </a:xfrm>
            <a:custGeom>
              <a:avLst/>
              <a:gdLst>
                <a:gd name="connsiteX0" fmla="*/ 244545 w 1404375"/>
                <a:gd name="connsiteY0" fmla="*/ 0 h 610871"/>
                <a:gd name="connsiteX1" fmla="*/ 1404375 w 1404375"/>
                <a:gd name="connsiteY1" fmla="*/ 0 h 610871"/>
                <a:gd name="connsiteX2" fmla="*/ 1404375 w 1404375"/>
                <a:gd name="connsiteY2" fmla="*/ 610871 h 610871"/>
                <a:gd name="connsiteX3" fmla="*/ 244545 w 1404375"/>
                <a:gd name="connsiteY3" fmla="*/ 610871 h 610871"/>
                <a:gd name="connsiteX4" fmla="*/ 244545 w 1404375"/>
                <a:gd name="connsiteY4" fmla="*/ 447271 h 610871"/>
                <a:gd name="connsiteX5" fmla="*/ 0 w 1404375"/>
                <a:gd name="connsiteY5" fmla="*/ 305436 h 610871"/>
                <a:gd name="connsiteX6" fmla="*/ 244545 w 1404375"/>
                <a:gd name="connsiteY6" fmla="*/ 163600 h 610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4375" h="610871">
                  <a:moveTo>
                    <a:pt x="244545" y="0"/>
                  </a:moveTo>
                  <a:lnTo>
                    <a:pt x="1404375" y="0"/>
                  </a:lnTo>
                  <a:lnTo>
                    <a:pt x="1404375" y="610871"/>
                  </a:lnTo>
                  <a:lnTo>
                    <a:pt x="244545" y="610871"/>
                  </a:lnTo>
                  <a:lnTo>
                    <a:pt x="244545" y="447271"/>
                  </a:lnTo>
                  <a:lnTo>
                    <a:pt x="0" y="305436"/>
                  </a:lnTo>
                  <a:lnTo>
                    <a:pt x="244545" y="163600"/>
                  </a:lnTo>
                  <a:close/>
                </a:path>
              </a:pathLst>
            </a:custGeom>
            <a:solidFill>
              <a:schemeClr val="accent1"/>
            </a:solidFill>
            <a:ln w="69850">
              <a:noFill/>
            </a:ln>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pPr algn="ctr"/>
              <a:r>
                <a:rPr lang="id-ID" sz="1200">
                  <a:solidFill>
                    <a:prstClr val="white"/>
                  </a:solidFill>
                  <a:latin typeface="Agency FB" panose="020B0503020202020204" pitchFamily="34" charset="0"/>
                </a:rPr>
                <a:t>$243</a:t>
              </a:r>
              <a:endParaRPr lang="id-ID" sz="1200" dirty="0">
                <a:solidFill>
                  <a:prstClr val="white"/>
                </a:solidFill>
                <a:latin typeface="Agency FB" panose="020B0503020202020204" pitchFamily="34" charset="0"/>
              </a:endParaRPr>
            </a:p>
          </p:txBody>
        </p:sp>
        <p:sp>
          <p:nvSpPr>
            <p:cNvPr id="59" name="Freeform 58"/>
            <p:cNvSpPr/>
            <p:nvPr/>
          </p:nvSpPr>
          <p:spPr>
            <a:xfrm>
              <a:off x="4757776" y="4858581"/>
              <a:ext cx="830069" cy="361061"/>
            </a:xfrm>
            <a:custGeom>
              <a:avLst/>
              <a:gdLst>
                <a:gd name="connsiteX0" fmla="*/ 244545 w 1404375"/>
                <a:gd name="connsiteY0" fmla="*/ 0 h 610871"/>
                <a:gd name="connsiteX1" fmla="*/ 1404375 w 1404375"/>
                <a:gd name="connsiteY1" fmla="*/ 0 h 610871"/>
                <a:gd name="connsiteX2" fmla="*/ 1404375 w 1404375"/>
                <a:gd name="connsiteY2" fmla="*/ 610871 h 610871"/>
                <a:gd name="connsiteX3" fmla="*/ 244545 w 1404375"/>
                <a:gd name="connsiteY3" fmla="*/ 610871 h 610871"/>
                <a:gd name="connsiteX4" fmla="*/ 244545 w 1404375"/>
                <a:gd name="connsiteY4" fmla="*/ 447271 h 610871"/>
                <a:gd name="connsiteX5" fmla="*/ 0 w 1404375"/>
                <a:gd name="connsiteY5" fmla="*/ 305436 h 610871"/>
                <a:gd name="connsiteX6" fmla="*/ 244545 w 1404375"/>
                <a:gd name="connsiteY6" fmla="*/ 163600 h 610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4375" h="610871">
                  <a:moveTo>
                    <a:pt x="244545" y="0"/>
                  </a:moveTo>
                  <a:lnTo>
                    <a:pt x="1404375" y="0"/>
                  </a:lnTo>
                  <a:lnTo>
                    <a:pt x="1404375" y="610871"/>
                  </a:lnTo>
                  <a:lnTo>
                    <a:pt x="244545" y="610871"/>
                  </a:lnTo>
                  <a:lnTo>
                    <a:pt x="244545" y="447271"/>
                  </a:lnTo>
                  <a:lnTo>
                    <a:pt x="0" y="305436"/>
                  </a:lnTo>
                  <a:lnTo>
                    <a:pt x="244545" y="163600"/>
                  </a:lnTo>
                  <a:close/>
                </a:path>
              </a:pathLst>
            </a:custGeom>
            <a:solidFill>
              <a:schemeClr val="accent2"/>
            </a:solidFill>
            <a:ln w="69850">
              <a:noFill/>
            </a:ln>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pPr algn="ctr"/>
              <a:r>
                <a:rPr lang="id-ID" sz="1200">
                  <a:solidFill>
                    <a:prstClr val="white"/>
                  </a:solidFill>
                  <a:latin typeface="Agency FB" panose="020B0503020202020204" pitchFamily="34" charset="0"/>
                </a:rPr>
                <a:t>$598</a:t>
              </a:r>
              <a:endParaRPr lang="id-ID" sz="1200" dirty="0">
                <a:solidFill>
                  <a:prstClr val="white"/>
                </a:solidFill>
                <a:latin typeface="Agency FB" panose="020B0503020202020204" pitchFamily="34" charset="0"/>
              </a:endParaRPr>
            </a:p>
          </p:txBody>
        </p:sp>
        <p:sp>
          <p:nvSpPr>
            <p:cNvPr id="60" name="Freeform 59"/>
            <p:cNvSpPr/>
            <p:nvPr/>
          </p:nvSpPr>
          <p:spPr>
            <a:xfrm>
              <a:off x="4732037" y="5347180"/>
              <a:ext cx="830069" cy="361061"/>
            </a:xfrm>
            <a:custGeom>
              <a:avLst/>
              <a:gdLst>
                <a:gd name="connsiteX0" fmla="*/ 244545 w 1404375"/>
                <a:gd name="connsiteY0" fmla="*/ 0 h 610871"/>
                <a:gd name="connsiteX1" fmla="*/ 1404375 w 1404375"/>
                <a:gd name="connsiteY1" fmla="*/ 0 h 610871"/>
                <a:gd name="connsiteX2" fmla="*/ 1404375 w 1404375"/>
                <a:gd name="connsiteY2" fmla="*/ 610871 h 610871"/>
                <a:gd name="connsiteX3" fmla="*/ 244545 w 1404375"/>
                <a:gd name="connsiteY3" fmla="*/ 610871 h 610871"/>
                <a:gd name="connsiteX4" fmla="*/ 244545 w 1404375"/>
                <a:gd name="connsiteY4" fmla="*/ 447271 h 610871"/>
                <a:gd name="connsiteX5" fmla="*/ 0 w 1404375"/>
                <a:gd name="connsiteY5" fmla="*/ 305436 h 610871"/>
                <a:gd name="connsiteX6" fmla="*/ 244545 w 1404375"/>
                <a:gd name="connsiteY6" fmla="*/ 163600 h 610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4375" h="610871">
                  <a:moveTo>
                    <a:pt x="244545" y="0"/>
                  </a:moveTo>
                  <a:lnTo>
                    <a:pt x="1404375" y="0"/>
                  </a:lnTo>
                  <a:lnTo>
                    <a:pt x="1404375" y="610871"/>
                  </a:lnTo>
                  <a:lnTo>
                    <a:pt x="244545" y="610871"/>
                  </a:lnTo>
                  <a:lnTo>
                    <a:pt x="244545" y="447271"/>
                  </a:lnTo>
                  <a:lnTo>
                    <a:pt x="0" y="305436"/>
                  </a:lnTo>
                  <a:lnTo>
                    <a:pt x="244545" y="163600"/>
                  </a:lnTo>
                  <a:close/>
                </a:path>
              </a:pathLst>
            </a:custGeom>
            <a:solidFill>
              <a:schemeClr val="accent3"/>
            </a:solidFill>
            <a:ln w="69850">
              <a:noFill/>
            </a:ln>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pPr algn="ctr"/>
              <a:r>
                <a:rPr lang="id-ID" sz="1200">
                  <a:solidFill>
                    <a:prstClr val="white"/>
                  </a:solidFill>
                  <a:latin typeface="Agency FB" panose="020B0503020202020204" pitchFamily="34" charset="0"/>
                </a:rPr>
                <a:t>$587</a:t>
              </a:r>
              <a:endParaRPr lang="id-ID" sz="1200" dirty="0">
                <a:solidFill>
                  <a:prstClr val="white"/>
                </a:solidFill>
                <a:latin typeface="Agency FB" panose="020B0503020202020204" pitchFamily="34" charset="0"/>
              </a:endParaRPr>
            </a:p>
          </p:txBody>
        </p:sp>
        <p:sp>
          <p:nvSpPr>
            <p:cNvPr id="61" name="Freeform 60"/>
            <p:cNvSpPr/>
            <p:nvPr/>
          </p:nvSpPr>
          <p:spPr>
            <a:xfrm>
              <a:off x="4732036" y="5847464"/>
              <a:ext cx="830069" cy="361061"/>
            </a:xfrm>
            <a:custGeom>
              <a:avLst/>
              <a:gdLst>
                <a:gd name="connsiteX0" fmla="*/ 244545 w 1404375"/>
                <a:gd name="connsiteY0" fmla="*/ 0 h 610871"/>
                <a:gd name="connsiteX1" fmla="*/ 1404375 w 1404375"/>
                <a:gd name="connsiteY1" fmla="*/ 0 h 610871"/>
                <a:gd name="connsiteX2" fmla="*/ 1404375 w 1404375"/>
                <a:gd name="connsiteY2" fmla="*/ 610871 h 610871"/>
                <a:gd name="connsiteX3" fmla="*/ 244545 w 1404375"/>
                <a:gd name="connsiteY3" fmla="*/ 610871 h 610871"/>
                <a:gd name="connsiteX4" fmla="*/ 244545 w 1404375"/>
                <a:gd name="connsiteY4" fmla="*/ 447271 h 610871"/>
                <a:gd name="connsiteX5" fmla="*/ 0 w 1404375"/>
                <a:gd name="connsiteY5" fmla="*/ 305436 h 610871"/>
                <a:gd name="connsiteX6" fmla="*/ 244545 w 1404375"/>
                <a:gd name="connsiteY6" fmla="*/ 163600 h 610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4375" h="610871">
                  <a:moveTo>
                    <a:pt x="244545" y="0"/>
                  </a:moveTo>
                  <a:lnTo>
                    <a:pt x="1404375" y="0"/>
                  </a:lnTo>
                  <a:lnTo>
                    <a:pt x="1404375" y="610871"/>
                  </a:lnTo>
                  <a:lnTo>
                    <a:pt x="244545" y="610871"/>
                  </a:lnTo>
                  <a:lnTo>
                    <a:pt x="244545" y="447271"/>
                  </a:lnTo>
                  <a:lnTo>
                    <a:pt x="0" y="305436"/>
                  </a:lnTo>
                  <a:lnTo>
                    <a:pt x="244545" y="163600"/>
                  </a:lnTo>
                  <a:close/>
                </a:path>
              </a:pathLst>
            </a:custGeom>
            <a:solidFill>
              <a:schemeClr val="accent4"/>
            </a:solidFill>
            <a:ln w="69850">
              <a:noFill/>
            </a:ln>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pPr algn="ctr"/>
              <a:r>
                <a:rPr lang="id-ID" sz="1200">
                  <a:solidFill>
                    <a:prstClr val="white"/>
                  </a:solidFill>
                  <a:latin typeface="Agency FB" panose="020B0503020202020204" pitchFamily="34" charset="0"/>
                </a:rPr>
                <a:t>$233</a:t>
              </a:r>
              <a:endParaRPr lang="id-ID" sz="1200" dirty="0">
                <a:solidFill>
                  <a:prstClr val="white"/>
                </a:solidFill>
                <a:latin typeface="Agency FB" panose="020B0503020202020204" pitchFamily="34" charset="0"/>
              </a:endParaRPr>
            </a:p>
          </p:txBody>
        </p:sp>
      </p:grpSp>
      <p:sp>
        <p:nvSpPr>
          <p:cNvPr id="150" name="Rectangle 149"/>
          <p:cNvSpPr/>
          <p:nvPr/>
        </p:nvSpPr>
        <p:spPr>
          <a:xfrm>
            <a:off x="8248402" y="2461253"/>
            <a:ext cx="3559513" cy="1182375"/>
          </a:xfrm>
          <a:prstGeom prst="rect">
            <a:avLst/>
          </a:prstGeom>
        </p:spPr>
        <p:txBody>
          <a:bodyPr wrap="square">
            <a:spAutoFit/>
          </a:bodyPr>
          <a:lstStyle/>
          <a:p>
            <a:pPr algn="just">
              <a:lnSpc>
                <a:spcPts val="1651"/>
              </a:lnSpc>
              <a:spcAft>
                <a:spcPts val="1500"/>
              </a:spcAft>
            </a:pPr>
            <a:r>
              <a:rPr lang="en-US" sz="1200" dirty="0" err="1">
                <a:solidFill>
                  <a:prstClr val="white">
                    <a:lumMod val="65000"/>
                  </a:prstClr>
                </a:solidFill>
                <a:latin typeface="Agency FB" panose="020B0503020202020204" pitchFamily="34" charset="0"/>
                <a:ea typeface="Times New Roman" panose="02020603050405020304" pitchFamily="18" charset="0"/>
              </a:rPr>
              <a:t>Lorem</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ipsum</a:t>
            </a:r>
            <a:r>
              <a:rPr lang="en-US" sz="1200" dirty="0">
                <a:solidFill>
                  <a:prstClr val="white">
                    <a:lumMod val="65000"/>
                  </a:prstClr>
                </a:solidFill>
                <a:latin typeface="Agency FB" panose="020B0503020202020204" pitchFamily="34" charset="0"/>
                <a:ea typeface="Times New Roman" panose="02020603050405020304" pitchFamily="18" charset="0"/>
              </a:rPr>
              <a:t> dolor sit </a:t>
            </a:r>
            <a:r>
              <a:rPr lang="en-US" sz="1200" dirty="0" err="1">
                <a:solidFill>
                  <a:prstClr val="white">
                    <a:lumMod val="65000"/>
                  </a:prstClr>
                </a:solidFill>
                <a:latin typeface="Agency FB" panose="020B0503020202020204" pitchFamily="34" charset="0"/>
                <a:ea typeface="Times New Roman" panose="02020603050405020304" pitchFamily="18" charset="0"/>
              </a:rPr>
              <a:t>amet</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consectetur</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adipiscing</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elit</a:t>
            </a:r>
            <a:r>
              <a:rPr lang="en-US" sz="1200" dirty="0">
                <a:solidFill>
                  <a:prstClr val="white">
                    <a:lumMod val="65000"/>
                  </a:prstClr>
                </a:solidFill>
                <a:latin typeface="Agency FB" panose="020B0503020202020204" pitchFamily="34" charset="0"/>
                <a:ea typeface="Times New Roman" panose="02020603050405020304" pitchFamily="18" charset="0"/>
              </a:rPr>
              <a:t>. Nam </a:t>
            </a:r>
            <a:r>
              <a:rPr lang="en-US" sz="1200" dirty="0" err="1">
                <a:solidFill>
                  <a:prstClr val="white">
                    <a:lumMod val="65000"/>
                  </a:prstClr>
                </a:solidFill>
                <a:latin typeface="Agency FB" panose="020B0503020202020204" pitchFamily="34" charset="0"/>
                <a:ea typeface="Times New Roman" panose="02020603050405020304" pitchFamily="18" charset="0"/>
              </a:rPr>
              <a:t>viverra</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euismod</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odio</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gravida</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pellentesque</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urna</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varius</a:t>
            </a:r>
            <a:r>
              <a:rPr lang="en-US" sz="1200" dirty="0">
                <a:solidFill>
                  <a:prstClr val="white">
                    <a:lumMod val="65000"/>
                  </a:prstClr>
                </a:solidFill>
                <a:latin typeface="Agency FB" panose="020B0503020202020204" pitchFamily="34" charset="0"/>
                <a:ea typeface="Times New Roman" panose="02020603050405020304" pitchFamily="18" charset="0"/>
              </a:rPr>
              <a:t> vitae. </a:t>
            </a:r>
            <a:r>
              <a:rPr lang="en-US" sz="1200" dirty="0" err="1">
                <a:solidFill>
                  <a:prstClr val="white">
                    <a:lumMod val="65000"/>
                  </a:prstClr>
                </a:solidFill>
                <a:latin typeface="Agency FB" panose="020B0503020202020204" pitchFamily="34" charset="0"/>
                <a:ea typeface="Times New Roman" panose="02020603050405020304" pitchFamily="18" charset="0"/>
              </a:rPr>
              <a:t>Sed</a:t>
            </a:r>
            <a:r>
              <a:rPr lang="en-US" sz="1200" dirty="0">
                <a:solidFill>
                  <a:prstClr val="white">
                    <a:lumMod val="65000"/>
                  </a:prstClr>
                </a:solidFill>
                <a:latin typeface="Agency FB" panose="020B0503020202020204" pitchFamily="34" charset="0"/>
                <a:ea typeface="Times New Roman" panose="02020603050405020304" pitchFamily="18" charset="0"/>
              </a:rPr>
              <a:t> dui </a:t>
            </a:r>
            <a:r>
              <a:rPr lang="en-US" sz="1200" dirty="0" err="1">
                <a:solidFill>
                  <a:prstClr val="white">
                    <a:lumMod val="65000"/>
                  </a:prstClr>
                </a:solidFill>
                <a:latin typeface="Agency FB" panose="020B0503020202020204" pitchFamily="34" charset="0"/>
                <a:ea typeface="Times New Roman" panose="02020603050405020304" pitchFamily="18" charset="0"/>
              </a:rPr>
              <a:t>lorem</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adipiscing</a:t>
            </a:r>
            <a:r>
              <a:rPr lang="en-US" sz="1200" dirty="0">
                <a:solidFill>
                  <a:prstClr val="white">
                    <a:lumMod val="65000"/>
                  </a:prstClr>
                </a:solidFill>
                <a:latin typeface="Agency FB" panose="020B0503020202020204" pitchFamily="34" charset="0"/>
                <a:ea typeface="Times New Roman" panose="02020603050405020304" pitchFamily="18" charset="0"/>
              </a:rPr>
              <a:t> in </a:t>
            </a:r>
            <a:r>
              <a:rPr lang="en-US" sz="1200" dirty="0" err="1">
                <a:solidFill>
                  <a:prstClr val="white">
                    <a:lumMod val="65000"/>
                  </a:prstClr>
                </a:solidFill>
                <a:latin typeface="Agency FB" panose="020B0503020202020204" pitchFamily="34" charset="0"/>
                <a:ea typeface="Times New Roman" panose="02020603050405020304" pitchFamily="18" charset="0"/>
              </a:rPr>
              <a:t>adipiscing</a:t>
            </a:r>
            <a:r>
              <a:rPr lang="en-US" sz="1200" dirty="0">
                <a:solidFill>
                  <a:prstClr val="white">
                    <a:lumMod val="65000"/>
                  </a:prstClr>
                </a:solidFill>
                <a:latin typeface="Agency FB" panose="020B0503020202020204" pitchFamily="34" charset="0"/>
                <a:ea typeface="Times New Roman" panose="02020603050405020304" pitchFamily="18" charset="0"/>
              </a:rPr>
              <a:t> et, </a:t>
            </a:r>
            <a:r>
              <a:rPr lang="en-US" sz="1200" dirty="0" err="1">
                <a:solidFill>
                  <a:prstClr val="white">
                    <a:lumMod val="65000"/>
                  </a:prstClr>
                </a:solidFill>
                <a:latin typeface="Agency FB" panose="020B0503020202020204" pitchFamily="34" charset="0"/>
                <a:ea typeface="Times New Roman" panose="02020603050405020304" pitchFamily="18" charset="0"/>
              </a:rPr>
              <a:t>interdum</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nec</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metus</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Mauris</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ultricies</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justo</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eu</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convallis</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placerat</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felis</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enim</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ornare</a:t>
            </a:r>
            <a:r>
              <a:rPr lang="en-US" sz="1200" dirty="0">
                <a:solidFill>
                  <a:prstClr val="white">
                    <a:lumMod val="65000"/>
                  </a:prstClr>
                </a:solidFill>
                <a:latin typeface="Agency FB" panose="020B0503020202020204" pitchFamily="34" charset="0"/>
                <a:ea typeface="Times New Roman" panose="02020603050405020304" pitchFamily="18" charset="0"/>
              </a:rPr>
              <a:t> nisi, vitae </a:t>
            </a:r>
            <a:r>
              <a:rPr lang="en-US" sz="1200" dirty="0" err="1">
                <a:solidFill>
                  <a:prstClr val="white">
                    <a:lumMod val="65000"/>
                  </a:prstClr>
                </a:solidFill>
                <a:latin typeface="Agency FB" panose="020B0503020202020204" pitchFamily="34" charset="0"/>
                <a:ea typeface="Times New Roman" panose="02020603050405020304" pitchFamily="18" charset="0"/>
              </a:rPr>
              <a:t>mattis</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nulla</a:t>
            </a:r>
            <a:r>
              <a:rPr lang="en-US" sz="1200" dirty="0">
                <a:solidFill>
                  <a:prstClr val="white">
                    <a:lumMod val="65000"/>
                  </a:prstClr>
                </a:solidFill>
                <a:latin typeface="Agency FB" panose="020B0503020202020204" pitchFamily="34" charset="0"/>
                <a:ea typeface="Times New Roman" panose="02020603050405020304" pitchFamily="18" charset="0"/>
              </a:rPr>
              <a:t> ante id dui</a:t>
            </a:r>
            <a:r>
              <a:rPr lang="en-US" sz="1200">
                <a:solidFill>
                  <a:prstClr val="white">
                    <a:lumMod val="65000"/>
                  </a:prstClr>
                </a:solidFill>
                <a:latin typeface="Agency FB" panose="020B0503020202020204" pitchFamily="34" charset="0"/>
                <a:ea typeface="Times New Roman" panose="02020603050405020304" pitchFamily="18" charset="0"/>
              </a:rPr>
              <a:t>. </a:t>
            </a:r>
            <a:endParaRPr lang="en-US" sz="1200" dirty="0">
              <a:solidFill>
                <a:prstClr val="white">
                  <a:lumMod val="65000"/>
                </a:prstClr>
              </a:solidFill>
              <a:latin typeface="Agency FB" panose="020B0503020202020204" pitchFamily="34" charset="0"/>
              <a:ea typeface="Times New Roman" panose="02020603050405020304" pitchFamily="18" charset="0"/>
            </a:endParaRPr>
          </a:p>
        </p:txBody>
      </p:sp>
      <p:sp>
        <p:nvSpPr>
          <p:cNvPr id="151" name="TextBox 150"/>
          <p:cNvSpPr txBox="1"/>
          <p:nvPr/>
        </p:nvSpPr>
        <p:spPr>
          <a:xfrm>
            <a:off x="8249964" y="1967657"/>
            <a:ext cx="1513556" cy="400110"/>
          </a:xfrm>
          <a:prstGeom prst="rect">
            <a:avLst/>
          </a:prstGeom>
          <a:noFill/>
        </p:spPr>
        <p:txBody>
          <a:bodyPr wrap="none" rtlCol="0">
            <a:spAutoFit/>
          </a:bodyPr>
          <a:lstStyle/>
          <a:p>
            <a:r>
              <a:rPr lang="id-ID" sz="2000" b="1">
                <a:solidFill>
                  <a:prstClr val="black">
                    <a:lumMod val="50000"/>
                    <a:lumOff val="50000"/>
                  </a:prstClr>
                </a:solidFill>
                <a:latin typeface="Agency FB" panose="020B0503020202020204" pitchFamily="34" charset="0"/>
              </a:rPr>
              <a:t>About Business</a:t>
            </a:r>
            <a:endParaRPr lang="id-ID" sz="2000" b="1" dirty="0">
              <a:solidFill>
                <a:prstClr val="black">
                  <a:lumMod val="50000"/>
                  <a:lumOff val="50000"/>
                </a:prstClr>
              </a:solidFill>
              <a:latin typeface="Agency FB" panose="020B0503020202020204" pitchFamily="34" charset="0"/>
            </a:endParaRPr>
          </a:p>
        </p:txBody>
      </p:sp>
    </p:spTree>
    <p:extLst>
      <p:ext uri="{BB962C8B-B14F-4D97-AF65-F5344CB8AC3E}">
        <p14:creationId xmlns:p14="http://schemas.microsoft.com/office/powerpoint/2010/main" val="292438805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1700"/>
                                        <p:tgtEl>
                                          <p:spTgt spid="3"/>
                                        </p:tgtEl>
                                      </p:cBhvr>
                                    </p:animEffect>
                                  </p:childTnLst>
                                </p:cTn>
                              </p:par>
                              <p:par>
                                <p:cTn id="8" presetID="42" presetClass="entr" presetSubtype="0" fill="hold" grpId="0" nodeType="withEffect">
                                  <p:stCondLst>
                                    <p:cond delay="17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childTnLst>
                          </p:cTn>
                        </p:par>
                        <p:par>
                          <p:cTn id="13" fill="hold">
                            <p:stCondLst>
                              <p:cond delay="2700"/>
                            </p:stCondLst>
                            <p:childTnLst>
                              <p:par>
                                <p:cTn id="14" presetID="22" presetClass="entr" presetSubtype="8"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3200"/>
                            </p:stCondLst>
                            <p:childTnLst>
                              <p:par>
                                <p:cTn id="18" presetID="22" presetClass="entr" presetSubtype="8"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left)">
                                      <p:cBhvr>
                                        <p:cTn id="20" dur="500"/>
                                        <p:tgtEl>
                                          <p:spTgt spid="12"/>
                                        </p:tgtEl>
                                      </p:cBhvr>
                                    </p:animEffect>
                                  </p:childTnLst>
                                </p:cTn>
                              </p:par>
                            </p:childTnLst>
                          </p:cTn>
                        </p:par>
                        <p:par>
                          <p:cTn id="21" fill="hold">
                            <p:stCondLst>
                              <p:cond delay="3700"/>
                            </p:stCondLst>
                            <p:childTnLst>
                              <p:par>
                                <p:cTn id="22" presetID="22" presetClass="entr" presetSubtype="8"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left)">
                                      <p:cBhvr>
                                        <p:cTn id="24" dur="500"/>
                                        <p:tgtEl>
                                          <p:spTgt spid="17"/>
                                        </p:tgtEl>
                                      </p:cBhvr>
                                    </p:animEffect>
                                  </p:childTnLst>
                                </p:cTn>
                              </p:par>
                            </p:childTnLst>
                          </p:cTn>
                        </p:par>
                        <p:par>
                          <p:cTn id="25" fill="hold">
                            <p:stCondLst>
                              <p:cond delay="4200"/>
                            </p:stCondLst>
                            <p:childTnLst>
                              <p:par>
                                <p:cTn id="26" presetID="22" presetClass="entr" presetSubtype="8"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500"/>
                                        <p:tgtEl>
                                          <p:spTgt spid="22"/>
                                        </p:tgtEl>
                                      </p:cBhvr>
                                    </p:animEffect>
                                  </p:childTnLst>
                                </p:cTn>
                              </p:par>
                            </p:childTnLst>
                          </p:cTn>
                        </p:par>
                        <p:par>
                          <p:cTn id="29" fill="hold">
                            <p:stCondLst>
                              <p:cond delay="4700"/>
                            </p:stCondLst>
                            <p:childTnLst>
                              <p:par>
                                <p:cTn id="30" presetID="22" presetClass="entr" presetSubtype="8"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left)">
                                      <p:cBhvr>
                                        <p:cTn id="32" dur="500"/>
                                        <p:tgtEl>
                                          <p:spTgt spid="27"/>
                                        </p:tgtEl>
                                      </p:cBhvr>
                                    </p:animEffect>
                                  </p:childTnLst>
                                </p:cTn>
                              </p:par>
                            </p:childTnLst>
                          </p:cTn>
                        </p:par>
                        <p:par>
                          <p:cTn id="33" fill="hold">
                            <p:stCondLst>
                              <p:cond delay="5200"/>
                            </p:stCondLst>
                            <p:childTnLst>
                              <p:par>
                                <p:cTn id="34" presetID="10" presetClass="entr" presetSubtype="0" fill="hold" grpId="0" nodeType="afterEffect">
                                  <p:stCondLst>
                                    <p:cond delay="0"/>
                                  </p:stCondLst>
                                  <p:childTnLst>
                                    <p:set>
                                      <p:cBhvr>
                                        <p:cTn id="35" dur="1" fill="hold">
                                          <p:stCondLst>
                                            <p:cond delay="0"/>
                                          </p:stCondLst>
                                        </p:cTn>
                                        <p:tgtEl>
                                          <p:spTgt spid="151"/>
                                        </p:tgtEl>
                                        <p:attrNameLst>
                                          <p:attrName>style.visibility</p:attrName>
                                        </p:attrNameLst>
                                      </p:cBhvr>
                                      <p:to>
                                        <p:strVal val="visible"/>
                                      </p:to>
                                    </p:set>
                                    <p:animEffect transition="in" filter="fade">
                                      <p:cBhvr>
                                        <p:cTn id="36" dur="500"/>
                                        <p:tgtEl>
                                          <p:spTgt spid="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5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907774" y="177008"/>
            <a:ext cx="10515600" cy="6976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id-ID" sz="3200">
                <a:solidFill>
                  <a:srgbClr val="44546A"/>
                </a:solidFill>
                <a:latin typeface="Agency FB" panose="020B0503020202020204" pitchFamily="34" charset="0"/>
                <a:ea typeface="Roboto" panose="02000000000000000000" pitchFamily="2" charset="0"/>
                <a:cs typeface="Lato" panose="020F0502020204030203" pitchFamily="34" charset="0"/>
              </a:rPr>
              <a:t>Pencil Diagram</a:t>
            </a:r>
            <a:endParaRPr lang="en-US" sz="3200">
              <a:solidFill>
                <a:srgbClr val="44546A"/>
              </a:solidFill>
              <a:latin typeface="Agency FB" panose="020B0503020202020204" pitchFamily="34" charset="0"/>
              <a:ea typeface="Roboto" panose="02000000000000000000" pitchFamily="2" charset="0"/>
              <a:cs typeface="Lato" panose="020F0502020204030203" pitchFamily="34" charset="0"/>
            </a:endParaRPr>
          </a:p>
        </p:txBody>
      </p:sp>
      <p:sp>
        <p:nvSpPr>
          <p:cNvPr id="4" name="Text Placeholder 2"/>
          <p:cNvSpPr txBox="1">
            <a:spLocks/>
          </p:cNvSpPr>
          <p:nvPr/>
        </p:nvSpPr>
        <p:spPr>
          <a:xfrm>
            <a:off x="907774" y="821635"/>
            <a:ext cx="10515600" cy="50358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400">
                <a:solidFill>
                  <a:prstClr val="white">
                    <a:lumMod val="65000"/>
                  </a:prstClr>
                </a:solidFill>
                <a:latin typeface="Agency FB" panose="020B0503020202020204" pitchFamily="34" charset="0"/>
                <a:ea typeface="Roboto" panose="02000000000000000000" pitchFamily="2" charset="0"/>
                <a:cs typeface="Lato" panose="020F0502020204030203" pitchFamily="34" charset="0"/>
              </a:rPr>
              <a:t>Put a relevant subtitle in </a:t>
            </a:r>
            <a:r>
              <a:rPr lang="en-US" sz="1400">
                <a:solidFill>
                  <a:srgbClr val="90BC33"/>
                </a:solidFill>
                <a:latin typeface="Agency FB" panose="020B0503020202020204" pitchFamily="34" charset="0"/>
                <a:ea typeface="Roboto" panose="02000000000000000000" pitchFamily="2" charset="0"/>
                <a:cs typeface="Lato" panose="020F0502020204030203" pitchFamily="34" charset="0"/>
              </a:rPr>
              <a:t>this line</a:t>
            </a:r>
          </a:p>
          <a:p>
            <a:endParaRPr lang="en-US" sz="1400">
              <a:solidFill>
                <a:srgbClr val="90BC33"/>
              </a:solidFill>
              <a:latin typeface="Agency FB" panose="020B0503020202020204" pitchFamily="34" charset="0"/>
              <a:ea typeface="Roboto" panose="02000000000000000000" pitchFamily="2" charset="0"/>
              <a:cs typeface="Lato" panose="020F0502020204030203" pitchFamily="34" charset="0"/>
            </a:endParaRPr>
          </a:p>
        </p:txBody>
      </p:sp>
      <p:sp>
        <p:nvSpPr>
          <p:cNvPr id="5" name="Rounded Rectangle 4"/>
          <p:cNvSpPr/>
          <p:nvPr/>
        </p:nvSpPr>
        <p:spPr>
          <a:xfrm>
            <a:off x="11436823" y="361731"/>
            <a:ext cx="477272" cy="328187"/>
          </a:xfrm>
          <a:prstGeom prst="roundRect">
            <a:avLst/>
          </a:prstGeom>
          <a:solidFill>
            <a:schemeClr val="tx2">
              <a:lumMod val="40000"/>
              <a:lumOff val="60000"/>
            </a:schemeClr>
          </a:solid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DBBBA498-DA9E-49E0-9B68-36103A5B348F}" type="slidenum">
              <a:rPr lang="id-ID" sz="1200">
                <a:solidFill>
                  <a:prstClr val="white"/>
                </a:solidFill>
                <a:latin typeface="Agency FB" panose="020B0503020202020204" pitchFamily="34" charset="0"/>
              </a:rPr>
              <a:pPr algn="ctr"/>
              <a:t>21</a:t>
            </a:fld>
            <a:endParaRPr lang="en-US" sz="1200">
              <a:solidFill>
                <a:prstClr val="white"/>
              </a:solidFill>
              <a:latin typeface="Agency FB" panose="020B0503020202020204" pitchFamily="34" charset="0"/>
            </a:endParaRPr>
          </a:p>
        </p:txBody>
      </p:sp>
      <p:sp>
        <p:nvSpPr>
          <p:cNvPr id="6" name="Rectangle 5"/>
          <p:cNvSpPr/>
          <p:nvPr/>
        </p:nvSpPr>
        <p:spPr>
          <a:xfrm>
            <a:off x="0" y="6723529"/>
            <a:ext cx="12192000" cy="147918"/>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gency FB" panose="020B0503020202020204" pitchFamily="34" charset="0"/>
            </a:endParaRPr>
          </a:p>
        </p:txBody>
      </p:sp>
      <p:sp>
        <p:nvSpPr>
          <p:cNvPr id="7" name="Rectangle 6"/>
          <p:cNvSpPr/>
          <p:nvPr/>
        </p:nvSpPr>
        <p:spPr>
          <a:xfrm flipH="1">
            <a:off x="1831785" y="3359876"/>
            <a:ext cx="4192681" cy="856739"/>
          </a:xfrm>
          <a:prstGeom prst="rect">
            <a:avLst/>
          </a:prstGeom>
          <a:gradFill>
            <a:gsLst>
              <a:gs pos="0">
                <a:schemeClr val="accent1">
                  <a:lumMod val="5000"/>
                  <a:lumOff val="95000"/>
                </a:schemeClr>
              </a:gs>
              <a:gs pos="38000">
                <a:schemeClr val="accent3"/>
              </a:gs>
              <a:gs pos="100000">
                <a:schemeClr val="accent3"/>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solidFill>
                <a:prstClr val="white"/>
              </a:solidFill>
              <a:latin typeface="Agency FB" panose="020B0503020202020204" pitchFamily="34" charset="0"/>
            </a:endParaRPr>
          </a:p>
        </p:txBody>
      </p:sp>
      <p:sp>
        <p:nvSpPr>
          <p:cNvPr id="8" name="Rectangle 7"/>
          <p:cNvSpPr/>
          <p:nvPr/>
        </p:nvSpPr>
        <p:spPr>
          <a:xfrm>
            <a:off x="4478382" y="5042717"/>
            <a:ext cx="3950495" cy="856739"/>
          </a:xfrm>
          <a:prstGeom prst="rect">
            <a:avLst/>
          </a:prstGeom>
          <a:gradFill>
            <a:gsLst>
              <a:gs pos="0">
                <a:schemeClr val="accent1">
                  <a:lumMod val="5000"/>
                  <a:lumOff val="95000"/>
                </a:schemeClr>
              </a:gs>
              <a:gs pos="35000">
                <a:schemeClr val="accent2"/>
              </a:gs>
              <a:gs pos="83000">
                <a:schemeClr val="accent2"/>
              </a:gs>
              <a:gs pos="100000">
                <a:schemeClr val="accent2"/>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solidFill>
                <a:prstClr val="white"/>
              </a:solidFill>
              <a:latin typeface="Agency FB" panose="020B0503020202020204" pitchFamily="34" charset="0"/>
            </a:endParaRPr>
          </a:p>
        </p:txBody>
      </p:sp>
      <p:sp>
        <p:nvSpPr>
          <p:cNvPr id="9" name="Rectangle 8"/>
          <p:cNvSpPr/>
          <p:nvPr/>
        </p:nvSpPr>
        <p:spPr>
          <a:xfrm flipH="1">
            <a:off x="3526279" y="1600751"/>
            <a:ext cx="4125913" cy="856739"/>
          </a:xfrm>
          <a:prstGeom prst="rect">
            <a:avLst/>
          </a:prstGeom>
          <a:gradFill>
            <a:gsLst>
              <a:gs pos="0">
                <a:schemeClr val="accent1">
                  <a:lumMod val="5000"/>
                  <a:lumOff val="95000"/>
                </a:schemeClr>
              </a:gs>
              <a:gs pos="35000">
                <a:schemeClr val="accent4"/>
              </a:gs>
              <a:gs pos="83000">
                <a:schemeClr val="accent4"/>
              </a:gs>
              <a:gs pos="100000">
                <a:schemeClr val="accent4"/>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solidFill>
                <a:prstClr val="white"/>
              </a:solidFill>
              <a:latin typeface="Agency FB" panose="020B0503020202020204" pitchFamily="34" charset="0"/>
            </a:endParaRPr>
          </a:p>
        </p:txBody>
      </p:sp>
      <p:sp>
        <p:nvSpPr>
          <p:cNvPr id="10" name="Rectangle 9"/>
          <p:cNvSpPr/>
          <p:nvPr/>
        </p:nvSpPr>
        <p:spPr>
          <a:xfrm>
            <a:off x="6220897" y="3075546"/>
            <a:ext cx="3653157" cy="856739"/>
          </a:xfrm>
          <a:prstGeom prst="rect">
            <a:avLst/>
          </a:prstGeom>
          <a:gradFill>
            <a:gsLst>
              <a:gs pos="0">
                <a:schemeClr val="accent1">
                  <a:lumMod val="5000"/>
                  <a:lumOff val="95000"/>
                </a:schemeClr>
              </a:gs>
              <a:gs pos="35000">
                <a:schemeClr val="accent1">
                  <a:lumMod val="45000"/>
                  <a:lumOff val="55000"/>
                </a:schemeClr>
              </a:gs>
              <a:gs pos="83000">
                <a:schemeClr val="accent1">
                  <a:lumMod val="45000"/>
                  <a:lumOff val="5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solidFill>
                <a:prstClr val="white"/>
              </a:solidFill>
              <a:latin typeface="Agency FB" panose="020B0503020202020204" pitchFamily="34" charset="0"/>
            </a:endParaRPr>
          </a:p>
        </p:txBody>
      </p:sp>
      <p:grpSp>
        <p:nvGrpSpPr>
          <p:cNvPr id="11" name="Group 10"/>
          <p:cNvGrpSpPr/>
          <p:nvPr/>
        </p:nvGrpSpPr>
        <p:grpSpPr>
          <a:xfrm>
            <a:off x="3196477" y="1372993"/>
            <a:ext cx="4953132" cy="5259846"/>
            <a:chOff x="2997200" y="769938"/>
            <a:chExt cx="5232401" cy="5481084"/>
          </a:xfrm>
        </p:grpSpPr>
        <p:sp>
          <p:nvSpPr>
            <p:cNvPr id="12" name="Freeform 11"/>
            <p:cNvSpPr>
              <a:spLocks/>
            </p:cNvSpPr>
            <p:nvPr/>
          </p:nvSpPr>
          <p:spPr bwMode="auto">
            <a:xfrm>
              <a:off x="7556501" y="769938"/>
              <a:ext cx="673100" cy="641350"/>
            </a:xfrm>
            <a:custGeom>
              <a:avLst/>
              <a:gdLst>
                <a:gd name="T0" fmla="*/ 21 w 424"/>
                <a:gd name="T1" fmla="*/ 190 h 404"/>
                <a:gd name="T2" fmla="*/ 0 w 424"/>
                <a:gd name="T3" fmla="*/ 0 h 404"/>
                <a:gd name="T4" fmla="*/ 182 w 424"/>
                <a:gd name="T5" fmla="*/ 83 h 404"/>
                <a:gd name="T6" fmla="*/ 333 w 424"/>
                <a:gd name="T7" fmla="*/ 227 h 404"/>
                <a:gd name="T8" fmla="*/ 424 w 424"/>
                <a:gd name="T9" fmla="*/ 404 h 404"/>
                <a:gd name="T10" fmla="*/ 233 w 424"/>
                <a:gd name="T11" fmla="*/ 393 h 404"/>
                <a:gd name="T12" fmla="*/ 21 w 424"/>
                <a:gd name="T13" fmla="*/ 190 h 404"/>
              </a:gdLst>
              <a:ahLst/>
              <a:cxnLst>
                <a:cxn ang="0">
                  <a:pos x="T0" y="T1"/>
                </a:cxn>
                <a:cxn ang="0">
                  <a:pos x="T2" y="T3"/>
                </a:cxn>
                <a:cxn ang="0">
                  <a:pos x="T4" y="T5"/>
                </a:cxn>
                <a:cxn ang="0">
                  <a:pos x="T6" y="T7"/>
                </a:cxn>
                <a:cxn ang="0">
                  <a:pos x="T8" y="T9"/>
                </a:cxn>
                <a:cxn ang="0">
                  <a:pos x="T10" y="T11"/>
                </a:cxn>
                <a:cxn ang="0">
                  <a:pos x="T12" y="T13"/>
                </a:cxn>
              </a:cxnLst>
              <a:rect l="0" t="0" r="r" b="b"/>
              <a:pathLst>
                <a:path w="424" h="404">
                  <a:moveTo>
                    <a:pt x="21" y="190"/>
                  </a:moveTo>
                  <a:lnTo>
                    <a:pt x="0" y="0"/>
                  </a:lnTo>
                  <a:lnTo>
                    <a:pt x="182" y="83"/>
                  </a:lnTo>
                  <a:lnTo>
                    <a:pt x="333" y="227"/>
                  </a:lnTo>
                  <a:lnTo>
                    <a:pt x="424" y="404"/>
                  </a:lnTo>
                  <a:lnTo>
                    <a:pt x="233" y="393"/>
                  </a:lnTo>
                  <a:lnTo>
                    <a:pt x="21" y="190"/>
                  </a:lnTo>
                  <a:close/>
                </a:path>
              </a:pathLst>
            </a:custGeom>
            <a:solidFill>
              <a:srgbClr val="BCA1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3" name="Freeform 12"/>
            <p:cNvSpPr>
              <a:spLocks/>
            </p:cNvSpPr>
            <p:nvPr/>
          </p:nvSpPr>
          <p:spPr bwMode="auto">
            <a:xfrm>
              <a:off x="7556501" y="769938"/>
              <a:ext cx="673100" cy="641350"/>
            </a:xfrm>
            <a:custGeom>
              <a:avLst/>
              <a:gdLst>
                <a:gd name="T0" fmla="*/ 21 w 424"/>
                <a:gd name="T1" fmla="*/ 190 h 404"/>
                <a:gd name="T2" fmla="*/ 0 w 424"/>
                <a:gd name="T3" fmla="*/ 0 h 404"/>
                <a:gd name="T4" fmla="*/ 182 w 424"/>
                <a:gd name="T5" fmla="*/ 83 h 404"/>
                <a:gd name="T6" fmla="*/ 333 w 424"/>
                <a:gd name="T7" fmla="*/ 227 h 404"/>
                <a:gd name="T8" fmla="*/ 424 w 424"/>
                <a:gd name="T9" fmla="*/ 404 h 404"/>
                <a:gd name="T10" fmla="*/ 233 w 424"/>
                <a:gd name="T11" fmla="*/ 393 h 404"/>
                <a:gd name="T12" fmla="*/ 21 w 424"/>
                <a:gd name="T13" fmla="*/ 190 h 404"/>
              </a:gdLst>
              <a:ahLst/>
              <a:cxnLst>
                <a:cxn ang="0">
                  <a:pos x="T0" y="T1"/>
                </a:cxn>
                <a:cxn ang="0">
                  <a:pos x="T2" y="T3"/>
                </a:cxn>
                <a:cxn ang="0">
                  <a:pos x="T4" y="T5"/>
                </a:cxn>
                <a:cxn ang="0">
                  <a:pos x="T6" y="T7"/>
                </a:cxn>
                <a:cxn ang="0">
                  <a:pos x="T8" y="T9"/>
                </a:cxn>
                <a:cxn ang="0">
                  <a:pos x="T10" y="T11"/>
                </a:cxn>
                <a:cxn ang="0">
                  <a:pos x="T12" y="T13"/>
                </a:cxn>
              </a:cxnLst>
              <a:rect l="0" t="0" r="r" b="b"/>
              <a:pathLst>
                <a:path w="424" h="404">
                  <a:moveTo>
                    <a:pt x="21" y="190"/>
                  </a:moveTo>
                  <a:lnTo>
                    <a:pt x="0" y="0"/>
                  </a:lnTo>
                  <a:lnTo>
                    <a:pt x="182" y="83"/>
                  </a:lnTo>
                  <a:lnTo>
                    <a:pt x="333" y="227"/>
                  </a:lnTo>
                  <a:lnTo>
                    <a:pt x="424" y="404"/>
                  </a:lnTo>
                  <a:lnTo>
                    <a:pt x="233" y="393"/>
                  </a:lnTo>
                  <a:lnTo>
                    <a:pt x="21" y="19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4" name="Freeform 13"/>
            <p:cNvSpPr>
              <a:spLocks/>
            </p:cNvSpPr>
            <p:nvPr/>
          </p:nvSpPr>
          <p:spPr bwMode="auto">
            <a:xfrm>
              <a:off x="2997200" y="4926013"/>
              <a:ext cx="1268413" cy="1296988"/>
            </a:xfrm>
            <a:custGeom>
              <a:avLst/>
              <a:gdLst>
                <a:gd name="T0" fmla="*/ 707 w 799"/>
                <a:gd name="T1" fmla="*/ 501 h 817"/>
                <a:gd name="T2" fmla="*/ 0 w 799"/>
                <a:gd name="T3" fmla="*/ 817 h 817"/>
                <a:gd name="T4" fmla="*/ 283 w 799"/>
                <a:gd name="T5" fmla="*/ 96 h 817"/>
                <a:gd name="T6" fmla="*/ 374 w 799"/>
                <a:gd name="T7" fmla="*/ 0 h 817"/>
                <a:gd name="T8" fmla="*/ 799 w 799"/>
                <a:gd name="T9" fmla="*/ 404 h 817"/>
                <a:gd name="T10" fmla="*/ 707 w 799"/>
                <a:gd name="T11" fmla="*/ 501 h 817"/>
              </a:gdLst>
              <a:ahLst/>
              <a:cxnLst>
                <a:cxn ang="0">
                  <a:pos x="T0" y="T1"/>
                </a:cxn>
                <a:cxn ang="0">
                  <a:pos x="T2" y="T3"/>
                </a:cxn>
                <a:cxn ang="0">
                  <a:pos x="T4" y="T5"/>
                </a:cxn>
                <a:cxn ang="0">
                  <a:pos x="T6" y="T7"/>
                </a:cxn>
                <a:cxn ang="0">
                  <a:pos x="T8" y="T9"/>
                </a:cxn>
                <a:cxn ang="0">
                  <a:pos x="T10" y="T11"/>
                </a:cxn>
              </a:cxnLst>
              <a:rect l="0" t="0" r="r" b="b"/>
              <a:pathLst>
                <a:path w="799" h="817">
                  <a:moveTo>
                    <a:pt x="707" y="501"/>
                  </a:moveTo>
                  <a:lnTo>
                    <a:pt x="0" y="817"/>
                  </a:lnTo>
                  <a:lnTo>
                    <a:pt x="283" y="96"/>
                  </a:lnTo>
                  <a:lnTo>
                    <a:pt x="374" y="0"/>
                  </a:lnTo>
                  <a:lnTo>
                    <a:pt x="799" y="404"/>
                  </a:lnTo>
                  <a:lnTo>
                    <a:pt x="707" y="501"/>
                  </a:lnTo>
                  <a:close/>
                </a:path>
              </a:pathLst>
            </a:custGeom>
            <a:solidFill>
              <a:srgbClr val="D3AC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5" name="Freeform 14"/>
            <p:cNvSpPr>
              <a:spLocks/>
            </p:cNvSpPr>
            <p:nvPr/>
          </p:nvSpPr>
          <p:spPr bwMode="auto">
            <a:xfrm>
              <a:off x="2997200" y="4926013"/>
              <a:ext cx="1268413" cy="1296988"/>
            </a:xfrm>
            <a:custGeom>
              <a:avLst/>
              <a:gdLst>
                <a:gd name="T0" fmla="*/ 707 w 799"/>
                <a:gd name="T1" fmla="*/ 501 h 817"/>
                <a:gd name="T2" fmla="*/ 0 w 799"/>
                <a:gd name="T3" fmla="*/ 817 h 817"/>
                <a:gd name="T4" fmla="*/ 283 w 799"/>
                <a:gd name="T5" fmla="*/ 96 h 817"/>
                <a:gd name="T6" fmla="*/ 374 w 799"/>
                <a:gd name="T7" fmla="*/ 0 h 817"/>
                <a:gd name="T8" fmla="*/ 799 w 799"/>
                <a:gd name="T9" fmla="*/ 404 h 817"/>
                <a:gd name="T10" fmla="*/ 707 w 799"/>
                <a:gd name="T11" fmla="*/ 501 h 817"/>
              </a:gdLst>
              <a:ahLst/>
              <a:cxnLst>
                <a:cxn ang="0">
                  <a:pos x="T0" y="T1"/>
                </a:cxn>
                <a:cxn ang="0">
                  <a:pos x="T2" y="T3"/>
                </a:cxn>
                <a:cxn ang="0">
                  <a:pos x="T4" y="T5"/>
                </a:cxn>
                <a:cxn ang="0">
                  <a:pos x="T6" y="T7"/>
                </a:cxn>
                <a:cxn ang="0">
                  <a:pos x="T8" y="T9"/>
                </a:cxn>
                <a:cxn ang="0">
                  <a:pos x="T10" y="T11"/>
                </a:cxn>
              </a:cxnLst>
              <a:rect l="0" t="0" r="r" b="b"/>
              <a:pathLst>
                <a:path w="799" h="817">
                  <a:moveTo>
                    <a:pt x="707" y="501"/>
                  </a:moveTo>
                  <a:lnTo>
                    <a:pt x="0" y="817"/>
                  </a:lnTo>
                  <a:lnTo>
                    <a:pt x="283" y="96"/>
                  </a:lnTo>
                  <a:lnTo>
                    <a:pt x="374" y="0"/>
                  </a:lnTo>
                  <a:lnTo>
                    <a:pt x="799" y="404"/>
                  </a:lnTo>
                  <a:lnTo>
                    <a:pt x="707" y="50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6" name="Freeform 15"/>
            <p:cNvSpPr>
              <a:spLocks/>
            </p:cNvSpPr>
            <p:nvPr/>
          </p:nvSpPr>
          <p:spPr bwMode="auto">
            <a:xfrm>
              <a:off x="3430588" y="4019550"/>
              <a:ext cx="1249363" cy="1290638"/>
            </a:xfrm>
            <a:custGeom>
              <a:avLst/>
              <a:gdLst>
                <a:gd name="T0" fmla="*/ 554 w 675"/>
                <a:gd name="T1" fmla="*/ 0 h 697"/>
                <a:gd name="T2" fmla="*/ 18 w 675"/>
                <a:gd name="T3" fmla="*/ 562 h 697"/>
                <a:gd name="T4" fmla="*/ 4 w 675"/>
                <a:gd name="T5" fmla="*/ 613 h 697"/>
                <a:gd name="T6" fmla="*/ 14 w 675"/>
                <a:gd name="T7" fmla="*/ 651 h 697"/>
                <a:gd name="T8" fmla="*/ 51 w 675"/>
                <a:gd name="T9" fmla="*/ 686 h 697"/>
                <a:gd name="T10" fmla="*/ 88 w 675"/>
                <a:gd name="T11" fmla="*/ 694 h 697"/>
                <a:gd name="T12" fmla="*/ 139 w 675"/>
                <a:gd name="T13" fmla="*/ 678 h 697"/>
                <a:gd name="T14" fmla="*/ 675 w 675"/>
                <a:gd name="T15" fmla="*/ 116 h 697"/>
                <a:gd name="T16" fmla="*/ 554 w 675"/>
                <a:gd name="T17" fmla="*/ 0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697">
                  <a:moveTo>
                    <a:pt x="554" y="0"/>
                  </a:moveTo>
                  <a:cubicBezTo>
                    <a:pt x="18" y="562"/>
                    <a:pt x="18" y="562"/>
                    <a:pt x="18" y="562"/>
                  </a:cubicBezTo>
                  <a:cubicBezTo>
                    <a:pt x="6" y="574"/>
                    <a:pt x="0" y="597"/>
                    <a:pt x="4" y="613"/>
                  </a:cubicBezTo>
                  <a:cubicBezTo>
                    <a:pt x="14" y="651"/>
                    <a:pt x="14" y="651"/>
                    <a:pt x="14" y="651"/>
                  </a:cubicBezTo>
                  <a:cubicBezTo>
                    <a:pt x="18" y="667"/>
                    <a:pt x="35" y="683"/>
                    <a:pt x="51" y="686"/>
                  </a:cubicBezTo>
                  <a:cubicBezTo>
                    <a:pt x="88" y="694"/>
                    <a:pt x="88" y="694"/>
                    <a:pt x="88" y="694"/>
                  </a:cubicBezTo>
                  <a:cubicBezTo>
                    <a:pt x="105" y="697"/>
                    <a:pt x="128" y="690"/>
                    <a:pt x="139" y="678"/>
                  </a:cubicBezTo>
                  <a:cubicBezTo>
                    <a:pt x="675" y="116"/>
                    <a:pt x="675" y="116"/>
                    <a:pt x="675" y="116"/>
                  </a:cubicBezTo>
                  <a:cubicBezTo>
                    <a:pt x="554" y="0"/>
                    <a:pt x="554" y="0"/>
                    <a:pt x="554" y="0"/>
                  </a:cubicBezTo>
                </a:path>
              </a:pathLst>
            </a:custGeom>
            <a:solidFill>
              <a:schemeClr val="accent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7" name="Freeform 16"/>
            <p:cNvSpPr>
              <a:spLocks/>
            </p:cNvSpPr>
            <p:nvPr/>
          </p:nvSpPr>
          <p:spPr bwMode="auto">
            <a:xfrm>
              <a:off x="3654425" y="4235450"/>
              <a:ext cx="1249363" cy="1289050"/>
            </a:xfrm>
            <a:custGeom>
              <a:avLst/>
              <a:gdLst>
                <a:gd name="T0" fmla="*/ 554 w 675"/>
                <a:gd name="T1" fmla="*/ 0 h 697"/>
                <a:gd name="T2" fmla="*/ 18 w 675"/>
                <a:gd name="T3" fmla="*/ 562 h 697"/>
                <a:gd name="T4" fmla="*/ 5 w 675"/>
                <a:gd name="T5" fmla="*/ 613 h 697"/>
                <a:gd name="T6" fmla="*/ 14 w 675"/>
                <a:gd name="T7" fmla="*/ 650 h 697"/>
                <a:gd name="T8" fmla="*/ 51 w 675"/>
                <a:gd name="T9" fmla="*/ 686 h 697"/>
                <a:gd name="T10" fmla="*/ 89 w 675"/>
                <a:gd name="T11" fmla="*/ 693 h 697"/>
                <a:gd name="T12" fmla="*/ 139 w 675"/>
                <a:gd name="T13" fmla="*/ 677 h 697"/>
                <a:gd name="T14" fmla="*/ 675 w 675"/>
                <a:gd name="T15" fmla="*/ 116 h 697"/>
                <a:gd name="T16" fmla="*/ 554 w 675"/>
                <a:gd name="T17" fmla="*/ 0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697">
                  <a:moveTo>
                    <a:pt x="554" y="0"/>
                  </a:moveTo>
                  <a:cubicBezTo>
                    <a:pt x="18" y="562"/>
                    <a:pt x="18" y="562"/>
                    <a:pt x="18" y="562"/>
                  </a:cubicBezTo>
                  <a:cubicBezTo>
                    <a:pt x="7" y="574"/>
                    <a:pt x="0" y="597"/>
                    <a:pt x="5" y="613"/>
                  </a:cubicBezTo>
                  <a:cubicBezTo>
                    <a:pt x="14" y="650"/>
                    <a:pt x="14" y="650"/>
                    <a:pt x="14" y="650"/>
                  </a:cubicBezTo>
                  <a:cubicBezTo>
                    <a:pt x="18" y="666"/>
                    <a:pt x="35" y="682"/>
                    <a:pt x="51" y="686"/>
                  </a:cubicBezTo>
                  <a:cubicBezTo>
                    <a:pt x="89" y="693"/>
                    <a:pt x="89" y="693"/>
                    <a:pt x="89" y="693"/>
                  </a:cubicBezTo>
                  <a:cubicBezTo>
                    <a:pt x="105" y="697"/>
                    <a:pt x="128" y="689"/>
                    <a:pt x="139" y="677"/>
                  </a:cubicBezTo>
                  <a:cubicBezTo>
                    <a:pt x="675" y="116"/>
                    <a:pt x="675" y="116"/>
                    <a:pt x="675" y="116"/>
                  </a:cubicBezTo>
                  <a:cubicBezTo>
                    <a:pt x="554" y="0"/>
                    <a:pt x="554" y="0"/>
                    <a:pt x="554" y="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8" name="Freeform 17"/>
            <p:cNvSpPr>
              <a:spLocks/>
            </p:cNvSpPr>
            <p:nvPr/>
          </p:nvSpPr>
          <p:spPr bwMode="auto">
            <a:xfrm>
              <a:off x="3879850" y="4449763"/>
              <a:ext cx="1247775" cy="1287463"/>
            </a:xfrm>
            <a:custGeom>
              <a:avLst/>
              <a:gdLst>
                <a:gd name="T0" fmla="*/ 553 w 674"/>
                <a:gd name="T1" fmla="*/ 0 h 696"/>
                <a:gd name="T2" fmla="*/ 17 w 674"/>
                <a:gd name="T3" fmla="*/ 561 h 696"/>
                <a:gd name="T4" fmla="*/ 4 w 674"/>
                <a:gd name="T5" fmla="*/ 613 h 696"/>
                <a:gd name="T6" fmla="*/ 13 w 674"/>
                <a:gd name="T7" fmla="*/ 650 h 696"/>
                <a:gd name="T8" fmla="*/ 50 w 674"/>
                <a:gd name="T9" fmla="*/ 685 h 696"/>
                <a:gd name="T10" fmla="*/ 88 w 674"/>
                <a:gd name="T11" fmla="*/ 693 h 696"/>
                <a:gd name="T12" fmla="*/ 138 w 674"/>
                <a:gd name="T13" fmla="*/ 677 h 696"/>
                <a:gd name="T14" fmla="*/ 674 w 674"/>
                <a:gd name="T15" fmla="*/ 115 h 696"/>
                <a:gd name="T16" fmla="*/ 553 w 674"/>
                <a:gd name="T17"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4" h="696">
                  <a:moveTo>
                    <a:pt x="553" y="0"/>
                  </a:moveTo>
                  <a:cubicBezTo>
                    <a:pt x="17" y="561"/>
                    <a:pt x="17" y="561"/>
                    <a:pt x="17" y="561"/>
                  </a:cubicBezTo>
                  <a:cubicBezTo>
                    <a:pt x="6" y="573"/>
                    <a:pt x="0" y="597"/>
                    <a:pt x="4" y="613"/>
                  </a:cubicBezTo>
                  <a:cubicBezTo>
                    <a:pt x="13" y="650"/>
                    <a:pt x="13" y="650"/>
                    <a:pt x="13" y="650"/>
                  </a:cubicBezTo>
                  <a:cubicBezTo>
                    <a:pt x="17" y="666"/>
                    <a:pt x="34" y="682"/>
                    <a:pt x="50" y="685"/>
                  </a:cubicBezTo>
                  <a:cubicBezTo>
                    <a:pt x="88" y="693"/>
                    <a:pt x="88" y="693"/>
                    <a:pt x="88" y="693"/>
                  </a:cubicBezTo>
                  <a:cubicBezTo>
                    <a:pt x="104" y="696"/>
                    <a:pt x="127" y="689"/>
                    <a:pt x="138" y="677"/>
                  </a:cubicBezTo>
                  <a:cubicBezTo>
                    <a:pt x="674" y="115"/>
                    <a:pt x="674" y="115"/>
                    <a:pt x="674" y="115"/>
                  </a:cubicBezTo>
                  <a:cubicBezTo>
                    <a:pt x="553" y="0"/>
                    <a:pt x="553" y="0"/>
                    <a:pt x="553" y="0"/>
                  </a:cubicBezTo>
                </a:path>
              </a:pathLst>
            </a:custGeom>
            <a:solidFill>
              <a:srgbClr val="B23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9" name="Freeform 14"/>
            <p:cNvSpPr>
              <a:spLocks/>
            </p:cNvSpPr>
            <p:nvPr/>
          </p:nvSpPr>
          <p:spPr bwMode="auto">
            <a:xfrm>
              <a:off x="4456113" y="2963863"/>
              <a:ext cx="1231900" cy="1271588"/>
            </a:xfrm>
            <a:custGeom>
              <a:avLst/>
              <a:gdLst>
                <a:gd name="T0" fmla="*/ 776 w 776"/>
                <a:gd name="T1" fmla="*/ 135 h 801"/>
                <a:gd name="T2" fmla="*/ 634 w 776"/>
                <a:gd name="T3" fmla="*/ 0 h 801"/>
                <a:gd name="T4" fmla="*/ 0 w 776"/>
                <a:gd name="T5" fmla="*/ 665 h 801"/>
                <a:gd name="T6" fmla="*/ 141 w 776"/>
                <a:gd name="T7" fmla="*/ 801 h 801"/>
                <a:gd name="T8" fmla="*/ 776 w 776"/>
                <a:gd name="T9" fmla="*/ 135 h 801"/>
              </a:gdLst>
              <a:ahLst/>
              <a:cxnLst>
                <a:cxn ang="0">
                  <a:pos x="T0" y="T1"/>
                </a:cxn>
                <a:cxn ang="0">
                  <a:pos x="T2" y="T3"/>
                </a:cxn>
                <a:cxn ang="0">
                  <a:pos x="T4" y="T5"/>
                </a:cxn>
                <a:cxn ang="0">
                  <a:pos x="T6" y="T7"/>
                </a:cxn>
                <a:cxn ang="0">
                  <a:pos x="T8" y="T9"/>
                </a:cxn>
              </a:cxnLst>
              <a:rect l="0" t="0" r="r" b="b"/>
              <a:pathLst>
                <a:path w="776" h="801">
                  <a:moveTo>
                    <a:pt x="776" y="135"/>
                  </a:moveTo>
                  <a:lnTo>
                    <a:pt x="634" y="0"/>
                  </a:lnTo>
                  <a:lnTo>
                    <a:pt x="0" y="665"/>
                  </a:lnTo>
                  <a:lnTo>
                    <a:pt x="141" y="801"/>
                  </a:lnTo>
                  <a:lnTo>
                    <a:pt x="776" y="135"/>
                  </a:lnTo>
                  <a:close/>
                </a:path>
              </a:pathLst>
            </a:custGeom>
            <a:solidFill>
              <a:schemeClr val="accent3">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20" name="Freeform 15"/>
            <p:cNvSpPr>
              <a:spLocks/>
            </p:cNvSpPr>
            <p:nvPr/>
          </p:nvSpPr>
          <p:spPr bwMode="auto">
            <a:xfrm>
              <a:off x="4456113" y="2963863"/>
              <a:ext cx="1231900" cy="1271588"/>
            </a:xfrm>
            <a:custGeom>
              <a:avLst/>
              <a:gdLst>
                <a:gd name="T0" fmla="*/ 776 w 776"/>
                <a:gd name="T1" fmla="*/ 135 h 801"/>
                <a:gd name="T2" fmla="*/ 634 w 776"/>
                <a:gd name="T3" fmla="*/ 0 h 801"/>
                <a:gd name="T4" fmla="*/ 0 w 776"/>
                <a:gd name="T5" fmla="*/ 665 h 801"/>
                <a:gd name="T6" fmla="*/ 141 w 776"/>
                <a:gd name="T7" fmla="*/ 801 h 801"/>
                <a:gd name="T8" fmla="*/ 776 w 776"/>
                <a:gd name="T9" fmla="*/ 135 h 801"/>
              </a:gdLst>
              <a:ahLst/>
              <a:cxnLst>
                <a:cxn ang="0">
                  <a:pos x="T0" y="T1"/>
                </a:cxn>
                <a:cxn ang="0">
                  <a:pos x="T2" y="T3"/>
                </a:cxn>
                <a:cxn ang="0">
                  <a:pos x="T4" y="T5"/>
                </a:cxn>
                <a:cxn ang="0">
                  <a:pos x="T6" y="T7"/>
                </a:cxn>
                <a:cxn ang="0">
                  <a:pos x="T8" y="T9"/>
                </a:cxn>
              </a:cxnLst>
              <a:rect l="0" t="0" r="r" b="b"/>
              <a:pathLst>
                <a:path w="776" h="801">
                  <a:moveTo>
                    <a:pt x="776" y="135"/>
                  </a:moveTo>
                  <a:lnTo>
                    <a:pt x="634" y="0"/>
                  </a:lnTo>
                  <a:lnTo>
                    <a:pt x="0" y="665"/>
                  </a:lnTo>
                  <a:lnTo>
                    <a:pt x="141" y="801"/>
                  </a:lnTo>
                  <a:lnTo>
                    <a:pt x="776" y="13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21" name="Freeform 16"/>
            <p:cNvSpPr>
              <a:spLocks/>
            </p:cNvSpPr>
            <p:nvPr/>
          </p:nvSpPr>
          <p:spPr bwMode="auto">
            <a:xfrm>
              <a:off x="4679950" y="3178175"/>
              <a:ext cx="1231900" cy="1271588"/>
            </a:xfrm>
            <a:custGeom>
              <a:avLst/>
              <a:gdLst>
                <a:gd name="T0" fmla="*/ 776 w 776"/>
                <a:gd name="T1" fmla="*/ 135 h 801"/>
                <a:gd name="T2" fmla="*/ 635 w 776"/>
                <a:gd name="T3" fmla="*/ 0 h 801"/>
                <a:gd name="T4" fmla="*/ 0 w 776"/>
                <a:gd name="T5" fmla="*/ 666 h 801"/>
                <a:gd name="T6" fmla="*/ 141 w 776"/>
                <a:gd name="T7" fmla="*/ 801 h 801"/>
                <a:gd name="T8" fmla="*/ 776 w 776"/>
                <a:gd name="T9" fmla="*/ 135 h 801"/>
              </a:gdLst>
              <a:ahLst/>
              <a:cxnLst>
                <a:cxn ang="0">
                  <a:pos x="T0" y="T1"/>
                </a:cxn>
                <a:cxn ang="0">
                  <a:pos x="T2" y="T3"/>
                </a:cxn>
                <a:cxn ang="0">
                  <a:pos x="T4" y="T5"/>
                </a:cxn>
                <a:cxn ang="0">
                  <a:pos x="T6" y="T7"/>
                </a:cxn>
                <a:cxn ang="0">
                  <a:pos x="T8" y="T9"/>
                </a:cxn>
              </a:cxnLst>
              <a:rect l="0" t="0" r="r" b="b"/>
              <a:pathLst>
                <a:path w="776" h="801">
                  <a:moveTo>
                    <a:pt x="776" y="135"/>
                  </a:moveTo>
                  <a:lnTo>
                    <a:pt x="635" y="0"/>
                  </a:lnTo>
                  <a:lnTo>
                    <a:pt x="0" y="666"/>
                  </a:lnTo>
                  <a:lnTo>
                    <a:pt x="141" y="801"/>
                  </a:lnTo>
                  <a:lnTo>
                    <a:pt x="776" y="135"/>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22" name="Freeform 17"/>
            <p:cNvSpPr>
              <a:spLocks/>
            </p:cNvSpPr>
            <p:nvPr/>
          </p:nvSpPr>
          <p:spPr bwMode="auto">
            <a:xfrm>
              <a:off x="4679950" y="3178175"/>
              <a:ext cx="1231900" cy="1271588"/>
            </a:xfrm>
            <a:custGeom>
              <a:avLst/>
              <a:gdLst>
                <a:gd name="T0" fmla="*/ 776 w 776"/>
                <a:gd name="T1" fmla="*/ 135 h 801"/>
                <a:gd name="T2" fmla="*/ 635 w 776"/>
                <a:gd name="T3" fmla="*/ 0 h 801"/>
                <a:gd name="T4" fmla="*/ 0 w 776"/>
                <a:gd name="T5" fmla="*/ 666 h 801"/>
                <a:gd name="T6" fmla="*/ 141 w 776"/>
                <a:gd name="T7" fmla="*/ 801 h 801"/>
                <a:gd name="T8" fmla="*/ 776 w 776"/>
                <a:gd name="T9" fmla="*/ 135 h 801"/>
              </a:gdLst>
              <a:ahLst/>
              <a:cxnLst>
                <a:cxn ang="0">
                  <a:pos x="T0" y="T1"/>
                </a:cxn>
                <a:cxn ang="0">
                  <a:pos x="T2" y="T3"/>
                </a:cxn>
                <a:cxn ang="0">
                  <a:pos x="T4" y="T5"/>
                </a:cxn>
                <a:cxn ang="0">
                  <a:pos x="T6" y="T7"/>
                </a:cxn>
                <a:cxn ang="0">
                  <a:pos x="T8" y="T9"/>
                </a:cxn>
              </a:cxnLst>
              <a:rect l="0" t="0" r="r" b="b"/>
              <a:pathLst>
                <a:path w="776" h="801">
                  <a:moveTo>
                    <a:pt x="776" y="135"/>
                  </a:moveTo>
                  <a:lnTo>
                    <a:pt x="635" y="0"/>
                  </a:lnTo>
                  <a:lnTo>
                    <a:pt x="0" y="666"/>
                  </a:lnTo>
                  <a:lnTo>
                    <a:pt x="141" y="801"/>
                  </a:lnTo>
                  <a:lnTo>
                    <a:pt x="776" y="13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23" name="Freeform 18"/>
            <p:cNvSpPr>
              <a:spLocks/>
            </p:cNvSpPr>
            <p:nvPr/>
          </p:nvSpPr>
          <p:spPr bwMode="auto">
            <a:xfrm>
              <a:off x="4903788" y="3392488"/>
              <a:ext cx="1231900" cy="1270000"/>
            </a:xfrm>
            <a:custGeom>
              <a:avLst/>
              <a:gdLst>
                <a:gd name="T0" fmla="*/ 776 w 776"/>
                <a:gd name="T1" fmla="*/ 134 h 800"/>
                <a:gd name="T2" fmla="*/ 635 w 776"/>
                <a:gd name="T3" fmla="*/ 0 h 800"/>
                <a:gd name="T4" fmla="*/ 0 w 776"/>
                <a:gd name="T5" fmla="*/ 666 h 800"/>
                <a:gd name="T6" fmla="*/ 141 w 776"/>
                <a:gd name="T7" fmla="*/ 800 h 800"/>
                <a:gd name="T8" fmla="*/ 776 w 776"/>
                <a:gd name="T9" fmla="*/ 134 h 800"/>
              </a:gdLst>
              <a:ahLst/>
              <a:cxnLst>
                <a:cxn ang="0">
                  <a:pos x="T0" y="T1"/>
                </a:cxn>
                <a:cxn ang="0">
                  <a:pos x="T2" y="T3"/>
                </a:cxn>
                <a:cxn ang="0">
                  <a:pos x="T4" y="T5"/>
                </a:cxn>
                <a:cxn ang="0">
                  <a:pos x="T6" y="T7"/>
                </a:cxn>
                <a:cxn ang="0">
                  <a:pos x="T8" y="T9"/>
                </a:cxn>
              </a:cxnLst>
              <a:rect l="0" t="0" r="r" b="b"/>
              <a:pathLst>
                <a:path w="776" h="800">
                  <a:moveTo>
                    <a:pt x="776" y="134"/>
                  </a:moveTo>
                  <a:lnTo>
                    <a:pt x="635" y="0"/>
                  </a:lnTo>
                  <a:lnTo>
                    <a:pt x="0" y="666"/>
                  </a:lnTo>
                  <a:lnTo>
                    <a:pt x="141" y="800"/>
                  </a:lnTo>
                  <a:lnTo>
                    <a:pt x="776" y="134"/>
                  </a:lnTo>
                  <a:close/>
                </a:path>
              </a:pathLst>
            </a:custGeom>
            <a:solidFill>
              <a:srgbClr val="013A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24" name="Freeform 19"/>
            <p:cNvSpPr>
              <a:spLocks/>
            </p:cNvSpPr>
            <p:nvPr/>
          </p:nvSpPr>
          <p:spPr bwMode="auto">
            <a:xfrm>
              <a:off x="4903788" y="3392488"/>
              <a:ext cx="1231900" cy="1270000"/>
            </a:xfrm>
            <a:custGeom>
              <a:avLst/>
              <a:gdLst>
                <a:gd name="T0" fmla="*/ 776 w 776"/>
                <a:gd name="T1" fmla="*/ 134 h 800"/>
                <a:gd name="T2" fmla="*/ 635 w 776"/>
                <a:gd name="T3" fmla="*/ 0 h 800"/>
                <a:gd name="T4" fmla="*/ 0 w 776"/>
                <a:gd name="T5" fmla="*/ 666 h 800"/>
                <a:gd name="T6" fmla="*/ 141 w 776"/>
                <a:gd name="T7" fmla="*/ 800 h 800"/>
                <a:gd name="T8" fmla="*/ 776 w 776"/>
                <a:gd name="T9" fmla="*/ 134 h 800"/>
              </a:gdLst>
              <a:ahLst/>
              <a:cxnLst>
                <a:cxn ang="0">
                  <a:pos x="T0" y="T1"/>
                </a:cxn>
                <a:cxn ang="0">
                  <a:pos x="T2" y="T3"/>
                </a:cxn>
                <a:cxn ang="0">
                  <a:pos x="T4" y="T5"/>
                </a:cxn>
                <a:cxn ang="0">
                  <a:pos x="T6" y="T7"/>
                </a:cxn>
                <a:cxn ang="0">
                  <a:pos x="T8" y="T9"/>
                </a:cxn>
              </a:cxnLst>
              <a:rect l="0" t="0" r="r" b="b"/>
              <a:pathLst>
                <a:path w="776" h="800">
                  <a:moveTo>
                    <a:pt x="776" y="134"/>
                  </a:moveTo>
                  <a:lnTo>
                    <a:pt x="635" y="0"/>
                  </a:lnTo>
                  <a:lnTo>
                    <a:pt x="0" y="666"/>
                  </a:lnTo>
                  <a:lnTo>
                    <a:pt x="141" y="800"/>
                  </a:lnTo>
                  <a:lnTo>
                    <a:pt x="776" y="1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25" name="Freeform 20"/>
            <p:cNvSpPr>
              <a:spLocks/>
            </p:cNvSpPr>
            <p:nvPr/>
          </p:nvSpPr>
          <p:spPr bwMode="auto">
            <a:xfrm>
              <a:off x="5462588" y="1908175"/>
              <a:ext cx="1233488" cy="1270000"/>
            </a:xfrm>
            <a:custGeom>
              <a:avLst/>
              <a:gdLst>
                <a:gd name="T0" fmla="*/ 777 w 777"/>
                <a:gd name="T1" fmla="*/ 134 h 800"/>
                <a:gd name="T2" fmla="*/ 635 w 777"/>
                <a:gd name="T3" fmla="*/ 0 h 800"/>
                <a:gd name="T4" fmla="*/ 0 w 777"/>
                <a:gd name="T5" fmla="*/ 665 h 800"/>
                <a:gd name="T6" fmla="*/ 142 w 777"/>
                <a:gd name="T7" fmla="*/ 800 h 800"/>
                <a:gd name="T8" fmla="*/ 777 w 777"/>
                <a:gd name="T9" fmla="*/ 134 h 800"/>
              </a:gdLst>
              <a:ahLst/>
              <a:cxnLst>
                <a:cxn ang="0">
                  <a:pos x="T0" y="T1"/>
                </a:cxn>
                <a:cxn ang="0">
                  <a:pos x="T2" y="T3"/>
                </a:cxn>
                <a:cxn ang="0">
                  <a:pos x="T4" y="T5"/>
                </a:cxn>
                <a:cxn ang="0">
                  <a:pos x="T6" y="T7"/>
                </a:cxn>
                <a:cxn ang="0">
                  <a:pos x="T8" y="T9"/>
                </a:cxn>
              </a:cxnLst>
              <a:rect l="0" t="0" r="r" b="b"/>
              <a:pathLst>
                <a:path w="777" h="800">
                  <a:moveTo>
                    <a:pt x="777" y="134"/>
                  </a:moveTo>
                  <a:lnTo>
                    <a:pt x="635" y="0"/>
                  </a:lnTo>
                  <a:lnTo>
                    <a:pt x="0" y="665"/>
                  </a:lnTo>
                  <a:lnTo>
                    <a:pt x="142" y="800"/>
                  </a:lnTo>
                  <a:lnTo>
                    <a:pt x="777" y="134"/>
                  </a:ln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26" name="Freeform 21"/>
            <p:cNvSpPr>
              <a:spLocks/>
            </p:cNvSpPr>
            <p:nvPr/>
          </p:nvSpPr>
          <p:spPr bwMode="auto">
            <a:xfrm>
              <a:off x="5462588" y="1908175"/>
              <a:ext cx="1233488" cy="1270000"/>
            </a:xfrm>
            <a:custGeom>
              <a:avLst/>
              <a:gdLst>
                <a:gd name="T0" fmla="*/ 777 w 777"/>
                <a:gd name="T1" fmla="*/ 134 h 800"/>
                <a:gd name="T2" fmla="*/ 635 w 777"/>
                <a:gd name="T3" fmla="*/ 0 h 800"/>
                <a:gd name="T4" fmla="*/ 0 w 777"/>
                <a:gd name="T5" fmla="*/ 665 h 800"/>
                <a:gd name="T6" fmla="*/ 142 w 777"/>
                <a:gd name="T7" fmla="*/ 800 h 800"/>
                <a:gd name="T8" fmla="*/ 777 w 777"/>
                <a:gd name="T9" fmla="*/ 134 h 800"/>
              </a:gdLst>
              <a:ahLst/>
              <a:cxnLst>
                <a:cxn ang="0">
                  <a:pos x="T0" y="T1"/>
                </a:cxn>
                <a:cxn ang="0">
                  <a:pos x="T2" y="T3"/>
                </a:cxn>
                <a:cxn ang="0">
                  <a:pos x="T4" y="T5"/>
                </a:cxn>
                <a:cxn ang="0">
                  <a:pos x="T6" y="T7"/>
                </a:cxn>
                <a:cxn ang="0">
                  <a:pos x="T8" y="T9"/>
                </a:cxn>
              </a:cxnLst>
              <a:rect l="0" t="0" r="r" b="b"/>
              <a:pathLst>
                <a:path w="777" h="800">
                  <a:moveTo>
                    <a:pt x="777" y="134"/>
                  </a:moveTo>
                  <a:lnTo>
                    <a:pt x="635" y="0"/>
                  </a:lnTo>
                  <a:lnTo>
                    <a:pt x="0" y="665"/>
                  </a:lnTo>
                  <a:lnTo>
                    <a:pt x="142" y="800"/>
                  </a:lnTo>
                  <a:lnTo>
                    <a:pt x="777" y="1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27" name="Freeform 22"/>
            <p:cNvSpPr>
              <a:spLocks/>
            </p:cNvSpPr>
            <p:nvPr/>
          </p:nvSpPr>
          <p:spPr bwMode="auto">
            <a:xfrm>
              <a:off x="5688013" y="2120900"/>
              <a:ext cx="1233488" cy="1271588"/>
            </a:xfrm>
            <a:custGeom>
              <a:avLst/>
              <a:gdLst>
                <a:gd name="T0" fmla="*/ 777 w 777"/>
                <a:gd name="T1" fmla="*/ 135 h 801"/>
                <a:gd name="T2" fmla="*/ 635 w 777"/>
                <a:gd name="T3" fmla="*/ 0 h 801"/>
                <a:gd name="T4" fmla="*/ 0 w 777"/>
                <a:gd name="T5" fmla="*/ 666 h 801"/>
                <a:gd name="T6" fmla="*/ 141 w 777"/>
                <a:gd name="T7" fmla="*/ 801 h 801"/>
                <a:gd name="T8" fmla="*/ 777 w 777"/>
                <a:gd name="T9" fmla="*/ 135 h 801"/>
              </a:gdLst>
              <a:ahLst/>
              <a:cxnLst>
                <a:cxn ang="0">
                  <a:pos x="T0" y="T1"/>
                </a:cxn>
                <a:cxn ang="0">
                  <a:pos x="T2" y="T3"/>
                </a:cxn>
                <a:cxn ang="0">
                  <a:pos x="T4" y="T5"/>
                </a:cxn>
                <a:cxn ang="0">
                  <a:pos x="T6" y="T7"/>
                </a:cxn>
                <a:cxn ang="0">
                  <a:pos x="T8" y="T9"/>
                </a:cxn>
              </a:cxnLst>
              <a:rect l="0" t="0" r="r" b="b"/>
              <a:pathLst>
                <a:path w="777" h="801">
                  <a:moveTo>
                    <a:pt x="777" y="135"/>
                  </a:moveTo>
                  <a:lnTo>
                    <a:pt x="635" y="0"/>
                  </a:lnTo>
                  <a:lnTo>
                    <a:pt x="0" y="666"/>
                  </a:lnTo>
                  <a:lnTo>
                    <a:pt x="141" y="801"/>
                  </a:lnTo>
                  <a:lnTo>
                    <a:pt x="777" y="13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28" name="Freeform 23"/>
            <p:cNvSpPr>
              <a:spLocks/>
            </p:cNvSpPr>
            <p:nvPr/>
          </p:nvSpPr>
          <p:spPr bwMode="auto">
            <a:xfrm>
              <a:off x="5688013" y="2120900"/>
              <a:ext cx="1233488" cy="1271588"/>
            </a:xfrm>
            <a:custGeom>
              <a:avLst/>
              <a:gdLst>
                <a:gd name="T0" fmla="*/ 777 w 777"/>
                <a:gd name="T1" fmla="*/ 135 h 801"/>
                <a:gd name="T2" fmla="*/ 635 w 777"/>
                <a:gd name="T3" fmla="*/ 0 h 801"/>
                <a:gd name="T4" fmla="*/ 0 w 777"/>
                <a:gd name="T5" fmla="*/ 666 h 801"/>
                <a:gd name="T6" fmla="*/ 141 w 777"/>
                <a:gd name="T7" fmla="*/ 801 h 801"/>
                <a:gd name="T8" fmla="*/ 777 w 777"/>
                <a:gd name="T9" fmla="*/ 135 h 801"/>
              </a:gdLst>
              <a:ahLst/>
              <a:cxnLst>
                <a:cxn ang="0">
                  <a:pos x="T0" y="T1"/>
                </a:cxn>
                <a:cxn ang="0">
                  <a:pos x="T2" y="T3"/>
                </a:cxn>
                <a:cxn ang="0">
                  <a:pos x="T4" y="T5"/>
                </a:cxn>
                <a:cxn ang="0">
                  <a:pos x="T6" y="T7"/>
                </a:cxn>
                <a:cxn ang="0">
                  <a:pos x="T8" y="T9"/>
                </a:cxn>
              </a:cxnLst>
              <a:rect l="0" t="0" r="r" b="b"/>
              <a:pathLst>
                <a:path w="777" h="801">
                  <a:moveTo>
                    <a:pt x="777" y="135"/>
                  </a:moveTo>
                  <a:lnTo>
                    <a:pt x="635" y="0"/>
                  </a:lnTo>
                  <a:lnTo>
                    <a:pt x="0" y="666"/>
                  </a:lnTo>
                  <a:lnTo>
                    <a:pt x="141" y="801"/>
                  </a:lnTo>
                  <a:lnTo>
                    <a:pt x="777" y="13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29" name="Freeform 24"/>
            <p:cNvSpPr>
              <a:spLocks/>
            </p:cNvSpPr>
            <p:nvPr/>
          </p:nvSpPr>
          <p:spPr bwMode="auto">
            <a:xfrm>
              <a:off x="5911851" y="2335213"/>
              <a:ext cx="1233488" cy="1270000"/>
            </a:xfrm>
            <a:custGeom>
              <a:avLst/>
              <a:gdLst>
                <a:gd name="T0" fmla="*/ 777 w 777"/>
                <a:gd name="T1" fmla="*/ 134 h 800"/>
                <a:gd name="T2" fmla="*/ 636 w 777"/>
                <a:gd name="T3" fmla="*/ 0 h 800"/>
                <a:gd name="T4" fmla="*/ 0 w 777"/>
                <a:gd name="T5" fmla="*/ 666 h 800"/>
                <a:gd name="T6" fmla="*/ 141 w 777"/>
                <a:gd name="T7" fmla="*/ 800 h 800"/>
                <a:gd name="T8" fmla="*/ 777 w 777"/>
                <a:gd name="T9" fmla="*/ 134 h 800"/>
              </a:gdLst>
              <a:ahLst/>
              <a:cxnLst>
                <a:cxn ang="0">
                  <a:pos x="T0" y="T1"/>
                </a:cxn>
                <a:cxn ang="0">
                  <a:pos x="T2" y="T3"/>
                </a:cxn>
                <a:cxn ang="0">
                  <a:pos x="T4" y="T5"/>
                </a:cxn>
                <a:cxn ang="0">
                  <a:pos x="T6" y="T7"/>
                </a:cxn>
                <a:cxn ang="0">
                  <a:pos x="T8" y="T9"/>
                </a:cxn>
              </a:cxnLst>
              <a:rect l="0" t="0" r="r" b="b"/>
              <a:pathLst>
                <a:path w="777" h="800">
                  <a:moveTo>
                    <a:pt x="777" y="134"/>
                  </a:moveTo>
                  <a:lnTo>
                    <a:pt x="636" y="0"/>
                  </a:lnTo>
                  <a:lnTo>
                    <a:pt x="0" y="666"/>
                  </a:lnTo>
                  <a:lnTo>
                    <a:pt x="141" y="800"/>
                  </a:lnTo>
                  <a:lnTo>
                    <a:pt x="777" y="134"/>
                  </a:lnTo>
                  <a:close/>
                </a:path>
              </a:pathLst>
            </a:custGeom>
            <a:solidFill>
              <a:srgbClr val="0F8A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30" name="Freeform 25"/>
            <p:cNvSpPr>
              <a:spLocks/>
            </p:cNvSpPr>
            <p:nvPr/>
          </p:nvSpPr>
          <p:spPr bwMode="auto">
            <a:xfrm>
              <a:off x="5911851" y="2335213"/>
              <a:ext cx="1233488" cy="1270000"/>
            </a:xfrm>
            <a:custGeom>
              <a:avLst/>
              <a:gdLst>
                <a:gd name="T0" fmla="*/ 777 w 777"/>
                <a:gd name="T1" fmla="*/ 134 h 800"/>
                <a:gd name="T2" fmla="*/ 636 w 777"/>
                <a:gd name="T3" fmla="*/ 0 h 800"/>
                <a:gd name="T4" fmla="*/ 0 w 777"/>
                <a:gd name="T5" fmla="*/ 666 h 800"/>
                <a:gd name="T6" fmla="*/ 141 w 777"/>
                <a:gd name="T7" fmla="*/ 800 h 800"/>
                <a:gd name="T8" fmla="*/ 777 w 777"/>
                <a:gd name="T9" fmla="*/ 134 h 800"/>
              </a:gdLst>
              <a:ahLst/>
              <a:cxnLst>
                <a:cxn ang="0">
                  <a:pos x="T0" y="T1"/>
                </a:cxn>
                <a:cxn ang="0">
                  <a:pos x="T2" y="T3"/>
                </a:cxn>
                <a:cxn ang="0">
                  <a:pos x="T4" y="T5"/>
                </a:cxn>
                <a:cxn ang="0">
                  <a:pos x="T6" y="T7"/>
                </a:cxn>
                <a:cxn ang="0">
                  <a:pos x="T8" y="T9"/>
                </a:cxn>
              </a:cxnLst>
              <a:rect l="0" t="0" r="r" b="b"/>
              <a:pathLst>
                <a:path w="777" h="800">
                  <a:moveTo>
                    <a:pt x="777" y="134"/>
                  </a:moveTo>
                  <a:lnTo>
                    <a:pt x="636" y="0"/>
                  </a:lnTo>
                  <a:lnTo>
                    <a:pt x="0" y="666"/>
                  </a:lnTo>
                  <a:lnTo>
                    <a:pt x="141" y="800"/>
                  </a:lnTo>
                  <a:lnTo>
                    <a:pt x="777" y="1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31" name="Freeform 26"/>
            <p:cNvSpPr>
              <a:spLocks/>
            </p:cNvSpPr>
            <p:nvPr/>
          </p:nvSpPr>
          <p:spPr bwMode="auto">
            <a:xfrm>
              <a:off x="6470651" y="769938"/>
              <a:ext cx="1233488" cy="1350963"/>
            </a:xfrm>
            <a:custGeom>
              <a:avLst/>
              <a:gdLst>
                <a:gd name="T0" fmla="*/ 777 w 777"/>
                <a:gd name="T1" fmla="*/ 185 h 851"/>
                <a:gd name="T2" fmla="*/ 684 w 777"/>
                <a:gd name="T3" fmla="*/ 0 h 851"/>
                <a:gd name="T4" fmla="*/ 0 w 777"/>
                <a:gd name="T5" fmla="*/ 717 h 851"/>
                <a:gd name="T6" fmla="*/ 142 w 777"/>
                <a:gd name="T7" fmla="*/ 851 h 851"/>
                <a:gd name="T8" fmla="*/ 777 w 777"/>
                <a:gd name="T9" fmla="*/ 185 h 851"/>
              </a:gdLst>
              <a:ahLst/>
              <a:cxnLst>
                <a:cxn ang="0">
                  <a:pos x="T0" y="T1"/>
                </a:cxn>
                <a:cxn ang="0">
                  <a:pos x="T2" y="T3"/>
                </a:cxn>
                <a:cxn ang="0">
                  <a:pos x="T4" y="T5"/>
                </a:cxn>
                <a:cxn ang="0">
                  <a:pos x="T6" y="T7"/>
                </a:cxn>
                <a:cxn ang="0">
                  <a:pos x="T8" y="T9"/>
                </a:cxn>
              </a:cxnLst>
              <a:rect l="0" t="0" r="r" b="b"/>
              <a:pathLst>
                <a:path w="777" h="851">
                  <a:moveTo>
                    <a:pt x="777" y="185"/>
                  </a:moveTo>
                  <a:lnTo>
                    <a:pt x="684" y="0"/>
                  </a:lnTo>
                  <a:lnTo>
                    <a:pt x="0" y="717"/>
                  </a:lnTo>
                  <a:lnTo>
                    <a:pt x="142" y="851"/>
                  </a:lnTo>
                  <a:lnTo>
                    <a:pt x="777" y="185"/>
                  </a:ln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32" name="Freeform 27"/>
            <p:cNvSpPr>
              <a:spLocks/>
            </p:cNvSpPr>
            <p:nvPr/>
          </p:nvSpPr>
          <p:spPr bwMode="auto">
            <a:xfrm>
              <a:off x="6470651" y="769938"/>
              <a:ext cx="1233488" cy="1350963"/>
            </a:xfrm>
            <a:custGeom>
              <a:avLst/>
              <a:gdLst>
                <a:gd name="T0" fmla="*/ 777 w 777"/>
                <a:gd name="T1" fmla="*/ 185 h 851"/>
                <a:gd name="T2" fmla="*/ 684 w 777"/>
                <a:gd name="T3" fmla="*/ 0 h 851"/>
                <a:gd name="T4" fmla="*/ 0 w 777"/>
                <a:gd name="T5" fmla="*/ 717 h 851"/>
                <a:gd name="T6" fmla="*/ 142 w 777"/>
                <a:gd name="T7" fmla="*/ 851 h 851"/>
                <a:gd name="T8" fmla="*/ 777 w 777"/>
                <a:gd name="T9" fmla="*/ 185 h 851"/>
              </a:gdLst>
              <a:ahLst/>
              <a:cxnLst>
                <a:cxn ang="0">
                  <a:pos x="T0" y="T1"/>
                </a:cxn>
                <a:cxn ang="0">
                  <a:pos x="T2" y="T3"/>
                </a:cxn>
                <a:cxn ang="0">
                  <a:pos x="T4" y="T5"/>
                </a:cxn>
                <a:cxn ang="0">
                  <a:pos x="T6" y="T7"/>
                </a:cxn>
                <a:cxn ang="0">
                  <a:pos x="T8" y="T9"/>
                </a:cxn>
              </a:cxnLst>
              <a:rect l="0" t="0" r="r" b="b"/>
              <a:pathLst>
                <a:path w="777" h="851">
                  <a:moveTo>
                    <a:pt x="777" y="185"/>
                  </a:moveTo>
                  <a:lnTo>
                    <a:pt x="684" y="0"/>
                  </a:lnTo>
                  <a:lnTo>
                    <a:pt x="0" y="717"/>
                  </a:lnTo>
                  <a:lnTo>
                    <a:pt x="142" y="851"/>
                  </a:lnTo>
                  <a:lnTo>
                    <a:pt x="777" y="18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33" name="Freeform 28"/>
            <p:cNvSpPr>
              <a:spLocks/>
            </p:cNvSpPr>
            <p:nvPr/>
          </p:nvSpPr>
          <p:spPr bwMode="auto">
            <a:xfrm>
              <a:off x="6696076" y="1063625"/>
              <a:ext cx="1231900" cy="1271588"/>
            </a:xfrm>
            <a:custGeom>
              <a:avLst/>
              <a:gdLst>
                <a:gd name="T0" fmla="*/ 776 w 776"/>
                <a:gd name="T1" fmla="*/ 136 h 801"/>
                <a:gd name="T2" fmla="*/ 635 w 776"/>
                <a:gd name="T3" fmla="*/ 0 h 801"/>
                <a:gd name="T4" fmla="*/ 0 w 776"/>
                <a:gd name="T5" fmla="*/ 666 h 801"/>
                <a:gd name="T6" fmla="*/ 142 w 776"/>
                <a:gd name="T7" fmla="*/ 801 h 801"/>
                <a:gd name="T8" fmla="*/ 776 w 776"/>
                <a:gd name="T9" fmla="*/ 136 h 801"/>
              </a:gdLst>
              <a:ahLst/>
              <a:cxnLst>
                <a:cxn ang="0">
                  <a:pos x="T0" y="T1"/>
                </a:cxn>
                <a:cxn ang="0">
                  <a:pos x="T2" y="T3"/>
                </a:cxn>
                <a:cxn ang="0">
                  <a:pos x="T4" y="T5"/>
                </a:cxn>
                <a:cxn ang="0">
                  <a:pos x="T6" y="T7"/>
                </a:cxn>
                <a:cxn ang="0">
                  <a:pos x="T8" y="T9"/>
                </a:cxn>
              </a:cxnLst>
              <a:rect l="0" t="0" r="r" b="b"/>
              <a:pathLst>
                <a:path w="776" h="801">
                  <a:moveTo>
                    <a:pt x="776" y="136"/>
                  </a:moveTo>
                  <a:lnTo>
                    <a:pt x="635" y="0"/>
                  </a:lnTo>
                  <a:lnTo>
                    <a:pt x="0" y="666"/>
                  </a:lnTo>
                  <a:lnTo>
                    <a:pt x="142" y="801"/>
                  </a:lnTo>
                  <a:lnTo>
                    <a:pt x="776" y="136"/>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34" name="Freeform 29"/>
            <p:cNvSpPr>
              <a:spLocks/>
            </p:cNvSpPr>
            <p:nvPr/>
          </p:nvSpPr>
          <p:spPr bwMode="auto">
            <a:xfrm>
              <a:off x="6696076" y="1063625"/>
              <a:ext cx="1231900" cy="1271588"/>
            </a:xfrm>
            <a:custGeom>
              <a:avLst/>
              <a:gdLst>
                <a:gd name="T0" fmla="*/ 776 w 776"/>
                <a:gd name="T1" fmla="*/ 136 h 801"/>
                <a:gd name="T2" fmla="*/ 635 w 776"/>
                <a:gd name="T3" fmla="*/ 0 h 801"/>
                <a:gd name="T4" fmla="*/ 0 w 776"/>
                <a:gd name="T5" fmla="*/ 666 h 801"/>
                <a:gd name="T6" fmla="*/ 142 w 776"/>
                <a:gd name="T7" fmla="*/ 801 h 801"/>
                <a:gd name="T8" fmla="*/ 776 w 776"/>
                <a:gd name="T9" fmla="*/ 136 h 801"/>
              </a:gdLst>
              <a:ahLst/>
              <a:cxnLst>
                <a:cxn ang="0">
                  <a:pos x="T0" y="T1"/>
                </a:cxn>
                <a:cxn ang="0">
                  <a:pos x="T2" y="T3"/>
                </a:cxn>
                <a:cxn ang="0">
                  <a:pos x="T4" y="T5"/>
                </a:cxn>
                <a:cxn ang="0">
                  <a:pos x="T6" y="T7"/>
                </a:cxn>
                <a:cxn ang="0">
                  <a:pos x="T8" y="T9"/>
                </a:cxn>
              </a:cxnLst>
              <a:rect l="0" t="0" r="r" b="b"/>
              <a:pathLst>
                <a:path w="776" h="801">
                  <a:moveTo>
                    <a:pt x="776" y="136"/>
                  </a:moveTo>
                  <a:lnTo>
                    <a:pt x="635" y="0"/>
                  </a:lnTo>
                  <a:lnTo>
                    <a:pt x="0" y="666"/>
                  </a:lnTo>
                  <a:lnTo>
                    <a:pt x="142" y="801"/>
                  </a:lnTo>
                  <a:lnTo>
                    <a:pt x="776" y="13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35" name="Freeform 30"/>
            <p:cNvSpPr>
              <a:spLocks/>
            </p:cNvSpPr>
            <p:nvPr/>
          </p:nvSpPr>
          <p:spPr bwMode="auto">
            <a:xfrm>
              <a:off x="6921501" y="1279525"/>
              <a:ext cx="1308100" cy="1268413"/>
            </a:xfrm>
            <a:custGeom>
              <a:avLst/>
              <a:gdLst>
                <a:gd name="T0" fmla="*/ 824 w 824"/>
                <a:gd name="T1" fmla="*/ 83 h 799"/>
                <a:gd name="T2" fmla="*/ 634 w 824"/>
                <a:gd name="T3" fmla="*/ 0 h 799"/>
                <a:gd name="T4" fmla="*/ 0 w 824"/>
                <a:gd name="T5" fmla="*/ 665 h 799"/>
                <a:gd name="T6" fmla="*/ 141 w 824"/>
                <a:gd name="T7" fmla="*/ 799 h 799"/>
                <a:gd name="T8" fmla="*/ 824 w 824"/>
                <a:gd name="T9" fmla="*/ 83 h 799"/>
              </a:gdLst>
              <a:ahLst/>
              <a:cxnLst>
                <a:cxn ang="0">
                  <a:pos x="T0" y="T1"/>
                </a:cxn>
                <a:cxn ang="0">
                  <a:pos x="T2" y="T3"/>
                </a:cxn>
                <a:cxn ang="0">
                  <a:pos x="T4" y="T5"/>
                </a:cxn>
                <a:cxn ang="0">
                  <a:pos x="T6" y="T7"/>
                </a:cxn>
                <a:cxn ang="0">
                  <a:pos x="T8" y="T9"/>
                </a:cxn>
              </a:cxnLst>
              <a:rect l="0" t="0" r="r" b="b"/>
              <a:pathLst>
                <a:path w="824" h="799">
                  <a:moveTo>
                    <a:pt x="824" y="83"/>
                  </a:moveTo>
                  <a:lnTo>
                    <a:pt x="634" y="0"/>
                  </a:lnTo>
                  <a:lnTo>
                    <a:pt x="0" y="665"/>
                  </a:lnTo>
                  <a:lnTo>
                    <a:pt x="141" y="799"/>
                  </a:lnTo>
                  <a:lnTo>
                    <a:pt x="824" y="83"/>
                  </a:lnTo>
                  <a:close/>
                </a:path>
              </a:pathLst>
            </a:custGeom>
            <a:solidFill>
              <a:srgbClr val="ED97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36" name="Freeform 31"/>
            <p:cNvSpPr>
              <a:spLocks/>
            </p:cNvSpPr>
            <p:nvPr/>
          </p:nvSpPr>
          <p:spPr bwMode="auto">
            <a:xfrm>
              <a:off x="6921501" y="1279525"/>
              <a:ext cx="1308100" cy="1268413"/>
            </a:xfrm>
            <a:custGeom>
              <a:avLst/>
              <a:gdLst>
                <a:gd name="T0" fmla="*/ 824 w 824"/>
                <a:gd name="T1" fmla="*/ 83 h 799"/>
                <a:gd name="T2" fmla="*/ 634 w 824"/>
                <a:gd name="T3" fmla="*/ 0 h 799"/>
                <a:gd name="T4" fmla="*/ 0 w 824"/>
                <a:gd name="T5" fmla="*/ 665 h 799"/>
                <a:gd name="T6" fmla="*/ 141 w 824"/>
                <a:gd name="T7" fmla="*/ 799 h 799"/>
                <a:gd name="T8" fmla="*/ 824 w 824"/>
                <a:gd name="T9" fmla="*/ 83 h 799"/>
              </a:gdLst>
              <a:ahLst/>
              <a:cxnLst>
                <a:cxn ang="0">
                  <a:pos x="T0" y="T1"/>
                </a:cxn>
                <a:cxn ang="0">
                  <a:pos x="T2" y="T3"/>
                </a:cxn>
                <a:cxn ang="0">
                  <a:pos x="T4" y="T5"/>
                </a:cxn>
                <a:cxn ang="0">
                  <a:pos x="T6" y="T7"/>
                </a:cxn>
                <a:cxn ang="0">
                  <a:pos x="T8" y="T9"/>
                </a:cxn>
              </a:cxnLst>
              <a:rect l="0" t="0" r="r" b="b"/>
              <a:pathLst>
                <a:path w="824" h="799">
                  <a:moveTo>
                    <a:pt x="824" y="83"/>
                  </a:moveTo>
                  <a:lnTo>
                    <a:pt x="634" y="0"/>
                  </a:lnTo>
                  <a:lnTo>
                    <a:pt x="0" y="665"/>
                  </a:lnTo>
                  <a:lnTo>
                    <a:pt x="141" y="799"/>
                  </a:lnTo>
                  <a:lnTo>
                    <a:pt x="824" y="8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37" name="Freeform 32"/>
            <p:cNvSpPr>
              <a:spLocks/>
            </p:cNvSpPr>
            <p:nvPr/>
          </p:nvSpPr>
          <p:spPr bwMode="auto">
            <a:xfrm>
              <a:off x="7781926" y="984250"/>
              <a:ext cx="222250" cy="212725"/>
            </a:xfrm>
            <a:custGeom>
              <a:avLst/>
              <a:gdLst>
                <a:gd name="T0" fmla="*/ 112 w 120"/>
                <a:gd name="T1" fmla="*/ 107 h 115"/>
                <a:gd name="T2" fmla="*/ 46 w 120"/>
                <a:gd name="T3" fmla="*/ 73 h 115"/>
                <a:gd name="T4" fmla="*/ 8 w 120"/>
                <a:gd name="T5" fmla="*/ 8 h 115"/>
                <a:gd name="T6" fmla="*/ 74 w 120"/>
                <a:gd name="T7" fmla="*/ 43 h 115"/>
                <a:gd name="T8" fmla="*/ 112 w 120"/>
                <a:gd name="T9" fmla="*/ 107 h 115"/>
              </a:gdLst>
              <a:ahLst/>
              <a:cxnLst>
                <a:cxn ang="0">
                  <a:pos x="T0" y="T1"/>
                </a:cxn>
                <a:cxn ang="0">
                  <a:pos x="T2" y="T3"/>
                </a:cxn>
                <a:cxn ang="0">
                  <a:pos x="T4" y="T5"/>
                </a:cxn>
                <a:cxn ang="0">
                  <a:pos x="T6" y="T7"/>
                </a:cxn>
                <a:cxn ang="0">
                  <a:pos x="T8" y="T9"/>
                </a:cxn>
              </a:cxnLst>
              <a:rect l="0" t="0" r="r" b="b"/>
              <a:pathLst>
                <a:path w="120" h="115">
                  <a:moveTo>
                    <a:pt x="112" y="107"/>
                  </a:moveTo>
                  <a:cubicBezTo>
                    <a:pt x="104" y="115"/>
                    <a:pt x="74" y="100"/>
                    <a:pt x="46" y="73"/>
                  </a:cubicBezTo>
                  <a:cubicBezTo>
                    <a:pt x="17" y="45"/>
                    <a:pt x="0" y="17"/>
                    <a:pt x="8" y="8"/>
                  </a:cubicBezTo>
                  <a:cubicBezTo>
                    <a:pt x="16" y="0"/>
                    <a:pt x="46" y="15"/>
                    <a:pt x="74" y="43"/>
                  </a:cubicBezTo>
                  <a:cubicBezTo>
                    <a:pt x="103" y="70"/>
                    <a:pt x="120" y="99"/>
                    <a:pt x="112" y="107"/>
                  </a:cubicBezTo>
                  <a:close/>
                </a:path>
              </a:pathLst>
            </a:custGeom>
            <a:solidFill>
              <a:srgbClr val="3231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38" name="Freeform 37"/>
            <p:cNvSpPr>
              <a:spLocks noEditPoints="1"/>
            </p:cNvSpPr>
            <p:nvPr/>
          </p:nvSpPr>
          <p:spPr bwMode="auto">
            <a:xfrm>
              <a:off x="4181475" y="4449763"/>
              <a:ext cx="971550" cy="1206500"/>
            </a:xfrm>
            <a:custGeom>
              <a:avLst/>
              <a:gdLst>
                <a:gd name="T0" fmla="*/ 525 w 525"/>
                <a:gd name="T1" fmla="*/ 101 h 652"/>
                <a:gd name="T2" fmla="*/ 511 w 525"/>
                <a:gd name="T3" fmla="*/ 115 h 652"/>
                <a:gd name="T4" fmla="*/ 511 w 525"/>
                <a:gd name="T5" fmla="*/ 115 h 652"/>
                <a:gd name="T6" fmla="*/ 45 w 525"/>
                <a:gd name="T7" fmla="*/ 604 h 652"/>
                <a:gd name="T8" fmla="*/ 45 w 525"/>
                <a:gd name="T9" fmla="*/ 604 h 652"/>
                <a:gd name="T10" fmla="*/ 29 w 525"/>
                <a:gd name="T11" fmla="*/ 621 h 652"/>
                <a:gd name="T12" fmla="*/ 0 w 525"/>
                <a:gd name="T13" fmla="*/ 652 h 652"/>
                <a:gd name="T14" fmla="*/ 525 w 525"/>
                <a:gd name="T15" fmla="*/ 101 h 652"/>
                <a:gd name="T16" fmla="*/ 525 w 525"/>
                <a:gd name="T17" fmla="*/ 101 h 652"/>
                <a:gd name="T18" fmla="*/ 390 w 525"/>
                <a:gd name="T19" fmla="*/ 0 h 652"/>
                <a:gd name="T20" fmla="*/ 390 w 525"/>
                <a:gd name="T21" fmla="*/ 0 h 652"/>
                <a:gd name="T22" fmla="*/ 475 w 525"/>
                <a:gd name="T23" fmla="*/ 80 h 652"/>
                <a:gd name="T24" fmla="*/ 390 w 525"/>
                <a:gd name="T25" fmla="*/ 0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5" h="652">
                  <a:moveTo>
                    <a:pt x="525" y="101"/>
                  </a:moveTo>
                  <a:cubicBezTo>
                    <a:pt x="511" y="115"/>
                    <a:pt x="511" y="115"/>
                    <a:pt x="511" y="115"/>
                  </a:cubicBezTo>
                  <a:cubicBezTo>
                    <a:pt x="511" y="115"/>
                    <a:pt x="511" y="115"/>
                    <a:pt x="511" y="115"/>
                  </a:cubicBezTo>
                  <a:cubicBezTo>
                    <a:pt x="45" y="604"/>
                    <a:pt x="45" y="604"/>
                    <a:pt x="45" y="604"/>
                  </a:cubicBezTo>
                  <a:cubicBezTo>
                    <a:pt x="45" y="604"/>
                    <a:pt x="45" y="604"/>
                    <a:pt x="45" y="604"/>
                  </a:cubicBezTo>
                  <a:cubicBezTo>
                    <a:pt x="29" y="621"/>
                    <a:pt x="29" y="621"/>
                    <a:pt x="29" y="621"/>
                  </a:cubicBezTo>
                  <a:cubicBezTo>
                    <a:pt x="19" y="631"/>
                    <a:pt x="10" y="641"/>
                    <a:pt x="0" y="652"/>
                  </a:cubicBezTo>
                  <a:cubicBezTo>
                    <a:pt x="525" y="101"/>
                    <a:pt x="525" y="101"/>
                    <a:pt x="525" y="101"/>
                  </a:cubicBezTo>
                  <a:cubicBezTo>
                    <a:pt x="525" y="101"/>
                    <a:pt x="525" y="101"/>
                    <a:pt x="525" y="101"/>
                  </a:cubicBezTo>
                  <a:moveTo>
                    <a:pt x="390" y="0"/>
                  </a:moveTo>
                  <a:cubicBezTo>
                    <a:pt x="390" y="0"/>
                    <a:pt x="390" y="0"/>
                    <a:pt x="390" y="0"/>
                  </a:cubicBezTo>
                  <a:cubicBezTo>
                    <a:pt x="475" y="80"/>
                    <a:pt x="475" y="80"/>
                    <a:pt x="475" y="80"/>
                  </a:cubicBezTo>
                  <a:cubicBezTo>
                    <a:pt x="390" y="0"/>
                    <a:pt x="390" y="0"/>
                    <a:pt x="390" y="0"/>
                  </a:cubicBezTo>
                </a:path>
              </a:pathLst>
            </a:custGeom>
            <a:solidFill>
              <a:srgbClr val="C7C9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39" name="Freeform 38"/>
            <p:cNvSpPr>
              <a:spLocks/>
            </p:cNvSpPr>
            <p:nvPr/>
          </p:nvSpPr>
          <p:spPr bwMode="auto">
            <a:xfrm>
              <a:off x="4235450" y="5567363"/>
              <a:ext cx="30163" cy="31750"/>
            </a:xfrm>
            <a:custGeom>
              <a:avLst/>
              <a:gdLst>
                <a:gd name="T0" fmla="*/ 16 w 16"/>
                <a:gd name="T1" fmla="*/ 0 h 17"/>
                <a:gd name="T2" fmla="*/ 13 w 16"/>
                <a:gd name="T3" fmla="*/ 4 h 17"/>
                <a:gd name="T4" fmla="*/ 0 w 16"/>
                <a:gd name="T5" fmla="*/ 17 h 17"/>
                <a:gd name="T6" fmla="*/ 16 w 16"/>
                <a:gd name="T7" fmla="*/ 0 h 17"/>
              </a:gdLst>
              <a:ahLst/>
              <a:cxnLst>
                <a:cxn ang="0">
                  <a:pos x="T0" y="T1"/>
                </a:cxn>
                <a:cxn ang="0">
                  <a:pos x="T2" y="T3"/>
                </a:cxn>
                <a:cxn ang="0">
                  <a:pos x="T4" y="T5"/>
                </a:cxn>
                <a:cxn ang="0">
                  <a:pos x="T6" y="T7"/>
                </a:cxn>
              </a:cxnLst>
              <a:rect l="0" t="0" r="r" b="b"/>
              <a:pathLst>
                <a:path w="16" h="17">
                  <a:moveTo>
                    <a:pt x="16" y="0"/>
                  </a:moveTo>
                  <a:cubicBezTo>
                    <a:pt x="13" y="4"/>
                    <a:pt x="13" y="4"/>
                    <a:pt x="13" y="4"/>
                  </a:cubicBezTo>
                  <a:cubicBezTo>
                    <a:pt x="9" y="8"/>
                    <a:pt x="4" y="12"/>
                    <a:pt x="0" y="17"/>
                  </a:cubicBezTo>
                  <a:cubicBezTo>
                    <a:pt x="16" y="0"/>
                    <a:pt x="16" y="0"/>
                    <a:pt x="16" y="0"/>
                  </a:cubicBezTo>
                </a:path>
              </a:pathLst>
            </a:custGeom>
            <a:solidFill>
              <a:srgbClr val="A588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40" name="Freeform 40"/>
            <p:cNvSpPr>
              <a:spLocks/>
            </p:cNvSpPr>
            <p:nvPr/>
          </p:nvSpPr>
          <p:spPr bwMode="auto">
            <a:xfrm>
              <a:off x="3886200" y="4449763"/>
              <a:ext cx="1241425" cy="1284288"/>
            </a:xfrm>
            <a:custGeom>
              <a:avLst/>
              <a:gdLst>
                <a:gd name="T0" fmla="*/ 550 w 671"/>
                <a:gd name="T1" fmla="*/ 0 h 694"/>
                <a:gd name="T2" fmla="*/ 550 w 671"/>
                <a:gd name="T3" fmla="*/ 0 h 694"/>
                <a:gd name="T4" fmla="*/ 14 w 671"/>
                <a:gd name="T5" fmla="*/ 561 h 694"/>
                <a:gd name="T6" fmla="*/ 0 w 671"/>
                <a:gd name="T7" fmla="*/ 602 h 694"/>
                <a:gd name="T8" fmla="*/ 1 w 671"/>
                <a:gd name="T9" fmla="*/ 613 h 694"/>
                <a:gd name="T10" fmla="*/ 10 w 671"/>
                <a:gd name="T11" fmla="*/ 650 h 694"/>
                <a:gd name="T12" fmla="*/ 47 w 671"/>
                <a:gd name="T13" fmla="*/ 685 h 694"/>
                <a:gd name="T14" fmla="*/ 85 w 671"/>
                <a:gd name="T15" fmla="*/ 693 h 694"/>
                <a:gd name="T16" fmla="*/ 94 w 671"/>
                <a:gd name="T17" fmla="*/ 694 h 694"/>
                <a:gd name="T18" fmla="*/ 135 w 671"/>
                <a:gd name="T19" fmla="*/ 677 h 694"/>
                <a:gd name="T20" fmla="*/ 135 w 671"/>
                <a:gd name="T21" fmla="*/ 677 h 694"/>
                <a:gd name="T22" fmla="*/ 202 w 671"/>
                <a:gd name="T23" fmla="*/ 608 h 694"/>
                <a:gd name="T24" fmla="*/ 205 w 671"/>
                <a:gd name="T25" fmla="*/ 604 h 694"/>
                <a:gd name="T26" fmla="*/ 671 w 671"/>
                <a:gd name="T27" fmla="*/ 115 h 694"/>
                <a:gd name="T28" fmla="*/ 671 w 671"/>
                <a:gd name="T29" fmla="*/ 115 h 694"/>
                <a:gd name="T30" fmla="*/ 671 w 671"/>
                <a:gd name="T31" fmla="*/ 115 h 694"/>
                <a:gd name="T32" fmla="*/ 635 w 671"/>
                <a:gd name="T33" fmla="*/ 80 h 694"/>
                <a:gd name="T34" fmla="*/ 550 w 671"/>
                <a:gd name="T35" fmla="*/ 0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1" h="694">
                  <a:moveTo>
                    <a:pt x="550" y="0"/>
                  </a:moveTo>
                  <a:cubicBezTo>
                    <a:pt x="550" y="0"/>
                    <a:pt x="550" y="0"/>
                    <a:pt x="550" y="0"/>
                  </a:cubicBezTo>
                  <a:cubicBezTo>
                    <a:pt x="14" y="561"/>
                    <a:pt x="14" y="561"/>
                    <a:pt x="14" y="561"/>
                  </a:cubicBezTo>
                  <a:cubicBezTo>
                    <a:pt x="5" y="571"/>
                    <a:pt x="0" y="587"/>
                    <a:pt x="0" y="602"/>
                  </a:cubicBezTo>
                  <a:cubicBezTo>
                    <a:pt x="0" y="606"/>
                    <a:pt x="0" y="609"/>
                    <a:pt x="1" y="613"/>
                  </a:cubicBezTo>
                  <a:cubicBezTo>
                    <a:pt x="10" y="650"/>
                    <a:pt x="10" y="650"/>
                    <a:pt x="10" y="650"/>
                  </a:cubicBezTo>
                  <a:cubicBezTo>
                    <a:pt x="14" y="666"/>
                    <a:pt x="31" y="682"/>
                    <a:pt x="47" y="685"/>
                  </a:cubicBezTo>
                  <a:cubicBezTo>
                    <a:pt x="85" y="693"/>
                    <a:pt x="85" y="693"/>
                    <a:pt x="85" y="693"/>
                  </a:cubicBezTo>
                  <a:cubicBezTo>
                    <a:pt x="88" y="693"/>
                    <a:pt x="91" y="694"/>
                    <a:pt x="94" y="694"/>
                  </a:cubicBezTo>
                  <a:cubicBezTo>
                    <a:pt x="108" y="694"/>
                    <a:pt x="126" y="687"/>
                    <a:pt x="135" y="677"/>
                  </a:cubicBezTo>
                  <a:cubicBezTo>
                    <a:pt x="135" y="677"/>
                    <a:pt x="135" y="677"/>
                    <a:pt x="135" y="677"/>
                  </a:cubicBezTo>
                  <a:cubicBezTo>
                    <a:pt x="202" y="608"/>
                    <a:pt x="202" y="608"/>
                    <a:pt x="202" y="608"/>
                  </a:cubicBezTo>
                  <a:cubicBezTo>
                    <a:pt x="205" y="604"/>
                    <a:pt x="205" y="604"/>
                    <a:pt x="205" y="604"/>
                  </a:cubicBezTo>
                  <a:cubicBezTo>
                    <a:pt x="671" y="115"/>
                    <a:pt x="671" y="115"/>
                    <a:pt x="671" y="115"/>
                  </a:cubicBezTo>
                  <a:cubicBezTo>
                    <a:pt x="671" y="115"/>
                    <a:pt x="671" y="115"/>
                    <a:pt x="671" y="115"/>
                  </a:cubicBezTo>
                  <a:cubicBezTo>
                    <a:pt x="671" y="115"/>
                    <a:pt x="671" y="115"/>
                    <a:pt x="671" y="115"/>
                  </a:cubicBezTo>
                  <a:cubicBezTo>
                    <a:pt x="635" y="80"/>
                    <a:pt x="635" y="80"/>
                    <a:pt x="635" y="80"/>
                  </a:cubicBezTo>
                  <a:cubicBezTo>
                    <a:pt x="550" y="0"/>
                    <a:pt x="550" y="0"/>
                    <a:pt x="550" y="0"/>
                  </a:cubicBezTo>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41" name="Freeform 41"/>
            <p:cNvSpPr>
              <a:spLocks/>
            </p:cNvSpPr>
            <p:nvPr/>
          </p:nvSpPr>
          <p:spPr bwMode="auto">
            <a:xfrm>
              <a:off x="4903788" y="3392488"/>
              <a:ext cx="1231900" cy="1270000"/>
            </a:xfrm>
            <a:custGeom>
              <a:avLst/>
              <a:gdLst>
                <a:gd name="T0" fmla="*/ 635 w 776"/>
                <a:gd name="T1" fmla="*/ 0 h 800"/>
                <a:gd name="T2" fmla="*/ 635 w 776"/>
                <a:gd name="T3" fmla="*/ 0 h 800"/>
                <a:gd name="T4" fmla="*/ 0 w 776"/>
                <a:gd name="T5" fmla="*/ 666 h 800"/>
                <a:gd name="T6" fmla="*/ 99 w 776"/>
                <a:gd name="T7" fmla="*/ 759 h 800"/>
                <a:gd name="T8" fmla="*/ 141 w 776"/>
                <a:gd name="T9" fmla="*/ 800 h 800"/>
                <a:gd name="T10" fmla="*/ 157 w 776"/>
                <a:gd name="T11" fmla="*/ 784 h 800"/>
                <a:gd name="T12" fmla="*/ 157 w 776"/>
                <a:gd name="T13" fmla="*/ 784 h 800"/>
                <a:gd name="T14" fmla="*/ 776 w 776"/>
                <a:gd name="T15" fmla="*/ 134 h 800"/>
                <a:gd name="T16" fmla="*/ 635 w 776"/>
                <a:gd name="T17" fmla="*/ 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6" h="800">
                  <a:moveTo>
                    <a:pt x="635" y="0"/>
                  </a:moveTo>
                  <a:lnTo>
                    <a:pt x="635" y="0"/>
                  </a:lnTo>
                  <a:lnTo>
                    <a:pt x="0" y="666"/>
                  </a:lnTo>
                  <a:lnTo>
                    <a:pt x="99" y="759"/>
                  </a:lnTo>
                  <a:lnTo>
                    <a:pt x="141" y="800"/>
                  </a:lnTo>
                  <a:lnTo>
                    <a:pt x="157" y="784"/>
                  </a:lnTo>
                  <a:lnTo>
                    <a:pt x="157" y="784"/>
                  </a:lnTo>
                  <a:lnTo>
                    <a:pt x="776" y="134"/>
                  </a:lnTo>
                  <a:lnTo>
                    <a:pt x="635" y="0"/>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42" name="Freeform 42"/>
            <p:cNvSpPr>
              <a:spLocks/>
            </p:cNvSpPr>
            <p:nvPr/>
          </p:nvSpPr>
          <p:spPr bwMode="auto">
            <a:xfrm>
              <a:off x="4903788" y="3392488"/>
              <a:ext cx="1231900" cy="1270000"/>
            </a:xfrm>
            <a:custGeom>
              <a:avLst/>
              <a:gdLst>
                <a:gd name="T0" fmla="*/ 635 w 776"/>
                <a:gd name="T1" fmla="*/ 0 h 800"/>
                <a:gd name="T2" fmla="*/ 635 w 776"/>
                <a:gd name="T3" fmla="*/ 0 h 800"/>
                <a:gd name="T4" fmla="*/ 0 w 776"/>
                <a:gd name="T5" fmla="*/ 666 h 800"/>
                <a:gd name="T6" fmla="*/ 99 w 776"/>
                <a:gd name="T7" fmla="*/ 759 h 800"/>
                <a:gd name="T8" fmla="*/ 141 w 776"/>
                <a:gd name="T9" fmla="*/ 800 h 800"/>
                <a:gd name="T10" fmla="*/ 157 w 776"/>
                <a:gd name="T11" fmla="*/ 784 h 800"/>
                <a:gd name="T12" fmla="*/ 157 w 776"/>
                <a:gd name="T13" fmla="*/ 784 h 800"/>
                <a:gd name="T14" fmla="*/ 776 w 776"/>
                <a:gd name="T15" fmla="*/ 134 h 800"/>
                <a:gd name="T16" fmla="*/ 635 w 776"/>
                <a:gd name="T17" fmla="*/ 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6" h="800">
                  <a:moveTo>
                    <a:pt x="635" y="0"/>
                  </a:moveTo>
                  <a:lnTo>
                    <a:pt x="635" y="0"/>
                  </a:lnTo>
                  <a:lnTo>
                    <a:pt x="0" y="666"/>
                  </a:lnTo>
                  <a:lnTo>
                    <a:pt x="99" y="759"/>
                  </a:lnTo>
                  <a:lnTo>
                    <a:pt x="141" y="800"/>
                  </a:lnTo>
                  <a:lnTo>
                    <a:pt x="157" y="784"/>
                  </a:lnTo>
                  <a:lnTo>
                    <a:pt x="157" y="784"/>
                  </a:lnTo>
                  <a:lnTo>
                    <a:pt x="776" y="134"/>
                  </a:lnTo>
                  <a:lnTo>
                    <a:pt x="63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43" name="Freeform 43"/>
            <p:cNvSpPr>
              <a:spLocks/>
            </p:cNvSpPr>
            <p:nvPr/>
          </p:nvSpPr>
          <p:spPr bwMode="auto">
            <a:xfrm>
              <a:off x="5911851" y="2335213"/>
              <a:ext cx="1233488" cy="1270000"/>
            </a:xfrm>
            <a:custGeom>
              <a:avLst/>
              <a:gdLst>
                <a:gd name="T0" fmla="*/ 636 w 777"/>
                <a:gd name="T1" fmla="*/ 0 h 800"/>
                <a:gd name="T2" fmla="*/ 636 w 777"/>
                <a:gd name="T3" fmla="*/ 0 h 800"/>
                <a:gd name="T4" fmla="*/ 0 w 777"/>
                <a:gd name="T5" fmla="*/ 666 h 800"/>
                <a:gd name="T6" fmla="*/ 141 w 777"/>
                <a:gd name="T7" fmla="*/ 800 h 800"/>
                <a:gd name="T8" fmla="*/ 777 w 777"/>
                <a:gd name="T9" fmla="*/ 134 h 800"/>
                <a:gd name="T10" fmla="*/ 636 w 777"/>
                <a:gd name="T11" fmla="*/ 0 h 800"/>
              </a:gdLst>
              <a:ahLst/>
              <a:cxnLst>
                <a:cxn ang="0">
                  <a:pos x="T0" y="T1"/>
                </a:cxn>
                <a:cxn ang="0">
                  <a:pos x="T2" y="T3"/>
                </a:cxn>
                <a:cxn ang="0">
                  <a:pos x="T4" y="T5"/>
                </a:cxn>
                <a:cxn ang="0">
                  <a:pos x="T6" y="T7"/>
                </a:cxn>
                <a:cxn ang="0">
                  <a:pos x="T8" y="T9"/>
                </a:cxn>
                <a:cxn ang="0">
                  <a:pos x="T10" y="T11"/>
                </a:cxn>
              </a:cxnLst>
              <a:rect l="0" t="0" r="r" b="b"/>
              <a:pathLst>
                <a:path w="777" h="800">
                  <a:moveTo>
                    <a:pt x="636" y="0"/>
                  </a:moveTo>
                  <a:lnTo>
                    <a:pt x="636" y="0"/>
                  </a:lnTo>
                  <a:lnTo>
                    <a:pt x="0" y="666"/>
                  </a:lnTo>
                  <a:lnTo>
                    <a:pt x="141" y="800"/>
                  </a:lnTo>
                  <a:lnTo>
                    <a:pt x="777" y="134"/>
                  </a:lnTo>
                  <a:lnTo>
                    <a:pt x="636" y="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44" name="Freeform 44"/>
            <p:cNvSpPr>
              <a:spLocks/>
            </p:cNvSpPr>
            <p:nvPr/>
          </p:nvSpPr>
          <p:spPr bwMode="auto">
            <a:xfrm>
              <a:off x="5911851" y="2335213"/>
              <a:ext cx="1233488" cy="1270000"/>
            </a:xfrm>
            <a:custGeom>
              <a:avLst/>
              <a:gdLst>
                <a:gd name="T0" fmla="*/ 636 w 777"/>
                <a:gd name="T1" fmla="*/ 0 h 800"/>
                <a:gd name="T2" fmla="*/ 636 w 777"/>
                <a:gd name="T3" fmla="*/ 0 h 800"/>
                <a:gd name="T4" fmla="*/ 0 w 777"/>
                <a:gd name="T5" fmla="*/ 666 h 800"/>
                <a:gd name="T6" fmla="*/ 141 w 777"/>
                <a:gd name="T7" fmla="*/ 800 h 800"/>
                <a:gd name="T8" fmla="*/ 777 w 777"/>
                <a:gd name="T9" fmla="*/ 134 h 800"/>
                <a:gd name="T10" fmla="*/ 636 w 777"/>
                <a:gd name="T11" fmla="*/ 0 h 800"/>
              </a:gdLst>
              <a:ahLst/>
              <a:cxnLst>
                <a:cxn ang="0">
                  <a:pos x="T0" y="T1"/>
                </a:cxn>
                <a:cxn ang="0">
                  <a:pos x="T2" y="T3"/>
                </a:cxn>
                <a:cxn ang="0">
                  <a:pos x="T4" y="T5"/>
                </a:cxn>
                <a:cxn ang="0">
                  <a:pos x="T6" y="T7"/>
                </a:cxn>
                <a:cxn ang="0">
                  <a:pos x="T8" y="T9"/>
                </a:cxn>
                <a:cxn ang="0">
                  <a:pos x="T10" y="T11"/>
                </a:cxn>
              </a:cxnLst>
              <a:rect l="0" t="0" r="r" b="b"/>
              <a:pathLst>
                <a:path w="777" h="800">
                  <a:moveTo>
                    <a:pt x="636" y="0"/>
                  </a:moveTo>
                  <a:lnTo>
                    <a:pt x="636" y="0"/>
                  </a:lnTo>
                  <a:lnTo>
                    <a:pt x="0" y="666"/>
                  </a:lnTo>
                  <a:lnTo>
                    <a:pt x="141" y="800"/>
                  </a:lnTo>
                  <a:lnTo>
                    <a:pt x="777" y="134"/>
                  </a:lnTo>
                  <a:lnTo>
                    <a:pt x="63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45" name="Freeform 45"/>
            <p:cNvSpPr>
              <a:spLocks/>
            </p:cNvSpPr>
            <p:nvPr/>
          </p:nvSpPr>
          <p:spPr bwMode="auto">
            <a:xfrm>
              <a:off x="6921501" y="1279525"/>
              <a:ext cx="1308100" cy="1268413"/>
            </a:xfrm>
            <a:custGeom>
              <a:avLst/>
              <a:gdLst>
                <a:gd name="T0" fmla="*/ 634 w 824"/>
                <a:gd name="T1" fmla="*/ 0 h 799"/>
                <a:gd name="T2" fmla="*/ 634 w 824"/>
                <a:gd name="T3" fmla="*/ 0 h 799"/>
                <a:gd name="T4" fmla="*/ 0 w 824"/>
                <a:gd name="T5" fmla="*/ 665 h 799"/>
                <a:gd name="T6" fmla="*/ 141 w 824"/>
                <a:gd name="T7" fmla="*/ 799 h 799"/>
                <a:gd name="T8" fmla="*/ 824 w 824"/>
                <a:gd name="T9" fmla="*/ 83 h 799"/>
                <a:gd name="T10" fmla="*/ 634 w 824"/>
                <a:gd name="T11" fmla="*/ 0 h 799"/>
              </a:gdLst>
              <a:ahLst/>
              <a:cxnLst>
                <a:cxn ang="0">
                  <a:pos x="T0" y="T1"/>
                </a:cxn>
                <a:cxn ang="0">
                  <a:pos x="T2" y="T3"/>
                </a:cxn>
                <a:cxn ang="0">
                  <a:pos x="T4" y="T5"/>
                </a:cxn>
                <a:cxn ang="0">
                  <a:pos x="T6" y="T7"/>
                </a:cxn>
                <a:cxn ang="0">
                  <a:pos x="T8" y="T9"/>
                </a:cxn>
                <a:cxn ang="0">
                  <a:pos x="T10" y="T11"/>
                </a:cxn>
              </a:cxnLst>
              <a:rect l="0" t="0" r="r" b="b"/>
              <a:pathLst>
                <a:path w="824" h="799">
                  <a:moveTo>
                    <a:pt x="634" y="0"/>
                  </a:moveTo>
                  <a:lnTo>
                    <a:pt x="634" y="0"/>
                  </a:lnTo>
                  <a:lnTo>
                    <a:pt x="0" y="665"/>
                  </a:lnTo>
                  <a:lnTo>
                    <a:pt x="141" y="799"/>
                  </a:lnTo>
                  <a:lnTo>
                    <a:pt x="824" y="83"/>
                  </a:lnTo>
                  <a:lnTo>
                    <a:pt x="634" y="0"/>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46" name="Freeform 46"/>
            <p:cNvSpPr>
              <a:spLocks/>
            </p:cNvSpPr>
            <p:nvPr/>
          </p:nvSpPr>
          <p:spPr bwMode="auto">
            <a:xfrm>
              <a:off x="6921501" y="1279525"/>
              <a:ext cx="1308100" cy="1268413"/>
            </a:xfrm>
            <a:custGeom>
              <a:avLst/>
              <a:gdLst>
                <a:gd name="T0" fmla="*/ 634 w 824"/>
                <a:gd name="T1" fmla="*/ 0 h 799"/>
                <a:gd name="T2" fmla="*/ 634 w 824"/>
                <a:gd name="T3" fmla="*/ 0 h 799"/>
                <a:gd name="T4" fmla="*/ 0 w 824"/>
                <a:gd name="T5" fmla="*/ 665 h 799"/>
                <a:gd name="T6" fmla="*/ 141 w 824"/>
                <a:gd name="T7" fmla="*/ 799 h 799"/>
                <a:gd name="T8" fmla="*/ 824 w 824"/>
                <a:gd name="T9" fmla="*/ 83 h 799"/>
                <a:gd name="T10" fmla="*/ 634 w 824"/>
                <a:gd name="T11" fmla="*/ 0 h 799"/>
              </a:gdLst>
              <a:ahLst/>
              <a:cxnLst>
                <a:cxn ang="0">
                  <a:pos x="T0" y="T1"/>
                </a:cxn>
                <a:cxn ang="0">
                  <a:pos x="T2" y="T3"/>
                </a:cxn>
                <a:cxn ang="0">
                  <a:pos x="T4" y="T5"/>
                </a:cxn>
                <a:cxn ang="0">
                  <a:pos x="T6" y="T7"/>
                </a:cxn>
                <a:cxn ang="0">
                  <a:pos x="T8" y="T9"/>
                </a:cxn>
                <a:cxn ang="0">
                  <a:pos x="T10" y="T11"/>
                </a:cxn>
              </a:cxnLst>
              <a:rect l="0" t="0" r="r" b="b"/>
              <a:pathLst>
                <a:path w="824" h="799">
                  <a:moveTo>
                    <a:pt x="634" y="0"/>
                  </a:moveTo>
                  <a:lnTo>
                    <a:pt x="634" y="0"/>
                  </a:lnTo>
                  <a:lnTo>
                    <a:pt x="0" y="665"/>
                  </a:lnTo>
                  <a:lnTo>
                    <a:pt x="141" y="799"/>
                  </a:lnTo>
                  <a:lnTo>
                    <a:pt x="824" y="83"/>
                  </a:lnTo>
                  <a:lnTo>
                    <a:pt x="63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47" name="Freeform 22"/>
            <p:cNvSpPr>
              <a:spLocks/>
            </p:cNvSpPr>
            <p:nvPr/>
          </p:nvSpPr>
          <p:spPr bwMode="auto">
            <a:xfrm rot="18810804">
              <a:off x="2967610" y="5986058"/>
              <a:ext cx="298085" cy="231844"/>
            </a:xfrm>
            <a:custGeom>
              <a:avLst/>
              <a:gdLst>
                <a:gd name="T0" fmla="*/ 114 w 114"/>
                <a:gd name="T1" fmla="*/ 49 h 88"/>
                <a:gd name="T2" fmla="*/ 107 w 114"/>
                <a:gd name="T3" fmla="*/ 0 h 88"/>
                <a:gd name="T4" fmla="*/ 0 w 114"/>
                <a:gd name="T5" fmla="*/ 44 h 88"/>
                <a:gd name="T6" fmla="*/ 109 w 114"/>
                <a:gd name="T7" fmla="*/ 88 h 88"/>
                <a:gd name="T8" fmla="*/ 114 w 114"/>
                <a:gd name="T9" fmla="*/ 49 h 88"/>
              </a:gdLst>
              <a:ahLst/>
              <a:cxnLst>
                <a:cxn ang="0">
                  <a:pos x="T0" y="T1"/>
                </a:cxn>
                <a:cxn ang="0">
                  <a:pos x="T2" y="T3"/>
                </a:cxn>
                <a:cxn ang="0">
                  <a:pos x="T4" y="T5"/>
                </a:cxn>
                <a:cxn ang="0">
                  <a:pos x="T6" y="T7"/>
                </a:cxn>
                <a:cxn ang="0">
                  <a:pos x="T8" y="T9"/>
                </a:cxn>
              </a:cxnLst>
              <a:rect l="0" t="0" r="r" b="b"/>
              <a:pathLst>
                <a:path w="114" h="88">
                  <a:moveTo>
                    <a:pt x="114" y="49"/>
                  </a:moveTo>
                  <a:cubicBezTo>
                    <a:pt x="114" y="32"/>
                    <a:pt x="111" y="15"/>
                    <a:pt x="107" y="0"/>
                  </a:cubicBezTo>
                  <a:cubicBezTo>
                    <a:pt x="0" y="44"/>
                    <a:pt x="0" y="44"/>
                    <a:pt x="0" y="44"/>
                  </a:cubicBezTo>
                  <a:cubicBezTo>
                    <a:pt x="109" y="88"/>
                    <a:pt x="109" y="88"/>
                    <a:pt x="109" y="88"/>
                  </a:cubicBezTo>
                  <a:cubicBezTo>
                    <a:pt x="112" y="76"/>
                    <a:pt x="114" y="63"/>
                    <a:pt x="114" y="49"/>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latin typeface="Agency FB" panose="020B0503020202020204" pitchFamily="34" charset="0"/>
              </a:endParaRPr>
            </a:p>
          </p:txBody>
        </p:sp>
      </p:grpSp>
      <p:sp>
        <p:nvSpPr>
          <p:cNvPr id="48" name="Content Placeholder 2"/>
          <p:cNvSpPr txBox="1">
            <a:spLocks/>
          </p:cNvSpPr>
          <p:nvPr/>
        </p:nvSpPr>
        <p:spPr>
          <a:xfrm>
            <a:off x="7174379" y="3075546"/>
            <a:ext cx="2699676" cy="89003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id-ID" b="1" dirty="0">
                <a:solidFill>
                  <a:prstClr val="white"/>
                </a:solidFill>
                <a:latin typeface="Agency FB" panose="020B0503020202020204" pitchFamily="34" charset="0"/>
              </a:rPr>
              <a:t>Sharing </a:t>
            </a:r>
            <a:r>
              <a:rPr lang="en-US" b="1" dirty="0">
                <a:solidFill>
                  <a:prstClr val="white"/>
                </a:solidFill>
                <a:latin typeface="Agency FB" panose="020B0503020202020204" pitchFamily="34" charset="0"/>
              </a:rPr>
              <a:t>Media</a:t>
            </a:r>
            <a:br>
              <a:rPr lang="en-US" b="1" dirty="0">
                <a:solidFill>
                  <a:prstClr val="white"/>
                </a:solidFill>
                <a:latin typeface="Agency FB" panose="020B0503020202020204" pitchFamily="34" charset="0"/>
              </a:rPr>
            </a:br>
            <a:r>
              <a:rPr lang="en-US" sz="1100" dirty="0">
                <a:solidFill>
                  <a:prstClr val="white"/>
                </a:solidFill>
                <a:latin typeface="Agency FB" panose="020B0503020202020204" pitchFamily="34" charset="0"/>
              </a:rPr>
              <a:t>Lorem ipsum dolor sit amet, consectetur adipiscing elit. Curabitur elementum posuere pretium. </a:t>
            </a:r>
          </a:p>
        </p:txBody>
      </p:sp>
      <p:sp>
        <p:nvSpPr>
          <p:cNvPr id="49" name="Content Placeholder 2"/>
          <p:cNvSpPr txBox="1">
            <a:spLocks/>
          </p:cNvSpPr>
          <p:nvPr/>
        </p:nvSpPr>
        <p:spPr>
          <a:xfrm>
            <a:off x="5449932" y="5050700"/>
            <a:ext cx="2699676" cy="89003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id-ID" b="1">
                <a:solidFill>
                  <a:prstClr val="white"/>
                </a:solidFill>
                <a:latin typeface="Agency FB" panose="020B0503020202020204" pitchFamily="34" charset="0"/>
              </a:rPr>
              <a:t>Final Project</a:t>
            </a:r>
            <a:r>
              <a:rPr lang="en-US" b="1" dirty="0">
                <a:solidFill>
                  <a:prstClr val="white"/>
                </a:solidFill>
                <a:latin typeface="Agency FB" panose="020B0503020202020204" pitchFamily="34" charset="0"/>
              </a:rPr>
              <a:t/>
            </a:r>
            <a:br>
              <a:rPr lang="en-US" b="1" dirty="0">
                <a:solidFill>
                  <a:prstClr val="white"/>
                </a:solidFill>
                <a:latin typeface="Agency FB" panose="020B0503020202020204" pitchFamily="34" charset="0"/>
              </a:rPr>
            </a:br>
            <a:r>
              <a:rPr lang="en-US" sz="1100" dirty="0">
                <a:solidFill>
                  <a:prstClr val="white"/>
                </a:solidFill>
                <a:latin typeface="Agency FB" panose="020B0503020202020204" pitchFamily="34" charset="0"/>
              </a:rPr>
              <a:t>Lorem ipsum dolor sit amet, consectetur adipiscing elit. Curabitur elementum posuere pretium. </a:t>
            </a:r>
          </a:p>
        </p:txBody>
      </p:sp>
      <p:sp>
        <p:nvSpPr>
          <p:cNvPr id="50" name="Content Placeholder 2"/>
          <p:cNvSpPr txBox="1">
            <a:spLocks/>
          </p:cNvSpPr>
          <p:nvPr/>
        </p:nvSpPr>
        <p:spPr>
          <a:xfrm>
            <a:off x="3640031" y="1584782"/>
            <a:ext cx="2699676" cy="89003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id-ID" b="1">
                <a:solidFill>
                  <a:prstClr val="white"/>
                </a:solidFill>
                <a:latin typeface="Agency FB" panose="020B0503020202020204" pitchFamily="34" charset="0"/>
              </a:rPr>
              <a:t>First Design</a:t>
            </a:r>
            <a:r>
              <a:rPr lang="en-US" b="1" dirty="0">
                <a:solidFill>
                  <a:prstClr val="white"/>
                </a:solidFill>
                <a:latin typeface="Agency FB" panose="020B0503020202020204" pitchFamily="34" charset="0"/>
              </a:rPr>
              <a:t/>
            </a:r>
            <a:br>
              <a:rPr lang="en-US" b="1" dirty="0">
                <a:solidFill>
                  <a:prstClr val="white"/>
                </a:solidFill>
                <a:latin typeface="Agency FB" panose="020B0503020202020204" pitchFamily="34" charset="0"/>
              </a:rPr>
            </a:br>
            <a:r>
              <a:rPr lang="en-US" sz="1100" dirty="0">
                <a:solidFill>
                  <a:prstClr val="white"/>
                </a:solidFill>
                <a:latin typeface="Agency FB" panose="020B0503020202020204" pitchFamily="34" charset="0"/>
              </a:rPr>
              <a:t>Lorem ipsum dolor sit amet, consectetur adipiscing elit. Curabitur elementum posuere pretium. </a:t>
            </a:r>
          </a:p>
        </p:txBody>
      </p:sp>
      <p:sp>
        <p:nvSpPr>
          <p:cNvPr id="51" name="Content Placeholder 2"/>
          <p:cNvSpPr txBox="1">
            <a:spLocks/>
          </p:cNvSpPr>
          <p:nvPr/>
        </p:nvSpPr>
        <p:spPr>
          <a:xfrm>
            <a:off x="2146067" y="3392457"/>
            <a:ext cx="2699676" cy="89003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id-ID" b="1">
                <a:solidFill>
                  <a:prstClr val="white"/>
                </a:solidFill>
                <a:latin typeface="Agency FB" panose="020B0503020202020204" pitchFamily="34" charset="0"/>
              </a:rPr>
              <a:t>Green Development</a:t>
            </a:r>
            <a:r>
              <a:rPr lang="en-US" b="1" dirty="0">
                <a:solidFill>
                  <a:prstClr val="white"/>
                </a:solidFill>
                <a:latin typeface="Agency FB" panose="020B0503020202020204" pitchFamily="34" charset="0"/>
              </a:rPr>
              <a:t/>
            </a:r>
            <a:br>
              <a:rPr lang="en-US" b="1" dirty="0">
                <a:solidFill>
                  <a:prstClr val="white"/>
                </a:solidFill>
                <a:latin typeface="Agency FB" panose="020B0503020202020204" pitchFamily="34" charset="0"/>
              </a:rPr>
            </a:br>
            <a:r>
              <a:rPr lang="en-US" sz="1100" dirty="0">
                <a:solidFill>
                  <a:prstClr val="white"/>
                </a:solidFill>
                <a:latin typeface="Agency FB" panose="020B0503020202020204" pitchFamily="34" charset="0"/>
              </a:rPr>
              <a:t>Lorem ipsum dolor sit amet, consectetur adipiscing elit. Curabitur elementum posuere pretium. </a:t>
            </a:r>
          </a:p>
        </p:txBody>
      </p:sp>
      <p:sp>
        <p:nvSpPr>
          <p:cNvPr id="52" name="Oval 68"/>
          <p:cNvSpPr>
            <a:spLocks noChangeArrowheads="1"/>
          </p:cNvSpPr>
          <p:nvPr/>
        </p:nvSpPr>
        <p:spPr bwMode="auto">
          <a:xfrm>
            <a:off x="3101577" y="1611764"/>
            <a:ext cx="823913" cy="823913"/>
          </a:xfrm>
          <a:prstGeom prst="ellipse">
            <a:avLst/>
          </a:prstGeom>
          <a:solidFill>
            <a:schemeClr val="accent4"/>
          </a:solidFill>
          <a:ln w="57150">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53" name="Oval 68"/>
          <p:cNvSpPr>
            <a:spLocks noChangeArrowheads="1"/>
          </p:cNvSpPr>
          <p:nvPr/>
        </p:nvSpPr>
        <p:spPr bwMode="auto">
          <a:xfrm>
            <a:off x="1406944" y="3382507"/>
            <a:ext cx="823913" cy="823913"/>
          </a:xfrm>
          <a:prstGeom prst="ellipse">
            <a:avLst/>
          </a:prstGeom>
          <a:solidFill>
            <a:schemeClr val="accent3"/>
          </a:solidFill>
          <a:ln w="57150">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54" name="Oval 68"/>
          <p:cNvSpPr>
            <a:spLocks noChangeArrowheads="1"/>
          </p:cNvSpPr>
          <p:nvPr/>
        </p:nvSpPr>
        <p:spPr bwMode="auto">
          <a:xfrm>
            <a:off x="9695001" y="3062322"/>
            <a:ext cx="823913" cy="823913"/>
          </a:xfrm>
          <a:prstGeom prst="ellipse">
            <a:avLst/>
          </a:prstGeom>
          <a:solidFill>
            <a:schemeClr val="accent1"/>
          </a:solidFill>
          <a:ln w="57150">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55" name="Oval 68"/>
          <p:cNvSpPr>
            <a:spLocks noChangeArrowheads="1"/>
          </p:cNvSpPr>
          <p:nvPr/>
        </p:nvSpPr>
        <p:spPr bwMode="auto">
          <a:xfrm>
            <a:off x="8203452" y="5065276"/>
            <a:ext cx="823913" cy="823913"/>
          </a:xfrm>
          <a:prstGeom prst="ellipse">
            <a:avLst/>
          </a:prstGeom>
          <a:solidFill>
            <a:schemeClr val="accent2"/>
          </a:solidFill>
          <a:ln w="57150">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56" name="Oval 55"/>
          <p:cNvSpPr/>
          <p:nvPr/>
        </p:nvSpPr>
        <p:spPr>
          <a:xfrm>
            <a:off x="9660687" y="3008651"/>
            <a:ext cx="877584" cy="877584"/>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4000" dirty="0">
                <a:solidFill>
                  <a:prstClr val="white"/>
                </a:solidFill>
                <a:latin typeface="Agency FB" panose="020B0503020202020204" pitchFamily="34" charset="0"/>
              </a:rPr>
              <a:t>F</a:t>
            </a:r>
            <a:endParaRPr lang="en-US" sz="4000" dirty="0">
              <a:solidFill>
                <a:prstClr val="white"/>
              </a:solidFill>
              <a:latin typeface="Agency FB" panose="020B0503020202020204" pitchFamily="34" charset="0"/>
            </a:endParaRPr>
          </a:p>
        </p:txBody>
      </p:sp>
      <p:sp>
        <p:nvSpPr>
          <p:cNvPr id="57" name="Rectangle 1"/>
          <p:cNvSpPr>
            <a:spLocks noChangeArrowheads="1"/>
          </p:cNvSpPr>
          <p:nvPr/>
        </p:nvSpPr>
        <p:spPr bwMode="auto">
          <a:xfrm>
            <a:off x="3173493" y="1648592"/>
            <a:ext cx="40267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sz="4000" dirty="0">
                <a:solidFill>
                  <a:prstClr val="white"/>
                </a:solidFill>
                <a:latin typeface="Agency FB" panose="020B0503020202020204" pitchFamily="34" charset="0"/>
              </a:rPr>
              <a:t>é</a:t>
            </a:r>
            <a:r>
              <a:rPr lang="en-US" sz="1100" dirty="0">
                <a:solidFill>
                  <a:prstClr val="black"/>
                </a:solidFill>
                <a:latin typeface="Agency FB" panose="020B0503020202020204" pitchFamily="34" charset="0"/>
              </a:rPr>
              <a:t> </a:t>
            </a:r>
            <a:endParaRPr lang="en-US" sz="2400" dirty="0">
              <a:solidFill>
                <a:prstClr val="black"/>
              </a:solidFill>
              <a:latin typeface="Agency FB" panose="020B0503020202020204" pitchFamily="34" charset="0"/>
            </a:endParaRPr>
          </a:p>
        </p:txBody>
      </p:sp>
      <p:sp>
        <p:nvSpPr>
          <p:cNvPr id="58" name="Oval 57"/>
          <p:cNvSpPr/>
          <p:nvPr/>
        </p:nvSpPr>
        <p:spPr>
          <a:xfrm>
            <a:off x="8176616" y="4985239"/>
            <a:ext cx="877584" cy="877584"/>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4000" dirty="0">
                <a:solidFill>
                  <a:prstClr val="white"/>
                </a:solidFill>
                <a:latin typeface="Agency FB" panose="020B0503020202020204" pitchFamily="34" charset="0"/>
              </a:rPr>
              <a:t>e</a:t>
            </a:r>
            <a:endParaRPr lang="en-US" sz="4000" dirty="0">
              <a:solidFill>
                <a:prstClr val="white"/>
              </a:solidFill>
              <a:latin typeface="Agency FB" panose="020B0503020202020204" pitchFamily="34" charset="0"/>
            </a:endParaRPr>
          </a:p>
        </p:txBody>
      </p:sp>
      <p:sp>
        <p:nvSpPr>
          <p:cNvPr id="59" name="Oval 58"/>
          <p:cNvSpPr/>
          <p:nvPr/>
        </p:nvSpPr>
        <p:spPr>
          <a:xfrm>
            <a:off x="1371303" y="3328400"/>
            <a:ext cx="877584" cy="877584"/>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4000" dirty="0">
                <a:solidFill>
                  <a:prstClr val="white"/>
                </a:solidFill>
                <a:latin typeface="Agency FB" panose="020B0503020202020204" pitchFamily="34" charset="0"/>
              </a:rPr>
              <a:t>:</a:t>
            </a:r>
            <a:endParaRPr lang="en-US" sz="4000" dirty="0">
              <a:solidFill>
                <a:prstClr val="white"/>
              </a:solidFill>
              <a:latin typeface="Agency FB" panose="020B0503020202020204" pitchFamily="34" charset="0"/>
            </a:endParaRPr>
          </a:p>
        </p:txBody>
      </p:sp>
      <p:grpSp>
        <p:nvGrpSpPr>
          <p:cNvPr id="60" name="Group 59"/>
          <p:cNvGrpSpPr/>
          <p:nvPr/>
        </p:nvGrpSpPr>
        <p:grpSpPr>
          <a:xfrm>
            <a:off x="9847034" y="1712723"/>
            <a:ext cx="1998720" cy="1475458"/>
            <a:chOff x="2518844" y="2563628"/>
            <a:chExt cx="1998720" cy="1475458"/>
          </a:xfrm>
        </p:grpSpPr>
        <p:grpSp>
          <p:nvGrpSpPr>
            <p:cNvPr id="61" name="Group 60"/>
            <p:cNvGrpSpPr/>
            <p:nvPr/>
          </p:nvGrpSpPr>
          <p:grpSpPr>
            <a:xfrm>
              <a:off x="2518844" y="2872068"/>
              <a:ext cx="261290" cy="1167018"/>
              <a:chOff x="1374514" y="1504950"/>
              <a:chExt cx="261290" cy="1167018"/>
            </a:xfrm>
          </p:grpSpPr>
          <p:cxnSp>
            <p:nvCxnSpPr>
              <p:cNvPr id="63" name="Straight Connector 62"/>
              <p:cNvCxnSpPr/>
              <p:nvPr/>
            </p:nvCxnSpPr>
            <p:spPr>
              <a:xfrm flipH="1" flipV="1">
                <a:off x="1374514" y="1504950"/>
                <a:ext cx="2" cy="1167018"/>
              </a:xfrm>
              <a:prstGeom prst="line">
                <a:avLst/>
              </a:prstGeom>
              <a:ln>
                <a:solidFill>
                  <a:schemeClr val="tx1">
                    <a:lumMod val="40000"/>
                    <a:lumOff val="6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1374514" y="1504950"/>
                <a:ext cx="261290" cy="0"/>
              </a:xfrm>
              <a:prstGeom prst="line">
                <a:avLst/>
              </a:prstGeom>
              <a:ln>
                <a:solidFill>
                  <a:schemeClr val="tx1">
                    <a:lumMod val="40000"/>
                    <a:lumOff val="6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sp>
          <p:nvSpPr>
            <p:cNvPr id="62" name="Content Placeholder 2"/>
            <p:cNvSpPr txBox="1">
              <a:spLocks/>
            </p:cNvSpPr>
            <p:nvPr/>
          </p:nvSpPr>
          <p:spPr>
            <a:xfrm>
              <a:off x="2826186" y="2563628"/>
              <a:ext cx="1691378" cy="557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Font typeface="Arial" pitchFamily="34" charset="0"/>
                <a:buNone/>
              </a:pPr>
              <a:r>
                <a:rPr lang="en-US" sz="800" dirty="0">
                  <a:solidFill>
                    <a:prstClr val="white">
                      <a:lumMod val="50000"/>
                    </a:prstClr>
                  </a:solidFill>
                  <a:latin typeface="Agency FB" panose="020B0503020202020204" pitchFamily="34" charset="0"/>
                </a:rPr>
                <a:t>Lorem ipsum dolor sit amet, consectetur adipiscing elit. Sed imperdiet tincidunt.</a:t>
              </a:r>
              <a:endParaRPr lang="en-US" sz="700" dirty="0">
                <a:solidFill>
                  <a:prstClr val="white">
                    <a:lumMod val="50000"/>
                  </a:prstClr>
                </a:solidFill>
                <a:latin typeface="Agency FB" panose="020B0503020202020204" pitchFamily="34" charset="0"/>
              </a:endParaRPr>
            </a:p>
          </p:txBody>
        </p:sp>
      </p:grpSp>
      <p:grpSp>
        <p:nvGrpSpPr>
          <p:cNvPr id="65" name="Group 64"/>
          <p:cNvGrpSpPr/>
          <p:nvPr/>
        </p:nvGrpSpPr>
        <p:grpSpPr>
          <a:xfrm>
            <a:off x="8718508" y="4028240"/>
            <a:ext cx="1998720" cy="1475458"/>
            <a:chOff x="2518844" y="2563628"/>
            <a:chExt cx="1998720" cy="1475458"/>
          </a:xfrm>
        </p:grpSpPr>
        <p:grpSp>
          <p:nvGrpSpPr>
            <p:cNvPr id="66" name="Group 65"/>
            <p:cNvGrpSpPr/>
            <p:nvPr/>
          </p:nvGrpSpPr>
          <p:grpSpPr>
            <a:xfrm>
              <a:off x="2518844" y="2872068"/>
              <a:ext cx="261290" cy="1167018"/>
              <a:chOff x="1374514" y="1504950"/>
              <a:chExt cx="261290" cy="1167018"/>
            </a:xfrm>
          </p:grpSpPr>
          <p:cxnSp>
            <p:nvCxnSpPr>
              <p:cNvPr id="68" name="Straight Connector 67"/>
              <p:cNvCxnSpPr/>
              <p:nvPr/>
            </p:nvCxnSpPr>
            <p:spPr>
              <a:xfrm flipH="1" flipV="1">
                <a:off x="1374514" y="1504950"/>
                <a:ext cx="2" cy="1167018"/>
              </a:xfrm>
              <a:prstGeom prst="line">
                <a:avLst/>
              </a:prstGeom>
              <a:ln>
                <a:solidFill>
                  <a:schemeClr val="tx1">
                    <a:lumMod val="40000"/>
                    <a:lumOff val="6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1374514" y="1504950"/>
                <a:ext cx="261290" cy="0"/>
              </a:xfrm>
              <a:prstGeom prst="line">
                <a:avLst/>
              </a:prstGeom>
              <a:ln>
                <a:solidFill>
                  <a:schemeClr val="tx1">
                    <a:lumMod val="40000"/>
                    <a:lumOff val="6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sp>
          <p:nvSpPr>
            <p:cNvPr id="67" name="Content Placeholder 2"/>
            <p:cNvSpPr txBox="1">
              <a:spLocks/>
            </p:cNvSpPr>
            <p:nvPr/>
          </p:nvSpPr>
          <p:spPr>
            <a:xfrm>
              <a:off x="2826186" y="2563628"/>
              <a:ext cx="1691378" cy="557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Font typeface="Arial" pitchFamily="34" charset="0"/>
                <a:buNone/>
              </a:pPr>
              <a:r>
                <a:rPr lang="en-US" sz="800" dirty="0">
                  <a:solidFill>
                    <a:prstClr val="white">
                      <a:lumMod val="50000"/>
                    </a:prstClr>
                  </a:solidFill>
                  <a:latin typeface="Agency FB" panose="020B0503020202020204" pitchFamily="34" charset="0"/>
                </a:rPr>
                <a:t>Lorem ipsum dolor sit amet, consectetur adipiscing elit. Sed imperdiet tincidunt.</a:t>
              </a:r>
              <a:endParaRPr lang="en-US" sz="700" dirty="0">
                <a:solidFill>
                  <a:prstClr val="white">
                    <a:lumMod val="50000"/>
                  </a:prstClr>
                </a:solidFill>
                <a:latin typeface="Agency FB" panose="020B0503020202020204" pitchFamily="34" charset="0"/>
              </a:endParaRPr>
            </a:p>
          </p:txBody>
        </p:sp>
      </p:grpSp>
      <p:grpSp>
        <p:nvGrpSpPr>
          <p:cNvPr id="70" name="Group 69"/>
          <p:cNvGrpSpPr/>
          <p:nvPr/>
        </p:nvGrpSpPr>
        <p:grpSpPr>
          <a:xfrm>
            <a:off x="1499813" y="653319"/>
            <a:ext cx="1985214" cy="1422202"/>
            <a:chOff x="2444088" y="1117042"/>
            <a:chExt cx="1985214" cy="1422202"/>
          </a:xfrm>
        </p:grpSpPr>
        <p:grpSp>
          <p:nvGrpSpPr>
            <p:cNvPr id="71" name="Group 70"/>
            <p:cNvGrpSpPr/>
            <p:nvPr/>
          </p:nvGrpSpPr>
          <p:grpSpPr>
            <a:xfrm flipH="1">
              <a:off x="4168012" y="1372226"/>
              <a:ext cx="261290" cy="1167018"/>
              <a:chOff x="1374514" y="1504950"/>
              <a:chExt cx="261290" cy="1167018"/>
            </a:xfrm>
          </p:grpSpPr>
          <p:cxnSp>
            <p:nvCxnSpPr>
              <p:cNvPr id="73" name="Straight Connector 72"/>
              <p:cNvCxnSpPr/>
              <p:nvPr/>
            </p:nvCxnSpPr>
            <p:spPr>
              <a:xfrm flipH="1" flipV="1">
                <a:off x="1374514" y="1504950"/>
                <a:ext cx="2" cy="1167018"/>
              </a:xfrm>
              <a:prstGeom prst="line">
                <a:avLst/>
              </a:prstGeom>
              <a:ln>
                <a:solidFill>
                  <a:schemeClr val="tx1">
                    <a:lumMod val="40000"/>
                    <a:lumOff val="6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1374514" y="1504950"/>
                <a:ext cx="261290" cy="0"/>
              </a:xfrm>
              <a:prstGeom prst="line">
                <a:avLst/>
              </a:prstGeom>
              <a:ln>
                <a:solidFill>
                  <a:schemeClr val="tx1">
                    <a:lumMod val="40000"/>
                    <a:lumOff val="6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sp>
          <p:nvSpPr>
            <p:cNvPr id="72" name="Content Placeholder 2"/>
            <p:cNvSpPr txBox="1">
              <a:spLocks/>
            </p:cNvSpPr>
            <p:nvPr/>
          </p:nvSpPr>
          <p:spPr>
            <a:xfrm>
              <a:off x="2444088" y="1117042"/>
              <a:ext cx="1691378" cy="557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ct val="150000"/>
                </a:lnSpc>
                <a:buFont typeface="Arial" pitchFamily="34" charset="0"/>
                <a:buNone/>
              </a:pPr>
              <a:r>
                <a:rPr lang="en-US" sz="800" dirty="0">
                  <a:solidFill>
                    <a:prstClr val="white">
                      <a:lumMod val="50000"/>
                    </a:prstClr>
                  </a:solidFill>
                  <a:latin typeface="Agency FB" panose="020B0503020202020204" pitchFamily="34" charset="0"/>
                </a:rPr>
                <a:t>Lorem ipsum dolor sit amet, consectetur adipiscing elit. Sed imperdiet tincidunt.</a:t>
              </a:r>
              <a:endParaRPr lang="en-US" sz="700" dirty="0">
                <a:solidFill>
                  <a:prstClr val="white">
                    <a:lumMod val="50000"/>
                  </a:prstClr>
                </a:solidFill>
                <a:latin typeface="Agency FB" panose="020B0503020202020204" pitchFamily="34" charset="0"/>
              </a:endParaRPr>
            </a:p>
          </p:txBody>
        </p:sp>
      </p:grpSp>
    </p:spTree>
    <p:extLst>
      <p:ext uri="{BB962C8B-B14F-4D97-AF65-F5344CB8AC3E}">
        <p14:creationId xmlns:p14="http://schemas.microsoft.com/office/powerpoint/2010/main" val="3603652029"/>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1700"/>
                                        <p:tgtEl>
                                          <p:spTgt spid="3"/>
                                        </p:tgtEl>
                                      </p:cBhvr>
                                    </p:animEffect>
                                  </p:childTnLst>
                                </p:cTn>
                              </p:par>
                              <p:par>
                                <p:cTn id="8" presetID="42" presetClass="entr" presetSubtype="0" fill="hold" grpId="0" nodeType="withEffect">
                                  <p:stCondLst>
                                    <p:cond delay="17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907774" y="177008"/>
            <a:ext cx="10515600" cy="6976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id-ID" sz="3200">
                <a:solidFill>
                  <a:srgbClr val="44546A"/>
                </a:solidFill>
                <a:latin typeface="Agency FB" panose="020B0503020202020204" pitchFamily="34" charset="0"/>
                <a:ea typeface="Roboto" panose="02000000000000000000" pitchFamily="2" charset="0"/>
                <a:cs typeface="Lato" panose="020F0502020204030203" pitchFamily="34" charset="0"/>
              </a:rPr>
              <a:t>Business Step</a:t>
            </a:r>
            <a:endParaRPr lang="en-US" sz="3200">
              <a:solidFill>
                <a:srgbClr val="44546A"/>
              </a:solidFill>
              <a:latin typeface="Agency FB" panose="020B0503020202020204" pitchFamily="34" charset="0"/>
              <a:ea typeface="Roboto" panose="02000000000000000000" pitchFamily="2" charset="0"/>
              <a:cs typeface="Lato" panose="020F0502020204030203" pitchFamily="34" charset="0"/>
            </a:endParaRPr>
          </a:p>
        </p:txBody>
      </p:sp>
      <p:sp>
        <p:nvSpPr>
          <p:cNvPr id="4" name="Text Placeholder 2"/>
          <p:cNvSpPr txBox="1">
            <a:spLocks/>
          </p:cNvSpPr>
          <p:nvPr/>
        </p:nvSpPr>
        <p:spPr>
          <a:xfrm>
            <a:off x="907774" y="821635"/>
            <a:ext cx="10515600" cy="50358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400">
                <a:solidFill>
                  <a:prstClr val="white">
                    <a:lumMod val="65000"/>
                  </a:prstClr>
                </a:solidFill>
                <a:latin typeface="Agency FB" panose="020B0503020202020204" pitchFamily="34" charset="0"/>
                <a:ea typeface="Roboto" panose="02000000000000000000" pitchFamily="2" charset="0"/>
                <a:cs typeface="Lato" panose="020F0502020204030203" pitchFamily="34" charset="0"/>
              </a:rPr>
              <a:t>Put a relevant subtitle in </a:t>
            </a:r>
            <a:r>
              <a:rPr lang="en-US" sz="1400">
                <a:solidFill>
                  <a:srgbClr val="90BC33"/>
                </a:solidFill>
                <a:latin typeface="Agency FB" panose="020B0503020202020204" pitchFamily="34" charset="0"/>
                <a:ea typeface="Roboto" panose="02000000000000000000" pitchFamily="2" charset="0"/>
                <a:cs typeface="Lato" panose="020F0502020204030203" pitchFamily="34" charset="0"/>
              </a:rPr>
              <a:t>this line</a:t>
            </a:r>
          </a:p>
          <a:p>
            <a:endParaRPr lang="en-US" sz="1400">
              <a:solidFill>
                <a:srgbClr val="90BC33"/>
              </a:solidFill>
              <a:latin typeface="Agency FB" panose="020B0503020202020204" pitchFamily="34" charset="0"/>
              <a:ea typeface="Roboto" panose="02000000000000000000" pitchFamily="2" charset="0"/>
              <a:cs typeface="Lato" panose="020F0502020204030203" pitchFamily="34" charset="0"/>
            </a:endParaRPr>
          </a:p>
        </p:txBody>
      </p:sp>
      <p:sp>
        <p:nvSpPr>
          <p:cNvPr id="5" name="Rounded Rectangle 4"/>
          <p:cNvSpPr/>
          <p:nvPr/>
        </p:nvSpPr>
        <p:spPr>
          <a:xfrm>
            <a:off x="11436823" y="361731"/>
            <a:ext cx="477272" cy="328187"/>
          </a:xfrm>
          <a:prstGeom prst="roundRect">
            <a:avLst/>
          </a:prstGeom>
          <a:solidFill>
            <a:schemeClr val="tx2">
              <a:lumMod val="40000"/>
              <a:lumOff val="60000"/>
            </a:schemeClr>
          </a:solid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DBBBA498-DA9E-49E0-9B68-36103A5B348F}" type="slidenum">
              <a:rPr lang="id-ID" sz="1200">
                <a:solidFill>
                  <a:prstClr val="white"/>
                </a:solidFill>
                <a:latin typeface="Agency FB" panose="020B0503020202020204" pitchFamily="34" charset="0"/>
              </a:rPr>
              <a:pPr algn="ctr"/>
              <a:t>22</a:t>
            </a:fld>
            <a:endParaRPr lang="en-US" sz="1200">
              <a:solidFill>
                <a:prstClr val="white"/>
              </a:solidFill>
              <a:latin typeface="Agency FB" panose="020B0503020202020204" pitchFamily="34" charset="0"/>
            </a:endParaRPr>
          </a:p>
        </p:txBody>
      </p:sp>
      <p:sp>
        <p:nvSpPr>
          <p:cNvPr id="6" name="Rectangle 5"/>
          <p:cNvSpPr/>
          <p:nvPr/>
        </p:nvSpPr>
        <p:spPr>
          <a:xfrm>
            <a:off x="0" y="6723529"/>
            <a:ext cx="12192000" cy="147918"/>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gency FB" panose="020B0503020202020204" pitchFamily="34" charset="0"/>
            </a:endParaRPr>
          </a:p>
        </p:txBody>
      </p:sp>
      <p:grpSp>
        <p:nvGrpSpPr>
          <p:cNvPr id="7" name="Group 138"/>
          <p:cNvGrpSpPr>
            <a:grpSpLocks noChangeAspect="1"/>
          </p:cNvGrpSpPr>
          <p:nvPr/>
        </p:nvGrpSpPr>
        <p:grpSpPr bwMode="auto">
          <a:xfrm>
            <a:off x="4218029" y="1721455"/>
            <a:ext cx="3789005" cy="4892770"/>
            <a:chOff x="2333" y="215"/>
            <a:chExt cx="3014" cy="3892"/>
          </a:xfrm>
        </p:grpSpPr>
        <p:sp>
          <p:nvSpPr>
            <p:cNvPr id="8" name="Freeform 139"/>
            <p:cNvSpPr>
              <a:spLocks/>
            </p:cNvSpPr>
            <p:nvPr/>
          </p:nvSpPr>
          <p:spPr bwMode="auto">
            <a:xfrm>
              <a:off x="3152" y="215"/>
              <a:ext cx="445" cy="1212"/>
            </a:xfrm>
            <a:custGeom>
              <a:avLst/>
              <a:gdLst>
                <a:gd name="T0" fmla="*/ 445 w 445"/>
                <a:gd name="T1" fmla="*/ 1212 h 1212"/>
                <a:gd name="T2" fmla="*/ 0 w 445"/>
                <a:gd name="T3" fmla="*/ 1115 h 1212"/>
                <a:gd name="T4" fmla="*/ 0 w 445"/>
                <a:gd name="T5" fmla="*/ 234 h 1212"/>
                <a:gd name="T6" fmla="*/ 445 w 445"/>
                <a:gd name="T7" fmla="*/ 0 h 1212"/>
                <a:gd name="T8" fmla="*/ 445 w 445"/>
                <a:gd name="T9" fmla="*/ 1212 h 1212"/>
              </a:gdLst>
              <a:ahLst/>
              <a:cxnLst>
                <a:cxn ang="0">
                  <a:pos x="T0" y="T1"/>
                </a:cxn>
                <a:cxn ang="0">
                  <a:pos x="T2" y="T3"/>
                </a:cxn>
                <a:cxn ang="0">
                  <a:pos x="T4" y="T5"/>
                </a:cxn>
                <a:cxn ang="0">
                  <a:pos x="T6" y="T7"/>
                </a:cxn>
                <a:cxn ang="0">
                  <a:pos x="T8" y="T9"/>
                </a:cxn>
              </a:cxnLst>
              <a:rect l="0" t="0" r="r" b="b"/>
              <a:pathLst>
                <a:path w="445" h="1212">
                  <a:moveTo>
                    <a:pt x="445" y="1212"/>
                  </a:moveTo>
                  <a:lnTo>
                    <a:pt x="0" y="1115"/>
                  </a:lnTo>
                  <a:lnTo>
                    <a:pt x="0" y="234"/>
                  </a:lnTo>
                  <a:lnTo>
                    <a:pt x="445" y="0"/>
                  </a:lnTo>
                  <a:lnTo>
                    <a:pt x="445" y="1212"/>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4546A"/>
                </a:solidFill>
                <a:latin typeface="Agency FB" panose="020B0503020202020204" pitchFamily="34" charset="0"/>
              </a:endParaRPr>
            </a:p>
          </p:txBody>
        </p:sp>
        <p:sp>
          <p:nvSpPr>
            <p:cNvPr id="9" name="Freeform 140"/>
            <p:cNvSpPr>
              <a:spLocks/>
            </p:cNvSpPr>
            <p:nvPr/>
          </p:nvSpPr>
          <p:spPr bwMode="auto">
            <a:xfrm>
              <a:off x="3152" y="215"/>
              <a:ext cx="445" cy="1212"/>
            </a:xfrm>
            <a:custGeom>
              <a:avLst/>
              <a:gdLst>
                <a:gd name="T0" fmla="*/ 445 w 445"/>
                <a:gd name="T1" fmla="*/ 1212 h 1212"/>
                <a:gd name="T2" fmla="*/ 0 w 445"/>
                <a:gd name="T3" fmla="*/ 1115 h 1212"/>
                <a:gd name="T4" fmla="*/ 0 w 445"/>
                <a:gd name="T5" fmla="*/ 234 h 1212"/>
                <a:gd name="T6" fmla="*/ 445 w 445"/>
                <a:gd name="T7" fmla="*/ 0 h 1212"/>
                <a:gd name="T8" fmla="*/ 445 w 445"/>
                <a:gd name="T9" fmla="*/ 1212 h 1212"/>
              </a:gdLst>
              <a:ahLst/>
              <a:cxnLst>
                <a:cxn ang="0">
                  <a:pos x="T0" y="T1"/>
                </a:cxn>
                <a:cxn ang="0">
                  <a:pos x="T2" y="T3"/>
                </a:cxn>
                <a:cxn ang="0">
                  <a:pos x="T4" y="T5"/>
                </a:cxn>
                <a:cxn ang="0">
                  <a:pos x="T6" y="T7"/>
                </a:cxn>
                <a:cxn ang="0">
                  <a:pos x="T8" y="T9"/>
                </a:cxn>
              </a:cxnLst>
              <a:rect l="0" t="0" r="r" b="b"/>
              <a:pathLst>
                <a:path w="445" h="1212">
                  <a:moveTo>
                    <a:pt x="445" y="1212"/>
                  </a:moveTo>
                  <a:lnTo>
                    <a:pt x="0" y="1115"/>
                  </a:lnTo>
                  <a:lnTo>
                    <a:pt x="0" y="234"/>
                  </a:lnTo>
                  <a:lnTo>
                    <a:pt x="445" y="0"/>
                  </a:lnTo>
                  <a:lnTo>
                    <a:pt x="445" y="12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4546A"/>
                </a:solidFill>
                <a:latin typeface="Agency FB" panose="020B0503020202020204" pitchFamily="34" charset="0"/>
              </a:endParaRPr>
            </a:p>
          </p:txBody>
        </p:sp>
        <p:sp>
          <p:nvSpPr>
            <p:cNvPr id="10" name="Freeform 141"/>
            <p:cNvSpPr>
              <a:spLocks/>
            </p:cNvSpPr>
            <p:nvPr/>
          </p:nvSpPr>
          <p:spPr bwMode="auto">
            <a:xfrm>
              <a:off x="3562" y="215"/>
              <a:ext cx="963" cy="1212"/>
            </a:xfrm>
            <a:custGeom>
              <a:avLst/>
              <a:gdLst>
                <a:gd name="T0" fmla="*/ 0 w 963"/>
                <a:gd name="T1" fmla="*/ 1212 h 1212"/>
                <a:gd name="T2" fmla="*/ 963 w 963"/>
                <a:gd name="T3" fmla="*/ 1115 h 1212"/>
                <a:gd name="T4" fmla="*/ 963 w 963"/>
                <a:gd name="T5" fmla="*/ 166 h 1212"/>
                <a:gd name="T6" fmla="*/ 0 w 963"/>
                <a:gd name="T7" fmla="*/ 0 h 1212"/>
                <a:gd name="T8" fmla="*/ 0 w 963"/>
                <a:gd name="T9" fmla="*/ 1212 h 1212"/>
              </a:gdLst>
              <a:ahLst/>
              <a:cxnLst>
                <a:cxn ang="0">
                  <a:pos x="T0" y="T1"/>
                </a:cxn>
                <a:cxn ang="0">
                  <a:pos x="T2" y="T3"/>
                </a:cxn>
                <a:cxn ang="0">
                  <a:pos x="T4" y="T5"/>
                </a:cxn>
                <a:cxn ang="0">
                  <a:pos x="T6" y="T7"/>
                </a:cxn>
                <a:cxn ang="0">
                  <a:pos x="T8" y="T9"/>
                </a:cxn>
              </a:cxnLst>
              <a:rect l="0" t="0" r="r" b="b"/>
              <a:pathLst>
                <a:path w="963" h="1212">
                  <a:moveTo>
                    <a:pt x="0" y="1212"/>
                  </a:moveTo>
                  <a:lnTo>
                    <a:pt x="963" y="1115"/>
                  </a:lnTo>
                  <a:lnTo>
                    <a:pt x="963" y="166"/>
                  </a:lnTo>
                  <a:lnTo>
                    <a:pt x="0" y="0"/>
                  </a:lnTo>
                  <a:lnTo>
                    <a:pt x="0" y="1212"/>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4546A"/>
                </a:solidFill>
                <a:latin typeface="Agency FB" panose="020B0503020202020204" pitchFamily="34" charset="0"/>
              </a:endParaRPr>
            </a:p>
          </p:txBody>
        </p:sp>
        <p:sp>
          <p:nvSpPr>
            <p:cNvPr id="11" name="Freeform 142"/>
            <p:cNvSpPr>
              <a:spLocks/>
            </p:cNvSpPr>
            <p:nvPr/>
          </p:nvSpPr>
          <p:spPr bwMode="auto">
            <a:xfrm>
              <a:off x="3562" y="215"/>
              <a:ext cx="963" cy="1212"/>
            </a:xfrm>
            <a:custGeom>
              <a:avLst/>
              <a:gdLst>
                <a:gd name="T0" fmla="*/ 0 w 963"/>
                <a:gd name="T1" fmla="*/ 1212 h 1212"/>
                <a:gd name="T2" fmla="*/ 963 w 963"/>
                <a:gd name="T3" fmla="*/ 1115 h 1212"/>
                <a:gd name="T4" fmla="*/ 963 w 963"/>
                <a:gd name="T5" fmla="*/ 166 h 1212"/>
                <a:gd name="T6" fmla="*/ 0 w 963"/>
                <a:gd name="T7" fmla="*/ 0 h 1212"/>
                <a:gd name="T8" fmla="*/ 0 w 963"/>
                <a:gd name="T9" fmla="*/ 1212 h 1212"/>
              </a:gdLst>
              <a:ahLst/>
              <a:cxnLst>
                <a:cxn ang="0">
                  <a:pos x="T0" y="T1"/>
                </a:cxn>
                <a:cxn ang="0">
                  <a:pos x="T2" y="T3"/>
                </a:cxn>
                <a:cxn ang="0">
                  <a:pos x="T4" y="T5"/>
                </a:cxn>
                <a:cxn ang="0">
                  <a:pos x="T6" y="T7"/>
                </a:cxn>
                <a:cxn ang="0">
                  <a:pos x="T8" y="T9"/>
                </a:cxn>
              </a:cxnLst>
              <a:rect l="0" t="0" r="r" b="b"/>
              <a:pathLst>
                <a:path w="963" h="1212">
                  <a:moveTo>
                    <a:pt x="0" y="1212"/>
                  </a:moveTo>
                  <a:lnTo>
                    <a:pt x="963" y="1115"/>
                  </a:lnTo>
                  <a:lnTo>
                    <a:pt x="963" y="166"/>
                  </a:lnTo>
                  <a:lnTo>
                    <a:pt x="0" y="0"/>
                  </a:lnTo>
                  <a:lnTo>
                    <a:pt x="0" y="12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4546A"/>
                </a:solidFill>
                <a:latin typeface="Agency FB" panose="020B0503020202020204" pitchFamily="34" charset="0"/>
              </a:endParaRPr>
            </a:p>
          </p:txBody>
        </p:sp>
        <p:sp>
          <p:nvSpPr>
            <p:cNvPr id="12" name="Freeform 143"/>
            <p:cNvSpPr>
              <a:spLocks/>
            </p:cNvSpPr>
            <p:nvPr/>
          </p:nvSpPr>
          <p:spPr bwMode="auto">
            <a:xfrm>
              <a:off x="2724" y="904"/>
              <a:ext cx="954" cy="1003"/>
            </a:xfrm>
            <a:custGeom>
              <a:avLst/>
              <a:gdLst>
                <a:gd name="T0" fmla="*/ 954 w 954"/>
                <a:gd name="T1" fmla="*/ 1003 h 1003"/>
                <a:gd name="T2" fmla="*/ 0 w 954"/>
                <a:gd name="T3" fmla="*/ 915 h 1003"/>
                <a:gd name="T4" fmla="*/ 0 w 954"/>
                <a:gd name="T5" fmla="*/ 255 h 1003"/>
                <a:gd name="T6" fmla="*/ 954 w 954"/>
                <a:gd name="T7" fmla="*/ 0 h 1003"/>
                <a:gd name="T8" fmla="*/ 954 w 954"/>
                <a:gd name="T9" fmla="*/ 1003 h 1003"/>
              </a:gdLst>
              <a:ahLst/>
              <a:cxnLst>
                <a:cxn ang="0">
                  <a:pos x="T0" y="T1"/>
                </a:cxn>
                <a:cxn ang="0">
                  <a:pos x="T2" y="T3"/>
                </a:cxn>
                <a:cxn ang="0">
                  <a:pos x="T4" y="T5"/>
                </a:cxn>
                <a:cxn ang="0">
                  <a:pos x="T6" y="T7"/>
                </a:cxn>
                <a:cxn ang="0">
                  <a:pos x="T8" y="T9"/>
                </a:cxn>
              </a:cxnLst>
              <a:rect l="0" t="0" r="r" b="b"/>
              <a:pathLst>
                <a:path w="954" h="1003">
                  <a:moveTo>
                    <a:pt x="954" y="1003"/>
                  </a:moveTo>
                  <a:lnTo>
                    <a:pt x="0" y="915"/>
                  </a:lnTo>
                  <a:lnTo>
                    <a:pt x="0" y="255"/>
                  </a:lnTo>
                  <a:lnTo>
                    <a:pt x="954" y="0"/>
                  </a:lnTo>
                  <a:lnTo>
                    <a:pt x="954" y="1003"/>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4546A"/>
                </a:solidFill>
                <a:latin typeface="Agency FB" panose="020B0503020202020204" pitchFamily="34" charset="0"/>
              </a:endParaRPr>
            </a:p>
          </p:txBody>
        </p:sp>
        <p:sp>
          <p:nvSpPr>
            <p:cNvPr id="13" name="Freeform 144"/>
            <p:cNvSpPr>
              <a:spLocks/>
            </p:cNvSpPr>
            <p:nvPr/>
          </p:nvSpPr>
          <p:spPr bwMode="auto">
            <a:xfrm>
              <a:off x="3678" y="904"/>
              <a:ext cx="1278" cy="1003"/>
            </a:xfrm>
            <a:custGeom>
              <a:avLst/>
              <a:gdLst>
                <a:gd name="T0" fmla="*/ 0 w 1278"/>
                <a:gd name="T1" fmla="*/ 1003 h 1003"/>
                <a:gd name="T2" fmla="*/ 1278 w 1278"/>
                <a:gd name="T3" fmla="*/ 915 h 1003"/>
                <a:gd name="T4" fmla="*/ 1278 w 1278"/>
                <a:gd name="T5" fmla="*/ 163 h 1003"/>
                <a:gd name="T6" fmla="*/ 0 w 1278"/>
                <a:gd name="T7" fmla="*/ 0 h 1003"/>
                <a:gd name="T8" fmla="*/ 0 w 1278"/>
                <a:gd name="T9" fmla="*/ 1003 h 1003"/>
              </a:gdLst>
              <a:ahLst/>
              <a:cxnLst>
                <a:cxn ang="0">
                  <a:pos x="T0" y="T1"/>
                </a:cxn>
                <a:cxn ang="0">
                  <a:pos x="T2" y="T3"/>
                </a:cxn>
                <a:cxn ang="0">
                  <a:pos x="T4" y="T5"/>
                </a:cxn>
                <a:cxn ang="0">
                  <a:pos x="T6" y="T7"/>
                </a:cxn>
                <a:cxn ang="0">
                  <a:pos x="T8" y="T9"/>
                </a:cxn>
              </a:cxnLst>
              <a:rect l="0" t="0" r="r" b="b"/>
              <a:pathLst>
                <a:path w="1278" h="1003">
                  <a:moveTo>
                    <a:pt x="0" y="1003"/>
                  </a:moveTo>
                  <a:lnTo>
                    <a:pt x="1278" y="915"/>
                  </a:lnTo>
                  <a:lnTo>
                    <a:pt x="1278" y="163"/>
                  </a:lnTo>
                  <a:lnTo>
                    <a:pt x="0" y="0"/>
                  </a:lnTo>
                  <a:lnTo>
                    <a:pt x="0" y="1003"/>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4546A"/>
                </a:solidFill>
                <a:latin typeface="Agency FB" panose="020B0503020202020204" pitchFamily="34" charset="0"/>
              </a:endParaRPr>
            </a:p>
          </p:txBody>
        </p:sp>
        <p:sp>
          <p:nvSpPr>
            <p:cNvPr id="14" name="Freeform 145"/>
            <p:cNvSpPr>
              <a:spLocks/>
            </p:cNvSpPr>
            <p:nvPr/>
          </p:nvSpPr>
          <p:spPr bwMode="auto">
            <a:xfrm>
              <a:off x="4156" y="2896"/>
              <a:ext cx="369" cy="1211"/>
            </a:xfrm>
            <a:custGeom>
              <a:avLst/>
              <a:gdLst>
                <a:gd name="T0" fmla="*/ 0 w 369"/>
                <a:gd name="T1" fmla="*/ 0 h 1211"/>
                <a:gd name="T2" fmla="*/ 369 w 369"/>
                <a:gd name="T3" fmla="*/ 97 h 1211"/>
                <a:gd name="T4" fmla="*/ 369 w 369"/>
                <a:gd name="T5" fmla="*/ 977 h 1211"/>
                <a:gd name="T6" fmla="*/ 0 w 369"/>
                <a:gd name="T7" fmla="*/ 1211 h 1211"/>
                <a:gd name="T8" fmla="*/ 0 w 369"/>
                <a:gd name="T9" fmla="*/ 0 h 1211"/>
              </a:gdLst>
              <a:ahLst/>
              <a:cxnLst>
                <a:cxn ang="0">
                  <a:pos x="T0" y="T1"/>
                </a:cxn>
                <a:cxn ang="0">
                  <a:pos x="T2" y="T3"/>
                </a:cxn>
                <a:cxn ang="0">
                  <a:pos x="T4" y="T5"/>
                </a:cxn>
                <a:cxn ang="0">
                  <a:pos x="T6" y="T7"/>
                </a:cxn>
                <a:cxn ang="0">
                  <a:pos x="T8" y="T9"/>
                </a:cxn>
              </a:cxnLst>
              <a:rect l="0" t="0" r="r" b="b"/>
              <a:pathLst>
                <a:path w="369" h="1211">
                  <a:moveTo>
                    <a:pt x="0" y="0"/>
                  </a:moveTo>
                  <a:lnTo>
                    <a:pt x="369" y="97"/>
                  </a:lnTo>
                  <a:lnTo>
                    <a:pt x="369" y="977"/>
                  </a:lnTo>
                  <a:lnTo>
                    <a:pt x="0" y="1211"/>
                  </a:lnTo>
                  <a:lnTo>
                    <a:pt x="0" y="0"/>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4546A"/>
                </a:solidFill>
                <a:latin typeface="Agency FB" panose="020B0503020202020204" pitchFamily="34" charset="0"/>
              </a:endParaRPr>
            </a:p>
          </p:txBody>
        </p:sp>
        <p:sp>
          <p:nvSpPr>
            <p:cNvPr id="15" name="Freeform 146"/>
            <p:cNvSpPr>
              <a:spLocks/>
            </p:cNvSpPr>
            <p:nvPr/>
          </p:nvSpPr>
          <p:spPr bwMode="auto">
            <a:xfrm>
              <a:off x="3152" y="2896"/>
              <a:ext cx="1004" cy="1211"/>
            </a:xfrm>
            <a:custGeom>
              <a:avLst/>
              <a:gdLst>
                <a:gd name="T0" fmla="*/ 1004 w 1004"/>
                <a:gd name="T1" fmla="*/ 0 h 1211"/>
                <a:gd name="T2" fmla="*/ 0 w 1004"/>
                <a:gd name="T3" fmla="*/ 97 h 1211"/>
                <a:gd name="T4" fmla="*/ 0 w 1004"/>
                <a:gd name="T5" fmla="*/ 1046 h 1211"/>
                <a:gd name="T6" fmla="*/ 1004 w 1004"/>
                <a:gd name="T7" fmla="*/ 1211 h 1211"/>
                <a:gd name="T8" fmla="*/ 1004 w 1004"/>
                <a:gd name="T9" fmla="*/ 0 h 1211"/>
              </a:gdLst>
              <a:ahLst/>
              <a:cxnLst>
                <a:cxn ang="0">
                  <a:pos x="T0" y="T1"/>
                </a:cxn>
                <a:cxn ang="0">
                  <a:pos x="T2" y="T3"/>
                </a:cxn>
                <a:cxn ang="0">
                  <a:pos x="T4" y="T5"/>
                </a:cxn>
                <a:cxn ang="0">
                  <a:pos x="T6" y="T7"/>
                </a:cxn>
                <a:cxn ang="0">
                  <a:pos x="T8" y="T9"/>
                </a:cxn>
              </a:cxnLst>
              <a:rect l="0" t="0" r="r" b="b"/>
              <a:pathLst>
                <a:path w="1004" h="1211">
                  <a:moveTo>
                    <a:pt x="1004" y="0"/>
                  </a:moveTo>
                  <a:lnTo>
                    <a:pt x="0" y="97"/>
                  </a:lnTo>
                  <a:lnTo>
                    <a:pt x="0" y="1046"/>
                  </a:lnTo>
                  <a:lnTo>
                    <a:pt x="1004" y="1211"/>
                  </a:lnTo>
                  <a:lnTo>
                    <a:pt x="1004"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4546A"/>
                </a:solidFill>
                <a:latin typeface="Agency FB" panose="020B0503020202020204" pitchFamily="34" charset="0"/>
              </a:endParaRPr>
            </a:p>
          </p:txBody>
        </p:sp>
        <p:sp>
          <p:nvSpPr>
            <p:cNvPr id="16" name="Freeform 147"/>
            <p:cNvSpPr>
              <a:spLocks/>
            </p:cNvSpPr>
            <p:nvPr/>
          </p:nvSpPr>
          <p:spPr bwMode="auto">
            <a:xfrm>
              <a:off x="4040" y="2416"/>
              <a:ext cx="916" cy="1003"/>
            </a:xfrm>
            <a:custGeom>
              <a:avLst/>
              <a:gdLst>
                <a:gd name="T0" fmla="*/ 0 w 916"/>
                <a:gd name="T1" fmla="*/ 0 h 1003"/>
                <a:gd name="T2" fmla="*/ 916 w 916"/>
                <a:gd name="T3" fmla="*/ 87 h 1003"/>
                <a:gd name="T4" fmla="*/ 916 w 916"/>
                <a:gd name="T5" fmla="*/ 747 h 1003"/>
                <a:gd name="T6" fmla="*/ 0 w 916"/>
                <a:gd name="T7" fmla="*/ 1003 h 1003"/>
                <a:gd name="T8" fmla="*/ 0 w 916"/>
                <a:gd name="T9" fmla="*/ 0 h 1003"/>
              </a:gdLst>
              <a:ahLst/>
              <a:cxnLst>
                <a:cxn ang="0">
                  <a:pos x="T0" y="T1"/>
                </a:cxn>
                <a:cxn ang="0">
                  <a:pos x="T2" y="T3"/>
                </a:cxn>
                <a:cxn ang="0">
                  <a:pos x="T4" y="T5"/>
                </a:cxn>
                <a:cxn ang="0">
                  <a:pos x="T6" y="T7"/>
                </a:cxn>
                <a:cxn ang="0">
                  <a:pos x="T8" y="T9"/>
                </a:cxn>
              </a:cxnLst>
              <a:rect l="0" t="0" r="r" b="b"/>
              <a:pathLst>
                <a:path w="916" h="1003">
                  <a:moveTo>
                    <a:pt x="0" y="0"/>
                  </a:moveTo>
                  <a:lnTo>
                    <a:pt x="916" y="87"/>
                  </a:lnTo>
                  <a:lnTo>
                    <a:pt x="916" y="747"/>
                  </a:lnTo>
                  <a:lnTo>
                    <a:pt x="0" y="1003"/>
                  </a:lnTo>
                  <a:lnTo>
                    <a:pt x="0" y="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4546A"/>
                </a:solidFill>
                <a:latin typeface="Agency FB" panose="020B0503020202020204" pitchFamily="34" charset="0"/>
              </a:endParaRPr>
            </a:p>
          </p:txBody>
        </p:sp>
        <p:sp>
          <p:nvSpPr>
            <p:cNvPr id="17" name="Freeform 148"/>
            <p:cNvSpPr>
              <a:spLocks/>
            </p:cNvSpPr>
            <p:nvPr/>
          </p:nvSpPr>
          <p:spPr bwMode="auto">
            <a:xfrm>
              <a:off x="2724" y="2416"/>
              <a:ext cx="1321" cy="1003"/>
            </a:xfrm>
            <a:custGeom>
              <a:avLst/>
              <a:gdLst>
                <a:gd name="T0" fmla="*/ 1321 w 1321"/>
                <a:gd name="T1" fmla="*/ 0 h 1003"/>
                <a:gd name="T2" fmla="*/ 0 w 1321"/>
                <a:gd name="T3" fmla="*/ 87 h 1003"/>
                <a:gd name="T4" fmla="*/ 0 w 1321"/>
                <a:gd name="T5" fmla="*/ 840 h 1003"/>
                <a:gd name="T6" fmla="*/ 1321 w 1321"/>
                <a:gd name="T7" fmla="*/ 1003 h 1003"/>
                <a:gd name="T8" fmla="*/ 1321 w 1321"/>
                <a:gd name="T9" fmla="*/ 0 h 1003"/>
              </a:gdLst>
              <a:ahLst/>
              <a:cxnLst>
                <a:cxn ang="0">
                  <a:pos x="T0" y="T1"/>
                </a:cxn>
                <a:cxn ang="0">
                  <a:pos x="T2" y="T3"/>
                </a:cxn>
                <a:cxn ang="0">
                  <a:pos x="T4" y="T5"/>
                </a:cxn>
                <a:cxn ang="0">
                  <a:pos x="T6" y="T7"/>
                </a:cxn>
                <a:cxn ang="0">
                  <a:pos x="T8" y="T9"/>
                </a:cxn>
              </a:cxnLst>
              <a:rect l="0" t="0" r="r" b="b"/>
              <a:pathLst>
                <a:path w="1321" h="1003">
                  <a:moveTo>
                    <a:pt x="1321" y="0"/>
                  </a:moveTo>
                  <a:lnTo>
                    <a:pt x="0" y="87"/>
                  </a:lnTo>
                  <a:lnTo>
                    <a:pt x="0" y="840"/>
                  </a:lnTo>
                  <a:lnTo>
                    <a:pt x="1321" y="1003"/>
                  </a:lnTo>
                  <a:lnTo>
                    <a:pt x="1321"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4546A"/>
                </a:solidFill>
                <a:latin typeface="Agency FB" panose="020B0503020202020204" pitchFamily="34" charset="0"/>
              </a:endParaRPr>
            </a:p>
          </p:txBody>
        </p:sp>
        <p:sp>
          <p:nvSpPr>
            <p:cNvPr id="18" name="Freeform 149"/>
            <p:cNvSpPr>
              <a:spLocks/>
            </p:cNvSpPr>
            <p:nvPr/>
          </p:nvSpPr>
          <p:spPr bwMode="auto">
            <a:xfrm>
              <a:off x="2333" y="1696"/>
              <a:ext cx="1525" cy="930"/>
            </a:xfrm>
            <a:custGeom>
              <a:avLst/>
              <a:gdLst>
                <a:gd name="T0" fmla="*/ 1525 w 1525"/>
                <a:gd name="T1" fmla="*/ 930 h 930"/>
                <a:gd name="T2" fmla="*/ 0 w 1525"/>
                <a:gd name="T3" fmla="*/ 831 h 930"/>
                <a:gd name="T4" fmla="*/ 0 w 1525"/>
                <a:gd name="T5" fmla="*/ 97 h 930"/>
                <a:gd name="T6" fmla="*/ 1525 w 1525"/>
                <a:gd name="T7" fmla="*/ 0 h 930"/>
                <a:gd name="T8" fmla="*/ 1525 w 1525"/>
                <a:gd name="T9" fmla="*/ 930 h 930"/>
              </a:gdLst>
              <a:ahLst/>
              <a:cxnLst>
                <a:cxn ang="0">
                  <a:pos x="T0" y="T1"/>
                </a:cxn>
                <a:cxn ang="0">
                  <a:pos x="T2" y="T3"/>
                </a:cxn>
                <a:cxn ang="0">
                  <a:pos x="T4" y="T5"/>
                </a:cxn>
                <a:cxn ang="0">
                  <a:pos x="T6" y="T7"/>
                </a:cxn>
                <a:cxn ang="0">
                  <a:pos x="T8" y="T9"/>
                </a:cxn>
              </a:cxnLst>
              <a:rect l="0" t="0" r="r" b="b"/>
              <a:pathLst>
                <a:path w="1525" h="930">
                  <a:moveTo>
                    <a:pt x="1525" y="930"/>
                  </a:moveTo>
                  <a:lnTo>
                    <a:pt x="0" y="831"/>
                  </a:lnTo>
                  <a:lnTo>
                    <a:pt x="0" y="97"/>
                  </a:lnTo>
                  <a:lnTo>
                    <a:pt x="1525" y="0"/>
                  </a:lnTo>
                  <a:lnTo>
                    <a:pt x="1525" y="93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4546A"/>
                </a:solidFill>
                <a:latin typeface="Agency FB" panose="020B0503020202020204" pitchFamily="34" charset="0"/>
              </a:endParaRPr>
            </a:p>
          </p:txBody>
        </p:sp>
        <p:sp>
          <p:nvSpPr>
            <p:cNvPr id="19" name="Freeform 150"/>
            <p:cNvSpPr>
              <a:spLocks/>
            </p:cNvSpPr>
            <p:nvPr/>
          </p:nvSpPr>
          <p:spPr bwMode="auto">
            <a:xfrm>
              <a:off x="3858" y="1696"/>
              <a:ext cx="1489" cy="930"/>
            </a:xfrm>
            <a:custGeom>
              <a:avLst/>
              <a:gdLst>
                <a:gd name="T0" fmla="*/ 0 w 1489"/>
                <a:gd name="T1" fmla="*/ 930 h 930"/>
                <a:gd name="T2" fmla="*/ 1489 w 1489"/>
                <a:gd name="T3" fmla="*/ 831 h 930"/>
                <a:gd name="T4" fmla="*/ 1489 w 1489"/>
                <a:gd name="T5" fmla="*/ 97 h 930"/>
                <a:gd name="T6" fmla="*/ 0 w 1489"/>
                <a:gd name="T7" fmla="*/ 0 h 930"/>
                <a:gd name="T8" fmla="*/ 0 w 1489"/>
                <a:gd name="T9" fmla="*/ 930 h 930"/>
              </a:gdLst>
              <a:ahLst/>
              <a:cxnLst>
                <a:cxn ang="0">
                  <a:pos x="T0" y="T1"/>
                </a:cxn>
                <a:cxn ang="0">
                  <a:pos x="T2" y="T3"/>
                </a:cxn>
                <a:cxn ang="0">
                  <a:pos x="T4" y="T5"/>
                </a:cxn>
                <a:cxn ang="0">
                  <a:pos x="T6" y="T7"/>
                </a:cxn>
                <a:cxn ang="0">
                  <a:pos x="T8" y="T9"/>
                </a:cxn>
              </a:cxnLst>
              <a:rect l="0" t="0" r="r" b="b"/>
              <a:pathLst>
                <a:path w="1489" h="930">
                  <a:moveTo>
                    <a:pt x="0" y="930"/>
                  </a:moveTo>
                  <a:lnTo>
                    <a:pt x="1489" y="831"/>
                  </a:lnTo>
                  <a:lnTo>
                    <a:pt x="1489" y="97"/>
                  </a:lnTo>
                  <a:lnTo>
                    <a:pt x="0" y="0"/>
                  </a:lnTo>
                  <a:lnTo>
                    <a:pt x="0" y="930"/>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4546A"/>
                </a:solidFill>
                <a:latin typeface="Agency FB" panose="020B0503020202020204" pitchFamily="34" charset="0"/>
              </a:endParaRPr>
            </a:p>
          </p:txBody>
        </p:sp>
        <p:sp>
          <p:nvSpPr>
            <p:cNvPr id="20" name="Freeform 151"/>
            <p:cNvSpPr>
              <a:spLocks noEditPoints="1"/>
            </p:cNvSpPr>
            <p:nvPr/>
          </p:nvSpPr>
          <p:spPr bwMode="auto">
            <a:xfrm>
              <a:off x="3152" y="215"/>
              <a:ext cx="438" cy="239"/>
            </a:xfrm>
            <a:custGeom>
              <a:avLst/>
              <a:gdLst>
                <a:gd name="T0" fmla="*/ 0 w 438"/>
                <a:gd name="T1" fmla="*/ 234 h 239"/>
                <a:gd name="T2" fmla="*/ 0 w 438"/>
                <a:gd name="T3" fmla="*/ 234 h 239"/>
                <a:gd name="T4" fmla="*/ 0 w 438"/>
                <a:gd name="T5" fmla="*/ 239 h 239"/>
                <a:gd name="T6" fmla="*/ 0 w 438"/>
                <a:gd name="T7" fmla="*/ 234 h 239"/>
                <a:gd name="T8" fmla="*/ 410 w 438"/>
                <a:gd name="T9" fmla="*/ 0 h 239"/>
                <a:gd name="T10" fmla="*/ 372 w 438"/>
                <a:gd name="T11" fmla="*/ 0 h 239"/>
                <a:gd name="T12" fmla="*/ 3 w 438"/>
                <a:gd name="T13" fmla="*/ 234 h 239"/>
                <a:gd name="T14" fmla="*/ 69 w 438"/>
                <a:gd name="T15" fmla="*/ 199 h 239"/>
                <a:gd name="T16" fmla="*/ 374 w 438"/>
                <a:gd name="T17" fmla="*/ 14 h 239"/>
                <a:gd name="T18" fmla="*/ 410 w 438"/>
                <a:gd name="T19" fmla="*/ 14 h 239"/>
                <a:gd name="T20" fmla="*/ 410 w 438"/>
                <a:gd name="T21" fmla="*/ 0 h 239"/>
                <a:gd name="T22" fmla="*/ 438 w 438"/>
                <a:gd name="T23" fmla="*/ 5 h 239"/>
                <a:gd name="T24" fmla="*/ 410 w 438"/>
                <a:gd name="T25"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8" h="239">
                  <a:moveTo>
                    <a:pt x="0" y="234"/>
                  </a:moveTo>
                  <a:lnTo>
                    <a:pt x="0" y="234"/>
                  </a:lnTo>
                  <a:lnTo>
                    <a:pt x="0" y="239"/>
                  </a:lnTo>
                  <a:lnTo>
                    <a:pt x="0" y="234"/>
                  </a:lnTo>
                  <a:close/>
                  <a:moveTo>
                    <a:pt x="410" y="0"/>
                  </a:moveTo>
                  <a:lnTo>
                    <a:pt x="372" y="0"/>
                  </a:lnTo>
                  <a:lnTo>
                    <a:pt x="3" y="234"/>
                  </a:lnTo>
                  <a:lnTo>
                    <a:pt x="69" y="199"/>
                  </a:lnTo>
                  <a:lnTo>
                    <a:pt x="374" y="14"/>
                  </a:lnTo>
                  <a:lnTo>
                    <a:pt x="410" y="14"/>
                  </a:lnTo>
                  <a:lnTo>
                    <a:pt x="410" y="0"/>
                  </a:lnTo>
                  <a:lnTo>
                    <a:pt x="438" y="5"/>
                  </a:lnTo>
                  <a:lnTo>
                    <a:pt x="41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4546A"/>
                </a:solidFill>
                <a:latin typeface="Agency FB" panose="020B0503020202020204" pitchFamily="34" charset="0"/>
              </a:endParaRPr>
            </a:p>
          </p:txBody>
        </p:sp>
        <p:sp>
          <p:nvSpPr>
            <p:cNvPr id="21" name="Freeform 152"/>
            <p:cNvSpPr>
              <a:spLocks noEditPoints="1"/>
            </p:cNvSpPr>
            <p:nvPr/>
          </p:nvSpPr>
          <p:spPr bwMode="auto">
            <a:xfrm>
              <a:off x="3152" y="215"/>
              <a:ext cx="438" cy="239"/>
            </a:xfrm>
            <a:custGeom>
              <a:avLst/>
              <a:gdLst>
                <a:gd name="T0" fmla="*/ 0 w 438"/>
                <a:gd name="T1" fmla="*/ 234 h 239"/>
                <a:gd name="T2" fmla="*/ 0 w 438"/>
                <a:gd name="T3" fmla="*/ 234 h 239"/>
                <a:gd name="T4" fmla="*/ 0 w 438"/>
                <a:gd name="T5" fmla="*/ 239 h 239"/>
                <a:gd name="T6" fmla="*/ 0 w 438"/>
                <a:gd name="T7" fmla="*/ 234 h 239"/>
                <a:gd name="T8" fmla="*/ 410 w 438"/>
                <a:gd name="T9" fmla="*/ 0 h 239"/>
                <a:gd name="T10" fmla="*/ 372 w 438"/>
                <a:gd name="T11" fmla="*/ 0 h 239"/>
                <a:gd name="T12" fmla="*/ 3 w 438"/>
                <a:gd name="T13" fmla="*/ 234 h 239"/>
                <a:gd name="T14" fmla="*/ 69 w 438"/>
                <a:gd name="T15" fmla="*/ 199 h 239"/>
                <a:gd name="T16" fmla="*/ 374 w 438"/>
                <a:gd name="T17" fmla="*/ 14 h 239"/>
                <a:gd name="T18" fmla="*/ 410 w 438"/>
                <a:gd name="T19" fmla="*/ 14 h 239"/>
                <a:gd name="T20" fmla="*/ 410 w 438"/>
                <a:gd name="T21" fmla="*/ 0 h 239"/>
                <a:gd name="T22" fmla="*/ 438 w 438"/>
                <a:gd name="T23" fmla="*/ 5 h 239"/>
                <a:gd name="T24" fmla="*/ 410 w 438"/>
                <a:gd name="T25"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8" h="239">
                  <a:moveTo>
                    <a:pt x="0" y="234"/>
                  </a:moveTo>
                  <a:lnTo>
                    <a:pt x="0" y="234"/>
                  </a:lnTo>
                  <a:lnTo>
                    <a:pt x="0" y="239"/>
                  </a:lnTo>
                  <a:lnTo>
                    <a:pt x="0" y="234"/>
                  </a:lnTo>
                  <a:moveTo>
                    <a:pt x="410" y="0"/>
                  </a:moveTo>
                  <a:lnTo>
                    <a:pt x="372" y="0"/>
                  </a:lnTo>
                  <a:lnTo>
                    <a:pt x="3" y="234"/>
                  </a:lnTo>
                  <a:lnTo>
                    <a:pt x="69" y="199"/>
                  </a:lnTo>
                  <a:lnTo>
                    <a:pt x="374" y="14"/>
                  </a:lnTo>
                  <a:lnTo>
                    <a:pt x="410" y="14"/>
                  </a:lnTo>
                  <a:lnTo>
                    <a:pt x="410" y="0"/>
                  </a:lnTo>
                  <a:lnTo>
                    <a:pt x="438" y="5"/>
                  </a:lnTo>
                  <a:lnTo>
                    <a:pt x="4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4546A"/>
                </a:solidFill>
                <a:latin typeface="Agency FB" panose="020B0503020202020204" pitchFamily="34" charset="0"/>
              </a:endParaRPr>
            </a:p>
          </p:txBody>
        </p:sp>
        <p:sp>
          <p:nvSpPr>
            <p:cNvPr id="22" name="Freeform 153"/>
            <p:cNvSpPr>
              <a:spLocks noEditPoints="1"/>
            </p:cNvSpPr>
            <p:nvPr/>
          </p:nvSpPr>
          <p:spPr bwMode="auto">
            <a:xfrm>
              <a:off x="3152" y="220"/>
              <a:ext cx="445" cy="234"/>
            </a:xfrm>
            <a:custGeom>
              <a:avLst/>
              <a:gdLst>
                <a:gd name="T0" fmla="*/ 69 w 445"/>
                <a:gd name="T1" fmla="*/ 194 h 234"/>
                <a:gd name="T2" fmla="*/ 3 w 445"/>
                <a:gd name="T3" fmla="*/ 229 h 234"/>
                <a:gd name="T4" fmla="*/ 0 w 445"/>
                <a:gd name="T5" fmla="*/ 229 h 234"/>
                <a:gd name="T6" fmla="*/ 0 w 445"/>
                <a:gd name="T7" fmla="*/ 234 h 234"/>
                <a:gd name="T8" fmla="*/ 69 w 445"/>
                <a:gd name="T9" fmla="*/ 194 h 234"/>
                <a:gd name="T10" fmla="*/ 438 w 445"/>
                <a:gd name="T11" fmla="*/ 0 h 234"/>
                <a:gd name="T12" fmla="*/ 438 w 445"/>
                <a:gd name="T13" fmla="*/ 0 h 234"/>
                <a:gd name="T14" fmla="*/ 445 w 445"/>
                <a:gd name="T15" fmla="*/ 2 h 234"/>
                <a:gd name="T16" fmla="*/ 438 w 445"/>
                <a:gd name="T17"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5" h="234">
                  <a:moveTo>
                    <a:pt x="69" y="194"/>
                  </a:moveTo>
                  <a:lnTo>
                    <a:pt x="3" y="229"/>
                  </a:lnTo>
                  <a:lnTo>
                    <a:pt x="0" y="229"/>
                  </a:lnTo>
                  <a:lnTo>
                    <a:pt x="0" y="234"/>
                  </a:lnTo>
                  <a:lnTo>
                    <a:pt x="69" y="194"/>
                  </a:lnTo>
                  <a:close/>
                  <a:moveTo>
                    <a:pt x="438" y="0"/>
                  </a:moveTo>
                  <a:lnTo>
                    <a:pt x="438" y="0"/>
                  </a:lnTo>
                  <a:lnTo>
                    <a:pt x="445" y="2"/>
                  </a:lnTo>
                  <a:lnTo>
                    <a:pt x="438" y="0"/>
                  </a:lnTo>
                  <a:close/>
                </a:path>
              </a:pathLst>
            </a:custGeom>
            <a:solidFill>
              <a:srgbClr val="DFCE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4546A"/>
                </a:solidFill>
                <a:latin typeface="Agency FB" panose="020B0503020202020204" pitchFamily="34" charset="0"/>
              </a:endParaRPr>
            </a:p>
          </p:txBody>
        </p:sp>
        <p:sp>
          <p:nvSpPr>
            <p:cNvPr id="23" name="Freeform 154"/>
            <p:cNvSpPr>
              <a:spLocks noEditPoints="1"/>
            </p:cNvSpPr>
            <p:nvPr/>
          </p:nvSpPr>
          <p:spPr bwMode="auto">
            <a:xfrm>
              <a:off x="3152" y="220"/>
              <a:ext cx="445" cy="234"/>
            </a:xfrm>
            <a:custGeom>
              <a:avLst/>
              <a:gdLst>
                <a:gd name="T0" fmla="*/ 69 w 445"/>
                <a:gd name="T1" fmla="*/ 194 h 234"/>
                <a:gd name="T2" fmla="*/ 3 w 445"/>
                <a:gd name="T3" fmla="*/ 229 h 234"/>
                <a:gd name="T4" fmla="*/ 0 w 445"/>
                <a:gd name="T5" fmla="*/ 229 h 234"/>
                <a:gd name="T6" fmla="*/ 0 w 445"/>
                <a:gd name="T7" fmla="*/ 234 h 234"/>
                <a:gd name="T8" fmla="*/ 69 w 445"/>
                <a:gd name="T9" fmla="*/ 194 h 234"/>
                <a:gd name="T10" fmla="*/ 438 w 445"/>
                <a:gd name="T11" fmla="*/ 0 h 234"/>
                <a:gd name="T12" fmla="*/ 438 w 445"/>
                <a:gd name="T13" fmla="*/ 0 h 234"/>
                <a:gd name="T14" fmla="*/ 445 w 445"/>
                <a:gd name="T15" fmla="*/ 2 h 234"/>
                <a:gd name="T16" fmla="*/ 438 w 445"/>
                <a:gd name="T17"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5" h="234">
                  <a:moveTo>
                    <a:pt x="69" y="194"/>
                  </a:moveTo>
                  <a:lnTo>
                    <a:pt x="3" y="229"/>
                  </a:lnTo>
                  <a:lnTo>
                    <a:pt x="0" y="229"/>
                  </a:lnTo>
                  <a:lnTo>
                    <a:pt x="0" y="234"/>
                  </a:lnTo>
                  <a:lnTo>
                    <a:pt x="69" y="194"/>
                  </a:lnTo>
                  <a:moveTo>
                    <a:pt x="438" y="0"/>
                  </a:moveTo>
                  <a:lnTo>
                    <a:pt x="438" y="0"/>
                  </a:lnTo>
                  <a:lnTo>
                    <a:pt x="445" y="2"/>
                  </a:lnTo>
                  <a:lnTo>
                    <a:pt x="43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4546A"/>
                </a:solidFill>
                <a:latin typeface="Agency FB" panose="020B0503020202020204" pitchFamily="34" charset="0"/>
              </a:endParaRPr>
            </a:p>
          </p:txBody>
        </p:sp>
        <p:sp>
          <p:nvSpPr>
            <p:cNvPr id="24" name="Freeform 156"/>
            <p:cNvSpPr>
              <a:spLocks/>
            </p:cNvSpPr>
            <p:nvPr/>
          </p:nvSpPr>
          <p:spPr bwMode="auto">
            <a:xfrm>
              <a:off x="3562" y="215"/>
              <a:ext cx="963" cy="173"/>
            </a:xfrm>
            <a:custGeom>
              <a:avLst/>
              <a:gdLst>
                <a:gd name="T0" fmla="*/ 0 w 963"/>
                <a:gd name="T1" fmla="*/ 0 h 173"/>
                <a:gd name="T2" fmla="*/ 0 w 963"/>
                <a:gd name="T3" fmla="*/ 14 h 173"/>
                <a:gd name="T4" fmla="*/ 963 w 963"/>
                <a:gd name="T5" fmla="*/ 173 h 173"/>
                <a:gd name="T6" fmla="*/ 963 w 963"/>
                <a:gd name="T7" fmla="*/ 166 h 173"/>
                <a:gd name="T8" fmla="*/ 35 w 963"/>
                <a:gd name="T9" fmla="*/ 7 h 173"/>
                <a:gd name="T10" fmla="*/ 28 w 963"/>
                <a:gd name="T11" fmla="*/ 5 h 173"/>
                <a:gd name="T12" fmla="*/ 0 w 963"/>
                <a:gd name="T13" fmla="*/ 0 h 173"/>
              </a:gdLst>
              <a:ahLst/>
              <a:cxnLst>
                <a:cxn ang="0">
                  <a:pos x="T0" y="T1"/>
                </a:cxn>
                <a:cxn ang="0">
                  <a:pos x="T2" y="T3"/>
                </a:cxn>
                <a:cxn ang="0">
                  <a:pos x="T4" y="T5"/>
                </a:cxn>
                <a:cxn ang="0">
                  <a:pos x="T6" y="T7"/>
                </a:cxn>
                <a:cxn ang="0">
                  <a:pos x="T8" y="T9"/>
                </a:cxn>
                <a:cxn ang="0">
                  <a:pos x="T10" y="T11"/>
                </a:cxn>
                <a:cxn ang="0">
                  <a:pos x="T12" y="T13"/>
                </a:cxn>
              </a:cxnLst>
              <a:rect l="0" t="0" r="r" b="b"/>
              <a:pathLst>
                <a:path w="963" h="173">
                  <a:moveTo>
                    <a:pt x="0" y="0"/>
                  </a:moveTo>
                  <a:lnTo>
                    <a:pt x="0" y="14"/>
                  </a:lnTo>
                  <a:lnTo>
                    <a:pt x="963" y="173"/>
                  </a:lnTo>
                  <a:lnTo>
                    <a:pt x="963" y="166"/>
                  </a:lnTo>
                  <a:lnTo>
                    <a:pt x="35" y="7"/>
                  </a:lnTo>
                  <a:lnTo>
                    <a:pt x="28" y="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4546A"/>
                </a:solidFill>
                <a:latin typeface="Agency FB" panose="020B0503020202020204" pitchFamily="34" charset="0"/>
              </a:endParaRPr>
            </a:p>
          </p:txBody>
        </p:sp>
      </p:grpSp>
      <p:grpSp>
        <p:nvGrpSpPr>
          <p:cNvPr id="25" name="Group 24"/>
          <p:cNvGrpSpPr/>
          <p:nvPr/>
        </p:nvGrpSpPr>
        <p:grpSpPr>
          <a:xfrm>
            <a:off x="6939727" y="2517118"/>
            <a:ext cx="4178168" cy="890039"/>
            <a:chOff x="7367712" y="4467079"/>
            <a:chExt cx="4178168" cy="890039"/>
          </a:xfrm>
        </p:grpSpPr>
        <p:cxnSp>
          <p:nvCxnSpPr>
            <p:cNvPr id="26" name="Straight Connector 25"/>
            <p:cNvCxnSpPr/>
            <p:nvPr/>
          </p:nvCxnSpPr>
          <p:spPr>
            <a:xfrm flipV="1">
              <a:off x="7367712" y="4912098"/>
              <a:ext cx="1386291" cy="0"/>
            </a:xfrm>
            <a:prstGeom prst="line">
              <a:avLst/>
            </a:prstGeom>
            <a:ln>
              <a:solidFill>
                <a:schemeClr val="bg1">
                  <a:lumMod val="85000"/>
                </a:schemeClr>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27" name="Content Placeholder 2"/>
            <p:cNvSpPr txBox="1">
              <a:spLocks/>
            </p:cNvSpPr>
            <p:nvPr/>
          </p:nvSpPr>
          <p:spPr>
            <a:xfrm>
              <a:off x="8846204" y="4467079"/>
              <a:ext cx="2699676" cy="89003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id-ID" b="1" dirty="0">
                  <a:solidFill>
                    <a:srgbClr val="44546A"/>
                  </a:solidFill>
                  <a:latin typeface="Agency FB" panose="020B0503020202020204" pitchFamily="34" charset="0"/>
                </a:rPr>
                <a:t>Networking Area</a:t>
              </a:r>
              <a:r>
                <a:rPr lang="en-US" b="1" dirty="0">
                  <a:solidFill>
                    <a:srgbClr val="44546A"/>
                  </a:solidFill>
                  <a:latin typeface="Agency FB" panose="020B0503020202020204" pitchFamily="34" charset="0"/>
                </a:rPr>
                <a:t/>
              </a:r>
              <a:br>
                <a:rPr lang="en-US" b="1" dirty="0">
                  <a:solidFill>
                    <a:srgbClr val="44546A"/>
                  </a:solidFill>
                  <a:latin typeface="Agency FB" panose="020B0503020202020204" pitchFamily="34" charset="0"/>
                </a:rPr>
              </a:br>
              <a:r>
                <a:rPr lang="en-US" sz="1100" dirty="0">
                  <a:solidFill>
                    <a:srgbClr val="44546A"/>
                  </a:solidFill>
                  <a:latin typeface="Agency FB" panose="020B0503020202020204" pitchFamily="34" charset="0"/>
                </a:rPr>
                <a:t>Lorem ipsum dolor sit amet, consectetur adipiscing elit. Curabitur elementum posuere pretium. </a:t>
              </a:r>
            </a:p>
          </p:txBody>
        </p:sp>
      </p:grpSp>
      <p:grpSp>
        <p:nvGrpSpPr>
          <p:cNvPr id="28" name="Group 27"/>
          <p:cNvGrpSpPr/>
          <p:nvPr/>
        </p:nvGrpSpPr>
        <p:grpSpPr>
          <a:xfrm>
            <a:off x="6646555" y="1325218"/>
            <a:ext cx="4409988" cy="890039"/>
            <a:chOff x="7700496" y="2055707"/>
            <a:chExt cx="4409988" cy="890039"/>
          </a:xfrm>
        </p:grpSpPr>
        <p:grpSp>
          <p:nvGrpSpPr>
            <p:cNvPr id="29" name="Group 28"/>
            <p:cNvGrpSpPr/>
            <p:nvPr/>
          </p:nvGrpSpPr>
          <p:grpSpPr>
            <a:xfrm>
              <a:off x="7700496" y="2401485"/>
              <a:ext cx="1606953" cy="515155"/>
              <a:chOff x="7794624" y="2150772"/>
              <a:chExt cx="1606953" cy="515155"/>
            </a:xfrm>
          </p:grpSpPr>
          <p:cxnSp>
            <p:nvCxnSpPr>
              <p:cNvPr id="31" name="Straight Connector 30"/>
              <p:cNvCxnSpPr/>
              <p:nvPr/>
            </p:nvCxnSpPr>
            <p:spPr>
              <a:xfrm flipV="1">
                <a:off x="7794624" y="2150772"/>
                <a:ext cx="220663" cy="515155"/>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8015287" y="2154363"/>
                <a:ext cx="1386290" cy="0"/>
              </a:xfrm>
              <a:prstGeom prst="line">
                <a:avLst/>
              </a:prstGeom>
              <a:ln>
                <a:solidFill>
                  <a:schemeClr val="bg1">
                    <a:lumMod val="85000"/>
                  </a:schemeClr>
                </a:solidFill>
                <a:prstDash val="sysDash"/>
                <a:tailEnd type="oval"/>
              </a:ln>
            </p:spPr>
            <p:style>
              <a:lnRef idx="1">
                <a:schemeClr val="accent1"/>
              </a:lnRef>
              <a:fillRef idx="0">
                <a:schemeClr val="accent1"/>
              </a:fillRef>
              <a:effectRef idx="0">
                <a:schemeClr val="accent1"/>
              </a:effectRef>
              <a:fontRef idx="minor">
                <a:schemeClr val="tx1"/>
              </a:fontRef>
            </p:style>
          </p:cxnSp>
        </p:grpSp>
        <p:sp>
          <p:nvSpPr>
            <p:cNvPr id="30" name="Content Placeholder 2"/>
            <p:cNvSpPr txBox="1">
              <a:spLocks/>
            </p:cNvSpPr>
            <p:nvPr/>
          </p:nvSpPr>
          <p:spPr>
            <a:xfrm>
              <a:off x="9410808" y="2055707"/>
              <a:ext cx="2699676" cy="89003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id-ID" b="1" dirty="0">
                  <a:solidFill>
                    <a:srgbClr val="44546A"/>
                  </a:solidFill>
                  <a:latin typeface="Agency FB" panose="020B0503020202020204" pitchFamily="34" charset="0"/>
                </a:rPr>
                <a:t>Sharing </a:t>
              </a:r>
              <a:r>
                <a:rPr lang="en-US" b="1" dirty="0">
                  <a:solidFill>
                    <a:srgbClr val="44546A"/>
                  </a:solidFill>
                  <a:latin typeface="Agency FB" panose="020B0503020202020204" pitchFamily="34" charset="0"/>
                </a:rPr>
                <a:t>Media</a:t>
              </a:r>
              <a:br>
                <a:rPr lang="en-US" b="1" dirty="0">
                  <a:solidFill>
                    <a:srgbClr val="44546A"/>
                  </a:solidFill>
                  <a:latin typeface="Agency FB" panose="020B0503020202020204" pitchFamily="34" charset="0"/>
                </a:rPr>
              </a:br>
              <a:r>
                <a:rPr lang="en-US" sz="1100" dirty="0">
                  <a:solidFill>
                    <a:srgbClr val="44546A"/>
                  </a:solidFill>
                  <a:latin typeface="Agency FB" panose="020B0503020202020204" pitchFamily="34" charset="0"/>
                </a:rPr>
                <a:t>Lorem ipsum dolor sit amet, consectetur adipiscing elit. Curabitur elementum posuere pretium. </a:t>
              </a:r>
            </a:p>
          </p:txBody>
        </p:sp>
      </p:grpSp>
      <p:grpSp>
        <p:nvGrpSpPr>
          <p:cNvPr id="33" name="Group 32"/>
          <p:cNvGrpSpPr/>
          <p:nvPr/>
        </p:nvGrpSpPr>
        <p:grpSpPr>
          <a:xfrm>
            <a:off x="1210614" y="1422929"/>
            <a:ext cx="4098608" cy="903343"/>
            <a:chOff x="10029" y="2066885"/>
            <a:chExt cx="4098608" cy="903343"/>
          </a:xfrm>
        </p:grpSpPr>
        <p:grpSp>
          <p:nvGrpSpPr>
            <p:cNvPr id="34" name="Group 33"/>
            <p:cNvGrpSpPr/>
            <p:nvPr/>
          </p:nvGrpSpPr>
          <p:grpSpPr>
            <a:xfrm flipH="1">
              <a:off x="2760127" y="2440861"/>
              <a:ext cx="1348510" cy="515155"/>
              <a:chOff x="7794624" y="2150772"/>
              <a:chExt cx="1606953" cy="515155"/>
            </a:xfrm>
          </p:grpSpPr>
          <p:cxnSp>
            <p:nvCxnSpPr>
              <p:cNvPr id="36" name="Straight Connector 35"/>
              <p:cNvCxnSpPr/>
              <p:nvPr/>
            </p:nvCxnSpPr>
            <p:spPr>
              <a:xfrm flipV="1">
                <a:off x="7794624" y="2150772"/>
                <a:ext cx="220663" cy="515155"/>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8015287" y="2154363"/>
                <a:ext cx="1386290" cy="0"/>
              </a:xfrm>
              <a:prstGeom prst="line">
                <a:avLst/>
              </a:prstGeom>
              <a:ln>
                <a:solidFill>
                  <a:schemeClr val="bg1">
                    <a:lumMod val="85000"/>
                  </a:schemeClr>
                </a:solidFill>
                <a:prstDash val="sysDash"/>
                <a:tailEnd type="oval"/>
              </a:ln>
            </p:spPr>
            <p:style>
              <a:lnRef idx="1">
                <a:schemeClr val="accent1"/>
              </a:lnRef>
              <a:fillRef idx="0">
                <a:schemeClr val="accent1"/>
              </a:fillRef>
              <a:effectRef idx="0">
                <a:schemeClr val="accent1"/>
              </a:effectRef>
              <a:fontRef idx="minor">
                <a:schemeClr val="tx1"/>
              </a:fontRef>
            </p:style>
          </p:cxnSp>
        </p:grpSp>
        <p:sp>
          <p:nvSpPr>
            <p:cNvPr id="35" name="Content Placeholder 2"/>
            <p:cNvSpPr txBox="1">
              <a:spLocks/>
            </p:cNvSpPr>
            <p:nvPr/>
          </p:nvSpPr>
          <p:spPr>
            <a:xfrm>
              <a:off x="10029" y="2066885"/>
              <a:ext cx="2699676" cy="90334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id-ID" b="1" dirty="0">
                  <a:solidFill>
                    <a:srgbClr val="44546A"/>
                  </a:solidFill>
                  <a:latin typeface="Agency FB" panose="020B0503020202020204" pitchFamily="34" charset="0"/>
                </a:rPr>
                <a:t>Development Code</a:t>
              </a:r>
              <a:r>
                <a:rPr lang="en-US" b="1" dirty="0">
                  <a:solidFill>
                    <a:srgbClr val="44546A"/>
                  </a:solidFill>
                  <a:latin typeface="Agency FB" panose="020B0503020202020204" pitchFamily="34" charset="0"/>
                </a:rPr>
                <a:t/>
              </a:r>
              <a:br>
                <a:rPr lang="en-US" b="1" dirty="0">
                  <a:solidFill>
                    <a:srgbClr val="44546A"/>
                  </a:solidFill>
                  <a:latin typeface="Agency FB" panose="020B0503020202020204" pitchFamily="34" charset="0"/>
                </a:rPr>
              </a:br>
              <a:r>
                <a:rPr lang="en-US" sz="1100" dirty="0" err="1">
                  <a:solidFill>
                    <a:srgbClr val="44546A"/>
                  </a:solidFill>
                  <a:latin typeface="Agency FB" panose="020B0503020202020204" pitchFamily="34" charset="0"/>
                </a:rPr>
                <a:t>Lorem</a:t>
              </a:r>
              <a:r>
                <a:rPr lang="en-US" sz="1100" dirty="0">
                  <a:solidFill>
                    <a:srgbClr val="44546A"/>
                  </a:solidFill>
                  <a:latin typeface="Agency FB" panose="020B0503020202020204" pitchFamily="34" charset="0"/>
                </a:rPr>
                <a:t> ipsum dolor sit amet, consectetur adipiscing elit. Curabitur elementum posuere pretium. </a:t>
              </a:r>
            </a:p>
          </p:txBody>
        </p:sp>
      </p:grpSp>
      <p:grpSp>
        <p:nvGrpSpPr>
          <p:cNvPr id="38" name="Group 37"/>
          <p:cNvGrpSpPr/>
          <p:nvPr/>
        </p:nvGrpSpPr>
        <p:grpSpPr>
          <a:xfrm>
            <a:off x="842582" y="2758402"/>
            <a:ext cx="4251238" cy="856755"/>
            <a:chOff x="31572" y="4582022"/>
            <a:chExt cx="4251238" cy="856755"/>
          </a:xfrm>
        </p:grpSpPr>
        <p:cxnSp>
          <p:nvCxnSpPr>
            <p:cNvPr id="39" name="Straight Connector 38"/>
            <p:cNvCxnSpPr/>
            <p:nvPr/>
          </p:nvCxnSpPr>
          <p:spPr>
            <a:xfrm flipH="1" flipV="1">
              <a:off x="2896519" y="4912097"/>
              <a:ext cx="1386291" cy="0"/>
            </a:xfrm>
            <a:prstGeom prst="line">
              <a:avLst/>
            </a:prstGeom>
            <a:ln>
              <a:solidFill>
                <a:schemeClr val="bg1">
                  <a:lumMod val="85000"/>
                </a:schemeClr>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40" name="Content Placeholder 2"/>
            <p:cNvSpPr txBox="1">
              <a:spLocks/>
            </p:cNvSpPr>
            <p:nvPr/>
          </p:nvSpPr>
          <p:spPr>
            <a:xfrm>
              <a:off x="31572" y="4582022"/>
              <a:ext cx="2699676" cy="85675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id-ID" b="1" dirty="0">
                  <a:solidFill>
                    <a:srgbClr val="44546A"/>
                  </a:solidFill>
                  <a:latin typeface="Agency FB" panose="020B0503020202020204" pitchFamily="34" charset="0"/>
                </a:rPr>
                <a:t>Graphic Design</a:t>
              </a:r>
              <a:r>
                <a:rPr lang="en-US" b="1" dirty="0">
                  <a:solidFill>
                    <a:srgbClr val="44546A"/>
                  </a:solidFill>
                  <a:latin typeface="Agency FB" panose="020B0503020202020204" pitchFamily="34" charset="0"/>
                </a:rPr>
                <a:t/>
              </a:r>
              <a:br>
                <a:rPr lang="en-US" b="1" dirty="0">
                  <a:solidFill>
                    <a:srgbClr val="44546A"/>
                  </a:solidFill>
                  <a:latin typeface="Agency FB" panose="020B0503020202020204" pitchFamily="34" charset="0"/>
                </a:rPr>
              </a:br>
              <a:r>
                <a:rPr lang="en-US" sz="1100" dirty="0">
                  <a:solidFill>
                    <a:srgbClr val="44546A"/>
                  </a:solidFill>
                  <a:latin typeface="Agency FB" panose="020B0503020202020204" pitchFamily="34" charset="0"/>
                </a:rPr>
                <a:t>Lorem ipsum dolor sit amet, consectetur adipiscing elit. Curabitur elementum </a:t>
              </a:r>
              <a:r>
                <a:rPr lang="en-US" sz="1100" dirty="0" err="1">
                  <a:solidFill>
                    <a:srgbClr val="44546A"/>
                  </a:solidFill>
                  <a:latin typeface="Agency FB" panose="020B0503020202020204" pitchFamily="34" charset="0"/>
                </a:rPr>
                <a:t>posuere</a:t>
              </a:r>
              <a:r>
                <a:rPr lang="en-US" sz="1100" dirty="0">
                  <a:solidFill>
                    <a:srgbClr val="44546A"/>
                  </a:solidFill>
                  <a:latin typeface="Agency FB" panose="020B0503020202020204" pitchFamily="34" charset="0"/>
                </a:rPr>
                <a:t> </a:t>
              </a:r>
              <a:r>
                <a:rPr lang="en-US" sz="1100" dirty="0" err="1">
                  <a:solidFill>
                    <a:srgbClr val="44546A"/>
                  </a:solidFill>
                  <a:latin typeface="Agency FB" panose="020B0503020202020204" pitchFamily="34" charset="0"/>
                </a:rPr>
                <a:t>pretium</a:t>
              </a:r>
              <a:endParaRPr lang="en-US" sz="1100" dirty="0">
                <a:solidFill>
                  <a:srgbClr val="44546A"/>
                </a:solidFill>
                <a:latin typeface="Agency FB" panose="020B0503020202020204" pitchFamily="34" charset="0"/>
              </a:endParaRPr>
            </a:p>
          </p:txBody>
        </p:sp>
      </p:grpSp>
      <p:grpSp>
        <p:nvGrpSpPr>
          <p:cNvPr id="41" name="Group 40"/>
          <p:cNvGrpSpPr/>
          <p:nvPr/>
        </p:nvGrpSpPr>
        <p:grpSpPr>
          <a:xfrm>
            <a:off x="6756886" y="5853029"/>
            <a:ext cx="4486782" cy="990904"/>
            <a:chOff x="5891539" y="1092425"/>
            <a:chExt cx="4486782" cy="990904"/>
          </a:xfrm>
        </p:grpSpPr>
        <p:grpSp>
          <p:nvGrpSpPr>
            <p:cNvPr id="42" name="Group 41"/>
            <p:cNvGrpSpPr/>
            <p:nvPr/>
          </p:nvGrpSpPr>
          <p:grpSpPr>
            <a:xfrm>
              <a:off x="5891539" y="1092425"/>
              <a:ext cx="1606953" cy="538575"/>
              <a:chOff x="7794624" y="1615788"/>
              <a:chExt cx="1606953" cy="538575"/>
            </a:xfrm>
          </p:grpSpPr>
          <p:cxnSp>
            <p:nvCxnSpPr>
              <p:cNvPr id="44" name="Straight Connector 43"/>
              <p:cNvCxnSpPr/>
              <p:nvPr/>
            </p:nvCxnSpPr>
            <p:spPr>
              <a:xfrm flipH="1" flipV="1">
                <a:off x="7794624" y="1615788"/>
                <a:ext cx="220663" cy="515155"/>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8015287" y="2154363"/>
                <a:ext cx="1386290" cy="0"/>
              </a:xfrm>
              <a:prstGeom prst="line">
                <a:avLst/>
              </a:prstGeom>
              <a:ln>
                <a:solidFill>
                  <a:schemeClr val="bg1">
                    <a:lumMod val="85000"/>
                  </a:schemeClr>
                </a:solidFill>
                <a:prstDash val="sysDash"/>
                <a:tailEnd type="oval"/>
              </a:ln>
            </p:spPr>
            <p:style>
              <a:lnRef idx="1">
                <a:schemeClr val="accent1"/>
              </a:lnRef>
              <a:fillRef idx="0">
                <a:schemeClr val="accent1"/>
              </a:fillRef>
              <a:effectRef idx="0">
                <a:schemeClr val="accent1"/>
              </a:effectRef>
              <a:fontRef idx="minor">
                <a:schemeClr val="tx1"/>
              </a:fontRef>
            </p:style>
          </p:cxnSp>
        </p:grpSp>
        <p:sp>
          <p:nvSpPr>
            <p:cNvPr id="43" name="Content Placeholder 2"/>
            <p:cNvSpPr txBox="1">
              <a:spLocks/>
            </p:cNvSpPr>
            <p:nvPr/>
          </p:nvSpPr>
          <p:spPr>
            <a:xfrm>
              <a:off x="7678645" y="1193290"/>
              <a:ext cx="2699676" cy="89003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id-ID" b="1">
                  <a:solidFill>
                    <a:srgbClr val="44546A"/>
                  </a:solidFill>
                  <a:latin typeface="Agency FB" panose="020B0503020202020204" pitchFamily="34" charset="0"/>
                </a:rPr>
                <a:t>Bottom Idea</a:t>
              </a:r>
              <a:r>
                <a:rPr lang="en-US" b="1">
                  <a:solidFill>
                    <a:srgbClr val="44546A"/>
                  </a:solidFill>
                  <a:latin typeface="Agency FB" panose="020B0503020202020204" pitchFamily="34" charset="0"/>
                </a:rPr>
                <a:t/>
              </a:r>
              <a:br>
                <a:rPr lang="en-US" b="1">
                  <a:solidFill>
                    <a:srgbClr val="44546A"/>
                  </a:solidFill>
                  <a:latin typeface="Agency FB" panose="020B0503020202020204" pitchFamily="34" charset="0"/>
                </a:rPr>
              </a:br>
              <a:r>
                <a:rPr lang="en-US" sz="1100">
                  <a:solidFill>
                    <a:srgbClr val="44546A"/>
                  </a:solidFill>
                  <a:latin typeface="Agency FB" panose="020B0503020202020204" pitchFamily="34" charset="0"/>
                </a:rPr>
                <a:t>Lorem </a:t>
              </a:r>
              <a:r>
                <a:rPr lang="en-US" sz="1100" dirty="0">
                  <a:solidFill>
                    <a:srgbClr val="44546A"/>
                  </a:solidFill>
                  <a:latin typeface="Agency FB" panose="020B0503020202020204" pitchFamily="34" charset="0"/>
                </a:rPr>
                <a:t>ipsum dolor sit amet, consectetur adipiscing elit. Curabitur elementum posuere pretium. </a:t>
              </a:r>
            </a:p>
          </p:txBody>
        </p:sp>
      </p:grpSp>
      <p:grpSp>
        <p:nvGrpSpPr>
          <p:cNvPr id="46" name="Group 45"/>
          <p:cNvGrpSpPr/>
          <p:nvPr/>
        </p:nvGrpSpPr>
        <p:grpSpPr>
          <a:xfrm>
            <a:off x="849803" y="5877542"/>
            <a:ext cx="4486782" cy="959081"/>
            <a:chOff x="-96542" y="5086811"/>
            <a:chExt cx="4486782" cy="959081"/>
          </a:xfrm>
        </p:grpSpPr>
        <p:grpSp>
          <p:nvGrpSpPr>
            <p:cNvPr id="47" name="Group 46"/>
            <p:cNvGrpSpPr/>
            <p:nvPr/>
          </p:nvGrpSpPr>
          <p:grpSpPr>
            <a:xfrm flipH="1">
              <a:off x="2783287" y="5086811"/>
              <a:ext cx="1606953" cy="538575"/>
              <a:chOff x="7794624" y="1615788"/>
              <a:chExt cx="1606953" cy="538575"/>
            </a:xfrm>
          </p:grpSpPr>
          <p:cxnSp>
            <p:nvCxnSpPr>
              <p:cNvPr id="49" name="Straight Connector 48"/>
              <p:cNvCxnSpPr/>
              <p:nvPr/>
            </p:nvCxnSpPr>
            <p:spPr>
              <a:xfrm flipH="1" flipV="1">
                <a:off x="7794624" y="1615788"/>
                <a:ext cx="220663" cy="515155"/>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8015287" y="2154363"/>
                <a:ext cx="1386290" cy="0"/>
              </a:xfrm>
              <a:prstGeom prst="line">
                <a:avLst/>
              </a:prstGeom>
              <a:ln>
                <a:solidFill>
                  <a:schemeClr val="bg1">
                    <a:lumMod val="85000"/>
                  </a:schemeClr>
                </a:solidFill>
                <a:prstDash val="sysDash"/>
                <a:tailEnd type="oval"/>
              </a:ln>
            </p:spPr>
            <p:style>
              <a:lnRef idx="1">
                <a:schemeClr val="accent1"/>
              </a:lnRef>
              <a:fillRef idx="0">
                <a:schemeClr val="accent1"/>
              </a:fillRef>
              <a:effectRef idx="0">
                <a:schemeClr val="accent1"/>
              </a:effectRef>
              <a:fontRef idx="minor">
                <a:schemeClr val="tx1"/>
              </a:fontRef>
            </p:style>
          </p:cxnSp>
        </p:grpSp>
        <p:sp>
          <p:nvSpPr>
            <p:cNvPr id="48" name="Content Placeholder 2"/>
            <p:cNvSpPr txBox="1">
              <a:spLocks/>
            </p:cNvSpPr>
            <p:nvPr/>
          </p:nvSpPr>
          <p:spPr>
            <a:xfrm>
              <a:off x="-96542" y="5155853"/>
              <a:ext cx="2699676" cy="89003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id-ID" b="1" dirty="0">
                  <a:solidFill>
                    <a:srgbClr val="44546A"/>
                  </a:solidFill>
                  <a:latin typeface="Agency FB" panose="020B0503020202020204" pitchFamily="34" charset="0"/>
                </a:rPr>
                <a:t>Bottom Idea</a:t>
              </a:r>
              <a:r>
                <a:rPr lang="en-US" b="1" dirty="0">
                  <a:solidFill>
                    <a:srgbClr val="44546A"/>
                  </a:solidFill>
                  <a:latin typeface="Agency FB" panose="020B0503020202020204" pitchFamily="34" charset="0"/>
                </a:rPr>
                <a:t/>
              </a:r>
              <a:br>
                <a:rPr lang="en-US" b="1" dirty="0">
                  <a:solidFill>
                    <a:srgbClr val="44546A"/>
                  </a:solidFill>
                  <a:latin typeface="Agency FB" panose="020B0503020202020204" pitchFamily="34" charset="0"/>
                </a:rPr>
              </a:br>
              <a:r>
                <a:rPr lang="en-US" sz="1100" dirty="0" err="1">
                  <a:solidFill>
                    <a:srgbClr val="44546A"/>
                  </a:solidFill>
                  <a:latin typeface="Agency FB" panose="020B0503020202020204" pitchFamily="34" charset="0"/>
                </a:rPr>
                <a:t>Lorem</a:t>
              </a:r>
              <a:r>
                <a:rPr lang="en-US" sz="1100" dirty="0">
                  <a:solidFill>
                    <a:srgbClr val="44546A"/>
                  </a:solidFill>
                  <a:latin typeface="Agency FB" panose="020B0503020202020204" pitchFamily="34" charset="0"/>
                </a:rPr>
                <a:t> ipsum dolor sit amet, consectetur adipiscing elit. Curabitur elementum posuere pretium. </a:t>
              </a:r>
            </a:p>
          </p:txBody>
        </p:sp>
      </p:grpSp>
      <p:grpSp>
        <p:nvGrpSpPr>
          <p:cNvPr id="51" name="Group 50"/>
          <p:cNvGrpSpPr/>
          <p:nvPr/>
        </p:nvGrpSpPr>
        <p:grpSpPr>
          <a:xfrm>
            <a:off x="727358" y="4871728"/>
            <a:ext cx="4251238" cy="856755"/>
            <a:chOff x="31572" y="4582022"/>
            <a:chExt cx="4251238" cy="856755"/>
          </a:xfrm>
        </p:grpSpPr>
        <p:cxnSp>
          <p:nvCxnSpPr>
            <p:cNvPr id="52" name="Straight Connector 51"/>
            <p:cNvCxnSpPr/>
            <p:nvPr/>
          </p:nvCxnSpPr>
          <p:spPr>
            <a:xfrm flipH="1" flipV="1">
              <a:off x="2896519" y="4912097"/>
              <a:ext cx="1386291" cy="0"/>
            </a:xfrm>
            <a:prstGeom prst="line">
              <a:avLst/>
            </a:prstGeom>
            <a:ln>
              <a:solidFill>
                <a:schemeClr val="bg1">
                  <a:lumMod val="85000"/>
                </a:schemeClr>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53" name="Content Placeholder 2"/>
            <p:cNvSpPr txBox="1">
              <a:spLocks/>
            </p:cNvSpPr>
            <p:nvPr/>
          </p:nvSpPr>
          <p:spPr>
            <a:xfrm>
              <a:off x="31572" y="4582022"/>
              <a:ext cx="2699676" cy="85675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id-ID" b="1" dirty="0">
                  <a:solidFill>
                    <a:srgbClr val="44546A"/>
                  </a:solidFill>
                  <a:latin typeface="Agency FB" panose="020B0503020202020204" pitchFamily="34" charset="0"/>
                </a:rPr>
                <a:t>Graphic Design</a:t>
              </a:r>
              <a:r>
                <a:rPr lang="en-US" b="1" dirty="0">
                  <a:solidFill>
                    <a:srgbClr val="44546A"/>
                  </a:solidFill>
                  <a:latin typeface="Agency FB" panose="020B0503020202020204" pitchFamily="34" charset="0"/>
                </a:rPr>
                <a:t/>
              </a:r>
              <a:br>
                <a:rPr lang="en-US" b="1" dirty="0">
                  <a:solidFill>
                    <a:srgbClr val="44546A"/>
                  </a:solidFill>
                  <a:latin typeface="Agency FB" panose="020B0503020202020204" pitchFamily="34" charset="0"/>
                </a:rPr>
              </a:br>
              <a:r>
                <a:rPr lang="en-US" sz="1100" dirty="0">
                  <a:solidFill>
                    <a:srgbClr val="44546A"/>
                  </a:solidFill>
                  <a:latin typeface="Agency FB" panose="020B0503020202020204" pitchFamily="34" charset="0"/>
                </a:rPr>
                <a:t>Lorem ipsum dolor sit amet, consectetur adipiscing elit. Curabitur elementum </a:t>
              </a:r>
              <a:r>
                <a:rPr lang="en-US" sz="1100" dirty="0" err="1">
                  <a:solidFill>
                    <a:srgbClr val="44546A"/>
                  </a:solidFill>
                  <a:latin typeface="Agency FB" panose="020B0503020202020204" pitchFamily="34" charset="0"/>
                </a:rPr>
                <a:t>posuere</a:t>
              </a:r>
              <a:r>
                <a:rPr lang="en-US" sz="1100" dirty="0">
                  <a:solidFill>
                    <a:srgbClr val="44546A"/>
                  </a:solidFill>
                  <a:latin typeface="Agency FB" panose="020B0503020202020204" pitchFamily="34" charset="0"/>
                </a:rPr>
                <a:t> </a:t>
              </a:r>
              <a:r>
                <a:rPr lang="en-US" sz="1100" dirty="0" err="1">
                  <a:solidFill>
                    <a:srgbClr val="44546A"/>
                  </a:solidFill>
                  <a:latin typeface="Agency FB" panose="020B0503020202020204" pitchFamily="34" charset="0"/>
                </a:rPr>
                <a:t>pretium</a:t>
              </a:r>
              <a:endParaRPr lang="en-US" sz="1100" dirty="0">
                <a:solidFill>
                  <a:srgbClr val="44546A"/>
                </a:solidFill>
                <a:latin typeface="Agency FB" panose="020B0503020202020204" pitchFamily="34" charset="0"/>
              </a:endParaRPr>
            </a:p>
          </p:txBody>
        </p:sp>
      </p:grpSp>
      <p:grpSp>
        <p:nvGrpSpPr>
          <p:cNvPr id="54" name="Group 53"/>
          <p:cNvGrpSpPr/>
          <p:nvPr/>
        </p:nvGrpSpPr>
        <p:grpSpPr>
          <a:xfrm>
            <a:off x="7407381" y="3563992"/>
            <a:ext cx="4178168" cy="890039"/>
            <a:chOff x="7367712" y="4467079"/>
            <a:chExt cx="4178168" cy="890039"/>
          </a:xfrm>
        </p:grpSpPr>
        <p:cxnSp>
          <p:nvCxnSpPr>
            <p:cNvPr id="55" name="Straight Connector 54"/>
            <p:cNvCxnSpPr/>
            <p:nvPr/>
          </p:nvCxnSpPr>
          <p:spPr>
            <a:xfrm flipV="1">
              <a:off x="7367712" y="4912098"/>
              <a:ext cx="1386291" cy="0"/>
            </a:xfrm>
            <a:prstGeom prst="line">
              <a:avLst/>
            </a:prstGeom>
            <a:ln>
              <a:solidFill>
                <a:schemeClr val="bg1">
                  <a:lumMod val="85000"/>
                </a:schemeClr>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56" name="Content Placeholder 2"/>
            <p:cNvSpPr txBox="1">
              <a:spLocks/>
            </p:cNvSpPr>
            <p:nvPr/>
          </p:nvSpPr>
          <p:spPr>
            <a:xfrm>
              <a:off x="8846204" y="4467079"/>
              <a:ext cx="2699676" cy="89003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id-ID" b="1" dirty="0">
                  <a:solidFill>
                    <a:srgbClr val="44546A"/>
                  </a:solidFill>
                  <a:latin typeface="Agency FB" panose="020B0503020202020204" pitchFamily="34" charset="0"/>
                </a:rPr>
                <a:t>Networking Area</a:t>
              </a:r>
              <a:r>
                <a:rPr lang="en-US" b="1" dirty="0">
                  <a:solidFill>
                    <a:srgbClr val="44546A"/>
                  </a:solidFill>
                  <a:latin typeface="Agency FB" panose="020B0503020202020204" pitchFamily="34" charset="0"/>
                </a:rPr>
                <a:t/>
              </a:r>
              <a:br>
                <a:rPr lang="en-US" b="1" dirty="0">
                  <a:solidFill>
                    <a:srgbClr val="44546A"/>
                  </a:solidFill>
                  <a:latin typeface="Agency FB" panose="020B0503020202020204" pitchFamily="34" charset="0"/>
                </a:rPr>
              </a:br>
              <a:r>
                <a:rPr lang="en-US" sz="1100" dirty="0">
                  <a:solidFill>
                    <a:srgbClr val="44546A"/>
                  </a:solidFill>
                  <a:latin typeface="Agency FB" panose="020B0503020202020204" pitchFamily="34" charset="0"/>
                </a:rPr>
                <a:t>Lorem ipsum dolor sit amet, consectetur adipiscing elit. Curabitur elementum posuere pretium. </a:t>
              </a:r>
            </a:p>
          </p:txBody>
        </p:sp>
      </p:grpSp>
      <p:grpSp>
        <p:nvGrpSpPr>
          <p:cNvPr id="57" name="Group 56"/>
          <p:cNvGrpSpPr/>
          <p:nvPr/>
        </p:nvGrpSpPr>
        <p:grpSpPr>
          <a:xfrm>
            <a:off x="6973669" y="4714694"/>
            <a:ext cx="4178168" cy="890039"/>
            <a:chOff x="7367712" y="4467079"/>
            <a:chExt cx="4178168" cy="890039"/>
          </a:xfrm>
        </p:grpSpPr>
        <p:cxnSp>
          <p:nvCxnSpPr>
            <p:cNvPr id="58" name="Straight Connector 57"/>
            <p:cNvCxnSpPr/>
            <p:nvPr/>
          </p:nvCxnSpPr>
          <p:spPr>
            <a:xfrm flipV="1">
              <a:off x="7367712" y="4912098"/>
              <a:ext cx="1386291" cy="0"/>
            </a:xfrm>
            <a:prstGeom prst="line">
              <a:avLst/>
            </a:prstGeom>
            <a:ln>
              <a:solidFill>
                <a:schemeClr val="bg1">
                  <a:lumMod val="85000"/>
                </a:schemeClr>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59" name="Content Placeholder 2"/>
            <p:cNvSpPr txBox="1">
              <a:spLocks/>
            </p:cNvSpPr>
            <p:nvPr/>
          </p:nvSpPr>
          <p:spPr>
            <a:xfrm>
              <a:off x="8846204" y="4467079"/>
              <a:ext cx="2699676" cy="89003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id-ID" b="1" dirty="0">
                  <a:solidFill>
                    <a:srgbClr val="44546A"/>
                  </a:solidFill>
                  <a:latin typeface="Agency FB" panose="020B0503020202020204" pitchFamily="34" charset="0"/>
                </a:rPr>
                <a:t>Networking Area</a:t>
              </a:r>
              <a:r>
                <a:rPr lang="en-US" b="1" dirty="0">
                  <a:solidFill>
                    <a:srgbClr val="44546A"/>
                  </a:solidFill>
                  <a:latin typeface="Agency FB" panose="020B0503020202020204" pitchFamily="34" charset="0"/>
                </a:rPr>
                <a:t/>
              </a:r>
              <a:br>
                <a:rPr lang="en-US" b="1" dirty="0">
                  <a:solidFill>
                    <a:srgbClr val="44546A"/>
                  </a:solidFill>
                  <a:latin typeface="Agency FB" panose="020B0503020202020204" pitchFamily="34" charset="0"/>
                </a:rPr>
              </a:br>
              <a:r>
                <a:rPr lang="en-US" sz="1100" dirty="0">
                  <a:solidFill>
                    <a:srgbClr val="44546A"/>
                  </a:solidFill>
                  <a:latin typeface="Agency FB" panose="020B0503020202020204" pitchFamily="34" charset="0"/>
                </a:rPr>
                <a:t>Lorem ipsum dolor sit amet, consectetur adipiscing elit. Curabitur elementum posuere pretium. </a:t>
              </a:r>
            </a:p>
          </p:txBody>
        </p:sp>
      </p:grpSp>
    </p:spTree>
    <p:extLst>
      <p:ext uri="{BB962C8B-B14F-4D97-AF65-F5344CB8AC3E}">
        <p14:creationId xmlns:p14="http://schemas.microsoft.com/office/powerpoint/2010/main" val="1598947789"/>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1700"/>
                                        <p:tgtEl>
                                          <p:spTgt spid="3"/>
                                        </p:tgtEl>
                                      </p:cBhvr>
                                    </p:animEffect>
                                  </p:childTnLst>
                                </p:cTn>
                              </p:par>
                              <p:par>
                                <p:cTn id="8" presetID="42" presetClass="entr" presetSubtype="0" fill="hold" grpId="0" nodeType="withEffect">
                                  <p:stCondLst>
                                    <p:cond delay="17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907774" y="177008"/>
            <a:ext cx="10515600" cy="6976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id-ID" sz="3200">
                <a:solidFill>
                  <a:srgbClr val="44546A"/>
                </a:solidFill>
                <a:latin typeface="Agency FB" panose="020B0503020202020204" pitchFamily="34" charset="0"/>
                <a:ea typeface="Roboto" panose="02000000000000000000" pitchFamily="2" charset="0"/>
                <a:cs typeface="Lato" panose="020F0502020204030203" pitchFamily="34" charset="0"/>
              </a:rPr>
              <a:t>Business Timeline</a:t>
            </a:r>
            <a:endParaRPr lang="en-US" sz="3200">
              <a:solidFill>
                <a:srgbClr val="44546A"/>
              </a:solidFill>
              <a:latin typeface="Agency FB" panose="020B0503020202020204" pitchFamily="34" charset="0"/>
              <a:ea typeface="Roboto" panose="02000000000000000000" pitchFamily="2" charset="0"/>
              <a:cs typeface="Lato" panose="020F0502020204030203" pitchFamily="34" charset="0"/>
            </a:endParaRPr>
          </a:p>
        </p:txBody>
      </p:sp>
      <p:sp>
        <p:nvSpPr>
          <p:cNvPr id="4" name="Text Placeholder 2"/>
          <p:cNvSpPr txBox="1">
            <a:spLocks/>
          </p:cNvSpPr>
          <p:nvPr/>
        </p:nvSpPr>
        <p:spPr>
          <a:xfrm>
            <a:off x="907774" y="821635"/>
            <a:ext cx="10515600" cy="50358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400">
                <a:solidFill>
                  <a:prstClr val="white">
                    <a:lumMod val="65000"/>
                  </a:prstClr>
                </a:solidFill>
                <a:latin typeface="Agency FB" panose="020B0503020202020204" pitchFamily="34" charset="0"/>
                <a:ea typeface="Roboto" panose="02000000000000000000" pitchFamily="2" charset="0"/>
                <a:cs typeface="Lato" panose="020F0502020204030203" pitchFamily="34" charset="0"/>
              </a:rPr>
              <a:t>Put a relevant subtitle in </a:t>
            </a:r>
            <a:r>
              <a:rPr lang="en-US" sz="1400">
                <a:solidFill>
                  <a:srgbClr val="90BC33"/>
                </a:solidFill>
                <a:latin typeface="Agency FB" panose="020B0503020202020204" pitchFamily="34" charset="0"/>
                <a:ea typeface="Roboto" panose="02000000000000000000" pitchFamily="2" charset="0"/>
                <a:cs typeface="Lato" panose="020F0502020204030203" pitchFamily="34" charset="0"/>
              </a:rPr>
              <a:t>this line</a:t>
            </a:r>
          </a:p>
          <a:p>
            <a:endParaRPr lang="en-US" sz="1400">
              <a:solidFill>
                <a:srgbClr val="90BC33"/>
              </a:solidFill>
              <a:latin typeface="Agency FB" panose="020B0503020202020204" pitchFamily="34" charset="0"/>
              <a:ea typeface="Roboto" panose="02000000000000000000" pitchFamily="2" charset="0"/>
              <a:cs typeface="Lato" panose="020F0502020204030203" pitchFamily="34" charset="0"/>
            </a:endParaRPr>
          </a:p>
        </p:txBody>
      </p:sp>
      <p:sp>
        <p:nvSpPr>
          <p:cNvPr id="5" name="Rounded Rectangle 4"/>
          <p:cNvSpPr/>
          <p:nvPr/>
        </p:nvSpPr>
        <p:spPr>
          <a:xfrm>
            <a:off x="11436823" y="361731"/>
            <a:ext cx="477272" cy="328187"/>
          </a:xfrm>
          <a:prstGeom prst="roundRect">
            <a:avLst/>
          </a:prstGeom>
          <a:solidFill>
            <a:schemeClr val="tx2">
              <a:lumMod val="40000"/>
              <a:lumOff val="60000"/>
            </a:schemeClr>
          </a:solid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DBBBA498-DA9E-49E0-9B68-36103A5B348F}" type="slidenum">
              <a:rPr lang="id-ID" sz="1200">
                <a:solidFill>
                  <a:prstClr val="white"/>
                </a:solidFill>
                <a:latin typeface="Agency FB" panose="020B0503020202020204" pitchFamily="34" charset="0"/>
              </a:rPr>
              <a:pPr algn="ctr"/>
              <a:t>23</a:t>
            </a:fld>
            <a:endParaRPr lang="en-US" sz="1200">
              <a:solidFill>
                <a:prstClr val="white"/>
              </a:solidFill>
              <a:latin typeface="Agency FB" panose="020B0503020202020204" pitchFamily="34" charset="0"/>
            </a:endParaRPr>
          </a:p>
        </p:txBody>
      </p:sp>
      <p:sp>
        <p:nvSpPr>
          <p:cNvPr id="6" name="Rectangle 5"/>
          <p:cNvSpPr/>
          <p:nvPr/>
        </p:nvSpPr>
        <p:spPr>
          <a:xfrm>
            <a:off x="0" y="6723529"/>
            <a:ext cx="12192000" cy="147918"/>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gency FB" panose="020B0503020202020204" pitchFamily="34" charset="0"/>
            </a:endParaRPr>
          </a:p>
        </p:txBody>
      </p:sp>
      <p:grpSp>
        <p:nvGrpSpPr>
          <p:cNvPr id="7" name="Group 6"/>
          <p:cNvGrpSpPr/>
          <p:nvPr/>
        </p:nvGrpSpPr>
        <p:grpSpPr>
          <a:xfrm>
            <a:off x="1636683" y="2494993"/>
            <a:ext cx="8857846" cy="2647555"/>
            <a:chOff x="1219824" y="2134686"/>
            <a:chExt cx="8857846" cy="2647555"/>
          </a:xfrm>
        </p:grpSpPr>
        <p:sp>
          <p:nvSpPr>
            <p:cNvPr id="8" name="Freeform 35"/>
            <p:cNvSpPr>
              <a:spLocks/>
            </p:cNvSpPr>
            <p:nvPr/>
          </p:nvSpPr>
          <p:spPr bwMode="auto">
            <a:xfrm rot="19193214">
              <a:off x="8224403" y="3357910"/>
              <a:ext cx="825500" cy="714375"/>
            </a:xfrm>
            <a:custGeom>
              <a:avLst/>
              <a:gdLst>
                <a:gd name="T0" fmla="*/ 292 w 347"/>
                <a:gd name="T1" fmla="*/ 244 h 300"/>
                <a:gd name="T2" fmla="*/ 324 w 347"/>
                <a:gd name="T3" fmla="*/ 124 h 300"/>
                <a:gd name="T4" fmla="*/ 347 w 347"/>
                <a:gd name="T5" fmla="*/ 38 h 300"/>
                <a:gd name="T6" fmla="*/ 192 w 347"/>
                <a:gd name="T7" fmla="*/ 57 h 300"/>
                <a:gd name="T8" fmla="*/ 70 w 347"/>
                <a:gd name="T9" fmla="*/ 0 h 300"/>
                <a:gd name="T10" fmla="*/ 56 w 347"/>
                <a:gd name="T11" fmla="*/ 55 h 300"/>
                <a:gd name="T12" fmla="*/ 23 w 347"/>
                <a:gd name="T13" fmla="*/ 175 h 300"/>
                <a:gd name="T14" fmla="*/ 0 w 347"/>
                <a:gd name="T15" fmla="*/ 262 h 300"/>
                <a:gd name="T16" fmla="*/ 153 w 347"/>
                <a:gd name="T17" fmla="*/ 247 h 300"/>
                <a:gd name="T18" fmla="*/ 277 w 347"/>
                <a:gd name="T19" fmla="*/ 300 h 300"/>
                <a:gd name="T20" fmla="*/ 292 w 347"/>
                <a:gd name="T21" fmla="*/ 24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00">
                  <a:moveTo>
                    <a:pt x="292" y="244"/>
                  </a:moveTo>
                  <a:cubicBezTo>
                    <a:pt x="324" y="124"/>
                    <a:pt x="324" y="124"/>
                    <a:pt x="324" y="124"/>
                  </a:cubicBezTo>
                  <a:cubicBezTo>
                    <a:pt x="347" y="38"/>
                    <a:pt x="347" y="38"/>
                    <a:pt x="347" y="38"/>
                  </a:cubicBezTo>
                  <a:cubicBezTo>
                    <a:pt x="347" y="38"/>
                    <a:pt x="322" y="84"/>
                    <a:pt x="192" y="57"/>
                  </a:cubicBezTo>
                  <a:cubicBezTo>
                    <a:pt x="63" y="29"/>
                    <a:pt x="70" y="0"/>
                    <a:pt x="70" y="0"/>
                  </a:cubicBezTo>
                  <a:cubicBezTo>
                    <a:pt x="56" y="55"/>
                    <a:pt x="56" y="55"/>
                    <a:pt x="56" y="55"/>
                  </a:cubicBezTo>
                  <a:cubicBezTo>
                    <a:pt x="23" y="175"/>
                    <a:pt x="23" y="175"/>
                    <a:pt x="23" y="175"/>
                  </a:cubicBezTo>
                  <a:cubicBezTo>
                    <a:pt x="0" y="262"/>
                    <a:pt x="0" y="262"/>
                    <a:pt x="0" y="262"/>
                  </a:cubicBezTo>
                  <a:cubicBezTo>
                    <a:pt x="0" y="262"/>
                    <a:pt x="21" y="224"/>
                    <a:pt x="153" y="247"/>
                  </a:cubicBezTo>
                  <a:cubicBezTo>
                    <a:pt x="285" y="270"/>
                    <a:pt x="277" y="300"/>
                    <a:pt x="277" y="300"/>
                  </a:cubicBezTo>
                  <a:lnTo>
                    <a:pt x="292" y="244"/>
                  </a:ln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9" name="Freeform 32"/>
            <p:cNvSpPr>
              <a:spLocks/>
            </p:cNvSpPr>
            <p:nvPr/>
          </p:nvSpPr>
          <p:spPr bwMode="auto">
            <a:xfrm rot="19193214">
              <a:off x="6785017" y="3172678"/>
              <a:ext cx="715963" cy="827087"/>
            </a:xfrm>
            <a:custGeom>
              <a:avLst/>
              <a:gdLst>
                <a:gd name="T0" fmla="*/ 56 w 301"/>
                <a:gd name="T1" fmla="*/ 55 h 347"/>
                <a:gd name="T2" fmla="*/ 176 w 301"/>
                <a:gd name="T3" fmla="*/ 23 h 347"/>
                <a:gd name="T4" fmla="*/ 262 w 301"/>
                <a:gd name="T5" fmla="*/ 0 h 347"/>
                <a:gd name="T6" fmla="*/ 244 w 301"/>
                <a:gd name="T7" fmla="*/ 155 h 347"/>
                <a:gd name="T8" fmla="*/ 301 w 301"/>
                <a:gd name="T9" fmla="*/ 277 h 347"/>
                <a:gd name="T10" fmla="*/ 245 w 301"/>
                <a:gd name="T11" fmla="*/ 292 h 347"/>
                <a:gd name="T12" fmla="*/ 125 w 301"/>
                <a:gd name="T13" fmla="*/ 324 h 347"/>
                <a:gd name="T14" fmla="*/ 39 w 301"/>
                <a:gd name="T15" fmla="*/ 347 h 347"/>
                <a:gd name="T16" fmla="*/ 53 w 301"/>
                <a:gd name="T17" fmla="*/ 194 h 347"/>
                <a:gd name="T18" fmla="*/ 0 w 301"/>
                <a:gd name="T19" fmla="*/ 70 h 347"/>
                <a:gd name="T20" fmla="*/ 56 w 301"/>
                <a:gd name="T21" fmla="*/ 55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347">
                  <a:moveTo>
                    <a:pt x="56" y="55"/>
                  </a:moveTo>
                  <a:cubicBezTo>
                    <a:pt x="176" y="23"/>
                    <a:pt x="176" y="23"/>
                    <a:pt x="176" y="23"/>
                  </a:cubicBezTo>
                  <a:cubicBezTo>
                    <a:pt x="262" y="0"/>
                    <a:pt x="262" y="0"/>
                    <a:pt x="262" y="0"/>
                  </a:cubicBezTo>
                  <a:cubicBezTo>
                    <a:pt x="262" y="0"/>
                    <a:pt x="216" y="25"/>
                    <a:pt x="244" y="155"/>
                  </a:cubicBezTo>
                  <a:cubicBezTo>
                    <a:pt x="271" y="285"/>
                    <a:pt x="301" y="277"/>
                    <a:pt x="301" y="277"/>
                  </a:cubicBezTo>
                  <a:cubicBezTo>
                    <a:pt x="245" y="292"/>
                    <a:pt x="245" y="292"/>
                    <a:pt x="245" y="292"/>
                  </a:cubicBezTo>
                  <a:cubicBezTo>
                    <a:pt x="125" y="324"/>
                    <a:pt x="125" y="324"/>
                    <a:pt x="125" y="324"/>
                  </a:cubicBezTo>
                  <a:cubicBezTo>
                    <a:pt x="39" y="347"/>
                    <a:pt x="39" y="347"/>
                    <a:pt x="39" y="347"/>
                  </a:cubicBezTo>
                  <a:cubicBezTo>
                    <a:pt x="39" y="347"/>
                    <a:pt x="76" y="327"/>
                    <a:pt x="53" y="194"/>
                  </a:cubicBezTo>
                  <a:cubicBezTo>
                    <a:pt x="31" y="62"/>
                    <a:pt x="0" y="70"/>
                    <a:pt x="0" y="70"/>
                  </a:cubicBezTo>
                  <a:lnTo>
                    <a:pt x="56" y="55"/>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0" name="Freeform 36"/>
            <p:cNvSpPr>
              <a:spLocks/>
            </p:cNvSpPr>
            <p:nvPr/>
          </p:nvSpPr>
          <p:spPr bwMode="auto">
            <a:xfrm rot="19193214">
              <a:off x="5234692" y="3100668"/>
              <a:ext cx="827088" cy="714375"/>
            </a:xfrm>
            <a:custGeom>
              <a:avLst/>
              <a:gdLst>
                <a:gd name="T0" fmla="*/ 292 w 348"/>
                <a:gd name="T1" fmla="*/ 245 h 300"/>
                <a:gd name="T2" fmla="*/ 324 w 348"/>
                <a:gd name="T3" fmla="*/ 124 h 300"/>
                <a:gd name="T4" fmla="*/ 348 w 348"/>
                <a:gd name="T5" fmla="*/ 38 h 300"/>
                <a:gd name="T6" fmla="*/ 192 w 348"/>
                <a:gd name="T7" fmla="*/ 57 h 300"/>
                <a:gd name="T8" fmla="*/ 71 w 348"/>
                <a:gd name="T9" fmla="*/ 0 h 300"/>
                <a:gd name="T10" fmla="*/ 56 w 348"/>
                <a:gd name="T11" fmla="*/ 55 h 300"/>
                <a:gd name="T12" fmla="*/ 24 w 348"/>
                <a:gd name="T13" fmla="*/ 176 h 300"/>
                <a:gd name="T14" fmla="*/ 0 w 348"/>
                <a:gd name="T15" fmla="*/ 262 h 300"/>
                <a:gd name="T16" fmla="*/ 153 w 348"/>
                <a:gd name="T17" fmla="*/ 247 h 300"/>
                <a:gd name="T18" fmla="*/ 277 w 348"/>
                <a:gd name="T19" fmla="*/ 300 h 300"/>
                <a:gd name="T20" fmla="*/ 292 w 348"/>
                <a:gd name="T21" fmla="*/ 24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8" h="300">
                  <a:moveTo>
                    <a:pt x="292" y="245"/>
                  </a:moveTo>
                  <a:cubicBezTo>
                    <a:pt x="324" y="124"/>
                    <a:pt x="324" y="124"/>
                    <a:pt x="324" y="124"/>
                  </a:cubicBezTo>
                  <a:cubicBezTo>
                    <a:pt x="348" y="38"/>
                    <a:pt x="348" y="38"/>
                    <a:pt x="348" y="38"/>
                  </a:cubicBezTo>
                  <a:cubicBezTo>
                    <a:pt x="348" y="38"/>
                    <a:pt x="322" y="84"/>
                    <a:pt x="192" y="57"/>
                  </a:cubicBezTo>
                  <a:cubicBezTo>
                    <a:pt x="63" y="29"/>
                    <a:pt x="71" y="0"/>
                    <a:pt x="71" y="0"/>
                  </a:cubicBezTo>
                  <a:cubicBezTo>
                    <a:pt x="56" y="55"/>
                    <a:pt x="56" y="55"/>
                    <a:pt x="56" y="55"/>
                  </a:cubicBezTo>
                  <a:cubicBezTo>
                    <a:pt x="24" y="176"/>
                    <a:pt x="24" y="176"/>
                    <a:pt x="24" y="176"/>
                  </a:cubicBezTo>
                  <a:cubicBezTo>
                    <a:pt x="0" y="262"/>
                    <a:pt x="0" y="262"/>
                    <a:pt x="0" y="262"/>
                  </a:cubicBezTo>
                  <a:cubicBezTo>
                    <a:pt x="0" y="262"/>
                    <a:pt x="21" y="224"/>
                    <a:pt x="153" y="247"/>
                  </a:cubicBezTo>
                  <a:cubicBezTo>
                    <a:pt x="286" y="270"/>
                    <a:pt x="277" y="300"/>
                    <a:pt x="277" y="300"/>
                  </a:cubicBezTo>
                  <a:lnTo>
                    <a:pt x="292" y="245"/>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1" name="Freeform 27"/>
            <p:cNvSpPr>
              <a:spLocks/>
            </p:cNvSpPr>
            <p:nvPr/>
          </p:nvSpPr>
          <p:spPr bwMode="auto">
            <a:xfrm rot="19193214">
              <a:off x="3796003" y="2917348"/>
              <a:ext cx="715963" cy="825500"/>
            </a:xfrm>
            <a:custGeom>
              <a:avLst/>
              <a:gdLst>
                <a:gd name="T0" fmla="*/ 56 w 301"/>
                <a:gd name="T1" fmla="*/ 55 h 347"/>
                <a:gd name="T2" fmla="*/ 176 w 301"/>
                <a:gd name="T3" fmla="*/ 23 h 347"/>
                <a:gd name="T4" fmla="*/ 262 w 301"/>
                <a:gd name="T5" fmla="*/ 0 h 347"/>
                <a:gd name="T6" fmla="*/ 244 w 301"/>
                <a:gd name="T7" fmla="*/ 155 h 347"/>
                <a:gd name="T8" fmla="*/ 301 w 301"/>
                <a:gd name="T9" fmla="*/ 277 h 347"/>
                <a:gd name="T10" fmla="*/ 245 w 301"/>
                <a:gd name="T11" fmla="*/ 292 h 347"/>
                <a:gd name="T12" fmla="*/ 125 w 301"/>
                <a:gd name="T13" fmla="*/ 324 h 347"/>
                <a:gd name="T14" fmla="*/ 39 w 301"/>
                <a:gd name="T15" fmla="*/ 347 h 347"/>
                <a:gd name="T16" fmla="*/ 54 w 301"/>
                <a:gd name="T17" fmla="*/ 194 h 347"/>
                <a:gd name="T18" fmla="*/ 0 w 301"/>
                <a:gd name="T19" fmla="*/ 70 h 347"/>
                <a:gd name="T20" fmla="*/ 56 w 301"/>
                <a:gd name="T21" fmla="*/ 55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347">
                  <a:moveTo>
                    <a:pt x="56" y="55"/>
                  </a:moveTo>
                  <a:cubicBezTo>
                    <a:pt x="176" y="23"/>
                    <a:pt x="176" y="23"/>
                    <a:pt x="176" y="23"/>
                  </a:cubicBezTo>
                  <a:cubicBezTo>
                    <a:pt x="262" y="0"/>
                    <a:pt x="262" y="0"/>
                    <a:pt x="262" y="0"/>
                  </a:cubicBezTo>
                  <a:cubicBezTo>
                    <a:pt x="262" y="0"/>
                    <a:pt x="216" y="26"/>
                    <a:pt x="244" y="155"/>
                  </a:cubicBezTo>
                  <a:cubicBezTo>
                    <a:pt x="272" y="285"/>
                    <a:pt x="301" y="277"/>
                    <a:pt x="301" y="277"/>
                  </a:cubicBezTo>
                  <a:cubicBezTo>
                    <a:pt x="245" y="292"/>
                    <a:pt x="245" y="292"/>
                    <a:pt x="245" y="292"/>
                  </a:cubicBezTo>
                  <a:cubicBezTo>
                    <a:pt x="125" y="324"/>
                    <a:pt x="125" y="324"/>
                    <a:pt x="125" y="324"/>
                  </a:cubicBezTo>
                  <a:cubicBezTo>
                    <a:pt x="39" y="347"/>
                    <a:pt x="39" y="347"/>
                    <a:pt x="39" y="347"/>
                  </a:cubicBezTo>
                  <a:cubicBezTo>
                    <a:pt x="39" y="347"/>
                    <a:pt x="76" y="327"/>
                    <a:pt x="54" y="194"/>
                  </a:cubicBezTo>
                  <a:cubicBezTo>
                    <a:pt x="31" y="62"/>
                    <a:pt x="0" y="70"/>
                    <a:pt x="0" y="70"/>
                  </a:cubicBezTo>
                  <a:lnTo>
                    <a:pt x="56" y="55"/>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2" name="Freeform 24"/>
            <p:cNvSpPr>
              <a:spLocks/>
            </p:cNvSpPr>
            <p:nvPr/>
          </p:nvSpPr>
          <p:spPr bwMode="auto">
            <a:xfrm rot="19193214">
              <a:off x="2247590" y="2844641"/>
              <a:ext cx="825500" cy="714375"/>
            </a:xfrm>
            <a:custGeom>
              <a:avLst/>
              <a:gdLst>
                <a:gd name="T0" fmla="*/ 291 w 347"/>
                <a:gd name="T1" fmla="*/ 245 h 300"/>
                <a:gd name="T2" fmla="*/ 324 w 347"/>
                <a:gd name="T3" fmla="*/ 125 h 300"/>
                <a:gd name="T4" fmla="*/ 347 w 347"/>
                <a:gd name="T5" fmla="*/ 39 h 300"/>
                <a:gd name="T6" fmla="*/ 192 w 347"/>
                <a:gd name="T7" fmla="*/ 57 h 300"/>
                <a:gd name="T8" fmla="*/ 70 w 347"/>
                <a:gd name="T9" fmla="*/ 0 h 300"/>
                <a:gd name="T10" fmla="*/ 55 w 347"/>
                <a:gd name="T11" fmla="*/ 56 h 300"/>
                <a:gd name="T12" fmla="*/ 23 w 347"/>
                <a:gd name="T13" fmla="*/ 176 h 300"/>
                <a:gd name="T14" fmla="*/ 0 w 347"/>
                <a:gd name="T15" fmla="*/ 262 h 300"/>
                <a:gd name="T16" fmla="*/ 152 w 347"/>
                <a:gd name="T17" fmla="*/ 247 h 300"/>
                <a:gd name="T18" fmla="*/ 277 w 347"/>
                <a:gd name="T19" fmla="*/ 300 h 300"/>
                <a:gd name="T20" fmla="*/ 291 w 347"/>
                <a:gd name="T21" fmla="*/ 24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00">
                  <a:moveTo>
                    <a:pt x="291" y="245"/>
                  </a:moveTo>
                  <a:cubicBezTo>
                    <a:pt x="324" y="125"/>
                    <a:pt x="324" y="125"/>
                    <a:pt x="324" y="125"/>
                  </a:cubicBezTo>
                  <a:cubicBezTo>
                    <a:pt x="347" y="39"/>
                    <a:pt x="347" y="39"/>
                    <a:pt x="347" y="39"/>
                  </a:cubicBezTo>
                  <a:cubicBezTo>
                    <a:pt x="347" y="39"/>
                    <a:pt x="321" y="85"/>
                    <a:pt x="192" y="57"/>
                  </a:cubicBezTo>
                  <a:cubicBezTo>
                    <a:pt x="62" y="29"/>
                    <a:pt x="70" y="0"/>
                    <a:pt x="70" y="0"/>
                  </a:cubicBezTo>
                  <a:cubicBezTo>
                    <a:pt x="55" y="56"/>
                    <a:pt x="55" y="56"/>
                    <a:pt x="55" y="56"/>
                  </a:cubicBezTo>
                  <a:cubicBezTo>
                    <a:pt x="23" y="176"/>
                    <a:pt x="23" y="176"/>
                    <a:pt x="23" y="176"/>
                  </a:cubicBezTo>
                  <a:cubicBezTo>
                    <a:pt x="0" y="262"/>
                    <a:pt x="0" y="262"/>
                    <a:pt x="0" y="262"/>
                  </a:cubicBezTo>
                  <a:cubicBezTo>
                    <a:pt x="0" y="262"/>
                    <a:pt x="20" y="224"/>
                    <a:pt x="152" y="247"/>
                  </a:cubicBezTo>
                  <a:cubicBezTo>
                    <a:pt x="285" y="270"/>
                    <a:pt x="277" y="300"/>
                    <a:pt x="277" y="300"/>
                  </a:cubicBezTo>
                  <a:lnTo>
                    <a:pt x="291" y="245"/>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3" name="Oval 20"/>
            <p:cNvSpPr>
              <a:spLocks noChangeArrowheads="1"/>
            </p:cNvSpPr>
            <p:nvPr/>
          </p:nvSpPr>
          <p:spPr bwMode="auto">
            <a:xfrm rot="19193214">
              <a:off x="1219824" y="2964184"/>
              <a:ext cx="1304925" cy="1304925"/>
            </a:xfrm>
            <a:prstGeom prst="ellipse">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4" name="Oval 21"/>
            <p:cNvSpPr>
              <a:spLocks noChangeArrowheads="1"/>
            </p:cNvSpPr>
            <p:nvPr/>
          </p:nvSpPr>
          <p:spPr bwMode="auto">
            <a:xfrm rot="19193214">
              <a:off x="2795554" y="2134686"/>
              <a:ext cx="1306513" cy="1308100"/>
            </a:xfrm>
            <a:prstGeom prst="ellipse">
              <a:avLst/>
            </a:pr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5" name="Freeform 22"/>
            <p:cNvSpPr>
              <a:spLocks/>
            </p:cNvSpPr>
            <p:nvPr/>
          </p:nvSpPr>
          <p:spPr bwMode="auto">
            <a:xfrm rot="19193214">
              <a:off x="1362321" y="3107197"/>
              <a:ext cx="1020763" cy="1022350"/>
            </a:xfrm>
            <a:custGeom>
              <a:avLst/>
              <a:gdLst>
                <a:gd name="T0" fmla="*/ 353 w 429"/>
                <a:gd name="T1" fmla="*/ 352 h 429"/>
                <a:gd name="T2" fmla="*/ 77 w 429"/>
                <a:gd name="T3" fmla="*/ 352 h 429"/>
                <a:gd name="T4" fmla="*/ 77 w 429"/>
                <a:gd name="T5" fmla="*/ 76 h 429"/>
                <a:gd name="T6" fmla="*/ 353 w 429"/>
                <a:gd name="T7" fmla="*/ 76 h 429"/>
                <a:gd name="T8" fmla="*/ 353 w 429"/>
                <a:gd name="T9" fmla="*/ 352 h 429"/>
              </a:gdLst>
              <a:ahLst/>
              <a:cxnLst>
                <a:cxn ang="0">
                  <a:pos x="T0" y="T1"/>
                </a:cxn>
                <a:cxn ang="0">
                  <a:pos x="T2" y="T3"/>
                </a:cxn>
                <a:cxn ang="0">
                  <a:pos x="T4" y="T5"/>
                </a:cxn>
                <a:cxn ang="0">
                  <a:pos x="T6" y="T7"/>
                </a:cxn>
                <a:cxn ang="0">
                  <a:pos x="T8" y="T9"/>
                </a:cxn>
              </a:cxnLst>
              <a:rect l="0" t="0" r="r" b="b"/>
              <a:pathLst>
                <a:path w="429" h="429">
                  <a:moveTo>
                    <a:pt x="353" y="352"/>
                  </a:moveTo>
                  <a:cubicBezTo>
                    <a:pt x="277" y="429"/>
                    <a:pt x="153" y="429"/>
                    <a:pt x="77" y="352"/>
                  </a:cubicBezTo>
                  <a:cubicBezTo>
                    <a:pt x="0" y="276"/>
                    <a:pt x="0" y="152"/>
                    <a:pt x="77" y="76"/>
                  </a:cubicBezTo>
                  <a:cubicBezTo>
                    <a:pt x="153" y="0"/>
                    <a:pt x="277" y="0"/>
                    <a:pt x="353" y="76"/>
                  </a:cubicBezTo>
                  <a:cubicBezTo>
                    <a:pt x="429" y="152"/>
                    <a:pt x="429" y="276"/>
                    <a:pt x="353" y="352"/>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6" name="Freeform 23"/>
            <p:cNvSpPr>
              <a:spLocks/>
            </p:cNvSpPr>
            <p:nvPr/>
          </p:nvSpPr>
          <p:spPr bwMode="auto">
            <a:xfrm rot="19193214">
              <a:off x="2938429" y="2277561"/>
              <a:ext cx="1020763" cy="1022350"/>
            </a:xfrm>
            <a:custGeom>
              <a:avLst/>
              <a:gdLst>
                <a:gd name="T0" fmla="*/ 353 w 429"/>
                <a:gd name="T1" fmla="*/ 352 h 429"/>
                <a:gd name="T2" fmla="*/ 76 w 429"/>
                <a:gd name="T3" fmla="*/ 352 h 429"/>
                <a:gd name="T4" fmla="*/ 76 w 429"/>
                <a:gd name="T5" fmla="*/ 76 h 429"/>
                <a:gd name="T6" fmla="*/ 353 w 429"/>
                <a:gd name="T7" fmla="*/ 76 h 429"/>
                <a:gd name="T8" fmla="*/ 353 w 429"/>
                <a:gd name="T9" fmla="*/ 352 h 429"/>
              </a:gdLst>
              <a:ahLst/>
              <a:cxnLst>
                <a:cxn ang="0">
                  <a:pos x="T0" y="T1"/>
                </a:cxn>
                <a:cxn ang="0">
                  <a:pos x="T2" y="T3"/>
                </a:cxn>
                <a:cxn ang="0">
                  <a:pos x="T4" y="T5"/>
                </a:cxn>
                <a:cxn ang="0">
                  <a:pos x="T6" y="T7"/>
                </a:cxn>
                <a:cxn ang="0">
                  <a:pos x="T8" y="T9"/>
                </a:cxn>
              </a:cxnLst>
              <a:rect l="0" t="0" r="r" b="b"/>
              <a:pathLst>
                <a:path w="429" h="429">
                  <a:moveTo>
                    <a:pt x="353" y="352"/>
                  </a:moveTo>
                  <a:cubicBezTo>
                    <a:pt x="276" y="429"/>
                    <a:pt x="153" y="429"/>
                    <a:pt x="76" y="352"/>
                  </a:cubicBezTo>
                  <a:cubicBezTo>
                    <a:pt x="0" y="276"/>
                    <a:pt x="0" y="152"/>
                    <a:pt x="76" y="76"/>
                  </a:cubicBezTo>
                  <a:cubicBezTo>
                    <a:pt x="153" y="0"/>
                    <a:pt x="276" y="0"/>
                    <a:pt x="353" y="76"/>
                  </a:cubicBezTo>
                  <a:cubicBezTo>
                    <a:pt x="429" y="152"/>
                    <a:pt x="429" y="276"/>
                    <a:pt x="353" y="352"/>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7" name="Oval 25"/>
            <p:cNvSpPr>
              <a:spLocks noChangeArrowheads="1"/>
            </p:cNvSpPr>
            <p:nvPr/>
          </p:nvSpPr>
          <p:spPr bwMode="auto">
            <a:xfrm rot="19193214">
              <a:off x="4206925" y="3220212"/>
              <a:ext cx="1306513" cy="1304925"/>
            </a:xfrm>
            <a:prstGeom prst="ellipse">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8" name="Freeform 26"/>
            <p:cNvSpPr>
              <a:spLocks/>
            </p:cNvSpPr>
            <p:nvPr/>
          </p:nvSpPr>
          <p:spPr bwMode="auto">
            <a:xfrm rot="19193214">
              <a:off x="4349800" y="3363087"/>
              <a:ext cx="1020763" cy="1019175"/>
            </a:xfrm>
            <a:custGeom>
              <a:avLst/>
              <a:gdLst>
                <a:gd name="T0" fmla="*/ 77 w 429"/>
                <a:gd name="T1" fmla="*/ 76 h 428"/>
                <a:gd name="T2" fmla="*/ 77 w 429"/>
                <a:gd name="T3" fmla="*/ 352 h 428"/>
                <a:gd name="T4" fmla="*/ 353 w 429"/>
                <a:gd name="T5" fmla="*/ 352 h 428"/>
                <a:gd name="T6" fmla="*/ 353 w 429"/>
                <a:gd name="T7" fmla="*/ 76 h 428"/>
                <a:gd name="T8" fmla="*/ 77 w 429"/>
                <a:gd name="T9" fmla="*/ 76 h 428"/>
              </a:gdLst>
              <a:ahLst/>
              <a:cxnLst>
                <a:cxn ang="0">
                  <a:pos x="T0" y="T1"/>
                </a:cxn>
                <a:cxn ang="0">
                  <a:pos x="T2" y="T3"/>
                </a:cxn>
                <a:cxn ang="0">
                  <a:pos x="T4" y="T5"/>
                </a:cxn>
                <a:cxn ang="0">
                  <a:pos x="T6" y="T7"/>
                </a:cxn>
                <a:cxn ang="0">
                  <a:pos x="T8" y="T9"/>
                </a:cxn>
              </a:cxnLst>
              <a:rect l="0" t="0" r="r" b="b"/>
              <a:pathLst>
                <a:path w="429" h="428">
                  <a:moveTo>
                    <a:pt x="77" y="76"/>
                  </a:moveTo>
                  <a:cubicBezTo>
                    <a:pt x="0" y="152"/>
                    <a:pt x="0" y="276"/>
                    <a:pt x="77" y="352"/>
                  </a:cubicBezTo>
                  <a:cubicBezTo>
                    <a:pt x="153" y="428"/>
                    <a:pt x="277" y="428"/>
                    <a:pt x="353" y="352"/>
                  </a:cubicBezTo>
                  <a:cubicBezTo>
                    <a:pt x="429" y="276"/>
                    <a:pt x="429" y="152"/>
                    <a:pt x="353" y="76"/>
                  </a:cubicBezTo>
                  <a:cubicBezTo>
                    <a:pt x="277" y="0"/>
                    <a:pt x="153" y="0"/>
                    <a:pt x="77" y="76"/>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9" name="Oval 28"/>
            <p:cNvSpPr>
              <a:spLocks noChangeArrowheads="1"/>
            </p:cNvSpPr>
            <p:nvPr/>
          </p:nvSpPr>
          <p:spPr bwMode="auto">
            <a:xfrm rot="19193214">
              <a:off x="7195427" y="3474141"/>
              <a:ext cx="1306513" cy="1308100"/>
            </a:xfrm>
            <a:prstGeom prst="ellipse">
              <a:avLst/>
            </a:prstGeom>
            <a:solidFill>
              <a:schemeClr val="accent5"/>
            </a:solidFill>
            <a:ln>
              <a:noFill/>
            </a:ln>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20" name="Oval 29"/>
            <p:cNvSpPr>
              <a:spLocks noChangeArrowheads="1"/>
            </p:cNvSpPr>
            <p:nvPr/>
          </p:nvSpPr>
          <p:spPr bwMode="auto">
            <a:xfrm rot="19193214">
              <a:off x="5783033" y="2390575"/>
              <a:ext cx="1306513" cy="1304925"/>
            </a:xfrm>
            <a:prstGeom prst="ellipse">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21" name="Freeform 30"/>
            <p:cNvSpPr>
              <a:spLocks/>
            </p:cNvSpPr>
            <p:nvPr/>
          </p:nvSpPr>
          <p:spPr bwMode="auto">
            <a:xfrm rot="19193214">
              <a:off x="7338302" y="3617016"/>
              <a:ext cx="1020763" cy="1022350"/>
            </a:xfrm>
            <a:custGeom>
              <a:avLst/>
              <a:gdLst>
                <a:gd name="T0" fmla="*/ 76 w 429"/>
                <a:gd name="T1" fmla="*/ 77 h 429"/>
                <a:gd name="T2" fmla="*/ 76 w 429"/>
                <a:gd name="T3" fmla="*/ 353 h 429"/>
                <a:gd name="T4" fmla="*/ 353 w 429"/>
                <a:gd name="T5" fmla="*/ 353 h 429"/>
                <a:gd name="T6" fmla="*/ 353 w 429"/>
                <a:gd name="T7" fmla="*/ 77 h 429"/>
                <a:gd name="T8" fmla="*/ 76 w 429"/>
                <a:gd name="T9" fmla="*/ 77 h 429"/>
              </a:gdLst>
              <a:ahLst/>
              <a:cxnLst>
                <a:cxn ang="0">
                  <a:pos x="T0" y="T1"/>
                </a:cxn>
                <a:cxn ang="0">
                  <a:pos x="T2" y="T3"/>
                </a:cxn>
                <a:cxn ang="0">
                  <a:pos x="T4" y="T5"/>
                </a:cxn>
                <a:cxn ang="0">
                  <a:pos x="T6" y="T7"/>
                </a:cxn>
                <a:cxn ang="0">
                  <a:pos x="T8" y="T9"/>
                </a:cxn>
              </a:cxnLst>
              <a:rect l="0" t="0" r="r" b="b"/>
              <a:pathLst>
                <a:path w="429" h="429">
                  <a:moveTo>
                    <a:pt x="76" y="77"/>
                  </a:moveTo>
                  <a:cubicBezTo>
                    <a:pt x="0" y="153"/>
                    <a:pt x="0" y="277"/>
                    <a:pt x="76" y="353"/>
                  </a:cubicBezTo>
                  <a:cubicBezTo>
                    <a:pt x="153" y="429"/>
                    <a:pt x="276" y="429"/>
                    <a:pt x="353" y="353"/>
                  </a:cubicBezTo>
                  <a:cubicBezTo>
                    <a:pt x="429" y="277"/>
                    <a:pt x="429" y="153"/>
                    <a:pt x="353" y="77"/>
                  </a:cubicBezTo>
                  <a:cubicBezTo>
                    <a:pt x="276" y="0"/>
                    <a:pt x="153" y="0"/>
                    <a:pt x="76" y="77"/>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22" name="Freeform 31"/>
            <p:cNvSpPr>
              <a:spLocks/>
            </p:cNvSpPr>
            <p:nvPr/>
          </p:nvSpPr>
          <p:spPr bwMode="auto">
            <a:xfrm rot="19193214">
              <a:off x="5925908" y="2533450"/>
              <a:ext cx="1020763" cy="1019175"/>
            </a:xfrm>
            <a:custGeom>
              <a:avLst/>
              <a:gdLst>
                <a:gd name="T0" fmla="*/ 76 w 429"/>
                <a:gd name="T1" fmla="*/ 76 h 428"/>
                <a:gd name="T2" fmla="*/ 76 w 429"/>
                <a:gd name="T3" fmla="*/ 352 h 428"/>
                <a:gd name="T4" fmla="*/ 352 w 429"/>
                <a:gd name="T5" fmla="*/ 352 h 428"/>
                <a:gd name="T6" fmla="*/ 352 w 429"/>
                <a:gd name="T7" fmla="*/ 76 h 428"/>
                <a:gd name="T8" fmla="*/ 76 w 429"/>
                <a:gd name="T9" fmla="*/ 76 h 428"/>
              </a:gdLst>
              <a:ahLst/>
              <a:cxnLst>
                <a:cxn ang="0">
                  <a:pos x="T0" y="T1"/>
                </a:cxn>
                <a:cxn ang="0">
                  <a:pos x="T2" y="T3"/>
                </a:cxn>
                <a:cxn ang="0">
                  <a:pos x="T4" y="T5"/>
                </a:cxn>
                <a:cxn ang="0">
                  <a:pos x="T6" y="T7"/>
                </a:cxn>
                <a:cxn ang="0">
                  <a:pos x="T8" y="T9"/>
                </a:cxn>
              </a:cxnLst>
              <a:rect l="0" t="0" r="r" b="b"/>
              <a:pathLst>
                <a:path w="429" h="428">
                  <a:moveTo>
                    <a:pt x="76" y="76"/>
                  </a:moveTo>
                  <a:cubicBezTo>
                    <a:pt x="0" y="152"/>
                    <a:pt x="0" y="276"/>
                    <a:pt x="76" y="352"/>
                  </a:cubicBezTo>
                  <a:cubicBezTo>
                    <a:pt x="152" y="428"/>
                    <a:pt x="276" y="428"/>
                    <a:pt x="352" y="352"/>
                  </a:cubicBezTo>
                  <a:cubicBezTo>
                    <a:pt x="429" y="276"/>
                    <a:pt x="429" y="152"/>
                    <a:pt x="352" y="76"/>
                  </a:cubicBezTo>
                  <a:cubicBezTo>
                    <a:pt x="276" y="0"/>
                    <a:pt x="152" y="0"/>
                    <a:pt x="76" y="76"/>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23" name="Oval 33"/>
            <p:cNvSpPr>
              <a:spLocks noChangeArrowheads="1"/>
            </p:cNvSpPr>
            <p:nvPr/>
          </p:nvSpPr>
          <p:spPr bwMode="auto">
            <a:xfrm rot="19193214">
              <a:off x="8772745" y="2647817"/>
              <a:ext cx="1304925" cy="1304925"/>
            </a:xfrm>
            <a:prstGeom prst="ellipse">
              <a:avLst/>
            </a:pr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24" name="Freeform 34"/>
            <p:cNvSpPr>
              <a:spLocks/>
            </p:cNvSpPr>
            <p:nvPr/>
          </p:nvSpPr>
          <p:spPr bwMode="auto">
            <a:xfrm rot="19193214">
              <a:off x="8914411" y="2787379"/>
              <a:ext cx="1020763" cy="1022350"/>
            </a:xfrm>
            <a:custGeom>
              <a:avLst/>
              <a:gdLst>
                <a:gd name="T0" fmla="*/ 352 w 429"/>
                <a:gd name="T1" fmla="*/ 353 h 429"/>
                <a:gd name="T2" fmla="*/ 76 w 429"/>
                <a:gd name="T3" fmla="*/ 353 h 429"/>
                <a:gd name="T4" fmla="*/ 76 w 429"/>
                <a:gd name="T5" fmla="*/ 77 h 429"/>
                <a:gd name="T6" fmla="*/ 352 w 429"/>
                <a:gd name="T7" fmla="*/ 77 h 429"/>
                <a:gd name="T8" fmla="*/ 352 w 429"/>
                <a:gd name="T9" fmla="*/ 353 h 429"/>
              </a:gdLst>
              <a:ahLst/>
              <a:cxnLst>
                <a:cxn ang="0">
                  <a:pos x="T0" y="T1"/>
                </a:cxn>
                <a:cxn ang="0">
                  <a:pos x="T2" y="T3"/>
                </a:cxn>
                <a:cxn ang="0">
                  <a:pos x="T4" y="T5"/>
                </a:cxn>
                <a:cxn ang="0">
                  <a:pos x="T6" y="T7"/>
                </a:cxn>
                <a:cxn ang="0">
                  <a:pos x="T8" y="T9"/>
                </a:cxn>
              </a:cxnLst>
              <a:rect l="0" t="0" r="r" b="b"/>
              <a:pathLst>
                <a:path w="429" h="429">
                  <a:moveTo>
                    <a:pt x="352" y="353"/>
                  </a:moveTo>
                  <a:cubicBezTo>
                    <a:pt x="276" y="429"/>
                    <a:pt x="152" y="429"/>
                    <a:pt x="76" y="353"/>
                  </a:cubicBezTo>
                  <a:cubicBezTo>
                    <a:pt x="0" y="277"/>
                    <a:pt x="0" y="153"/>
                    <a:pt x="76" y="77"/>
                  </a:cubicBezTo>
                  <a:cubicBezTo>
                    <a:pt x="152" y="0"/>
                    <a:pt x="276" y="0"/>
                    <a:pt x="352" y="77"/>
                  </a:cubicBezTo>
                  <a:cubicBezTo>
                    <a:pt x="429" y="153"/>
                    <a:pt x="429" y="277"/>
                    <a:pt x="352" y="353"/>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grpSp>
      <p:sp>
        <p:nvSpPr>
          <p:cNvPr id="31" name="Content Placeholder 2"/>
          <p:cNvSpPr txBox="1">
            <a:spLocks/>
          </p:cNvSpPr>
          <p:nvPr/>
        </p:nvSpPr>
        <p:spPr>
          <a:xfrm>
            <a:off x="5505357" y="1791175"/>
            <a:ext cx="2699676" cy="89003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id-ID" b="1" dirty="0">
                <a:solidFill>
                  <a:srgbClr val="44546A"/>
                </a:solidFill>
                <a:latin typeface="Agency FB" panose="020B0503020202020204" pitchFamily="34" charset="0"/>
              </a:rPr>
              <a:t>Sharing </a:t>
            </a:r>
            <a:r>
              <a:rPr lang="en-US" b="1" dirty="0">
                <a:solidFill>
                  <a:srgbClr val="44546A"/>
                </a:solidFill>
                <a:latin typeface="Agency FB" panose="020B0503020202020204" pitchFamily="34" charset="0"/>
              </a:rPr>
              <a:t>Media</a:t>
            </a:r>
            <a:br>
              <a:rPr lang="en-US" b="1" dirty="0">
                <a:solidFill>
                  <a:srgbClr val="44546A"/>
                </a:solidFill>
                <a:latin typeface="Agency FB" panose="020B0503020202020204" pitchFamily="34" charset="0"/>
              </a:rPr>
            </a:br>
            <a:r>
              <a:rPr lang="en-US" sz="1100" dirty="0">
                <a:solidFill>
                  <a:srgbClr val="44546A"/>
                </a:solidFill>
                <a:latin typeface="Agency FB" panose="020B0503020202020204" pitchFamily="34" charset="0"/>
              </a:rPr>
              <a:t>Lorem ipsum dolor sit amet, consectetur adipiscing elit. Curabitur elementum posuere pretium. </a:t>
            </a:r>
          </a:p>
        </p:txBody>
      </p:sp>
      <p:sp>
        <p:nvSpPr>
          <p:cNvPr id="32" name="Content Placeholder 2"/>
          <p:cNvSpPr txBox="1">
            <a:spLocks/>
          </p:cNvSpPr>
          <p:nvPr/>
        </p:nvSpPr>
        <p:spPr>
          <a:xfrm>
            <a:off x="8595744" y="2049050"/>
            <a:ext cx="2699676" cy="89003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id-ID" b="1">
                <a:solidFill>
                  <a:srgbClr val="44546A"/>
                </a:solidFill>
                <a:latin typeface="Agency FB" panose="020B0503020202020204" pitchFamily="34" charset="0"/>
              </a:rPr>
              <a:t>Promotion</a:t>
            </a:r>
            <a:r>
              <a:rPr lang="en-US" b="1" dirty="0">
                <a:solidFill>
                  <a:srgbClr val="44546A"/>
                </a:solidFill>
                <a:latin typeface="Agency FB" panose="020B0503020202020204" pitchFamily="34" charset="0"/>
              </a:rPr>
              <a:t/>
            </a:r>
            <a:br>
              <a:rPr lang="en-US" b="1" dirty="0">
                <a:solidFill>
                  <a:srgbClr val="44546A"/>
                </a:solidFill>
                <a:latin typeface="Agency FB" panose="020B0503020202020204" pitchFamily="34" charset="0"/>
              </a:rPr>
            </a:br>
            <a:r>
              <a:rPr lang="en-US" sz="1100" dirty="0">
                <a:solidFill>
                  <a:srgbClr val="44546A"/>
                </a:solidFill>
                <a:latin typeface="Agency FB" panose="020B0503020202020204" pitchFamily="34" charset="0"/>
              </a:rPr>
              <a:t>Lorem ipsum dolor sit amet, consectetur adipiscing elit. Curabitur elementum posuere pretium. </a:t>
            </a:r>
          </a:p>
        </p:txBody>
      </p:sp>
      <p:sp>
        <p:nvSpPr>
          <p:cNvPr id="33" name="Content Placeholder 2"/>
          <p:cNvSpPr txBox="1">
            <a:spLocks/>
          </p:cNvSpPr>
          <p:nvPr/>
        </p:nvSpPr>
        <p:spPr>
          <a:xfrm>
            <a:off x="6915704" y="5288526"/>
            <a:ext cx="2699676" cy="89003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id-ID" b="1">
                <a:solidFill>
                  <a:srgbClr val="44546A"/>
                </a:solidFill>
                <a:latin typeface="Agency FB" panose="020B0503020202020204" pitchFamily="34" charset="0"/>
              </a:rPr>
              <a:t>Media Printing </a:t>
            </a:r>
            <a:r>
              <a:rPr lang="en-US" b="1" dirty="0">
                <a:solidFill>
                  <a:srgbClr val="44546A"/>
                </a:solidFill>
                <a:latin typeface="Agency FB" panose="020B0503020202020204" pitchFamily="34" charset="0"/>
              </a:rPr>
              <a:t/>
            </a:r>
            <a:br>
              <a:rPr lang="en-US" b="1" dirty="0">
                <a:solidFill>
                  <a:srgbClr val="44546A"/>
                </a:solidFill>
                <a:latin typeface="Agency FB" panose="020B0503020202020204" pitchFamily="34" charset="0"/>
              </a:rPr>
            </a:br>
            <a:r>
              <a:rPr lang="en-US" sz="1100" dirty="0">
                <a:solidFill>
                  <a:srgbClr val="44546A"/>
                </a:solidFill>
                <a:latin typeface="Agency FB" panose="020B0503020202020204" pitchFamily="34" charset="0"/>
              </a:rPr>
              <a:t>Lorem ipsum dolor sit amet, consectetur adipiscing elit. Curabitur elementum posuere pretium. </a:t>
            </a:r>
          </a:p>
        </p:txBody>
      </p:sp>
      <p:sp>
        <p:nvSpPr>
          <p:cNvPr id="34" name="Content Placeholder 2"/>
          <p:cNvSpPr txBox="1">
            <a:spLocks/>
          </p:cNvSpPr>
          <p:nvPr/>
        </p:nvSpPr>
        <p:spPr>
          <a:xfrm>
            <a:off x="2446336" y="1540823"/>
            <a:ext cx="2699676" cy="90334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id-ID" b="1">
                <a:solidFill>
                  <a:srgbClr val="44546A"/>
                </a:solidFill>
                <a:latin typeface="Agency FB" panose="020B0503020202020204" pitchFamily="34" charset="0"/>
              </a:rPr>
              <a:t>Final Project</a:t>
            </a:r>
            <a:r>
              <a:rPr lang="en-US" b="1" dirty="0">
                <a:solidFill>
                  <a:srgbClr val="44546A"/>
                </a:solidFill>
                <a:latin typeface="Agency FB" panose="020B0503020202020204" pitchFamily="34" charset="0"/>
              </a:rPr>
              <a:t/>
            </a:r>
            <a:br>
              <a:rPr lang="en-US" b="1" dirty="0">
                <a:solidFill>
                  <a:srgbClr val="44546A"/>
                </a:solidFill>
                <a:latin typeface="Agency FB" panose="020B0503020202020204" pitchFamily="34" charset="0"/>
              </a:rPr>
            </a:br>
            <a:r>
              <a:rPr lang="en-US" sz="1100" dirty="0" err="1">
                <a:solidFill>
                  <a:srgbClr val="44546A"/>
                </a:solidFill>
                <a:latin typeface="Agency FB" panose="020B0503020202020204" pitchFamily="34" charset="0"/>
              </a:rPr>
              <a:t>Lorem</a:t>
            </a:r>
            <a:r>
              <a:rPr lang="en-US" sz="1100" dirty="0">
                <a:solidFill>
                  <a:srgbClr val="44546A"/>
                </a:solidFill>
                <a:latin typeface="Agency FB" panose="020B0503020202020204" pitchFamily="34" charset="0"/>
              </a:rPr>
              <a:t> ipsum dolor sit amet, consectetur adipiscing elit. Curabitur elementum posuere pretium. </a:t>
            </a:r>
          </a:p>
        </p:txBody>
      </p:sp>
      <p:sp>
        <p:nvSpPr>
          <p:cNvPr id="35" name="Content Placeholder 2"/>
          <p:cNvSpPr txBox="1">
            <a:spLocks/>
          </p:cNvSpPr>
          <p:nvPr/>
        </p:nvSpPr>
        <p:spPr>
          <a:xfrm>
            <a:off x="945772" y="4823971"/>
            <a:ext cx="2699676" cy="90334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id-ID" b="1">
                <a:solidFill>
                  <a:srgbClr val="44546A"/>
                </a:solidFill>
                <a:latin typeface="Agency FB" panose="020B0503020202020204" pitchFamily="34" charset="0"/>
              </a:rPr>
              <a:t>Global Media</a:t>
            </a:r>
            <a:r>
              <a:rPr lang="en-US" b="1" dirty="0">
                <a:solidFill>
                  <a:srgbClr val="44546A"/>
                </a:solidFill>
                <a:latin typeface="Agency FB" panose="020B0503020202020204" pitchFamily="34" charset="0"/>
              </a:rPr>
              <a:t/>
            </a:r>
            <a:br>
              <a:rPr lang="en-US" b="1" dirty="0">
                <a:solidFill>
                  <a:srgbClr val="44546A"/>
                </a:solidFill>
                <a:latin typeface="Agency FB" panose="020B0503020202020204" pitchFamily="34" charset="0"/>
              </a:rPr>
            </a:br>
            <a:r>
              <a:rPr lang="en-US" sz="1100" dirty="0" err="1">
                <a:solidFill>
                  <a:srgbClr val="44546A"/>
                </a:solidFill>
                <a:latin typeface="Agency FB" panose="020B0503020202020204" pitchFamily="34" charset="0"/>
              </a:rPr>
              <a:t>Lorem</a:t>
            </a:r>
            <a:r>
              <a:rPr lang="en-US" sz="1100" dirty="0">
                <a:solidFill>
                  <a:srgbClr val="44546A"/>
                </a:solidFill>
                <a:latin typeface="Agency FB" panose="020B0503020202020204" pitchFamily="34" charset="0"/>
              </a:rPr>
              <a:t> ipsum dolor sit amet, consectetur adipiscing elit. Curabitur elementum posuere pretium. </a:t>
            </a:r>
          </a:p>
        </p:txBody>
      </p:sp>
      <p:sp>
        <p:nvSpPr>
          <p:cNvPr id="36" name="Content Placeholder 2"/>
          <p:cNvSpPr txBox="1">
            <a:spLocks/>
          </p:cNvSpPr>
          <p:nvPr/>
        </p:nvSpPr>
        <p:spPr>
          <a:xfrm>
            <a:off x="3911823" y="5033225"/>
            <a:ext cx="2699676" cy="90334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id-ID" b="1">
                <a:solidFill>
                  <a:srgbClr val="44546A"/>
                </a:solidFill>
                <a:latin typeface="Agency FB" panose="020B0503020202020204" pitchFamily="34" charset="0"/>
              </a:rPr>
              <a:t>Online Store</a:t>
            </a:r>
            <a:r>
              <a:rPr lang="en-US" b="1" dirty="0">
                <a:solidFill>
                  <a:srgbClr val="44546A"/>
                </a:solidFill>
                <a:latin typeface="Agency FB" panose="020B0503020202020204" pitchFamily="34" charset="0"/>
              </a:rPr>
              <a:t/>
            </a:r>
            <a:br>
              <a:rPr lang="en-US" b="1" dirty="0">
                <a:solidFill>
                  <a:srgbClr val="44546A"/>
                </a:solidFill>
                <a:latin typeface="Agency FB" panose="020B0503020202020204" pitchFamily="34" charset="0"/>
              </a:rPr>
            </a:br>
            <a:r>
              <a:rPr lang="en-US" sz="1100" dirty="0" err="1">
                <a:solidFill>
                  <a:srgbClr val="44546A"/>
                </a:solidFill>
                <a:latin typeface="Agency FB" panose="020B0503020202020204" pitchFamily="34" charset="0"/>
              </a:rPr>
              <a:t>Lorem</a:t>
            </a:r>
            <a:r>
              <a:rPr lang="en-US" sz="1100" dirty="0">
                <a:solidFill>
                  <a:srgbClr val="44546A"/>
                </a:solidFill>
                <a:latin typeface="Agency FB" panose="020B0503020202020204" pitchFamily="34" charset="0"/>
              </a:rPr>
              <a:t> ipsum dolor sit amet, consectetur adipiscing elit. Curabitur elementum posuere pretium. </a:t>
            </a:r>
          </a:p>
        </p:txBody>
      </p:sp>
      <p:sp>
        <p:nvSpPr>
          <p:cNvPr id="37" name="Freeform 249"/>
          <p:cNvSpPr>
            <a:spLocks noEditPoints="1"/>
          </p:cNvSpPr>
          <p:nvPr/>
        </p:nvSpPr>
        <p:spPr bwMode="auto">
          <a:xfrm>
            <a:off x="8168881" y="4323224"/>
            <a:ext cx="274638" cy="323850"/>
          </a:xfrm>
          <a:custGeom>
            <a:avLst/>
            <a:gdLst>
              <a:gd name="T0" fmla="*/ 0 w 78"/>
              <a:gd name="T1" fmla="*/ 84 h 92"/>
              <a:gd name="T2" fmla="*/ 30 w 78"/>
              <a:gd name="T3" fmla="*/ 19 h 92"/>
              <a:gd name="T4" fmla="*/ 39 w 78"/>
              <a:gd name="T5" fmla="*/ 26 h 92"/>
              <a:gd name="T6" fmla="*/ 39 w 78"/>
              <a:gd name="T7" fmla="*/ 26 h 92"/>
              <a:gd name="T8" fmla="*/ 39 w 78"/>
              <a:gd name="T9" fmla="*/ 26 h 92"/>
              <a:gd name="T10" fmla="*/ 40 w 78"/>
              <a:gd name="T11" fmla="*/ 26 h 92"/>
              <a:gd name="T12" fmla="*/ 40 w 78"/>
              <a:gd name="T13" fmla="*/ 27 h 92"/>
              <a:gd name="T14" fmla="*/ 41 w 78"/>
              <a:gd name="T15" fmla="*/ 27 h 92"/>
              <a:gd name="T16" fmla="*/ 41 w 78"/>
              <a:gd name="T17" fmla="*/ 27 h 92"/>
              <a:gd name="T18" fmla="*/ 42 w 78"/>
              <a:gd name="T19" fmla="*/ 28 h 92"/>
              <a:gd name="T20" fmla="*/ 42 w 78"/>
              <a:gd name="T21" fmla="*/ 28 h 92"/>
              <a:gd name="T22" fmla="*/ 43 w 78"/>
              <a:gd name="T23" fmla="*/ 28 h 92"/>
              <a:gd name="T24" fmla="*/ 43 w 78"/>
              <a:gd name="T25" fmla="*/ 29 h 92"/>
              <a:gd name="T26" fmla="*/ 43 w 78"/>
              <a:gd name="T27" fmla="*/ 29 h 92"/>
              <a:gd name="T28" fmla="*/ 44 w 78"/>
              <a:gd name="T29" fmla="*/ 29 h 92"/>
              <a:gd name="T30" fmla="*/ 48 w 78"/>
              <a:gd name="T31" fmla="*/ 32 h 92"/>
              <a:gd name="T32" fmla="*/ 49 w 78"/>
              <a:gd name="T33" fmla="*/ 33 h 92"/>
              <a:gd name="T34" fmla="*/ 49 w 78"/>
              <a:gd name="T35" fmla="*/ 33 h 92"/>
              <a:gd name="T36" fmla="*/ 49 w 78"/>
              <a:gd name="T37" fmla="*/ 33 h 92"/>
              <a:gd name="T38" fmla="*/ 50 w 78"/>
              <a:gd name="T39" fmla="*/ 34 h 92"/>
              <a:gd name="T40" fmla="*/ 50 w 78"/>
              <a:gd name="T41" fmla="*/ 34 h 92"/>
              <a:gd name="T42" fmla="*/ 51 w 78"/>
              <a:gd name="T43" fmla="*/ 34 h 92"/>
              <a:gd name="T44" fmla="*/ 51 w 78"/>
              <a:gd name="T45" fmla="*/ 34 h 92"/>
              <a:gd name="T46" fmla="*/ 52 w 78"/>
              <a:gd name="T47" fmla="*/ 35 h 92"/>
              <a:gd name="T48" fmla="*/ 52 w 78"/>
              <a:gd name="T49" fmla="*/ 35 h 92"/>
              <a:gd name="T50" fmla="*/ 53 w 78"/>
              <a:gd name="T51" fmla="*/ 35 h 92"/>
              <a:gd name="T52" fmla="*/ 53 w 78"/>
              <a:gd name="T53" fmla="*/ 36 h 92"/>
              <a:gd name="T54" fmla="*/ 53 w 78"/>
              <a:gd name="T55" fmla="*/ 36 h 92"/>
              <a:gd name="T56" fmla="*/ 49 w 78"/>
              <a:gd name="T57" fmla="*/ 78 h 92"/>
              <a:gd name="T58" fmla="*/ 8 w 78"/>
              <a:gd name="T59" fmla="*/ 90 h 92"/>
              <a:gd name="T60" fmla="*/ 35 w 78"/>
              <a:gd name="T61" fmla="*/ 63 h 92"/>
              <a:gd name="T62" fmla="*/ 19 w 78"/>
              <a:gd name="T63" fmla="*/ 52 h 92"/>
              <a:gd name="T64" fmla="*/ 3 w 78"/>
              <a:gd name="T65" fmla="*/ 87 h 92"/>
              <a:gd name="T66" fmla="*/ 74 w 78"/>
              <a:gd name="T67" fmla="*/ 92 h 92"/>
              <a:gd name="T68" fmla="*/ 54 w 78"/>
              <a:gd name="T69" fmla="*/ 82 h 92"/>
              <a:gd name="T70" fmla="*/ 69 w 78"/>
              <a:gd name="T71" fmla="*/ 42 h 92"/>
              <a:gd name="T72" fmla="*/ 35 w 78"/>
              <a:gd name="T73" fmla="*/ 0 h 92"/>
              <a:gd name="T74" fmla="*/ 69 w 78"/>
              <a:gd name="T75" fmla="*/ 4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8" h="92">
                <a:moveTo>
                  <a:pt x="3" y="87"/>
                </a:moveTo>
                <a:cubicBezTo>
                  <a:pt x="2" y="86"/>
                  <a:pt x="1" y="85"/>
                  <a:pt x="0" y="84"/>
                </a:cubicBezTo>
                <a:cubicBezTo>
                  <a:pt x="0" y="71"/>
                  <a:pt x="0" y="58"/>
                  <a:pt x="1" y="44"/>
                </a:cubicBezTo>
                <a:cubicBezTo>
                  <a:pt x="12" y="40"/>
                  <a:pt x="22" y="31"/>
                  <a:pt x="30" y="19"/>
                </a:cubicBezTo>
                <a:cubicBezTo>
                  <a:pt x="38" y="25"/>
                  <a:pt x="38" y="25"/>
                  <a:pt x="38" y="25"/>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40" y="26"/>
                  <a:pt x="40" y="26"/>
                  <a:pt x="40" y="26"/>
                </a:cubicBezTo>
                <a:cubicBezTo>
                  <a:pt x="40" y="26"/>
                  <a:pt x="40" y="26"/>
                  <a:pt x="40" y="26"/>
                </a:cubicBezTo>
                <a:cubicBezTo>
                  <a:pt x="40" y="27"/>
                  <a:pt x="40" y="27"/>
                  <a:pt x="40" y="27"/>
                </a:cubicBezTo>
                <a:cubicBezTo>
                  <a:pt x="40" y="27"/>
                  <a:pt x="40" y="27"/>
                  <a:pt x="40" y="27"/>
                </a:cubicBezTo>
                <a:cubicBezTo>
                  <a:pt x="41" y="27"/>
                  <a:pt x="41" y="27"/>
                  <a:pt x="41" y="27"/>
                </a:cubicBezTo>
                <a:cubicBezTo>
                  <a:pt x="41" y="27"/>
                  <a:pt x="41" y="27"/>
                  <a:pt x="41" y="27"/>
                </a:cubicBezTo>
                <a:cubicBezTo>
                  <a:pt x="41" y="27"/>
                  <a:pt x="41" y="27"/>
                  <a:pt x="41" y="27"/>
                </a:cubicBezTo>
                <a:cubicBezTo>
                  <a:pt x="41" y="27"/>
                  <a:pt x="41" y="27"/>
                  <a:pt x="41" y="27"/>
                </a:cubicBezTo>
                <a:cubicBezTo>
                  <a:pt x="41" y="28"/>
                  <a:pt x="41" y="28"/>
                  <a:pt x="41" y="28"/>
                </a:cubicBezTo>
                <a:cubicBezTo>
                  <a:pt x="42" y="28"/>
                  <a:pt x="42" y="28"/>
                  <a:pt x="42" y="28"/>
                </a:cubicBezTo>
                <a:cubicBezTo>
                  <a:pt x="42" y="28"/>
                  <a:pt x="42" y="28"/>
                  <a:pt x="42" y="28"/>
                </a:cubicBezTo>
                <a:cubicBezTo>
                  <a:pt x="42" y="28"/>
                  <a:pt x="42" y="28"/>
                  <a:pt x="42" y="28"/>
                </a:cubicBezTo>
                <a:cubicBezTo>
                  <a:pt x="42" y="28"/>
                  <a:pt x="42" y="28"/>
                  <a:pt x="42" y="28"/>
                </a:cubicBezTo>
                <a:cubicBezTo>
                  <a:pt x="43" y="28"/>
                  <a:pt x="43" y="28"/>
                  <a:pt x="43" y="28"/>
                </a:cubicBezTo>
                <a:cubicBezTo>
                  <a:pt x="43" y="28"/>
                  <a:pt x="43" y="28"/>
                  <a:pt x="43" y="28"/>
                </a:cubicBezTo>
                <a:cubicBezTo>
                  <a:pt x="43" y="29"/>
                  <a:pt x="43" y="29"/>
                  <a:pt x="43" y="29"/>
                </a:cubicBezTo>
                <a:cubicBezTo>
                  <a:pt x="43" y="29"/>
                  <a:pt x="43" y="29"/>
                  <a:pt x="43" y="29"/>
                </a:cubicBezTo>
                <a:cubicBezTo>
                  <a:pt x="43" y="29"/>
                  <a:pt x="43" y="29"/>
                  <a:pt x="43" y="29"/>
                </a:cubicBezTo>
                <a:cubicBezTo>
                  <a:pt x="44" y="29"/>
                  <a:pt x="44" y="29"/>
                  <a:pt x="44" y="29"/>
                </a:cubicBezTo>
                <a:cubicBezTo>
                  <a:pt x="44" y="29"/>
                  <a:pt x="44" y="29"/>
                  <a:pt x="44" y="29"/>
                </a:cubicBezTo>
                <a:cubicBezTo>
                  <a:pt x="44" y="29"/>
                  <a:pt x="44" y="29"/>
                  <a:pt x="44" y="29"/>
                </a:cubicBezTo>
                <a:cubicBezTo>
                  <a:pt x="48" y="32"/>
                  <a:pt x="48" y="32"/>
                  <a:pt x="48" y="32"/>
                </a:cubicBezTo>
                <a:cubicBezTo>
                  <a:pt x="48" y="32"/>
                  <a:pt x="48" y="32"/>
                  <a:pt x="48" y="32"/>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50" y="33"/>
                  <a:pt x="50" y="33"/>
                  <a:pt x="50" y="33"/>
                </a:cubicBezTo>
                <a:cubicBezTo>
                  <a:pt x="50" y="34"/>
                  <a:pt x="50" y="34"/>
                  <a:pt x="50" y="34"/>
                </a:cubicBezTo>
                <a:cubicBezTo>
                  <a:pt x="50" y="34"/>
                  <a:pt x="50" y="34"/>
                  <a:pt x="50" y="34"/>
                </a:cubicBezTo>
                <a:cubicBezTo>
                  <a:pt x="50" y="34"/>
                  <a:pt x="50" y="34"/>
                  <a:pt x="50" y="34"/>
                </a:cubicBezTo>
                <a:cubicBezTo>
                  <a:pt x="51" y="34"/>
                  <a:pt x="51" y="34"/>
                  <a:pt x="51" y="34"/>
                </a:cubicBezTo>
                <a:cubicBezTo>
                  <a:pt x="51" y="34"/>
                  <a:pt x="51" y="34"/>
                  <a:pt x="51" y="34"/>
                </a:cubicBezTo>
                <a:cubicBezTo>
                  <a:pt x="51" y="34"/>
                  <a:pt x="51" y="34"/>
                  <a:pt x="51" y="34"/>
                </a:cubicBezTo>
                <a:cubicBezTo>
                  <a:pt x="51" y="34"/>
                  <a:pt x="51" y="34"/>
                  <a:pt x="51" y="34"/>
                </a:cubicBezTo>
                <a:cubicBezTo>
                  <a:pt x="51" y="35"/>
                  <a:pt x="51" y="35"/>
                  <a:pt x="51" y="35"/>
                </a:cubicBezTo>
                <a:cubicBezTo>
                  <a:pt x="52" y="35"/>
                  <a:pt x="52" y="35"/>
                  <a:pt x="52" y="35"/>
                </a:cubicBezTo>
                <a:cubicBezTo>
                  <a:pt x="52" y="35"/>
                  <a:pt x="52" y="35"/>
                  <a:pt x="52" y="35"/>
                </a:cubicBezTo>
                <a:cubicBezTo>
                  <a:pt x="52" y="35"/>
                  <a:pt x="52" y="35"/>
                  <a:pt x="52" y="35"/>
                </a:cubicBezTo>
                <a:cubicBezTo>
                  <a:pt x="52" y="35"/>
                  <a:pt x="52" y="35"/>
                  <a:pt x="52" y="35"/>
                </a:cubicBezTo>
                <a:cubicBezTo>
                  <a:pt x="53" y="35"/>
                  <a:pt x="53" y="35"/>
                  <a:pt x="53" y="35"/>
                </a:cubicBezTo>
                <a:cubicBezTo>
                  <a:pt x="53" y="36"/>
                  <a:pt x="53" y="36"/>
                  <a:pt x="53" y="36"/>
                </a:cubicBezTo>
                <a:cubicBezTo>
                  <a:pt x="53" y="36"/>
                  <a:pt x="53" y="36"/>
                  <a:pt x="53" y="36"/>
                </a:cubicBezTo>
                <a:cubicBezTo>
                  <a:pt x="53" y="36"/>
                  <a:pt x="53" y="36"/>
                  <a:pt x="53" y="36"/>
                </a:cubicBezTo>
                <a:cubicBezTo>
                  <a:pt x="53" y="36"/>
                  <a:pt x="53" y="36"/>
                  <a:pt x="53" y="36"/>
                </a:cubicBezTo>
                <a:cubicBezTo>
                  <a:pt x="62" y="42"/>
                  <a:pt x="62" y="42"/>
                  <a:pt x="62" y="42"/>
                </a:cubicBezTo>
                <a:cubicBezTo>
                  <a:pt x="54" y="54"/>
                  <a:pt x="49" y="66"/>
                  <a:pt x="49" y="78"/>
                </a:cubicBezTo>
                <a:cubicBezTo>
                  <a:pt x="36" y="83"/>
                  <a:pt x="24" y="87"/>
                  <a:pt x="11" y="92"/>
                </a:cubicBezTo>
                <a:cubicBezTo>
                  <a:pt x="10" y="91"/>
                  <a:pt x="9" y="91"/>
                  <a:pt x="8" y="90"/>
                </a:cubicBezTo>
                <a:cubicBezTo>
                  <a:pt x="24" y="67"/>
                  <a:pt x="24" y="67"/>
                  <a:pt x="24" y="67"/>
                </a:cubicBezTo>
                <a:cubicBezTo>
                  <a:pt x="28" y="68"/>
                  <a:pt x="32" y="67"/>
                  <a:pt x="35" y="63"/>
                </a:cubicBezTo>
                <a:cubicBezTo>
                  <a:pt x="38" y="59"/>
                  <a:pt x="37" y="53"/>
                  <a:pt x="33" y="50"/>
                </a:cubicBezTo>
                <a:cubicBezTo>
                  <a:pt x="28" y="47"/>
                  <a:pt x="22" y="48"/>
                  <a:pt x="19" y="52"/>
                </a:cubicBezTo>
                <a:cubicBezTo>
                  <a:pt x="16" y="56"/>
                  <a:pt x="17" y="61"/>
                  <a:pt x="20" y="64"/>
                </a:cubicBezTo>
                <a:cubicBezTo>
                  <a:pt x="3" y="87"/>
                  <a:pt x="3" y="87"/>
                  <a:pt x="3" y="87"/>
                </a:cubicBezTo>
                <a:close/>
                <a:moveTo>
                  <a:pt x="27" y="92"/>
                </a:moveTo>
                <a:cubicBezTo>
                  <a:pt x="74" y="92"/>
                  <a:pt x="74" y="92"/>
                  <a:pt x="74" y="92"/>
                </a:cubicBezTo>
                <a:cubicBezTo>
                  <a:pt x="74" y="82"/>
                  <a:pt x="74" y="82"/>
                  <a:pt x="74" y="82"/>
                </a:cubicBezTo>
                <a:cubicBezTo>
                  <a:pt x="54" y="82"/>
                  <a:pt x="54" y="82"/>
                  <a:pt x="54" y="82"/>
                </a:cubicBezTo>
                <a:cubicBezTo>
                  <a:pt x="27" y="92"/>
                  <a:pt x="27" y="92"/>
                  <a:pt x="27" y="92"/>
                </a:cubicBezTo>
                <a:close/>
                <a:moveTo>
                  <a:pt x="69" y="42"/>
                </a:moveTo>
                <a:cubicBezTo>
                  <a:pt x="78" y="30"/>
                  <a:pt x="78" y="30"/>
                  <a:pt x="78" y="30"/>
                </a:cubicBezTo>
                <a:cubicBezTo>
                  <a:pt x="35" y="0"/>
                  <a:pt x="35" y="0"/>
                  <a:pt x="35" y="0"/>
                </a:cubicBezTo>
                <a:cubicBezTo>
                  <a:pt x="26" y="11"/>
                  <a:pt x="26" y="11"/>
                  <a:pt x="26" y="11"/>
                </a:cubicBezTo>
                <a:lnTo>
                  <a:pt x="69" y="42"/>
                </a:ln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8" name="Freeform 255"/>
          <p:cNvSpPr>
            <a:spLocks noEditPoints="1"/>
          </p:cNvSpPr>
          <p:nvPr/>
        </p:nvSpPr>
        <p:spPr bwMode="auto">
          <a:xfrm>
            <a:off x="6684175" y="3232600"/>
            <a:ext cx="327025" cy="306388"/>
          </a:xfrm>
          <a:custGeom>
            <a:avLst/>
            <a:gdLst>
              <a:gd name="T0" fmla="*/ 88 w 93"/>
              <a:gd name="T1" fmla="*/ 0 h 87"/>
              <a:gd name="T2" fmla="*/ 93 w 93"/>
              <a:gd name="T3" fmla="*/ 4 h 87"/>
              <a:gd name="T4" fmla="*/ 93 w 93"/>
              <a:gd name="T5" fmla="*/ 73 h 87"/>
              <a:gd name="T6" fmla="*/ 80 w 93"/>
              <a:gd name="T7" fmla="*/ 73 h 87"/>
              <a:gd name="T8" fmla="*/ 82 w 93"/>
              <a:gd name="T9" fmla="*/ 64 h 87"/>
              <a:gd name="T10" fmla="*/ 83 w 93"/>
              <a:gd name="T11" fmla="*/ 9 h 87"/>
              <a:gd name="T12" fmla="*/ 9 w 93"/>
              <a:gd name="T13" fmla="*/ 64 h 87"/>
              <a:gd name="T14" fmla="*/ 48 w 93"/>
              <a:gd name="T15" fmla="*/ 71 h 87"/>
              <a:gd name="T16" fmla="*/ 4 w 93"/>
              <a:gd name="T17" fmla="*/ 73 h 87"/>
              <a:gd name="T18" fmla="*/ 0 w 93"/>
              <a:gd name="T19" fmla="*/ 69 h 87"/>
              <a:gd name="T20" fmla="*/ 0 w 93"/>
              <a:gd name="T21" fmla="*/ 0 h 87"/>
              <a:gd name="T22" fmla="*/ 64 w 93"/>
              <a:gd name="T23" fmla="*/ 50 h 87"/>
              <a:gd name="T24" fmla="*/ 54 w 93"/>
              <a:gd name="T25" fmla="*/ 70 h 87"/>
              <a:gd name="T26" fmla="*/ 56 w 93"/>
              <a:gd name="T27" fmla="*/ 81 h 87"/>
              <a:gd name="T28" fmla="*/ 64 w 93"/>
              <a:gd name="T29" fmla="*/ 77 h 87"/>
              <a:gd name="T30" fmla="*/ 72 w 93"/>
              <a:gd name="T31" fmla="*/ 83 h 87"/>
              <a:gd name="T32" fmla="*/ 73 w 93"/>
              <a:gd name="T33" fmla="*/ 70 h 87"/>
              <a:gd name="T34" fmla="*/ 64 w 93"/>
              <a:gd name="T35" fmla="*/ 50 h 87"/>
              <a:gd name="T36" fmla="*/ 64 w 93"/>
              <a:gd name="T37" fmla="*/ 68 h 87"/>
              <a:gd name="T38" fmla="*/ 64 w 93"/>
              <a:gd name="T39" fmla="*/ 71 h 87"/>
              <a:gd name="T40" fmla="*/ 62 w 93"/>
              <a:gd name="T41" fmla="*/ 54 h 87"/>
              <a:gd name="T42" fmla="*/ 71 w 93"/>
              <a:gd name="T43" fmla="*/ 64 h 87"/>
              <a:gd name="T44" fmla="*/ 62 w 93"/>
              <a:gd name="T45" fmla="*/ 54 h 87"/>
              <a:gd name="T46" fmla="*/ 17 w 93"/>
              <a:gd name="T47" fmla="*/ 45 h 87"/>
              <a:gd name="T48" fmla="*/ 76 w 93"/>
              <a:gd name="T49" fmla="*/ 40 h 87"/>
              <a:gd name="T50" fmla="*/ 46 w 93"/>
              <a:gd name="T51" fmla="*/ 28 h 87"/>
              <a:gd name="T52" fmla="*/ 76 w 93"/>
              <a:gd name="T53" fmla="*/ 33 h 87"/>
              <a:gd name="T54" fmla="*/ 46 w 93"/>
              <a:gd name="T55" fmla="*/ 28 h 87"/>
              <a:gd name="T56" fmla="*/ 46 w 93"/>
              <a:gd name="T57" fmla="*/ 21 h 87"/>
              <a:gd name="T58" fmla="*/ 76 w 93"/>
              <a:gd name="T59" fmla="*/ 16 h 87"/>
              <a:gd name="T60" fmla="*/ 17 w 93"/>
              <a:gd name="T61" fmla="*/ 16 h 87"/>
              <a:gd name="T62" fmla="*/ 39 w 93"/>
              <a:gd name="T63" fmla="*/ 34 h 87"/>
              <a:gd name="T64" fmla="*/ 17 w 93"/>
              <a:gd name="T65" fmla="*/ 1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3" h="87">
                <a:moveTo>
                  <a:pt x="4" y="0"/>
                </a:moveTo>
                <a:cubicBezTo>
                  <a:pt x="88" y="0"/>
                  <a:pt x="88" y="0"/>
                  <a:pt x="88" y="0"/>
                </a:cubicBezTo>
                <a:cubicBezTo>
                  <a:pt x="93" y="0"/>
                  <a:pt x="93" y="0"/>
                  <a:pt x="93" y="0"/>
                </a:cubicBezTo>
                <a:cubicBezTo>
                  <a:pt x="93" y="4"/>
                  <a:pt x="93" y="4"/>
                  <a:pt x="93" y="4"/>
                </a:cubicBezTo>
                <a:cubicBezTo>
                  <a:pt x="93" y="69"/>
                  <a:pt x="93" y="69"/>
                  <a:pt x="93" y="69"/>
                </a:cubicBezTo>
                <a:cubicBezTo>
                  <a:pt x="93" y="73"/>
                  <a:pt x="93" y="73"/>
                  <a:pt x="93" y="73"/>
                </a:cubicBezTo>
                <a:cubicBezTo>
                  <a:pt x="88" y="73"/>
                  <a:pt x="88" y="73"/>
                  <a:pt x="88" y="73"/>
                </a:cubicBezTo>
                <a:cubicBezTo>
                  <a:pt x="80" y="73"/>
                  <a:pt x="80" y="73"/>
                  <a:pt x="80" y="73"/>
                </a:cubicBezTo>
                <a:cubicBezTo>
                  <a:pt x="79" y="71"/>
                  <a:pt x="79" y="71"/>
                  <a:pt x="79" y="71"/>
                </a:cubicBezTo>
                <a:cubicBezTo>
                  <a:pt x="81" y="69"/>
                  <a:pt x="81" y="66"/>
                  <a:pt x="82" y="64"/>
                </a:cubicBezTo>
                <a:cubicBezTo>
                  <a:pt x="83" y="64"/>
                  <a:pt x="83" y="64"/>
                  <a:pt x="83" y="64"/>
                </a:cubicBezTo>
                <a:cubicBezTo>
                  <a:pt x="83" y="9"/>
                  <a:pt x="83" y="9"/>
                  <a:pt x="83" y="9"/>
                </a:cubicBezTo>
                <a:cubicBezTo>
                  <a:pt x="9" y="9"/>
                  <a:pt x="9" y="9"/>
                  <a:pt x="9" y="9"/>
                </a:cubicBezTo>
                <a:cubicBezTo>
                  <a:pt x="9" y="64"/>
                  <a:pt x="9" y="64"/>
                  <a:pt x="9" y="64"/>
                </a:cubicBezTo>
                <a:cubicBezTo>
                  <a:pt x="45" y="64"/>
                  <a:pt x="45" y="64"/>
                  <a:pt x="45" y="64"/>
                </a:cubicBezTo>
                <a:cubicBezTo>
                  <a:pt x="46" y="66"/>
                  <a:pt x="46" y="69"/>
                  <a:pt x="48" y="71"/>
                </a:cubicBezTo>
                <a:cubicBezTo>
                  <a:pt x="47" y="73"/>
                  <a:pt x="47" y="73"/>
                  <a:pt x="47" y="73"/>
                </a:cubicBezTo>
                <a:cubicBezTo>
                  <a:pt x="4" y="73"/>
                  <a:pt x="4" y="73"/>
                  <a:pt x="4" y="73"/>
                </a:cubicBezTo>
                <a:cubicBezTo>
                  <a:pt x="0" y="73"/>
                  <a:pt x="0" y="73"/>
                  <a:pt x="0" y="73"/>
                </a:cubicBezTo>
                <a:cubicBezTo>
                  <a:pt x="0" y="69"/>
                  <a:pt x="0" y="69"/>
                  <a:pt x="0" y="69"/>
                </a:cubicBezTo>
                <a:cubicBezTo>
                  <a:pt x="0" y="4"/>
                  <a:pt x="0" y="4"/>
                  <a:pt x="0" y="4"/>
                </a:cubicBezTo>
                <a:cubicBezTo>
                  <a:pt x="0" y="0"/>
                  <a:pt x="0" y="0"/>
                  <a:pt x="0" y="0"/>
                </a:cubicBezTo>
                <a:cubicBezTo>
                  <a:pt x="4" y="0"/>
                  <a:pt x="4" y="0"/>
                  <a:pt x="4" y="0"/>
                </a:cubicBezTo>
                <a:close/>
                <a:moveTo>
                  <a:pt x="64" y="50"/>
                </a:moveTo>
                <a:cubicBezTo>
                  <a:pt x="57" y="50"/>
                  <a:pt x="51" y="55"/>
                  <a:pt x="51" y="62"/>
                </a:cubicBezTo>
                <a:cubicBezTo>
                  <a:pt x="51" y="65"/>
                  <a:pt x="52" y="68"/>
                  <a:pt x="54" y="70"/>
                </a:cubicBezTo>
                <a:cubicBezTo>
                  <a:pt x="50" y="81"/>
                  <a:pt x="50" y="81"/>
                  <a:pt x="50" y="81"/>
                </a:cubicBezTo>
                <a:cubicBezTo>
                  <a:pt x="56" y="81"/>
                  <a:pt x="56" y="81"/>
                  <a:pt x="56" y="81"/>
                </a:cubicBezTo>
                <a:cubicBezTo>
                  <a:pt x="60" y="86"/>
                  <a:pt x="60" y="86"/>
                  <a:pt x="60" y="86"/>
                </a:cubicBezTo>
                <a:cubicBezTo>
                  <a:pt x="64" y="77"/>
                  <a:pt x="64" y="77"/>
                  <a:pt x="64" y="77"/>
                </a:cubicBezTo>
                <a:cubicBezTo>
                  <a:pt x="67" y="87"/>
                  <a:pt x="67" y="87"/>
                  <a:pt x="67" y="87"/>
                </a:cubicBezTo>
                <a:cubicBezTo>
                  <a:pt x="72" y="83"/>
                  <a:pt x="72" y="83"/>
                  <a:pt x="72" y="83"/>
                </a:cubicBezTo>
                <a:cubicBezTo>
                  <a:pt x="78" y="83"/>
                  <a:pt x="78" y="83"/>
                  <a:pt x="78" y="83"/>
                </a:cubicBezTo>
                <a:cubicBezTo>
                  <a:pt x="73" y="70"/>
                  <a:pt x="73" y="70"/>
                  <a:pt x="73" y="70"/>
                </a:cubicBezTo>
                <a:cubicBezTo>
                  <a:pt x="75" y="68"/>
                  <a:pt x="76" y="65"/>
                  <a:pt x="76" y="62"/>
                </a:cubicBezTo>
                <a:cubicBezTo>
                  <a:pt x="76" y="55"/>
                  <a:pt x="70" y="50"/>
                  <a:pt x="64" y="50"/>
                </a:cubicBezTo>
                <a:close/>
                <a:moveTo>
                  <a:pt x="71" y="66"/>
                </a:moveTo>
                <a:cubicBezTo>
                  <a:pt x="69" y="67"/>
                  <a:pt x="66" y="68"/>
                  <a:pt x="64" y="68"/>
                </a:cubicBezTo>
                <a:cubicBezTo>
                  <a:pt x="61" y="68"/>
                  <a:pt x="58" y="67"/>
                  <a:pt x="56" y="66"/>
                </a:cubicBezTo>
                <a:cubicBezTo>
                  <a:pt x="57" y="69"/>
                  <a:pt x="60" y="71"/>
                  <a:pt x="64" y="71"/>
                </a:cubicBezTo>
                <a:cubicBezTo>
                  <a:pt x="67" y="71"/>
                  <a:pt x="69" y="69"/>
                  <a:pt x="71" y="66"/>
                </a:cubicBezTo>
                <a:close/>
                <a:moveTo>
                  <a:pt x="62" y="54"/>
                </a:moveTo>
                <a:cubicBezTo>
                  <a:pt x="64" y="54"/>
                  <a:pt x="66" y="55"/>
                  <a:pt x="67" y="57"/>
                </a:cubicBezTo>
                <a:cubicBezTo>
                  <a:pt x="69" y="59"/>
                  <a:pt x="70" y="61"/>
                  <a:pt x="71" y="64"/>
                </a:cubicBezTo>
                <a:cubicBezTo>
                  <a:pt x="72" y="61"/>
                  <a:pt x="72" y="58"/>
                  <a:pt x="69" y="55"/>
                </a:cubicBezTo>
                <a:cubicBezTo>
                  <a:pt x="67" y="53"/>
                  <a:pt x="64" y="53"/>
                  <a:pt x="62" y="54"/>
                </a:cubicBezTo>
                <a:close/>
                <a:moveTo>
                  <a:pt x="17" y="40"/>
                </a:moveTo>
                <a:cubicBezTo>
                  <a:pt x="17" y="45"/>
                  <a:pt x="17" y="45"/>
                  <a:pt x="17" y="45"/>
                </a:cubicBezTo>
                <a:cubicBezTo>
                  <a:pt x="76" y="45"/>
                  <a:pt x="76" y="45"/>
                  <a:pt x="76" y="45"/>
                </a:cubicBezTo>
                <a:cubicBezTo>
                  <a:pt x="76" y="40"/>
                  <a:pt x="76" y="40"/>
                  <a:pt x="76" y="40"/>
                </a:cubicBezTo>
                <a:cubicBezTo>
                  <a:pt x="17" y="40"/>
                  <a:pt x="17" y="40"/>
                  <a:pt x="17" y="40"/>
                </a:cubicBezTo>
                <a:close/>
                <a:moveTo>
                  <a:pt x="46" y="28"/>
                </a:moveTo>
                <a:cubicBezTo>
                  <a:pt x="46" y="33"/>
                  <a:pt x="46" y="33"/>
                  <a:pt x="46" y="33"/>
                </a:cubicBezTo>
                <a:cubicBezTo>
                  <a:pt x="76" y="33"/>
                  <a:pt x="76" y="33"/>
                  <a:pt x="76" y="33"/>
                </a:cubicBezTo>
                <a:cubicBezTo>
                  <a:pt x="76" y="28"/>
                  <a:pt x="76" y="28"/>
                  <a:pt x="76" y="28"/>
                </a:cubicBezTo>
                <a:cubicBezTo>
                  <a:pt x="46" y="28"/>
                  <a:pt x="46" y="28"/>
                  <a:pt x="46" y="28"/>
                </a:cubicBezTo>
                <a:close/>
                <a:moveTo>
                  <a:pt x="46" y="16"/>
                </a:moveTo>
                <a:cubicBezTo>
                  <a:pt x="46" y="21"/>
                  <a:pt x="46" y="21"/>
                  <a:pt x="46" y="21"/>
                </a:cubicBezTo>
                <a:cubicBezTo>
                  <a:pt x="76" y="21"/>
                  <a:pt x="76" y="21"/>
                  <a:pt x="76" y="21"/>
                </a:cubicBezTo>
                <a:cubicBezTo>
                  <a:pt x="76" y="16"/>
                  <a:pt x="76" y="16"/>
                  <a:pt x="76" y="16"/>
                </a:cubicBezTo>
                <a:cubicBezTo>
                  <a:pt x="46" y="16"/>
                  <a:pt x="46" y="16"/>
                  <a:pt x="46" y="16"/>
                </a:cubicBezTo>
                <a:close/>
                <a:moveTo>
                  <a:pt x="17" y="16"/>
                </a:moveTo>
                <a:cubicBezTo>
                  <a:pt x="17" y="34"/>
                  <a:pt x="17" y="34"/>
                  <a:pt x="17" y="34"/>
                </a:cubicBezTo>
                <a:cubicBezTo>
                  <a:pt x="39" y="34"/>
                  <a:pt x="39" y="34"/>
                  <a:pt x="39" y="34"/>
                </a:cubicBezTo>
                <a:cubicBezTo>
                  <a:pt x="39" y="16"/>
                  <a:pt x="39" y="16"/>
                  <a:pt x="39" y="16"/>
                </a:cubicBezTo>
                <a:lnTo>
                  <a:pt x="17" y="16"/>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 name="Freeform 264"/>
          <p:cNvSpPr>
            <a:spLocks noEditPoints="1"/>
          </p:cNvSpPr>
          <p:nvPr/>
        </p:nvSpPr>
        <p:spPr bwMode="auto">
          <a:xfrm>
            <a:off x="3724223" y="2973524"/>
            <a:ext cx="298450" cy="334963"/>
          </a:xfrm>
          <a:custGeom>
            <a:avLst/>
            <a:gdLst>
              <a:gd name="T0" fmla="*/ 50 w 85"/>
              <a:gd name="T1" fmla="*/ 91 h 95"/>
              <a:gd name="T2" fmla="*/ 58 w 85"/>
              <a:gd name="T3" fmla="*/ 80 h 95"/>
              <a:gd name="T4" fmla="*/ 57 w 85"/>
              <a:gd name="T5" fmla="*/ 74 h 95"/>
              <a:gd name="T6" fmla="*/ 44 w 85"/>
              <a:gd name="T7" fmla="*/ 62 h 95"/>
              <a:gd name="T8" fmla="*/ 38 w 85"/>
              <a:gd name="T9" fmla="*/ 61 h 95"/>
              <a:gd name="T10" fmla="*/ 30 w 85"/>
              <a:gd name="T11" fmla="*/ 66 h 95"/>
              <a:gd name="T12" fmla="*/ 18 w 85"/>
              <a:gd name="T13" fmla="*/ 35 h 95"/>
              <a:gd name="T14" fmla="*/ 26 w 85"/>
              <a:gd name="T15" fmla="*/ 30 h 95"/>
              <a:gd name="T16" fmla="*/ 28 w 85"/>
              <a:gd name="T17" fmla="*/ 24 h 95"/>
              <a:gd name="T18" fmla="*/ 23 w 85"/>
              <a:gd name="T19" fmla="*/ 7 h 95"/>
              <a:gd name="T20" fmla="*/ 19 w 85"/>
              <a:gd name="T21" fmla="*/ 4 h 95"/>
              <a:gd name="T22" fmla="*/ 5 w 85"/>
              <a:gd name="T23" fmla="*/ 5 h 95"/>
              <a:gd name="T24" fmla="*/ 0 w 85"/>
              <a:gd name="T25" fmla="*/ 10 h 95"/>
              <a:gd name="T26" fmla="*/ 43 w 85"/>
              <a:gd name="T27" fmla="*/ 93 h 95"/>
              <a:gd name="T28" fmla="*/ 50 w 85"/>
              <a:gd name="T29" fmla="*/ 91 h 95"/>
              <a:gd name="T30" fmla="*/ 46 w 85"/>
              <a:gd name="T31" fmla="*/ 52 h 95"/>
              <a:gd name="T32" fmla="*/ 32 w 85"/>
              <a:gd name="T33" fmla="*/ 52 h 95"/>
              <a:gd name="T34" fmla="*/ 33 w 85"/>
              <a:gd name="T35" fmla="*/ 49 h 95"/>
              <a:gd name="T36" fmla="*/ 41 w 85"/>
              <a:gd name="T37" fmla="*/ 37 h 95"/>
              <a:gd name="T38" fmla="*/ 42 w 85"/>
              <a:gd name="T39" fmla="*/ 31 h 95"/>
              <a:gd name="T40" fmla="*/ 41 w 85"/>
              <a:gd name="T41" fmla="*/ 29 h 95"/>
              <a:gd name="T42" fmla="*/ 40 w 85"/>
              <a:gd name="T43" fmla="*/ 31 h 95"/>
              <a:gd name="T44" fmla="*/ 39 w 85"/>
              <a:gd name="T45" fmla="*/ 35 h 95"/>
              <a:gd name="T46" fmla="*/ 34 w 85"/>
              <a:gd name="T47" fmla="*/ 35 h 95"/>
              <a:gd name="T48" fmla="*/ 35 w 85"/>
              <a:gd name="T49" fmla="*/ 30 h 95"/>
              <a:gd name="T50" fmla="*/ 42 w 85"/>
              <a:gd name="T51" fmla="*/ 25 h 95"/>
              <a:gd name="T52" fmla="*/ 47 w 85"/>
              <a:gd name="T53" fmla="*/ 27 h 95"/>
              <a:gd name="T54" fmla="*/ 48 w 85"/>
              <a:gd name="T55" fmla="*/ 33 h 95"/>
              <a:gd name="T56" fmla="*/ 47 w 85"/>
              <a:gd name="T57" fmla="*/ 36 h 95"/>
              <a:gd name="T58" fmla="*/ 39 w 85"/>
              <a:gd name="T59" fmla="*/ 49 h 95"/>
              <a:gd name="T60" fmla="*/ 46 w 85"/>
              <a:gd name="T61" fmla="*/ 49 h 95"/>
              <a:gd name="T62" fmla="*/ 46 w 85"/>
              <a:gd name="T63" fmla="*/ 52 h 95"/>
              <a:gd name="T64" fmla="*/ 63 w 85"/>
              <a:gd name="T65" fmla="*/ 49 h 95"/>
              <a:gd name="T66" fmla="*/ 60 w 85"/>
              <a:gd name="T67" fmla="*/ 49 h 95"/>
              <a:gd name="T68" fmla="*/ 60 w 85"/>
              <a:gd name="T69" fmla="*/ 52 h 95"/>
              <a:gd name="T70" fmla="*/ 54 w 85"/>
              <a:gd name="T71" fmla="*/ 52 h 95"/>
              <a:gd name="T72" fmla="*/ 55 w 85"/>
              <a:gd name="T73" fmla="*/ 49 h 95"/>
              <a:gd name="T74" fmla="*/ 47 w 85"/>
              <a:gd name="T75" fmla="*/ 49 h 95"/>
              <a:gd name="T76" fmla="*/ 47 w 85"/>
              <a:gd name="T77" fmla="*/ 45 h 95"/>
              <a:gd name="T78" fmla="*/ 55 w 85"/>
              <a:gd name="T79" fmla="*/ 26 h 95"/>
              <a:gd name="T80" fmla="*/ 63 w 85"/>
              <a:gd name="T81" fmla="*/ 26 h 95"/>
              <a:gd name="T82" fmla="*/ 61 w 85"/>
              <a:gd name="T83" fmla="*/ 45 h 95"/>
              <a:gd name="T84" fmla="*/ 64 w 85"/>
              <a:gd name="T85" fmla="*/ 45 h 95"/>
              <a:gd name="T86" fmla="*/ 63 w 85"/>
              <a:gd name="T87" fmla="*/ 49 h 95"/>
              <a:gd name="T88" fmla="*/ 55 w 85"/>
              <a:gd name="T89" fmla="*/ 45 h 95"/>
              <a:gd name="T90" fmla="*/ 52 w 85"/>
              <a:gd name="T91" fmla="*/ 45 h 95"/>
              <a:gd name="T92" fmla="*/ 56 w 85"/>
              <a:gd name="T93" fmla="*/ 34 h 95"/>
              <a:gd name="T94" fmla="*/ 55 w 85"/>
              <a:gd name="T95" fmla="*/ 45 h 95"/>
              <a:gd name="T96" fmla="*/ 43 w 85"/>
              <a:gd name="T97" fmla="*/ 0 h 95"/>
              <a:gd name="T98" fmla="*/ 72 w 85"/>
              <a:gd name="T99" fmla="*/ 12 h 95"/>
              <a:gd name="T100" fmla="*/ 85 w 85"/>
              <a:gd name="T101" fmla="*/ 41 h 95"/>
              <a:gd name="T102" fmla="*/ 72 w 85"/>
              <a:gd name="T103" fmla="*/ 70 h 95"/>
              <a:gd name="T104" fmla="*/ 65 w 85"/>
              <a:gd name="T105" fmla="*/ 75 h 95"/>
              <a:gd name="T106" fmla="*/ 64 w 85"/>
              <a:gd name="T107" fmla="*/ 72 h 95"/>
              <a:gd name="T108" fmla="*/ 59 w 85"/>
              <a:gd name="T109" fmla="*/ 68 h 95"/>
              <a:gd name="T110" fmla="*/ 66 w 85"/>
              <a:gd name="T111" fmla="*/ 63 h 95"/>
              <a:gd name="T112" fmla="*/ 75 w 85"/>
              <a:gd name="T113" fmla="*/ 41 h 95"/>
              <a:gd name="T114" fmla="*/ 66 w 85"/>
              <a:gd name="T115" fmla="*/ 18 h 95"/>
              <a:gd name="T116" fmla="*/ 43 w 85"/>
              <a:gd name="T117" fmla="*/ 9 h 95"/>
              <a:gd name="T118" fmla="*/ 31 w 85"/>
              <a:gd name="T119" fmla="*/ 11 h 95"/>
              <a:gd name="T120" fmla="*/ 30 w 85"/>
              <a:gd name="T121" fmla="*/ 5 h 95"/>
              <a:gd name="T122" fmla="*/ 28 w 85"/>
              <a:gd name="T123" fmla="*/ 2 h 95"/>
              <a:gd name="T124" fmla="*/ 43 w 85"/>
              <a:gd name="T12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5" h="95">
                <a:moveTo>
                  <a:pt x="50" y="91"/>
                </a:moveTo>
                <a:cubicBezTo>
                  <a:pt x="53" y="87"/>
                  <a:pt x="55" y="83"/>
                  <a:pt x="58" y="80"/>
                </a:cubicBezTo>
                <a:cubicBezTo>
                  <a:pt x="59" y="78"/>
                  <a:pt x="58" y="76"/>
                  <a:pt x="57" y="74"/>
                </a:cubicBezTo>
                <a:cubicBezTo>
                  <a:pt x="52" y="70"/>
                  <a:pt x="48" y="66"/>
                  <a:pt x="44" y="62"/>
                </a:cubicBezTo>
                <a:cubicBezTo>
                  <a:pt x="42" y="60"/>
                  <a:pt x="40" y="60"/>
                  <a:pt x="38" y="61"/>
                </a:cubicBezTo>
                <a:cubicBezTo>
                  <a:pt x="36" y="62"/>
                  <a:pt x="33" y="64"/>
                  <a:pt x="30" y="66"/>
                </a:cubicBezTo>
                <a:cubicBezTo>
                  <a:pt x="21" y="52"/>
                  <a:pt x="20" y="45"/>
                  <a:pt x="18" y="35"/>
                </a:cubicBezTo>
                <a:cubicBezTo>
                  <a:pt x="20" y="33"/>
                  <a:pt x="23" y="31"/>
                  <a:pt x="26" y="30"/>
                </a:cubicBezTo>
                <a:cubicBezTo>
                  <a:pt x="28" y="29"/>
                  <a:pt x="28" y="27"/>
                  <a:pt x="28" y="24"/>
                </a:cubicBezTo>
                <a:cubicBezTo>
                  <a:pt x="26" y="19"/>
                  <a:pt x="24" y="13"/>
                  <a:pt x="23" y="7"/>
                </a:cubicBezTo>
                <a:cubicBezTo>
                  <a:pt x="22" y="5"/>
                  <a:pt x="21" y="3"/>
                  <a:pt x="19" y="4"/>
                </a:cubicBezTo>
                <a:cubicBezTo>
                  <a:pt x="14" y="4"/>
                  <a:pt x="9" y="4"/>
                  <a:pt x="5" y="5"/>
                </a:cubicBezTo>
                <a:cubicBezTo>
                  <a:pt x="1" y="5"/>
                  <a:pt x="0" y="7"/>
                  <a:pt x="0" y="10"/>
                </a:cubicBezTo>
                <a:cubicBezTo>
                  <a:pt x="2" y="45"/>
                  <a:pt x="15" y="77"/>
                  <a:pt x="43" y="93"/>
                </a:cubicBezTo>
                <a:cubicBezTo>
                  <a:pt x="46" y="95"/>
                  <a:pt x="48" y="95"/>
                  <a:pt x="50" y="91"/>
                </a:cubicBezTo>
                <a:close/>
                <a:moveTo>
                  <a:pt x="46" y="52"/>
                </a:moveTo>
                <a:cubicBezTo>
                  <a:pt x="32" y="52"/>
                  <a:pt x="32" y="52"/>
                  <a:pt x="32" y="52"/>
                </a:cubicBezTo>
                <a:cubicBezTo>
                  <a:pt x="33" y="49"/>
                  <a:pt x="33" y="49"/>
                  <a:pt x="33" y="49"/>
                </a:cubicBezTo>
                <a:cubicBezTo>
                  <a:pt x="41" y="37"/>
                  <a:pt x="41" y="37"/>
                  <a:pt x="41" y="37"/>
                </a:cubicBezTo>
                <a:cubicBezTo>
                  <a:pt x="41" y="35"/>
                  <a:pt x="42" y="34"/>
                  <a:pt x="42" y="31"/>
                </a:cubicBezTo>
                <a:cubicBezTo>
                  <a:pt x="42" y="30"/>
                  <a:pt x="42" y="29"/>
                  <a:pt x="41" y="29"/>
                </a:cubicBezTo>
                <a:cubicBezTo>
                  <a:pt x="41" y="29"/>
                  <a:pt x="40" y="30"/>
                  <a:pt x="40" y="31"/>
                </a:cubicBezTo>
                <a:cubicBezTo>
                  <a:pt x="39" y="35"/>
                  <a:pt x="39" y="35"/>
                  <a:pt x="39" y="35"/>
                </a:cubicBezTo>
                <a:cubicBezTo>
                  <a:pt x="34" y="35"/>
                  <a:pt x="34" y="35"/>
                  <a:pt x="34" y="35"/>
                </a:cubicBezTo>
                <a:cubicBezTo>
                  <a:pt x="35" y="30"/>
                  <a:pt x="35" y="30"/>
                  <a:pt x="35" y="30"/>
                </a:cubicBezTo>
                <a:cubicBezTo>
                  <a:pt x="35" y="27"/>
                  <a:pt x="38" y="25"/>
                  <a:pt x="42" y="25"/>
                </a:cubicBezTo>
                <a:cubicBezTo>
                  <a:pt x="45" y="25"/>
                  <a:pt x="46" y="26"/>
                  <a:pt x="47" y="27"/>
                </a:cubicBezTo>
                <a:cubicBezTo>
                  <a:pt x="48" y="28"/>
                  <a:pt x="48" y="31"/>
                  <a:pt x="48" y="33"/>
                </a:cubicBezTo>
                <a:cubicBezTo>
                  <a:pt x="48" y="35"/>
                  <a:pt x="47" y="36"/>
                  <a:pt x="47" y="36"/>
                </a:cubicBezTo>
                <a:cubicBezTo>
                  <a:pt x="39" y="49"/>
                  <a:pt x="39" y="49"/>
                  <a:pt x="39" y="49"/>
                </a:cubicBezTo>
                <a:cubicBezTo>
                  <a:pt x="46" y="49"/>
                  <a:pt x="46" y="49"/>
                  <a:pt x="46" y="49"/>
                </a:cubicBezTo>
                <a:cubicBezTo>
                  <a:pt x="46" y="52"/>
                  <a:pt x="46" y="52"/>
                  <a:pt x="46" y="52"/>
                </a:cubicBezTo>
                <a:close/>
                <a:moveTo>
                  <a:pt x="63" y="49"/>
                </a:moveTo>
                <a:cubicBezTo>
                  <a:pt x="60" y="49"/>
                  <a:pt x="60" y="49"/>
                  <a:pt x="60" y="49"/>
                </a:cubicBezTo>
                <a:cubicBezTo>
                  <a:pt x="60" y="52"/>
                  <a:pt x="60" y="52"/>
                  <a:pt x="60" y="52"/>
                </a:cubicBezTo>
                <a:cubicBezTo>
                  <a:pt x="54" y="52"/>
                  <a:pt x="54" y="52"/>
                  <a:pt x="54" y="52"/>
                </a:cubicBezTo>
                <a:cubicBezTo>
                  <a:pt x="55" y="49"/>
                  <a:pt x="55" y="49"/>
                  <a:pt x="55" y="49"/>
                </a:cubicBezTo>
                <a:cubicBezTo>
                  <a:pt x="47" y="49"/>
                  <a:pt x="47" y="49"/>
                  <a:pt x="47" y="49"/>
                </a:cubicBezTo>
                <a:cubicBezTo>
                  <a:pt x="47" y="45"/>
                  <a:pt x="47" y="45"/>
                  <a:pt x="47" y="45"/>
                </a:cubicBezTo>
                <a:cubicBezTo>
                  <a:pt x="55" y="26"/>
                  <a:pt x="55" y="26"/>
                  <a:pt x="55" y="26"/>
                </a:cubicBezTo>
                <a:cubicBezTo>
                  <a:pt x="63" y="26"/>
                  <a:pt x="63" y="26"/>
                  <a:pt x="63" y="26"/>
                </a:cubicBezTo>
                <a:cubicBezTo>
                  <a:pt x="61" y="45"/>
                  <a:pt x="61" y="45"/>
                  <a:pt x="61" y="45"/>
                </a:cubicBezTo>
                <a:cubicBezTo>
                  <a:pt x="64" y="45"/>
                  <a:pt x="64" y="45"/>
                  <a:pt x="64" y="45"/>
                </a:cubicBezTo>
                <a:cubicBezTo>
                  <a:pt x="63" y="49"/>
                  <a:pt x="63" y="49"/>
                  <a:pt x="63" y="49"/>
                </a:cubicBezTo>
                <a:close/>
                <a:moveTo>
                  <a:pt x="55" y="45"/>
                </a:moveTo>
                <a:cubicBezTo>
                  <a:pt x="52" y="45"/>
                  <a:pt x="52" y="45"/>
                  <a:pt x="52" y="45"/>
                </a:cubicBezTo>
                <a:cubicBezTo>
                  <a:pt x="56" y="34"/>
                  <a:pt x="56" y="34"/>
                  <a:pt x="56" y="34"/>
                </a:cubicBezTo>
                <a:cubicBezTo>
                  <a:pt x="55" y="45"/>
                  <a:pt x="55" y="45"/>
                  <a:pt x="55" y="45"/>
                </a:cubicBezTo>
                <a:close/>
                <a:moveTo>
                  <a:pt x="43" y="0"/>
                </a:moveTo>
                <a:cubicBezTo>
                  <a:pt x="55" y="0"/>
                  <a:pt x="65" y="4"/>
                  <a:pt x="72" y="12"/>
                </a:cubicBezTo>
                <a:cubicBezTo>
                  <a:pt x="80" y="19"/>
                  <a:pt x="85" y="29"/>
                  <a:pt x="85" y="41"/>
                </a:cubicBezTo>
                <a:cubicBezTo>
                  <a:pt x="85" y="52"/>
                  <a:pt x="80" y="62"/>
                  <a:pt x="72" y="70"/>
                </a:cubicBezTo>
                <a:cubicBezTo>
                  <a:pt x="70" y="72"/>
                  <a:pt x="68" y="74"/>
                  <a:pt x="65" y="75"/>
                </a:cubicBezTo>
                <a:cubicBezTo>
                  <a:pt x="65" y="74"/>
                  <a:pt x="65" y="73"/>
                  <a:pt x="64" y="72"/>
                </a:cubicBezTo>
                <a:cubicBezTo>
                  <a:pt x="59" y="68"/>
                  <a:pt x="59" y="68"/>
                  <a:pt x="59" y="68"/>
                </a:cubicBezTo>
                <a:cubicBezTo>
                  <a:pt x="62" y="67"/>
                  <a:pt x="64" y="65"/>
                  <a:pt x="66" y="63"/>
                </a:cubicBezTo>
                <a:cubicBezTo>
                  <a:pt x="72" y="57"/>
                  <a:pt x="75" y="49"/>
                  <a:pt x="75" y="41"/>
                </a:cubicBezTo>
                <a:cubicBezTo>
                  <a:pt x="75" y="32"/>
                  <a:pt x="72" y="24"/>
                  <a:pt x="66" y="18"/>
                </a:cubicBezTo>
                <a:cubicBezTo>
                  <a:pt x="60" y="12"/>
                  <a:pt x="52" y="9"/>
                  <a:pt x="43" y="9"/>
                </a:cubicBezTo>
                <a:cubicBezTo>
                  <a:pt x="39" y="9"/>
                  <a:pt x="35" y="10"/>
                  <a:pt x="31" y="11"/>
                </a:cubicBezTo>
                <a:cubicBezTo>
                  <a:pt x="30" y="5"/>
                  <a:pt x="30" y="5"/>
                  <a:pt x="30" y="5"/>
                </a:cubicBezTo>
                <a:cubicBezTo>
                  <a:pt x="29" y="4"/>
                  <a:pt x="29" y="3"/>
                  <a:pt x="28" y="2"/>
                </a:cubicBezTo>
                <a:cubicBezTo>
                  <a:pt x="33" y="1"/>
                  <a:pt x="38" y="0"/>
                  <a:pt x="43" y="0"/>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 name="Freeform 266"/>
          <p:cNvSpPr>
            <a:spLocks noEditPoints="1"/>
          </p:cNvSpPr>
          <p:nvPr/>
        </p:nvSpPr>
        <p:spPr bwMode="auto">
          <a:xfrm>
            <a:off x="2093318" y="3815488"/>
            <a:ext cx="381000" cy="285750"/>
          </a:xfrm>
          <a:custGeom>
            <a:avLst/>
            <a:gdLst>
              <a:gd name="T0" fmla="*/ 3 w 108"/>
              <a:gd name="T1" fmla="*/ 54 h 81"/>
              <a:gd name="T2" fmla="*/ 21 w 108"/>
              <a:gd name="T3" fmla="*/ 47 h 81"/>
              <a:gd name="T4" fmla="*/ 26 w 108"/>
              <a:gd name="T5" fmla="*/ 43 h 81"/>
              <a:gd name="T6" fmla="*/ 35 w 108"/>
              <a:gd name="T7" fmla="*/ 62 h 81"/>
              <a:gd name="T8" fmla="*/ 43 w 108"/>
              <a:gd name="T9" fmla="*/ 43 h 81"/>
              <a:gd name="T10" fmla="*/ 48 w 108"/>
              <a:gd name="T11" fmla="*/ 47 h 81"/>
              <a:gd name="T12" fmla="*/ 60 w 108"/>
              <a:gd name="T13" fmla="*/ 51 h 81"/>
              <a:gd name="T14" fmla="*/ 61 w 108"/>
              <a:gd name="T15" fmla="*/ 50 h 81"/>
              <a:gd name="T16" fmla="*/ 72 w 108"/>
              <a:gd name="T17" fmla="*/ 46 h 81"/>
              <a:gd name="T18" fmla="*/ 84 w 108"/>
              <a:gd name="T19" fmla="*/ 60 h 81"/>
              <a:gd name="T20" fmla="*/ 96 w 108"/>
              <a:gd name="T21" fmla="*/ 46 h 81"/>
              <a:gd name="T22" fmla="*/ 105 w 108"/>
              <a:gd name="T23" fmla="*/ 48 h 81"/>
              <a:gd name="T24" fmla="*/ 108 w 108"/>
              <a:gd name="T25" fmla="*/ 71 h 81"/>
              <a:gd name="T26" fmla="*/ 70 w 108"/>
              <a:gd name="T27" fmla="*/ 71 h 81"/>
              <a:gd name="T28" fmla="*/ 70 w 108"/>
              <a:gd name="T29" fmla="*/ 81 h 81"/>
              <a:gd name="T30" fmla="*/ 0 w 108"/>
              <a:gd name="T31" fmla="*/ 81 h 81"/>
              <a:gd name="T32" fmla="*/ 3 w 108"/>
              <a:gd name="T33" fmla="*/ 54 h 81"/>
              <a:gd name="T34" fmla="*/ 74 w 108"/>
              <a:gd name="T35" fmla="*/ 26 h 81"/>
              <a:gd name="T36" fmla="*/ 94 w 108"/>
              <a:gd name="T37" fmla="*/ 24 h 81"/>
              <a:gd name="T38" fmla="*/ 92 w 108"/>
              <a:gd name="T39" fmla="*/ 37 h 81"/>
              <a:gd name="T40" fmla="*/ 89 w 108"/>
              <a:gd name="T41" fmla="*/ 41 h 81"/>
              <a:gd name="T42" fmla="*/ 99 w 108"/>
              <a:gd name="T43" fmla="*/ 42 h 81"/>
              <a:gd name="T44" fmla="*/ 98 w 108"/>
              <a:gd name="T45" fmla="*/ 31 h 81"/>
              <a:gd name="T46" fmla="*/ 69 w 108"/>
              <a:gd name="T47" fmla="*/ 31 h 81"/>
              <a:gd name="T48" fmla="*/ 68 w 108"/>
              <a:gd name="T49" fmla="*/ 42 h 81"/>
              <a:gd name="T50" fmla="*/ 78 w 108"/>
              <a:gd name="T51" fmla="*/ 41 h 81"/>
              <a:gd name="T52" fmla="*/ 75 w 108"/>
              <a:gd name="T53" fmla="*/ 37 h 81"/>
              <a:gd name="T54" fmla="*/ 74 w 108"/>
              <a:gd name="T55" fmla="*/ 26 h 81"/>
              <a:gd name="T56" fmla="*/ 74 w 108"/>
              <a:gd name="T57" fmla="*/ 26 h 81"/>
              <a:gd name="T58" fmla="*/ 22 w 108"/>
              <a:gd name="T59" fmla="*/ 30 h 81"/>
              <a:gd name="T60" fmla="*/ 23 w 108"/>
              <a:gd name="T61" fmla="*/ 15 h 81"/>
              <a:gd name="T62" fmla="*/ 47 w 108"/>
              <a:gd name="T63" fmla="*/ 15 h 81"/>
              <a:gd name="T64" fmla="*/ 48 w 108"/>
              <a:gd name="T65" fmla="*/ 31 h 81"/>
              <a:gd name="T66" fmla="*/ 52 w 108"/>
              <a:gd name="T67" fmla="*/ 25 h 81"/>
              <a:gd name="T68" fmla="*/ 50 w 108"/>
              <a:gd name="T69" fmla="*/ 8 h 81"/>
              <a:gd name="T70" fmla="*/ 20 w 108"/>
              <a:gd name="T71" fmla="*/ 6 h 81"/>
              <a:gd name="T72" fmla="*/ 18 w 108"/>
              <a:gd name="T73" fmla="*/ 27 h 81"/>
              <a:gd name="T74" fmla="*/ 22 w 108"/>
              <a:gd name="T75" fmla="*/ 3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81">
                <a:moveTo>
                  <a:pt x="3" y="54"/>
                </a:moveTo>
                <a:cubicBezTo>
                  <a:pt x="9" y="51"/>
                  <a:pt x="15" y="49"/>
                  <a:pt x="21" y="47"/>
                </a:cubicBezTo>
                <a:cubicBezTo>
                  <a:pt x="23" y="45"/>
                  <a:pt x="24" y="44"/>
                  <a:pt x="26" y="43"/>
                </a:cubicBezTo>
                <a:cubicBezTo>
                  <a:pt x="35" y="62"/>
                  <a:pt x="35" y="62"/>
                  <a:pt x="35" y="62"/>
                </a:cubicBezTo>
                <a:cubicBezTo>
                  <a:pt x="43" y="43"/>
                  <a:pt x="43" y="43"/>
                  <a:pt x="43" y="43"/>
                </a:cubicBezTo>
                <a:cubicBezTo>
                  <a:pt x="45" y="44"/>
                  <a:pt x="46" y="46"/>
                  <a:pt x="48" y="47"/>
                </a:cubicBezTo>
                <a:cubicBezTo>
                  <a:pt x="60" y="51"/>
                  <a:pt x="60" y="51"/>
                  <a:pt x="60" y="51"/>
                </a:cubicBezTo>
                <a:cubicBezTo>
                  <a:pt x="60" y="51"/>
                  <a:pt x="61" y="50"/>
                  <a:pt x="61" y="50"/>
                </a:cubicBezTo>
                <a:cubicBezTo>
                  <a:pt x="65" y="48"/>
                  <a:pt x="69" y="47"/>
                  <a:pt x="72" y="46"/>
                </a:cubicBezTo>
                <a:cubicBezTo>
                  <a:pt x="75" y="52"/>
                  <a:pt x="79" y="57"/>
                  <a:pt x="84" y="60"/>
                </a:cubicBezTo>
                <a:cubicBezTo>
                  <a:pt x="89" y="57"/>
                  <a:pt x="93" y="52"/>
                  <a:pt x="96" y="46"/>
                </a:cubicBezTo>
                <a:cubicBezTo>
                  <a:pt x="99" y="47"/>
                  <a:pt x="102" y="48"/>
                  <a:pt x="105" y="48"/>
                </a:cubicBezTo>
                <a:cubicBezTo>
                  <a:pt x="108" y="53"/>
                  <a:pt x="108" y="64"/>
                  <a:pt x="108" y="71"/>
                </a:cubicBezTo>
                <a:cubicBezTo>
                  <a:pt x="70" y="71"/>
                  <a:pt x="70" y="71"/>
                  <a:pt x="70" y="71"/>
                </a:cubicBezTo>
                <a:cubicBezTo>
                  <a:pt x="70" y="74"/>
                  <a:pt x="70" y="77"/>
                  <a:pt x="70" y="81"/>
                </a:cubicBezTo>
                <a:cubicBezTo>
                  <a:pt x="47" y="81"/>
                  <a:pt x="24" y="81"/>
                  <a:pt x="0" y="81"/>
                </a:cubicBezTo>
                <a:cubicBezTo>
                  <a:pt x="0" y="68"/>
                  <a:pt x="1" y="58"/>
                  <a:pt x="3" y="54"/>
                </a:cubicBezTo>
                <a:close/>
                <a:moveTo>
                  <a:pt x="74" y="26"/>
                </a:moveTo>
                <a:cubicBezTo>
                  <a:pt x="79" y="27"/>
                  <a:pt x="89" y="26"/>
                  <a:pt x="94" y="24"/>
                </a:cubicBezTo>
                <a:cubicBezTo>
                  <a:pt x="94" y="27"/>
                  <a:pt x="94" y="32"/>
                  <a:pt x="92" y="37"/>
                </a:cubicBezTo>
                <a:cubicBezTo>
                  <a:pt x="91" y="39"/>
                  <a:pt x="90" y="40"/>
                  <a:pt x="89" y="41"/>
                </a:cubicBezTo>
                <a:cubicBezTo>
                  <a:pt x="99" y="42"/>
                  <a:pt x="99" y="42"/>
                  <a:pt x="99" y="42"/>
                </a:cubicBezTo>
                <a:cubicBezTo>
                  <a:pt x="99" y="42"/>
                  <a:pt x="98" y="33"/>
                  <a:pt x="98" y="31"/>
                </a:cubicBezTo>
                <a:cubicBezTo>
                  <a:pt x="102" y="2"/>
                  <a:pt x="65" y="2"/>
                  <a:pt x="69" y="31"/>
                </a:cubicBezTo>
                <a:cubicBezTo>
                  <a:pt x="69" y="33"/>
                  <a:pt x="68" y="42"/>
                  <a:pt x="68" y="42"/>
                </a:cubicBezTo>
                <a:cubicBezTo>
                  <a:pt x="78" y="41"/>
                  <a:pt x="78" y="41"/>
                  <a:pt x="78" y="41"/>
                </a:cubicBezTo>
                <a:cubicBezTo>
                  <a:pt x="77" y="40"/>
                  <a:pt x="76" y="39"/>
                  <a:pt x="75" y="37"/>
                </a:cubicBezTo>
                <a:cubicBezTo>
                  <a:pt x="74" y="33"/>
                  <a:pt x="73" y="29"/>
                  <a:pt x="74" y="26"/>
                </a:cubicBezTo>
                <a:cubicBezTo>
                  <a:pt x="74" y="26"/>
                  <a:pt x="74" y="26"/>
                  <a:pt x="74" y="26"/>
                </a:cubicBezTo>
                <a:close/>
                <a:moveTo>
                  <a:pt x="22" y="30"/>
                </a:moveTo>
                <a:cubicBezTo>
                  <a:pt x="21" y="25"/>
                  <a:pt x="21" y="21"/>
                  <a:pt x="23" y="15"/>
                </a:cubicBezTo>
                <a:cubicBezTo>
                  <a:pt x="29" y="11"/>
                  <a:pt x="37" y="17"/>
                  <a:pt x="47" y="15"/>
                </a:cubicBezTo>
                <a:cubicBezTo>
                  <a:pt x="48" y="20"/>
                  <a:pt x="48" y="24"/>
                  <a:pt x="48" y="31"/>
                </a:cubicBezTo>
                <a:cubicBezTo>
                  <a:pt x="48" y="31"/>
                  <a:pt x="52" y="27"/>
                  <a:pt x="52" y="25"/>
                </a:cubicBezTo>
                <a:cubicBezTo>
                  <a:pt x="53" y="22"/>
                  <a:pt x="52" y="10"/>
                  <a:pt x="50" y="8"/>
                </a:cubicBezTo>
                <a:cubicBezTo>
                  <a:pt x="45" y="0"/>
                  <a:pt x="26" y="0"/>
                  <a:pt x="20" y="6"/>
                </a:cubicBezTo>
                <a:cubicBezTo>
                  <a:pt x="18" y="8"/>
                  <a:pt x="16" y="25"/>
                  <a:pt x="18" y="27"/>
                </a:cubicBezTo>
                <a:cubicBezTo>
                  <a:pt x="20" y="29"/>
                  <a:pt x="22" y="30"/>
                  <a:pt x="22" y="30"/>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 name="Freeform 268"/>
          <p:cNvSpPr>
            <a:spLocks noEditPoints="1"/>
          </p:cNvSpPr>
          <p:nvPr/>
        </p:nvSpPr>
        <p:spPr bwMode="auto">
          <a:xfrm>
            <a:off x="5122082" y="4058761"/>
            <a:ext cx="317500" cy="328613"/>
          </a:xfrm>
          <a:custGeom>
            <a:avLst/>
            <a:gdLst>
              <a:gd name="T0" fmla="*/ 86 w 90"/>
              <a:gd name="T1" fmla="*/ 38 h 93"/>
              <a:gd name="T2" fmla="*/ 90 w 90"/>
              <a:gd name="T3" fmla="*/ 46 h 93"/>
              <a:gd name="T4" fmla="*/ 90 w 90"/>
              <a:gd name="T5" fmla="*/ 83 h 93"/>
              <a:gd name="T6" fmla="*/ 81 w 90"/>
              <a:gd name="T7" fmla="*/ 93 h 93"/>
              <a:gd name="T8" fmla="*/ 9 w 90"/>
              <a:gd name="T9" fmla="*/ 93 h 93"/>
              <a:gd name="T10" fmla="*/ 0 w 90"/>
              <a:gd name="T11" fmla="*/ 83 h 93"/>
              <a:gd name="T12" fmla="*/ 0 w 90"/>
              <a:gd name="T13" fmla="*/ 46 h 93"/>
              <a:gd name="T14" fmla="*/ 2 w 90"/>
              <a:gd name="T15" fmla="*/ 40 h 93"/>
              <a:gd name="T16" fmla="*/ 2 w 90"/>
              <a:gd name="T17" fmla="*/ 40 h 93"/>
              <a:gd name="T18" fmla="*/ 2 w 90"/>
              <a:gd name="T19" fmla="*/ 40 h 93"/>
              <a:gd name="T20" fmla="*/ 3 w 90"/>
              <a:gd name="T21" fmla="*/ 39 h 93"/>
              <a:gd name="T22" fmla="*/ 39 w 90"/>
              <a:gd name="T23" fmla="*/ 3 h 93"/>
              <a:gd name="T24" fmla="*/ 50 w 90"/>
              <a:gd name="T25" fmla="*/ 3 h 93"/>
              <a:gd name="T26" fmla="*/ 86 w 90"/>
              <a:gd name="T27" fmla="*/ 38 h 93"/>
              <a:gd name="T28" fmla="*/ 15 w 90"/>
              <a:gd name="T29" fmla="*/ 30 h 93"/>
              <a:gd name="T30" fmla="*/ 15 w 90"/>
              <a:gd name="T31" fmla="*/ 52 h 93"/>
              <a:gd name="T32" fmla="*/ 45 w 90"/>
              <a:gd name="T33" fmla="*/ 75 h 93"/>
              <a:gd name="T34" fmla="*/ 72 w 90"/>
              <a:gd name="T35" fmla="*/ 54 h 93"/>
              <a:gd name="T36" fmla="*/ 72 w 90"/>
              <a:gd name="T37" fmla="*/ 30 h 93"/>
              <a:gd name="T38" fmla="*/ 15 w 90"/>
              <a:gd name="T39" fmla="*/ 30 h 93"/>
              <a:gd name="T40" fmla="*/ 25 w 90"/>
              <a:gd name="T41" fmla="*/ 35 h 93"/>
              <a:gd name="T42" fmla="*/ 25 w 90"/>
              <a:gd name="T43" fmla="*/ 39 h 93"/>
              <a:gd name="T44" fmla="*/ 63 w 90"/>
              <a:gd name="T45" fmla="*/ 39 h 93"/>
              <a:gd name="T46" fmla="*/ 63 w 90"/>
              <a:gd name="T47" fmla="*/ 35 h 93"/>
              <a:gd name="T48" fmla="*/ 25 w 90"/>
              <a:gd name="T49" fmla="*/ 35 h 93"/>
              <a:gd name="T50" fmla="*/ 25 w 90"/>
              <a:gd name="T51" fmla="*/ 51 h 93"/>
              <a:gd name="T52" fmla="*/ 25 w 90"/>
              <a:gd name="T53" fmla="*/ 55 h 93"/>
              <a:gd name="T54" fmla="*/ 63 w 90"/>
              <a:gd name="T55" fmla="*/ 55 h 93"/>
              <a:gd name="T56" fmla="*/ 63 w 90"/>
              <a:gd name="T57" fmla="*/ 51 h 93"/>
              <a:gd name="T58" fmla="*/ 25 w 90"/>
              <a:gd name="T59" fmla="*/ 51 h 93"/>
              <a:gd name="T60" fmla="*/ 25 w 90"/>
              <a:gd name="T61" fmla="*/ 43 h 93"/>
              <a:gd name="T62" fmla="*/ 25 w 90"/>
              <a:gd name="T63" fmla="*/ 47 h 93"/>
              <a:gd name="T64" fmla="*/ 63 w 90"/>
              <a:gd name="T65" fmla="*/ 47 h 93"/>
              <a:gd name="T66" fmla="*/ 63 w 90"/>
              <a:gd name="T67" fmla="*/ 43 h 93"/>
              <a:gd name="T68" fmla="*/ 25 w 90"/>
              <a:gd name="T69" fmla="*/ 43 h 93"/>
              <a:gd name="T70" fmla="*/ 10 w 90"/>
              <a:gd name="T71" fmla="*/ 87 h 93"/>
              <a:gd name="T72" fmla="*/ 28 w 90"/>
              <a:gd name="T73" fmla="*/ 69 h 93"/>
              <a:gd name="T74" fmla="*/ 28 w 90"/>
              <a:gd name="T75" fmla="*/ 67 h 93"/>
              <a:gd name="T76" fmla="*/ 25 w 90"/>
              <a:gd name="T77" fmla="*/ 67 h 93"/>
              <a:gd name="T78" fmla="*/ 7 w 90"/>
              <a:gd name="T79" fmla="*/ 84 h 93"/>
              <a:gd name="T80" fmla="*/ 7 w 90"/>
              <a:gd name="T81" fmla="*/ 87 h 93"/>
              <a:gd name="T82" fmla="*/ 10 w 90"/>
              <a:gd name="T83" fmla="*/ 87 h 93"/>
              <a:gd name="T84" fmla="*/ 84 w 90"/>
              <a:gd name="T85" fmla="*/ 84 h 93"/>
              <a:gd name="T86" fmla="*/ 66 w 90"/>
              <a:gd name="T87" fmla="*/ 67 h 93"/>
              <a:gd name="T88" fmla="*/ 63 w 90"/>
              <a:gd name="T89" fmla="*/ 67 h 93"/>
              <a:gd name="T90" fmla="*/ 63 w 90"/>
              <a:gd name="T91" fmla="*/ 69 h 93"/>
              <a:gd name="T92" fmla="*/ 81 w 90"/>
              <a:gd name="T93" fmla="*/ 87 h 93"/>
              <a:gd name="T94" fmla="*/ 84 w 90"/>
              <a:gd name="T95" fmla="*/ 87 h 93"/>
              <a:gd name="T96" fmla="*/ 84 w 90"/>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 name="Freeform 282"/>
          <p:cNvSpPr>
            <a:spLocks noEditPoints="1"/>
          </p:cNvSpPr>
          <p:nvPr/>
        </p:nvSpPr>
        <p:spPr bwMode="auto">
          <a:xfrm>
            <a:off x="9772003" y="3455125"/>
            <a:ext cx="338138" cy="360363"/>
          </a:xfrm>
          <a:custGeom>
            <a:avLst/>
            <a:gdLst>
              <a:gd name="T0" fmla="*/ 6 w 96"/>
              <a:gd name="T1" fmla="*/ 27 h 102"/>
              <a:gd name="T2" fmla="*/ 26 w 96"/>
              <a:gd name="T3" fmla="*/ 27 h 102"/>
              <a:gd name="T4" fmla="*/ 82 w 96"/>
              <a:gd name="T5" fmla="*/ 10 h 102"/>
              <a:gd name="T6" fmla="*/ 91 w 96"/>
              <a:gd name="T7" fmla="*/ 0 h 102"/>
              <a:gd name="T8" fmla="*/ 82 w 96"/>
              <a:gd name="T9" fmla="*/ 10 h 102"/>
              <a:gd name="T10" fmla="*/ 84 w 96"/>
              <a:gd name="T11" fmla="*/ 21 h 102"/>
              <a:gd name="T12" fmla="*/ 96 w 96"/>
              <a:gd name="T13" fmla="*/ 24 h 102"/>
              <a:gd name="T14" fmla="*/ 80 w 96"/>
              <a:gd name="T15" fmla="*/ 39 h 102"/>
              <a:gd name="T16" fmla="*/ 93 w 96"/>
              <a:gd name="T17" fmla="*/ 39 h 102"/>
              <a:gd name="T18" fmla="*/ 80 w 96"/>
              <a:gd name="T19" fmla="*/ 39 h 102"/>
              <a:gd name="T20" fmla="*/ 39 w 96"/>
              <a:gd name="T21" fmla="*/ 43 h 102"/>
              <a:gd name="T22" fmla="*/ 45 w 96"/>
              <a:gd name="T23" fmla="*/ 40 h 102"/>
              <a:gd name="T24" fmla="*/ 64 w 96"/>
              <a:gd name="T25" fmla="*/ 0 h 102"/>
              <a:gd name="T26" fmla="*/ 81 w 96"/>
              <a:gd name="T27" fmla="*/ 22 h 102"/>
              <a:gd name="T28" fmla="*/ 66 w 96"/>
              <a:gd name="T29" fmla="*/ 45 h 102"/>
              <a:gd name="T30" fmla="*/ 66 w 96"/>
              <a:gd name="T31" fmla="*/ 45 h 102"/>
              <a:gd name="T32" fmla="*/ 56 w 96"/>
              <a:gd name="T33" fmla="*/ 43 h 102"/>
              <a:gd name="T34" fmla="*/ 50 w 96"/>
              <a:gd name="T35" fmla="*/ 48 h 102"/>
              <a:gd name="T36" fmla="*/ 42 w 96"/>
              <a:gd name="T37" fmla="*/ 48 h 102"/>
              <a:gd name="T38" fmla="*/ 26 w 96"/>
              <a:gd name="T39" fmla="*/ 52 h 102"/>
              <a:gd name="T40" fmla="*/ 28 w 96"/>
              <a:gd name="T41" fmla="*/ 102 h 102"/>
              <a:gd name="T42" fmla="*/ 18 w 96"/>
              <a:gd name="T43" fmla="*/ 74 h 102"/>
              <a:gd name="T44" fmla="*/ 13 w 96"/>
              <a:gd name="T45" fmla="*/ 102 h 102"/>
              <a:gd name="T46" fmla="*/ 6 w 96"/>
              <a:gd name="T47" fmla="*/ 68 h 102"/>
              <a:gd name="T48" fmla="*/ 4 w 96"/>
              <a:gd name="T49" fmla="*/ 39 h 102"/>
              <a:gd name="T50" fmla="*/ 14 w 96"/>
              <a:gd name="T51" fmla="*/ 40 h 102"/>
              <a:gd name="T52" fmla="*/ 12 w 96"/>
              <a:gd name="T53" fmla="*/ 58 h 102"/>
              <a:gd name="T54" fmla="*/ 16 w 96"/>
              <a:gd name="T55" fmla="*/ 61 h 102"/>
              <a:gd name="T56" fmla="*/ 16 w 96"/>
              <a:gd name="T57" fmla="*/ 61 h 102"/>
              <a:gd name="T58" fmla="*/ 20 w 96"/>
              <a:gd name="T59" fmla="*/ 58 h 102"/>
              <a:gd name="T60" fmla="*/ 18 w 96"/>
              <a:gd name="T61" fmla="*/ 40 h 102"/>
              <a:gd name="T62" fmla="*/ 24 w 96"/>
              <a:gd name="T63" fmla="*/ 39 h 102"/>
              <a:gd name="T64" fmla="*/ 35 w 96"/>
              <a:gd name="T65" fmla="*/ 45 h 102"/>
              <a:gd name="T66" fmla="*/ 35 w 96"/>
              <a:gd name="T67" fmla="*/ 38 h 102"/>
              <a:gd name="T68" fmla="*/ 28 w 96"/>
              <a:gd name="T69" fmla="*/ 29 h 102"/>
              <a:gd name="T70" fmla="*/ 52 w 96"/>
              <a:gd name="T71" fmla="*/ 6 h 102"/>
              <a:gd name="T72" fmla="*/ 72 w 96"/>
              <a:gd name="T73" fmla="*/ 11 h 102"/>
              <a:gd name="T74" fmla="*/ 56 w 96"/>
              <a:gd name="T75" fmla="*/ 11 h 102"/>
              <a:gd name="T76" fmla="*/ 71 w 96"/>
              <a:gd name="T77" fmla="*/ 16 h 102"/>
              <a:gd name="T78" fmla="*/ 58 w 96"/>
              <a:gd name="T79" fmla="*/ 36 h 102"/>
              <a:gd name="T80" fmla="*/ 72 w 96"/>
              <a:gd name="T81" fmla="*/ 34 h 102"/>
              <a:gd name="T82" fmla="*/ 72 w 96"/>
              <a:gd name="T83" fmla="*/ 11 h 102"/>
              <a:gd name="T84" fmla="*/ 55 w 96"/>
              <a:gd name="T85" fmla="*/ 21 h 102"/>
              <a:gd name="T86" fmla="*/ 66 w 96"/>
              <a:gd name="T87" fmla="*/ 1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 h="102">
                <a:moveTo>
                  <a:pt x="16" y="17"/>
                </a:moveTo>
                <a:cubicBezTo>
                  <a:pt x="11" y="17"/>
                  <a:pt x="6" y="21"/>
                  <a:pt x="6" y="27"/>
                </a:cubicBezTo>
                <a:cubicBezTo>
                  <a:pt x="6" y="32"/>
                  <a:pt x="11" y="36"/>
                  <a:pt x="16" y="36"/>
                </a:cubicBezTo>
                <a:cubicBezTo>
                  <a:pt x="21" y="36"/>
                  <a:pt x="26" y="32"/>
                  <a:pt x="26" y="27"/>
                </a:cubicBezTo>
                <a:cubicBezTo>
                  <a:pt x="26" y="21"/>
                  <a:pt x="21" y="17"/>
                  <a:pt x="16" y="17"/>
                </a:cubicBezTo>
                <a:close/>
                <a:moveTo>
                  <a:pt x="82" y="10"/>
                </a:moveTo>
                <a:cubicBezTo>
                  <a:pt x="82" y="7"/>
                  <a:pt x="82" y="7"/>
                  <a:pt x="82" y="7"/>
                </a:cubicBezTo>
                <a:cubicBezTo>
                  <a:pt x="91" y="0"/>
                  <a:pt x="91" y="0"/>
                  <a:pt x="91" y="0"/>
                </a:cubicBezTo>
                <a:cubicBezTo>
                  <a:pt x="93" y="5"/>
                  <a:pt x="93" y="5"/>
                  <a:pt x="93" y="5"/>
                </a:cubicBezTo>
                <a:cubicBezTo>
                  <a:pt x="82" y="10"/>
                  <a:pt x="82" y="10"/>
                  <a:pt x="82" y="10"/>
                </a:cubicBezTo>
                <a:close/>
                <a:moveTo>
                  <a:pt x="84" y="24"/>
                </a:moveTo>
                <a:cubicBezTo>
                  <a:pt x="84" y="21"/>
                  <a:pt x="84" y="21"/>
                  <a:pt x="84" y="21"/>
                </a:cubicBezTo>
                <a:cubicBezTo>
                  <a:pt x="96" y="18"/>
                  <a:pt x="96" y="18"/>
                  <a:pt x="96" y="18"/>
                </a:cubicBezTo>
                <a:cubicBezTo>
                  <a:pt x="96" y="24"/>
                  <a:pt x="96" y="24"/>
                  <a:pt x="96" y="24"/>
                </a:cubicBezTo>
                <a:cubicBezTo>
                  <a:pt x="84" y="24"/>
                  <a:pt x="84" y="24"/>
                  <a:pt x="84" y="24"/>
                </a:cubicBezTo>
                <a:close/>
                <a:moveTo>
                  <a:pt x="80" y="39"/>
                </a:moveTo>
                <a:cubicBezTo>
                  <a:pt x="81" y="37"/>
                  <a:pt x="81" y="37"/>
                  <a:pt x="81" y="37"/>
                </a:cubicBezTo>
                <a:cubicBezTo>
                  <a:pt x="93" y="39"/>
                  <a:pt x="93" y="39"/>
                  <a:pt x="93" y="39"/>
                </a:cubicBezTo>
                <a:cubicBezTo>
                  <a:pt x="91" y="44"/>
                  <a:pt x="91" y="44"/>
                  <a:pt x="91" y="44"/>
                </a:cubicBezTo>
                <a:cubicBezTo>
                  <a:pt x="80" y="39"/>
                  <a:pt x="80" y="39"/>
                  <a:pt x="80" y="39"/>
                </a:cubicBezTo>
                <a:close/>
                <a:moveTo>
                  <a:pt x="39" y="39"/>
                </a:moveTo>
                <a:cubicBezTo>
                  <a:pt x="39" y="43"/>
                  <a:pt x="39" y="43"/>
                  <a:pt x="39" y="43"/>
                </a:cubicBezTo>
                <a:cubicBezTo>
                  <a:pt x="45" y="45"/>
                  <a:pt x="45" y="45"/>
                  <a:pt x="45" y="45"/>
                </a:cubicBezTo>
                <a:cubicBezTo>
                  <a:pt x="45" y="40"/>
                  <a:pt x="45" y="40"/>
                  <a:pt x="45" y="40"/>
                </a:cubicBezTo>
                <a:cubicBezTo>
                  <a:pt x="39" y="39"/>
                  <a:pt x="39" y="39"/>
                  <a:pt x="39" y="39"/>
                </a:cubicBezTo>
                <a:close/>
                <a:moveTo>
                  <a:pt x="64" y="0"/>
                </a:moveTo>
                <a:cubicBezTo>
                  <a:pt x="69" y="0"/>
                  <a:pt x="73" y="3"/>
                  <a:pt x="77" y="7"/>
                </a:cubicBezTo>
                <a:cubicBezTo>
                  <a:pt x="80" y="11"/>
                  <a:pt x="81" y="16"/>
                  <a:pt x="81" y="22"/>
                </a:cubicBezTo>
                <a:cubicBezTo>
                  <a:pt x="81" y="28"/>
                  <a:pt x="80" y="34"/>
                  <a:pt x="77" y="38"/>
                </a:cubicBezTo>
                <a:cubicBezTo>
                  <a:pt x="74" y="42"/>
                  <a:pt x="70" y="44"/>
                  <a:pt x="66" y="45"/>
                </a:cubicBezTo>
                <a:cubicBezTo>
                  <a:pt x="66" y="45"/>
                  <a:pt x="66" y="45"/>
                  <a:pt x="66" y="45"/>
                </a:cubicBezTo>
                <a:cubicBezTo>
                  <a:pt x="66" y="45"/>
                  <a:pt x="66" y="45"/>
                  <a:pt x="66" y="45"/>
                </a:cubicBezTo>
                <a:cubicBezTo>
                  <a:pt x="65" y="45"/>
                  <a:pt x="65" y="45"/>
                  <a:pt x="64" y="45"/>
                </a:cubicBezTo>
                <a:cubicBezTo>
                  <a:pt x="61" y="45"/>
                  <a:pt x="59" y="44"/>
                  <a:pt x="56" y="43"/>
                </a:cubicBezTo>
                <a:cubicBezTo>
                  <a:pt x="50" y="41"/>
                  <a:pt x="50" y="41"/>
                  <a:pt x="50" y="41"/>
                </a:cubicBezTo>
                <a:cubicBezTo>
                  <a:pt x="50" y="48"/>
                  <a:pt x="50" y="48"/>
                  <a:pt x="50" y="48"/>
                </a:cubicBezTo>
                <a:cubicBezTo>
                  <a:pt x="47" y="50"/>
                  <a:pt x="47" y="50"/>
                  <a:pt x="47" y="50"/>
                </a:cubicBezTo>
                <a:cubicBezTo>
                  <a:pt x="42" y="48"/>
                  <a:pt x="42" y="48"/>
                  <a:pt x="42" y="48"/>
                </a:cubicBezTo>
                <a:cubicBezTo>
                  <a:pt x="33" y="54"/>
                  <a:pt x="33" y="54"/>
                  <a:pt x="33" y="54"/>
                </a:cubicBezTo>
                <a:cubicBezTo>
                  <a:pt x="26" y="52"/>
                  <a:pt x="26" y="52"/>
                  <a:pt x="26" y="52"/>
                </a:cubicBezTo>
                <a:cubicBezTo>
                  <a:pt x="27" y="68"/>
                  <a:pt x="27" y="68"/>
                  <a:pt x="27" y="68"/>
                </a:cubicBezTo>
                <a:cubicBezTo>
                  <a:pt x="28" y="102"/>
                  <a:pt x="28" y="102"/>
                  <a:pt x="28" y="102"/>
                </a:cubicBezTo>
                <a:cubicBezTo>
                  <a:pt x="20" y="102"/>
                  <a:pt x="20" y="102"/>
                  <a:pt x="20" y="102"/>
                </a:cubicBezTo>
                <a:cubicBezTo>
                  <a:pt x="18" y="74"/>
                  <a:pt x="18" y="74"/>
                  <a:pt x="18" y="74"/>
                </a:cubicBezTo>
                <a:cubicBezTo>
                  <a:pt x="14" y="74"/>
                  <a:pt x="14" y="74"/>
                  <a:pt x="14" y="74"/>
                </a:cubicBezTo>
                <a:cubicBezTo>
                  <a:pt x="13" y="102"/>
                  <a:pt x="13" y="102"/>
                  <a:pt x="13" y="102"/>
                </a:cubicBezTo>
                <a:cubicBezTo>
                  <a:pt x="4" y="102"/>
                  <a:pt x="4" y="102"/>
                  <a:pt x="4" y="102"/>
                </a:cubicBezTo>
                <a:cubicBezTo>
                  <a:pt x="6" y="68"/>
                  <a:pt x="6" y="68"/>
                  <a:pt x="6" y="68"/>
                </a:cubicBezTo>
                <a:cubicBezTo>
                  <a:pt x="0" y="64"/>
                  <a:pt x="0" y="64"/>
                  <a:pt x="0" y="64"/>
                </a:cubicBezTo>
                <a:cubicBezTo>
                  <a:pt x="4" y="39"/>
                  <a:pt x="4" y="39"/>
                  <a:pt x="4" y="39"/>
                </a:cubicBezTo>
                <a:cubicBezTo>
                  <a:pt x="14" y="39"/>
                  <a:pt x="14" y="39"/>
                  <a:pt x="14" y="39"/>
                </a:cubicBezTo>
                <a:cubicBezTo>
                  <a:pt x="14" y="40"/>
                  <a:pt x="14" y="40"/>
                  <a:pt x="14" y="40"/>
                </a:cubicBezTo>
                <a:cubicBezTo>
                  <a:pt x="15" y="42"/>
                  <a:pt x="15" y="42"/>
                  <a:pt x="15" y="42"/>
                </a:cubicBezTo>
                <a:cubicBezTo>
                  <a:pt x="12" y="58"/>
                  <a:pt x="12" y="58"/>
                  <a:pt x="12" y="58"/>
                </a:cubicBezTo>
                <a:cubicBezTo>
                  <a:pt x="16" y="61"/>
                  <a:pt x="16" y="61"/>
                  <a:pt x="16" y="61"/>
                </a:cubicBezTo>
                <a:cubicBezTo>
                  <a:pt x="16" y="61"/>
                  <a:pt x="16" y="61"/>
                  <a:pt x="16" y="61"/>
                </a:cubicBezTo>
                <a:cubicBezTo>
                  <a:pt x="16" y="61"/>
                  <a:pt x="16" y="61"/>
                  <a:pt x="16" y="61"/>
                </a:cubicBezTo>
                <a:cubicBezTo>
                  <a:pt x="16" y="61"/>
                  <a:pt x="16" y="61"/>
                  <a:pt x="16" y="61"/>
                </a:cubicBezTo>
                <a:cubicBezTo>
                  <a:pt x="16" y="61"/>
                  <a:pt x="16" y="61"/>
                  <a:pt x="16" y="61"/>
                </a:cubicBezTo>
                <a:cubicBezTo>
                  <a:pt x="20" y="58"/>
                  <a:pt x="20" y="58"/>
                  <a:pt x="20" y="58"/>
                </a:cubicBezTo>
                <a:cubicBezTo>
                  <a:pt x="17" y="42"/>
                  <a:pt x="17" y="42"/>
                  <a:pt x="17" y="42"/>
                </a:cubicBezTo>
                <a:cubicBezTo>
                  <a:pt x="18" y="40"/>
                  <a:pt x="18" y="40"/>
                  <a:pt x="18" y="40"/>
                </a:cubicBezTo>
                <a:cubicBezTo>
                  <a:pt x="18" y="39"/>
                  <a:pt x="18" y="39"/>
                  <a:pt x="18" y="39"/>
                </a:cubicBezTo>
                <a:cubicBezTo>
                  <a:pt x="24" y="39"/>
                  <a:pt x="24" y="39"/>
                  <a:pt x="24" y="39"/>
                </a:cubicBezTo>
                <a:cubicBezTo>
                  <a:pt x="32" y="46"/>
                  <a:pt x="32" y="46"/>
                  <a:pt x="32" y="46"/>
                </a:cubicBezTo>
                <a:cubicBezTo>
                  <a:pt x="35" y="45"/>
                  <a:pt x="35" y="45"/>
                  <a:pt x="35" y="45"/>
                </a:cubicBezTo>
                <a:cubicBezTo>
                  <a:pt x="35" y="44"/>
                  <a:pt x="35" y="44"/>
                  <a:pt x="35" y="44"/>
                </a:cubicBezTo>
                <a:cubicBezTo>
                  <a:pt x="35" y="38"/>
                  <a:pt x="35" y="38"/>
                  <a:pt x="35" y="38"/>
                </a:cubicBezTo>
                <a:cubicBezTo>
                  <a:pt x="28" y="36"/>
                  <a:pt x="28" y="36"/>
                  <a:pt x="28" y="36"/>
                </a:cubicBezTo>
                <a:cubicBezTo>
                  <a:pt x="25" y="35"/>
                  <a:pt x="24" y="32"/>
                  <a:pt x="28" y="29"/>
                </a:cubicBezTo>
                <a:cubicBezTo>
                  <a:pt x="37" y="20"/>
                  <a:pt x="43" y="15"/>
                  <a:pt x="52" y="6"/>
                </a:cubicBezTo>
                <a:cubicBezTo>
                  <a:pt x="52" y="6"/>
                  <a:pt x="52" y="6"/>
                  <a:pt x="52" y="6"/>
                </a:cubicBezTo>
                <a:cubicBezTo>
                  <a:pt x="55" y="2"/>
                  <a:pt x="59" y="0"/>
                  <a:pt x="64" y="0"/>
                </a:cubicBezTo>
                <a:close/>
                <a:moveTo>
                  <a:pt x="72" y="11"/>
                </a:moveTo>
                <a:cubicBezTo>
                  <a:pt x="70" y="8"/>
                  <a:pt x="67" y="6"/>
                  <a:pt x="64" y="6"/>
                </a:cubicBezTo>
                <a:cubicBezTo>
                  <a:pt x="61" y="6"/>
                  <a:pt x="58" y="8"/>
                  <a:pt x="56" y="11"/>
                </a:cubicBezTo>
                <a:cubicBezTo>
                  <a:pt x="56" y="11"/>
                  <a:pt x="56" y="11"/>
                  <a:pt x="56" y="11"/>
                </a:cubicBezTo>
                <a:cubicBezTo>
                  <a:pt x="71" y="16"/>
                  <a:pt x="71" y="16"/>
                  <a:pt x="71" y="16"/>
                </a:cubicBezTo>
                <a:cubicBezTo>
                  <a:pt x="72" y="19"/>
                  <a:pt x="73" y="24"/>
                  <a:pt x="71" y="29"/>
                </a:cubicBezTo>
                <a:cubicBezTo>
                  <a:pt x="58" y="36"/>
                  <a:pt x="58" y="36"/>
                  <a:pt x="58" y="36"/>
                </a:cubicBezTo>
                <a:cubicBezTo>
                  <a:pt x="60" y="38"/>
                  <a:pt x="62" y="39"/>
                  <a:pt x="64" y="39"/>
                </a:cubicBezTo>
                <a:cubicBezTo>
                  <a:pt x="67" y="39"/>
                  <a:pt x="70" y="37"/>
                  <a:pt x="72" y="34"/>
                </a:cubicBezTo>
                <a:cubicBezTo>
                  <a:pt x="74" y="31"/>
                  <a:pt x="75" y="27"/>
                  <a:pt x="75" y="22"/>
                </a:cubicBezTo>
                <a:cubicBezTo>
                  <a:pt x="75" y="18"/>
                  <a:pt x="74" y="14"/>
                  <a:pt x="72" y="11"/>
                </a:cubicBezTo>
                <a:close/>
                <a:moveTo>
                  <a:pt x="56" y="16"/>
                </a:moveTo>
                <a:cubicBezTo>
                  <a:pt x="55" y="18"/>
                  <a:pt x="55" y="19"/>
                  <a:pt x="55" y="21"/>
                </a:cubicBezTo>
                <a:cubicBezTo>
                  <a:pt x="66" y="20"/>
                  <a:pt x="66" y="20"/>
                  <a:pt x="66" y="20"/>
                </a:cubicBezTo>
                <a:cubicBezTo>
                  <a:pt x="66" y="19"/>
                  <a:pt x="66" y="19"/>
                  <a:pt x="66" y="19"/>
                </a:cubicBezTo>
                <a:cubicBezTo>
                  <a:pt x="62" y="18"/>
                  <a:pt x="59" y="17"/>
                  <a:pt x="56" y="16"/>
                </a:cubicBez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Tree>
    <p:extLst>
      <p:ext uri="{BB962C8B-B14F-4D97-AF65-F5344CB8AC3E}">
        <p14:creationId xmlns:p14="http://schemas.microsoft.com/office/powerpoint/2010/main" val="3118699795"/>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1700"/>
                                        <p:tgtEl>
                                          <p:spTgt spid="3"/>
                                        </p:tgtEl>
                                      </p:cBhvr>
                                    </p:animEffect>
                                  </p:childTnLst>
                                </p:cTn>
                              </p:par>
                              <p:par>
                                <p:cTn id="8" presetID="42" presetClass="entr" presetSubtype="0" fill="hold" grpId="0" nodeType="withEffect">
                                  <p:stCondLst>
                                    <p:cond delay="17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907774" y="177008"/>
            <a:ext cx="10515600" cy="6976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id-ID" sz="3200">
                <a:solidFill>
                  <a:srgbClr val="44546A"/>
                </a:solidFill>
                <a:latin typeface="Agency FB" panose="020B0503020202020204" pitchFamily="34" charset="0"/>
                <a:ea typeface="Roboto" panose="02000000000000000000" pitchFamily="2" charset="0"/>
                <a:cs typeface="Lato" panose="020F0502020204030203" pitchFamily="34" charset="0"/>
              </a:rPr>
              <a:t>Oil Timeline</a:t>
            </a:r>
            <a:endParaRPr lang="en-US" sz="3200">
              <a:solidFill>
                <a:srgbClr val="44546A"/>
              </a:solidFill>
              <a:latin typeface="Agency FB" panose="020B0503020202020204" pitchFamily="34" charset="0"/>
              <a:ea typeface="Roboto" panose="02000000000000000000" pitchFamily="2" charset="0"/>
              <a:cs typeface="Lato" panose="020F0502020204030203" pitchFamily="34" charset="0"/>
            </a:endParaRPr>
          </a:p>
        </p:txBody>
      </p:sp>
      <p:sp>
        <p:nvSpPr>
          <p:cNvPr id="4" name="Text Placeholder 2"/>
          <p:cNvSpPr txBox="1">
            <a:spLocks/>
          </p:cNvSpPr>
          <p:nvPr/>
        </p:nvSpPr>
        <p:spPr>
          <a:xfrm>
            <a:off x="907774" y="821635"/>
            <a:ext cx="10515600" cy="50358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400">
                <a:solidFill>
                  <a:prstClr val="white">
                    <a:lumMod val="65000"/>
                  </a:prstClr>
                </a:solidFill>
                <a:latin typeface="Agency FB" panose="020B0503020202020204" pitchFamily="34" charset="0"/>
                <a:ea typeface="Roboto" panose="02000000000000000000" pitchFamily="2" charset="0"/>
                <a:cs typeface="Lato" panose="020F0502020204030203" pitchFamily="34" charset="0"/>
              </a:rPr>
              <a:t>Put a relevant subtitle in </a:t>
            </a:r>
            <a:r>
              <a:rPr lang="en-US" sz="1400">
                <a:solidFill>
                  <a:srgbClr val="90BC33"/>
                </a:solidFill>
                <a:latin typeface="Agency FB" panose="020B0503020202020204" pitchFamily="34" charset="0"/>
                <a:ea typeface="Roboto" panose="02000000000000000000" pitchFamily="2" charset="0"/>
                <a:cs typeface="Lato" panose="020F0502020204030203" pitchFamily="34" charset="0"/>
              </a:rPr>
              <a:t>this line</a:t>
            </a:r>
          </a:p>
          <a:p>
            <a:endParaRPr lang="en-US" sz="1400">
              <a:solidFill>
                <a:srgbClr val="90BC33"/>
              </a:solidFill>
              <a:latin typeface="Agency FB" panose="020B0503020202020204" pitchFamily="34" charset="0"/>
              <a:ea typeface="Roboto" panose="02000000000000000000" pitchFamily="2" charset="0"/>
              <a:cs typeface="Lato" panose="020F0502020204030203" pitchFamily="34" charset="0"/>
            </a:endParaRPr>
          </a:p>
        </p:txBody>
      </p:sp>
      <p:sp>
        <p:nvSpPr>
          <p:cNvPr id="5" name="Rounded Rectangle 4"/>
          <p:cNvSpPr/>
          <p:nvPr/>
        </p:nvSpPr>
        <p:spPr>
          <a:xfrm>
            <a:off x="11436823" y="361731"/>
            <a:ext cx="477272" cy="328187"/>
          </a:xfrm>
          <a:prstGeom prst="roundRect">
            <a:avLst/>
          </a:prstGeom>
          <a:solidFill>
            <a:schemeClr val="tx2">
              <a:lumMod val="40000"/>
              <a:lumOff val="60000"/>
            </a:schemeClr>
          </a:solid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DBBBA498-DA9E-49E0-9B68-36103A5B348F}" type="slidenum">
              <a:rPr lang="id-ID" sz="1200">
                <a:solidFill>
                  <a:prstClr val="white"/>
                </a:solidFill>
                <a:latin typeface="Agency FB" panose="020B0503020202020204" pitchFamily="34" charset="0"/>
              </a:rPr>
              <a:pPr algn="ctr"/>
              <a:t>24</a:t>
            </a:fld>
            <a:endParaRPr lang="en-US" sz="1200">
              <a:solidFill>
                <a:prstClr val="white"/>
              </a:solidFill>
              <a:latin typeface="Agency FB" panose="020B0503020202020204" pitchFamily="34" charset="0"/>
            </a:endParaRPr>
          </a:p>
        </p:txBody>
      </p:sp>
      <p:sp>
        <p:nvSpPr>
          <p:cNvPr id="6" name="Rectangle 5"/>
          <p:cNvSpPr/>
          <p:nvPr/>
        </p:nvSpPr>
        <p:spPr>
          <a:xfrm>
            <a:off x="0" y="6723529"/>
            <a:ext cx="12192000" cy="147918"/>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gency FB" panose="020B0503020202020204" pitchFamily="34" charset="0"/>
            </a:endParaRPr>
          </a:p>
        </p:txBody>
      </p:sp>
      <p:grpSp>
        <p:nvGrpSpPr>
          <p:cNvPr id="7" name="Group 4"/>
          <p:cNvGrpSpPr>
            <a:grpSpLocks noChangeAspect="1"/>
          </p:cNvGrpSpPr>
          <p:nvPr/>
        </p:nvGrpSpPr>
        <p:grpSpPr bwMode="auto">
          <a:xfrm>
            <a:off x="1876190" y="1654525"/>
            <a:ext cx="8069263" cy="4810124"/>
            <a:chOff x="1220" y="642"/>
            <a:chExt cx="5083" cy="3030"/>
          </a:xfrm>
        </p:grpSpPr>
        <p:sp>
          <p:nvSpPr>
            <p:cNvPr id="8" name="Rectangle 7"/>
            <p:cNvSpPr>
              <a:spLocks noChangeArrowheads="1"/>
            </p:cNvSpPr>
            <p:nvPr/>
          </p:nvSpPr>
          <p:spPr bwMode="auto">
            <a:xfrm>
              <a:off x="1382" y="2125"/>
              <a:ext cx="4791" cy="61"/>
            </a:xfrm>
            <a:prstGeom prst="rect">
              <a:avLst/>
            </a:prstGeom>
            <a:solidFill>
              <a:srgbClr val="80828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9" name="Oval 8"/>
            <p:cNvSpPr>
              <a:spLocks noChangeArrowheads="1"/>
            </p:cNvSpPr>
            <p:nvPr/>
          </p:nvSpPr>
          <p:spPr bwMode="auto">
            <a:xfrm>
              <a:off x="2458" y="2024"/>
              <a:ext cx="255" cy="266"/>
            </a:xfrm>
            <a:prstGeom prst="ellipse">
              <a:avLst/>
            </a:pr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0" name="Oval 9"/>
            <p:cNvSpPr>
              <a:spLocks noChangeArrowheads="1"/>
            </p:cNvSpPr>
            <p:nvPr/>
          </p:nvSpPr>
          <p:spPr bwMode="auto">
            <a:xfrm>
              <a:off x="2504" y="2070"/>
              <a:ext cx="162" cy="17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1" name="Oval 10"/>
            <p:cNvSpPr>
              <a:spLocks noChangeArrowheads="1"/>
            </p:cNvSpPr>
            <p:nvPr/>
          </p:nvSpPr>
          <p:spPr bwMode="auto">
            <a:xfrm>
              <a:off x="2542" y="2111"/>
              <a:ext cx="87" cy="89"/>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2" name="Oval 11"/>
            <p:cNvSpPr>
              <a:spLocks noChangeArrowheads="1"/>
            </p:cNvSpPr>
            <p:nvPr/>
          </p:nvSpPr>
          <p:spPr bwMode="auto">
            <a:xfrm>
              <a:off x="4026" y="2024"/>
              <a:ext cx="255" cy="266"/>
            </a:xfrm>
            <a:prstGeom prst="ellipse">
              <a:avLst/>
            </a:pr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3" name="Oval 12"/>
            <p:cNvSpPr>
              <a:spLocks noChangeArrowheads="1"/>
            </p:cNvSpPr>
            <p:nvPr/>
          </p:nvSpPr>
          <p:spPr bwMode="auto">
            <a:xfrm>
              <a:off x="4072" y="2070"/>
              <a:ext cx="162" cy="17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4" name="Oval 13"/>
            <p:cNvSpPr>
              <a:spLocks noChangeArrowheads="1"/>
            </p:cNvSpPr>
            <p:nvPr/>
          </p:nvSpPr>
          <p:spPr bwMode="auto">
            <a:xfrm>
              <a:off x="4110" y="2111"/>
              <a:ext cx="87" cy="89"/>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5" name="Oval 14"/>
            <p:cNvSpPr>
              <a:spLocks noChangeArrowheads="1"/>
            </p:cNvSpPr>
            <p:nvPr/>
          </p:nvSpPr>
          <p:spPr bwMode="auto">
            <a:xfrm>
              <a:off x="5594" y="2024"/>
              <a:ext cx="258" cy="266"/>
            </a:xfrm>
            <a:prstGeom prst="ellipse">
              <a:avLst/>
            </a:pr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6" name="Oval 15"/>
            <p:cNvSpPr>
              <a:spLocks noChangeArrowheads="1"/>
            </p:cNvSpPr>
            <p:nvPr/>
          </p:nvSpPr>
          <p:spPr bwMode="auto">
            <a:xfrm>
              <a:off x="5641" y="2070"/>
              <a:ext cx="164" cy="17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7" name="Oval 16"/>
            <p:cNvSpPr>
              <a:spLocks noChangeArrowheads="1"/>
            </p:cNvSpPr>
            <p:nvPr/>
          </p:nvSpPr>
          <p:spPr bwMode="auto">
            <a:xfrm>
              <a:off x="5678" y="2111"/>
              <a:ext cx="87" cy="89"/>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8" name="Oval 17"/>
            <p:cNvSpPr>
              <a:spLocks noChangeArrowheads="1"/>
            </p:cNvSpPr>
            <p:nvPr/>
          </p:nvSpPr>
          <p:spPr bwMode="auto">
            <a:xfrm>
              <a:off x="4810" y="2024"/>
              <a:ext cx="255" cy="266"/>
            </a:xfrm>
            <a:prstGeom prst="ellipse">
              <a:avLst/>
            </a:pr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9" name="Oval 18"/>
            <p:cNvSpPr>
              <a:spLocks noChangeArrowheads="1"/>
            </p:cNvSpPr>
            <p:nvPr/>
          </p:nvSpPr>
          <p:spPr bwMode="auto">
            <a:xfrm>
              <a:off x="4857" y="2070"/>
              <a:ext cx="164" cy="17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20" name="Oval 19"/>
            <p:cNvSpPr>
              <a:spLocks noChangeArrowheads="1"/>
            </p:cNvSpPr>
            <p:nvPr/>
          </p:nvSpPr>
          <p:spPr bwMode="auto">
            <a:xfrm>
              <a:off x="4894" y="2111"/>
              <a:ext cx="87" cy="89"/>
            </a:xfrm>
            <a:prstGeom prst="ellipse">
              <a:avLst/>
            </a:pr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21" name="Oval 20"/>
            <p:cNvSpPr>
              <a:spLocks noChangeArrowheads="1"/>
            </p:cNvSpPr>
            <p:nvPr/>
          </p:nvSpPr>
          <p:spPr bwMode="auto">
            <a:xfrm>
              <a:off x="3242" y="2024"/>
              <a:ext cx="255" cy="266"/>
            </a:xfrm>
            <a:prstGeom prst="ellipse">
              <a:avLst/>
            </a:pr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22" name="Oval 21"/>
            <p:cNvSpPr>
              <a:spLocks noChangeArrowheads="1"/>
            </p:cNvSpPr>
            <p:nvPr/>
          </p:nvSpPr>
          <p:spPr bwMode="auto">
            <a:xfrm>
              <a:off x="3288" y="2070"/>
              <a:ext cx="162" cy="17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23" name="Oval 22"/>
            <p:cNvSpPr>
              <a:spLocks noChangeArrowheads="1"/>
            </p:cNvSpPr>
            <p:nvPr/>
          </p:nvSpPr>
          <p:spPr bwMode="auto">
            <a:xfrm>
              <a:off x="3326" y="2111"/>
              <a:ext cx="87" cy="89"/>
            </a:xfrm>
            <a:prstGeom prst="ellipse">
              <a:avLst/>
            </a:pr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24" name="Oval 23"/>
            <p:cNvSpPr>
              <a:spLocks noChangeArrowheads="1"/>
            </p:cNvSpPr>
            <p:nvPr/>
          </p:nvSpPr>
          <p:spPr bwMode="auto">
            <a:xfrm>
              <a:off x="1674" y="2024"/>
              <a:ext cx="255" cy="266"/>
            </a:xfrm>
            <a:prstGeom prst="ellipse">
              <a:avLst/>
            </a:pr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25" name="Oval 24"/>
            <p:cNvSpPr>
              <a:spLocks noChangeArrowheads="1"/>
            </p:cNvSpPr>
            <p:nvPr/>
          </p:nvSpPr>
          <p:spPr bwMode="auto">
            <a:xfrm>
              <a:off x="1720" y="2070"/>
              <a:ext cx="162" cy="17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26" name="Oval 25"/>
            <p:cNvSpPr>
              <a:spLocks noChangeArrowheads="1"/>
            </p:cNvSpPr>
            <p:nvPr/>
          </p:nvSpPr>
          <p:spPr bwMode="auto">
            <a:xfrm>
              <a:off x="1758" y="2111"/>
              <a:ext cx="87" cy="89"/>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27" name="Freeform 26"/>
            <p:cNvSpPr>
              <a:spLocks/>
            </p:cNvSpPr>
            <p:nvPr/>
          </p:nvSpPr>
          <p:spPr bwMode="auto">
            <a:xfrm>
              <a:off x="1220" y="2290"/>
              <a:ext cx="1163" cy="1382"/>
            </a:xfrm>
            <a:custGeom>
              <a:avLst/>
              <a:gdLst>
                <a:gd name="T0" fmla="*/ 330 w 402"/>
                <a:gd name="T1" fmla="*/ 134 h 477"/>
                <a:gd name="T2" fmla="*/ 331 w 402"/>
                <a:gd name="T3" fmla="*/ 403 h 477"/>
                <a:gd name="T4" fmla="*/ 72 w 402"/>
                <a:gd name="T5" fmla="*/ 403 h 477"/>
                <a:gd name="T6" fmla="*/ 72 w 402"/>
                <a:gd name="T7" fmla="*/ 134 h 477"/>
                <a:gd name="T8" fmla="*/ 201 w 402"/>
                <a:gd name="T9" fmla="*/ 0 h 477"/>
                <a:gd name="T10" fmla="*/ 330 w 402"/>
                <a:gd name="T11" fmla="*/ 134 h 477"/>
              </a:gdLst>
              <a:ahLst/>
              <a:cxnLst>
                <a:cxn ang="0">
                  <a:pos x="T0" y="T1"/>
                </a:cxn>
                <a:cxn ang="0">
                  <a:pos x="T2" y="T3"/>
                </a:cxn>
                <a:cxn ang="0">
                  <a:pos x="T4" y="T5"/>
                </a:cxn>
                <a:cxn ang="0">
                  <a:pos x="T6" y="T7"/>
                </a:cxn>
                <a:cxn ang="0">
                  <a:pos x="T8" y="T9"/>
                </a:cxn>
                <a:cxn ang="0">
                  <a:pos x="T10" y="T11"/>
                </a:cxn>
              </a:cxnLst>
              <a:rect l="0" t="0" r="r" b="b"/>
              <a:pathLst>
                <a:path w="402" h="477">
                  <a:moveTo>
                    <a:pt x="330" y="134"/>
                  </a:moveTo>
                  <a:cubicBezTo>
                    <a:pt x="402" y="208"/>
                    <a:pt x="402" y="329"/>
                    <a:pt x="331" y="403"/>
                  </a:cubicBezTo>
                  <a:cubicBezTo>
                    <a:pt x="259" y="477"/>
                    <a:pt x="143" y="477"/>
                    <a:pt x="72" y="403"/>
                  </a:cubicBezTo>
                  <a:cubicBezTo>
                    <a:pt x="0" y="329"/>
                    <a:pt x="0" y="208"/>
                    <a:pt x="72" y="134"/>
                  </a:cubicBezTo>
                  <a:cubicBezTo>
                    <a:pt x="201" y="0"/>
                    <a:pt x="201" y="0"/>
                    <a:pt x="201" y="0"/>
                  </a:cubicBezTo>
                  <a:lnTo>
                    <a:pt x="330" y="134"/>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28" name="Freeform 27"/>
            <p:cNvSpPr>
              <a:spLocks/>
            </p:cNvSpPr>
            <p:nvPr/>
          </p:nvSpPr>
          <p:spPr bwMode="auto">
            <a:xfrm>
              <a:off x="1315" y="2354"/>
              <a:ext cx="972" cy="1220"/>
            </a:xfrm>
            <a:custGeom>
              <a:avLst/>
              <a:gdLst>
                <a:gd name="T0" fmla="*/ 287 w 336"/>
                <a:gd name="T1" fmla="*/ 123 h 421"/>
                <a:gd name="T2" fmla="*/ 298 w 336"/>
                <a:gd name="T3" fmla="*/ 136 h 421"/>
                <a:gd name="T4" fmla="*/ 308 w 336"/>
                <a:gd name="T5" fmla="*/ 151 h 421"/>
                <a:gd name="T6" fmla="*/ 320 w 336"/>
                <a:gd name="T7" fmla="*/ 173 h 421"/>
                <a:gd name="T8" fmla="*/ 329 w 336"/>
                <a:gd name="T9" fmla="*/ 197 h 421"/>
                <a:gd name="T10" fmla="*/ 334 w 336"/>
                <a:gd name="T11" fmla="*/ 221 h 421"/>
                <a:gd name="T12" fmla="*/ 336 w 336"/>
                <a:gd name="T13" fmla="*/ 246 h 421"/>
                <a:gd name="T14" fmla="*/ 334 w 336"/>
                <a:gd name="T15" fmla="*/ 271 h 421"/>
                <a:gd name="T16" fmla="*/ 329 w 336"/>
                <a:gd name="T17" fmla="*/ 296 h 421"/>
                <a:gd name="T18" fmla="*/ 324 w 336"/>
                <a:gd name="T19" fmla="*/ 312 h 421"/>
                <a:gd name="T20" fmla="*/ 313 w 336"/>
                <a:gd name="T21" fmla="*/ 335 h 421"/>
                <a:gd name="T22" fmla="*/ 304 w 336"/>
                <a:gd name="T23" fmla="*/ 349 h 421"/>
                <a:gd name="T24" fmla="*/ 293 w 336"/>
                <a:gd name="T25" fmla="*/ 363 h 421"/>
                <a:gd name="T26" fmla="*/ 281 w 336"/>
                <a:gd name="T27" fmla="*/ 376 h 421"/>
                <a:gd name="T28" fmla="*/ 268 w 336"/>
                <a:gd name="T29" fmla="*/ 387 h 421"/>
                <a:gd name="T30" fmla="*/ 254 w 336"/>
                <a:gd name="T31" fmla="*/ 396 h 421"/>
                <a:gd name="T32" fmla="*/ 231 w 336"/>
                <a:gd name="T33" fmla="*/ 408 h 421"/>
                <a:gd name="T34" fmla="*/ 208 w 336"/>
                <a:gd name="T35" fmla="*/ 416 h 421"/>
                <a:gd name="T36" fmla="*/ 184 w 336"/>
                <a:gd name="T37" fmla="*/ 420 h 421"/>
                <a:gd name="T38" fmla="*/ 160 w 336"/>
                <a:gd name="T39" fmla="*/ 420 h 421"/>
                <a:gd name="T40" fmla="*/ 136 w 336"/>
                <a:gd name="T41" fmla="*/ 417 h 421"/>
                <a:gd name="T42" fmla="*/ 112 w 336"/>
                <a:gd name="T43" fmla="*/ 411 h 421"/>
                <a:gd name="T44" fmla="*/ 97 w 336"/>
                <a:gd name="T45" fmla="*/ 404 h 421"/>
                <a:gd name="T46" fmla="*/ 76 w 336"/>
                <a:gd name="T47" fmla="*/ 392 h 421"/>
                <a:gd name="T48" fmla="*/ 62 w 336"/>
                <a:gd name="T49" fmla="*/ 382 h 421"/>
                <a:gd name="T50" fmla="*/ 49 w 336"/>
                <a:gd name="T51" fmla="*/ 370 h 421"/>
                <a:gd name="T52" fmla="*/ 38 w 336"/>
                <a:gd name="T53" fmla="*/ 356 h 421"/>
                <a:gd name="T54" fmla="*/ 28 w 336"/>
                <a:gd name="T55" fmla="*/ 342 h 421"/>
                <a:gd name="T56" fmla="*/ 19 w 336"/>
                <a:gd name="T57" fmla="*/ 327 h 421"/>
                <a:gd name="T58" fmla="*/ 10 w 336"/>
                <a:gd name="T59" fmla="*/ 304 h 421"/>
                <a:gd name="T60" fmla="*/ 3 w 336"/>
                <a:gd name="T61" fmla="*/ 280 h 421"/>
                <a:gd name="T62" fmla="*/ 0 w 336"/>
                <a:gd name="T63" fmla="*/ 255 h 421"/>
                <a:gd name="T64" fmla="*/ 1 w 336"/>
                <a:gd name="T65" fmla="*/ 230 h 421"/>
                <a:gd name="T66" fmla="*/ 5 w 336"/>
                <a:gd name="T67" fmla="*/ 205 h 421"/>
                <a:gd name="T68" fmla="*/ 12 w 336"/>
                <a:gd name="T69" fmla="*/ 181 h 421"/>
                <a:gd name="T70" fmla="*/ 23 w 336"/>
                <a:gd name="T71" fmla="*/ 158 h 421"/>
                <a:gd name="T72" fmla="*/ 33 w 336"/>
                <a:gd name="T73" fmla="*/ 143 h 421"/>
                <a:gd name="T74" fmla="*/ 43 w 336"/>
                <a:gd name="T75" fmla="*/ 129 h 421"/>
                <a:gd name="T76" fmla="*/ 168 w 336"/>
                <a:gd name="T77" fmla="*/ 0 h 421"/>
                <a:gd name="T78" fmla="*/ 287 w 336"/>
                <a:gd name="T79" fmla="*/ 123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36" h="421">
                  <a:moveTo>
                    <a:pt x="287" y="123"/>
                  </a:moveTo>
                  <a:cubicBezTo>
                    <a:pt x="298" y="136"/>
                    <a:pt x="298" y="136"/>
                    <a:pt x="298" y="136"/>
                  </a:cubicBezTo>
                  <a:cubicBezTo>
                    <a:pt x="308" y="151"/>
                    <a:pt x="308" y="151"/>
                    <a:pt x="308" y="151"/>
                  </a:cubicBezTo>
                  <a:cubicBezTo>
                    <a:pt x="313" y="158"/>
                    <a:pt x="317" y="165"/>
                    <a:pt x="320" y="173"/>
                  </a:cubicBezTo>
                  <a:cubicBezTo>
                    <a:pt x="324" y="181"/>
                    <a:pt x="326" y="189"/>
                    <a:pt x="329" y="197"/>
                  </a:cubicBezTo>
                  <a:cubicBezTo>
                    <a:pt x="331" y="205"/>
                    <a:pt x="333" y="213"/>
                    <a:pt x="334" y="221"/>
                  </a:cubicBezTo>
                  <a:cubicBezTo>
                    <a:pt x="335" y="230"/>
                    <a:pt x="336" y="238"/>
                    <a:pt x="336" y="246"/>
                  </a:cubicBezTo>
                  <a:cubicBezTo>
                    <a:pt x="336" y="255"/>
                    <a:pt x="335" y="263"/>
                    <a:pt x="334" y="271"/>
                  </a:cubicBezTo>
                  <a:cubicBezTo>
                    <a:pt x="333" y="280"/>
                    <a:pt x="331" y="288"/>
                    <a:pt x="329" y="296"/>
                  </a:cubicBezTo>
                  <a:cubicBezTo>
                    <a:pt x="324" y="312"/>
                    <a:pt x="324" y="312"/>
                    <a:pt x="324" y="312"/>
                  </a:cubicBezTo>
                  <a:cubicBezTo>
                    <a:pt x="320" y="320"/>
                    <a:pt x="317" y="327"/>
                    <a:pt x="313" y="335"/>
                  </a:cubicBezTo>
                  <a:cubicBezTo>
                    <a:pt x="304" y="349"/>
                    <a:pt x="304" y="349"/>
                    <a:pt x="304" y="349"/>
                  </a:cubicBezTo>
                  <a:cubicBezTo>
                    <a:pt x="293" y="363"/>
                    <a:pt x="293" y="363"/>
                    <a:pt x="293" y="363"/>
                  </a:cubicBezTo>
                  <a:cubicBezTo>
                    <a:pt x="281" y="376"/>
                    <a:pt x="281" y="376"/>
                    <a:pt x="281" y="376"/>
                  </a:cubicBezTo>
                  <a:cubicBezTo>
                    <a:pt x="268" y="387"/>
                    <a:pt x="268" y="387"/>
                    <a:pt x="268" y="387"/>
                  </a:cubicBezTo>
                  <a:cubicBezTo>
                    <a:pt x="254" y="396"/>
                    <a:pt x="254" y="396"/>
                    <a:pt x="254" y="396"/>
                  </a:cubicBezTo>
                  <a:cubicBezTo>
                    <a:pt x="246" y="401"/>
                    <a:pt x="239" y="404"/>
                    <a:pt x="231" y="408"/>
                  </a:cubicBezTo>
                  <a:cubicBezTo>
                    <a:pt x="224" y="411"/>
                    <a:pt x="216" y="413"/>
                    <a:pt x="208" y="416"/>
                  </a:cubicBezTo>
                  <a:cubicBezTo>
                    <a:pt x="200" y="417"/>
                    <a:pt x="192" y="419"/>
                    <a:pt x="184" y="420"/>
                  </a:cubicBezTo>
                  <a:cubicBezTo>
                    <a:pt x="176" y="420"/>
                    <a:pt x="168" y="421"/>
                    <a:pt x="160" y="420"/>
                  </a:cubicBezTo>
                  <a:cubicBezTo>
                    <a:pt x="152" y="420"/>
                    <a:pt x="144" y="419"/>
                    <a:pt x="136" y="417"/>
                  </a:cubicBezTo>
                  <a:cubicBezTo>
                    <a:pt x="128" y="416"/>
                    <a:pt x="120" y="413"/>
                    <a:pt x="112" y="411"/>
                  </a:cubicBezTo>
                  <a:cubicBezTo>
                    <a:pt x="97" y="404"/>
                    <a:pt x="97" y="404"/>
                    <a:pt x="97" y="404"/>
                  </a:cubicBezTo>
                  <a:cubicBezTo>
                    <a:pt x="90" y="401"/>
                    <a:pt x="83" y="397"/>
                    <a:pt x="76" y="392"/>
                  </a:cubicBezTo>
                  <a:cubicBezTo>
                    <a:pt x="62" y="382"/>
                    <a:pt x="62" y="382"/>
                    <a:pt x="62" y="382"/>
                  </a:cubicBezTo>
                  <a:cubicBezTo>
                    <a:pt x="49" y="370"/>
                    <a:pt x="49" y="370"/>
                    <a:pt x="49" y="370"/>
                  </a:cubicBezTo>
                  <a:cubicBezTo>
                    <a:pt x="38" y="356"/>
                    <a:pt x="38" y="356"/>
                    <a:pt x="38" y="356"/>
                  </a:cubicBezTo>
                  <a:cubicBezTo>
                    <a:pt x="28" y="342"/>
                    <a:pt x="28" y="342"/>
                    <a:pt x="28" y="342"/>
                  </a:cubicBezTo>
                  <a:cubicBezTo>
                    <a:pt x="19" y="327"/>
                    <a:pt x="19" y="327"/>
                    <a:pt x="19" y="327"/>
                  </a:cubicBezTo>
                  <a:cubicBezTo>
                    <a:pt x="16" y="320"/>
                    <a:pt x="12" y="312"/>
                    <a:pt x="10" y="304"/>
                  </a:cubicBezTo>
                  <a:cubicBezTo>
                    <a:pt x="7" y="296"/>
                    <a:pt x="5" y="288"/>
                    <a:pt x="3" y="280"/>
                  </a:cubicBezTo>
                  <a:cubicBezTo>
                    <a:pt x="2" y="271"/>
                    <a:pt x="1" y="263"/>
                    <a:pt x="0" y="255"/>
                  </a:cubicBezTo>
                  <a:cubicBezTo>
                    <a:pt x="0" y="246"/>
                    <a:pt x="0" y="238"/>
                    <a:pt x="1" y="230"/>
                  </a:cubicBezTo>
                  <a:cubicBezTo>
                    <a:pt x="2" y="221"/>
                    <a:pt x="3" y="213"/>
                    <a:pt x="5" y="205"/>
                  </a:cubicBezTo>
                  <a:cubicBezTo>
                    <a:pt x="7" y="196"/>
                    <a:pt x="10" y="189"/>
                    <a:pt x="12" y="181"/>
                  </a:cubicBezTo>
                  <a:cubicBezTo>
                    <a:pt x="16" y="173"/>
                    <a:pt x="19" y="165"/>
                    <a:pt x="23" y="158"/>
                  </a:cubicBezTo>
                  <a:cubicBezTo>
                    <a:pt x="33" y="143"/>
                    <a:pt x="33" y="143"/>
                    <a:pt x="33" y="143"/>
                  </a:cubicBezTo>
                  <a:cubicBezTo>
                    <a:pt x="43" y="129"/>
                    <a:pt x="43" y="129"/>
                    <a:pt x="43" y="129"/>
                  </a:cubicBezTo>
                  <a:cubicBezTo>
                    <a:pt x="168" y="0"/>
                    <a:pt x="168" y="0"/>
                    <a:pt x="168" y="0"/>
                  </a:cubicBezTo>
                  <a:lnTo>
                    <a:pt x="287" y="1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29" name="Freeform 28"/>
            <p:cNvSpPr>
              <a:spLocks/>
            </p:cNvSpPr>
            <p:nvPr/>
          </p:nvSpPr>
          <p:spPr bwMode="auto">
            <a:xfrm>
              <a:off x="1359" y="2418"/>
              <a:ext cx="885" cy="1109"/>
            </a:xfrm>
            <a:custGeom>
              <a:avLst/>
              <a:gdLst>
                <a:gd name="T0" fmla="*/ 261 w 306"/>
                <a:gd name="T1" fmla="*/ 112 h 383"/>
                <a:gd name="T2" fmla="*/ 276 w 306"/>
                <a:gd name="T3" fmla="*/ 131 h 383"/>
                <a:gd name="T4" fmla="*/ 288 w 306"/>
                <a:gd name="T5" fmla="*/ 151 h 383"/>
                <a:gd name="T6" fmla="*/ 297 w 306"/>
                <a:gd name="T7" fmla="*/ 172 h 383"/>
                <a:gd name="T8" fmla="*/ 303 w 306"/>
                <a:gd name="T9" fmla="*/ 194 h 383"/>
                <a:gd name="T10" fmla="*/ 306 w 306"/>
                <a:gd name="T11" fmla="*/ 217 h 383"/>
                <a:gd name="T12" fmla="*/ 305 w 306"/>
                <a:gd name="T13" fmla="*/ 240 h 383"/>
                <a:gd name="T14" fmla="*/ 301 w 306"/>
                <a:gd name="T15" fmla="*/ 262 h 383"/>
                <a:gd name="T16" fmla="*/ 295 w 306"/>
                <a:gd name="T17" fmla="*/ 284 h 383"/>
                <a:gd name="T18" fmla="*/ 285 w 306"/>
                <a:gd name="T19" fmla="*/ 305 h 383"/>
                <a:gd name="T20" fmla="*/ 272 w 306"/>
                <a:gd name="T21" fmla="*/ 324 h 383"/>
                <a:gd name="T22" fmla="*/ 256 w 306"/>
                <a:gd name="T23" fmla="*/ 342 h 383"/>
                <a:gd name="T24" fmla="*/ 237 w 306"/>
                <a:gd name="T25" fmla="*/ 357 h 383"/>
                <a:gd name="T26" fmla="*/ 218 w 306"/>
                <a:gd name="T27" fmla="*/ 368 h 383"/>
                <a:gd name="T28" fmla="*/ 197 w 306"/>
                <a:gd name="T29" fmla="*/ 376 h 383"/>
                <a:gd name="T30" fmla="*/ 175 w 306"/>
                <a:gd name="T31" fmla="*/ 381 h 383"/>
                <a:gd name="T32" fmla="*/ 153 w 306"/>
                <a:gd name="T33" fmla="*/ 383 h 383"/>
                <a:gd name="T34" fmla="*/ 131 w 306"/>
                <a:gd name="T35" fmla="*/ 381 h 383"/>
                <a:gd name="T36" fmla="*/ 109 w 306"/>
                <a:gd name="T37" fmla="*/ 376 h 383"/>
                <a:gd name="T38" fmla="*/ 89 w 306"/>
                <a:gd name="T39" fmla="*/ 368 h 383"/>
                <a:gd name="T40" fmla="*/ 69 w 306"/>
                <a:gd name="T41" fmla="*/ 357 h 383"/>
                <a:gd name="T42" fmla="*/ 51 w 306"/>
                <a:gd name="T43" fmla="*/ 342 h 383"/>
                <a:gd name="T44" fmla="*/ 34 w 306"/>
                <a:gd name="T45" fmla="*/ 324 h 383"/>
                <a:gd name="T46" fmla="*/ 21 w 306"/>
                <a:gd name="T47" fmla="*/ 305 h 383"/>
                <a:gd name="T48" fmla="*/ 11 w 306"/>
                <a:gd name="T49" fmla="*/ 284 h 383"/>
                <a:gd name="T50" fmla="*/ 5 w 306"/>
                <a:gd name="T51" fmla="*/ 262 h 383"/>
                <a:gd name="T52" fmla="*/ 1 w 306"/>
                <a:gd name="T53" fmla="*/ 240 h 383"/>
                <a:gd name="T54" fmla="*/ 1 w 306"/>
                <a:gd name="T55" fmla="*/ 217 h 383"/>
                <a:gd name="T56" fmla="*/ 3 w 306"/>
                <a:gd name="T57" fmla="*/ 194 h 383"/>
                <a:gd name="T58" fmla="*/ 9 w 306"/>
                <a:gd name="T59" fmla="*/ 172 h 383"/>
                <a:gd name="T60" fmla="*/ 18 w 306"/>
                <a:gd name="T61" fmla="*/ 150 h 383"/>
                <a:gd name="T62" fmla="*/ 30 w 306"/>
                <a:gd name="T63" fmla="*/ 130 h 383"/>
                <a:gd name="T64" fmla="*/ 45 w 306"/>
                <a:gd name="T65" fmla="*/ 112 h 383"/>
                <a:gd name="T66" fmla="*/ 153 w 306"/>
                <a:gd name="T67" fmla="*/ 0 h 383"/>
                <a:gd name="T68" fmla="*/ 261 w 306"/>
                <a:gd name="T69" fmla="*/ 112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6" h="383">
                  <a:moveTo>
                    <a:pt x="261" y="112"/>
                  </a:moveTo>
                  <a:cubicBezTo>
                    <a:pt x="266" y="118"/>
                    <a:pt x="271" y="124"/>
                    <a:pt x="276" y="131"/>
                  </a:cubicBezTo>
                  <a:cubicBezTo>
                    <a:pt x="281" y="137"/>
                    <a:pt x="284" y="144"/>
                    <a:pt x="288" y="151"/>
                  </a:cubicBezTo>
                  <a:cubicBezTo>
                    <a:pt x="292" y="158"/>
                    <a:pt x="294" y="165"/>
                    <a:pt x="297" y="172"/>
                  </a:cubicBezTo>
                  <a:cubicBezTo>
                    <a:pt x="299" y="179"/>
                    <a:pt x="301" y="187"/>
                    <a:pt x="303" y="194"/>
                  </a:cubicBezTo>
                  <a:cubicBezTo>
                    <a:pt x="304" y="202"/>
                    <a:pt x="305" y="209"/>
                    <a:pt x="306" y="217"/>
                  </a:cubicBezTo>
                  <a:cubicBezTo>
                    <a:pt x="306" y="225"/>
                    <a:pt x="306" y="232"/>
                    <a:pt x="305" y="240"/>
                  </a:cubicBezTo>
                  <a:cubicBezTo>
                    <a:pt x="304" y="247"/>
                    <a:pt x="303" y="255"/>
                    <a:pt x="301" y="262"/>
                  </a:cubicBezTo>
                  <a:cubicBezTo>
                    <a:pt x="300" y="270"/>
                    <a:pt x="297" y="277"/>
                    <a:pt x="295" y="284"/>
                  </a:cubicBezTo>
                  <a:cubicBezTo>
                    <a:pt x="292" y="291"/>
                    <a:pt x="288" y="298"/>
                    <a:pt x="285" y="305"/>
                  </a:cubicBezTo>
                  <a:cubicBezTo>
                    <a:pt x="281" y="312"/>
                    <a:pt x="276" y="318"/>
                    <a:pt x="272" y="324"/>
                  </a:cubicBezTo>
                  <a:cubicBezTo>
                    <a:pt x="267" y="331"/>
                    <a:pt x="261" y="336"/>
                    <a:pt x="256" y="342"/>
                  </a:cubicBezTo>
                  <a:cubicBezTo>
                    <a:pt x="250" y="347"/>
                    <a:pt x="244" y="352"/>
                    <a:pt x="237" y="357"/>
                  </a:cubicBezTo>
                  <a:cubicBezTo>
                    <a:pt x="231" y="361"/>
                    <a:pt x="224" y="365"/>
                    <a:pt x="218" y="368"/>
                  </a:cubicBezTo>
                  <a:cubicBezTo>
                    <a:pt x="211" y="371"/>
                    <a:pt x="204" y="374"/>
                    <a:pt x="197" y="376"/>
                  </a:cubicBezTo>
                  <a:cubicBezTo>
                    <a:pt x="190" y="378"/>
                    <a:pt x="183" y="380"/>
                    <a:pt x="175" y="381"/>
                  </a:cubicBezTo>
                  <a:cubicBezTo>
                    <a:pt x="168" y="382"/>
                    <a:pt x="161" y="383"/>
                    <a:pt x="153" y="383"/>
                  </a:cubicBezTo>
                  <a:cubicBezTo>
                    <a:pt x="146" y="383"/>
                    <a:pt x="139" y="382"/>
                    <a:pt x="131" y="381"/>
                  </a:cubicBezTo>
                  <a:cubicBezTo>
                    <a:pt x="124" y="380"/>
                    <a:pt x="117" y="378"/>
                    <a:pt x="109" y="376"/>
                  </a:cubicBezTo>
                  <a:cubicBezTo>
                    <a:pt x="102" y="374"/>
                    <a:pt x="96" y="371"/>
                    <a:pt x="89" y="368"/>
                  </a:cubicBezTo>
                  <a:cubicBezTo>
                    <a:pt x="82" y="365"/>
                    <a:pt x="75" y="361"/>
                    <a:pt x="69" y="357"/>
                  </a:cubicBezTo>
                  <a:cubicBezTo>
                    <a:pt x="63" y="352"/>
                    <a:pt x="57" y="347"/>
                    <a:pt x="51" y="342"/>
                  </a:cubicBezTo>
                  <a:cubicBezTo>
                    <a:pt x="45" y="336"/>
                    <a:pt x="40" y="331"/>
                    <a:pt x="34" y="324"/>
                  </a:cubicBezTo>
                  <a:cubicBezTo>
                    <a:pt x="30" y="318"/>
                    <a:pt x="26" y="312"/>
                    <a:pt x="21" y="305"/>
                  </a:cubicBezTo>
                  <a:cubicBezTo>
                    <a:pt x="18" y="298"/>
                    <a:pt x="15" y="291"/>
                    <a:pt x="11" y="284"/>
                  </a:cubicBezTo>
                  <a:cubicBezTo>
                    <a:pt x="9" y="277"/>
                    <a:pt x="7" y="270"/>
                    <a:pt x="5" y="262"/>
                  </a:cubicBezTo>
                  <a:cubicBezTo>
                    <a:pt x="3" y="255"/>
                    <a:pt x="2" y="247"/>
                    <a:pt x="1" y="240"/>
                  </a:cubicBezTo>
                  <a:cubicBezTo>
                    <a:pt x="0" y="232"/>
                    <a:pt x="0" y="224"/>
                    <a:pt x="1" y="217"/>
                  </a:cubicBezTo>
                  <a:cubicBezTo>
                    <a:pt x="1" y="209"/>
                    <a:pt x="2" y="202"/>
                    <a:pt x="3" y="194"/>
                  </a:cubicBezTo>
                  <a:cubicBezTo>
                    <a:pt x="5" y="186"/>
                    <a:pt x="7" y="179"/>
                    <a:pt x="9" y="172"/>
                  </a:cubicBezTo>
                  <a:cubicBezTo>
                    <a:pt x="12" y="164"/>
                    <a:pt x="14" y="157"/>
                    <a:pt x="18" y="150"/>
                  </a:cubicBezTo>
                  <a:cubicBezTo>
                    <a:pt x="22" y="143"/>
                    <a:pt x="25" y="137"/>
                    <a:pt x="30" y="130"/>
                  </a:cubicBezTo>
                  <a:cubicBezTo>
                    <a:pt x="35" y="124"/>
                    <a:pt x="40" y="118"/>
                    <a:pt x="45" y="112"/>
                  </a:cubicBezTo>
                  <a:cubicBezTo>
                    <a:pt x="153" y="0"/>
                    <a:pt x="153" y="0"/>
                    <a:pt x="153" y="0"/>
                  </a:cubicBezTo>
                  <a:lnTo>
                    <a:pt x="261" y="112"/>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30" name="Freeform 29"/>
            <p:cNvSpPr>
              <a:spLocks/>
            </p:cNvSpPr>
            <p:nvPr/>
          </p:nvSpPr>
          <p:spPr bwMode="auto">
            <a:xfrm>
              <a:off x="1385" y="2386"/>
              <a:ext cx="833" cy="492"/>
            </a:xfrm>
            <a:custGeom>
              <a:avLst/>
              <a:gdLst>
                <a:gd name="T0" fmla="*/ 416 w 833"/>
                <a:gd name="T1" fmla="*/ 0 h 492"/>
                <a:gd name="T2" fmla="*/ 833 w 833"/>
                <a:gd name="T3" fmla="*/ 431 h 492"/>
                <a:gd name="T4" fmla="*/ 833 w 833"/>
                <a:gd name="T5" fmla="*/ 492 h 492"/>
                <a:gd name="T6" fmla="*/ 0 w 833"/>
                <a:gd name="T7" fmla="*/ 492 h 492"/>
                <a:gd name="T8" fmla="*/ 0 w 833"/>
                <a:gd name="T9" fmla="*/ 431 h 492"/>
                <a:gd name="T10" fmla="*/ 416 w 833"/>
                <a:gd name="T11" fmla="*/ 0 h 492"/>
              </a:gdLst>
              <a:ahLst/>
              <a:cxnLst>
                <a:cxn ang="0">
                  <a:pos x="T0" y="T1"/>
                </a:cxn>
                <a:cxn ang="0">
                  <a:pos x="T2" y="T3"/>
                </a:cxn>
                <a:cxn ang="0">
                  <a:pos x="T4" y="T5"/>
                </a:cxn>
                <a:cxn ang="0">
                  <a:pos x="T6" y="T7"/>
                </a:cxn>
                <a:cxn ang="0">
                  <a:pos x="T8" y="T9"/>
                </a:cxn>
                <a:cxn ang="0">
                  <a:pos x="T10" y="T11"/>
                </a:cxn>
              </a:cxnLst>
              <a:rect l="0" t="0" r="r" b="b"/>
              <a:pathLst>
                <a:path w="833" h="492">
                  <a:moveTo>
                    <a:pt x="416" y="0"/>
                  </a:moveTo>
                  <a:lnTo>
                    <a:pt x="833" y="431"/>
                  </a:lnTo>
                  <a:lnTo>
                    <a:pt x="833" y="492"/>
                  </a:lnTo>
                  <a:lnTo>
                    <a:pt x="0" y="492"/>
                  </a:lnTo>
                  <a:lnTo>
                    <a:pt x="0" y="431"/>
                  </a:lnTo>
                  <a:lnTo>
                    <a:pt x="4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31" name="Freeform 30"/>
            <p:cNvSpPr>
              <a:spLocks/>
            </p:cNvSpPr>
            <p:nvPr/>
          </p:nvSpPr>
          <p:spPr bwMode="auto">
            <a:xfrm>
              <a:off x="2788" y="2290"/>
              <a:ext cx="1163" cy="1382"/>
            </a:xfrm>
            <a:custGeom>
              <a:avLst/>
              <a:gdLst>
                <a:gd name="T0" fmla="*/ 331 w 402"/>
                <a:gd name="T1" fmla="*/ 134 h 477"/>
                <a:gd name="T2" fmla="*/ 331 w 402"/>
                <a:gd name="T3" fmla="*/ 403 h 477"/>
                <a:gd name="T4" fmla="*/ 72 w 402"/>
                <a:gd name="T5" fmla="*/ 403 h 477"/>
                <a:gd name="T6" fmla="*/ 72 w 402"/>
                <a:gd name="T7" fmla="*/ 134 h 477"/>
                <a:gd name="T8" fmla="*/ 201 w 402"/>
                <a:gd name="T9" fmla="*/ 0 h 477"/>
                <a:gd name="T10" fmla="*/ 331 w 402"/>
                <a:gd name="T11" fmla="*/ 134 h 477"/>
              </a:gdLst>
              <a:ahLst/>
              <a:cxnLst>
                <a:cxn ang="0">
                  <a:pos x="T0" y="T1"/>
                </a:cxn>
                <a:cxn ang="0">
                  <a:pos x="T2" y="T3"/>
                </a:cxn>
                <a:cxn ang="0">
                  <a:pos x="T4" y="T5"/>
                </a:cxn>
                <a:cxn ang="0">
                  <a:pos x="T6" y="T7"/>
                </a:cxn>
                <a:cxn ang="0">
                  <a:pos x="T8" y="T9"/>
                </a:cxn>
                <a:cxn ang="0">
                  <a:pos x="T10" y="T11"/>
                </a:cxn>
              </a:cxnLst>
              <a:rect l="0" t="0" r="r" b="b"/>
              <a:pathLst>
                <a:path w="402" h="477">
                  <a:moveTo>
                    <a:pt x="331" y="134"/>
                  </a:moveTo>
                  <a:cubicBezTo>
                    <a:pt x="402" y="208"/>
                    <a:pt x="402" y="329"/>
                    <a:pt x="331" y="403"/>
                  </a:cubicBezTo>
                  <a:cubicBezTo>
                    <a:pt x="259" y="477"/>
                    <a:pt x="143" y="477"/>
                    <a:pt x="72" y="403"/>
                  </a:cubicBezTo>
                  <a:cubicBezTo>
                    <a:pt x="0" y="329"/>
                    <a:pt x="0" y="208"/>
                    <a:pt x="72" y="134"/>
                  </a:cubicBezTo>
                  <a:cubicBezTo>
                    <a:pt x="201" y="0"/>
                    <a:pt x="201" y="0"/>
                    <a:pt x="201" y="0"/>
                  </a:cubicBezTo>
                  <a:lnTo>
                    <a:pt x="331" y="134"/>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32" name="Freeform 31"/>
            <p:cNvSpPr>
              <a:spLocks/>
            </p:cNvSpPr>
            <p:nvPr/>
          </p:nvSpPr>
          <p:spPr bwMode="auto">
            <a:xfrm>
              <a:off x="2883" y="2354"/>
              <a:ext cx="973" cy="1220"/>
            </a:xfrm>
            <a:custGeom>
              <a:avLst/>
              <a:gdLst>
                <a:gd name="T0" fmla="*/ 287 w 336"/>
                <a:gd name="T1" fmla="*/ 123 h 421"/>
                <a:gd name="T2" fmla="*/ 298 w 336"/>
                <a:gd name="T3" fmla="*/ 136 h 421"/>
                <a:gd name="T4" fmla="*/ 308 w 336"/>
                <a:gd name="T5" fmla="*/ 151 h 421"/>
                <a:gd name="T6" fmla="*/ 320 w 336"/>
                <a:gd name="T7" fmla="*/ 173 h 421"/>
                <a:gd name="T8" fmla="*/ 329 w 336"/>
                <a:gd name="T9" fmla="*/ 197 h 421"/>
                <a:gd name="T10" fmla="*/ 334 w 336"/>
                <a:gd name="T11" fmla="*/ 221 h 421"/>
                <a:gd name="T12" fmla="*/ 336 w 336"/>
                <a:gd name="T13" fmla="*/ 246 h 421"/>
                <a:gd name="T14" fmla="*/ 334 w 336"/>
                <a:gd name="T15" fmla="*/ 271 h 421"/>
                <a:gd name="T16" fmla="*/ 329 w 336"/>
                <a:gd name="T17" fmla="*/ 296 h 421"/>
                <a:gd name="T18" fmla="*/ 324 w 336"/>
                <a:gd name="T19" fmla="*/ 312 h 421"/>
                <a:gd name="T20" fmla="*/ 313 w 336"/>
                <a:gd name="T21" fmla="*/ 335 h 421"/>
                <a:gd name="T22" fmla="*/ 304 w 336"/>
                <a:gd name="T23" fmla="*/ 349 h 421"/>
                <a:gd name="T24" fmla="*/ 293 w 336"/>
                <a:gd name="T25" fmla="*/ 363 h 421"/>
                <a:gd name="T26" fmla="*/ 281 w 336"/>
                <a:gd name="T27" fmla="*/ 376 h 421"/>
                <a:gd name="T28" fmla="*/ 268 w 336"/>
                <a:gd name="T29" fmla="*/ 387 h 421"/>
                <a:gd name="T30" fmla="*/ 254 w 336"/>
                <a:gd name="T31" fmla="*/ 396 h 421"/>
                <a:gd name="T32" fmla="*/ 232 w 336"/>
                <a:gd name="T33" fmla="*/ 408 h 421"/>
                <a:gd name="T34" fmla="*/ 208 w 336"/>
                <a:gd name="T35" fmla="*/ 416 h 421"/>
                <a:gd name="T36" fmla="*/ 184 w 336"/>
                <a:gd name="T37" fmla="*/ 420 h 421"/>
                <a:gd name="T38" fmla="*/ 160 w 336"/>
                <a:gd name="T39" fmla="*/ 420 h 421"/>
                <a:gd name="T40" fmla="*/ 136 w 336"/>
                <a:gd name="T41" fmla="*/ 417 h 421"/>
                <a:gd name="T42" fmla="*/ 113 w 336"/>
                <a:gd name="T43" fmla="*/ 411 h 421"/>
                <a:gd name="T44" fmla="*/ 97 w 336"/>
                <a:gd name="T45" fmla="*/ 404 h 421"/>
                <a:gd name="T46" fmla="*/ 76 w 336"/>
                <a:gd name="T47" fmla="*/ 392 h 421"/>
                <a:gd name="T48" fmla="*/ 62 w 336"/>
                <a:gd name="T49" fmla="*/ 382 h 421"/>
                <a:gd name="T50" fmla="*/ 49 w 336"/>
                <a:gd name="T51" fmla="*/ 370 h 421"/>
                <a:gd name="T52" fmla="*/ 38 w 336"/>
                <a:gd name="T53" fmla="*/ 356 h 421"/>
                <a:gd name="T54" fmla="*/ 28 w 336"/>
                <a:gd name="T55" fmla="*/ 342 h 421"/>
                <a:gd name="T56" fmla="*/ 19 w 336"/>
                <a:gd name="T57" fmla="*/ 327 h 421"/>
                <a:gd name="T58" fmla="*/ 10 w 336"/>
                <a:gd name="T59" fmla="*/ 304 h 421"/>
                <a:gd name="T60" fmla="*/ 3 w 336"/>
                <a:gd name="T61" fmla="*/ 280 h 421"/>
                <a:gd name="T62" fmla="*/ 0 w 336"/>
                <a:gd name="T63" fmla="*/ 255 h 421"/>
                <a:gd name="T64" fmla="*/ 1 w 336"/>
                <a:gd name="T65" fmla="*/ 230 h 421"/>
                <a:gd name="T66" fmla="*/ 5 w 336"/>
                <a:gd name="T67" fmla="*/ 205 h 421"/>
                <a:gd name="T68" fmla="*/ 13 w 336"/>
                <a:gd name="T69" fmla="*/ 181 h 421"/>
                <a:gd name="T70" fmla="*/ 23 w 336"/>
                <a:gd name="T71" fmla="*/ 158 h 421"/>
                <a:gd name="T72" fmla="*/ 33 w 336"/>
                <a:gd name="T73" fmla="*/ 143 h 421"/>
                <a:gd name="T74" fmla="*/ 43 w 336"/>
                <a:gd name="T75" fmla="*/ 129 h 421"/>
                <a:gd name="T76" fmla="*/ 168 w 336"/>
                <a:gd name="T77" fmla="*/ 0 h 421"/>
                <a:gd name="T78" fmla="*/ 287 w 336"/>
                <a:gd name="T79" fmla="*/ 123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36" h="421">
                  <a:moveTo>
                    <a:pt x="287" y="123"/>
                  </a:moveTo>
                  <a:cubicBezTo>
                    <a:pt x="298" y="136"/>
                    <a:pt x="298" y="136"/>
                    <a:pt x="298" y="136"/>
                  </a:cubicBezTo>
                  <a:cubicBezTo>
                    <a:pt x="308" y="151"/>
                    <a:pt x="308" y="151"/>
                    <a:pt x="308" y="151"/>
                  </a:cubicBezTo>
                  <a:cubicBezTo>
                    <a:pt x="313" y="158"/>
                    <a:pt x="317" y="165"/>
                    <a:pt x="320" y="173"/>
                  </a:cubicBezTo>
                  <a:cubicBezTo>
                    <a:pt x="324" y="181"/>
                    <a:pt x="327" y="189"/>
                    <a:pt x="329" y="197"/>
                  </a:cubicBezTo>
                  <a:cubicBezTo>
                    <a:pt x="331" y="205"/>
                    <a:pt x="333" y="213"/>
                    <a:pt x="334" y="221"/>
                  </a:cubicBezTo>
                  <a:cubicBezTo>
                    <a:pt x="335" y="230"/>
                    <a:pt x="336" y="238"/>
                    <a:pt x="336" y="246"/>
                  </a:cubicBezTo>
                  <a:cubicBezTo>
                    <a:pt x="336" y="255"/>
                    <a:pt x="335" y="263"/>
                    <a:pt x="334" y="271"/>
                  </a:cubicBezTo>
                  <a:cubicBezTo>
                    <a:pt x="333" y="280"/>
                    <a:pt x="331" y="288"/>
                    <a:pt x="329" y="296"/>
                  </a:cubicBezTo>
                  <a:cubicBezTo>
                    <a:pt x="324" y="312"/>
                    <a:pt x="324" y="312"/>
                    <a:pt x="324" y="312"/>
                  </a:cubicBezTo>
                  <a:cubicBezTo>
                    <a:pt x="321" y="320"/>
                    <a:pt x="317" y="327"/>
                    <a:pt x="313" y="335"/>
                  </a:cubicBezTo>
                  <a:cubicBezTo>
                    <a:pt x="304" y="349"/>
                    <a:pt x="304" y="349"/>
                    <a:pt x="304" y="349"/>
                  </a:cubicBezTo>
                  <a:cubicBezTo>
                    <a:pt x="293" y="363"/>
                    <a:pt x="293" y="363"/>
                    <a:pt x="293" y="363"/>
                  </a:cubicBezTo>
                  <a:cubicBezTo>
                    <a:pt x="281" y="376"/>
                    <a:pt x="281" y="376"/>
                    <a:pt x="281" y="376"/>
                  </a:cubicBezTo>
                  <a:cubicBezTo>
                    <a:pt x="268" y="387"/>
                    <a:pt x="268" y="387"/>
                    <a:pt x="268" y="387"/>
                  </a:cubicBezTo>
                  <a:cubicBezTo>
                    <a:pt x="254" y="396"/>
                    <a:pt x="254" y="396"/>
                    <a:pt x="254" y="396"/>
                  </a:cubicBezTo>
                  <a:cubicBezTo>
                    <a:pt x="246" y="401"/>
                    <a:pt x="239" y="404"/>
                    <a:pt x="232" y="408"/>
                  </a:cubicBezTo>
                  <a:cubicBezTo>
                    <a:pt x="224" y="411"/>
                    <a:pt x="216" y="413"/>
                    <a:pt x="208" y="416"/>
                  </a:cubicBezTo>
                  <a:cubicBezTo>
                    <a:pt x="200" y="417"/>
                    <a:pt x="193" y="419"/>
                    <a:pt x="184" y="420"/>
                  </a:cubicBezTo>
                  <a:cubicBezTo>
                    <a:pt x="176" y="420"/>
                    <a:pt x="168" y="421"/>
                    <a:pt x="160" y="420"/>
                  </a:cubicBezTo>
                  <a:cubicBezTo>
                    <a:pt x="152" y="420"/>
                    <a:pt x="144" y="419"/>
                    <a:pt x="136" y="417"/>
                  </a:cubicBezTo>
                  <a:cubicBezTo>
                    <a:pt x="128" y="416"/>
                    <a:pt x="120" y="413"/>
                    <a:pt x="113" y="411"/>
                  </a:cubicBezTo>
                  <a:cubicBezTo>
                    <a:pt x="97" y="404"/>
                    <a:pt x="97" y="404"/>
                    <a:pt x="97" y="404"/>
                  </a:cubicBezTo>
                  <a:cubicBezTo>
                    <a:pt x="90" y="401"/>
                    <a:pt x="83" y="397"/>
                    <a:pt x="76" y="392"/>
                  </a:cubicBezTo>
                  <a:cubicBezTo>
                    <a:pt x="62" y="382"/>
                    <a:pt x="62" y="382"/>
                    <a:pt x="62" y="382"/>
                  </a:cubicBezTo>
                  <a:cubicBezTo>
                    <a:pt x="49" y="370"/>
                    <a:pt x="49" y="370"/>
                    <a:pt x="49" y="370"/>
                  </a:cubicBezTo>
                  <a:cubicBezTo>
                    <a:pt x="38" y="356"/>
                    <a:pt x="38" y="356"/>
                    <a:pt x="38" y="356"/>
                  </a:cubicBezTo>
                  <a:cubicBezTo>
                    <a:pt x="28" y="342"/>
                    <a:pt x="28" y="342"/>
                    <a:pt x="28" y="342"/>
                  </a:cubicBezTo>
                  <a:cubicBezTo>
                    <a:pt x="19" y="327"/>
                    <a:pt x="19" y="327"/>
                    <a:pt x="19" y="327"/>
                  </a:cubicBezTo>
                  <a:cubicBezTo>
                    <a:pt x="16" y="320"/>
                    <a:pt x="13" y="312"/>
                    <a:pt x="10" y="304"/>
                  </a:cubicBezTo>
                  <a:cubicBezTo>
                    <a:pt x="7" y="296"/>
                    <a:pt x="5" y="288"/>
                    <a:pt x="3" y="280"/>
                  </a:cubicBezTo>
                  <a:cubicBezTo>
                    <a:pt x="2" y="271"/>
                    <a:pt x="1" y="263"/>
                    <a:pt x="0" y="255"/>
                  </a:cubicBezTo>
                  <a:cubicBezTo>
                    <a:pt x="0" y="246"/>
                    <a:pt x="0" y="238"/>
                    <a:pt x="1" y="230"/>
                  </a:cubicBezTo>
                  <a:cubicBezTo>
                    <a:pt x="2" y="221"/>
                    <a:pt x="3" y="213"/>
                    <a:pt x="5" y="205"/>
                  </a:cubicBezTo>
                  <a:cubicBezTo>
                    <a:pt x="7" y="196"/>
                    <a:pt x="10" y="189"/>
                    <a:pt x="13" y="181"/>
                  </a:cubicBezTo>
                  <a:cubicBezTo>
                    <a:pt x="16" y="173"/>
                    <a:pt x="19" y="165"/>
                    <a:pt x="23" y="158"/>
                  </a:cubicBezTo>
                  <a:cubicBezTo>
                    <a:pt x="33" y="143"/>
                    <a:pt x="33" y="143"/>
                    <a:pt x="33" y="143"/>
                  </a:cubicBezTo>
                  <a:cubicBezTo>
                    <a:pt x="43" y="129"/>
                    <a:pt x="43" y="129"/>
                    <a:pt x="43" y="129"/>
                  </a:cubicBezTo>
                  <a:cubicBezTo>
                    <a:pt x="168" y="0"/>
                    <a:pt x="168" y="0"/>
                    <a:pt x="168" y="0"/>
                  </a:cubicBezTo>
                  <a:lnTo>
                    <a:pt x="287" y="1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33" name="Freeform 32"/>
            <p:cNvSpPr>
              <a:spLocks/>
            </p:cNvSpPr>
            <p:nvPr/>
          </p:nvSpPr>
          <p:spPr bwMode="auto">
            <a:xfrm>
              <a:off x="2927" y="2418"/>
              <a:ext cx="885" cy="1109"/>
            </a:xfrm>
            <a:custGeom>
              <a:avLst/>
              <a:gdLst>
                <a:gd name="T0" fmla="*/ 261 w 306"/>
                <a:gd name="T1" fmla="*/ 112 h 383"/>
                <a:gd name="T2" fmla="*/ 276 w 306"/>
                <a:gd name="T3" fmla="*/ 131 h 383"/>
                <a:gd name="T4" fmla="*/ 288 w 306"/>
                <a:gd name="T5" fmla="*/ 151 h 383"/>
                <a:gd name="T6" fmla="*/ 297 w 306"/>
                <a:gd name="T7" fmla="*/ 172 h 383"/>
                <a:gd name="T8" fmla="*/ 303 w 306"/>
                <a:gd name="T9" fmla="*/ 194 h 383"/>
                <a:gd name="T10" fmla="*/ 306 w 306"/>
                <a:gd name="T11" fmla="*/ 217 h 383"/>
                <a:gd name="T12" fmla="*/ 305 w 306"/>
                <a:gd name="T13" fmla="*/ 240 h 383"/>
                <a:gd name="T14" fmla="*/ 302 w 306"/>
                <a:gd name="T15" fmla="*/ 262 h 383"/>
                <a:gd name="T16" fmla="*/ 295 w 306"/>
                <a:gd name="T17" fmla="*/ 284 h 383"/>
                <a:gd name="T18" fmla="*/ 285 w 306"/>
                <a:gd name="T19" fmla="*/ 305 h 383"/>
                <a:gd name="T20" fmla="*/ 272 w 306"/>
                <a:gd name="T21" fmla="*/ 324 h 383"/>
                <a:gd name="T22" fmla="*/ 256 w 306"/>
                <a:gd name="T23" fmla="*/ 342 h 383"/>
                <a:gd name="T24" fmla="*/ 237 w 306"/>
                <a:gd name="T25" fmla="*/ 357 h 383"/>
                <a:gd name="T26" fmla="*/ 218 w 306"/>
                <a:gd name="T27" fmla="*/ 368 h 383"/>
                <a:gd name="T28" fmla="*/ 197 w 306"/>
                <a:gd name="T29" fmla="*/ 376 h 383"/>
                <a:gd name="T30" fmla="*/ 175 w 306"/>
                <a:gd name="T31" fmla="*/ 381 h 383"/>
                <a:gd name="T32" fmla="*/ 153 w 306"/>
                <a:gd name="T33" fmla="*/ 383 h 383"/>
                <a:gd name="T34" fmla="*/ 131 w 306"/>
                <a:gd name="T35" fmla="*/ 381 h 383"/>
                <a:gd name="T36" fmla="*/ 110 w 306"/>
                <a:gd name="T37" fmla="*/ 376 h 383"/>
                <a:gd name="T38" fmla="*/ 89 w 306"/>
                <a:gd name="T39" fmla="*/ 368 h 383"/>
                <a:gd name="T40" fmla="*/ 69 w 306"/>
                <a:gd name="T41" fmla="*/ 357 h 383"/>
                <a:gd name="T42" fmla="*/ 51 w 306"/>
                <a:gd name="T43" fmla="*/ 342 h 383"/>
                <a:gd name="T44" fmla="*/ 35 w 306"/>
                <a:gd name="T45" fmla="*/ 324 h 383"/>
                <a:gd name="T46" fmla="*/ 22 w 306"/>
                <a:gd name="T47" fmla="*/ 305 h 383"/>
                <a:gd name="T48" fmla="*/ 12 w 306"/>
                <a:gd name="T49" fmla="*/ 284 h 383"/>
                <a:gd name="T50" fmla="*/ 5 w 306"/>
                <a:gd name="T51" fmla="*/ 262 h 383"/>
                <a:gd name="T52" fmla="*/ 1 w 306"/>
                <a:gd name="T53" fmla="*/ 240 h 383"/>
                <a:gd name="T54" fmla="*/ 1 w 306"/>
                <a:gd name="T55" fmla="*/ 217 h 383"/>
                <a:gd name="T56" fmla="*/ 3 w 306"/>
                <a:gd name="T57" fmla="*/ 194 h 383"/>
                <a:gd name="T58" fmla="*/ 9 w 306"/>
                <a:gd name="T59" fmla="*/ 172 h 383"/>
                <a:gd name="T60" fmla="*/ 18 w 306"/>
                <a:gd name="T61" fmla="*/ 150 h 383"/>
                <a:gd name="T62" fmla="*/ 30 w 306"/>
                <a:gd name="T63" fmla="*/ 130 h 383"/>
                <a:gd name="T64" fmla="*/ 45 w 306"/>
                <a:gd name="T65" fmla="*/ 112 h 383"/>
                <a:gd name="T66" fmla="*/ 153 w 306"/>
                <a:gd name="T67" fmla="*/ 0 h 383"/>
                <a:gd name="T68" fmla="*/ 261 w 306"/>
                <a:gd name="T69" fmla="*/ 112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6" h="383">
                  <a:moveTo>
                    <a:pt x="261" y="112"/>
                  </a:moveTo>
                  <a:cubicBezTo>
                    <a:pt x="266" y="118"/>
                    <a:pt x="271" y="124"/>
                    <a:pt x="276" y="131"/>
                  </a:cubicBezTo>
                  <a:cubicBezTo>
                    <a:pt x="281" y="137"/>
                    <a:pt x="285" y="144"/>
                    <a:pt x="288" y="151"/>
                  </a:cubicBezTo>
                  <a:cubicBezTo>
                    <a:pt x="292" y="158"/>
                    <a:pt x="295" y="165"/>
                    <a:pt x="297" y="172"/>
                  </a:cubicBezTo>
                  <a:cubicBezTo>
                    <a:pt x="300" y="179"/>
                    <a:pt x="301" y="187"/>
                    <a:pt x="303" y="194"/>
                  </a:cubicBezTo>
                  <a:cubicBezTo>
                    <a:pt x="304" y="202"/>
                    <a:pt x="305" y="209"/>
                    <a:pt x="306" y="217"/>
                  </a:cubicBezTo>
                  <a:cubicBezTo>
                    <a:pt x="306" y="225"/>
                    <a:pt x="306" y="232"/>
                    <a:pt x="305" y="240"/>
                  </a:cubicBezTo>
                  <a:cubicBezTo>
                    <a:pt x="304" y="247"/>
                    <a:pt x="303" y="255"/>
                    <a:pt x="302" y="262"/>
                  </a:cubicBezTo>
                  <a:cubicBezTo>
                    <a:pt x="300" y="270"/>
                    <a:pt x="297" y="277"/>
                    <a:pt x="295" y="284"/>
                  </a:cubicBezTo>
                  <a:cubicBezTo>
                    <a:pt x="292" y="291"/>
                    <a:pt x="289" y="298"/>
                    <a:pt x="285" y="305"/>
                  </a:cubicBezTo>
                  <a:cubicBezTo>
                    <a:pt x="281" y="312"/>
                    <a:pt x="277" y="318"/>
                    <a:pt x="272" y="324"/>
                  </a:cubicBezTo>
                  <a:cubicBezTo>
                    <a:pt x="267" y="331"/>
                    <a:pt x="261" y="336"/>
                    <a:pt x="256" y="342"/>
                  </a:cubicBezTo>
                  <a:cubicBezTo>
                    <a:pt x="250" y="347"/>
                    <a:pt x="244" y="352"/>
                    <a:pt x="237" y="357"/>
                  </a:cubicBezTo>
                  <a:cubicBezTo>
                    <a:pt x="231" y="361"/>
                    <a:pt x="225" y="365"/>
                    <a:pt x="218" y="368"/>
                  </a:cubicBezTo>
                  <a:cubicBezTo>
                    <a:pt x="211" y="371"/>
                    <a:pt x="204" y="374"/>
                    <a:pt x="197" y="376"/>
                  </a:cubicBezTo>
                  <a:cubicBezTo>
                    <a:pt x="190" y="378"/>
                    <a:pt x="183" y="380"/>
                    <a:pt x="175" y="381"/>
                  </a:cubicBezTo>
                  <a:cubicBezTo>
                    <a:pt x="168" y="382"/>
                    <a:pt x="161" y="383"/>
                    <a:pt x="153" y="383"/>
                  </a:cubicBezTo>
                  <a:cubicBezTo>
                    <a:pt x="146" y="383"/>
                    <a:pt x="139" y="382"/>
                    <a:pt x="131" y="381"/>
                  </a:cubicBezTo>
                  <a:cubicBezTo>
                    <a:pt x="124" y="380"/>
                    <a:pt x="117" y="378"/>
                    <a:pt x="110" y="376"/>
                  </a:cubicBezTo>
                  <a:cubicBezTo>
                    <a:pt x="102" y="374"/>
                    <a:pt x="96" y="371"/>
                    <a:pt x="89" y="368"/>
                  </a:cubicBezTo>
                  <a:cubicBezTo>
                    <a:pt x="82" y="365"/>
                    <a:pt x="76" y="361"/>
                    <a:pt x="69" y="357"/>
                  </a:cubicBezTo>
                  <a:cubicBezTo>
                    <a:pt x="63" y="352"/>
                    <a:pt x="57" y="347"/>
                    <a:pt x="51" y="342"/>
                  </a:cubicBezTo>
                  <a:cubicBezTo>
                    <a:pt x="45" y="336"/>
                    <a:pt x="40" y="331"/>
                    <a:pt x="35" y="324"/>
                  </a:cubicBezTo>
                  <a:cubicBezTo>
                    <a:pt x="30" y="318"/>
                    <a:pt x="26" y="312"/>
                    <a:pt x="22" y="305"/>
                  </a:cubicBezTo>
                  <a:cubicBezTo>
                    <a:pt x="18" y="298"/>
                    <a:pt x="15" y="291"/>
                    <a:pt x="12" y="284"/>
                  </a:cubicBezTo>
                  <a:cubicBezTo>
                    <a:pt x="9" y="277"/>
                    <a:pt x="7" y="270"/>
                    <a:pt x="5" y="262"/>
                  </a:cubicBezTo>
                  <a:cubicBezTo>
                    <a:pt x="3" y="255"/>
                    <a:pt x="2" y="247"/>
                    <a:pt x="1" y="240"/>
                  </a:cubicBezTo>
                  <a:cubicBezTo>
                    <a:pt x="1" y="232"/>
                    <a:pt x="0" y="224"/>
                    <a:pt x="1" y="217"/>
                  </a:cubicBezTo>
                  <a:cubicBezTo>
                    <a:pt x="1" y="209"/>
                    <a:pt x="2" y="202"/>
                    <a:pt x="3" y="194"/>
                  </a:cubicBezTo>
                  <a:cubicBezTo>
                    <a:pt x="5" y="186"/>
                    <a:pt x="7" y="179"/>
                    <a:pt x="9" y="172"/>
                  </a:cubicBezTo>
                  <a:cubicBezTo>
                    <a:pt x="12" y="164"/>
                    <a:pt x="15" y="157"/>
                    <a:pt x="18" y="150"/>
                  </a:cubicBezTo>
                  <a:cubicBezTo>
                    <a:pt x="22" y="143"/>
                    <a:pt x="26" y="137"/>
                    <a:pt x="30" y="130"/>
                  </a:cubicBezTo>
                  <a:cubicBezTo>
                    <a:pt x="35" y="124"/>
                    <a:pt x="40" y="118"/>
                    <a:pt x="45" y="112"/>
                  </a:cubicBezTo>
                  <a:cubicBezTo>
                    <a:pt x="153" y="0"/>
                    <a:pt x="153" y="0"/>
                    <a:pt x="153" y="0"/>
                  </a:cubicBezTo>
                  <a:lnTo>
                    <a:pt x="261" y="112"/>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34" name="Freeform 33"/>
            <p:cNvSpPr>
              <a:spLocks/>
            </p:cNvSpPr>
            <p:nvPr/>
          </p:nvSpPr>
          <p:spPr bwMode="auto">
            <a:xfrm>
              <a:off x="2953" y="2386"/>
              <a:ext cx="833" cy="492"/>
            </a:xfrm>
            <a:custGeom>
              <a:avLst/>
              <a:gdLst>
                <a:gd name="T0" fmla="*/ 416 w 833"/>
                <a:gd name="T1" fmla="*/ 0 h 492"/>
                <a:gd name="T2" fmla="*/ 833 w 833"/>
                <a:gd name="T3" fmla="*/ 431 h 492"/>
                <a:gd name="T4" fmla="*/ 833 w 833"/>
                <a:gd name="T5" fmla="*/ 492 h 492"/>
                <a:gd name="T6" fmla="*/ 0 w 833"/>
                <a:gd name="T7" fmla="*/ 492 h 492"/>
                <a:gd name="T8" fmla="*/ 0 w 833"/>
                <a:gd name="T9" fmla="*/ 431 h 492"/>
                <a:gd name="T10" fmla="*/ 416 w 833"/>
                <a:gd name="T11" fmla="*/ 0 h 492"/>
              </a:gdLst>
              <a:ahLst/>
              <a:cxnLst>
                <a:cxn ang="0">
                  <a:pos x="T0" y="T1"/>
                </a:cxn>
                <a:cxn ang="0">
                  <a:pos x="T2" y="T3"/>
                </a:cxn>
                <a:cxn ang="0">
                  <a:pos x="T4" y="T5"/>
                </a:cxn>
                <a:cxn ang="0">
                  <a:pos x="T6" y="T7"/>
                </a:cxn>
                <a:cxn ang="0">
                  <a:pos x="T8" y="T9"/>
                </a:cxn>
                <a:cxn ang="0">
                  <a:pos x="T10" y="T11"/>
                </a:cxn>
              </a:cxnLst>
              <a:rect l="0" t="0" r="r" b="b"/>
              <a:pathLst>
                <a:path w="833" h="492">
                  <a:moveTo>
                    <a:pt x="416" y="0"/>
                  </a:moveTo>
                  <a:lnTo>
                    <a:pt x="833" y="431"/>
                  </a:lnTo>
                  <a:lnTo>
                    <a:pt x="833" y="492"/>
                  </a:lnTo>
                  <a:lnTo>
                    <a:pt x="0" y="492"/>
                  </a:lnTo>
                  <a:lnTo>
                    <a:pt x="0" y="431"/>
                  </a:lnTo>
                  <a:lnTo>
                    <a:pt x="4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35" name="Freeform 34"/>
            <p:cNvSpPr>
              <a:spLocks/>
            </p:cNvSpPr>
            <p:nvPr/>
          </p:nvSpPr>
          <p:spPr bwMode="auto">
            <a:xfrm>
              <a:off x="4356" y="2290"/>
              <a:ext cx="1163" cy="1382"/>
            </a:xfrm>
            <a:custGeom>
              <a:avLst/>
              <a:gdLst>
                <a:gd name="T0" fmla="*/ 331 w 402"/>
                <a:gd name="T1" fmla="*/ 134 h 477"/>
                <a:gd name="T2" fmla="*/ 331 w 402"/>
                <a:gd name="T3" fmla="*/ 403 h 477"/>
                <a:gd name="T4" fmla="*/ 72 w 402"/>
                <a:gd name="T5" fmla="*/ 403 h 477"/>
                <a:gd name="T6" fmla="*/ 72 w 402"/>
                <a:gd name="T7" fmla="*/ 134 h 477"/>
                <a:gd name="T8" fmla="*/ 201 w 402"/>
                <a:gd name="T9" fmla="*/ 0 h 477"/>
                <a:gd name="T10" fmla="*/ 331 w 402"/>
                <a:gd name="T11" fmla="*/ 134 h 477"/>
              </a:gdLst>
              <a:ahLst/>
              <a:cxnLst>
                <a:cxn ang="0">
                  <a:pos x="T0" y="T1"/>
                </a:cxn>
                <a:cxn ang="0">
                  <a:pos x="T2" y="T3"/>
                </a:cxn>
                <a:cxn ang="0">
                  <a:pos x="T4" y="T5"/>
                </a:cxn>
                <a:cxn ang="0">
                  <a:pos x="T6" y="T7"/>
                </a:cxn>
                <a:cxn ang="0">
                  <a:pos x="T8" y="T9"/>
                </a:cxn>
                <a:cxn ang="0">
                  <a:pos x="T10" y="T11"/>
                </a:cxn>
              </a:cxnLst>
              <a:rect l="0" t="0" r="r" b="b"/>
              <a:pathLst>
                <a:path w="402" h="477">
                  <a:moveTo>
                    <a:pt x="331" y="134"/>
                  </a:moveTo>
                  <a:cubicBezTo>
                    <a:pt x="402" y="208"/>
                    <a:pt x="402" y="329"/>
                    <a:pt x="331" y="403"/>
                  </a:cubicBezTo>
                  <a:cubicBezTo>
                    <a:pt x="260" y="477"/>
                    <a:pt x="143" y="477"/>
                    <a:pt x="72" y="403"/>
                  </a:cubicBezTo>
                  <a:cubicBezTo>
                    <a:pt x="0" y="329"/>
                    <a:pt x="0" y="208"/>
                    <a:pt x="72" y="134"/>
                  </a:cubicBezTo>
                  <a:cubicBezTo>
                    <a:pt x="201" y="0"/>
                    <a:pt x="201" y="0"/>
                    <a:pt x="201" y="0"/>
                  </a:cubicBezTo>
                  <a:lnTo>
                    <a:pt x="331" y="134"/>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36" name="Freeform 35"/>
            <p:cNvSpPr>
              <a:spLocks/>
            </p:cNvSpPr>
            <p:nvPr/>
          </p:nvSpPr>
          <p:spPr bwMode="auto">
            <a:xfrm>
              <a:off x="4451" y="2354"/>
              <a:ext cx="973" cy="1220"/>
            </a:xfrm>
            <a:custGeom>
              <a:avLst/>
              <a:gdLst>
                <a:gd name="T0" fmla="*/ 287 w 336"/>
                <a:gd name="T1" fmla="*/ 123 h 421"/>
                <a:gd name="T2" fmla="*/ 298 w 336"/>
                <a:gd name="T3" fmla="*/ 136 h 421"/>
                <a:gd name="T4" fmla="*/ 308 w 336"/>
                <a:gd name="T5" fmla="*/ 151 h 421"/>
                <a:gd name="T6" fmla="*/ 321 w 336"/>
                <a:gd name="T7" fmla="*/ 173 h 421"/>
                <a:gd name="T8" fmla="*/ 329 w 336"/>
                <a:gd name="T9" fmla="*/ 197 h 421"/>
                <a:gd name="T10" fmla="*/ 334 w 336"/>
                <a:gd name="T11" fmla="*/ 221 h 421"/>
                <a:gd name="T12" fmla="*/ 336 w 336"/>
                <a:gd name="T13" fmla="*/ 246 h 421"/>
                <a:gd name="T14" fmla="*/ 334 w 336"/>
                <a:gd name="T15" fmla="*/ 271 h 421"/>
                <a:gd name="T16" fmla="*/ 329 w 336"/>
                <a:gd name="T17" fmla="*/ 296 h 421"/>
                <a:gd name="T18" fmla="*/ 324 w 336"/>
                <a:gd name="T19" fmla="*/ 312 h 421"/>
                <a:gd name="T20" fmla="*/ 313 w 336"/>
                <a:gd name="T21" fmla="*/ 335 h 421"/>
                <a:gd name="T22" fmla="*/ 304 w 336"/>
                <a:gd name="T23" fmla="*/ 349 h 421"/>
                <a:gd name="T24" fmla="*/ 293 w 336"/>
                <a:gd name="T25" fmla="*/ 363 h 421"/>
                <a:gd name="T26" fmla="*/ 281 w 336"/>
                <a:gd name="T27" fmla="*/ 376 h 421"/>
                <a:gd name="T28" fmla="*/ 268 w 336"/>
                <a:gd name="T29" fmla="*/ 387 h 421"/>
                <a:gd name="T30" fmla="*/ 254 w 336"/>
                <a:gd name="T31" fmla="*/ 396 h 421"/>
                <a:gd name="T32" fmla="*/ 232 w 336"/>
                <a:gd name="T33" fmla="*/ 408 h 421"/>
                <a:gd name="T34" fmla="*/ 208 w 336"/>
                <a:gd name="T35" fmla="*/ 416 h 421"/>
                <a:gd name="T36" fmla="*/ 185 w 336"/>
                <a:gd name="T37" fmla="*/ 420 h 421"/>
                <a:gd name="T38" fmla="*/ 160 w 336"/>
                <a:gd name="T39" fmla="*/ 420 h 421"/>
                <a:gd name="T40" fmla="*/ 136 w 336"/>
                <a:gd name="T41" fmla="*/ 417 h 421"/>
                <a:gd name="T42" fmla="*/ 113 w 336"/>
                <a:gd name="T43" fmla="*/ 411 h 421"/>
                <a:gd name="T44" fmla="*/ 97 w 336"/>
                <a:gd name="T45" fmla="*/ 404 h 421"/>
                <a:gd name="T46" fmla="*/ 76 w 336"/>
                <a:gd name="T47" fmla="*/ 392 h 421"/>
                <a:gd name="T48" fmla="*/ 62 w 336"/>
                <a:gd name="T49" fmla="*/ 382 h 421"/>
                <a:gd name="T50" fmla="*/ 49 w 336"/>
                <a:gd name="T51" fmla="*/ 370 h 421"/>
                <a:gd name="T52" fmla="*/ 38 w 336"/>
                <a:gd name="T53" fmla="*/ 356 h 421"/>
                <a:gd name="T54" fmla="*/ 28 w 336"/>
                <a:gd name="T55" fmla="*/ 342 h 421"/>
                <a:gd name="T56" fmla="*/ 20 w 336"/>
                <a:gd name="T57" fmla="*/ 327 h 421"/>
                <a:gd name="T58" fmla="*/ 10 w 336"/>
                <a:gd name="T59" fmla="*/ 304 h 421"/>
                <a:gd name="T60" fmla="*/ 3 w 336"/>
                <a:gd name="T61" fmla="*/ 280 h 421"/>
                <a:gd name="T62" fmla="*/ 1 w 336"/>
                <a:gd name="T63" fmla="*/ 255 h 421"/>
                <a:gd name="T64" fmla="*/ 1 w 336"/>
                <a:gd name="T65" fmla="*/ 230 h 421"/>
                <a:gd name="T66" fmla="*/ 5 w 336"/>
                <a:gd name="T67" fmla="*/ 205 h 421"/>
                <a:gd name="T68" fmla="*/ 13 w 336"/>
                <a:gd name="T69" fmla="*/ 181 h 421"/>
                <a:gd name="T70" fmla="*/ 24 w 336"/>
                <a:gd name="T71" fmla="*/ 158 h 421"/>
                <a:gd name="T72" fmla="*/ 33 w 336"/>
                <a:gd name="T73" fmla="*/ 143 h 421"/>
                <a:gd name="T74" fmla="*/ 44 w 336"/>
                <a:gd name="T75" fmla="*/ 129 h 421"/>
                <a:gd name="T76" fmla="*/ 168 w 336"/>
                <a:gd name="T77" fmla="*/ 0 h 421"/>
                <a:gd name="T78" fmla="*/ 287 w 336"/>
                <a:gd name="T79" fmla="*/ 123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36" h="421">
                  <a:moveTo>
                    <a:pt x="287" y="123"/>
                  </a:moveTo>
                  <a:cubicBezTo>
                    <a:pt x="298" y="136"/>
                    <a:pt x="298" y="136"/>
                    <a:pt x="298" y="136"/>
                  </a:cubicBezTo>
                  <a:cubicBezTo>
                    <a:pt x="308" y="151"/>
                    <a:pt x="308" y="151"/>
                    <a:pt x="308" y="151"/>
                  </a:cubicBezTo>
                  <a:cubicBezTo>
                    <a:pt x="313" y="158"/>
                    <a:pt x="317" y="165"/>
                    <a:pt x="321" y="173"/>
                  </a:cubicBezTo>
                  <a:cubicBezTo>
                    <a:pt x="324" y="181"/>
                    <a:pt x="327" y="189"/>
                    <a:pt x="329" y="197"/>
                  </a:cubicBezTo>
                  <a:cubicBezTo>
                    <a:pt x="331" y="205"/>
                    <a:pt x="333" y="213"/>
                    <a:pt x="334" y="221"/>
                  </a:cubicBezTo>
                  <a:cubicBezTo>
                    <a:pt x="335" y="230"/>
                    <a:pt x="336" y="238"/>
                    <a:pt x="336" y="246"/>
                  </a:cubicBezTo>
                  <a:cubicBezTo>
                    <a:pt x="336" y="255"/>
                    <a:pt x="335" y="263"/>
                    <a:pt x="334" y="271"/>
                  </a:cubicBezTo>
                  <a:cubicBezTo>
                    <a:pt x="333" y="280"/>
                    <a:pt x="331" y="288"/>
                    <a:pt x="329" y="296"/>
                  </a:cubicBezTo>
                  <a:cubicBezTo>
                    <a:pt x="324" y="312"/>
                    <a:pt x="324" y="312"/>
                    <a:pt x="324" y="312"/>
                  </a:cubicBezTo>
                  <a:cubicBezTo>
                    <a:pt x="321" y="320"/>
                    <a:pt x="317" y="327"/>
                    <a:pt x="313" y="335"/>
                  </a:cubicBezTo>
                  <a:cubicBezTo>
                    <a:pt x="304" y="349"/>
                    <a:pt x="304" y="349"/>
                    <a:pt x="304" y="349"/>
                  </a:cubicBezTo>
                  <a:cubicBezTo>
                    <a:pt x="293" y="363"/>
                    <a:pt x="293" y="363"/>
                    <a:pt x="293" y="363"/>
                  </a:cubicBezTo>
                  <a:cubicBezTo>
                    <a:pt x="281" y="376"/>
                    <a:pt x="281" y="376"/>
                    <a:pt x="281" y="376"/>
                  </a:cubicBezTo>
                  <a:cubicBezTo>
                    <a:pt x="268" y="387"/>
                    <a:pt x="268" y="387"/>
                    <a:pt x="268" y="387"/>
                  </a:cubicBezTo>
                  <a:cubicBezTo>
                    <a:pt x="254" y="396"/>
                    <a:pt x="254" y="396"/>
                    <a:pt x="254" y="396"/>
                  </a:cubicBezTo>
                  <a:cubicBezTo>
                    <a:pt x="247" y="401"/>
                    <a:pt x="239" y="404"/>
                    <a:pt x="232" y="408"/>
                  </a:cubicBezTo>
                  <a:cubicBezTo>
                    <a:pt x="224" y="411"/>
                    <a:pt x="216" y="413"/>
                    <a:pt x="208" y="416"/>
                  </a:cubicBezTo>
                  <a:cubicBezTo>
                    <a:pt x="200" y="417"/>
                    <a:pt x="193" y="419"/>
                    <a:pt x="185" y="420"/>
                  </a:cubicBezTo>
                  <a:cubicBezTo>
                    <a:pt x="176" y="420"/>
                    <a:pt x="168" y="421"/>
                    <a:pt x="160" y="420"/>
                  </a:cubicBezTo>
                  <a:cubicBezTo>
                    <a:pt x="152" y="420"/>
                    <a:pt x="144" y="419"/>
                    <a:pt x="136" y="417"/>
                  </a:cubicBezTo>
                  <a:cubicBezTo>
                    <a:pt x="128" y="416"/>
                    <a:pt x="121" y="413"/>
                    <a:pt x="113" y="411"/>
                  </a:cubicBezTo>
                  <a:cubicBezTo>
                    <a:pt x="97" y="404"/>
                    <a:pt x="97" y="404"/>
                    <a:pt x="97" y="404"/>
                  </a:cubicBezTo>
                  <a:cubicBezTo>
                    <a:pt x="90" y="401"/>
                    <a:pt x="83" y="397"/>
                    <a:pt x="76" y="392"/>
                  </a:cubicBezTo>
                  <a:cubicBezTo>
                    <a:pt x="62" y="382"/>
                    <a:pt x="62" y="382"/>
                    <a:pt x="62" y="382"/>
                  </a:cubicBezTo>
                  <a:cubicBezTo>
                    <a:pt x="49" y="370"/>
                    <a:pt x="49" y="370"/>
                    <a:pt x="49" y="370"/>
                  </a:cubicBezTo>
                  <a:cubicBezTo>
                    <a:pt x="38" y="356"/>
                    <a:pt x="38" y="356"/>
                    <a:pt x="38" y="356"/>
                  </a:cubicBezTo>
                  <a:cubicBezTo>
                    <a:pt x="28" y="342"/>
                    <a:pt x="28" y="342"/>
                    <a:pt x="28" y="342"/>
                  </a:cubicBezTo>
                  <a:cubicBezTo>
                    <a:pt x="20" y="327"/>
                    <a:pt x="20" y="327"/>
                    <a:pt x="20" y="327"/>
                  </a:cubicBezTo>
                  <a:cubicBezTo>
                    <a:pt x="16" y="320"/>
                    <a:pt x="13" y="312"/>
                    <a:pt x="10" y="304"/>
                  </a:cubicBezTo>
                  <a:cubicBezTo>
                    <a:pt x="7" y="296"/>
                    <a:pt x="5" y="288"/>
                    <a:pt x="3" y="280"/>
                  </a:cubicBezTo>
                  <a:cubicBezTo>
                    <a:pt x="2" y="271"/>
                    <a:pt x="1" y="263"/>
                    <a:pt x="1" y="255"/>
                  </a:cubicBezTo>
                  <a:cubicBezTo>
                    <a:pt x="0" y="246"/>
                    <a:pt x="1" y="238"/>
                    <a:pt x="1" y="230"/>
                  </a:cubicBezTo>
                  <a:cubicBezTo>
                    <a:pt x="2" y="221"/>
                    <a:pt x="3" y="213"/>
                    <a:pt x="5" y="205"/>
                  </a:cubicBezTo>
                  <a:cubicBezTo>
                    <a:pt x="7" y="196"/>
                    <a:pt x="10" y="189"/>
                    <a:pt x="13" y="181"/>
                  </a:cubicBezTo>
                  <a:cubicBezTo>
                    <a:pt x="16" y="173"/>
                    <a:pt x="20" y="165"/>
                    <a:pt x="24" y="158"/>
                  </a:cubicBezTo>
                  <a:cubicBezTo>
                    <a:pt x="33" y="143"/>
                    <a:pt x="33" y="143"/>
                    <a:pt x="33" y="143"/>
                  </a:cubicBezTo>
                  <a:cubicBezTo>
                    <a:pt x="44" y="129"/>
                    <a:pt x="44" y="129"/>
                    <a:pt x="44" y="129"/>
                  </a:cubicBezTo>
                  <a:cubicBezTo>
                    <a:pt x="168" y="0"/>
                    <a:pt x="168" y="0"/>
                    <a:pt x="168" y="0"/>
                  </a:cubicBezTo>
                  <a:lnTo>
                    <a:pt x="287" y="1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37" name="Freeform 36"/>
            <p:cNvSpPr>
              <a:spLocks/>
            </p:cNvSpPr>
            <p:nvPr/>
          </p:nvSpPr>
          <p:spPr bwMode="auto">
            <a:xfrm>
              <a:off x="4498" y="2418"/>
              <a:ext cx="882" cy="1109"/>
            </a:xfrm>
            <a:custGeom>
              <a:avLst/>
              <a:gdLst>
                <a:gd name="T0" fmla="*/ 260 w 305"/>
                <a:gd name="T1" fmla="*/ 112 h 383"/>
                <a:gd name="T2" fmla="*/ 275 w 305"/>
                <a:gd name="T3" fmla="*/ 131 h 383"/>
                <a:gd name="T4" fmla="*/ 287 w 305"/>
                <a:gd name="T5" fmla="*/ 151 h 383"/>
                <a:gd name="T6" fmla="*/ 296 w 305"/>
                <a:gd name="T7" fmla="*/ 172 h 383"/>
                <a:gd name="T8" fmla="*/ 302 w 305"/>
                <a:gd name="T9" fmla="*/ 194 h 383"/>
                <a:gd name="T10" fmla="*/ 305 w 305"/>
                <a:gd name="T11" fmla="*/ 217 h 383"/>
                <a:gd name="T12" fmla="*/ 304 w 305"/>
                <a:gd name="T13" fmla="*/ 240 h 383"/>
                <a:gd name="T14" fmla="*/ 301 w 305"/>
                <a:gd name="T15" fmla="*/ 262 h 383"/>
                <a:gd name="T16" fmla="*/ 294 w 305"/>
                <a:gd name="T17" fmla="*/ 284 h 383"/>
                <a:gd name="T18" fmla="*/ 284 w 305"/>
                <a:gd name="T19" fmla="*/ 305 h 383"/>
                <a:gd name="T20" fmla="*/ 271 w 305"/>
                <a:gd name="T21" fmla="*/ 324 h 383"/>
                <a:gd name="T22" fmla="*/ 255 w 305"/>
                <a:gd name="T23" fmla="*/ 342 h 383"/>
                <a:gd name="T24" fmla="*/ 237 w 305"/>
                <a:gd name="T25" fmla="*/ 357 h 383"/>
                <a:gd name="T26" fmla="*/ 217 w 305"/>
                <a:gd name="T27" fmla="*/ 368 h 383"/>
                <a:gd name="T28" fmla="*/ 196 w 305"/>
                <a:gd name="T29" fmla="*/ 376 h 383"/>
                <a:gd name="T30" fmla="*/ 174 w 305"/>
                <a:gd name="T31" fmla="*/ 381 h 383"/>
                <a:gd name="T32" fmla="*/ 152 w 305"/>
                <a:gd name="T33" fmla="*/ 383 h 383"/>
                <a:gd name="T34" fmla="*/ 130 w 305"/>
                <a:gd name="T35" fmla="*/ 381 h 383"/>
                <a:gd name="T36" fmla="*/ 109 w 305"/>
                <a:gd name="T37" fmla="*/ 376 h 383"/>
                <a:gd name="T38" fmla="*/ 88 w 305"/>
                <a:gd name="T39" fmla="*/ 368 h 383"/>
                <a:gd name="T40" fmla="*/ 68 w 305"/>
                <a:gd name="T41" fmla="*/ 357 h 383"/>
                <a:gd name="T42" fmla="*/ 50 w 305"/>
                <a:gd name="T43" fmla="*/ 342 h 383"/>
                <a:gd name="T44" fmla="*/ 34 w 305"/>
                <a:gd name="T45" fmla="*/ 324 h 383"/>
                <a:gd name="T46" fmla="*/ 21 w 305"/>
                <a:gd name="T47" fmla="*/ 305 h 383"/>
                <a:gd name="T48" fmla="*/ 11 w 305"/>
                <a:gd name="T49" fmla="*/ 284 h 383"/>
                <a:gd name="T50" fmla="*/ 4 w 305"/>
                <a:gd name="T51" fmla="*/ 262 h 383"/>
                <a:gd name="T52" fmla="*/ 0 w 305"/>
                <a:gd name="T53" fmla="*/ 240 h 383"/>
                <a:gd name="T54" fmla="*/ 0 w 305"/>
                <a:gd name="T55" fmla="*/ 217 h 383"/>
                <a:gd name="T56" fmla="*/ 2 w 305"/>
                <a:gd name="T57" fmla="*/ 194 h 383"/>
                <a:gd name="T58" fmla="*/ 8 w 305"/>
                <a:gd name="T59" fmla="*/ 172 h 383"/>
                <a:gd name="T60" fmla="*/ 17 w 305"/>
                <a:gd name="T61" fmla="*/ 150 h 383"/>
                <a:gd name="T62" fmla="*/ 29 w 305"/>
                <a:gd name="T63" fmla="*/ 130 h 383"/>
                <a:gd name="T64" fmla="*/ 44 w 305"/>
                <a:gd name="T65" fmla="*/ 112 h 383"/>
                <a:gd name="T66" fmla="*/ 152 w 305"/>
                <a:gd name="T67" fmla="*/ 0 h 383"/>
                <a:gd name="T68" fmla="*/ 260 w 305"/>
                <a:gd name="T69" fmla="*/ 112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5" h="383">
                  <a:moveTo>
                    <a:pt x="260" y="112"/>
                  </a:moveTo>
                  <a:cubicBezTo>
                    <a:pt x="265" y="118"/>
                    <a:pt x="270" y="124"/>
                    <a:pt x="275" y="131"/>
                  </a:cubicBezTo>
                  <a:cubicBezTo>
                    <a:pt x="280" y="137"/>
                    <a:pt x="284" y="144"/>
                    <a:pt x="287" y="151"/>
                  </a:cubicBezTo>
                  <a:cubicBezTo>
                    <a:pt x="291" y="158"/>
                    <a:pt x="294" y="165"/>
                    <a:pt x="296" y="172"/>
                  </a:cubicBezTo>
                  <a:cubicBezTo>
                    <a:pt x="299" y="179"/>
                    <a:pt x="301" y="187"/>
                    <a:pt x="302" y="194"/>
                  </a:cubicBezTo>
                  <a:cubicBezTo>
                    <a:pt x="303" y="202"/>
                    <a:pt x="304" y="209"/>
                    <a:pt x="305" y="217"/>
                  </a:cubicBezTo>
                  <a:cubicBezTo>
                    <a:pt x="305" y="225"/>
                    <a:pt x="305" y="232"/>
                    <a:pt x="304" y="240"/>
                  </a:cubicBezTo>
                  <a:cubicBezTo>
                    <a:pt x="303" y="247"/>
                    <a:pt x="302" y="255"/>
                    <a:pt x="301" y="262"/>
                  </a:cubicBezTo>
                  <a:cubicBezTo>
                    <a:pt x="299" y="270"/>
                    <a:pt x="297" y="277"/>
                    <a:pt x="294" y="284"/>
                  </a:cubicBezTo>
                  <a:cubicBezTo>
                    <a:pt x="291" y="291"/>
                    <a:pt x="288" y="298"/>
                    <a:pt x="284" y="305"/>
                  </a:cubicBezTo>
                  <a:cubicBezTo>
                    <a:pt x="280" y="312"/>
                    <a:pt x="276" y="318"/>
                    <a:pt x="271" y="324"/>
                  </a:cubicBezTo>
                  <a:cubicBezTo>
                    <a:pt x="266" y="331"/>
                    <a:pt x="261" y="336"/>
                    <a:pt x="255" y="342"/>
                  </a:cubicBezTo>
                  <a:cubicBezTo>
                    <a:pt x="249" y="347"/>
                    <a:pt x="243" y="352"/>
                    <a:pt x="237" y="357"/>
                  </a:cubicBezTo>
                  <a:cubicBezTo>
                    <a:pt x="230" y="361"/>
                    <a:pt x="224" y="365"/>
                    <a:pt x="217" y="368"/>
                  </a:cubicBezTo>
                  <a:cubicBezTo>
                    <a:pt x="210" y="371"/>
                    <a:pt x="203" y="374"/>
                    <a:pt x="196" y="376"/>
                  </a:cubicBezTo>
                  <a:cubicBezTo>
                    <a:pt x="189" y="378"/>
                    <a:pt x="182" y="380"/>
                    <a:pt x="174" y="381"/>
                  </a:cubicBezTo>
                  <a:cubicBezTo>
                    <a:pt x="167" y="382"/>
                    <a:pt x="160" y="383"/>
                    <a:pt x="152" y="383"/>
                  </a:cubicBezTo>
                  <a:cubicBezTo>
                    <a:pt x="145" y="383"/>
                    <a:pt x="138" y="382"/>
                    <a:pt x="130" y="381"/>
                  </a:cubicBezTo>
                  <a:cubicBezTo>
                    <a:pt x="123" y="380"/>
                    <a:pt x="116" y="378"/>
                    <a:pt x="109" y="376"/>
                  </a:cubicBezTo>
                  <a:cubicBezTo>
                    <a:pt x="102" y="374"/>
                    <a:pt x="95" y="371"/>
                    <a:pt x="88" y="368"/>
                  </a:cubicBezTo>
                  <a:cubicBezTo>
                    <a:pt x="81" y="365"/>
                    <a:pt x="75" y="361"/>
                    <a:pt x="68" y="357"/>
                  </a:cubicBezTo>
                  <a:cubicBezTo>
                    <a:pt x="62" y="352"/>
                    <a:pt x="56" y="347"/>
                    <a:pt x="50" y="342"/>
                  </a:cubicBezTo>
                  <a:cubicBezTo>
                    <a:pt x="44" y="336"/>
                    <a:pt x="39" y="331"/>
                    <a:pt x="34" y="324"/>
                  </a:cubicBezTo>
                  <a:cubicBezTo>
                    <a:pt x="29" y="318"/>
                    <a:pt x="25" y="312"/>
                    <a:pt x="21" y="305"/>
                  </a:cubicBezTo>
                  <a:cubicBezTo>
                    <a:pt x="17" y="298"/>
                    <a:pt x="14" y="291"/>
                    <a:pt x="11" y="284"/>
                  </a:cubicBezTo>
                  <a:cubicBezTo>
                    <a:pt x="8" y="277"/>
                    <a:pt x="6" y="270"/>
                    <a:pt x="4" y="262"/>
                  </a:cubicBezTo>
                  <a:cubicBezTo>
                    <a:pt x="2" y="255"/>
                    <a:pt x="1" y="247"/>
                    <a:pt x="0" y="240"/>
                  </a:cubicBezTo>
                  <a:cubicBezTo>
                    <a:pt x="0" y="232"/>
                    <a:pt x="0" y="224"/>
                    <a:pt x="0" y="217"/>
                  </a:cubicBezTo>
                  <a:cubicBezTo>
                    <a:pt x="0" y="209"/>
                    <a:pt x="1" y="202"/>
                    <a:pt x="2" y="194"/>
                  </a:cubicBezTo>
                  <a:cubicBezTo>
                    <a:pt x="4" y="186"/>
                    <a:pt x="6" y="179"/>
                    <a:pt x="8" y="172"/>
                  </a:cubicBezTo>
                  <a:cubicBezTo>
                    <a:pt x="11" y="164"/>
                    <a:pt x="14" y="157"/>
                    <a:pt x="17" y="150"/>
                  </a:cubicBezTo>
                  <a:cubicBezTo>
                    <a:pt x="21" y="143"/>
                    <a:pt x="25" y="137"/>
                    <a:pt x="29" y="130"/>
                  </a:cubicBezTo>
                  <a:cubicBezTo>
                    <a:pt x="34" y="124"/>
                    <a:pt x="39" y="118"/>
                    <a:pt x="44" y="112"/>
                  </a:cubicBezTo>
                  <a:cubicBezTo>
                    <a:pt x="152" y="0"/>
                    <a:pt x="152" y="0"/>
                    <a:pt x="152" y="0"/>
                  </a:cubicBezTo>
                  <a:lnTo>
                    <a:pt x="260" y="112"/>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38" name="Freeform 37"/>
            <p:cNvSpPr>
              <a:spLocks/>
            </p:cNvSpPr>
            <p:nvPr/>
          </p:nvSpPr>
          <p:spPr bwMode="auto">
            <a:xfrm>
              <a:off x="4524" y="2386"/>
              <a:ext cx="830" cy="492"/>
            </a:xfrm>
            <a:custGeom>
              <a:avLst/>
              <a:gdLst>
                <a:gd name="T0" fmla="*/ 414 w 830"/>
                <a:gd name="T1" fmla="*/ 0 h 492"/>
                <a:gd name="T2" fmla="*/ 830 w 830"/>
                <a:gd name="T3" fmla="*/ 431 h 492"/>
                <a:gd name="T4" fmla="*/ 830 w 830"/>
                <a:gd name="T5" fmla="*/ 492 h 492"/>
                <a:gd name="T6" fmla="*/ 0 w 830"/>
                <a:gd name="T7" fmla="*/ 492 h 492"/>
                <a:gd name="T8" fmla="*/ 0 w 830"/>
                <a:gd name="T9" fmla="*/ 431 h 492"/>
                <a:gd name="T10" fmla="*/ 414 w 830"/>
                <a:gd name="T11" fmla="*/ 0 h 492"/>
              </a:gdLst>
              <a:ahLst/>
              <a:cxnLst>
                <a:cxn ang="0">
                  <a:pos x="T0" y="T1"/>
                </a:cxn>
                <a:cxn ang="0">
                  <a:pos x="T2" y="T3"/>
                </a:cxn>
                <a:cxn ang="0">
                  <a:pos x="T4" y="T5"/>
                </a:cxn>
                <a:cxn ang="0">
                  <a:pos x="T6" y="T7"/>
                </a:cxn>
                <a:cxn ang="0">
                  <a:pos x="T8" y="T9"/>
                </a:cxn>
                <a:cxn ang="0">
                  <a:pos x="T10" y="T11"/>
                </a:cxn>
              </a:cxnLst>
              <a:rect l="0" t="0" r="r" b="b"/>
              <a:pathLst>
                <a:path w="830" h="492">
                  <a:moveTo>
                    <a:pt x="414" y="0"/>
                  </a:moveTo>
                  <a:lnTo>
                    <a:pt x="830" y="431"/>
                  </a:lnTo>
                  <a:lnTo>
                    <a:pt x="830" y="492"/>
                  </a:lnTo>
                  <a:lnTo>
                    <a:pt x="0" y="492"/>
                  </a:lnTo>
                  <a:lnTo>
                    <a:pt x="0" y="431"/>
                  </a:lnTo>
                  <a:lnTo>
                    <a:pt x="4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39" name="Freeform 38"/>
            <p:cNvSpPr>
              <a:spLocks/>
            </p:cNvSpPr>
            <p:nvPr/>
          </p:nvSpPr>
          <p:spPr bwMode="auto">
            <a:xfrm>
              <a:off x="3572" y="642"/>
              <a:ext cx="1163" cy="1382"/>
            </a:xfrm>
            <a:custGeom>
              <a:avLst/>
              <a:gdLst>
                <a:gd name="T0" fmla="*/ 331 w 402"/>
                <a:gd name="T1" fmla="*/ 342 h 477"/>
                <a:gd name="T2" fmla="*/ 331 w 402"/>
                <a:gd name="T3" fmla="*/ 74 h 477"/>
                <a:gd name="T4" fmla="*/ 72 w 402"/>
                <a:gd name="T5" fmla="*/ 74 h 477"/>
                <a:gd name="T6" fmla="*/ 72 w 402"/>
                <a:gd name="T7" fmla="*/ 343 h 477"/>
                <a:gd name="T8" fmla="*/ 201 w 402"/>
                <a:gd name="T9" fmla="*/ 477 h 477"/>
                <a:gd name="T10" fmla="*/ 331 w 402"/>
                <a:gd name="T11" fmla="*/ 342 h 477"/>
              </a:gdLst>
              <a:ahLst/>
              <a:cxnLst>
                <a:cxn ang="0">
                  <a:pos x="T0" y="T1"/>
                </a:cxn>
                <a:cxn ang="0">
                  <a:pos x="T2" y="T3"/>
                </a:cxn>
                <a:cxn ang="0">
                  <a:pos x="T4" y="T5"/>
                </a:cxn>
                <a:cxn ang="0">
                  <a:pos x="T6" y="T7"/>
                </a:cxn>
                <a:cxn ang="0">
                  <a:pos x="T8" y="T9"/>
                </a:cxn>
                <a:cxn ang="0">
                  <a:pos x="T10" y="T11"/>
                </a:cxn>
              </a:cxnLst>
              <a:rect l="0" t="0" r="r" b="b"/>
              <a:pathLst>
                <a:path w="402" h="477">
                  <a:moveTo>
                    <a:pt x="331" y="342"/>
                  </a:moveTo>
                  <a:cubicBezTo>
                    <a:pt x="402" y="268"/>
                    <a:pt x="402" y="148"/>
                    <a:pt x="331" y="74"/>
                  </a:cubicBezTo>
                  <a:cubicBezTo>
                    <a:pt x="259" y="0"/>
                    <a:pt x="143" y="0"/>
                    <a:pt x="72" y="74"/>
                  </a:cubicBezTo>
                  <a:cubicBezTo>
                    <a:pt x="0" y="148"/>
                    <a:pt x="0" y="269"/>
                    <a:pt x="72" y="343"/>
                  </a:cubicBezTo>
                  <a:cubicBezTo>
                    <a:pt x="201" y="477"/>
                    <a:pt x="201" y="477"/>
                    <a:pt x="201" y="477"/>
                  </a:cubicBezTo>
                  <a:lnTo>
                    <a:pt x="331" y="34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40" name="Freeform 39"/>
            <p:cNvSpPr>
              <a:spLocks/>
            </p:cNvSpPr>
            <p:nvPr/>
          </p:nvSpPr>
          <p:spPr bwMode="auto">
            <a:xfrm>
              <a:off x="3667" y="740"/>
              <a:ext cx="973" cy="1220"/>
            </a:xfrm>
            <a:custGeom>
              <a:avLst/>
              <a:gdLst>
                <a:gd name="T0" fmla="*/ 287 w 336"/>
                <a:gd name="T1" fmla="*/ 297 h 421"/>
                <a:gd name="T2" fmla="*/ 298 w 336"/>
                <a:gd name="T3" fmla="*/ 284 h 421"/>
                <a:gd name="T4" fmla="*/ 308 w 336"/>
                <a:gd name="T5" fmla="*/ 270 h 421"/>
                <a:gd name="T6" fmla="*/ 320 w 336"/>
                <a:gd name="T7" fmla="*/ 247 h 421"/>
                <a:gd name="T8" fmla="*/ 329 w 336"/>
                <a:gd name="T9" fmla="*/ 224 h 421"/>
                <a:gd name="T10" fmla="*/ 334 w 336"/>
                <a:gd name="T11" fmla="*/ 199 h 421"/>
                <a:gd name="T12" fmla="*/ 336 w 336"/>
                <a:gd name="T13" fmla="*/ 174 h 421"/>
                <a:gd name="T14" fmla="*/ 334 w 336"/>
                <a:gd name="T15" fmla="*/ 149 h 421"/>
                <a:gd name="T16" fmla="*/ 329 w 336"/>
                <a:gd name="T17" fmla="*/ 124 h 421"/>
                <a:gd name="T18" fmla="*/ 324 w 336"/>
                <a:gd name="T19" fmla="*/ 108 h 421"/>
                <a:gd name="T20" fmla="*/ 313 w 336"/>
                <a:gd name="T21" fmla="*/ 85 h 421"/>
                <a:gd name="T22" fmla="*/ 304 w 336"/>
                <a:gd name="T23" fmla="*/ 71 h 421"/>
                <a:gd name="T24" fmla="*/ 293 w 336"/>
                <a:gd name="T25" fmla="*/ 57 h 421"/>
                <a:gd name="T26" fmla="*/ 281 w 336"/>
                <a:gd name="T27" fmla="*/ 45 h 421"/>
                <a:gd name="T28" fmla="*/ 268 w 336"/>
                <a:gd name="T29" fmla="*/ 34 h 421"/>
                <a:gd name="T30" fmla="*/ 254 w 336"/>
                <a:gd name="T31" fmla="*/ 24 h 421"/>
                <a:gd name="T32" fmla="*/ 232 w 336"/>
                <a:gd name="T33" fmla="*/ 13 h 421"/>
                <a:gd name="T34" fmla="*/ 208 w 336"/>
                <a:gd name="T35" fmla="*/ 5 h 421"/>
                <a:gd name="T36" fmla="*/ 184 w 336"/>
                <a:gd name="T37" fmla="*/ 1 h 421"/>
                <a:gd name="T38" fmla="*/ 160 w 336"/>
                <a:gd name="T39" fmla="*/ 0 h 421"/>
                <a:gd name="T40" fmla="*/ 136 w 336"/>
                <a:gd name="T41" fmla="*/ 3 h 421"/>
                <a:gd name="T42" fmla="*/ 113 w 336"/>
                <a:gd name="T43" fmla="*/ 10 h 421"/>
                <a:gd name="T44" fmla="*/ 97 w 336"/>
                <a:gd name="T45" fmla="*/ 16 h 421"/>
                <a:gd name="T46" fmla="*/ 76 w 336"/>
                <a:gd name="T47" fmla="*/ 29 h 421"/>
                <a:gd name="T48" fmla="*/ 62 w 336"/>
                <a:gd name="T49" fmla="*/ 39 h 421"/>
                <a:gd name="T50" fmla="*/ 49 w 336"/>
                <a:gd name="T51" fmla="*/ 51 h 421"/>
                <a:gd name="T52" fmla="*/ 38 w 336"/>
                <a:gd name="T53" fmla="*/ 64 h 421"/>
                <a:gd name="T54" fmla="*/ 28 w 336"/>
                <a:gd name="T55" fmla="*/ 78 h 421"/>
                <a:gd name="T56" fmla="*/ 20 w 336"/>
                <a:gd name="T57" fmla="*/ 93 h 421"/>
                <a:gd name="T58" fmla="*/ 10 w 336"/>
                <a:gd name="T59" fmla="*/ 116 h 421"/>
                <a:gd name="T60" fmla="*/ 3 w 336"/>
                <a:gd name="T61" fmla="*/ 141 h 421"/>
                <a:gd name="T62" fmla="*/ 1 w 336"/>
                <a:gd name="T63" fmla="*/ 166 h 421"/>
                <a:gd name="T64" fmla="*/ 1 w 336"/>
                <a:gd name="T65" fmla="*/ 191 h 421"/>
                <a:gd name="T66" fmla="*/ 5 w 336"/>
                <a:gd name="T67" fmla="*/ 216 h 421"/>
                <a:gd name="T68" fmla="*/ 13 w 336"/>
                <a:gd name="T69" fmla="*/ 240 h 421"/>
                <a:gd name="T70" fmla="*/ 24 w 336"/>
                <a:gd name="T71" fmla="*/ 263 h 421"/>
                <a:gd name="T72" fmla="*/ 33 w 336"/>
                <a:gd name="T73" fmla="*/ 277 h 421"/>
                <a:gd name="T74" fmla="*/ 43 w 336"/>
                <a:gd name="T75" fmla="*/ 291 h 421"/>
                <a:gd name="T76" fmla="*/ 168 w 336"/>
                <a:gd name="T77" fmla="*/ 421 h 421"/>
                <a:gd name="T78" fmla="*/ 287 w 336"/>
                <a:gd name="T79" fmla="*/ 297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36" h="421">
                  <a:moveTo>
                    <a:pt x="287" y="297"/>
                  </a:moveTo>
                  <a:cubicBezTo>
                    <a:pt x="298" y="284"/>
                    <a:pt x="298" y="284"/>
                    <a:pt x="298" y="284"/>
                  </a:cubicBezTo>
                  <a:cubicBezTo>
                    <a:pt x="308" y="270"/>
                    <a:pt x="308" y="270"/>
                    <a:pt x="308" y="270"/>
                  </a:cubicBezTo>
                  <a:cubicBezTo>
                    <a:pt x="313" y="263"/>
                    <a:pt x="317" y="255"/>
                    <a:pt x="320" y="247"/>
                  </a:cubicBezTo>
                  <a:cubicBezTo>
                    <a:pt x="324" y="240"/>
                    <a:pt x="327" y="232"/>
                    <a:pt x="329" y="224"/>
                  </a:cubicBezTo>
                  <a:cubicBezTo>
                    <a:pt x="331" y="215"/>
                    <a:pt x="333" y="207"/>
                    <a:pt x="334" y="199"/>
                  </a:cubicBezTo>
                  <a:cubicBezTo>
                    <a:pt x="335" y="191"/>
                    <a:pt x="336" y="183"/>
                    <a:pt x="336" y="174"/>
                  </a:cubicBezTo>
                  <a:cubicBezTo>
                    <a:pt x="336" y="166"/>
                    <a:pt x="335" y="157"/>
                    <a:pt x="334" y="149"/>
                  </a:cubicBezTo>
                  <a:cubicBezTo>
                    <a:pt x="333" y="141"/>
                    <a:pt x="331" y="133"/>
                    <a:pt x="329" y="124"/>
                  </a:cubicBezTo>
                  <a:cubicBezTo>
                    <a:pt x="324" y="108"/>
                    <a:pt x="324" y="108"/>
                    <a:pt x="324" y="108"/>
                  </a:cubicBezTo>
                  <a:cubicBezTo>
                    <a:pt x="321" y="100"/>
                    <a:pt x="317" y="93"/>
                    <a:pt x="313" y="85"/>
                  </a:cubicBezTo>
                  <a:cubicBezTo>
                    <a:pt x="304" y="71"/>
                    <a:pt x="304" y="71"/>
                    <a:pt x="304" y="71"/>
                  </a:cubicBezTo>
                  <a:cubicBezTo>
                    <a:pt x="293" y="57"/>
                    <a:pt x="293" y="57"/>
                    <a:pt x="293" y="57"/>
                  </a:cubicBezTo>
                  <a:cubicBezTo>
                    <a:pt x="281" y="45"/>
                    <a:pt x="281" y="45"/>
                    <a:pt x="281" y="45"/>
                  </a:cubicBezTo>
                  <a:cubicBezTo>
                    <a:pt x="268" y="34"/>
                    <a:pt x="268" y="34"/>
                    <a:pt x="268" y="34"/>
                  </a:cubicBezTo>
                  <a:cubicBezTo>
                    <a:pt x="254" y="24"/>
                    <a:pt x="254" y="24"/>
                    <a:pt x="254" y="24"/>
                  </a:cubicBezTo>
                  <a:cubicBezTo>
                    <a:pt x="246" y="20"/>
                    <a:pt x="239" y="16"/>
                    <a:pt x="232" y="13"/>
                  </a:cubicBezTo>
                  <a:cubicBezTo>
                    <a:pt x="224" y="10"/>
                    <a:pt x="216" y="7"/>
                    <a:pt x="208" y="5"/>
                  </a:cubicBezTo>
                  <a:cubicBezTo>
                    <a:pt x="200" y="3"/>
                    <a:pt x="193" y="2"/>
                    <a:pt x="184" y="1"/>
                  </a:cubicBezTo>
                  <a:cubicBezTo>
                    <a:pt x="176" y="0"/>
                    <a:pt x="168" y="0"/>
                    <a:pt x="160" y="0"/>
                  </a:cubicBezTo>
                  <a:cubicBezTo>
                    <a:pt x="152" y="1"/>
                    <a:pt x="144" y="2"/>
                    <a:pt x="136" y="3"/>
                  </a:cubicBezTo>
                  <a:cubicBezTo>
                    <a:pt x="128" y="5"/>
                    <a:pt x="120" y="7"/>
                    <a:pt x="113" y="10"/>
                  </a:cubicBezTo>
                  <a:cubicBezTo>
                    <a:pt x="97" y="16"/>
                    <a:pt x="97" y="16"/>
                    <a:pt x="97" y="16"/>
                  </a:cubicBezTo>
                  <a:cubicBezTo>
                    <a:pt x="90" y="20"/>
                    <a:pt x="83" y="24"/>
                    <a:pt x="76" y="29"/>
                  </a:cubicBezTo>
                  <a:cubicBezTo>
                    <a:pt x="62" y="39"/>
                    <a:pt x="62" y="39"/>
                    <a:pt x="62" y="39"/>
                  </a:cubicBezTo>
                  <a:cubicBezTo>
                    <a:pt x="49" y="51"/>
                    <a:pt x="49" y="51"/>
                    <a:pt x="49" y="51"/>
                  </a:cubicBezTo>
                  <a:cubicBezTo>
                    <a:pt x="38" y="64"/>
                    <a:pt x="38" y="64"/>
                    <a:pt x="38" y="64"/>
                  </a:cubicBezTo>
                  <a:cubicBezTo>
                    <a:pt x="28" y="78"/>
                    <a:pt x="28" y="78"/>
                    <a:pt x="28" y="78"/>
                  </a:cubicBezTo>
                  <a:cubicBezTo>
                    <a:pt x="20" y="93"/>
                    <a:pt x="20" y="93"/>
                    <a:pt x="20" y="93"/>
                  </a:cubicBezTo>
                  <a:cubicBezTo>
                    <a:pt x="16" y="101"/>
                    <a:pt x="13" y="108"/>
                    <a:pt x="10" y="116"/>
                  </a:cubicBezTo>
                  <a:cubicBezTo>
                    <a:pt x="7" y="125"/>
                    <a:pt x="5" y="132"/>
                    <a:pt x="3" y="141"/>
                  </a:cubicBezTo>
                  <a:cubicBezTo>
                    <a:pt x="2" y="149"/>
                    <a:pt x="1" y="157"/>
                    <a:pt x="1" y="166"/>
                  </a:cubicBezTo>
                  <a:cubicBezTo>
                    <a:pt x="0" y="174"/>
                    <a:pt x="1" y="182"/>
                    <a:pt x="1" y="191"/>
                  </a:cubicBezTo>
                  <a:cubicBezTo>
                    <a:pt x="2" y="199"/>
                    <a:pt x="3" y="207"/>
                    <a:pt x="5" y="216"/>
                  </a:cubicBezTo>
                  <a:cubicBezTo>
                    <a:pt x="7" y="224"/>
                    <a:pt x="10" y="232"/>
                    <a:pt x="13" y="240"/>
                  </a:cubicBezTo>
                  <a:cubicBezTo>
                    <a:pt x="16" y="248"/>
                    <a:pt x="19" y="255"/>
                    <a:pt x="24" y="263"/>
                  </a:cubicBezTo>
                  <a:cubicBezTo>
                    <a:pt x="33" y="277"/>
                    <a:pt x="33" y="277"/>
                    <a:pt x="33" y="277"/>
                  </a:cubicBezTo>
                  <a:cubicBezTo>
                    <a:pt x="43" y="291"/>
                    <a:pt x="43" y="291"/>
                    <a:pt x="43" y="291"/>
                  </a:cubicBezTo>
                  <a:cubicBezTo>
                    <a:pt x="168" y="421"/>
                    <a:pt x="168" y="421"/>
                    <a:pt x="168" y="421"/>
                  </a:cubicBezTo>
                  <a:lnTo>
                    <a:pt x="287" y="29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41" name="Freeform 40"/>
            <p:cNvSpPr>
              <a:spLocks/>
            </p:cNvSpPr>
            <p:nvPr/>
          </p:nvSpPr>
          <p:spPr bwMode="auto">
            <a:xfrm>
              <a:off x="3714" y="787"/>
              <a:ext cx="882" cy="1106"/>
            </a:xfrm>
            <a:custGeom>
              <a:avLst/>
              <a:gdLst>
                <a:gd name="T0" fmla="*/ 260 w 305"/>
                <a:gd name="T1" fmla="*/ 270 h 382"/>
                <a:gd name="T2" fmla="*/ 275 w 305"/>
                <a:gd name="T3" fmla="*/ 252 h 382"/>
                <a:gd name="T4" fmla="*/ 287 w 305"/>
                <a:gd name="T5" fmla="*/ 232 h 382"/>
                <a:gd name="T6" fmla="*/ 296 w 305"/>
                <a:gd name="T7" fmla="*/ 211 h 382"/>
                <a:gd name="T8" fmla="*/ 302 w 305"/>
                <a:gd name="T9" fmla="*/ 188 h 382"/>
                <a:gd name="T10" fmla="*/ 305 w 305"/>
                <a:gd name="T11" fmla="*/ 166 h 382"/>
                <a:gd name="T12" fmla="*/ 304 w 305"/>
                <a:gd name="T13" fmla="*/ 143 h 382"/>
                <a:gd name="T14" fmla="*/ 301 w 305"/>
                <a:gd name="T15" fmla="*/ 120 h 382"/>
                <a:gd name="T16" fmla="*/ 294 w 305"/>
                <a:gd name="T17" fmla="*/ 98 h 382"/>
                <a:gd name="T18" fmla="*/ 284 w 305"/>
                <a:gd name="T19" fmla="*/ 77 h 382"/>
                <a:gd name="T20" fmla="*/ 271 w 305"/>
                <a:gd name="T21" fmla="*/ 58 h 382"/>
                <a:gd name="T22" fmla="*/ 255 w 305"/>
                <a:gd name="T23" fmla="*/ 40 h 382"/>
                <a:gd name="T24" fmla="*/ 236 w 305"/>
                <a:gd name="T25" fmla="*/ 26 h 382"/>
                <a:gd name="T26" fmla="*/ 217 w 305"/>
                <a:gd name="T27" fmla="*/ 14 h 382"/>
                <a:gd name="T28" fmla="*/ 196 w 305"/>
                <a:gd name="T29" fmla="*/ 6 h 382"/>
                <a:gd name="T30" fmla="*/ 174 w 305"/>
                <a:gd name="T31" fmla="*/ 1 h 382"/>
                <a:gd name="T32" fmla="*/ 152 w 305"/>
                <a:gd name="T33" fmla="*/ 0 h 382"/>
                <a:gd name="T34" fmla="*/ 130 w 305"/>
                <a:gd name="T35" fmla="*/ 1 h 382"/>
                <a:gd name="T36" fmla="*/ 109 w 305"/>
                <a:gd name="T37" fmla="*/ 6 h 382"/>
                <a:gd name="T38" fmla="*/ 88 w 305"/>
                <a:gd name="T39" fmla="*/ 14 h 382"/>
                <a:gd name="T40" fmla="*/ 68 w 305"/>
                <a:gd name="T41" fmla="*/ 26 h 382"/>
                <a:gd name="T42" fmla="*/ 50 w 305"/>
                <a:gd name="T43" fmla="*/ 40 h 382"/>
                <a:gd name="T44" fmla="*/ 34 w 305"/>
                <a:gd name="T45" fmla="*/ 58 h 382"/>
                <a:gd name="T46" fmla="*/ 21 w 305"/>
                <a:gd name="T47" fmla="*/ 77 h 382"/>
                <a:gd name="T48" fmla="*/ 11 w 305"/>
                <a:gd name="T49" fmla="*/ 98 h 382"/>
                <a:gd name="T50" fmla="*/ 4 w 305"/>
                <a:gd name="T51" fmla="*/ 120 h 382"/>
                <a:gd name="T52" fmla="*/ 0 w 305"/>
                <a:gd name="T53" fmla="*/ 143 h 382"/>
                <a:gd name="T54" fmla="*/ 0 w 305"/>
                <a:gd name="T55" fmla="*/ 166 h 382"/>
                <a:gd name="T56" fmla="*/ 2 w 305"/>
                <a:gd name="T57" fmla="*/ 189 h 382"/>
                <a:gd name="T58" fmla="*/ 8 w 305"/>
                <a:gd name="T59" fmla="*/ 211 h 382"/>
                <a:gd name="T60" fmla="*/ 17 w 305"/>
                <a:gd name="T61" fmla="*/ 232 h 382"/>
                <a:gd name="T62" fmla="*/ 29 w 305"/>
                <a:gd name="T63" fmla="*/ 252 h 382"/>
                <a:gd name="T64" fmla="*/ 44 w 305"/>
                <a:gd name="T65" fmla="*/ 271 h 382"/>
                <a:gd name="T66" fmla="*/ 152 w 305"/>
                <a:gd name="T67" fmla="*/ 382 h 382"/>
                <a:gd name="T68" fmla="*/ 260 w 305"/>
                <a:gd name="T69" fmla="*/ 27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5" h="382">
                  <a:moveTo>
                    <a:pt x="260" y="270"/>
                  </a:moveTo>
                  <a:cubicBezTo>
                    <a:pt x="265" y="264"/>
                    <a:pt x="270" y="258"/>
                    <a:pt x="275" y="252"/>
                  </a:cubicBezTo>
                  <a:cubicBezTo>
                    <a:pt x="280" y="245"/>
                    <a:pt x="284" y="239"/>
                    <a:pt x="287" y="232"/>
                  </a:cubicBezTo>
                  <a:cubicBezTo>
                    <a:pt x="291" y="225"/>
                    <a:pt x="294" y="218"/>
                    <a:pt x="296" y="211"/>
                  </a:cubicBezTo>
                  <a:cubicBezTo>
                    <a:pt x="299" y="203"/>
                    <a:pt x="300" y="196"/>
                    <a:pt x="302" y="188"/>
                  </a:cubicBezTo>
                  <a:cubicBezTo>
                    <a:pt x="303" y="181"/>
                    <a:pt x="304" y="173"/>
                    <a:pt x="305" y="166"/>
                  </a:cubicBezTo>
                  <a:cubicBezTo>
                    <a:pt x="305" y="158"/>
                    <a:pt x="305" y="150"/>
                    <a:pt x="304" y="143"/>
                  </a:cubicBezTo>
                  <a:cubicBezTo>
                    <a:pt x="303" y="135"/>
                    <a:pt x="302" y="128"/>
                    <a:pt x="301" y="120"/>
                  </a:cubicBezTo>
                  <a:cubicBezTo>
                    <a:pt x="299" y="113"/>
                    <a:pt x="296" y="106"/>
                    <a:pt x="294" y="98"/>
                  </a:cubicBezTo>
                  <a:cubicBezTo>
                    <a:pt x="291" y="91"/>
                    <a:pt x="288" y="84"/>
                    <a:pt x="284" y="77"/>
                  </a:cubicBezTo>
                  <a:cubicBezTo>
                    <a:pt x="280" y="71"/>
                    <a:pt x="276" y="64"/>
                    <a:pt x="271" y="58"/>
                  </a:cubicBezTo>
                  <a:cubicBezTo>
                    <a:pt x="266" y="52"/>
                    <a:pt x="261" y="46"/>
                    <a:pt x="255" y="40"/>
                  </a:cubicBezTo>
                  <a:cubicBezTo>
                    <a:pt x="249" y="35"/>
                    <a:pt x="243" y="30"/>
                    <a:pt x="236" y="26"/>
                  </a:cubicBezTo>
                  <a:cubicBezTo>
                    <a:pt x="230" y="21"/>
                    <a:pt x="224" y="18"/>
                    <a:pt x="217" y="14"/>
                  </a:cubicBezTo>
                  <a:cubicBezTo>
                    <a:pt x="210" y="11"/>
                    <a:pt x="203" y="9"/>
                    <a:pt x="196" y="6"/>
                  </a:cubicBezTo>
                  <a:cubicBezTo>
                    <a:pt x="189" y="4"/>
                    <a:pt x="182" y="3"/>
                    <a:pt x="174" y="1"/>
                  </a:cubicBezTo>
                  <a:cubicBezTo>
                    <a:pt x="167" y="0"/>
                    <a:pt x="160" y="0"/>
                    <a:pt x="152" y="0"/>
                  </a:cubicBezTo>
                  <a:cubicBezTo>
                    <a:pt x="145" y="0"/>
                    <a:pt x="138" y="0"/>
                    <a:pt x="130" y="1"/>
                  </a:cubicBezTo>
                  <a:cubicBezTo>
                    <a:pt x="123" y="3"/>
                    <a:pt x="116" y="4"/>
                    <a:pt x="109" y="6"/>
                  </a:cubicBezTo>
                  <a:cubicBezTo>
                    <a:pt x="101" y="9"/>
                    <a:pt x="95" y="11"/>
                    <a:pt x="88" y="14"/>
                  </a:cubicBezTo>
                  <a:cubicBezTo>
                    <a:pt x="81" y="18"/>
                    <a:pt x="75" y="21"/>
                    <a:pt x="68" y="26"/>
                  </a:cubicBezTo>
                  <a:cubicBezTo>
                    <a:pt x="62" y="30"/>
                    <a:pt x="56" y="35"/>
                    <a:pt x="50" y="40"/>
                  </a:cubicBezTo>
                  <a:cubicBezTo>
                    <a:pt x="44" y="46"/>
                    <a:pt x="39" y="52"/>
                    <a:pt x="34" y="58"/>
                  </a:cubicBezTo>
                  <a:cubicBezTo>
                    <a:pt x="29" y="64"/>
                    <a:pt x="25" y="71"/>
                    <a:pt x="21" y="77"/>
                  </a:cubicBezTo>
                  <a:cubicBezTo>
                    <a:pt x="17" y="84"/>
                    <a:pt x="14" y="91"/>
                    <a:pt x="11" y="98"/>
                  </a:cubicBezTo>
                  <a:cubicBezTo>
                    <a:pt x="8" y="106"/>
                    <a:pt x="6" y="113"/>
                    <a:pt x="4" y="120"/>
                  </a:cubicBezTo>
                  <a:cubicBezTo>
                    <a:pt x="2" y="128"/>
                    <a:pt x="1" y="135"/>
                    <a:pt x="0" y="143"/>
                  </a:cubicBezTo>
                  <a:cubicBezTo>
                    <a:pt x="0" y="151"/>
                    <a:pt x="0" y="158"/>
                    <a:pt x="0" y="166"/>
                  </a:cubicBezTo>
                  <a:cubicBezTo>
                    <a:pt x="0" y="174"/>
                    <a:pt x="1" y="181"/>
                    <a:pt x="2" y="189"/>
                  </a:cubicBezTo>
                  <a:cubicBezTo>
                    <a:pt x="4" y="196"/>
                    <a:pt x="6" y="203"/>
                    <a:pt x="8" y="211"/>
                  </a:cubicBezTo>
                  <a:cubicBezTo>
                    <a:pt x="11" y="218"/>
                    <a:pt x="14" y="225"/>
                    <a:pt x="17" y="232"/>
                  </a:cubicBezTo>
                  <a:cubicBezTo>
                    <a:pt x="21" y="239"/>
                    <a:pt x="25" y="245"/>
                    <a:pt x="29" y="252"/>
                  </a:cubicBezTo>
                  <a:cubicBezTo>
                    <a:pt x="34" y="259"/>
                    <a:pt x="39" y="265"/>
                    <a:pt x="44" y="271"/>
                  </a:cubicBezTo>
                  <a:cubicBezTo>
                    <a:pt x="152" y="382"/>
                    <a:pt x="152" y="382"/>
                    <a:pt x="152" y="382"/>
                  </a:cubicBezTo>
                  <a:lnTo>
                    <a:pt x="260" y="27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42" name="Freeform 41"/>
            <p:cNvSpPr>
              <a:spLocks/>
            </p:cNvSpPr>
            <p:nvPr/>
          </p:nvSpPr>
          <p:spPr bwMode="auto">
            <a:xfrm>
              <a:off x="3737" y="1436"/>
              <a:ext cx="833" cy="489"/>
            </a:xfrm>
            <a:custGeom>
              <a:avLst/>
              <a:gdLst>
                <a:gd name="T0" fmla="*/ 416 w 833"/>
                <a:gd name="T1" fmla="*/ 489 h 489"/>
                <a:gd name="T2" fmla="*/ 833 w 833"/>
                <a:gd name="T3" fmla="*/ 57 h 489"/>
                <a:gd name="T4" fmla="*/ 833 w 833"/>
                <a:gd name="T5" fmla="*/ 0 h 489"/>
                <a:gd name="T6" fmla="*/ 0 w 833"/>
                <a:gd name="T7" fmla="*/ 0 h 489"/>
                <a:gd name="T8" fmla="*/ 0 w 833"/>
                <a:gd name="T9" fmla="*/ 57 h 489"/>
                <a:gd name="T10" fmla="*/ 416 w 833"/>
                <a:gd name="T11" fmla="*/ 489 h 489"/>
              </a:gdLst>
              <a:ahLst/>
              <a:cxnLst>
                <a:cxn ang="0">
                  <a:pos x="T0" y="T1"/>
                </a:cxn>
                <a:cxn ang="0">
                  <a:pos x="T2" y="T3"/>
                </a:cxn>
                <a:cxn ang="0">
                  <a:pos x="T4" y="T5"/>
                </a:cxn>
                <a:cxn ang="0">
                  <a:pos x="T6" y="T7"/>
                </a:cxn>
                <a:cxn ang="0">
                  <a:pos x="T8" y="T9"/>
                </a:cxn>
                <a:cxn ang="0">
                  <a:pos x="T10" y="T11"/>
                </a:cxn>
              </a:cxnLst>
              <a:rect l="0" t="0" r="r" b="b"/>
              <a:pathLst>
                <a:path w="833" h="489">
                  <a:moveTo>
                    <a:pt x="416" y="489"/>
                  </a:moveTo>
                  <a:lnTo>
                    <a:pt x="833" y="57"/>
                  </a:lnTo>
                  <a:lnTo>
                    <a:pt x="833" y="0"/>
                  </a:lnTo>
                  <a:lnTo>
                    <a:pt x="0" y="0"/>
                  </a:lnTo>
                  <a:lnTo>
                    <a:pt x="0" y="57"/>
                  </a:lnTo>
                  <a:lnTo>
                    <a:pt x="416" y="48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43" name="Freeform 42"/>
            <p:cNvSpPr>
              <a:spLocks/>
            </p:cNvSpPr>
            <p:nvPr/>
          </p:nvSpPr>
          <p:spPr bwMode="auto">
            <a:xfrm>
              <a:off x="5140" y="642"/>
              <a:ext cx="1163" cy="1382"/>
            </a:xfrm>
            <a:custGeom>
              <a:avLst/>
              <a:gdLst>
                <a:gd name="T0" fmla="*/ 331 w 402"/>
                <a:gd name="T1" fmla="*/ 342 h 477"/>
                <a:gd name="T2" fmla="*/ 331 w 402"/>
                <a:gd name="T3" fmla="*/ 74 h 477"/>
                <a:gd name="T4" fmla="*/ 72 w 402"/>
                <a:gd name="T5" fmla="*/ 74 h 477"/>
                <a:gd name="T6" fmla="*/ 72 w 402"/>
                <a:gd name="T7" fmla="*/ 343 h 477"/>
                <a:gd name="T8" fmla="*/ 201 w 402"/>
                <a:gd name="T9" fmla="*/ 477 h 477"/>
                <a:gd name="T10" fmla="*/ 331 w 402"/>
                <a:gd name="T11" fmla="*/ 342 h 477"/>
              </a:gdLst>
              <a:ahLst/>
              <a:cxnLst>
                <a:cxn ang="0">
                  <a:pos x="T0" y="T1"/>
                </a:cxn>
                <a:cxn ang="0">
                  <a:pos x="T2" y="T3"/>
                </a:cxn>
                <a:cxn ang="0">
                  <a:pos x="T4" y="T5"/>
                </a:cxn>
                <a:cxn ang="0">
                  <a:pos x="T6" y="T7"/>
                </a:cxn>
                <a:cxn ang="0">
                  <a:pos x="T8" y="T9"/>
                </a:cxn>
                <a:cxn ang="0">
                  <a:pos x="T10" y="T11"/>
                </a:cxn>
              </a:cxnLst>
              <a:rect l="0" t="0" r="r" b="b"/>
              <a:pathLst>
                <a:path w="402" h="477">
                  <a:moveTo>
                    <a:pt x="331" y="342"/>
                  </a:moveTo>
                  <a:cubicBezTo>
                    <a:pt x="402" y="268"/>
                    <a:pt x="402" y="148"/>
                    <a:pt x="331" y="74"/>
                  </a:cubicBezTo>
                  <a:cubicBezTo>
                    <a:pt x="260" y="0"/>
                    <a:pt x="143" y="0"/>
                    <a:pt x="72" y="74"/>
                  </a:cubicBezTo>
                  <a:cubicBezTo>
                    <a:pt x="0" y="148"/>
                    <a:pt x="0" y="269"/>
                    <a:pt x="72" y="343"/>
                  </a:cubicBezTo>
                  <a:cubicBezTo>
                    <a:pt x="201" y="477"/>
                    <a:pt x="201" y="477"/>
                    <a:pt x="201" y="477"/>
                  </a:cubicBezTo>
                  <a:lnTo>
                    <a:pt x="331" y="342"/>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44" name="Freeform 43"/>
            <p:cNvSpPr>
              <a:spLocks/>
            </p:cNvSpPr>
            <p:nvPr/>
          </p:nvSpPr>
          <p:spPr bwMode="auto">
            <a:xfrm>
              <a:off x="5235" y="740"/>
              <a:ext cx="973" cy="1220"/>
            </a:xfrm>
            <a:custGeom>
              <a:avLst/>
              <a:gdLst>
                <a:gd name="T0" fmla="*/ 287 w 336"/>
                <a:gd name="T1" fmla="*/ 297 h 421"/>
                <a:gd name="T2" fmla="*/ 299 w 336"/>
                <a:gd name="T3" fmla="*/ 284 h 421"/>
                <a:gd name="T4" fmla="*/ 308 w 336"/>
                <a:gd name="T5" fmla="*/ 270 h 421"/>
                <a:gd name="T6" fmla="*/ 321 w 336"/>
                <a:gd name="T7" fmla="*/ 247 h 421"/>
                <a:gd name="T8" fmla="*/ 329 w 336"/>
                <a:gd name="T9" fmla="*/ 224 h 421"/>
                <a:gd name="T10" fmla="*/ 334 w 336"/>
                <a:gd name="T11" fmla="*/ 199 h 421"/>
                <a:gd name="T12" fmla="*/ 336 w 336"/>
                <a:gd name="T13" fmla="*/ 174 h 421"/>
                <a:gd name="T14" fmla="*/ 335 w 336"/>
                <a:gd name="T15" fmla="*/ 149 h 421"/>
                <a:gd name="T16" fmla="*/ 329 w 336"/>
                <a:gd name="T17" fmla="*/ 124 h 421"/>
                <a:gd name="T18" fmla="*/ 324 w 336"/>
                <a:gd name="T19" fmla="*/ 108 h 421"/>
                <a:gd name="T20" fmla="*/ 313 w 336"/>
                <a:gd name="T21" fmla="*/ 85 h 421"/>
                <a:gd name="T22" fmla="*/ 304 w 336"/>
                <a:gd name="T23" fmla="*/ 71 h 421"/>
                <a:gd name="T24" fmla="*/ 293 w 336"/>
                <a:gd name="T25" fmla="*/ 57 h 421"/>
                <a:gd name="T26" fmla="*/ 281 w 336"/>
                <a:gd name="T27" fmla="*/ 45 h 421"/>
                <a:gd name="T28" fmla="*/ 268 w 336"/>
                <a:gd name="T29" fmla="*/ 34 h 421"/>
                <a:gd name="T30" fmla="*/ 254 w 336"/>
                <a:gd name="T31" fmla="*/ 24 h 421"/>
                <a:gd name="T32" fmla="*/ 232 w 336"/>
                <a:gd name="T33" fmla="*/ 13 h 421"/>
                <a:gd name="T34" fmla="*/ 208 w 336"/>
                <a:gd name="T35" fmla="*/ 5 h 421"/>
                <a:gd name="T36" fmla="*/ 185 w 336"/>
                <a:gd name="T37" fmla="*/ 1 h 421"/>
                <a:gd name="T38" fmla="*/ 160 w 336"/>
                <a:gd name="T39" fmla="*/ 0 h 421"/>
                <a:gd name="T40" fmla="*/ 136 w 336"/>
                <a:gd name="T41" fmla="*/ 3 h 421"/>
                <a:gd name="T42" fmla="*/ 113 w 336"/>
                <a:gd name="T43" fmla="*/ 10 h 421"/>
                <a:gd name="T44" fmla="*/ 98 w 336"/>
                <a:gd name="T45" fmla="*/ 16 h 421"/>
                <a:gd name="T46" fmla="*/ 76 w 336"/>
                <a:gd name="T47" fmla="*/ 29 h 421"/>
                <a:gd name="T48" fmla="*/ 62 w 336"/>
                <a:gd name="T49" fmla="*/ 39 h 421"/>
                <a:gd name="T50" fmla="*/ 50 w 336"/>
                <a:gd name="T51" fmla="*/ 51 h 421"/>
                <a:gd name="T52" fmla="*/ 38 w 336"/>
                <a:gd name="T53" fmla="*/ 64 h 421"/>
                <a:gd name="T54" fmla="*/ 28 w 336"/>
                <a:gd name="T55" fmla="*/ 78 h 421"/>
                <a:gd name="T56" fmla="*/ 20 w 336"/>
                <a:gd name="T57" fmla="*/ 93 h 421"/>
                <a:gd name="T58" fmla="*/ 10 w 336"/>
                <a:gd name="T59" fmla="*/ 116 h 421"/>
                <a:gd name="T60" fmla="*/ 4 w 336"/>
                <a:gd name="T61" fmla="*/ 141 h 421"/>
                <a:gd name="T62" fmla="*/ 1 w 336"/>
                <a:gd name="T63" fmla="*/ 166 h 421"/>
                <a:gd name="T64" fmla="*/ 1 w 336"/>
                <a:gd name="T65" fmla="*/ 191 h 421"/>
                <a:gd name="T66" fmla="*/ 5 w 336"/>
                <a:gd name="T67" fmla="*/ 216 h 421"/>
                <a:gd name="T68" fmla="*/ 13 w 336"/>
                <a:gd name="T69" fmla="*/ 240 h 421"/>
                <a:gd name="T70" fmla="*/ 24 w 336"/>
                <a:gd name="T71" fmla="*/ 263 h 421"/>
                <a:gd name="T72" fmla="*/ 33 w 336"/>
                <a:gd name="T73" fmla="*/ 277 h 421"/>
                <a:gd name="T74" fmla="*/ 44 w 336"/>
                <a:gd name="T75" fmla="*/ 291 h 421"/>
                <a:gd name="T76" fmla="*/ 168 w 336"/>
                <a:gd name="T77" fmla="*/ 421 h 421"/>
                <a:gd name="T78" fmla="*/ 287 w 336"/>
                <a:gd name="T79" fmla="*/ 297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36" h="421">
                  <a:moveTo>
                    <a:pt x="287" y="297"/>
                  </a:moveTo>
                  <a:cubicBezTo>
                    <a:pt x="299" y="284"/>
                    <a:pt x="299" y="284"/>
                    <a:pt x="299" y="284"/>
                  </a:cubicBezTo>
                  <a:cubicBezTo>
                    <a:pt x="308" y="270"/>
                    <a:pt x="308" y="270"/>
                    <a:pt x="308" y="270"/>
                  </a:cubicBezTo>
                  <a:cubicBezTo>
                    <a:pt x="313" y="263"/>
                    <a:pt x="317" y="255"/>
                    <a:pt x="321" y="247"/>
                  </a:cubicBezTo>
                  <a:cubicBezTo>
                    <a:pt x="324" y="240"/>
                    <a:pt x="327" y="232"/>
                    <a:pt x="329" y="224"/>
                  </a:cubicBezTo>
                  <a:cubicBezTo>
                    <a:pt x="331" y="215"/>
                    <a:pt x="333" y="207"/>
                    <a:pt x="334" y="199"/>
                  </a:cubicBezTo>
                  <a:cubicBezTo>
                    <a:pt x="335" y="191"/>
                    <a:pt x="336" y="183"/>
                    <a:pt x="336" y="174"/>
                  </a:cubicBezTo>
                  <a:cubicBezTo>
                    <a:pt x="336" y="166"/>
                    <a:pt x="335" y="157"/>
                    <a:pt x="335" y="149"/>
                  </a:cubicBezTo>
                  <a:cubicBezTo>
                    <a:pt x="333" y="141"/>
                    <a:pt x="332" y="133"/>
                    <a:pt x="329" y="124"/>
                  </a:cubicBezTo>
                  <a:cubicBezTo>
                    <a:pt x="324" y="108"/>
                    <a:pt x="324" y="108"/>
                    <a:pt x="324" y="108"/>
                  </a:cubicBezTo>
                  <a:cubicBezTo>
                    <a:pt x="321" y="100"/>
                    <a:pt x="317" y="93"/>
                    <a:pt x="313" y="85"/>
                  </a:cubicBezTo>
                  <a:cubicBezTo>
                    <a:pt x="304" y="71"/>
                    <a:pt x="304" y="71"/>
                    <a:pt x="304" y="71"/>
                  </a:cubicBezTo>
                  <a:cubicBezTo>
                    <a:pt x="293" y="57"/>
                    <a:pt x="293" y="57"/>
                    <a:pt x="293" y="57"/>
                  </a:cubicBezTo>
                  <a:cubicBezTo>
                    <a:pt x="281" y="45"/>
                    <a:pt x="281" y="45"/>
                    <a:pt x="281" y="45"/>
                  </a:cubicBezTo>
                  <a:cubicBezTo>
                    <a:pt x="268" y="34"/>
                    <a:pt x="268" y="34"/>
                    <a:pt x="268" y="34"/>
                  </a:cubicBezTo>
                  <a:cubicBezTo>
                    <a:pt x="254" y="24"/>
                    <a:pt x="254" y="24"/>
                    <a:pt x="254" y="24"/>
                  </a:cubicBezTo>
                  <a:cubicBezTo>
                    <a:pt x="247" y="20"/>
                    <a:pt x="239" y="16"/>
                    <a:pt x="232" y="13"/>
                  </a:cubicBezTo>
                  <a:cubicBezTo>
                    <a:pt x="224" y="10"/>
                    <a:pt x="216" y="7"/>
                    <a:pt x="208" y="5"/>
                  </a:cubicBezTo>
                  <a:cubicBezTo>
                    <a:pt x="200" y="3"/>
                    <a:pt x="193" y="2"/>
                    <a:pt x="185" y="1"/>
                  </a:cubicBezTo>
                  <a:cubicBezTo>
                    <a:pt x="176" y="0"/>
                    <a:pt x="169" y="0"/>
                    <a:pt x="160" y="0"/>
                  </a:cubicBezTo>
                  <a:cubicBezTo>
                    <a:pt x="152" y="1"/>
                    <a:pt x="144" y="2"/>
                    <a:pt x="136" y="3"/>
                  </a:cubicBezTo>
                  <a:cubicBezTo>
                    <a:pt x="128" y="5"/>
                    <a:pt x="121" y="7"/>
                    <a:pt x="113" y="10"/>
                  </a:cubicBezTo>
                  <a:cubicBezTo>
                    <a:pt x="98" y="16"/>
                    <a:pt x="98" y="16"/>
                    <a:pt x="98" y="16"/>
                  </a:cubicBezTo>
                  <a:cubicBezTo>
                    <a:pt x="90" y="20"/>
                    <a:pt x="83" y="24"/>
                    <a:pt x="76" y="29"/>
                  </a:cubicBezTo>
                  <a:cubicBezTo>
                    <a:pt x="62" y="39"/>
                    <a:pt x="62" y="39"/>
                    <a:pt x="62" y="39"/>
                  </a:cubicBezTo>
                  <a:cubicBezTo>
                    <a:pt x="50" y="51"/>
                    <a:pt x="50" y="51"/>
                    <a:pt x="50" y="51"/>
                  </a:cubicBezTo>
                  <a:cubicBezTo>
                    <a:pt x="38" y="64"/>
                    <a:pt x="38" y="64"/>
                    <a:pt x="38" y="64"/>
                  </a:cubicBezTo>
                  <a:cubicBezTo>
                    <a:pt x="28" y="78"/>
                    <a:pt x="28" y="78"/>
                    <a:pt x="28" y="78"/>
                  </a:cubicBezTo>
                  <a:cubicBezTo>
                    <a:pt x="20" y="93"/>
                    <a:pt x="20" y="93"/>
                    <a:pt x="20" y="93"/>
                  </a:cubicBezTo>
                  <a:cubicBezTo>
                    <a:pt x="16" y="101"/>
                    <a:pt x="13" y="108"/>
                    <a:pt x="10" y="116"/>
                  </a:cubicBezTo>
                  <a:cubicBezTo>
                    <a:pt x="7" y="125"/>
                    <a:pt x="5" y="132"/>
                    <a:pt x="4" y="141"/>
                  </a:cubicBezTo>
                  <a:cubicBezTo>
                    <a:pt x="2" y="149"/>
                    <a:pt x="1" y="157"/>
                    <a:pt x="1" y="166"/>
                  </a:cubicBezTo>
                  <a:cubicBezTo>
                    <a:pt x="0" y="174"/>
                    <a:pt x="1" y="182"/>
                    <a:pt x="1" y="191"/>
                  </a:cubicBezTo>
                  <a:cubicBezTo>
                    <a:pt x="2" y="199"/>
                    <a:pt x="4" y="207"/>
                    <a:pt x="5" y="216"/>
                  </a:cubicBezTo>
                  <a:cubicBezTo>
                    <a:pt x="7" y="224"/>
                    <a:pt x="10" y="232"/>
                    <a:pt x="13" y="240"/>
                  </a:cubicBezTo>
                  <a:cubicBezTo>
                    <a:pt x="16" y="248"/>
                    <a:pt x="20" y="255"/>
                    <a:pt x="24" y="263"/>
                  </a:cubicBezTo>
                  <a:cubicBezTo>
                    <a:pt x="33" y="277"/>
                    <a:pt x="33" y="277"/>
                    <a:pt x="33" y="277"/>
                  </a:cubicBezTo>
                  <a:cubicBezTo>
                    <a:pt x="44" y="291"/>
                    <a:pt x="44" y="291"/>
                    <a:pt x="44" y="291"/>
                  </a:cubicBezTo>
                  <a:cubicBezTo>
                    <a:pt x="168" y="421"/>
                    <a:pt x="168" y="421"/>
                    <a:pt x="168" y="421"/>
                  </a:cubicBezTo>
                  <a:lnTo>
                    <a:pt x="287" y="29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45" name="Freeform 44"/>
            <p:cNvSpPr>
              <a:spLocks/>
            </p:cNvSpPr>
            <p:nvPr/>
          </p:nvSpPr>
          <p:spPr bwMode="auto">
            <a:xfrm>
              <a:off x="5282" y="787"/>
              <a:ext cx="882" cy="1106"/>
            </a:xfrm>
            <a:custGeom>
              <a:avLst/>
              <a:gdLst>
                <a:gd name="T0" fmla="*/ 260 w 305"/>
                <a:gd name="T1" fmla="*/ 270 h 382"/>
                <a:gd name="T2" fmla="*/ 275 w 305"/>
                <a:gd name="T3" fmla="*/ 252 h 382"/>
                <a:gd name="T4" fmla="*/ 288 w 305"/>
                <a:gd name="T5" fmla="*/ 232 h 382"/>
                <a:gd name="T6" fmla="*/ 296 w 305"/>
                <a:gd name="T7" fmla="*/ 211 h 382"/>
                <a:gd name="T8" fmla="*/ 302 w 305"/>
                <a:gd name="T9" fmla="*/ 188 h 382"/>
                <a:gd name="T10" fmla="*/ 305 w 305"/>
                <a:gd name="T11" fmla="*/ 166 h 382"/>
                <a:gd name="T12" fmla="*/ 304 w 305"/>
                <a:gd name="T13" fmla="*/ 143 h 382"/>
                <a:gd name="T14" fmla="*/ 301 w 305"/>
                <a:gd name="T15" fmla="*/ 120 h 382"/>
                <a:gd name="T16" fmla="*/ 294 w 305"/>
                <a:gd name="T17" fmla="*/ 98 h 382"/>
                <a:gd name="T18" fmla="*/ 284 w 305"/>
                <a:gd name="T19" fmla="*/ 77 h 382"/>
                <a:gd name="T20" fmla="*/ 271 w 305"/>
                <a:gd name="T21" fmla="*/ 58 h 382"/>
                <a:gd name="T22" fmla="*/ 255 w 305"/>
                <a:gd name="T23" fmla="*/ 40 h 382"/>
                <a:gd name="T24" fmla="*/ 237 w 305"/>
                <a:gd name="T25" fmla="*/ 26 h 382"/>
                <a:gd name="T26" fmla="*/ 217 w 305"/>
                <a:gd name="T27" fmla="*/ 14 h 382"/>
                <a:gd name="T28" fmla="*/ 196 w 305"/>
                <a:gd name="T29" fmla="*/ 6 h 382"/>
                <a:gd name="T30" fmla="*/ 174 w 305"/>
                <a:gd name="T31" fmla="*/ 1 h 382"/>
                <a:gd name="T32" fmla="*/ 152 w 305"/>
                <a:gd name="T33" fmla="*/ 0 h 382"/>
                <a:gd name="T34" fmla="*/ 130 w 305"/>
                <a:gd name="T35" fmla="*/ 1 h 382"/>
                <a:gd name="T36" fmla="*/ 109 w 305"/>
                <a:gd name="T37" fmla="*/ 6 h 382"/>
                <a:gd name="T38" fmla="*/ 88 w 305"/>
                <a:gd name="T39" fmla="*/ 14 h 382"/>
                <a:gd name="T40" fmla="*/ 68 w 305"/>
                <a:gd name="T41" fmla="*/ 26 h 382"/>
                <a:gd name="T42" fmla="*/ 50 w 305"/>
                <a:gd name="T43" fmla="*/ 40 h 382"/>
                <a:gd name="T44" fmla="*/ 34 w 305"/>
                <a:gd name="T45" fmla="*/ 58 h 382"/>
                <a:gd name="T46" fmla="*/ 21 w 305"/>
                <a:gd name="T47" fmla="*/ 77 h 382"/>
                <a:gd name="T48" fmla="*/ 11 w 305"/>
                <a:gd name="T49" fmla="*/ 98 h 382"/>
                <a:gd name="T50" fmla="*/ 4 w 305"/>
                <a:gd name="T51" fmla="*/ 120 h 382"/>
                <a:gd name="T52" fmla="*/ 0 w 305"/>
                <a:gd name="T53" fmla="*/ 143 h 382"/>
                <a:gd name="T54" fmla="*/ 0 w 305"/>
                <a:gd name="T55" fmla="*/ 166 h 382"/>
                <a:gd name="T56" fmla="*/ 2 w 305"/>
                <a:gd name="T57" fmla="*/ 189 h 382"/>
                <a:gd name="T58" fmla="*/ 8 w 305"/>
                <a:gd name="T59" fmla="*/ 211 h 382"/>
                <a:gd name="T60" fmla="*/ 17 w 305"/>
                <a:gd name="T61" fmla="*/ 232 h 382"/>
                <a:gd name="T62" fmla="*/ 29 w 305"/>
                <a:gd name="T63" fmla="*/ 252 h 382"/>
                <a:gd name="T64" fmla="*/ 45 w 305"/>
                <a:gd name="T65" fmla="*/ 271 h 382"/>
                <a:gd name="T66" fmla="*/ 152 w 305"/>
                <a:gd name="T67" fmla="*/ 382 h 382"/>
                <a:gd name="T68" fmla="*/ 260 w 305"/>
                <a:gd name="T69" fmla="*/ 27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5" h="382">
                  <a:moveTo>
                    <a:pt x="260" y="270"/>
                  </a:moveTo>
                  <a:cubicBezTo>
                    <a:pt x="266" y="264"/>
                    <a:pt x="271" y="258"/>
                    <a:pt x="275" y="252"/>
                  </a:cubicBezTo>
                  <a:cubicBezTo>
                    <a:pt x="280" y="245"/>
                    <a:pt x="284" y="239"/>
                    <a:pt x="288" y="232"/>
                  </a:cubicBezTo>
                  <a:cubicBezTo>
                    <a:pt x="291" y="225"/>
                    <a:pt x="294" y="218"/>
                    <a:pt x="296" y="211"/>
                  </a:cubicBezTo>
                  <a:cubicBezTo>
                    <a:pt x="299" y="203"/>
                    <a:pt x="301" y="196"/>
                    <a:pt x="302" y="188"/>
                  </a:cubicBezTo>
                  <a:cubicBezTo>
                    <a:pt x="303" y="181"/>
                    <a:pt x="304" y="173"/>
                    <a:pt x="305" y="166"/>
                  </a:cubicBezTo>
                  <a:cubicBezTo>
                    <a:pt x="305" y="158"/>
                    <a:pt x="305" y="150"/>
                    <a:pt x="304" y="143"/>
                  </a:cubicBezTo>
                  <a:cubicBezTo>
                    <a:pt x="304" y="135"/>
                    <a:pt x="302" y="128"/>
                    <a:pt x="301" y="120"/>
                  </a:cubicBezTo>
                  <a:cubicBezTo>
                    <a:pt x="299" y="113"/>
                    <a:pt x="297" y="106"/>
                    <a:pt x="294" y="98"/>
                  </a:cubicBezTo>
                  <a:cubicBezTo>
                    <a:pt x="291" y="91"/>
                    <a:pt x="288" y="84"/>
                    <a:pt x="284" y="77"/>
                  </a:cubicBezTo>
                  <a:cubicBezTo>
                    <a:pt x="280" y="71"/>
                    <a:pt x="276" y="64"/>
                    <a:pt x="271" y="58"/>
                  </a:cubicBezTo>
                  <a:cubicBezTo>
                    <a:pt x="266" y="52"/>
                    <a:pt x="261" y="46"/>
                    <a:pt x="255" y="40"/>
                  </a:cubicBezTo>
                  <a:cubicBezTo>
                    <a:pt x="249" y="35"/>
                    <a:pt x="243" y="30"/>
                    <a:pt x="237" y="26"/>
                  </a:cubicBezTo>
                  <a:cubicBezTo>
                    <a:pt x="230" y="21"/>
                    <a:pt x="224" y="18"/>
                    <a:pt x="217" y="14"/>
                  </a:cubicBezTo>
                  <a:cubicBezTo>
                    <a:pt x="210" y="11"/>
                    <a:pt x="203" y="9"/>
                    <a:pt x="196" y="6"/>
                  </a:cubicBezTo>
                  <a:cubicBezTo>
                    <a:pt x="189" y="4"/>
                    <a:pt x="182" y="3"/>
                    <a:pt x="174" y="1"/>
                  </a:cubicBezTo>
                  <a:cubicBezTo>
                    <a:pt x="167" y="0"/>
                    <a:pt x="160" y="0"/>
                    <a:pt x="152" y="0"/>
                  </a:cubicBezTo>
                  <a:cubicBezTo>
                    <a:pt x="145" y="0"/>
                    <a:pt x="138" y="0"/>
                    <a:pt x="130" y="1"/>
                  </a:cubicBezTo>
                  <a:cubicBezTo>
                    <a:pt x="123" y="3"/>
                    <a:pt x="116" y="4"/>
                    <a:pt x="109" y="6"/>
                  </a:cubicBezTo>
                  <a:cubicBezTo>
                    <a:pt x="102" y="9"/>
                    <a:pt x="95" y="11"/>
                    <a:pt x="88" y="14"/>
                  </a:cubicBezTo>
                  <a:cubicBezTo>
                    <a:pt x="81" y="18"/>
                    <a:pt x="75" y="21"/>
                    <a:pt x="68" y="26"/>
                  </a:cubicBezTo>
                  <a:cubicBezTo>
                    <a:pt x="62" y="30"/>
                    <a:pt x="56" y="35"/>
                    <a:pt x="50" y="40"/>
                  </a:cubicBezTo>
                  <a:cubicBezTo>
                    <a:pt x="44" y="46"/>
                    <a:pt x="39" y="52"/>
                    <a:pt x="34" y="58"/>
                  </a:cubicBezTo>
                  <a:cubicBezTo>
                    <a:pt x="29" y="64"/>
                    <a:pt x="25" y="71"/>
                    <a:pt x="21" y="77"/>
                  </a:cubicBezTo>
                  <a:cubicBezTo>
                    <a:pt x="17" y="84"/>
                    <a:pt x="14" y="91"/>
                    <a:pt x="11" y="98"/>
                  </a:cubicBezTo>
                  <a:cubicBezTo>
                    <a:pt x="8" y="106"/>
                    <a:pt x="6" y="113"/>
                    <a:pt x="4" y="120"/>
                  </a:cubicBezTo>
                  <a:cubicBezTo>
                    <a:pt x="2" y="128"/>
                    <a:pt x="1" y="135"/>
                    <a:pt x="0" y="143"/>
                  </a:cubicBezTo>
                  <a:cubicBezTo>
                    <a:pt x="0" y="151"/>
                    <a:pt x="0" y="158"/>
                    <a:pt x="0" y="166"/>
                  </a:cubicBezTo>
                  <a:cubicBezTo>
                    <a:pt x="0" y="174"/>
                    <a:pt x="1" y="181"/>
                    <a:pt x="2" y="189"/>
                  </a:cubicBezTo>
                  <a:cubicBezTo>
                    <a:pt x="4" y="196"/>
                    <a:pt x="6" y="203"/>
                    <a:pt x="8" y="211"/>
                  </a:cubicBezTo>
                  <a:cubicBezTo>
                    <a:pt x="11" y="218"/>
                    <a:pt x="14" y="225"/>
                    <a:pt x="17" y="232"/>
                  </a:cubicBezTo>
                  <a:cubicBezTo>
                    <a:pt x="21" y="239"/>
                    <a:pt x="25" y="245"/>
                    <a:pt x="29" y="252"/>
                  </a:cubicBezTo>
                  <a:cubicBezTo>
                    <a:pt x="34" y="259"/>
                    <a:pt x="39" y="265"/>
                    <a:pt x="45" y="271"/>
                  </a:cubicBezTo>
                  <a:cubicBezTo>
                    <a:pt x="152" y="382"/>
                    <a:pt x="152" y="382"/>
                    <a:pt x="152" y="382"/>
                  </a:cubicBezTo>
                  <a:lnTo>
                    <a:pt x="260" y="27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46" name="Freeform 45"/>
            <p:cNvSpPr>
              <a:spLocks/>
            </p:cNvSpPr>
            <p:nvPr/>
          </p:nvSpPr>
          <p:spPr bwMode="auto">
            <a:xfrm>
              <a:off x="5308" y="1436"/>
              <a:ext cx="830" cy="489"/>
            </a:xfrm>
            <a:custGeom>
              <a:avLst/>
              <a:gdLst>
                <a:gd name="T0" fmla="*/ 414 w 830"/>
                <a:gd name="T1" fmla="*/ 489 h 489"/>
                <a:gd name="T2" fmla="*/ 830 w 830"/>
                <a:gd name="T3" fmla="*/ 57 h 489"/>
                <a:gd name="T4" fmla="*/ 830 w 830"/>
                <a:gd name="T5" fmla="*/ 0 h 489"/>
                <a:gd name="T6" fmla="*/ 0 w 830"/>
                <a:gd name="T7" fmla="*/ 0 h 489"/>
                <a:gd name="T8" fmla="*/ 0 w 830"/>
                <a:gd name="T9" fmla="*/ 57 h 489"/>
                <a:gd name="T10" fmla="*/ 414 w 830"/>
                <a:gd name="T11" fmla="*/ 489 h 489"/>
              </a:gdLst>
              <a:ahLst/>
              <a:cxnLst>
                <a:cxn ang="0">
                  <a:pos x="T0" y="T1"/>
                </a:cxn>
                <a:cxn ang="0">
                  <a:pos x="T2" y="T3"/>
                </a:cxn>
                <a:cxn ang="0">
                  <a:pos x="T4" y="T5"/>
                </a:cxn>
                <a:cxn ang="0">
                  <a:pos x="T6" y="T7"/>
                </a:cxn>
                <a:cxn ang="0">
                  <a:pos x="T8" y="T9"/>
                </a:cxn>
                <a:cxn ang="0">
                  <a:pos x="T10" y="T11"/>
                </a:cxn>
              </a:cxnLst>
              <a:rect l="0" t="0" r="r" b="b"/>
              <a:pathLst>
                <a:path w="830" h="489">
                  <a:moveTo>
                    <a:pt x="414" y="489"/>
                  </a:moveTo>
                  <a:lnTo>
                    <a:pt x="830" y="57"/>
                  </a:lnTo>
                  <a:lnTo>
                    <a:pt x="830" y="0"/>
                  </a:lnTo>
                  <a:lnTo>
                    <a:pt x="0" y="0"/>
                  </a:lnTo>
                  <a:lnTo>
                    <a:pt x="0" y="57"/>
                  </a:lnTo>
                  <a:lnTo>
                    <a:pt x="414" y="48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47" name="Freeform 46"/>
            <p:cNvSpPr>
              <a:spLocks/>
            </p:cNvSpPr>
            <p:nvPr/>
          </p:nvSpPr>
          <p:spPr bwMode="auto">
            <a:xfrm>
              <a:off x="2004" y="642"/>
              <a:ext cx="1163" cy="1382"/>
            </a:xfrm>
            <a:custGeom>
              <a:avLst/>
              <a:gdLst>
                <a:gd name="T0" fmla="*/ 330 w 402"/>
                <a:gd name="T1" fmla="*/ 342 h 477"/>
                <a:gd name="T2" fmla="*/ 331 w 402"/>
                <a:gd name="T3" fmla="*/ 74 h 477"/>
                <a:gd name="T4" fmla="*/ 72 w 402"/>
                <a:gd name="T5" fmla="*/ 74 h 477"/>
                <a:gd name="T6" fmla="*/ 72 w 402"/>
                <a:gd name="T7" fmla="*/ 343 h 477"/>
                <a:gd name="T8" fmla="*/ 201 w 402"/>
                <a:gd name="T9" fmla="*/ 477 h 477"/>
                <a:gd name="T10" fmla="*/ 330 w 402"/>
                <a:gd name="T11" fmla="*/ 342 h 477"/>
              </a:gdLst>
              <a:ahLst/>
              <a:cxnLst>
                <a:cxn ang="0">
                  <a:pos x="T0" y="T1"/>
                </a:cxn>
                <a:cxn ang="0">
                  <a:pos x="T2" y="T3"/>
                </a:cxn>
                <a:cxn ang="0">
                  <a:pos x="T4" y="T5"/>
                </a:cxn>
                <a:cxn ang="0">
                  <a:pos x="T6" y="T7"/>
                </a:cxn>
                <a:cxn ang="0">
                  <a:pos x="T8" y="T9"/>
                </a:cxn>
                <a:cxn ang="0">
                  <a:pos x="T10" y="T11"/>
                </a:cxn>
              </a:cxnLst>
              <a:rect l="0" t="0" r="r" b="b"/>
              <a:pathLst>
                <a:path w="402" h="477">
                  <a:moveTo>
                    <a:pt x="330" y="342"/>
                  </a:moveTo>
                  <a:cubicBezTo>
                    <a:pt x="402" y="268"/>
                    <a:pt x="402" y="148"/>
                    <a:pt x="331" y="74"/>
                  </a:cubicBezTo>
                  <a:cubicBezTo>
                    <a:pt x="259" y="0"/>
                    <a:pt x="143" y="0"/>
                    <a:pt x="72" y="74"/>
                  </a:cubicBezTo>
                  <a:cubicBezTo>
                    <a:pt x="0" y="148"/>
                    <a:pt x="0" y="269"/>
                    <a:pt x="72" y="343"/>
                  </a:cubicBezTo>
                  <a:cubicBezTo>
                    <a:pt x="201" y="477"/>
                    <a:pt x="201" y="477"/>
                    <a:pt x="201" y="477"/>
                  </a:cubicBezTo>
                  <a:lnTo>
                    <a:pt x="330" y="34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48" name="Freeform 47"/>
            <p:cNvSpPr>
              <a:spLocks/>
            </p:cNvSpPr>
            <p:nvPr/>
          </p:nvSpPr>
          <p:spPr bwMode="auto">
            <a:xfrm>
              <a:off x="2099" y="740"/>
              <a:ext cx="972" cy="1220"/>
            </a:xfrm>
            <a:custGeom>
              <a:avLst/>
              <a:gdLst>
                <a:gd name="T0" fmla="*/ 287 w 336"/>
                <a:gd name="T1" fmla="*/ 297 h 421"/>
                <a:gd name="T2" fmla="*/ 298 w 336"/>
                <a:gd name="T3" fmla="*/ 284 h 421"/>
                <a:gd name="T4" fmla="*/ 308 w 336"/>
                <a:gd name="T5" fmla="*/ 270 h 421"/>
                <a:gd name="T6" fmla="*/ 320 w 336"/>
                <a:gd name="T7" fmla="*/ 247 h 421"/>
                <a:gd name="T8" fmla="*/ 329 w 336"/>
                <a:gd name="T9" fmla="*/ 224 h 421"/>
                <a:gd name="T10" fmla="*/ 334 w 336"/>
                <a:gd name="T11" fmla="*/ 199 h 421"/>
                <a:gd name="T12" fmla="*/ 336 w 336"/>
                <a:gd name="T13" fmla="*/ 174 h 421"/>
                <a:gd name="T14" fmla="*/ 334 w 336"/>
                <a:gd name="T15" fmla="*/ 149 h 421"/>
                <a:gd name="T16" fmla="*/ 329 w 336"/>
                <a:gd name="T17" fmla="*/ 124 h 421"/>
                <a:gd name="T18" fmla="*/ 324 w 336"/>
                <a:gd name="T19" fmla="*/ 108 h 421"/>
                <a:gd name="T20" fmla="*/ 313 w 336"/>
                <a:gd name="T21" fmla="*/ 85 h 421"/>
                <a:gd name="T22" fmla="*/ 304 w 336"/>
                <a:gd name="T23" fmla="*/ 71 h 421"/>
                <a:gd name="T24" fmla="*/ 293 w 336"/>
                <a:gd name="T25" fmla="*/ 57 h 421"/>
                <a:gd name="T26" fmla="*/ 281 w 336"/>
                <a:gd name="T27" fmla="*/ 45 h 421"/>
                <a:gd name="T28" fmla="*/ 268 w 336"/>
                <a:gd name="T29" fmla="*/ 34 h 421"/>
                <a:gd name="T30" fmla="*/ 254 w 336"/>
                <a:gd name="T31" fmla="*/ 24 h 421"/>
                <a:gd name="T32" fmla="*/ 231 w 336"/>
                <a:gd name="T33" fmla="*/ 13 h 421"/>
                <a:gd name="T34" fmla="*/ 208 w 336"/>
                <a:gd name="T35" fmla="*/ 5 h 421"/>
                <a:gd name="T36" fmla="*/ 184 w 336"/>
                <a:gd name="T37" fmla="*/ 1 h 421"/>
                <a:gd name="T38" fmla="*/ 160 w 336"/>
                <a:gd name="T39" fmla="*/ 0 h 421"/>
                <a:gd name="T40" fmla="*/ 136 w 336"/>
                <a:gd name="T41" fmla="*/ 3 h 421"/>
                <a:gd name="T42" fmla="*/ 112 w 336"/>
                <a:gd name="T43" fmla="*/ 10 h 421"/>
                <a:gd name="T44" fmla="*/ 97 w 336"/>
                <a:gd name="T45" fmla="*/ 16 h 421"/>
                <a:gd name="T46" fmla="*/ 76 w 336"/>
                <a:gd name="T47" fmla="*/ 29 h 421"/>
                <a:gd name="T48" fmla="*/ 62 w 336"/>
                <a:gd name="T49" fmla="*/ 39 h 421"/>
                <a:gd name="T50" fmla="*/ 49 w 336"/>
                <a:gd name="T51" fmla="*/ 51 h 421"/>
                <a:gd name="T52" fmla="*/ 38 w 336"/>
                <a:gd name="T53" fmla="*/ 64 h 421"/>
                <a:gd name="T54" fmla="*/ 28 w 336"/>
                <a:gd name="T55" fmla="*/ 78 h 421"/>
                <a:gd name="T56" fmla="*/ 19 w 336"/>
                <a:gd name="T57" fmla="*/ 93 h 421"/>
                <a:gd name="T58" fmla="*/ 10 w 336"/>
                <a:gd name="T59" fmla="*/ 116 h 421"/>
                <a:gd name="T60" fmla="*/ 3 w 336"/>
                <a:gd name="T61" fmla="*/ 141 h 421"/>
                <a:gd name="T62" fmla="*/ 0 w 336"/>
                <a:gd name="T63" fmla="*/ 166 h 421"/>
                <a:gd name="T64" fmla="*/ 1 w 336"/>
                <a:gd name="T65" fmla="*/ 191 h 421"/>
                <a:gd name="T66" fmla="*/ 5 w 336"/>
                <a:gd name="T67" fmla="*/ 216 h 421"/>
                <a:gd name="T68" fmla="*/ 13 w 336"/>
                <a:gd name="T69" fmla="*/ 240 h 421"/>
                <a:gd name="T70" fmla="*/ 23 w 336"/>
                <a:gd name="T71" fmla="*/ 263 h 421"/>
                <a:gd name="T72" fmla="*/ 33 w 336"/>
                <a:gd name="T73" fmla="*/ 277 h 421"/>
                <a:gd name="T74" fmla="*/ 43 w 336"/>
                <a:gd name="T75" fmla="*/ 291 h 421"/>
                <a:gd name="T76" fmla="*/ 168 w 336"/>
                <a:gd name="T77" fmla="*/ 421 h 421"/>
                <a:gd name="T78" fmla="*/ 287 w 336"/>
                <a:gd name="T79" fmla="*/ 297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36" h="421">
                  <a:moveTo>
                    <a:pt x="287" y="297"/>
                  </a:moveTo>
                  <a:cubicBezTo>
                    <a:pt x="298" y="284"/>
                    <a:pt x="298" y="284"/>
                    <a:pt x="298" y="284"/>
                  </a:cubicBezTo>
                  <a:cubicBezTo>
                    <a:pt x="308" y="270"/>
                    <a:pt x="308" y="270"/>
                    <a:pt x="308" y="270"/>
                  </a:cubicBezTo>
                  <a:cubicBezTo>
                    <a:pt x="313" y="263"/>
                    <a:pt x="317" y="255"/>
                    <a:pt x="320" y="247"/>
                  </a:cubicBezTo>
                  <a:cubicBezTo>
                    <a:pt x="324" y="240"/>
                    <a:pt x="326" y="232"/>
                    <a:pt x="329" y="224"/>
                  </a:cubicBezTo>
                  <a:cubicBezTo>
                    <a:pt x="331" y="215"/>
                    <a:pt x="333" y="207"/>
                    <a:pt x="334" y="199"/>
                  </a:cubicBezTo>
                  <a:cubicBezTo>
                    <a:pt x="335" y="191"/>
                    <a:pt x="336" y="183"/>
                    <a:pt x="336" y="174"/>
                  </a:cubicBezTo>
                  <a:cubicBezTo>
                    <a:pt x="336" y="166"/>
                    <a:pt x="335" y="157"/>
                    <a:pt x="334" y="149"/>
                  </a:cubicBezTo>
                  <a:cubicBezTo>
                    <a:pt x="333" y="141"/>
                    <a:pt x="331" y="133"/>
                    <a:pt x="329" y="124"/>
                  </a:cubicBezTo>
                  <a:cubicBezTo>
                    <a:pt x="324" y="108"/>
                    <a:pt x="324" y="108"/>
                    <a:pt x="324" y="108"/>
                  </a:cubicBezTo>
                  <a:cubicBezTo>
                    <a:pt x="320" y="100"/>
                    <a:pt x="317" y="93"/>
                    <a:pt x="313" y="85"/>
                  </a:cubicBezTo>
                  <a:cubicBezTo>
                    <a:pt x="304" y="71"/>
                    <a:pt x="304" y="71"/>
                    <a:pt x="304" y="71"/>
                  </a:cubicBezTo>
                  <a:cubicBezTo>
                    <a:pt x="293" y="57"/>
                    <a:pt x="293" y="57"/>
                    <a:pt x="293" y="57"/>
                  </a:cubicBezTo>
                  <a:cubicBezTo>
                    <a:pt x="281" y="45"/>
                    <a:pt x="281" y="45"/>
                    <a:pt x="281" y="45"/>
                  </a:cubicBezTo>
                  <a:cubicBezTo>
                    <a:pt x="268" y="34"/>
                    <a:pt x="268" y="34"/>
                    <a:pt x="268" y="34"/>
                  </a:cubicBezTo>
                  <a:cubicBezTo>
                    <a:pt x="254" y="24"/>
                    <a:pt x="254" y="24"/>
                    <a:pt x="254" y="24"/>
                  </a:cubicBezTo>
                  <a:cubicBezTo>
                    <a:pt x="246" y="20"/>
                    <a:pt x="239" y="16"/>
                    <a:pt x="231" y="13"/>
                  </a:cubicBezTo>
                  <a:cubicBezTo>
                    <a:pt x="224" y="10"/>
                    <a:pt x="216" y="7"/>
                    <a:pt x="208" y="5"/>
                  </a:cubicBezTo>
                  <a:cubicBezTo>
                    <a:pt x="200" y="3"/>
                    <a:pt x="192" y="2"/>
                    <a:pt x="184" y="1"/>
                  </a:cubicBezTo>
                  <a:cubicBezTo>
                    <a:pt x="176" y="0"/>
                    <a:pt x="168" y="0"/>
                    <a:pt x="160" y="0"/>
                  </a:cubicBezTo>
                  <a:cubicBezTo>
                    <a:pt x="152" y="1"/>
                    <a:pt x="144" y="2"/>
                    <a:pt x="136" y="3"/>
                  </a:cubicBezTo>
                  <a:cubicBezTo>
                    <a:pt x="128" y="5"/>
                    <a:pt x="120" y="7"/>
                    <a:pt x="112" y="10"/>
                  </a:cubicBezTo>
                  <a:cubicBezTo>
                    <a:pt x="97" y="16"/>
                    <a:pt x="97" y="16"/>
                    <a:pt x="97" y="16"/>
                  </a:cubicBezTo>
                  <a:cubicBezTo>
                    <a:pt x="90" y="20"/>
                    <a:pt x="83" y="24"/>
                    <a:pt x="76" y="29"/>
                  </a:cubicBezTo>
                  <a:cubicBezTo>
                    <a:pt x="62" y="39"/>
                    <a:pt x="62" y="39"/>
                    <a:pt x="62" y="39"/>
                  </a:cubicBezTo>
                  <a:cubicBezTo>
                    <a:pt x="49" y="51"/>
                    <a:pt x="49" y="51"/>
                    <a:pt x="49" y="51"/>
                  </a:cubicBezTo>
                  <a:cubicBezTo>
                    <a:pt x="38" y="64"/>
                    <a:pt x="38" y="64"/>
                    <a:pt x="38" y="64"/>
                  </a:cubicBezTo>
                  <a:cubicBezTo>
                    <a:pt x="28" y="78"/>
                    <a:pt x="28" y="78"/>
                    <a:pt x="28" y="78"/>
                  </a:cubicBezTo>
                  <a:cubicBezTo>
                    <a:pt x="19" y="93"/>
                    <a:pt x="19" y="93"/>
                    <a:pt x="19" y="93"/>
                  </a:cubicBezTo>
                  <a:cubicBezTo>
                    <a:pt x="16" y="101"/>
                    <a:pt x="13" y="108"/>
                    <a:pt x="10" y="116"/>
                  </a:cubicBezTo>
                  <a:cubicBezTo>
                    <a:pt x="7" y="125"/>
                    <a:pt x="5" y="132"/>
                    <a:pt x="3" y="141"/>
                  </a:cubicBezTo>
                  <a:cubicBezTo>
                    <a:pt x="2" y="149"/>
                    <a:pt x="1" y="157"/>
                    <a:pt x="0" y="166"/>
                  </a:cubicBezTo>
                  <a:cubicBezTo>
                    <a:pt x="0" y="174"/>
                    <a:pt x="0" y="182"/>
                    <a:pt x="1" y="191"/>
                  </a:cubicBezTo>
                  <a:cubicBezTo>
                    <a:pt x="2" y="199"/>
                    <a:pt x="3" y="207"/>
                    <a:pt x="5" y="216"/>
                  </a:cubicBezTo>
                  <a:cubicBezTo>
                    <a:pt x="7" y="224"/>
                    <a:pt x="10" y="232"/>
                    <a:pt x="13" y="240"/>
                  </a:cubicBezTo>
                  <a:cubicBezTo>
                    <a:pt x="16" y="248"/>
                    <a:pt x="19" y="255"/>
                    <a:pt x="23" y="263"/>
                  </a:cubicBezTo>
                  <a:cubicBezTo>
                    <a:pt x="33" y="277"/>
                    <a:pt x="33" y="277"/>
                    <a:pt x="33" y="277"/>
                  </a:cubicBezTo>
                  <a:cubicBezTo>
                    <a:pt x="43" y="291"/>
                    <a:pt x="43" y="291"/>
                    <a:pt x="43" y="291"/>
                  </a:cubicBezTo>
                  <a:cubicBezTo>
                    <a:pt x="168" y="421"/>
                    <a:pt x="168" y="421"/>
                    <a:pt x="168" y="421"/>
                  </a:cubicBezTo>
                  <a:lnTo>
                    <a:pt x="287" y="29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49" name="Freeform 48"/>
            <p:cNvSpPr>
              <a:spLocks/>
            </p:cNvSpPr>
            <p:nvPr/>
          </p:nvSpPr>
          <p:spPr bwMode="auto">
            <a:xfrm>
              <a:off x="2143" y="787"/>
              <a:ext cx="885" cy="1106"/>
            </a:xfrm>
            <a:custGeom>
              <a:avLst/>
              <a:gdLst>
                <a:gd name="T0" fmla="*/ 261 w 306"/>
                <a:gd name="T1" fmla="*/ 270 h 382"/>
                <a:gd name="T2" fmla="*/ 276 w 306"/>
                <a:gd name="T3" fmla="*/ 252 h 382"/>
                <a:gd name="T4" fmla="*/ 288 w 306"/>
                <a:gd name="T5" fmla="*/ 232 h 382"/>
                <a:gd name="T6" fmla="*/ 297 w 306"/>
                <a:gd name="T7" fmla="*/ 211 h 382"/>
                <a:gd name="T8" fmla="*/ 303 w 306"/>
                <a:gd name="T9" fmla="*/ 188 h 382"/>
                <a:gd name="T10" fmla="*/ 306 w 306"/>
                <a:gd name="T11" fmla="*/ 166 h 382"/>
                <a:gd name="T12" fmla="*/ 305 w 306"/>
                <a:gd name="T13" fmla="*/ 143 h 382"/>
                <a:gd name="T14" fmla="*/ 302 w 306"/>
                <a:gd name="T15" fmla="*/ 120 h 382"/>
                <a:gd name="T16" fmla="*/ 295 w 306"/>
                <a:gd name="T17" fmla="*/ 98 h 382"/>
                <a:gd name="T18" fmla="*/ 285 w 306"/>
                <a:gd name="T19" fmla="*/ 77 h 382"/>
                <a:gd name="T20" fmla="*/ 272 w 306"/>
                <a:gd name="T21" fmla="*/ 58 h 382"/>
                <a:gd name="T22" fmla="*/ 256 w 306"/>
                <a:gd name="T23" fmla="*/ 40 h 382"/>
                <a:gd name="T24" fmla="*/ 237 w 306"/>
                <a:gd name="T25" fmla="*/ 26 h 382"/>
                <a:gd name="T26" fmla="*/ 218 w 306"/>
                <a:gd name="T27" fmla="*/ 14 h 382"/>
                <a:gd name="T28" fmla="*/ 197 w 306"/>
                <a:gd name="T29" fmla="*/ 6 h 382"/>
                <a:gd name="T30" fmla="*/ 175 w 306"/>
                <a:gd name="T31" fmla="*/ 1 h 382"/>
                <a:gd name="T32" fmla="*/ 153 w 306"/>
                <a:gd name="T33" fmla="*/ 0 h 382"/>
                <a:gd name="T34" fmla="*/ 131 w 306"/>
                <a:gd name="T35" fmla="*/ 1 h 382"/>
                <a:gd name="T36" fmla="*/ 110 w 306"/>
                <a:gd name="T37" fmla="*/ 6 h 382"/>
                <a:gd name="T38" fmla="*/ 89 w 306"/>
                <a:gd name="T39" fmla="*/ 14 h 382"/>
                <a:gd name="T40" fmla="*/ 69 w 306"/>
                <a:gd name="T41" fmla="*/ 26 h 382"/>
                <a:gd name="T42" fmla="*/ 51 w 306"/>
                <a:gd name="T43" fmla="*/ 40 h 382"/>
                <a:gd name="T44" fmla="*/ 35 w 306"/>
                <a:gd name="T45" fmla="*/ 58 h 382"/>
                <a:gd name="T46" fmla="*/ 21 w 306"/>
                <a:gd name="T47" fmla="*/ 77 h 382"/>
                <a:gd name="T48" fmla="*/ 12 w 306"/>
                <a:gd name="T49" fmla="*/ 98 h 382"/>
                <a:gd name="T50" fmla="*/ 5 w 306"/>
                <a:gd name="T51" fmla="*/ 120 h 382"/>
                <a:gd name="T52" fmla="*/ 1 w 306"/>
                <a:gd name="T53" fmla="*/ 143 h 382"/>
                <a:gd name="T54" fmla="*/ 1 w 306"/>
                <a:gd name="T55" fmla="*/ 166 h 382"/>
                <a:gd name="T56" fmla="*/ 3 w 306"/>
                <a:gd name="T57" fmla="*/ 189 h 382"/>
                <a:gd name="T58" fmla="*/ 9 w 306"/>
                <a:gd name="T59" fmla="*/ 211 h 382"/>
                <a:gd name="T60" fmla="*/ 18 w 306"/>
                <a:gd name="T61" fmla="*/ 232 h 382"/>
                <a:gd name="T62" fmla="*/ 30 w 306"/>
                <a:gd name="T63" fmla="*/ 252 h 382"/>
                <a:gd name="T64" fmla="*/ 45 w 306"/>
                <a:gd name="T65" fmla="*/ 271 h 382"/>
                <a:gd name="T66" fmla="*/ 153 w 306"/>
                <a:gd name="T67" fmla="*/ 382 h 382"/>
                <a:gd name="T68" fmla="*/ 261 w 306"/>
                <a:gd name="T69" fmla="*/ 27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6" h="382">
                  <a:moveTo>
                    <a:pt x="261" y="270"/>
                  </a:moveTo>
                  <a:cubicBezTo>
                    <a:pt x="266" y="264"/>
                    <a:pt x="271" y="258"/>
                    <a:pt x="276" y="252"/>
                  </a:cubicBezTo>
                  <a:cubicBezTo>
                    <a:pt x="281" y="245"/>
                    <a:pt x="285" y="239"/>
                    <a:pt x="288" y="232"/>
                  </a:cubicBezTo>
                  <a:cubicBezTo>
                    <a:pt x="292" y="225"/>
                    <a:pt x="295" y="218"/>
                    <a:pt x="297" y="211"/>
                  </a:cubicBezTo>
                  <a:cubicBezTo>
                    <a:pt x="299" y="203"/>
                    <a:pt x="301" y="196"/>
                    <a:pt x="303" y="188"/>
                  </a:cubicBezTo>
                  <a:cubicBezTo>
                    <a:pt x="304" y="181"/>
                    <a:pt x="305" y="173"/>
                    <a:pt x="306" y="166"/>
                  </a:cubicBezTo>
                  <a:cubicBezTo>
                    <a:pt x="306" y="158"/>
                    <a:pt x="306" y="150"/>
                    <a:pt x="305" y="143"/>
                  </a:cubicBezTo>
                  <a:cubicBezTo>
                    <a:pt x="304" y="135"/>
                    <a:pt x="303" y="128"/>
                    <a:pt x="302" y="120"/>
                  </a:cubicBezTo>
                  <a:cubicBezTo>
                    <a:pt x="300" y="113"/>
                    <a:pt x="297" y="106"/>
                    <a:pt x="295" y="98"/>
                  </a:cubicBezTo>
                  <a:cubicBezTo>
                    <a:pt x="292" y="91"/>
                    <a:pt x="289" y="84"/>
                    <a:pt x="285" y="77"/>
                  </a:cubicBezTo>
                  <a:cubicBezTo>
                    <a:pt x="281" y="71"/>
                    <a:pt x="277" y="64"/>
                    <a:pt x="272" y="58"/>
                  </a:cubicBezTo>
                  <a:cubicBezTo>
                    <a:pt x="267" y="52"/>
                    <a:pt x="261" y="46"/>
                    <a:pt x="256" y="40"/>
                  </a:cubicBezTo>
                  <a:cubicBezTo>
                    <a:pt x="250" y="35"/>
                    <a:pt x="244" y="30"/>
                    <a:pt x="237" y="26"/>
                  </a:cubicBezTo>
                  <a:cubicBezTo>
                    <a:pt x="231" y="21"/>
                    <a:pt x="225" y="18"/>
                    <a:pt x="218" y="14"/>
                  </a:cubicBezTo>
                  <a:cubicBezTo>
                    <a:pt x="211" y="11"/>
                    <a:pt x="204" y="9"/>
                    <a:pt x="197" y="6"/>
                  </a:cubicBezTo>
                  <a:cubicBezTo>
                    <a:pt x="190" y="4"/>
                    <a:pt x="183" y="3"/>
                    <a:pt x="175" y="1"/>
                  </a:cubicBezTo>
                  <a:cubicBezTo>
                    <a:pt x="168" y="0"/>
                    <a:pt x="161" y="0"/>
                    <a:pt x="153" y="0"/>
                  </a:cubicBezTo>
                  <a:cubicBezTo>
                    <a:pt x="146" y="0"/>
                    <a:pt x="139" y="0"/>
                    <a:pt x="131" y="1"/>
                  </a:cubicBezTo>
                  <a:cubicBezTo>
                    <a:pt x="124" y="3"/>
                    <a:pt x="117" y="4"/>
                    <a:pt x="110" y="6"/>
                  </a:cubicBezTo>
                  <a:cubicBezTo>
                    <a:pt x="102" y="9"/>
                    <a:pt x="96" y="11"/>
                    <a:pt x="89" y="14"/>
                  </a:cubicBezTo>
                  <a:cubicBezTo>
                    <a:pt x="82" y="18"/>
                    <a:pt x="75" y="21"/>
                    <a:pt x="69" y="26"/>
                  </a:cubicBezTo>
                  <a:cubicBezTo>
                    <a:pt x="63" y="30"/>
                    <a:pt x="57" y="35"/>
                    <a:pt x="51" y="40"/>
                  </a:cubicBezTo>
                  <a:cubicBezTo>
                    <a:pt x="45" y="46"/>
                    <a:pt x="40" y="52"/>
                    <a:pt x="35" y="58"/>
                  </a:cubicBezTo>
                  <a:cubicBezTo>
                    <a:pt x="30" y="64"/>
                    <a:pt x="26" y="71"/>
                    <a:pt x="21" y="77"/>
                  </a:cubicBezTo>
                  <a:cubicBezTo>
                    <a:pt x="18" y="84"/>
                    <a:pt x="15" y="91"/>
                    <a:pt x="12" y="98"/>
                  </a:cubicBezTo>
                  <a:cubicBezTo>
                    <a:pt x="9" y="106"/>
                    <a:pt x="7" y="113"/>
                    <a:pt x="5" y="120"/>
                  </a:cubicBezTo>
                  <a:cubicBezTo>
                    <a:pt x="3" y="128"/>
                    <a:pt x="2" y="135"/>
                    <a:pt x="1" y="143"/>
                  </a:cubicBezTo>
                  <a:cubicBezTo>
                    <a:pt x="1" y="151"/>
                    <a:pt x="0" y="158"/>
                    <a:pt x="1" y="166"/>
                  </a:cubicBezTo>
                  <a:cubicBezTo>
                    <a:pt x="1" y="174"/>
                    <a:pt x="2" y="181"/>
                    <a:pt x="3" y="189"/>
                  </a:cubicBezTo>
                  <a:cubicBezTo>
                    <a:pt x="5" y="196"/>
                    <a:pt x="7" y="203"/>
                    <a:pt x="9" y="211"/>
                  </a:cubicBezTo>
                  <a:cubicBezTo>
                    <a:pt x="12" y="218"/>
                    <a:pt x="14" y="225"/>
                    <a:pt x="18" y="232"/>
                  </a:cubicBezTo>
                  <a:cubicBezTo>
                    <a:pt x="22" y="239"/>
                    <a:pt x="25" y="245"/>
                    <a:pt x="30" y="252"/>
                  </a:cubicBezTo>
                  <a:cubicBezTo>
                    <a:pt x="35" y="259"/>
                    <a:pt x="40" y="265"/>
                    <a:pt x="45" y="271"/>
                  </a:cubicBezTo>
                  <a:cubicBezTo>
                    <a:pt x="153" y="382"/>
                    <a:pt x="153" y="382"/>
                    <a:pt x="153" y="382"/>
                  </a:cubicBezTo>
                  <a:lnTo>
                    <a:pt x="261" y="27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50" name="Freeform 49"/>
            <p:cNvSpPr>
              <a:spLocks/>
            </p:cNvSpPr>
            <p:nvPr/>
          </p:nvSpPr>
          <p:spPr bwMode="auto">
            <a:xfrm>
              <a:off x="2169" y="1436"/>
              <a:ext cx="833" cy="489"/>
            </a:xfrm>
            <a:custGeom>
              <a:avLst/>
              <a:gdLst>
                <a:gd name="T0" fmla="*/ 416 w 833"/>
                <a:gd name="T1" fmla="*/ 489 h 489"/>
                <a:gd name="T2" fmla="*/ 833 w 833"/>
                <a:gd name="T3" fmla="*/ 57 h 489"/>
                <a:gd name="T4" fmla="*/ 833 w 833"/>
                <a:gd name="T5" fmla="*/ 0 h 489"/>
                <a:gd name="T6" fmla="*/ 0 w 833"/>
                <a:gd name="T7" fmla="*/ 0 h 489"/>
                <a:gd name="T8" fmla="*/ 0 w 833"/>
                <a:gd name="T9" fmla="*/ 57 h 489"/>
                <a:gd name="T10" fmla="*/ 416 w 833"/>
                <a:gd name="T11" fmla="*/ 489 h 489"/>
              </a:gdLst>
              <a:ahLst/>
              <a:cxnLst>
                <a:cxn ang="0">
                  <a:pos x="T0" y="T1"/>
                </a:cxn>
                <a:cxn ang="0">
                  <a:pos x="T2" y="T3"/>
                </a:cxn>
                <a:cxn ang="0">
                  <a:pos x="T4" y="T5"/>
                </a:cxn>
                <a:cxn ang="0">
                  <a:pos x="T6" y="T7"/>
                </a:cxn>
                <a:cxn ang="0">
                  <a:pos x="T8" y="T9"/>
                </a:cxn>
                <a:cxn ang="0">
                  <a:pos x="T10" y="T11"/>
                </a:cxn>
              </a:cxnLst>
              <a:rect l="0" t="0" r="r" b="b"/>
              <a:pathLst>
                <a:path w="833" h="489">
                  <a:moveTo>
                    <a:pt x="416" y="489"/>
                  </a:moveTo>
                  <a:lnTo>
                    <a:pt x="833" y="57"/>
                  </a:lnTo>
                  <a:lnTo>
                    <a:pt x="833" y="0"/>
                  </a:lnTo>
                  <a:lnTo>
                    <a:pt x="0" y="0"/>
                  </a:lnTo>
                  <a:lnTo>
                    <a:pt x="0" y="57"/>
                  </a:lnTo>
                  <a:lnTo>
                    <a:pt x="416" y="48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51" name="Freeform 50"/>
            <p:cNvSpPr>
              <a:spLocks/>
            </p:cNvSpPr>
            <p:nvPr/>
          </p:nvSpPr>
          <p:spPr bwMode="auto">
            <a:xfrm>
              <a:off x="2053" y="1699"/>
              <a:ext cx="145" cy="165"/>
            </a:xfrm>
            <a:custGeom>
              <a:avLst/>
              <a:gdLst>
                <a:gd name="T0" fmla="*/ 0 w 145"/>
                <a:gd name="T1" fmla="*/ 41 h 165"/>
                <a:gd name="T2" fmla="*/ 67 w 145"/>
                <a:gd name="T3" fmla="*/ 41 h 165"/>
                <a:gd name="T4" fmla="*/ 67 w 145"/>
                <a:gd name="T5" fmla="*/ 0 h 165"/>
                <a:gd name="T6" fmla="*/ 145 w 145"/>
                <a:gd name="T7" fmla="*/ 84 h 165"/>
                <a:gd name="T8" fmla="*/ 67 w 145"/>
                <a:gd name="T9" fmla="*/ 165 h 165"/>
                <a:gd name="T10" fmla="*/ 67 w 145"/>
                <a:gd name="T11" fmla="*/ 125 h 165"/>
                <a:gd name="T12" fmla="*/ 0 w 145"/>
                <a:gd name="T13" fmla="*/ 125 h 165"/>
                <a:gd name="T14" fmla="*/ 0 w 145"/>
                <a:gd name="T15" fmla="*/ 41 h 1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5" h="165">
                  <a:moveTo>
                    <a:pt x="0" y="41"/>
                  </a:moveTo>
                  <a:lnTo>
                    <a:pt x="67" y="41"/>
                  </a:lnTo>
                  <a:lnTo>
                    <a:pt x="67" y="0"/>
                  </a:lnTo>
                  <a:lnTo>
                    <a:pt x="145" y="84"/>
                  </a:lnTo>
                  <a:lnTo>
                    <a:pt x="67" y="165"/>
                  </a:lnTo>
                  <a:lnTo>
                    <a:pt x="67" y="125"/>
                  </a:lnTo>
                  <a:lnTo>
                    <a:pt x="0" y="125"/>
                  </a:lnTo>
                  <a:lnTo>
                    <a:pt x="0" y="41"/>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52" name="Freeform 51"/>
            <p:cNvSpPr>
              <a:spLocks/>
            </p:cNvSpPr>
            <p:nvPr/>
          </p:nvSpPr>
          <p:spPr bwMode="auto">
            <a:xfrm>
              <a:off x="3639" y="1699"/>
              <a:ext cx="144" cy="165"/>
            </a:xfrm>
            <a:custGeom>
              <a:avLst/>
              <a:gdLst>
                <a:gd name="T0" fmla="*/ 0 w 144"/>
                <a:gd name="T1" fmla="*/ 41 h 165"/>
                <a:gd name="T2" fmla="*/ 66 w 144"/>
                <a:gd name="T3" fmla="*/ 41 h 165"/>
                <a:gd name="T4" fmla="*/ 66 w 144"/>
                <a:gd name="T5" fmla="*/ 0 h 165"/>
                <a:gd name="T6" fmla="*/ 144 w 144"/>
                <a:gd name="T7" fmla="*/ 84 h 165"/>
                <a:gd name="T8" fmla="*/ 66 w 144"/>
                <a:gd name="T9" fmla="*/ 165 h 165"/>
                <a:gd name="T10" fmla="*/ 66 w 144"/>
                <a:gd name="T11" fmla="*/ 125 h 165"/>
                <a:gd name="T12" fmla="*/ 0 w 144"/>
                <a:gd name="T13" fmla="*/ 125 h 165"/>
                <a:gd name="T14" fmla="*/ 0 w 144"/>
                <a:gd name="T15" fmla="*/ 41 h 1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4" h="165">
                  <a:moveTo>
                    <a:pt x="0" y="41"/>
                  </a:moveTo>
                  <a:lnTo>
                    <a:pt x="66" y="41"/>
                  </a:lnTo>
                  <a:lnTo>
                    <a:pt x="66" y="0"/>
                  </a:lnTo>
                  <a:lnTo>
                    <a:pt x="144" y="84"/>
                  </a:lnTo>
                  <a:lnTo>
                    <a:pt x="66" y="165"/>
                  </a:lnTo>
                  <a:lnTo>
                    <a:pt x="66" y="125"/>
                  </a:lnTo>
                  <a:lnTo>
                    <a:pt x="0" y="125"/>
                  </a:lnTo>
                  <a:lnTo>
                    <a:pt x="0" y="41"/>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53" name="Freeform 52"/>
            <p:cNvSpPr>
              <a:spLocks/>
            </p:cNvSpPr>
            <p:nvPr/>
          </p:nvSpPr>
          <p:spPr bwMode="auto">
            <a:xfrm>
              <a:off x="5209" y="1699"/>
              <a:ext cx="145" cy="165"/>
            </a:xfrm>
            <a:custGeom>
              <a:avLst/>
              <a:gdLst>
                <a:gd name="T0" fmla="*/ 0 w 145"/>
                <a:gd name="T1" fmla="*/ 41 h 165"/>
                <a:gd name="T2" fmla="*/ 67 w 145"/>
                <a:gd name="T3" fmla="*/ 41 h 165"/>
                <a:gd name="T4" fmla="*/ 67 w 145"/>
                <a:gd name="T5" fmla="*/ 0 h 165"/>
                <a:gd name="T6" fmla="*/ 145 w 145"/>
                <a:gd name="T7" fmla="*/ 84 h 165"/>
                <a:gd name="T8" fmla="*/ 67 w 145"/>
                <a:gd name="T9" fmla="*/ 165 h 165"/>
                <a:gd name="T10" fmla="*/ 67 w 145"/>
                <a:gd name="T11" fmla="*/ 125 h 165"/>
                <a:gd name="T12" fmla="*/ 0 w 145"/>
                <a:gd name="T13" fmla="*/ 125 h 165"/>
                <a:gd name="T14" fmla="*/ 0 w 145"/>
                <a:gd name="T15" fmla="*/ 41 h 1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5" h="165">
                  <a:moveTo>
                    <a:pt x="0" y="41"/>
                  </a:moveTo>
                  <a:lnTo>
                    <a:pt x="67" y="41"/>
                  </a:lnTo>
                  <a:lnTo>
                    <a:pt x="67" y="0"/>
                  </a:lnTo>
                  <a:lnTo>
                    <a:pt x="145" y="84"/>
                  </a:lnTo>
                  <a:lnTo>
                    <a:pt x="67" y="165"/>
                  </a:lnTo>
                  <a:lnTo>
                    <a:pt x="67" y="125"/>
                  </a:lnTo>
                  <a:lnTo>
                    <a:pt x="0" y="125"/>
                  </a:lnTo>
                  <a:lnTo>
                    <a:pt x="0" y="41"/>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grpSp>
      <p:sp>
        <p:nvSpPr>
          <p:cNvPr id="54" name="Rectangle 1436"/>
          <p:cNvSpPr>
            <a:spLocks noChangeArrowheads="1"/>
          </p:cNvSpPr>
          <p:nvPr/>
        </p:nvSpPr>
        <p:spPr bwMode="auto">
          <a:xfrm>
            <a:off x="3656946" y="2590991"/>
            <a:ext cx="80470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lgn="ctr" fontAlgn="base">
              <a:spcBef>
                <a:spcPct val="0"/>
              </a:spcBef>
              <a:spcAft>
                <a:spcPct val="0"/>
              </a:spcAft>
            </a:pPr>
            <a:r>
              <a:rPr lang="id-ID" sz="1600" b="1">
                <a:solidFill>
                  <a:prstClr val="white"/>
                </a:solidFill>
                <a:latin typeface="Agency FB" panose="020B0503020202020204" pitchFamily="34" charset="0"/>
                <a:cs typeface="Arial" pitchFamily="34" charset="0"/>
              </a:rPr>
              <a:t>Web Coding</a:t>
            </a:r>
            <a:endParaRPr lang="en-US" sz="1600" b="1" dirty="0">
              <a:solidFill>
                <a:prstClr val="white"/>
              </a:solidFill>
              <a:latin typeface="Agency FB" panose="020B0503020202020204" pitchFamily="34" charset="0"/>
              <a:cs typeface="Arial" pitchFamily="34" charset="0"/>
            </a:endParaRPr>
          </a:p>
        </p:txBody>
      </p:sp>
      <p:sp>
        <p:nvSpPr>
          <p:cNvPr id="55" name="Rectangle 1436"/>
          <p:cNvSpPr>
            <a:spLocks noChangeArrowheads="1"/>
          </p:cNvSpPr>
          <p:nvPr/>
        </p:nvSpPr>
        <p:spPr bwMode="auto">
          <a:xfrm>
            <a:off x="6187350" y="2590991"/>
            <a:ext cx="72936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lgn="ctr" fontAlgn="base">
              <a:spcBef>
                <a:spcPct val="0"/>
              </a:spcBef>
              <a:spcAft>
                <a:spcPct val="0"/>
              </a:spcAft>
            </a:pPr>
            <a:r>
              <a:rPr lang="id-ID" sz="1600" b="1">
                <a:solidFill>
                  <a:prstClr val="white"/>
                </a:solidFill>
                <a:latin typeface="Agency FB" panose="020B0503020202020204" pitchFamily="34" charset="0"/>
                <a:cs typeface="Arial" pitchFamily="34" charset="0"/>
              </a:rPr>
              <a:t>Worldwide</a:t>
            </a:r>
            <a:endParaRPr lang="en-US" sz="1600" b="1" dirty="0">
              <a:solidFill>
                <a:prstClr val="white"/>
              </a:solidFill>
              <a:latin typeface="Agency FB" panose="020B0503020202020204" pitchFamily="34" charset="0"/>
              <a:cs typeface="Arial" pitchFamily="34" charset="0"/>
            </a:endParaRPr>
          </a:p>
        </p:txBody>
      </p:sp>
      <p:sp>
        <p:nvSpPr>
          <p:cNvPr id="56" name="Rectangle 1436"/>
          <p:cNvSpPr>
            <a:spLocks noChangeArrowheads="1"/>
          </p:cNvSpPr>
          <p:nvPr/>
        </p:nvSpPr>
        <p:spPr bwMode="auto">
          <a:xfrm>
            <a:off x="2404506" y="5272436"/>
            <a:ext cx="79407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algn="ctr" fontAlgn="base">
              <a:spcBef>
                <a:spcPct val="0"/>
              </a:spcBef>
              <a:spcAft>
                <a:spcPct val="0"/>
              </a:spcAft>
            </a:pPr>
            <a:r>
              <a:rPr lang="id-ID" sz="1600" b="1">
                <a:solidFill>
                  <a:prstClr val="white"/>
                </a:solidFill>
                <a:latin typeface="Agency FB" panose="020B0503020202020204" pitchFamily="34" charset="0"/>
                <a:cs typeface="Arial" pitchFamily="34" charset="0"/>
              </a:rPr>
              <a:t>Price Tag</a:t>
            </a:r>
            <a:endParaRPr lang="en-US" sz="1600" b="1" dirty="0">
              <a:solidFill>
                <a:prstClr val="white"/>
              </a:solidFill>
              <a:latin typeface="Agency FB" panose="020B0503020202020204" pitchFamily="34" charset="0"/>
              <a:cs typeface="Arial" pitchFamily="34" charset="0"/>
            </a:endParaRPr>
          </a:p>
        </p:txBody>
      </p:sp>
      <p:sp>
        <p:nvSpPr>
          <p:cNvPr id="57" name="Rectangle 1436"/>
          <p:cNvSpPr>
            <a:spLocks noChangeArrowheads="1"/>
          </p:cNvSpPr>
          <p:nvPr/>
        </p:nvSpPr>
        <p:spPr bwMode="auto">
          <a:xfrm>
            <a:off x="8683949" y="2586229"/>
            <a:ext cx="73417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lgn="ctr" fontAlgn="base">
              <a:spcBef>
                <a:spcPct val="0"/>
              </a:spcBef>
              <a:spcAft>
                <a:spcPct val="0"/>
              </a:spcAft>
            </a:pPr>
            <a:r>
              <a:rPr lang="id-ID" sz="1600" b="1">
                <a:solidFill>
                  <a:prstClr val="white"/>
                </a:solidFill>
                <a:latin typeface="Agency FB" panose="020B0503020202020204" pitchFamily="34" charset="0"/>
                <a:cs typeface="Arial" pitchFamily="34" charset="0"/>
              </a:rPr>
              <a:t>Big Basket</a:t>
            </a:r>
            <a:endParaRPr lang="en-US" sz="1600" b="1" dirty="0">
              <a:solidFill>
                <a:prstClr val="white"/>
              </a:solidFill>
              <a:latin typeface="Agency FB" panose="020B0503020202020204" pitchFamily="34" charset="0"/>
              <a:cs typeface="Arial" pitchFamily="34" charset="0"/>
            </a:endParaRPr>
          </a:p>
        </p:txBody>
      </p:sp>
      <p:sp>
        <p:nvSpPr>
          <p:cNvPr id="58" name="Rectangle 1436"/>
          <p:cNvSpPr>
            <a:spLocks noChangeArrowheads="1"/>
          </p:cNvSpPr>
          <p:nvPr/>
        </p:nvSpPr>
        <p:spPr bwMode="auto">
          <a:xfrm>
            <a:off x="4814653" y="5273784"/>
            <a:ext cx="99869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algn="ctr" fontAlgn="base">
              <a:spcBef>
                <a:spcPct val="0"/>
              </a:spcBef>
              <a:spcAft>
                <a:spcPct val="0"/>
              </a:spcAft>
            </a:pPr>
            <a:r>
              <a:rPr lang="id-ID" sz="1600" b="1">
                <a:solidFill>
                  <a:prstClr val="white"/>
                </a:solidFill>
                <a:latin typeface="Agency FB" panose="020B0503020202020204" pitchFamily="34" charset="0"/>
                <a:cs typeface="Arial" pitchFamily="34" charset="0"/>
              </a:rPr>
              <a:t>Blue Cone</a:t>
            </a:r>
            <a:endParaRPr lang="en-US" sz="1600" b="1" dirty="0">
              <a:solidFill>
                <a:prstClr val="white"/>
              </a:solidFill>
              <a:latin typeface="Agency FB" panose="020B0503020202020204" pitchFamily="34" charset="0"/>
              <a:cs typeface="Arial" pitchFamily="34" charset="0"/>
            </a:endParaRPr>
          </a:p>
        </p:txBody>
      </p:sp>
      <p:sp>
        <p:nvSpPr>
          <p:cNvPr id="59" name="Rectangle 1436"/>
          <p:cNvSpPr>
            <a:spLocks noChangeArrowheads="1"/>
          </p:cNvSpPr>
          <p:nvPr/>
        </p:nvSpPr>
        <p:spPr bwMode="auto">
          <a:xfrm>
            <a:off x="7456253" y="5269262"/>
            <a:ext cx="79407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algn="ctr" fontAlgn="base">
              <a:spcBef>
                <a:spcPct val="0"/>
              </a:spcBef>
              <a:spcAft>
                <a:spcPct val="0"/>
              </a:spcAft>
            </a:pPr>
            <a:r>
              <a:rPr lang="id-ID" sz="1600" b="1">
                <a:solidFill>
                  <a:prstClr val="white"/>
                </a:solidFill>
                <a:latin typeface="Agency FB" panose="020B0503020202020204" pitchFamily="34" charset="0"/>
                <a:cs typeface="Arial" pitchFamily="34" charset="0"/>
              </a:rPr>
              <a:t>Nature</a:t>
            </a:r>
            <a:endParaRPr lang="en-US" sz="1600" b="1" dirty="0">
              <a:solidFill>
                <a:prstClr val="white"/>
              </a:solidFill>
              <a:latin typeface="Agency FB" panose="020B0503020202020204" pitchFamily="34" charset="0"/>
              <a:cs typeface="Arial" pitchFamily="34" charset="0"/>
            </a:endParaRPr>
          </a:p>
        </p:txBody>
      </p:sp>
      <p:sp>
        <p:nvSpPr>
          <p:cNvPr id="60" name="Freeform 61"/>
          <p:cNvSpPr>
            <a:spLocks noEditPoints="1"/>
          </p:cNvSpPr>
          <p:nvPr/>
        </p:nvSpPr>
        <p:spPr bwMode="auto">
          <a:xfrm>
            <a:off x="6273471" y="1993969"/>
            <a:ext cx="488951" cy="507185"/>
          </a:xfrm>
          <a:custGeom>
            <a:avLst/>
            <a:gdLst>
              <a:gd name="T0" fmla="*/ 2 w 278"/>
              <a:gd name="T1" fmla="*/ 160 h 277"/>
              <a:gd name="T2" fmla="*/ 15 w 278"/>
              <a:gd name="T3" fmla="*/ 202 h 277"/>
              <a:gd name="T4" fmla="*/ 70 w 278"/>
              <a:gd name="T5" fmla="*/ 259 h 277"/>
              <a:gd name="T6" fmla="*/ 183 w 278"/>
              <a:gd name="T7" fmla="*/ 270 h 277"/>
              <a:gd name="T8" fmla="*/ 242 w 278"/>
              <a:gd name="T9" fmla="*/ 232 h 277"/>
              <a:gd name="T10" fmla="*/ 267 w 278"/>
              <a:gd name="T11" fmla="*/ 193 h 277"/>
              <a:gd name="T12" fmla="*/ 278 w 278"/>
              <a:gd name="T13" fmla="*/ 139 h 277"/>
              <a:gd name="T14" fmla="*/ 268 w 278"/>
              <a:gd name="T15" fmla="*/ 88 h 277"/>
              <a:gd name="T16" fmla="*/ 237 w 278"/>
              <a:gd name="T17" fmla="*/ 40 h 277"/>
              <a:gd name="T18" fmla="*/ 196 w 278"/>
              <a:gd name="T19" fmla="*/ 12 h 277"/>
              <a:gd name="T20" fmla="*/ 171 w 278"/>
              <a:gd name="T21" fmla="*/ 3 h 277"/>
              <a:gd name="T22" fmla="*/ 94 w 278"/>
              <a:gd name="T23" fmla="*/ 7 h 277"/>
              <a:gd name="T24" fmla="*/ 48 w 278"/>
              <a:gd name="T25" fmla="*/ 34 h 277"/>
              <a:gd name="T26" fmla="*/ 15 w 278"/>
              <a:gd name="T27" fmla="*/ 75 h 277"/>
              <a:gd name="T28" fmla="*/ 115 w 278"/>
              <a:gd name="T29" fmla="*/ 9 h 277"/>
              <a:gd name="T30" fmla="*/ 136 w 278"/>
              <a:gd name="T31" fmla="*/ 7 h 277"/>
              <a:gd name="T32" fmla="*/ 155 w 278"/>
              <a:gd name="T33" fmla="*/ 14 h 277"/>
              <a:gd name="T34" fmla="*/ 172 w 278"/>
              <a:gd name="T35" fmla="*/ 14 h 277"/>
              <a:gd name="T36" fmla="*/ 187 w 278"/>
              <a:gd name="T37" fmla="*/ 18 h 277"/>
              <a:gd name="T38" fmla="*/ 183 w 278"/>
              <a:gd name="T39" fmla="*/ 21 h 277"/>
              <a:gd name="T40" fmla="*/ 161 w 278"/>
              <a:gd name="T41" fmla="*/ 30 h 277"/>
              <a:gd name="T42" fmla="*/ 164 w 278"/>
              <a:gd name="T43" fmla="*/ 44 h 277"/>
              <a:gd name="T44" fmla="*/ 177 w 278"/>
              <a:gd name="T45" fmla="*/ 53 h 277"/>
              <a:gd name="T46" fmla="*/ 197 w 278"/>
              <a:gd name="T47" fmla="*/ 27 h 277"/>
              <a:gd name="T48" fmla="*/ 211 w 278"/>
              <a:gd name="T49" fmla="*/ 32 h 277"/>
              <a:gd name="T50" fmla="*/ 223 w 278"/>
              <a:gd name="T51" fmla="*/ 38 h 277"/>
              <a:gd name="T52" fmla="*/ 229 w 278"/>
              <a:gd name="T53" fmla="*/ 57 h 277"/>
              <a:gd name="T54" fmla="*/ 225 w 278"/>
              <a:gd name="T55" fmla="*/ 67 h 277"/>
              <a:gd name="T56" fmla="*/ 218 w 278"/>
              <a:gd name="T57" fmla="*/ 59 h 277"/>
              <a:gd name="T58" fmla="*/ 200 w 278"/>
              <a:gd name="T59" fmla="*/ 62 h 277"/>
              <a:gd name="T60" fmla="*/ 212 w 278"/>
              <a:gd name="T61" fmla="*/ 69 h 277"/>
              <a:gd name="T62" fmla="*/ 183 w 278"/>
              <a:gd name="T63" fmla="*/ 80 h 277"/>
              <a:gd name="T64" fmla="*/ 169 w 278"/>
              <a:gd name="T65" fmla="*/ 90 h 277"/>
              <a:gd name="T66" fmla="*/ 151 w 278"/>
              <a:gd name="T67" fmla="*/ 107 h 277"/>
              <a:gd name="T68" fmla="*/ 140 w 278"/>
              <a:gd name="T69" fmla="*/ 118 h 277"/>
              <a:gd name="T70" fmla="*/ 116 w 278"/>
              <a:gd name="T71" fmla="*/ 116 h 277"/>
              <a:gd name="T72" fmla="*/ 97 w 278"/>
              <a:gd name="T73" fmla="*/ 140 h 277"/>
              <a:gd name="T74" fmla="*/ 122 w 278"/>
              <a:gd name="T75" fmla="*/ 138 h 277"/>
              <a:gd name="T76" fmla="*/ 118 w 278"/>
              <a:gd name="T77" fmla="*/ 153 h 277"/>
              <a:gd name="T78" fmla="*/ 144 w 278"/>
              <a:gd name="T79" fmla="*/ 172 h 277"/>
              <a:gd name="T80" fmla="*/ 163 w 278"/>
              <a:gd name="T81" fmla="*/ 164 h 277"/>
              <a:gd name="T82" fmla="*/ 179 w 278"/>
              <a:gd name="T83" fmla="*/ 170 h 277"/>
              <a:gd name="T84" fmla="*/ 195 w 278"/>
              <a:gd name="T85" fmla="*/ 175 h 277"/>
              <a:gd name="T86" fmla="*/ 217 w 278"/>
              <a:gd name="T87" fmla="*/ 190 h 277"/>
              <a:gd name="T88" fmla="*/ 234 w 278"/>
              <a:gd name="T89" fmla="*/ 202 h 277"/>
              <a:gd name="T90" fmla="*/ 170 w 278"/>
              <a:gd name="T91" fmla="*/ 266 h 277"/>
              <a:gd name="T92" fmla="*/ 150 w 278"/>
              <a:gd name="T93" fmla="*/ 237 h 277"/>
              <a:gd name="T94" fmla="*/ 135 w 278"/>
              <a:gd name="T95" fmla="*/ 210 h 277"/>
              <a:gd name="T96" fmla="*/ 142 w 278"/>
              <a:gd name="T97" fmla="*/ 191 h 277"/>
              <a:gd name="T98" fmla="*/ 137 w 278"/>
              <a:gd name="T99" fmla="*/ 177 h 277"/>
              <a:gd name="T100" fmla="*/ 119 w 278"/>
              <a:gd name="T101" fmla="*/ 161 h 277"/>
              <a:gd name="T102" fmla="*/ 91 w 278"/>
              <a:gd name="T103" fmla="*/ 152 h 277"/>
              <a:gd name="T104" fmla="*/ 75 w 278"/>
              <a:gd name="T105" fmla="*/ 139 h 277"/>
              <a:gd name="T106" fmla="*/ 62 w 278"/>
              <a:gd name="T107" fmla="*/ 112 h 277"/>
              <a:gd name="T108" fmla="*/ 65 w 278"/>
              <a:gd name="T109" fmla="*/ 133 h 277"/>
              <a:gd name="T110" fmla="*/ 54 w 278"/>
              <a:gd name="T111" fmla="*/ 115 h 277"/>
              <a:gd name="T112" fmla="*/ 47 w 278"/>
              <a:gd name="T113" fmla="*/ 92 h 277"/>
              <a:gd name="T114" fmla="*/ 61 w 278"/>
              <a:gd name="T115" fmla="*/ 63 h 277"/>
              <a:gd name="T116" fmla="*/ 58 w 278"/>
              <a:gd name="T117" fmla="*/ 4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8" h="277">
                <a:moveTo>
                  <a:pt x="3" y="111"/>
                </a:moveTo>
                <a:cubicBezTo>
                  <a:pt x="2" y="113"/>
                  <a:pt x="2" y="115"/>
                  <a:pt x="2" y="117"/>
                </a:cubicBezTo>
                <a:cubicBezTo>
                  <a:pt x="1" y="120"/>
                  <a:pt x="1" y="122"/>
                  <a:pt x="1" y="124"/>
                </a:cubicBezTo>
                <a:cubicBezTo>
                  <a:pt x="0" y="129"/>
                  <a:pt x="0" y="134"/>
                  <a:pt x="0" y="139"/>
                </a:cubicBezTo>
                <a:cubicBezTo>
                  <a:pt x="0" y="143"/>
                  <a:pt x="0" y="148"/>
                  <a:pt x="1" y="153"/>
                </a:cubicBezTo>
                <a:cubicBezTo>
                  <a:pt x="1" y="155"/>
                  <a:pt x="1" y="157"/>
                  <a:pt x="2" y="160"/>
                </a:cubicBezTo>
                <a:cubicBezTo>
                  <a:pt x="2" y="162"/>
                  <a:pt x="2" y="164"/>
                  <a:pt x="3" y="167"/>
                </a:cubicBezTo>
                <a:cubicBezTo>
                  <a:pt x="3" y="169"/>
                  <a:pt x="4" y="171"/>
                  <a:pt x="4" y="173"/>
                </a:cubicBezTo>
                <a:cubicBezTo>
                  <a:pt x="5" y="178"/>
                  <a:pt x="7" y="182"/>
                  <a:pt x="8" y="186"/>
                </a:cubicBezTo>
                <a:cubicBezTo>
                  <a:pt x="9" y="188"/>
                  <a:pt x="10" y="191"/>
                  <a:pt x="11" y="193"/>
                </a:cubicBezTo>
                <a:cubicBezTo>
                  <a:pt x="12" y="195"/>
                  <a:pt x="13" y="197"/>
                  <a:pt x="14" y="199"/>
                </a:cubicBezTo>
                <a:cubicBezTo>
                  <a:pt x="14" y="200"/>
                  <a:pt x="15" y="201"/>
                  <a:pt x="15" y="202"/>
                </a:cubicBezTo>
                <a:cubicBezTo>
                  <a:pt x="16" y="204"/>
                  <a:pt x="17" y="206"/>
                  <a:pt x="18" y="208"/>
                </a:cubicBezTo>
                <a:cubicBezTo>
                  <a:pt x="22" y="214"/>
                  <a:pt x="25" y="219"/>
                  <a:pt x="30" y="224"/>
                </a:cubicBezTo>
                <a:cubicBezTo>
                  <a:pt x="32" y="227"/>
                  <a:pt x="34" y="230"/>
                  <a:pt x="36" y="232"/>
                </a:cubicBezTo>
                <a:cubicBezTo>
                  <a:pt x="38" y="234"/>
                  <a:pt x="39" y="235"/>
                  <a:pt x="41" y="237"/>
                </a:cubicBezTo>
                <a:cubicBezTo>
                  <a:pt x="42" y="238"/>
                  <a:pt x="44" y="240"/>
                  <a:pt x="45" y="241"/>
                </a:cubicBezTo>
                <a:cubicBezTo>
                  <a:pt x="53" y="248"/>
                  <a:pt x="61" y="254"/>
                  <a:pt x="70" y="259"/>
                </a:cubicBezTo>
                <a:cubicBezTo>
                  <a:pt x="72" y="260"/>
                  <a:pt x="74" y="261"/>
                  <a:pt x="76" y="262"/>
                </a:cubicBezTo>
                <a:cubicBezTo>
                  <a:pt x="80" y="264"/>
                  <a:pt x="84" y="266"/>
                  <a:pt x="88" y="268"/>
                </a:cubicBezTo>
                <a:cubicBezTo>
                  <a:pt x="90" y="269"/>
                  <a:pt x="92" y="269"/>
                  <a:pt x="94" y="270"/>
                </a:cubicBezTo>
                <a:cubicBezTo>
                  <a:pt x="108" y="275"/>
                  <a:pt x="123" y="277"/>
                  <a:pt x="139" y="277"/>
                </a:cubicBezTo>
                <a:cubicBezTo>
                  <a:pt x="149" y="277"/>
                  <a:pt x="160" y="276"/>
                  <a:pt x="170" y="274"/>
                </a:cubicBezTo>
                <a:cubicBezTo>
                  <a:pt x="174" y="273"/>
                  <a:pt x="179" y="272"/>
                  <a:pt x="183" y="270"/>
                </a:cubicBezTo>
                <a:cubicBezTo>
                  <a:pt x="186" y="269"/>
                  <a:pt x="188" y="269"/>
                  <a:pt x="190" y="268"/>
                </a:cubicBezTo>
                <a:cubicBezTo>
                  <a:pt x="194" y="266"/>
                  <a:pt x="198" y="264"/>
                  <a:pt x="202" y="262"/>
                </a:cubicBezTo>
                <a:cubicBezTo>
                  <a:pt x="204" y="261"/>
                  <a:pt x="206" y="260"/>
                  <a:pt x="208" y="259"/>
                </a:cubicBezTo>
                <a:cubicBezTo>
                  <a:pt x="217" y="254"/>
                  <a:pt x="225" y="248"/>
                  <a:pt x="232" y="241"/>
                </a:cubicBezTo>
                <a:cubicBezTo>
                  <a:pt x="234" y="240"/>
                  <a:pt x="236" y="238"/>
                  <a:pt x="237" y="237"/>
                </a:cubicBezTo>
                <a:cubicBezTo>
                  <a:pt x="239" y="235"/>
                  <a:pt x="240" y="234"/>
                  <a:pt x="242" y="232"/>
                </a:cubicBezTo>
                <a:cubicBezTo>
                  <a:pt x="244" y="230"/>
                  <a:pt x="246" y="227"/>
                  <a:pt x="248" y="224"/>
                </a:cubicBezTo>
                <a:cubicBezTo>
                  <a:pt x="251" y="220"/>
                  <a:pt x="254" y="216"/>
                  <a:pt x="257" y="211"/>
                </a:cubicBezTo>
                <a:cubicBezTo>
                  <a:pt x="258" y="210"/>
                  <a:pt x="259" y="209"/>
                  <a:pt x="259" y="208"/>
                </a:cubicBezTo>
                <a:cubicBezTo>
                  <a:pt x="260" y="206"/>
                  <a:pt x="262" y="204"/>
                  <a:pt x="263" y="202"/>
                </a:cubicBezTo>
                <a:cubicBezTo>
                  <a:pt x="263" y="201"/>
                  <a:pt x="264" y="200"/>
                  <a:pt x="264" y="199"/>
                </a:cubicBezTo>
                <a:cubicBezTo>
                  <a:pt x="265" y="197"/>
                  <a:pt x="266" y="195"/>
                  <a:pt x="267" y="193"/>
                </a:cubicBezTo>
                <a:cubicBezTo>
                  <a:pt x="268" y="191"/>
                  <a:pt x="269" y="188"/>
                  <a:pt x="269" y="186"/>
                </a:cubicBezTo>
                <a:cubicBezTo>
                  <a:pt x="271" y="182"/>
                  <a:pt x="272" y="178"/>
                  <a:pt x="273" y="173"/>
                </a:cubicBezTo>
                <a:cubicBezTo>
                  <a:pt x="274" y="171"/>
                  <a:pt x="274" y="169"/>
                  <a:pt x="275" y="167"/>
                </a:cubicBezTo>
                <a:cubicBezTo>
                  <a:pt x="275" y="164"/>
                  <a:pt x="276" y="162"/>
                  <a:pt x="276" y="160"/>
                </a:cubicBezTo>
                <a:cubicBezTo>
                  <a:pt x="277" y="157"/>
                  <a:pt x="277" y="155"/>
                  <a:pt x="277" y="153"/>
                </a:cubicBezTo>
                <a:cubicBezTo>
                  <a:pt x="278" y="148"/>
                  <a:pt x="278" y="143"/>
                  <a:pt x="278" y="139"/>
                </a:cubicBezTo>
                <a:cubicBezTo>
                  <a:pt x="278" y="134"/>
                  <a:pt x="278" y="129"/>
                  <a:pt x="277" y="124"/>
                </a:cubicBezTo>
                <a:cubicBezTo>
                  <a:pt x="277" y="122"/>
                  <a:pt x="277" y="120"/>
                  <a:pt x="276" y="117"/>
                </a:cubicBezTo>
                <a:cubicBezTo>
                  <a:pt x="276" y="115"/>
                  <a:pt x="275" y="113"/>
                  <a:pt x="275" y="111"/>
                </a:cubicBezTo>
                <a:cubicBezTo>
                  <a:pt x="274" y="108"/>
                  <a:pt x="274" y="106"/>
                  <a:pt x="273" y="104"/>
                </a:cubicBezTo>
                <a:cubicBezTo>
                  <a:pt x="272" y="99"/>
                  <a:pt x="271" y="95"/>
                  <a:pt x="269" y="91"/>
                </a:cubicBezTo>
                <a:cubicBezTo>
                  <a:pt x="269" y="90"/>
                  <a:pt x="269" y="89"/>
                  <a:pt x="268" y="88"/>
                </a:cubicBezTo>
                <a:cubicBezTo>
                  <a:pt x="267" y="85"/>
                  <a:pt x="266" y="81"/>
                  <a:pt x="264" y="78"/>
                </a:cubicBezTo>
                <a:cubicBezTo>
                  <a:pt x="264" y="77"/>
                  <a:pt x="263" y="76"/>
                  <a:pt x="263" y="75"/>
                </a:cubicBezTo>
                <a:cubicBezTo>
                  <a:pt x="262" y="73"/>
                  <a:pt x="260" y="71"/>
                  <a:pt x="259" y="69"/>
                </a:cubicBezTo>
                <a:cubicBezTo>
                  <a:pt x="256" y="64"/>
                  <a:pt x="252" y="58"/>
                  <a:pt x="248" y="53"/>
                </a:cubicBezTo>
                <a:cubicBezTo>
                  <a:pt x="246" y="50"/>
                  <a:pt x="244" y="48"/>
                  <a:pt x="242" y="45"/>
                </a:cubicBezTo>
                <a:cubicBezTo>
                  <a:pt x="240" y="44"/>
                  <a:pt x="239" y="42"/>
                  <a:pt x="237" y="40"/>
                </a:cubicBezTo>
                <a:cubicBezTo>
                  <a:pt x="236" y="39"/>
                  <a:pt x="234" y="37"/>
                  <a:pt x="232" y="36"/>
                </a:cubicBezTo>
                <a:cubicBezTo>
                  <a:pt x="229" y="33"/>
                  <a:pt x="226" y="30"/>
                  <a:pt x="222" y="28"/>
                </a:cubicBezTo>
                <a:cubicBezTo>
                  <a:pt x="218" y="24"/>
                  <a:pt x="213" y="21"/>
                  <a:pt x="208" y="18"/>
                </a:cubicBezTo>
                <a:cubicBezTo>
                  <a:pt x="206" y="17"/>
                  <a:pt x="204" y="16"/>
                  <a:pt x="202" y="15"/>
                </a:cubicBezTo>
                <a:cubicBezTo>
                  <a:pt x="201" y="14"/>
                  <a:pt x="200" y="14"/>
                  <a:pt x="199" y="14"/>
                </a:cubicBezTo>
                <a:cubicBezTo>
                  <a:pt x="198" y="13"/>
                  <a:pt x="197" y="12"/>
                  <a:pt x="196" y="12"/>
                </a:cubicBezTo>
                <a:cubicBezTo>
                  <a:pt x="196" y="12"/>
                  <a:pt x="195" y="12"/>
                  <a:pt x="195" y="11"/>
                </a:cubicBezTo>
                <a:cubicBezTo>
                  <a:pt x="193" y="11"/>
                  <a:pt x="191" y="10"/>
                  <a:pt x="190" y="9"/>
                </a:cubicBezTo>
                <a:cubicBezTo>
                  <a:pt x="190" y="9"/>
                  <a:pt x="190" y="9"/>
                  <a:pt x="190" y="9"/>
                </a:cubicBezTo>
                <a:cubicBezTo>
                  <a:pt x="188" y="9"/>
                  <a:pt x="186" y="8"/>
                  <a:pt x="184" y="7"/>
                </a:cubicBezTo>
                <a:cubicBezTo>
                  <a:pt x="184" y="7"/>
                  <a:pt x="184" y="7"/>
                  <a:pt x="183" y="7"/>
                </a:cubicBezTo>
                <a:cubicBezTo>
                  <a:pt x="179" y="6"/>
                  <a:pt x="175" y="4"/>
                  <a:pt x="171" y="3"/>
                </a:cubicBezTo>
                <a:cubicBezTo>
                  <a:pt x="169" y="3"/>
                  <a:pt x="168" y="3"/>
                  <a:pt x="167" y="3"/>
                </a:cubicBezTo>
                <a:cubicBezTo>
                  <a:pt x="166" y="2"/>
                  <a:pt x="165" y="2"/>
                  <a:pt x="164" y="2"/>
                </a:cubicBezTo>
                <a:cubicBezTo>
                  <a:pt x="157" y="1"/>
                  <a:pt x="149" y="0"/>
                  <a:pt x="141" y="0"/>
                </a:cubicBezTo>
                <a:cubicBezTo>
                  <a:pt x="141" y="0"/>
                  <a:pt x="140" y="0"/>
                  <a:pt x="139" y="0"/>
                </a:cubicBezTo>
                <a:cubicBezTo>
                  <a:pt x="137" y="0"/>
                  <a:pt x="136" y="0"/>
                  <a:pt x="135" y="0"/>
                </a:cubicBezTo>
                <a:cubicBezTo>
                  <a:pt x="121" y="0"/>
                  <a:pt x="107" y="3"/>
                  <a:pt x="94" y="7"/>
                </a:cubicBezTo>
                <a:cubicBezTo>
                  <a:pt x="92" y="8"/>
                  <a:pt x="90" y="9"/>
                  <a:pt x="88" y="9"/>
                </a:cubicBezTo>
                <a:cubicBezTo>
                  <a:pt x="87" y="10"/>
                  <a:pt x="87" y="10"/>
                  <a:pt x="86" y="10"/>
                </a:cubicBezTo>
                <a:cubicBezTo>
                  <a:pt x="85" y="11"/>
                  <a:pt x="83" y="11"/>
                  <a:pt x="82" y="12"/>
                </a:cubicBezTo>
                <a:cubicBezTo>
                  <a:pt x="80" y="13"/>
                  <a:pt x="78" y="14"/>
                  <a:pt x="76" y="15"/>
                </a:cubicBezTo>
                <a:cubicBezTo>
                  <a:pt x="74" y="16"/>
                  <a:pt x="72" y="17"/>
                  <a:pt x="70" y="18"/>
                </a:cubicBezTo>
                <a:cubicBezTo>
                  <a:pt x="62" y="23"/>
                  <a:pt x="55" y="28"/>
                  <a:pt x="48" y="34"/>
                </a:cubicBezTo>
                <a:cubicBezTo>
                  <a:pt x="47" y="34"/>
                  <a:pt x="46" y="35"/>
                  <a:pt x="45" y="36"/>
                </a:cubicBezTo>
                <a:cubicBezTo>
                  <a:pt x="44" y="37"/>
                  <a:pt x="42" y="39"/>
                  <a:pt x="41" y="40"/>
                </a:cubicBezTo>
                <a:cubicBezTo>
                  <a:pt x="39" y="42"/>
                  <a:pt x="38" y="44"/>
                  <a:pt x="36" y="45"/>
                </a:cubicBezTo>
                <a:cubicBezTo>
                  <a:pt x="34" y="48"/>
                  <a:pt x="32" y="50"/>
                  <a:pt x="30" y="53"/>
                </a:cubicBezTo>
                <a:cubicBezTo>
                  <a:pt x="25" y="58"/>
                  <a:pt x="22" y="64"/>
                  <a:pt x="18" y="69"/>
                </a:cubicBezTo>
                <a:cubicBezTo>
                  <a:pt x="17" y="71"/>
                  <a:pt x="16" y="73"/>
                  <a:pt x="15" y="75"/>
                </a:cubicBezTo>
                <a:cubicBezTo>
                  <a:pt x="15" y="76"/>
                  <a:pt x="14" y="77"/>
                  <a:pt x="14" y="78"/>
                </a:cubicBezTo>
                <a:cubicBezTo>
                  <a:pt x="12" y="81"/>
                  <a:pt x="11" y="85"/>
                  <a:pt x="10" y="88"/>
                </a:cubicBezTo>
                <a:cubicBezTo>
                  <a:pt x="9" y="89"/>
                  <a:pt x="9" y="90"/>
                  <a:pt x="8" y="91"/>
                </a:cubicBezTo>
                <a:cubicBezTo>
                  <a:pt x="7" y="95"/>
                  <a:pt x="5" y="99"/>
                  <a:pt x="4" y="104"/>
                </a:cubicBezTo>
                <a:cubicBezTo>
                  <a:pt x="4" y="106"/>
                  <a:pt x="3" y="108"/>
                  <a:pt x="3" y="111"/>
                </a:cubicBezTo>
                <a:close/>
                <a:moveTo>
                  <a:pt x="115" y="9"/>
                </a:moveTo>
                <a:cubicBezTo>
                  <a:pt x="116" y="10"/>
                  <a:pt x="116" y="10"/>
                  <a:pt x="116" y="10"/>
                </a:cubicBezTo>
                <a:cubicBezTo>
                  <a:pt x="118" y="10"/>
                  <a:pt x="119" y="10"/>
                  <a:pt x="121" y="10"/>
                </a:cubicBezTo>
                <a:cubicBezTo>
                  <a:pt x="122" y="10"/>
                  <a:pt x="123" y="10"/>
                  <a:pt x="125" y="10"/>
                </a:cubicBezTo>
                <a:cubicBezTo>
                  <a:pt x="127" y="10"/>
                  <a:pt x="131" y="13"/>
                  <a:pt x="133" y="12"/>
                </a:cubicBezTo>
                <a:cubicBezTo>
                  <a:pt x="134" y="11"/>
                  <a:pt x="134" y="11"/>
                  <a:pt x="134" y="10"/>
                </a:cubicBezTo>
                <a:cubicBezTo>
                  <a:pt x="135" y="9"/>
                  <a:pt x="135" y="8"/>
                  <a:pt x="136" y="7"/>
                </a:cubicBezTo>
                <a:cubicBezTo>
                  <a:pt x="137" y="7"/>
                  <a:pt x="138" y="7"/>
                  <a:pt x="139" y="7"/>
                </a:cubicBezTo>
                <a:cubicBezTo>
                  <a:pt x="148" y="7"/>
                  <a:pt x="157" y="8"/>
                  <a:pt x="165" y="10"/>
                </a:cubicBezTo>
                <a:cubicBezTo>
                  <a:pt x="165" y="11"/>
                  <a:pt x="164" y="10"/>
                  <a:pt x="163" y="11"/>
                </a:cubicBezTo>
                <a:cubicBezTo>
                  <a:pt x="162" y="11"/>
                  <a:pt x="161" y="12"/>
                  <a:pt x="160" y="12"/>
                </a:cubicBezTo>
                <a:cubicBezTo>
                  <a:pt x="158" y="13"/>
                  <a:pt x="155" y="12"/>
                  <a:pt x="153" y="12"/>
                </a:cubicBezTo>
                <a:cubicBezTo>
                  <a:pt x="153" y="13"/>
                  <a:pt x="154" y="13"/>
                  <a:pt x="155" y="14"/>
                </a:cubicBezTo>
                <a:cubicBezTo>
                  <a:pt x="157" y="15"/>
                  <a:pt x="159" y="15"/>
                  <a:pt x="162" y="14"/>
                </a:cubicBezTo>
                <a:cubicBezTo>
                  <a:pt x="163" y="14"/>
                  <a:pt x="165" y="15"/>
                  <a:pt x="166" y="14"/>
                </a:cubicBezTo>
                <a:cubicBezTo>
                  <a:pt x="167" y="13"/>
                  <a:pt x="167" y="12"/>
                  <a:pt x="168" y="11"/>
                </a:cubicBezTo>
                <a:cubicBezTo>
                  <a:pt x="168" y="11"/>
                  <a:pt x="169" y="11"/>
                  <a:pt x="169" y="11"/>
                </a:cubicBezTo>
                <a:cubicBezTo>
                  <a:pt x="171" y="11"/>
                  <a:pt x="172" y="11"/>
                  <a:pt x="173" y="12"/>
                </a:cubicBezTo>
                <a:cubicBezTo>
                  <a:pt x="173" y="13"/>
                  <a:pt x="172" y="13"/>
                  <a:pt x="172" y="14"/>
                </a:cubicBezTo>
                <a:cubicBezTo>
                  <a:pt x="173" y="14"/>
                  <a:pt x="175" y="14"/>
                  <a:pt x="176" y="12"/>
                </a:cubicBezTo>
                <a:cubicBezTo>
                  <a:pt x="176" y="13"/>
                  <a:pt x="177" y="13"/>
                  <a:pt x="177" y="13"/>
                </a:cubicBezTo>
                <a:cubicBezTo>
                  <a:pt x="179" y="13"/>
                  <a:pt x="181" y="14"/>
                  <a:pt x="183" y="15"/>
                </a:cubicBezTo>
                <a:cubicBezTo>
                  <a:pt x="186" y="16"/>
                  <a:pt x="189" y="17"/>
                  <a:pt x="192" y="18"/>
                </a:cubicBezTo>
                <a:cubicBezTo>
                  <a:pt x="191" y="19"/>
                  <a:pt x="191" y="19"/>
                  <a:pt x="190" y="19"/>
                </a:cubicBezTo>
                <a:cubicBezTo>
                  <a:pt x="189" y="19"/>
                  <a:pt x="189" y="17"/>
                  <a:pt x="187" y="18"/>
                </a:cubicBezTo>
                <a:cubicBezTo>
                  <a:pt x="187" y="20"/>
                  <a:pt x="189" y="20"/>
                  <a:pt x="190" y="21"/>
                </a:cubicBezTo>
                <a:cubicBezTo>
                  <a:pt x="191" y="22"/>
                  <a:pt x="193" y="23"/>
                  <a:pt x="193" y="24"/>
                </a:cubicBezTo>
                <a:cubicBezTo>
                  <a:pt x="192" y="27"/>
                  <a:pt x="190" y="24"/>
                  <a:pt x="188" y="24"/>
                </a:cubicBezTo>
                <a:cubicBezTo>
                  <a:pt x="186" y="24"/>
                  <a:pt x="183" y="28"/>
                  <a:pt x="181" y="25"/>
                </a:cubicBezTo>
                <a:cubicBezTo>
                  <a:pt x="181" y="23"/>
                  <a:pt x="183" y="23"/>
                  <a:pt x="184" y="21"/>
                </a:cubicBezTo>
                <a:cubicBezTo>
                  <a:pt x="183" y="21"/>
                  <a:pt x="183" y="21"/>
                  <a:pt x="183" y="21"/>
                </a:cubicBezTo>
                <a:cubicBezTo>
                  <a:pt x="182" y="22"/>
                  <a:pt x="181" y="22"/>
                  <a:pt x="180" y="22"/>
                </a:cubicBezTo>
                <a:cubicBezTo>
                  <a:pt x="180" y="23"/>
                  <a:pt x="179" y="23"/>
                  <a:pt x="177" y="24"/>
                </a:cubicBezTo>
                <a:cubicBezTo>
                  <a:pt x="176" y="24"/>
                  <a:pt x="175" y="24"/>
                  <a:pt x="174" y="24"/>
                </a:cubicBezTo>
                <a:cubicBezTo>
                  <a:pt x="173" y="25"/>
                  <a:pt x="171" y="26"/>
                  <a:pt x="169" y="27"/>
                </a:cubicBezTo>
                <a:cubicBezTo>
                  <a:pt x="169" y="27"/>
                  <a:pt x="168" y="27"/>
                  <a:pt x="167" y="27"/>
                </a:cubicBezTo>
                <a:cubicBezTo>
                  <a:pt x="165" y="28"/>
                  <a:pt x="163" y="29"/>
                  <a:pt x="161" y="30"/>
                </a:cubicBezTo>
                <a:cubicBezTo>
                  <a:pt x="159" y="31"/>
                  <a:pt x="157" y="32"/>
                  <a:pt x="156" y="33"/>
                </a:cubicBezTo>
                <a:cubicBezTo>
                  <a:pt x="155" y="33"/>
                  <a:pt x="154" y="35"/>
                  <a:pt x="154" y="36"/>
                </a:cubicBezTo>
                <a:cubicBezTo>
                  <a:pt x="154" y="37"/>
                  <a:pt x="156" y="37"/>
                  <a:pt x="156" y="38"/>
                </a:cubicBezTo>
                <a:cubicBezTo>
                  <a:pt x="156" y="39"/>
                  <a:pt x="155" y="40"/>
                  <a:pt x="155" y="41"/>
                </a:cubicBezTo>
                <a:cubicBezTo>
                  <a:pt x="156" y="41"/>
                  <a:pt x="157" y="41"/>
                  <a:pt x="158" y="41"/>
                </a:cubicBezTo>
                <a:cubicBezTo>
                  <a:pt x="161" y="41"/>
                  <a:pt x="162" y="43"/>
                  <a:pt x="164" y="44"/>
                </a:cubicBezTo>
                <a:cubicBezTo>
                  <a:pt x="165" y="45"/>
                  <a:pt x="167" y="46"/>
                  <a:pt x="169" y="46"/>
                </a:cubicBezTo>
                <a:cubicBezTo>
                  <a:pt x="171" y="46"/>
                  <a:pt x="173" y="45"/>
                  <a:pt x="173" y="47"/>
                </a:cubicBezTo>
                <a:cubicBezTo>
                  <a:pt x="174" y="48"/>
                  <a:pt x="171" y="49"/>
                  <a:pt x="171" y="50"/>
                </a:cubicBezTo>
                <a:cubicBezTo>
                  <a:pt x="172" y="51"/>
                  <a:pt x="171" y="52"/>
                  <a:pt x="171" y="53"/>
                </a:cubicBezTo>
                <a:cubicBezTo>
                  <a:pt x="171" y="54"/>
                  <a:pt x="172" y="56"/>
                  <a:pt x="173" y="56"/>
                </a:cubicBezTo>
                <a:cubicBezTo>
                  <a:pt x="174" y="56"/>
                  <a:pt x="177" y="55"/>
                  <a:pt x="177" y="53"/>
                </a:cubicBezTo>
                <a:cubicBezTo>
                  <a:pt x="178" y="51"/>
                  <a:pt x="178" y="49"/>
                  <a:pt x="179" y="48"/>
                </a:cubicBezTo>
                <a:cubicBezTo>
                  <a:pt x="186" y="48"/>
                  <a:pt x="192" y="44"/>
                  <a:pt x="191" y="37"/>
                </a:cubicBezTo>
                <a:cubicBezTo>
                  <a:pt x="191" y="37"/>
                  <a:pt x="191" y="36"/>
                  <a:pt x="191" y="35"/>
                </a:cubicBezTo>
                <a:cubicBezTo>
                  <a:pt x="191" y="34"/>
                  <a:pt x="193" y="33"/>
                  <a:pt x="193" y="31"/>
                </a:cubicBezTo>
                <a:cubicBezTo>
                  <a:pt x="194" y="31"/>
                  <a:pt x="194" y="30"/>
                  <a:pt x="195" y="30"/>
                </a:cubicBezTo>
                <a:cubicBezTo>
                  <a:pt x="195" y="29"/>
                  <a:pt x="196" y="28"/>
                  <a:pt x="197" y="27"/>
                </a:cubicBezTo>
                <a:cubicBezTo>
                  <a:pt x="197" y="27"/>
                  <a:pt x="197" y="27"/>
                  <a:pt x="197" y="27"/>
                </a:cubicBezTo>
                <a:cubicBezTo>
                  <a:pt x="198" y="27"/>
                  <a:pt x="198" y="27"/>
                  <a:pt x="199" y="27"/>
                </a:cubicBezTo>
                <a:cubicBezTo>
                  <a:pt x="200" y="28"/>
                  <a:pt x="201" y="28"/>
                  <a:pt x="203" y="28"/>
                </a:cubicBezTo>
                <a:cubicBezTo>
                  <a:pt x="203" y="28"/>
                  <a:pt x="204" y="27"/>
                  <a:pt x="205" y="28"/>
                </a:cubicBezTo>
                <a:cubicBezTo>
                  <a:pt x="207" y="28"/>
                  <a:pt x="207" y="30"/>
                  <a:pt x="209" y="30"/>
                </a:cubicBezTo>
                <a:cubicBezTo>
                  <a:pt x="210" y="31"/>
                  <a:pt x="211" y="31"/>
                  <a:pt x="211" y="32"/>
                </a:cubicBezTo>
                <a:cubicBezTo>
                  <a:pt x="211" y="34"/>
                  <a:pt x="209" y="34"/>
                  <a:pt x="209" y="35"/>
                </a:cubicBezTo>
                <a:cubicBezTo>
                  <a:pt x="209" y="35"/>
                  <a:pt x="209" y="35"/>
                  <a:pt x="209" y="35"/>
                </a:cubicBezTo>
                <a:cubicBezTo>
                  <a:pt x="210" y="37"/>
                  <a:pt x="211" y="38"/>
                  <a:pt x="212" y="38"/>
                </a:cubicBezTo>
                <a:cubicBezTo>
                  <a:pt x="213" y="38"/>
                  <a:pt x="214" y="37"/>
                  <a:pt x="215" y="37"/>
                </a:cubicBezTo>
                <a:cubicBezTo>
                  <a:pt x="217" y="36"/>
                  <a:pt x="218" y="35"/>
                  <a:pt x="219" y="34"/>
                </a:cubicBezTo>
                <a:cubicBezTo>
                  <a:pt x="220" y="35"/>
                  <a:pt x="222" y="36"/>
                  <a:pt x="223" y="38"/>
                </a:cubicBezTo>
                <a:cubicBezTo>
                  <a:pt x="223" y="38"/>
                  <a:pt x="223" y="39"/>
                  <a:pt x="223" y="39"/>
                </a:cubicBezTo>
                <a:cubicBezTo>
                  <a:pt x="224" y="41"/>
                  <a:pt x="223" y="42"/>
                  <a:pt x="223" y="44"/>
                </a:cubicBezTo>
                <a:cubicBezTo>
                  <a:pt x="223" y="46"/>
                  <a:pt x="227" y="46"/>
                  <a:pt x="228" y="47"/>
                </a:cubicBezTo>
                <a:cubicBezTo>
                  <a:pt x="229" y="48"/>
                  <a:pt x="229" y="49"/>
                  <a:pt x="229" y="49"/>
                </a:cubicBezTo>
                <a:cubicBezTo>
                  <a:pt x="230" y="50"/>
                  <a:pt x="231" y="50"/>
                  <a:pt x="231" y="51"/>
                </a:cubicBezTo>
                <a:cubicBezTo>
                  <a:pt x="231" y="54"/>
                  <a:pt x="229" y="54"/>
                  <a:pt x="229" y="57"/>
                </a:cubicBezTo>
                <a:cubicBezTo>
                  <a:pt x="228" y="58"/>
                  <a:pt x="227" y="58"/>
                  <a:pt x="227" y="59"/>
                </a:cubicBezTo>
                <a:cubicBezTo>
                  <a:pt x="227" y="62"/>
                  <a:pt x="231" y="60"/>
                  <a:pt x="232" y="62"/>
                </a:cubicBezTo>
                <a:cubicBezTo>
                  <a:pt x="232" y="63"/>
                  <a:pt x="231" y="64"/>
                  <a:pt x="231" y="65"/>
                </a:cubicBezTo>
                <a:cubicBezTo>
                  <a:pt x="232" y="66"/>
                  <a:pt x="232" y="69"/>
                  <a:pt x="230" y="69"/>
                </a:cubicBezTo>
                <a:cubicBezTo>
                  <a:pt x="229" y="69"/>
                  <a:pt x="229" y="67"/>
                  <a:pt x="227" y="67"/>
                </a:cubicBezTo>
                <a:cubicBezTo>
                  <a:pt x="227" y="67"/>
                  <a:pt x="226" y="67"/>
                  <a:pt x="225" y="67"/>
                </a:cubicBezTo>
                <a:cubicBezTo>
                  <a:pt x="224" y="66"/>
                  <a:pt x="223" y="66"/>
                  <a:pt x="222" y="66"/>
                </a:cubicBezTo>
                <a:cubicBezTo>
                  <a:pt x="221" y="66"/>
                  <a:pt x="219" y="66"/>
                  <a:pt x="218" y="65"/>
                </a:cubicBezTo>
                <a:cubicBezTo>
                  <a:pt x="219" y="63"/>
                  <a:pt x="222" y="61"/>
                  <a:pt x="224" y="59"/>
                </a:cubicBezTo>
                <a:cubicBezTo>
                  <a:pt x="225" y="58"/>
                  <a:pt x="226" y="58"/>
                  <a:pt x="226" y="56"/>
                </a:cubicBezTo>
                <a:cubicBezTo>
                  <a:pt x="224" y="55"/>
                  <a:pt x="223" y="57"/>
                  <a:pt x="222" y="57"/>
                </a:cubicBezTo>
                <a:cubicBezTo>
                  <a:pt x="220" y="58"/>
                  <a:pt x="219" y="59"/>
                  <a:pt x="218" y="59"/>
                </a:cubicBezTo>
                <a:cubicBezTo>
                  <a:pt x="215" y="60"/>
                  <a:pt x="212" y="58"/>
                  <a:pt x="210" y="60"/>
                </a:cubicBezTo>
                <a:cubicBezTo>
                  <a:pt x="209" y="61"/>
                  <a:pt x="212" y="60"/>
                  <a:pt x="212" y="62"/>
                </a:cubicBezTo>
                <a:cubicBezTo>
                  <a:pt x="211" y="62"/>
                  <a:pt x="210" y="62"/>
                  <a:pt x="209" y="62"/>
                </a:cubicBezTo>
                <a:cubicBezTo>
                  <a:pt x="208" y="61"/>
                  <a:pt x="209" y="60"/>
                  <a:pt x="208" y="60"/>
                </a:cubicBezTo>
                <a:cubicBezTo>
                  <a:pt x="208" y="59"/>
                  <a:pt x="205" y="59"/>
                  <a:pt x="203" y="59"/>
                </a:cubicBezTo>
                <a:cubicBezTo>
                  <a:pt x="202" y="59"/>
                  <a:pt x="200" y="60"/>
                  <a:pt x="200" y="62"/>
                </a:cubicBezTo>
                <a:cubicBezTo>
                  <a:pt x="202" y="63"/>
                  <a:pt x="205" y="61"/>
                  <a:pt x="206" y="63"/>
                </a:cubicBezTo>
                <a:cubicBezTo>
                  <a:pt x="205" y="65"/>
                  <a:pt x="202" y="66"/>
                  <a:pt x="203" y="68"/>
                </a:cubicBezTo>
                <a:cubicBezTo>
                  <a:pt x="203" y="69"/>
                  <a:pt x="204" y="71"/>
                  <a:pt x="205" y="71"/>
                </a:cubicBezTo>
                <a:cubicBezTo>
                  <a:pt x="206" y="71"/>
                  <a:pt x="206" y="70"/>
                  <a:pt x="207" y="70"/>
                </a:cubicBezTo>
                <a:cubicBezTo>
                  <a:pt x="208" y="70"/>
                  <a:pt x="208" y="71"/>
                  <a:pt x="209" y="71"/>
                </a:cubicBezTo>
                <a:cubicBezTo>
                  <a:pt x="210" y="70"/>
                  <a:pt x="211" y="68"/>
                  <a:pt x="212" y="69"/>
                </a:cubicBezTo>
                <a:cubicBezTo>
                  <a:pt x="214" y="71"/>
                  <a:pt x="211" y="72"/>
                  <a:pt x="209" y="73"/>
                </a:cubicBezTo>
                <a:cubicBezTo>
                  <a:pt x="206" y="74"/>
                  <a:pt x="203" y="74"/>
                  <a:pt x="201" y="75"/>
                </a:cubicBezTo>
                <a:cubicBezTo>
                  <a:pt x="200" y="75"/>
                  <a:pt x="197" y="79"/>
                  <a:pt x="196" y="76"/>
                </a:cubicBezTo>
                <a:cubicBezTo>
                  <a:pt x="196" y="74"/>
                  <a:pt x="198" y="75"/>
                  <a:pt x="198" y="73"/>
                </a:cubicBezTo>
                <a:cubicBezTo>
                  <a:pt x="196" y="73"/>
                  <a:pt x="194" y="74"/>
                  <a:pt x="192" y="75"/>
                </a:cubicBezTo>
                <a:cubicBezTo>
                  <a:pt x="189" y="76"/>
                  <a:pt x="184" y="77"/>
                  <a:pt x="183" y="80"/>
                </a:cubicBezTo>
                <a:cubicBezTo>
                  <a:pt x="183" y="81"/>
                  <a:pt x="183" y="82"/>
                  <a:pt x="183" y="83"/>
                </a:cubicBezTo>
                <a:cubicBezTo>
                  <a:pt x="183" y="83"/>
                  <a:pt x="180" y="83"/>
                  <a:pt x="179" y="83"/>
                </a:cubicBezTo>
                <a:cubicBezTo>
                  <a:pt x="178" y="84"/>
                  <a:pt x="177" y="85"/>
                  <a:pt x="176" y="85"/>
                </a:cubicBezTo>
                <a:cubicBezTo>
                  <a:pt x="175" y="85"/>
                  <a:pt x="174" y="85"/>
                  <a:pt x="174" y="85"/>
                </a:cubicBezTo>
                <a:cubicBezTo>
                  <a:pt x="173" y="86"/>
                  <a:pt x="172" y="87"/>
                  <a:pt x="171" y="88"/>
                </a:cubicBezTo>
                <a:cubicBezTo>
                  <a:pt x="170" y="89"/>
                  <a:pt x="169" y="89"/>
                  <a:pt x="169" y="90"/>
                </a:cubicBezTo>
                <a:cubicBezTo>
                  <a:pt x="168" y="90"/>
                  <a:pt x="168" y="92"/>
                  <a:pt x="166" y="93"/>
                </a:cubicBezTo>
                <a:cubicBezTo>
                  <a:pt x="165" y="93"/>
                  <a:pt x="165" y="92"/>
                  <a:pt x="164" y="93"/>
                </a:cubicBezTo>
                <a:cubicBezTo>
                  <a:pt x="164" y="94"/>
                  <a:pt x="165" y="97"/>
                  <a:pt x="164" y="99"/>
                </a:cubicBezTo>
                <a:cubicBezTo>
                  <a:pt x="162" y="100"/>
                  <a:pt x="160" y="101"/>
                  <a:pt x="158" y="103"/>
                </a:cubicBezTo>
                <a:cubicBezTo>
                  <a:pt x="157" y="103"/>
                  <a:pt x="155" y="104"/>
                  <a:pt x="154" y="104"/>
                </a:cubicBezTo>
                <a:cubicBezTo>
                  <a:pt x="153" y="105"/>
                  <a:pt x="152" y="106"/>
                  <a:pt x="151" y="107"/>
                </a:cubicBezTo>
                <a:cubicBezTo>
                  <a:pt x="148" y="108"/>
                  <a:pt x="144" y="110"/>
                  <a:pt x="144" y="115"/>
                </a:cubicBezTo>
                <a:cubicBezTo>
                  <a:pt x="144" y="116"/>
                  <a:pt x="145" y="117"/>
                  <a:pt x="145" y="118"/>
                </a:cubicBezTo>
                <a:cubicBezTo>
                  <a:pt x="145" y="118"/>
                  <a:pt x="145" y="119"/>
                  <a:pt x="145" y="120"/>
                </a:cubicBezTo>
                <a:cubicBezTo>
                  <a:pt x="145" y="121"/>
                  <a:pt x="146" y="123"/>
                  <a:pt x="145" y="124"/>
                </a:cubicBezTo>
                <a:cubicBezTo>
                  <a:pt x="143" y="123"/>
                  <a:pt x="140" y="123"/>
                  <a:pt x="139" y="122"/>
                </a:cubicBezTo>
                <a:cubicBezTo>
                  <a:pt x="139" y="120"/>
                  <a:pt x="140" y="119"/>
                  <a:pt x="140" y="118"/>
                </a:cubicBezTo>
                <a:cubicBezTo>
                  <a:pt x="139" y="117"/>
                  <a:pt x="138" y="115"/>
                  <a:pt x="137" y="115"/>
                </a:cubicBezTo>
                <a:cubicBezTo>
                  <a:pt x="136" y="114"/>
                  <a:pt x="135" y="115"/>
                  <a:pt x="134" y="115"/>
                </a:cubicBezTo>
                <a:cubicBezTo>
                  <a:pt x="133" y="115"/>
                  <a:pt x="132" y="114"/>
                  <a:pt x="131" y="114"/>
                </a:cubicBezTo>
                <a:cubicBezTo>
                  <a:pt x="129" y="113"/>
                  <a:pt x="127" y="114"/>
                  <a:pt x="125" y="114"/>
                </a:cubicBezTo>
                <a:cubicBezTo>
                  <a:pt x="123" y="115"/>
                  <a:pt x="122" y="117"/>
                  <a:pt x="119" y="117"/>
                </a:cubicBezTo>
                <a:cubicBezTo>
                  <a:pt x="118" y="117"/>
                  <a:pt x="117" y="116"/>
                  <a:pt x="116" y="116"/>
                </a:cubicBezTo>
                <a:cubicBezTo>
                  <a:pt x="115" y="115"/>
                  <a:pt x="113" y="115"/>
                  <a:pt x="112" y="115"/>
                </a:cubicBezTo>
                <a:cubicBezTo>
                  <a:pt x="109" y="115"/>
                  <a:pt x="107" y="117"/>
                  <a:pt x="105" y="118"/>
                </a:cubicBezTo>
                <a:cubicBezTo>
                  <a:pt x="103" y="119"/>
                  <a:pt x="101" y="121"/>
                  <a:pt x="100" y="123"/>
                </a:cubicBezTo>
                <a:cubicBezTo>
                  <a:pt x="100" y="124"/>
                  <a:pt x="100" y="125"/>
                  <a:pt x="100" y="126"/>
                </a:cubicBezTo>
                <a:cubicBezTo>
                  <a:pt x="99" y="127"/>
                  <a:pt x="99" y="128"/>
                  <a:pt x="98" y="128"/>
                </a:cubicBezTo>
                <a:cubicBezTo>
                  <a:pt x="97" y="131"/>
                  <a:pt x="95" y="135"/>
                  <a:pt x="97" y="140"/>
                </a:cubicBezTo>
                <a:cubicBezTo>
                  <a:pt x="97" y="140"/>
                  <a:pt x="99" y="144"/>
                  <a:pt x="99" y="145"/>
                </a:cubicBezTo>
                <a:cubicBezTo>
                  <a:pt x="100" y="146"/>
                  <a:pt x="102" y="147"/>
                  <a:pt x="104" y="147"/>
                </a:cubicBezTo>
                <a:cubicBezTo>
                  <a:pt x="105" y="147"/>
                  <a:pt x="106" y="146"/>
                  <a:pt x="107" y="146"/>
                </a:cubicBezTo>
                <a:cubicBezTo>
                  <a:pt x="108" y="146"/>
                  <a:pt x="110" y="146"/>
                  <a:pt x="111" y="146"/>
                </a:cubicBezTo>
                <a:cubicBezTo>
                  <a:pt x="114" y="145"/>
                  <a:pt x="113" y="140"/>
                  <a:pt x="117" y="139"/>
                </a:cubicBezTo>
                <a:cubicBezTo>
                  <a:pt x="118" y="138"/>
                  <a:pt x="120" y="138"/>
                  <a:pt x="122" y="138"/>
                </a:cubicBezTo>
                <a:cubicBezTo>
                  <a:pt x="123" y="138"/>
                  <a:pt x="123" y="140"/>
                  <a:pt x="123" y="141"/>
                </a:cubicBezTo>
                <a:cubicBezTo>
                  <a:pt x="123" y="141"/>
                  <a:pt x="122" y="142"/>
                  <a:pt x="122" y="143"/>
                </a:cubicBezTo>
                <a:cubicBezTo>
                  <a:pt x="122" y="144"/>
                  <a:pt x="122" y="145"/>
                  <a:pt x="121" y="146"/>
                </a:cubicBezTo>
                <a:cubicBezTo>
                  <a:pt x="121" y="147"/>
                  <a:pt x="120" y="148"/>
                  <a:pt x="119" y="149"/>
                </a:cubicBezTo>
                <a:cubicBezTo>
                  <a:pt x="119" y="149"/>
                  <a:pt x="119" y="150"/>
                  <a:pt x="119" y="151"/>
                </a:cubicBezTo>
                <a:cubicBezTo>
                  <a:pt x="119" y="152"/>
                  <a:pt x="118" y="152"/>
                  <a:pt x="118" y="153"/>
                </a:cubicBezTo>
                <a:cubicBezTo>
                  <a:pt x="121" y="155"/>
                  <a:pt x="125" y="153"/>
                  <a:pt x="128" y="153"/>
                </a:cubicBezTo>
                <a:cubicBezTo>
                  <a:pt x="129" y="154"/>
                  <a:pt x="132" y="155"/>
                  <a:pt x="132" y="157"/>
                </a:cubicBezTo>
                <a:cubicBezTo>
                  <a:pt x="132" y="158"/>
                  <a:pt x="131" y="159"/>
                  <a:pt x="130" y="161"/>
                </a:cubicBezTo>
                <a:cubicBezTo>
                  <a:pt x="130" y="162"/>
                  <a:pt x="129" y="165"/>
                  <a:pt x="129" y="166"/>
                </a:cubicBezTo>
                <a:cubicBezTo>
                  <a:pt x="129" y="169"/>
                  <a:pt x="133" y="173"/>
                  <a:pt x="136" y="173"/>
                </a:cubicBezTo>
                <a:cubicBezTo>
                  <a:pt x="138" y="173"/>
                  <a:pt x="140" y="170"/>
                  <a:pt x="144" y="172"/>
                </a:cubicBezTo>
                <a:cubicBezTo>
                  <a:pt x="145" y="172"/>
                  <a:pt x="146" y="174"/>
                  <a:pt x="147" y="174"/>
                </a:cubicBezTo>
                <a:cubicBezTo>
                  <a:pt x="148" y="174"/>
                  <a:pt x="150" y="172"/>
                  <a:pt x="150" y="171"/>
                </a:cubicBezTo>
                <a:cubicBezTo>
                  <a:pt x="151" y="169"/>
                  <a:pt x="151" y="168"/>
                  <a:pt x="153" y="167"/>
                </a:cubicBezTo>
                <a:cubicBezTo>
                  <a:pt x="154" y="166"/>
                  <a:pt x="156" y="167"/>
                  <a:pt x="158" y="166"/>
                </a:cubicBezTo>
                <a:cubicBezTo>
                  <a:pt x="159" y="166"/>
                  <a:pt x="159" y="165"/>
                  <a:pt x="160" y="164"/>
                </a:cubicBezTo>
                <a:cubicBezTo>
                  <a:pt x="161" y="164"/>
                  <a:pt x="162" y="163"/>
                  <a:pt x="163" y="164"/>
                </a:cubicBezTo>
                <a:cubicBezTo>
                  <a:pt x="164" y="165"/>
                  <a:pt x="161" y="165"/>
                  <a:pt x="162" y="167"/>
                </a:cubicBezTo>
                <a:cubicBezTo>
                  <a:pt x="164" y="168"/>
                  <a:pt x="165" y="165"/>
                  <a:pt x="167" y="165"/>
                </a:cubicBezTo>
                <a:cubicBezTo>
                  <a:pt x="167" y="165"/>
                  <a:pt x="169" y="166"/>
                  <a:pt x="170" y="166"/>
                </a:cubicBezTo>
                <a:cubicBezTo>
                  <a:pt x="171" y="167"/>
                  <a:pt x="171" y="168"/>
                  <a:pt x="173" y="168"/>
                </a:cubicBezTo>
                <a:cubicBezTo>
                  <a:pt x="173" y="168"/>
                  <a:pt x="175" y="168"/>
                  <a:pt x="176" y="168"/>
                </a:cubicBezTo>
                <a:cubicBezTo>
                  <a:pt x="177" y="168"/>
                  <a:pt x="178" y="170"/>
                  <a:pt x="179" y="170"/>
                </a:cubicBezTo>
                <a:cubicBezTo>
                  <a:pt x="181" y="169"/>
                  <a:pt x="182" y="168"/>
                  <a:pt x="183" y="168"/>
                </a:cubicBezTo>
                <a:cubicBezTo>
                  <a:pt x="185" y="167"/>
                  <a:pt x="186" y="168"/>
                  <a:pt x="188" y="170"/>
                </a:cubicBezTo>
                <a:cubicBezTo>
                  <a:pt x="189" y="170"/>
                  <a:pt x="189" y="168"/>
                  <a:pt x="190" y="169"/>
                </a:cubicBezTo>
                <a:cubicBezTo>
                  <a:pt x="189" y="170"/>
                  <a:pt x="190" y="171"/>
                  <a:pt x="191" y="172"/>
                </a:cubicBezTo>
                <a:cubicBezTo>
                  <a:pt x="191" y="172"/>
                  <a:pt x="191" y="173"/>
                  <a:pt x="191" y="173"/>
                </a:cubicBezTo>
                <a:cubicBezTo>
                  <a:pt x="192" y="174"/>
                  <a:pt x="194" y="174"/>
                  <a:pt x="195" y="175"/>
                </a:cubicBezTo>
                <a:cubicBezTo>
                  <a:pt x="196" y="175"/>
                  <a:pt x="196" y="177"/>
                  <a:pt x="198" y="178"/>
                </a:cubicBezTo>
                <a:cubicBezTo>
                  <a:pt x="199" y="179"/>
                  <a:pt x="201" y="181"/>
                  <a:pt x="203" y="181"/>
                </a:cubicBezTo>
                <a:cubicBezTo>
                  <a:pt x="204" y="181"/>
                  <a:pt x="206" y="181"/>
                  <a:pt x="207" y="181"/>
                </a:cubicBezTo>
                <a:cubicBezTo>
                  <a:pt x="210" y="181"/>
                  <a:pt x="212" y="183"/>
                  <a:pt x="214" y="184"/>
                </a:cubicBezTo>
                <a:cubicBezTo>
                  <a:pt x="215" y="185"/>
                  <a:pt x="217" y="186"/>
                  <a:pt x="217" y="187"/>
                </a:cubicBezTo>
                <a:cubicBezTo>
                  <a:pt x="217" y="188"/>
                  <a:pt x="217" y="189"/>
                  <a:pt x="217" y="190"/>
                </a:cubicBezTo>
                <a:cubicBezTo>
                  <a:pt x="218" y="192"/>
                  <a:pt x="221" y="193"/>
                  <a:pt x="220" y="196"/>
                </a:cubicBezTo>
                <a:cubicBezTo>
                  <a:pt x="220" y="197"/>
                  <a:pt x="221" y="197"/>
                  <a:pt x="222" y="198"/>
                </a:cubicBezTo>
                <a:cubicBezTo>
                  <a:pt x="223" y="198"/>
                  <a:pt x="224" y="199"/>
                  <a:pt x="225" y="199"/>
                </a:cubicBezTo>
                <a:cubicBezTo>
                  <a:pt x="225" y="200"/>
                  <a:pt x="226" y="199"/>
                  <a:pt x="227" y="199"/>
                </a:cubicBezTo>
                <a:cubicBezTo>
                  <a:pt x="228" y="199"/>
                  <a:pt x="229" y="200"/>
                  <a:pt x="231" y="201"/>
                </a:cubicBezTo>
                <a:cubicBezTo>
                  <a:pt x="232" y="201"/>
                  <a:pt x="233" y="201"/>
                  <a:pt x="234" y="202"/>
                </a:cubicBezTo>
                <a:cubicBezTo>
                  <a:pt x="234" y="202"/>
                  <a:pt x="235" y="204"/>
                  <a:pt x="235" y="204"/>
                </a:cubicBezTo>
                <a:cubicBezTo>
                  <a:pt x="236" y="205"/>
                  <a:pt x="237" y="204"/>
                  <a:pt x="238" y="204"/>
                </a:cubicBezTo>
                <a:cubicBezTo>
                  <a:pt x="240" y="204"/>
                  <a:pt x="242" y="205"/>
                  <a:pt x="244" y="205"/>
                </a:cubicBezTo>
                <a:cubicBezTo>
                  <a:pt x="245" y="205"/>
                  <a:pt x="245" y="205"/>
                  <a:pt x="246" y="205"/>
                </a:cubicBezTo>
                <a:cubicBezTo>
                  <a:pt x="248" y="205"/>
                  <a:pt x="249" y="206"/>
                  <a:pt x="251" y="208"/>
                </a:cubicBezTo>
                <a:cubicBezTo>
                  <a:pt x="233" y="237"/>
                  <a:pt x="204" y="258"/>
                  <a:pt x="170" y="266"/>
                </a:cubicBezTo>
                <a:cubicBezTo>
                  <a:pt x="170" y="265"/>
                  <a:pt x="169" y="264"/>
                  <a:pt x="169" y="262"/>
                </a:cubicBezTo>
                <a:cubicBezTo>
                  <a:pt x="169" y="260"/>
                  <a:pt x="169" y="258"/>
                  <a:pt x="169" y="255"/>
                </a:cubicBezTo>
                <a:cubicBezTo>
                  <a:pt x="169" y="253"/>
                  <a:pt x="168" y="250"/>
                  <a:pt x="168" y="249"/>
                </a:cubicBezTo>
                <a:cubicBezTo>
                  <a:pt x="167" y="247"/>
                  <a:pt x="164" y="245"/>
                  <a:pt x="162" y="244"/>
                </a:cubicBezTo>
                <a:cubicBezTo>
                  <a:pt x="161" y="244"/>
                  <a:pt x="160" y="243"/>
                  <a:pt x="159" y="243"/>
                </a:cubicBezTo>
                <a:cubicBezTo>
                  <a:pt x="156" y="242"/>
                  <a:pt x="151" y="239"/>
                  <a:pt x="150" y="237"/>
                </a:cubicBezTo>
                <a:cubicBezTo>
                  <a:pt x="150" y="236"/>
                  <a:pt x="150" y="235"/>
                  <a:pt x="150" y="234"/>
                </a:cubicBezTo>
                <a:cubicBezTo>
                  <a:pt x="149" y="233"/>
                  <a:pt x="148" y="231"/>
                  <a:pt x="147" y="230"/>
                </a:cubicBezTo>
                <a:cubicBezTo>
                  <a:pt x="145" y="227"/>
                  <a:pt x="143" y="224"/>
                  <a:pt x="142" y="221"/>
                </a:cubicBezTo>
                <a:cubicBezTo>
                  <a:pt x="141" y="219"/>
                  <a:pt x="140" y="218"/>
                  <a:pt x="139" y="216"/>
                </a:cubicBezTo>
                <a:cubicBezTo>
                  <a:pt x="138" y="216"/>
                  <a:pt x="136" y="215"/>
                  <a:pt x="136" y="214"/>
                </a:cubicBezTo>
                <a:cubicBezTo>
                  <a:pt x="136" y="213"/>
                  <a:pt x="135" y="211"/>
                  <a:pt x="135" y="210"/>
                </a:cubicBezTo>
                <a:cubicBezTo>
                  <a:pt x="135" y="208"/>
                  <a:pt x="138" y="207"/>
                  <a:pt x="138" y="206"/>
                </a:cubicBezTo>
                <a:cubicBezTo>
                  <a:pt x="138" y="205"/>
                  <a:pt x="136" y="204"/>
                  <a:pt x="136" y="203"/>
                </a:cubicBezTo>
                <a:cubicBezTo>
                  <a:pt x="135" y="201"/>
                  <a:pt x="136" y="200"/>
                  <a:pt x="137" y="198"/>
                </a:cubicBezTo>
                <a:cubicBezTo>
                  <a:pt x="138" y="197"/>
                  <a:pt x="138" y="196"/>
                  <a:pt x="138" y="196"/>
                </a:cubicBezTo>
                <a:cubicBezTo>
                  <a:pt x="139" y="195"/>
                  <a:pt x="140" y="195"/>
                  <a:pt x="141" y="194"/>
                </a:cubicBezTo>
                <a:cubicBezTo>
                  <a:pt x="141" y="193"/>
                  <a:pt x="141" y="192"/>
                  <a:pt x="142" y="191"/>
                </a:cubicBezTo>
                <a:cubicBezTo>
                  <a:pt x="143" y="190"/>
                  <a:pt x="145" y="189"/>
                  <a:pt x="145" y="188"/>
                </a:cubicBezTo>
                <a:cubicBezTo>
                  <a:pt x="146" y="187"/>
                  <a:pt x="146" y="181"/>
                  <a:pt x="145" y="180"/>
                </a:cubicBezTo>
                <a:cubicBezTo>
                  <a:pt x="145" y="178"/>
                  <a:pt x="144" y="178"/>
                  <a:pt x="144" y="177"/>
                </a:cubicBezTo>
                <a:cubicBezTo>
                  <a:pt x="143" y="175"/>
                  <a:pt x="143" y="173"/>
                  <a:pt x="141" y="173"/>
                </a:cubicBezTo>
                <a:cubicBezTo>
                  <a:pt x="140" y="173"/>
                  <a:pt x="139" y="174"/>
                  <a:pt x="138" y="175"/>
                </a:cubicBezTo>
                <a:cubicBezTo>
                  <a:pt x="138" y="176"/>
                  <a:pt x="138" y="177"/>
                  <a:pt x="137" y="177"/>
                </a:cubicBezTo>
                <a:cubicBezTo>
                  <a:pt x="135" y="178"/>
                  <a:pt x="135" y="176"/>
                  <a:pt x="133" y="175"/>
                </a:cubicBezTo>
                <a:cubicBezTo>
                  <a:pt x="132" y="175"/>
                  <a:pt x="131" y="175"/>
                  <a:pt x="130" y="175"/>
                </a:cubicBezTo>
                <a:cubicBezTo>
                  <a:pt x="129" y="174"/>
                  <a:pt x="128" y="172"/>
                  <a:pt x="127" y="171"/>
                </a:cubicBezTo>
                <a:cubicBezTo>
                  <a:pt x="126" y="170"/>
                  <a:pt x="124" y="171"/>
                  <a:pt x="124" y="170"/>
                </a:cubicBezTo>
                <a:cubicBezTo>
                  <a:pt x="123" y="169"/>
                  <a:pt x="124" y="168"/>
                  <a:pt x="124" y="167"/>
                </a:cubicBezTo>
                <a:cubicBezTo>
                  <a:pt x="122" y="166"/>
                  <a:pt x="120" y="162"/>
                  <a:pt x="119" y="161"/>
                </a:cubicBezTo>
                <a:cubicBezTo>
                  <a:pt x="117" y="161"/>
                  <a:pt x="115" y="161"/>
                  <a:pt x="114" y="160"/>
                </a:cubicBezTo>
                <a:cubicBezTo>
                  <a:pt x="113" y="160"/>
                  <a:pt x="112" y="160"/>
                  <a:pt x="112" y="159"/>
                </a:cubicBezTo>
                <a:cubicBezTo>
                  <a:pt x="111" y="159"/>
                  <a:pt x="110" y="159"/>
                  <a:pt x="109" y="159"/>
                </a:cubicBezTo>
                <a:cubicBezTo>
                  <a:pt x="106" y="157"/>
                  <a:pt x="104" y="153"/>
                  <a:pt x="101" y="153"/>
                </a:cubicBezTo>
                <a:cubicBezTo>
                  <a:pt x="99" y="153"/>
                  <a:pt x="98" y="154"/>
                  <a:pt x="96" y="154"/>
                </a:cubicBezTo>
                <a:cubicBezTo>
                  <a:pt x="95" y="154"/>
                  <a:pt x="93" y="153"/>
                  <a:pt x="91" y="152"/>
                </a:cubicBezTo>
                <a:cubicBezTo>
                  <a:pt x="89" y="151"/>
                  <a:pt x="87" y="151"/>
                  <a:pt x="85" y="150"/>
                </a:cubicBezTo>
                <a:cubicBezTo>
                  <a:pt x="84" y="150"/>
                  <a:pt x="83" y="148"/>
                  <a:pt x="82" y="148"/>
                </a:cubicBezTo>
                <a:cubicBezTo>
                  <a:pt x="82" y="148"/>
                  <a:pt x="80" y="148"/>
                  <a:pt x="80" y="147"/>
                </a:cubicBezTo>
                <a:cubicBezTo>
                  <a:pt x="79" y="147"/>
                  <a:pt x="78" y="146"/>
                  <a:pt x="77" y="145"/>
                </a:cubicBezTo>
                <a:cubicBezTo>
                  <a:pt x="75" y="144"/>
                  <a:pt x="74" y="143"/>
                  <a:pt x="74" y="142"/>
                </a:cubicBezTo>
                <a:cubicBezTo>
                  <a:pt x="74" y="141"/>
                  <a:pt x="75" y="140"/>
                  <a:pt x="75" y="139"/>
                </a:cubicBezTo>
                <a:cubicBezTo>
                  <a:pt x="76" y="135"/>
                  <a:pt x="73" y="133"/>
                  <a:pt x="71" y="130"/>
                </a:cubicBezTo>
                <a:cubicBezTo>
                  <a:pt x="70" y="129"/>
                  <a:pt x="69" y="128"/>
                  <a:pt x="68" y="126"/>
                </a:cubicBezTo>
                <a:cubicBezTo>
                  <a:pt x="68" y="125"/>
                  <a:pt x="68" y="125"/>
                  <a:pt x="68" y="124"/>
                </a:cubicBezTo>
                <a:cubicBezTo>
                  <a:pt x="67" y="123"/>
                  <a:pt x="66" y="122"/>
                  <a:pt x="65" y="121"/>
                </a:cubicBezTo>
                <a:cubicBezTo>
                  <a:pt x="64" y="119"/>
                  <a:pt x="62" y="118"/>
                  <a:pt x="62" y="117"/>
                </a:cubicBezTo>
                <a:cubicBezTo>
                  <a:pt x="62" y="115"/>
                  <a:pt x="63" y="114"/>
                  <a:pt x="62" y="112"/>
                </a:cubicBezTo>
                <a:cubicBezTo>
                  <a:pt x="61" y="109"/>
                  <a:pt x="57" y="110"/>
                  <a:pt x="58" y="114"/>
                </a:cubicBezTo>
                <a:cubicBezTo>
                  <a:pt x="58" y="115"/>
                  <a:pt x="59" y="116"/>
                  <a:pt x="60" y="117"/>
                </a:cubicBezTo>
                <a:cubicBezTo>
                  <a:pt x="60" y="118"/>
                  <a:pt x="60" y="119"/>
                  <a:pt x="60" y="121"/>
                </a:cubicBezTo>
                <a:cubicBezTo>
                  <a:pt x="61" y="122"/>
                  <a:pt x="62" y="123"/>
                  <a:pt x="62" y="124"/>
                </a:cubicBezTo>
                <a:cubicBezTo>
                  <a:pt x="63" y="126"/>
                  <a:pt x="63" y="128"/>
                  <a:pt x="64" y="130"/>
                </a:cubicBezTo>
                <a:cubicBezTo>
                  <a:pt x="64" y="131"/>
                  <a:pt x="66" y="132"/>
                  <a:pt x="65" y="133"/>
                </a:cubicBezTo>
                <a:cubicBezTo>
                  <a:pt x="63" y="133"/>
                  <a:pt x="63" y="132"/>
                  <a:pt x="62" y="131"/>
                </a:cubicBezTo>
                <a:cubicBezTo>
                  <a:pt x="62" y="131"/>
                  <a:pt x="60" y="130"/>
                  <a:pt x="60" y="129"/>
                </a:cubicBezTo>
                <a:cubicBezTo>
                  <a:pt x="59" y="128"/>
                  <a:pt x="60" y="127"/>
                  <a:pt x="60" y="126"/>
                </a:cubicBezTo>
                <a:cubicBezTo>
                  <a:pt x="59" y="124"/>
                  <a:pt x="55" y="124"/>
                  <a:pt x="55" y="121"/>
                </a:cubicBezTo>
                <a:cubicBezTo>
                  <a:pt x="55" y="120"/>
                  <a:pt x="57" y="120"/>
                  <a:pt x="57" y="119"/>
                </a:cubicBezTo>
                <a:cubicBezTo>
                  <a:pt x="57" y="117"/>
                  <a:pt x="55" y="116"/>
                  <a:pt x="54" y="115"/>
                </a:cubicBezTo>
                <a:cubicBezTo>
                  <a:pt x="54" y="114"/>
                  <a:pt x="54" y="112"/>
                  <a:pt x="54" y="110"/>
                </a:cubicBezTo>
                <a:cubicBezTo>
                  <a:pt x="54" y="109"/>
                  <a:pt x="54" y="107"/>
                  <a:pt x="54" y="106"/>
                </a:cubicBezTo>
                <a:cubicBezTo>
                  <a:pt x="53" y="105"/>
                  <a:pt x="52" y="103"/>
                  <a:pt x="51" y="103"/>
                </a:cubicBezTo>
                <a:cubicBezTo>
                  <a:pt x="49" y="102"/>
                  <a:pt x="48" y="103"/>
                  <a:pt x="48" y="101"/>
                </a:cubicBezTo>
                <a:cubicBezTo>
                  <a:pt x="47" y="101"/>
                  <a:pt x="47" y="99"/>
                  <a:pt x="47" y="98"/>
                </a:cubicBezTo>
                <a:cubicBezTo>
                  <a:pt x="46" y="96"/>
                  <a:pt x="47" y="94"/>
                  <a:pt x="47" y="92"/>
                </a:cubicBezTo>
                <a:cubicBezTo>
                  <a:pt x="46" y="90"/>
                  <a:pt x="46" y="88"/>
                  <a:pt x="47" y="86"/>
                </a:cubicBezTo>
                <a:cubicBezTo>
                  <a:pt x="47" y="85"/>
                  <a:pt x="49" y="84"/>
                  <a:pt x="49" y="83"/>
                </a:cubicBezTo>
                <a:cubicBezTo>
                  <a:pt x="50" y="82"/>
                  <a:pt x="50" y="80"/>
                  <a:pt x="51" y="79"/>
                </a:cubicBezTo>
                <a:cubicBezTo>
                  <a:pt x="52" y="77"/>
                  <a:pt x="54" y="76"/>
                  <a:pt x="56" y="74"/>
                </a:cubicBezTo>
                <a:cubicBezTo>
                  <a:pt x="57" y="72"/>
                  <a:pt x="59" y="70"/>
                  <a:pt x="60" y="67"/>
                </a:cubicBezTo>
                <a:cubicBezTo>
                  <a:pt x="60" y="66"/>
                  <a:pt x="61" y="64"/>
                  <a:pt x="61" y="63"/>
                </a:cubicBezTo>
                <a:cubicBezTo>
                  <a:pt x="61" y="62"/>
                  <a:pt x="58" y="61"/>
                  <a:pt x="58" y="59"/>
                </a:cubicBezTo>
                <a:cubicBezTo>
                  <a:pt x="59" y="58"/>
                  <a:pt x="60" y="58"/>
                  <a:pt x="61" y="57"/>
                </a:cubicBezTo>
                <a:cubicBezTo>
                  <a:pt x="61" y="57"/>
                  <a:pt x="61" y="55"/>
                  <a:pt x="61" y="54"/>
                </a:cubicBezTo>
                <a:cubicBezTo>
                  <a:pt x="61" y="53"/>
                  <a:pt x="60" y="51"/>
                  <a:pt x="61" y="50"/>
                </a:cubicBezTo>
                <a:cubicBezTo>
                  <a:pt x="61" y="49"/>
                  <a:pt x="63" y="48"/>
                  <a:pt x="62" y="47"/>
                </a:cubicBezTo>
                <a:cubicBezTo>
                  <a:pt x="61" y="45"/>
                  <a:pt x="59" y="47"/>
                  <a:pt x="58" y="46"/>
                </a:cubicBezTo>
                <a:cubicBezTo>
                  <a:pt x="57" y="46"/>
                  <a:pt x="58" y="45"/>
                  <a:pt x="58" y="43"/>
                </a:cubicBezTo>
                <a:cubicBezTo>
                  <a:pt x="58" y="42"/>
                  <a:pt x="58" y="42"/>
                  <a:pt x="58" y="41"/>
                </a:cubicBezTo>
                <a:cubicBezTo>
                  <a:pt x="58" y="41"/>
                  <a:pt x="59" y="39"/>
                  <a:pt x="59" y="39"/>
                </a:cubicBezTo>
                <a:cubicBezTo>
                  <a:pt x="58" y="38"/>
                  <a:pt x="58" y="37"/>
                  <a:pt x="57" y="36"/>
                </a:cubicBezTo>
                <a:cubicBezTo>
                  <a:pt x="74" y="23"/>
                  <a:pt x="94" y="13"/>
                  <a:pt x="115" y="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61" name="Freeform 60"/>
          <p:cNvSpPr>
            <a:spLocks noEditPoints="1"/>
          </p:cNvSpPr>
          <p:nvPr/>
        </p:nvSpPr>
        <p:spPr bwMode="auto">
          <a:xfrm>
            <a:off x="3912718" y="2164039"/>
            <a:ext cx="368300" cy="366713"/>
          </a:xfrm>
          <a:custGeom>
            <a:avLst/>
            <a:gdLst>
              <a:gd name="T0" fmla="*/ 127 w 182"/>
              <a:gd name="T1" fmla="*/ 93 h 181"/>
              <a:gd name="T2" fmla="*/ 135 w 182"/>
              <a:gd name="T3" fmla="*/ 56 h 181"/>
              <a:gd name="T4" fmla="*/ 136 w 182"/>
              <a:gd name="T5" fmla="*/ 50 h 181"/>
              <a:gd name="T6" fmla="*/ 130 w 182"/>
              <a:gd name="T7" fmla="*/ 49 h 181"/>
              <a:gd name="T8" fmla="*/ 120 w 182"/>
              <a:gd name="T9" fmla="*/ 49 h 181"/>
              <a:gd name="T10" fmla="*/ 61 w 182"/>
              <a:gd name="T11" fmla="*/ 66 h 181"/>
              <a:gd name="T12" fmla="*/ 43 w 182"/>
              <a:gd name="T13" fmla="*/ 109 h 181"/>
              <a:gd name="T14" fmla="*/ 77 w 182"/>
              <a:gd name="T15" fmla="*/ 137 h 181"/>
              <a:gd name="T16" fmla="*/ 104 w 182"/>
              <a:gd name="T17" fmla="*/ 128 h 181"/>
              <a:gd name="T18" fmla="*/ 130 w 182"/>
              <a:gd name="T19" fmla="*/ 137 h 181"/>
              <a:gd name="T20" fmla="*/ 170 w 182"/>
              <a:gd name="T21" fmla="*/ 114 h 181"/>
              <a:gd name="T22" fmla="*/ 182 w 182"/>
              <a:gd name="T23" fmla="*/ 75 h 181"/>
              <a:gd name="T24" fmla="*/ 152 w 182"/>
              <a:gd name="T25" fmla="*/ 17 h 181"/>
              <a:gd name="T26" fmla="*/ 98 w 182"/>
              <a:gd name="T27" fmla="*/ 0 h 181"/>
              <a:gd name="T28" fmla="*/ 24 w 182"/>
              <a:gd name="T29" fmla="*/ 35 h 181"/>
              <a:gd name="T30" fmla="*/ 0 w 182"/>
              <a:gd name="T31" fmla="*/ 105 h 181"/>
              <a:gd name="T32" fmla="*/ 27 w 182"/>
              <a:gd name="T33" fmla="*/ 163 h 181"/>
              <a:gd name="T34" fmla="*/ 84 w 182"/>
              <a:gd name="T35" fmla="*/ 181 h 181"/>
              <a:gd name="T36" fmla="*/ 162 w 182"/>
              <a:gd name="T37" fmla="*/ 162 h 181"/>
              <a:gd name="T38" fmla="*/ 166 w 182"/>
              <a:gd name="T39" fmla="*/ 159 h 181"/>
              <a:gd name="T40" fmla="*/ 164 w 182"/>
              <a:gd name="T41" fmla="*/ 155 h 181"/>
              <a:gd name="T42" fmla="*/ 157 w 182"/>
              <a:gd name="T43" fmla="*/ 139 h 181"/>
              <a:gd name="T44" fmla="*/ 155 w 182"/>
              <a:gd name="T45" fmla="*/ 134 h 181"/>
              <a:gd name="T46" fmla="*/ 150 w 182"/>
              <a:gd name="T47" fmla="*/ 136 h 181"/>
              <a:gd name="T48" fmla="*/ 86 w 182"/>
              <a:gd name="T49" fmla="*/ 155 h 181"/>
              <a:gd name="T50" fmla="*/ 46 w 182"/>
              <a:gd name="T51" fmla="*/ 142 h 181"/>
              <a:gd name="T52" fmla="*/ 32 w 182"/>
              <a:gd name="T53" fmla="*/ 105 h 181"/>
              <a:gd name="T54" fmla="*/ 96 w 182"/>
              <a:gd name="T55" fmla="*/ 26 h 181"/>
              <a:gd name="T56" fmla="*/ 135 w 182"/>
              <a:gd name="T57" fmla="*/ 40 h 181"/>
              <a:gd name="T58" fmla="*/ 150 w 182"/>
              <a:gd name="T59" fmla="*/ 76 h 181"/>
              <a:gd name="T60" fmla="*/ 145 w 182"/>
              <a:gd name="T61" fmla="*/ 98 h 181"/>
              <a:gd name="T62" fmla="*/ 130 w 182"/>
              <a:gd name="T63" fmla="*/ 110 h 181"/>
              <a:gd name="T64" fmla="*/ 125 w 182"/>
              <a:gd name="T65" fmla="*/ 106 h 181"/>
              <a:gd name="T66" fmla="*/ 127 w 182"/>
              <a:gd name="T67" fmla="*/ 96 h 181"/>
              <a:gd name="T68" fmla="*/ 127 w 182"/>
              <a:gd name="T69" fmla="*/ 93 h 181"/>
              <a:gd name="T70" fmla="*/ 99 w 182"/>
              <a:gd name="T71" fmla="*/ 77 h 181"/>
              <a:gd name="T72" fmla="*/ 78 w 182"/>
              <a:gd name="T73" fmla="*/ 110 h 181"/>
              <a:gd name="T74" fmla="*/ 75 w 182"/>
              <a:gd name="T75" fmla="*/ 108 h 181"/>
              <a:gd name="T76" fmla="*/ 88 w 182"/>
              <a:gd name="T77" fmla="*/ 81 h 181"/>
              <a:gd name="T78" fmla="*/ 99 w 182"/>
              <a:gd name="T79" fmla="*/ 77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2" h="181">
                <a:moveTo>
                  <a:pt x="127" y="93"/>
                </a:moveTo>
                <a:cubicBezTo>
                  <a:pt x="135" y="56"/>
                  <a:pt x="135" y="56"/>
                  <a:pt x="135" y="56"/>
                </a:cubicBezTo>
                <a:cubicBezTo>
                  <a:pt x="136" y="50"/>
                  <a:pt x="136" y="50"/>
                  <a:pt x="136" y="50"/>
                </a:cubicBezTo>
                <a:cubicBezTo>
                  <a:pt x="130" y="49"/>
                  <a:pt x="130" y="49"/>
                  <a:pt x="130" y="49"/>
                </a:cubicBezTo>
                <a:cubicBezTo>
                  <a:pt x="126" y="49"/>
                  <a:pt x="123" y="49"/>
                  <a:pt x="120" y="49"/>
                </a:cubicBezTo>
                <a:cubicBezTo>
                  <a:pt x="85" y="49"/>
                  <a:pt x="71" y="56"/>
                  <a:pt x="61" y="66"/>
                </a:cubicBezTo>
                <a:cubicBezTo>
                  <a:pt x="51" y="77"/>
                  <a:pt x="43" y="95"/>
                  <a:pt x="43" y="109"/>
                </a:cubicBezTo>
                <a:cubicBezTo>
                  <a:pt x="43" y="125"/>
                  <a:pt x="57" y="137"/>
                  <a:pt x="77" y="137"/>
                </a:cubicBezTo>
                <a:cubicBezTo>
                  <a:pt x="89" y="137"/>
                  <a:pt x="96" y="133"/>
                  <a:pt x="104" y="128"/>
                </a:cubicBezTo>
                <a:cubicBezTo>
                  <a:pt x="111" y="134"/>
                  <a:pt x="117" y="137"/>
                  <a:pt x="130" y="137"/>
                </a:cubicBezTo>
                <a:cubicBezTo>
                  <a:pt x="147" y="137"/>
                  <a:pt x="161" y="129"/>
                  <a:pt x="170" y="114"/>
                </a:cubicBezTo>
                <a:cubicBezTo>
                  <a:pt x="177" y="103"/>
                  <a:pt x="182" y="89"/>
                  <a:pt x="182" y="75"/>
                </a:cubicBezTo>
                <a:cubicBezTo>
                  <a:pt x="182" y="45"/>
                  <a:pt x="166" y="27"/>
                  <a:pt x="152" y="17"/>
                </a:cubicBezTo>
                <a:cubicBezTo>
                  <a:pt x="138" y="7"/>
                  <a:pt x="117" y="0"/>
                  <a:pt x="98" y="0"/>
                </a:cubicBezTo>
                <a:cubicBezTo>
                  <a:pt x="60" y="0"/>
                  <a:pt x="37" y="19"/>
                  <a:pt x="24" y="35"/>
                </a:cubicBezTo>
                <a:cubicBezTo>
                  <a:pt x="8" y="54"/>
                  <a:pt x="0" y="79"/>
                  <a:pt x="0" y="105"/>
                </a:cubicBezTo>
                <a:cubicBezTo>
                  <a:pt x="0" y="129"/>
                  <a:pt x="9" y="149"/>
                  <a:pt x="27" y="163"/>
                </a:cubicBezTo>
                <a:cubicBezTo>
                  <a:pt x="42" y="175"/>
                  <a:pt x="63" y="181"/>
                  <a:pt x="84" y="181"/>
                </a:cubicBezTo>
                <a:cubicBezTo>
                  <a:pt x="111" y="181"/>
                  <a:pt x="138" y="174"/>
                  <a:pt x="162" y="162"/>
                </a:cubicBezTo>
                <a:cubicBezTo>
                  <a:pt x="166" y="159"/>
                  <a:pt x="166" y="159"/>
                  <a:pt x="166" y="159"/>
                </a:cubicBezTo>
                <a:cubicBezTo>
                  <a:pt x="164" y="155"/>
                  <a:pt x="164" y="155"/>
                  <a:pt x="164" y="155"/>
                </a:cubicBezTo>
                <a:cubicBezTo>
                  <a:pt x="157" y="139"/>
                  <a:pt x="157" y="139"/>
                  <a:pt x="157" y="139"/>
                </a:cubicBezTo>
                <a:cubicBezTo>
                  <a:pt x="155" y="134"/>
                  <a:pt x="155" y="134"/>
                  <a:pt x="155" y="134"/>
                </a:cubicBezTo>
                <a:cubicBezTo>
                  <a:pt x="150" y="136"/>
                  <a:pt x="150" y="136"/>
                  <a:pt x="150" y="136"/>
                </a:cubicBezTo>
                <a:cubicBezTo>
                  <a:pt x="131" y="146"/>
                  <a:pt x="111" y="155"/>
                  <a:pt x="86" y="155"/>
                </a:cubicBezTo>
                <a:cubicBezTo>
                  <a:pt x="69" y="155"/>
                  <a:pt x="56" y="150"/>
                  <a:pt x="46" y="142"/>
                </a:cubicBezTo>
                <a:cubicBezTo>
                  <a:pt x="37" y="133"/>
                  <a:pt x="32" y="120"/>
                  <a:pt x="32" y="105"/>
                </a:cubicBezTo>
                <a:cubicBezTo>
                  <a:pt x="32" y="53"/>
                  <a:pt x="64" y="26"/>
                  <a:pt x="96" y="26"/>
                </a:cubicBezTo>
                <a:cubicBezTo>
                  <a:pt x="112" y="26"/>
                  <a:pt x="126" y="31"/>
                  <a:pt x="135" y="40"/>
                </a:cubicBezTo>
                <a:cubicBezTo>
                  <a:pt x="145" y="49"/>
                  <a:pt x="150" y="61"/>
                  <a:pt x="150" y="76"/>
                </a:cubicBezTo>
                <a:cubicBezTo>
                  <a:pt x="150" y="81"/>
                  <a:pt x="148" y="91"/>
                  <a:pt x="145" y="98"/>
                </a:cubicBezTo>
                <a:cubicBezTo>
                  <a:pt x="141" y="106"/>
                  <a:pt x="136" y="110"/>
                  <a:pt x="130" y="110"/>
                </a:cubicBezTo>
                <a:cubicBezTo>
                  <a:pt x="127" y="110"/>
                  <a:pt x="125" y="109"/>
                  <a:pt x="125" y="106"/>
                </a:cubicBezTo>
                <a:cubicBezTo>
                  <a:pt x="125" y="104"/>
                  <a:pt x="126" y="99"/>
                  <a:pt x="127" y="96"/>
                </a:cubicBezTo>
                <a:cubicBezTo>
                  <a:pt x="127" y="95"/>
                  <a:pt x="127" y="94"/>
                  <a:pt x="127" y="93"/>
                </a:cubicBezTo>
                <a:close/>
                <a:moveTo>
                  <a:pt x="99" y="77"/>
                </a:moveTo>
                <a:cubicBezTo>
                  <a:pt x="92" y="105"/>
                  <a:pt x="84" y="110"/>
                  <a:pt x="78" y="110"/>
                </a:cubicBezTo>
                <a:cubicBezTo>
                  <a:pt x="77" y="110"/>
                  <a:pt x="75" y="110"/>
                  <a:pt x="75" y="108"/>
                </a:cubicBezTo>
                <a:cubicBezTo>
                  <a:pt x="75" y="100"/>
                  <a:pt x="81" y="88"/>
                  <a:pt x="88" y="81"/>
                </a:cubicBezTo>
                <a:cubicBezTo>
                  <a:pt x="90" y="79"/>
                  <a:pt x="95" y="78"/>
                  <a:pt x="99"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grpSp>
        <p:nvGrpSpPr>
          <p:cNvPr id="62" name="Group 61"/>
          <p:cNvGrpSpPr/>
          <p:nvPr/>
        </p:nvGrpSpPr>
        <p:grpSpPr>
          <a:xfrm>
            <a:off x="8819915" y="2063941"/>
            <a:ext cx="484188" cy="434975"/>
            <a:chOff x="3735387" y="2789704"/>
            <a:chExt cx="484188" cy="434975"/>
          </a:xfrm>
          <a:solidFill>
            <a:schemeClr val="bg1"/>
          </a:solidFill>
        </p:grpSpPr>
        <p:sp>
          <p:nvSpPr>
            <p:cNvPr id="63" name="Freeform 26"/>
            <p:cNvSpPr>
              <a:spLocks/>
            </p:cNvSpPr>
            <p:nvPr/>
          </p:nvSpPr>
          <p:spPr bwMode="auto">
            <a:xfrm>
              <a:off x="3797300" y="2846854"/>
              <a:ext cx="131763" cy="122238"/>
            </a:xfrm>
            <a:custGeom>
              <a:avLst/>
              <a:gdLst>
                <a:gd name="T0" fmla="*/ 42 w 60"/>
                <a:gd name="T1" fmla="*/ 0 h 56"/>
                <a:gd name="T2" fmla="*/ 0 w 60"/>
                <a:gd name="T3" fmla="*/ 56 h 56"/>
                <a:gd name="T4" fmla="*/ 27 w 60"/>
                <a:gd name="T5" fmla="*/ 56 h 56"/>
                <a:gd name="T6" fmla="*/ 60 w 60"/>
                <a:gd name="T7" fmla="*/ 13 h 56"/>
                <a:gd name="T8" fmla="*/ 42 w 60"/>
                <a:gd name="T9" fmla="*/ 0 h 56"/>
              </a:gdLst>
              <a:ahLst/>
              <a:cxnLst>
                <a:cxn ang="0">
                  <a:pos x="T0" y="T1"/>
                </a:cxn>
                <a:cxn ang="0">
                  <a:pos x="T2" y="T3"/>
                </a:cxn>
                <a:cxn ang="0">
                  <a:pos x="T4" y="T5"/>
                </a:cxn>
                <a:cxn ang="0">
                  <a:pos x="T6" y="T7"/>
                </a:cxn>
                <a:cxn ang="0">
                  <a:pos x="T8" y="T9"/>
                </a:cxn>
              </a:cxnLst>
              <a:rect l="0" t="0" r="r" b="b"/>
              <a:pathLst>
                <a:path w="60" h="56">
                  <a:moveTo>
                    <a:pt x="42" y="0"/>
                  </a:moveTo>
                  <a:cubicBezTo>
                    <a:pt x="0" y="56"/>
                    <a:pt x="0" y="56"/>
                    <a:pt x="0" y="56"/>
                  </a:cubicBezTo>
                  <a:cubicBezTo>
                    <a:pt x="27" y="56"/>
                    <a:pt x="27" y="56"/>
                    <a:pt x="27" y="56"/>
                  </a:cubicBezTo>
                  <a:cubicBezTo>
                    <a:pt x="60" y="13"/>
                    <a:pt x="60" y="13"/>
                    <a:pt x="60" y="13"/>
                  </a:cubicBezTo>
                  <a:cubicBezTo>
                    <a:pt x="52" y="12"/>
                    <a:pt x="45" y="7"/>
                    <a:pt x="4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64" name="Freeform 27"/>
            <p:cNvSpPr>
              <a:spLocks/>
            </p:cNvSpPr>
            <p:nvPr/>
          </p:nvSpPr>
          <p:spPr bwMode="auto">
            <a:xfrm>
              <a:off x="3897312" y="2789704"/>
              <a:ext cx="73025" cy="69850"/>
            </a:xfrm>
            <a:custGeom>
              <a:avLst/>
              <a:gdLst>
                <a:gd name="T0" fmla="*/ 17 w 33"/>
                <a:gd name="T1" fmla="*/ 32 h 32"/>
                <a:gd name="T2" fmla="*/ 19 w 33"/>
                <a:gd name="T3" fmla="*/ 32 h 32"/>
                <a:gd name="T4" fmla="*/ 21 w 33"/>
                <a:gd name="T5" fmla="*/ 31 h 32"/>
                <a:gd name="T6" fmla="*/ 33 w 33"/>
                <a:gd name="T7" fmla="*/ 16 h 32"/>
                <a:gd name="T8" fmla="*/ 33 w 33"/>
                <a:gd name="T9" fmla="*/ 15 h 32"/>
                <a:gd name="T10" fmla="*/ 33 w 33"/>
                <a:gd name="T11" fmla="*/ 12 h 32"/>
                <a:gd name="T12" fmla="*/ 17 w 33"/>
                <a:gd name="T13" fmla="*/ 0 h 32"/>
                <a:gd name="T14" fmla="*/ 14 w 33"/>
                <a:gd name="T15" fmla="*/ 1 h 32"/>
                <a:gd name="T16" fmla="*/ 2 w 33"/>
                <a:gd name="T17" fmla="*/ 18 h 32"/>
                <a:gd name="T18" fmla="*/ 2 w 33"/>
                <a:gd name="T19" fmla="*/ 19 h 32"/>
                <a:gd name="T20" fmla="*/ 17 w 33"/>
                <a:gd name="T2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2">
                  <a:moveTo>
                    <a:pt x="17" y="32"/>
                  </a:moveTo>
                  <a:cubicBezTo>
                    <a:pt x="18" y="32"/>
                    <a:pt x="18" y="32"/>
                    <a:pt x="19" y="32"/>
                  </a:cubicBezTo>
                  <a:cubicBezTo>
                    <a:pt x="20" y="31"/>
                    <a:pt x="20" y="31"/>
                    <a:pt x="21" y="31"/>
                  </a:cubicBezTo>
                  <a:cubicBezTo>
                    <a:pt x="28" y="30"/>
                    <a:pt x="33" y="23"/>
                    <a:pt x="33" y="16"/>
                  </a:cubicBezTo>
                  <a:cubicBezTo>
                    <a:pt x="33" y="16"/>
                    <a:pt x="33" y="15"/>
                    <a:pt x="33" y="15"/>
                  </a:cubicBezTo>
                  <a:cubicBezTo>
                    <a:pt x="33" y="14"/>
                    <a:pt x="33" y="13"/>
                    <a:pt x="33" y="12"/>
                  </a:cubicBezTo>
                  <a:cubicBezTo>
                    <a:pt x="31" y="5"/>
                    <a:pt x="24" y="0"/>
                    <a:pt x="17" y="0"/>
                  </a:cubicBezTo>
                  <a:cubicBezTo>
                    <a:pt x="16" y="0"/>
                    <a:pt x="15" y="0"/>
                    <a:pt x="14" y="1"/>
                  </a:cubicBezTo>
                  <a:cubicBezTo>
                    <a:pt x="6" y="2"/>
                    <a:pt x="0" y="10"/>
                    <a:pt x="2" y="18"/>
                  </a:cubicBezTo>
                  <a:cubicBezTo>
                    <a:pt x="2" y="19"/>
                    <a:pt x="2" y="19"/>
                    <a:pt x="2" y="19"/>
                  </a:cubicBezTo>
                  <a:cubicBezTo>
                    <a:pt x="4" y="27"/>
                    <a:pt x="10"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65" name="Freeform 28"/>
            <p:cNvSpPr>
              <a:spLocks/>
            </p:cNvSpPr>
            <p:nvPr/>
          </p:nvSpPr>
          <p:spPr bwMode="auto">
            <a:xfrm>
              <a:off x="4029075" y="2846854"/>
              <a:ext cx="131763" cy="122238"/>
            </a:xfrm>
            <a:custGeom>
              <a:avLst/>
              <a:gdLst>
                <a:gd name="T0" fmla="*/ 32 w 60"/>
                <a:gd name="T1" fmla="*/ 56 h 56"/>
                <a:gd name="T2" fmla="*/ 60 w 60"/>
                <a:gd name="T3" fmla="*/ 56 h 56"/>
                <a:gd name="T4" fmla="*/ 17 w 60"/>
                <a:gd name="T5" fmla="*/ 0 h 56"/>
                <a:gd name="T6" fmla="*/ 0 w 60"/>
                <a:gd name="T7" fmla="*/ 13 h 56"/>
                <a:gd name="T8" fmla="*/ 32 w 60"/>
                <a:gd name="T9" fmla="*/ 56 h 56"/>
              </a:gdLst>
              <a:ahLst/>
              <a:cxnLst>
                <a:cxn ang="0">
                  <a:pos x="T0" y="T1"/>
                </a:cxn>
                <a:cxn ang="0">
                  <a:pos x="T2" y="T3"/>
                </a:cxn>
                <a:cxn ang="0">
                  <a:pos x="T4" y="T5"/>
                </a:cxn>
                <a:cxn ang="0">
                  <a:pos x="T6" y="T7"/>
                </a:cxn>
                <a:cxn ang="0">
                  <a:pos x="T8" y="T9"/>
                </a:cxn>
              </a:cxnLst>
              <a:rect l="0" t="0" r="r" b="b"/>
              <a:pathLst>
                <a:path w="60" h="56">
                  <a:moveTo>
                    <a:pt x="32" y="56"/>
                  </a:moveTo>
                  <a:cubicBezTo>
                    <a:pt x="60" y="56"/>
                    <a:pt x="60" y="56"/>
                    <a:pt x="60" y="56"/>
                  </a:cubicBezTo>
                  <a:cubicBezTo>
                    <a:pt x="17" y="0"/>
                    <a:pt x="17" y="0"/>
                    <a:pt x="17" y="0"/>
                  </a:cubicBezTo>
                  <a:cubicBezTo>
                    <a:pt x="14" y="7"/>
                    <a:pt x="7" y="12"/>
                    <a:pt x="0" y="13"/>
                  </a:cubicBezTo>
                  <a:lnTo>
                    <a:pt x="32"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66" name="Freeform 29"/>
            <p:cNvSpPr>
              <a:spLocks/>
            </p:cNvSpPr>
            <p:nvPr/>
          </p:nvSpPr>
          <p:spPr bwMode="auto">
            <a:xfrm>
              <a:off x="3986212" y="2789704"/>
              <a:ext cx="71438" cy="69850"/>
            </a:xfrm>
            <a:custGeom>
              <a:avLst/>
              <a:gdLst>
                <a:gd name="T0" fmla="*/ 20 w 33"/>
                <a:gd name="T1" fmla="*/ 1 h 32"/>
                <a:gd name="T2" fmla="*/ 16 w 33"/>
                <a:gd name="T3" fmla="*/ 0 h 32"/>
                <a:gd name="T4" fmla="*/ 1 w 33"/>
                <a:gd name="T5" fmla="*/ 12 h 32"/>
                <a:gd name="T6" fmla="*/ 0 w 33"/>
                <a:gd name="T7" fmla="*/ 15 h 32"/>
                <a:gd name="T8" fmla="*/ 0 w 33"/>
                <a:gd name="T9" fmla="*/ 16 h 32"/>
                <a:gd name="T10" fmla="*/ 12 w 33"/>
                <a:gd name="T11" fmla="*/ 31 h 32"/>
                <a:gd name="T12" fmla="*/ 14 w 33"/>
                <a:gd name="T13" fmla="*/ 32 h 32"/>
                <a:gd name="T14" fmla="*/ 16 w 33"/>
                <a:gd name="T15" fmla="*/ 32 h 32"/>
                <a:gd name="T16" fmla="*/ 31 w 33"/>
                <a:gd name="T17" fmla="*/ 19 h 32"/>
                <a:gd name="T18" fmla="*/ 32 w 33"/>
                <a:gd name="T19" fmla="*/ 18 h 32"/>
                <a:gd name="T20" fmla="*/ 20 w 33"/>
                <a:gd name="T21"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2">
                  <a:moveTo>
                    <a:pt x="20" y="1"/>
                  </a:moveTo>
                  <a:cubicBezTo>
                    <a:pt x="18" y="0"/>
                    <a:pt x="17" y="0"/>
                    <a:pt x="16" y="0"/>
                  </a:cubicBezTo>
                  <a:cubicBezTo>
                    <a:pt x="9" y="0"/>
                    <a:pt x="2" y="5"/>
                    <a:pt x="1" y="12"/>
                  </a:cubicBezTo>
                  <a:cubicBezTo>
                    <a:pt x="0" y="13"/>
                    <a:pt x="0" y="14"/>
                    <a:pt x="0" y="15"/>
                  </a:cubicBezTo>
                  <a:cubicBezTo>
                    <a:pt x="0" y="15"/>
                    <a:pt x="0" y="16"/>
                    <a:pt x="0" y="16"/>
                  </a:cubicBezTo>
                  <a:cubicBezTo>
                    <a:pt x="0" y="23"/>
                    <a:pt x="5" y="30"/>
                    <a:pt x="12" y="31"/>
                  </a:cubicBezTo>
                  <a:cubicBezTo>
                    <a:pt x="13" y="31"/>
                    <a:pt x="14" y="31"/>
                    <a:pt x="14" y="32"/>
                  </a:cubicBezTo>
                  <a:cubicBezTo>
                    <a:pt x="15" y="32"/>
                    <a:pt x="15" y="32"/>
                    <a:pt x="16" y="32"/>
                  </a:cubicBezTo>
                  <a:cubicBezTo>
                    <a:pt x="23" y="32"/>
                    <a:pt x="30" y="27"/>
                    <a:pt x="31" y="19"/>
                  </a:cubicBezTo>
                  <a:cubicBezTo>
                    <a:pt x="31" y="19"/>
                    <a:pt x="31" y="19"/>
                    <a:pt x="32" y="18"/>
                  </a:cubicBezTo>
                  <a:cubicBezTo>
                    <a:pt x="33" y="10"/>
                    <a:pt x="28" y="2"/>
                    <a:pt x="2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67" name="Freeform 30"/>
            <p:cNvSpPr>
              <a:spLocks/>
            </p:cNvSpPr>
            <p:nvPr/>
          </p:nvSpPr>
          <p:spPr bwMode="auto">
            <a:xfrm>
              <a:off x="3735387" y="2983379"/>
              <a:ext cx="484188" cy="241300"/>
            </a:xfrm>
            <a:custGeom>
              <a:avLst/>
              <a:gdLst>
                <a:gd name="T0" fmla="*/ 0 w 305"/>
                <a:gd name="T1" fmla="*/ 0 h 152"/>
                <a:gd name="T2" fmla="*/ 40 w 305"/>
                <a:gd name="T3" fmla="*/ 152 h 152"/>
                <a:gd name="T4" fmla="*/ 265 w 305"/>
                <a:gd name="T5" fmla="*/ 152 h 152"/>
                <a:gd name="T6" fmla="*/ 305 w 305"/>
                <a:gd name="T7" fmla="*/ 0 h 152"/>
                <a:gd name="T8" fmla="*/ 275 w 305"/>
                <a:gd name="T9" fmla="*/ 0 h 152"/>
                <a:gd name="T10" fmla="*/ 236 w 305"/>
                <a:gd name="T11" fmla="*/ 0 h 152"/>
                <a:gd name="T12" fmla="*/ 69 w 305"/>
                <a:gd name="T13" fmla="*/ 0 h 152"/>
                <a:gd name="T14" fmla="*/ 32 w 305"/>
                <a:gd name="T15" fmla="*/ 0 h 152"/>
                <a:gd name="T16" fmla="*/ 0 w 305"/>
                <a:gd name="T17"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5" h="152">
                  <a:moveTo>
                    <a:pt x="0" y="0"/>
                  </a:moveTo>
                  <a:lnTo>
                    <a:pt x="40" y="152"/>
                  </a:lnTo>
                  <a:lnTo>
                    <a:pt x="265" y="152"/>
                  </a:lnTo>
                  <a:lnTo>
                    <a:pt x="305" y="0"/>
                  </a:lnTo>
                  <a:lnTo>
                    <a:pt x="275" y="0"/>
                  </a:lnTo>
                  <a:lnTo>
                    <a:pt x="236" y="0"/>
                  </a:lnTo>
                  <a:lnTo>
                    <a:pt x="69" y="0"/>
                  </a:lnTo>
                  <a:lnTo>
                    <a:pt x="3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grpSp>
      <p:grpSp>
        <p:nvGrpSpPr>
          <p:cNvPr id="68" name="Group 67"/>
          <p:cNvGrpSpPr/>
          <p:nvPr/>
        </p:nvGrpSpPr>
        <p:grpSpPr>
          <a:xfrm>
            <a:off x="2539764" y="5620256"/>
            <a:ext cx="517525" cy="390525"/>
            <a:chOff x="5374621" y="2980018"/>
            <a:chExt cx="517525" cy="390525"/>
          </a:xfrm>
          <a:solidFill>
            <a:schemeClr val="bg1"/>
          </a:solidFill>
        </p:grpSpPr>
        <p:sp>
          <p:nvSpPr>
            <p:cNvPr id="69" name="Freeform 68"/>
            <p:cNvSpPr>
              <a:spLocks/>
            </p:cNvSpPr>
            <p:nvPr/>
          </p:nvSpPr>
          <p:spPr bwMode="auto">
            <a:xfrm>
              <a:off x="5411134" y="2980018"/>
              <a:ext cx="61913" cy="104775"/>
            </a:xfrm>
            <a:custGeom>
              <a:avLst/>
              <a:gdLst>
                <a:gd name="T0" fmla="*/ 23 w 29"/>
                <a:gd name="T1" fmla="*/ 48 h 48"/>
                <a:gd name="T2" fmla="*/ 23 w 29"/>
                <a:gd name="T3" fmla="*/ 25 h 48"/>
                <a:gd name="T4" fmla="*/ 29 w 29"/>
                <a:gd name="T5" fmla="*/ 14 h 48"/>
                <a:gd name="T6" fmla="*/ 14 w 29"/>
                <a:gd name="T7" fmla="*/ 0 h 48"/>
                <a:gd name="T8" fmla="*/ 0 w 29"/>
                <a:gd name="T9" fmla="*/ 14 h 48"/>
                <a:gd name="T10" fmla="*/ 5 w 29"/>
                <a:gd name="T11" fmla="*/ 25 h 48"/>
                <a:gd name="T12" fmla="*/ 5 w 29"/>
                <a:gd name="T13" fmla="*/ 48 h 48"/>
                <a:gd name="T14" fmla="*/ 23 w 29"/>
                <a:gd name="T15" fmla="*/ 48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48">
                  <a:moveTo>
                    <a:pt x="23" y="48"/>
                  </a:moveTo>
                  <a:cubicBezTo>
                    <a:pt x="23" y="25"/>
                    <a:pt x="23" y="25"/>
                    <a:pt x="23" y="25"/>
                  </a:cubicBezTo>
                  <a:cubicBezTo>
                    <a:pt x="27" y="23"/>
                    <a:pt x="29" y="19"/>
                    <a:pt x="29" y="14"/>
                  </a:cubicBezTo>
                  <a:cubicBezTo>
                    <a:pt x="29" y="6"/>
                    <a:pt x="22" y="0"/>
                    <a:pt x="14" y="0"/>
                  </a:cubicBezTo>
                  <a:cubicBezTo>
                    <a:pt x="6" y="0"/>
                    <a:pt x="0" y="6"/>
                    <a:pt x="0" y="14"/>
                  </a:cubicBezTo>
                  <a:cubicBezTo>
                    <a:pt x="0" y="19"/>
                    <a:pt x="2" y="23"/>
                    <a:pt x="5" y="25"/>
                  </a:cubicBezTo>
                  <a:cubicBezTo>
                    <a:pt x="5" y="48"/>
                    <a:pt x="5" y="48"/>
                    <a:pt x="5" y="48"/>
                  </a:cubicBezTo>
                  <a:lnTo>
                    <a:pt x="23"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70" name="Freeform 69"/>
            <p:cNvSpPr>
              <a:spLocks/>
            </p:cNvSpPr>
            <p:nvPr/>
          </p:nvSpPr>
          <p:spPr bwMode="auto">
            <a:xfrm>
              <a:off x="5792134" y="2980018"/>
              <a:ext cx="60325" cy="104775"/>
            </a:xfrm>
            <a:custGeom>
              <a:avLst/>
              <a:gdLst>
                <a:gd name="T0" fmla="*/ 23 w 28"/>
                <a:gd name="T1" fmla="*/ 48 h 48"/>
                <a:gd name="T2" fmla="*/ 23 w 28"/>
                <a:gd name="T3" fmla="*/ 25 h 48"/>
                <a:gd name="T4" fmla="*/ 28 w 28"/>
                <a:gd name="T5" fmla="*/ 14 h 48"/>
                <a:gd name="T6" fmla="*/ 14 w 28"/>
                <a:gd name="T7" fmla="*/ 0 h 48"/>
                <a:gd name="T8" fmla="*/ 0 w 28"/>
                <a:gd name="T9" fmla="*/ 14 h 48"/>
                <a:gd name="T10" fmla="*/ 5 w 28"/>
                <a:gd name="T11" fmla="*/ 25 h 48"/>
                <a:gd name="T12" fmla="*/ 5 w 28"/>
                <a:gd name="T13" fmla="*/ 48 h 48"/>
                <a:gd name="T14" fmla="*/ 23 w 28"/>
                <a:gd name="T15" fmla="*/ 48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48">
                  <a:moveTo>
                    <a:pt x="23" y="48"/>
                  </a:moveTo>
                  <a:cubicBezTo>
                    <a:pt x="23" y="25"/>
                    <a:pt x="23" y="25"/>
                    <a:pt x="23" y="25"/>
                  </a:cubicBezTo>
                  <a:cubicBezTo>
                    <a:pt x="26" y="23"/>
                    <a:pt x="28" y="19"/>
                    <a:pt x="28" y="14"/>
                  </a:cubicBezTo>
                  <a:cubicBezTo>
                    <a:pt x="28" y="6"/>
                    <a:pt x="22" y="0"/>
                    <a:pt x="14" y="0"/>
                  </a:cubicBezTo>
                  <a:cubicBezTo>
                    <a:pt x="6" y="0"/>
                    <a:pt x="0" y="6"/>
                    <a:pt x="0" y="14"/>
                  </a:cubicBezTo>
                  <a:cubicBezTo>
                    <a:pt x="0" y="19"/>
                    <a:pt x="1" y="23"/>
                    <a:pt x="5" y="25"/>
                  </a:cubicBezTo>
                  <a:cubicBezTo>
                    <a:pt x="5" y="48"/>
                    <a:pt x="5" y="48"/>
                    <a:pt x="5" y="48"/>
                  </a:cubicBezTo>
                  <a:lnTo>
                    <a:pt x="23"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71" name="Freeform 70"/>
            <p:cNvSpPr>
              <a:spLocks/>
            </p:cNvSpPr>
            <p:nvPr/>
          </p:nvSpPr>
          <p:spPr bwMode="auto">
            <a:xfrm>
              <a:off x="5573059" y="3210206"/>
              <a:ext cx="26988" cy="41275"/>
            </a:xfrm>
            <a:custGeom>
              <a:avLst/>
              <a:gdLst>
                <a:gd name="T0" fmla="*/ 0 w 17"/>
                <a:gd name="T1" fmla="*/ 26 h 26"/>
                <a:gd name="T2" fmla="*/ 17 w 17"/>
                <a:gd name="T3" fmla="*/ 26 h 26"/>
                <a:gd name="T4" fmla="*/ 8 w 17"/>
                <a:gd name="T5" fmla="*/ 0 h 26"/>
                <a:gd name="T6" fmla="*/ 0 w 17"/>
                <a:gd name="T7" fmla="*/ 26 h 26"/>
              </a:gdLst>
              <a:ahLst/>
              <a:cxnLst>
                <a:cxn ang="0">
                  <a:pos x="T0" y="T1"/>
                </a:cxn>
                <a:cxn ang="0">
                  <a:pos x="T2" y="T3"/>
                </a:cxn>
                <a:cxn ang="0">
                  <a:pos x="T4" y="T5"/>
                </a:cxn>
                <a:cxn ang="0">
                  <a:pos x="T6" y="T7"/>
                </a:cxn>
              </a:cxnLst>
              <a:rect l="0" t="0" r="r" b="b"/>
              <a:pathLst>
                <a:path w="17" h="26">
                  <a:moveTo>
                    <a:pt x="0" y="26"/>
                  </a:moveTo>
                  <a:lnTo>
                    <a:pt x="17" y="26"/>
                  </a:lnTo>
                  <a:lnTo>
                    <a:pt x="8" y="0"/>
                  </a:lnTo>
                  <a:lnTo>
                    <a:pt x="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72" name="Freeform 71"/>
            <p:cNvSpPr>
              <a:spLocks noEditPoints="1"/>
            </p:cNvSpPr>
            <p:nvPr/>
          </p:nvSpPr>
          <p:spPr bwMode="auto">
            <a:xfrm>
              <a:off x="5374621" y="3099081"/>
              <a:ext cx="517525" cy="271462"/>
            </a:xfrm>
            <a:custGeom>
              <a:avLst/>
              <a:gdLst>
                <a:gd name="T0" fmla="*/ 40 w 239"/>
                <a:gd name="T1" fmla="*/ 0 h 125"/>
                <a:gd name="T2" fmla="*/ 0 w 239"/>
                <a:gd name="T3" fmla="*/ 0 h 125"/>
                <a:gd name="T4" fmla="*/ 239 w 239"/>
                <a:gd name="T5" fmla="*/ 125 h 125"/>
                <a:gd name="T6" fmla="*/ 216 w 239"/>
                <a:gd name="T7" fmla="*/ 0 h 125"/>
                <a:gd name="T8" fmla="*/ 63 w 239"/>
                <a:gd name="T9" fmla="*/ 82 h 125"/>
                <a:gd name="T10" fmla="*/ 42 w 239"/>
                <a:gd name="T11" fmla="*/ 91 h 125"/>
                <a:gd name="T12" fmla="*/ 17 w 239"/>
                <a:gd name="T13" fmla="*/ 72 h 125"/>
                <a:gd name="T14" fmla="*/ 35 w 239"/>
                <a:gd name="T15" fmla="*/ 77 h 125"/>
                <a:gd name="T16" fmla="*/ 48 w 239"/>
                <a:gd name="T17" fmla="*/ 79 h 125"/>
                <a:gd name="T18" fmla="*/ 48 w 239"/>
                <a:gd name="T19" fmla="*/ 71 h 125"/>
                <a:gd name="T20" fmla="*/ 24 w 239"/>
                <a:gd name="T21" fmla="*/ 62 h 125"/>
                <a:gd name="T22" fmla="*/ 22 w 239"/>
                <a:gd name="T23" fmla="*/ 44 h 125"/>
                <a:gd name="T24" fmla="*/ 42 w 239"/>
                <a:gd name="T25" fmla="*/ 36 h 125"/>
                <a:gd name="T26" fmla="*/ 64 w 239"/>
                <a:gd name="T27" fmla="*/ 52 h 125"/>
                <a:gd name="T28" fmla="*/ 46 w 239"/>
                <a:gd name="T29" fmla="*/ 47 h 125"/>
                <a:gd name="T30" fmla="*/ 36 w 239"/>
                <a:gd name="T31" fmla="*/ 47 h 125"/>
                <a:gd name="T32" fmla="*/ 36 w 239"/>
                <a:gd name="T33" fmla="*/ 52 h 125"/>
                <a:gd name="T34" fmla="*/ 57 w 239"/>
                <a:gd name="T35" fmla="*/ 59 h 125"/>
                <a:gd name="T36" fmla="*/ 66 w 239"/>
                <a:gd name="T37" fmla="*/ 73 h 125"/>
                <a:gd name="T38" fmla="*/ 110 w 239"/>
                <a:gd name="T39" fmla="*/ 90 h 125"/>
                <a:gd name="T40" fmla="*/ 88 w 239"/>
                <a:gd name="T41" fmla="*/ 81 h 125"/>
                <a:gd name="T42" fmla="*/ 69 w 239"/>
                <a:gd name="T43" fmla="*/ 90 h 125"/>
                <a:gd name="T44" fmla="*/ 107 w 239"/>
                <a:gd name="T45" fmla="*/ 37 h 125"/>
                <a:gd name="T46" fmla="*/ 110 w 239"/>
                <a:gd name="T47" fmla="*/ 90 h 125"/>
                <a:gd name="T48" fmla="*/ 132 w 239"/>
                <a:gd name="T49" fmla="*/ 90 h 125"/>
                <a:gd name="T50" fmla="*/ 149 w 239"/>
                <a:gd name="T51" fmla="*/ 37 h 125"/>
                <a:gd name="T52" fmla="*/ 175 w 239"/>
                <a:gd name="T53" fmla="*/ 77 h 125"/>
                <a:gd name="T54" fmla="*/ 226 w 239"/>
                <a:gd name="T55" fmla="*/ 37 h 125"/>
                <a:gd name="T56" fmla="*/ 199 w 239"/>
                <a:gd name="T57" fmla="*/ 49 h 125"/>
                <a:gd name="T58" fmla="*/ 224 w 239"/>
                <a:gd name="T59" fmla="*/ 56 h 125"/>
                <a:gd name="T60" fmla="*/ 199 w 239"/>
                <a:gd name="T61" fmla="*/ 67 h 125"/>
                <a:gd name="T62" fmla="*/ 226 w 239"/>
                <a:gd name="T63" fmla="*/ 77 h 125"/>
                <a:gd name="T64" fmla="*/ 182 w 239"/>
                <a:gd name="T65" fmla="*/ 90 h 125"/>
                <a:gd name="T66" fmla="*/ 226 w 239"/>
                <a:gd name="T67" fmla="*/ 3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9" h="125">
                  <a:moveTo>
                    <a:pt x="198" y="0"/>
                  </a:moveTo>
                  <a:cubicBezTo>
                    <a:pt x="40" y="0"/>
                    <a:pt x="40" y="0"/>
                    <a:pt x="40" y="0"/>
                  </a:cubicBezTo>
                  <a:cubicBezTo>
                    <a:pt x="22" y="0"/>
                    <a:pt x="22" y="0"/>
                    <a:pt x="22" y="0"/>
                  </a:cubicBezTo>
                  <a:cubicBezTo>
                    <a:pt x="0" y="0"/>
                    <a:pt x="0" y="0"/>
                    <a:pt x="0" y="0"/>
                  </a:cubicBezTo>
                  <a:cubicBezTo>
                    <a:pt x="0" y="125"/>
                    <a:pt x="0" y="125"/>
                    <a:pt x="0" y="125"/>
                  </a:cubicBezTo>
                  <a:cubicBezTo>
                    <a:pt x="239" y="125"/>
                    <a:pt x="239" y="125"/>
                    <a:pt x="239" y="125"/>
                  </a:cubicBezTo>
                  <a:cubicBezTo>
                    <a:pt x="239" y="0"/>
                    <a:pt x="239" y="0"/>
                    <a:pt x="239" y="0"/>
                  </a:cubicBezTo>
                  <a:cubicBezTo>
                    <a:pt x="216" y="0"/>
                    <a:pt x="216" y="0"/>
                    <a:pt x="216" y="0"/>
                  </a:cubicBezTo>
                  <a:lnTo>
                    <a:pt x="198" y="0"/>
                  </a:lnTo>
                  <a:close/>
                  <a:moveTo>
                    <a:pt x="63" y="82"/>
                  </a:moveTo>
                  <a:cubicBezTo>
                    <a:pt x="61" y="85"/>
                    <a:pt x="58" y="87"/>
                    <a:pt x="55" y="89"/>
                  </a:cubicBezTo>
                  <a:cubicBezTo>
                    <a:pt x="52" y="90"/>
                    <a:pt x="47" y="91"/>
                    <a:pt x="42" y="91"/>
                  </a:cubicBezTo>
                  <a:cubicBezTo>
                    <a:pt x="33" y="91"/>
                    <a:pt x="27" y="89"/>
                    <a:pt x="23" y="86"/>
                  </a:cubicBezTo>
                  <a:cubicBezTo>
                    <a:pt x="20" y="82"/>
                    <a:pt x="18" y="78"/>
                    <a:pt x="17" y="72"/>
                  </a:cubicBezTo>
                  <a:cubicBezTo>
                    <a:pt x="33" y="71"/>
                    <a:pt x="33" y="71"/>
                    <a:pt x="33" y="71"/>
                  </a:cubicBezTo>
                  <a:cubicBezTo>
                    <a:pt x="33" y="74"/>
                    <a:pt x="34" y="76"/>
                    <a:pt x="35" y="77"/>
                  </a:cubicBezTo>
                  <a:cubicBezTo>
                    <a:pt x="37" y="79"/>
                    <a:pt x="39" y="81"/>
                    <a:pt x="42" y="81"/>
                  </a:cubicBezTo>
                  <a:cubicBezTo>
                    <a:pt x="45" y="81"/>
                    <a:pt x="47" y="80"/>
                    <a:pt x="48" y="79"/>
                  </a:cubicBezTo>
                  <a:cubicBezTo>
                    <a:pt x="49" y="78"/>
                    <a:pt x="50" y="77"/>
                    <a:pt x="50" y="75"/>
                  </a:cubicBezTo>
                  <a:cubicBezTo>
                    <a:pt x="50" y="74"/>
                    <a:pt x="49" y="72"/>
                    <a:pt x="48" y="71"/>
                  </a:cubicBezTo>
                  <a:cubicBezTo>
                    <a:pt x="47" y="70"/>
                    <a:pt x="44" y="69"/>
                    <a:pt x="40" y="68"/>
                  </a:cubicBezTo>
                  <a:cubicBezTo>
                    <a:pt x="32" y="67"/>
                    <a:pt x="27" y="64"/>
                    <a:pt x="24" y="62"/>
                  </a:cubicBezTo>
                  <a:cubicBezTo>
                    <a:pt x="21" y="59"/>
                    <a:pt x="19" y="56"/>
                    <a:pt x="19" y="51"/>
                  </a:cubicBezTo>
                  <a:cubicBezTo>
                    <a:pt x="19" y="49"/>
                    <a:pt x="20" y="46"/>
                    <a:pt x="22" y="44"/>
                  </a:cubicBezTo>
                  <a:cubicBezTo>
                    <a:pt x="23" y="41"/>
                    <a:pt x="26" y="39"/>
                    <a:pt x="29" y="38"/>
                  </a:cubicBezTo>
                  <a:cubicBezTo>
                    <a:pt x="32" y="37"/>
                    <a:pt x="37" y="36"/>
                    <a:pt x="42" y="36"/>
                  </a:cubicBezTo>
                  <a:cubicBezTo>
                    <a:pt x="49" y="36"/>
                    <a:pt x="54" y="37"/>
                    <a:pt x="58" y="40"/>
                  </a:cubicBezTo>
                  <a:cubicBezTo>
                    <a:pt x="61" y="42"/>
                    <a:pt x="63" y="46"/>
                    <a:pt x="64" y="52"/>
                  </a:cubicBezTo>
                  <a:cubicBezTo>
                    <a:pt x="49" y="53"/>
                    <a:pt x="49" y="53"/>
                    <a:pt x="49" y="53"/>
                  </a:cubicBezTo>
                  <a:cubicBezTo>
                    <a:pt x="48" y="50"/>
                    <a:pt x="47" y="48"/>
                    <a:pt x="46" y="47"/>
                  </a:cubicBezTo>
                  <a:cubicBezTo>
                    <a:pt x="45" y="46"/>
                    <a:pt x="43" y="46"/>
                    <a:pt x="40" y="46"/>
                  </a:cubicBezTo>
                  <a:cubicBezTo>
                    <a:pt x="39" y="46"/>
                    <a:pt x="37" y="46"/>
                    <a:pt x="36" y="47"/>
                  </a:cubicBezTo>
                  <a:cubicBezTo>
                    <a:pt x="35" y="48"/>
                    <a:pt x="35" y="49"/>
                    <a:pt x="35" y="50"/>
                  </a:cubicBezTo>
                  <a:cubicBezTo>
                    <a:pt x="35" y="51"/>
                    <a:pt x="35" y="52"/>
                    <a:pt x="36" y="52"/>
                  </a:cubicBezTo>
                  <a:cubicBezTo>
                    <a:pt x="37" y="53"/>
                    <a:pt x="38" y="54"/>
                    <a:pt x="41" y="54"/>
                  </a:cubicBezTo>
                  <a:cubicBezTo>
                    <a:pt x="49" y="56"/>
                    <a:pt x="54" y="57"/>
                    <a:pt x="57" y="59"/>
                  </a:cubicBezTo>
                  <a:cubicBezTo>
                    <a:pt x="60" y="61"/>
                    <a:pt x="62" y="62"/>
                    <a:pt x="64" y="65"/>
                  </a:cubicBezTo>
                  <a:cubicBezTo>
                    <a:pt x="65" y="67"/>
                    <a:pt x="66" y="70"/>
                    <a:pt x="66" y="73"/>
                  </a:cubicBezTo>
                  <a:cubicBezTo>
                    <a:pt x="66" y="76"/>
                    <a:pt x="65" y="79"/>
                    <a:pt x="63" y="82"/>
                  </a:cubicBezTo>
                  <a:close/>
                  <a:moveTo>
                    <a:pt x="110" y="90"/>
                  </a:moveTo>
                  <a:cubicBezTo>
                    <a:pt x="107" y="81"/>
                    <a:pt x="107" y="81"/>
                    <a:pt x="107" y="81"/>
                  </a:cubicBezTo>
                  <a:cubicBezTo>
                    <a:pt x="88" y="81"/>
                    <a:pt x="88" y="81"/>
                    <a:pt x="88" y="81"/>
                  </a:cubicBezTo>
                  <a:cubicBezTo>
                    <a:pt x="86" y="90"/>
                    <a:pt x="86" y="90"/>
                    <a:pt x="86" y="90"/>
                  </a:cubicBezTo>
                  <a:cubicBezTo>
                    <a:pt x="69" y="90"/>
                    <a:pt x="69" y="90"/>
                    <a:pt x="69" y="90"/>
                  </a:cubicBezTo>
                  <a:cubicBezTo>
                    <a:pt x="89" y="37"/>
                    <a:pt x="89" y="37"/>
                    <a:pt x="89" y="37"/>
                  </a:cubicBezTo>
                  <a:cubicBezTo>
                    <a:pt x="107" y="37"/>
                    <a:pt x="107" y="37"/>
                    <a:pt x="107" y="37"/>
                  </a:cubicBezTo>
                  <a:cubicBezTo>
                    <a:pt x="127" y="90"/>
                    <a:pt x="127" y="90"/>
                    <a:pt x="127" y="90"/>
                  </a:cubicBezTo>
                  <a:lnTo>
                    <a:pt x="110" y="90"/>
                  </a:lnTo>
                  <a:close/>
                  <a:moveTo>
                    <a:pt x="175" y="90"/>
                  </a:moveTo>
                  <a:cubicBezTo>
                    <a:pt x="132" y="90"/>
                    <a:pt x="132" y="90"/>
                    <a:pt x="132" y="90"/>
                  </a:cubicBezTo>
                  <a:cubicBezTo>
                    <a:pt x="132" y="37"/>
                    <a:pt x="132" y="37"/>
                    <a:pt x="132" y="37"/>
                  </a:cubicBezTo>
                  <a:cubicBezTo>
                    <a:pt x="149" y="37"/>
                    <a:pt x="149" y="37"/>
                    <a:pt x="149" y="37"/>
                  </a:cubicBezTo>
                  <a:cubicBezTo>
                    <a:pt x="149" y="77"/>
                    <a:pt x="149" y="77"/>
                    <a:pt x="149" y="77"/>
                  </a:cubicBezTo>
                  <a:cubicBezTo>
                    <a:pt x="175" y="77"/>
                    <a:pt x="175" y="77"/>
                    <a:pt x="175" y="77"/>
                  </a:cubicBezTo>
                  <a:lnTo>
                    <a:pt x="175" y="90"/>
                  </a:lnTo>
                  <a:close/>
                  <a:moveTo>
                    <a:pt x="226" y="37"/>
                  </a:moveTo>
                  <a:cubicBezTo>
                    <a:pt x="226" y="49"/>
                    <a:pt x="226" y="49"/>
                    <a:pt x="226" y="49"/>
                  </a:cubicBezTo>
                  <a:cubicBezTo>
                    <a:pt x="199" y="49"/>
                    <a:pt x="199" y="49"/>
                    <a:pt x="199" y="49"/>
                  </a:cubicBezTo>
                  <a:cubicBezTo>
                    <a:pt x="199" y="56"/>
                    <a:pt x="199" y="56"/>
                    <a:pt x="199" y="56"/>
                  </a:cubicBezTo>
                  <a:cubicBezTo>
                    <a:pt x="224" y="56"/>
                    <a:pt x="224" y="56"/>
                    <a:pt x="224" y="56"/>
                  </a:cubicBezTo>
                  <a:cubicBezTo>
                    <a:pt x="224" y="67"/>
                    <a:pt x="224" y="67"/>
                    <a:pt x="224" y="67"/>
                  </a:cubicBezTo>
                  <a:cubicBezTo>
                    <a:pt x="199" y="67"/>
                    <a:pt x="199" y="67"/>
                    <a:pt x="199" y="67"/>
                  </a:cubicBezTo>
                  <a:cubicBezTo>
                    <a:pt x="199" y="77"/>
                    <a:pt x="199" y="77"/>
                    <a:pt x="199" y="77"/>
                  </a:cubicBezTo>
                  <a:cubicBezTo>
                    <a:pt x="226" y="77"/>
                    <a:pt x="226" y="77"/>
                    <a:pt x="226" y="77"/>
                  </a:cubicBezTo>
                  <a:cubicBezTo>
                    <a:pt x="226" y="90"/>
                    <a:pt x="226" y="90"/>
                    <a:pt x="226" y="90"/>
                  </a:cubicBezTo>
                  <a:cubicBezTo>
                    <a:pt x="182" y="90"/>
                    <a:pt x="182" y="90"/>
                    <a:pt x="182" y="90"/>
                  </a:cubicBezTo>
                  <a:cubicBezTo>
                    <a:pt x="182" y="37"/>
                    <a:pt x="182" y="37"/>
                    <a:pt x="182" y="37"/>
                  </a:cubicBezTo>
                  <a:lnTo>
                    <a:pt x="226"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grpSp>
      <p:grpSp>
        <p:nvGrpSpPr>
          <p:cNvPr id="73" name="Group 72"/>
          <p:cNvGrpSpPr/>
          <p:nvPr/>
        </p:nvGrpSpPr>
        <p:grpSpPr>
          <a:xfrm>
            <a:off x="5086115" y="5589498"/>
            <a:ext cx="498475" cy="415925"/>
            <a:chOff x="3080684" y="2967318"/>
            <a:chExt cx="498475" cy="415925"/>
          </a:xfrm>
          <a:solidFill>
            <a:schemeClr val="bg1"/>
          </a:solidFill>
        </p:grpSpPr>
        <p:sp>
          <p:nvSpPr>
            <p:cNvPr id="74" name="Freeform 73"/>
            <p:cNvSpPr>
              <a:spLocks noEditPoints="1"/>
            </p:cNvSpPr>
            <p:nvPr/>
          </p:nvSpPr>
          <p:spPr bwMode="auto">
            <a:xfrm>
              <a:off x="3080684" y="3151468"/>
              <a:ext cx="498475" cy="231775"/>
            </a:xfrm>
            <a:custGeom>
              <a:avLst/>
              <a:gdLst>
                <a:gd name="T0" fmla="*/ 314 w 314"/>
                <a:gd name="T1" fmla="*/ 146 h 146"/>
                <a:gd name="T2" fmla="*/ 0 w 314"/>
                <a:gd name="T3" fmla="*/ 0 h 146"/>
                <a:gd name="T4" fmla="*/ 259 w 314"/>
                <a:gd name="T5" fmla="*/ 132 h 146"/>
                <a:gd name="T6" fmla="*/ 53 w 314"/>
                <a:gd name="T7" fmla="*/ 105 h 146"/>
                <a:gd name="T8" fmla="*/ 259 w 314"/>
                <a:gd name="T9" fmla="*/ 132 h 146"/>
                <a:gd name="T10" fmla="*/ 40 w 314"/>
                <a:gd name="T11" fmla="*/ 61 h 146"/>
                <a:gd name="T12" fmla="*/ 67 w 314"/>
                <a:gd name="T13" fmla="*/ 89 h 146"/>
                <a:gd name="T14" fmla="*/ 81 w 314"/>
                <a:gd name="T15" fmla="*/ 89 h 146"/>
                <a:gd name="T16" fmla="*/ 109 w 314"/>
                <a:gd name="T17" fmla="*/ 61 h 146"/>
                <a:gd name="T18" fmla="*/ 81 w 314"/>
                <a:gd name="T19" fmla="*/ 89 h 146"/>
                <a:gd name="T20" fmla="*/ 123 w 314"/>
                <a:gd name="T21" fmla="*/ 61 h 146"/>
                <a:gd name="T22" fmla="*/ 150 w 314"/>
                <a:gd name="T23" fmla="*/ 89 h 146"/>
                <a:gd name="T24" fmla="*/ 164 w 314"/>
                <a:gd name="T25" fmla="*/ 89 h 146"/>
                <a:gd name="T26" fmla="*/ 191 w 314"/>
                <a:gd name="T27" fmla="*/ 61 h 146"/>
                <a:gd name="T28" fmla="*/ 164 w 314"/>
                <a:gd name="T29" fmla="*/ 89 h 146"/>
                <a:gd name="T30" fmla="*/ 205 w 314"/>
                <a:gd name="T31" fmla="*/ 61 h 146"/>
                <a:gd name="T32" fmla="*/ 232 w 314"/>
                <a:gd name="T33" fmla="*/ 89 h 146"/>
                <a:gd name="T34" fmla="*/ 273 w 314"/>
                <a:gd name="T35" fmla="*/ 89 h 146"/>
                <a:gd name="T36" fmla="*/ 246 w 314"/>
                <a:gd name="T37" fmla="*/ 61 h 146"/>
                <a:gd name="T38" fmla="*/ 273 w 314"/>
                <a:gd name="T39" fmla="*/ 89 h 146"/>
                <a:gd name="T40" fmla="*/ 293 w 314"/>
                <a:gd name="T41" fmla="*/ 21 h 146"/>
                <a:gd name="T42" fmla="*/ 266 w 314"/>
                <a:gd name="T43" fmla="*/ 48 h 146"/>
                <a:gd name="T44" fmla="*/ 225 w 314"/>
                <a:gd name="T45" fmla="*/ 21 h 146"/>
                <a:gd name="T46" fmla="*/ 253 w 314"/>
                <a:gd name="T47" fmla="*/ 48 h 146"/>
                <a:gd name="T48" fmla="*/ 225 w 314"/>
                <a:gd name="T49" fmla="*/ 21 h 146"/>
                <a:gd name="T50" fmla="*/ 212 w 314"/>
                <a:gd name="T51" fmla="*/ 21 h 146"/>
                <a:gd name="T52" fmla="*/ 184 w 314"/>
                <a:gd name="T53" fmla="*/ 48 h 146"/>
                <a:gd name="T54" fmla="*/ 143 w 314"/>
                <a:gd name="T55" fmla="*/ 21 h 146"/>
                <a:gd name="T56" fmla="*/ 171 w 314"/>
                <a:gd name="T57" fmla="*/ 48 h 146"/>
                <a:gd name="T58" fmla="*/ 143 w 314"/>
                <a:gd name="T59" fmla="*/ 21 h 146"/>
                <a:gd name="T60" fmla="*/ 130 w 314"/>
                <a:gd name="T61" fmla="*/ 21 h 146"/>
                <a:gd name="T62" fmla="*/ 103 w 314"/>
                <a:gd name="T63" fmla="*/ 48 h 146"/>
                <a:gd name="T64" fmla="*/ 60 w 314"/>
                <a:gd name="T65" fmla="*/ 21 h 146"/>
                <a:gd name="T66" fmla="*/ 88 w 314"/>
                <a:gd name="T67" fmla="*/ 48 h 146"/>
                <a:gd name="T68" fmla="*/ 60 w 314"/>
                <a:gd name="T69" fmla="*/ 21 h 146"/>
                <a:gd name="T70" fmla="*/ 47 w 314"/>
                <a:gd name="T71" fmla="*/ 21 h 146"/>
                <a:gd name="T72" fmla="*/ 19 w 314"/>
                <a:gd name="T73" fmla="*/ 4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4" h="146">
                  <a:moveTo>
                    <a:pt x="0" y="146"/>
                  </a:moveTo>
                  <a:lnTo>
                    <a:pt x="314" y="146"/>
                  </a:lnTo>
                  <a:lnTo>
                    <a:pt x="314" y="0"/>
                  </a:lnTo>
                  <a:lnTo>
                    <a:pt x="0" y="0"/>
                  </a:lnTo>
                  <a:lnTo>
                    <a:pt x="0" y="146"/>
                  </a:lnTo>
                  <a:close/>
                  <a:moveTo>
                    <a:pt x="259" y="132"/>
                  </a:moveTo>
                  <a:lnTo>
                    <a:pt x="53" y="132"/>
                  </a:lnTo>
                  <a:lnTo>
                    <a:pt x="53" y="105"/>
                  </a:lnTo>
                  <a:lnTo>
                    <a:pt x="259" y="105"/>
                  </a:lnTo>
                  <a:lnTo>
                    <a:pt x="259" y="132"/>
                  </a:lnTo>
                  <a:close/>
                  <a:moveTo>
                    <a:pt x="40" y="89"/>
                  </a:moveTo>
                  <a:lnTo>
                    <a:pt x="40" y="61"/>
                  </a:lnTo>
                  <a:lnTo>
                    <a:pt x="67" y="61"/>
                  </a:lnTo>
                  <a:lnTo>
                    <a:pt x="67" y="89"/>
                  </a:lnTo>
                  <a:lnTo>
                    <a:pt x="40" y="89"/>
                  </a:lnTo>
                  <a:close/>
                  <a:moveTo>
                    <a:pt x="81" y="89"/>
                  </a:moveTo>
                  <a:lnTo>
                    <a:pt x="81" y="61"/>
                  </a:lnTo>
                  <a:lnTo>
                    <a:pt x="109" y="61"/>
                  </a:lnTo>
                  <a:lnTo>
                    <a:pt x="109" y="89"/>
                  </a:lnTo>
                  <a:lnTo>
                    <a:pt x="81" y="89"/>
                  </a:lnTo>
                  <a:close/>
                  <a:moveTo>
                    <a:pt x="123" y="89"/>
                  </a:moveTo>
                  <a:lnTo>
                    <a:pt x="123" y="61"/>
                  </a:lnTo>
                  <a:lnTo>
                    <a:pt x="150" y="61"/>
                  </a:lnTo>
                  <a:lnTo>
                    <a:pt x="150" y="89"/>
                  </a:lnTo>
                  <a:lnTo>
                    <a:pt x="123" y="89"/>
                  </a:lnTo>
                  <a:close/>
                  <a:moveTo>
                    <a:pt x="164" y="89"/>
                  </a:moveTo>
                  <a:lnTo>
                    <a:pt x="164" y="61"/>
                  </a:lnTo>
                  <a:lnTo>
                    <a:pt x="191" y="61"/>
                  </a:lnTo>
                  <a:lnTo>
                    <a:pt x="191" y="89"/>
                  </a:lnTo>
                  <a:lnTo>
                    <a:pt x="164" y="89"/>
                  </a:lnTo>
                  <a:close/>
                  <a:moveTo>
                    <a:pt x="205" y="89"/>
                  </a:moveTo>
                  <a:lnTo>
                    <a:pt x="205" y="61"/>
                  </a:lnTo>
                  <a:lnTo>
                    <a:pt x="232" y="61"/>
                  </a:lnTo>
                  <a:lnTo>
                    <a:pt x="232" y="89"/>
                  </a:lnTo>
                  <a:lnTo>
                    <a:pt x="205" y="89"/>
                  </a:lnTo>
                  <a:close/>
                  <a:moveTo>
                    <a:pt x="273" y="89"/>
                  </a:moveTo>
                  <a:lnTo>
                    <a:pt x="246" y="89"/>
                  </a:lnTo>
                  <a:lnTo>
                    <a:pt x="246" y="61"/>
                  </a:lnTo>
                  <a:lnTo>
                    <a:pt x="273" y="61"/>
                  </a:lnTo>
                  <a:lnTo>
                    <a:pt x="273" y="89"/>
                  </a:lnTo>
                  <a:close/>
                  <a:moveTo>
                    <a:pt x="266" y="21"/>
                  </a:moveTo>
                  <a:lnTo>
                    <a:pt x="293" y="21"/>
                  </a:lnTo>
                  <a:lnTo>
                    <a:pt x="293" y="48"/>
                  </a:lnTo>
                  <a:lnTo>
                    <a:pt x="266" y="48"/>
                  </a:lnTo>
                  <a:lnTo>
                    <a:pt x="266" y="21"/>
                  </a:lnTo>
                  <a:close/>
                  <a:moveTo>
                    <a:pt x="225" y="21"/>
                  </a:moveTo>
                  <a:lnTo>
                    <a:pt x="253" y="21"/>
                  </a:lnTo>
                  <a:lnTo>
                    <a:pt x="253" y="48"/>
                  </a:lnTo>
                  <a:lnTo>
                    <a:pt x="225" y="48"/>
                  </a:lnTo>
                  <a:lnTo>
                    <a:pt x="225" y="21"/>
                  </a:lnTo>
                  <a:close/>
                  <a:moveTo>
                    <a:pt x="184" y="21"/>
                  </a:moveTo>
                  <a:lnTo>
                    <a:pt x="212" y="21"/>
                  </a:lnTo>
                  <a:lnTo>
                    <a:pt x="212" y="48"/>
                  </a:lnTo>
                  <a:lnTo>
                    <a:pt x="184" y="48"/>
                  </a:lnTo>
                  <a:lnTo>
                    <a:pt x="184" y="21"/>
                  </a:lnTo>
                  <a:close/>
                  <a:moveTo>
                    <a:pt x="143" y="21"/>
                  </a:moveTo>
                  <a:lnTo>
                    <a:pt x="171" y="21"/>
                  </a:lnTo>
                  <a:lnTo>
                    <a:pt x="171" y="48"/>
                  </a:lnTo>
                  <a:lnTo>
                    <a:pt x="143" y="48"/>
                  </a:lnTo>
                  <a:lnTo>
                    <a:pt x="143" y="21"/>
                  </a:lnTo>
                  <a:close/>
                  <a:moveTo>
                    <a:pt x="103" y="21"/>
                  </a:moveTo>
                  <a:lnTo>
                    <a:pt x="130" y="21"/>
                  </a:lnTo>
                  <a:lnTo>
                    <a:pt x="130" y="48"/>
                  </a:lnTo>
                  <a:lnTo>
                    <a:pt x="103" y="48"/>
                  </a:lnTo>
                  <a:lnTo>
                    <a:pt x="103" y="21"/>
                  </a:lnTo>
                  <a:close/>
                  <a:moveTo>
                    <a:pt x="60" y="21"/>
                  </a:moveTo>
                  <a:lnTo>
                    <a:pt x="88" y="21"/>
                  </a:lnTo>
                  <a:lnTo>
                    <a:pt x="88" y="48"/>
                  </a:lnTo>
                  <a:lnTo>
                    <a:pt x="60" y="48"/>
                  </a:lnTo>
                  <a:lnTo>
                    <a:pt x="60" y="21"/>
                  </a:lnTo>
                  <a:close/>
                  <a:moveTo>
                    <a:pt x="19" y="21"/>
                  </a:moveTo>
                  <a:lnTo>
                    <a:pt x="47" y="21"/>
                  </a:lnTo>
                  <a:lnTo>
                    <a:pt x="47" y="48"/>
                  </a:lnTo>
                  <a:lnTo>
                    <a:pt x="19" y="48"/>
                  </a:lnTo>
                  <a:lnTo>
                    <a:pt x="19"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75" name="Freeform 74"/>
            <p:cNvSpPr>
              <a:spLocks/>
            </p:cNvSpPr>
            <p:nvPr/>
          </p:nvSpPr>
          <p:spPr bwMode="auto">
            <a:xfrm>
              <a:off x="3174346" y="3045106"/>
              <a:ext cx="287338" cy="69850"/>
            </a:xfrm>
            <a:custGeom>
              <a:avLst/>
              <a:gdLst>
                <a:gd name="T0" fmla="*/ 0 w 133"/>
                <a:gd name="T1" fmla="*/ 16 h 32"/>
                <a:gd name="T2" fmla="*/ 9 w 133"/>
                <a:gd name="T3" fmla="*/ 32 h 32"/>
                <a:gd name="T4" fmla="*/ 67 w 133"/>
                <a:gd name="T5" fmla="*/ 19 h 32"/>
                <a:gd name="T6" fmla="*/ 124 w 133"/>
                <a:gd name="T7" fmla="*/ 32 h 32"/>
                <a:gd name="T8" fmla="*/ 133 w 133"/>
                <a:gd name="T9" fmla="*/ 16 h 32"/>
                <a:gd name="T10" fmla="*/ 67 w 133"/>
                <a:gd name="T11" fmla="*/ 0 h 32"/>
                <a:gd name="T12" fmla="*/ 0 w 133"/>
                <a:gd name="T13" fmla="*/ 16 h 32"/>
              </a:gdLst>
              <a:ahLst/>
              <a:cxnLst>
                <a:cxn ang="0">
                  <a:pos x="T0" y="T1"/>
                </a:cxn>
                <a:cxn ang="0">
                  <a:pos x="T2" y="T3"/>
                </a:cxn>
                <a:cxn ang="0">
                  <a:pos x="T4" y="T5"/>
                </a:cxn>
                <a:cxn ang="0">
                  <a:pos x="T6" y="T7"/>
                </a:cxn>
                <a:cxn ang="0">
                  <a:pos x="T8" y="T9"/>
                </a:cxn>
                <a:cxn ang="0">
                  <a:pos x="T10" y="T11"/>
                </a:cxn>
                <a:cxn ang="0">
                  <a:pos x="T12" y="T13"/>
                </a:cxn>
              </a:cxnLst>
              <a:rect l="0" t="0" r="r" b="b"/>
              <a:pathLst>
                <a:path w="133" h="32">
                  <a:moveTo>
                    <a:pt x="0" y="16"/>
                  </a:moveTo>
                  <a:cubicBezTo>
                    <a:pt x="9" y="32"/>
                    <a:pt x="9" y="32"/>
                    <a:pt x="9" y="32"/>
                  </a:cubicBezTo>
                  <a:cubicBezTo>
                    <a:pt x="25" y="24"/>
                    <a:pt x="46" y="19"/>
                    <a:pt x="67" y="19"/>
                  </a:cubicBezTo>
                  <a:cubicBezTo>
                    <a:pt x="88" y="19"/>
                    <a:pt x="108" y="24"/>
                    <a:pt x="124" y="32"/>
                  </a:cubicBezTo>
                  <a:cubicBezTo>
                    <a:pt x="133" y="16"/>
                    <a:pt x="133" y="16"/>
                    <a:pt x="133" y="16"/>
                  </a:cubicBezTo>
                  <a:cubicBezTo>
                    <a:pt x="114" y="6"/>
                    <a:pt x="91" y="0"/>
                    <a:pt x="67" y="0"/>
                  </a:cubicBezTo>
                  <a:cubicBezTo>
                    <a:pt x="43" y="0"/>
                    <a:pt x="19" y="6"/>
                    <a:pt x="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76" name="Freeform 75"/>
            <p:cNvSpPr>
              <a:spLocks/>
            </p:cNvSpPr>
            <p:nvPr/>
          </p:nvSpPr>
          <p:spPr bwMode="auto">
            <a:xfrm>
              <a:off x="3126721" y="2967318"/>
              <a:ext cx="382588" cy="82550"/>
            </a:xfrm>
            <a:custGeom>
              <a:avLst/>
              <a:gdLst>
                <a:gd name="T0" fmla="*/ 177 w 177"/>
                <a:gd name="T1" fmla="*/ 21 h 38"/>
                <a:gd name="T2" fmla="*/ 89 w 177"/>
                <a:gd name="T3" fmla="*/ 0 h 38"/>
                <a:gd name="T4" fmla="*/ 0 w 177"/>
                <a:gd name="T5" fmla="*/ 21 h 38"/>
                <a:gd name="T6" fmla="*/ 9 w 177"/>
                <a:gd name="T7" fmla="*/ 38 h 38"/>
                <a:gd name="T8" fmla="*/ 89 w 177"/>
                <a:gd name="T9" fmla="*/ 19 h 38"/>
                <a:gd name="T10" fmla="*/ 168 w 177"/>
                <a:gd name="T11" fmla="*/ 38 h 38"/>
                <a:gd name="T12" fmla="*/ 177 w 177"/>
                <a:gd name="T13" fmla="*/ 21 h 38"/>
              </a:gdLst>
              <a:ahLst/>
              <a:cxnLst>
                <a:cxn ang="0">
                  <a:pos x="T0" y="T1"/>
                </a:cxn>
                <a:cxn ang="0">
                  <a:pos x="T2" y="T3"/>
                </a:cxn>
                <a:cxn ang="0">
                  <a:pos x="T4" y="T5"/>
                </a:cxn>
                <a:cxn ang="0">
                  <a:pos x="T6" y="T7"/>
                </a:cxn>
                <a:cxn ang="0">
                  <a:pos x="T8" y="T9"/>
                </a:cxn>
                <a:cxn ang="0">
                  <a:pos x="T10" y="T11"/>
                </a:cxn>
                <a:cxn ang="0">
                  <a:pos x="T12" y="T13"/>
                </a:cxn>
              </a:cxnLst>
              <a:rect l="0" t="0" r="r" b="b"/>
              <a:pathLst>
                <a:path w="177" h="38">
                  <a:moveTo>
                    <a:pt x="177" y="21"/>
                  </a:moveTo>
                  <a:cubicBezTo>
                    <a:pt x="152" y="8"/>
                    <a:pt x="121" y="0"/>
                    <a:pt x="89" y="0"/>
                  </a:cubicBezTo>
                  <a:cubicBezTo>
                    <a:pt x="56" y="0"/>
                    <a:pt x="25" y="8"/>
                    <a:pt x="0" y="21"/>
                  </a:cubicBezTo>
                  <a:cubicBezTo>
                    <a:pt x="9" y="38"/>
                    <a:pt x="9" y="38"/>
                    <a:pt x="9" y="38"/>
                  </a:cubicBezTo>
                  <a:cubicBezTo>
                    <a:pt x="31" y="26"/>
                    <a:pt x="60" y="19"/>
                    <a:pt x="89" y="19"/>
                  </a:cubicBezTo>
                  <a:cubicBezTo>
                    <a:pt x="118" y="19"/>
                    <a:pt x="146" y="26"/>
                    <a:pt x="168" y="38"/>
                  </a:cubicBezTo>
                  <a:lnTo>
                    <a:pt x="177"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grpSp>
      <p:sp>
        <p:nvSpPr>
          <p:cNvPr id="77" name="Freeform 76"/>
          <p:cNvSpPr>
            <a:spLocks noEditPoints="1"/>
          </p:cNvSpPr>
          <p:nvPr/>
        </p:nvSpPr>
        <p:spPr bwMode="auto">
          <a:xfrm>
            <a:off x="7569617" y="5569041"/>
            <a:ext cx="495300" cy="496888"/>
          </a:xfrm>
          <a:custGeom>
            <a:avLst/>
            <a:gdLst>
              <a:gd name="T0" fmla="*/ 28 w 235"/>
              <a:gd name="T1" fmla="*/ 207 h 236"/>
              <a:gd name="T2" fmla="*/ 36 w 235"/>
              <a:gd name="T3" fmla="*/ 215 h 236"/>
              <a:gd name="T4" fmla="*/ 76 w 235"/>
              <a:gd name="T5" fmla="*/ 175 h 236"/>
              <a:gd name="T6" fmla="*/ 161 w 235"/>
              <a:gd name="T7" fmla="*/ 219 h 236"/>
              <a:gd name="T8" fmla="*/ 200 w 235"/>
              <a:gd name="T9" fmla="*/ 157 h 236"/>
              <a:gd name="T10" fmla="*/ 235 w 235"/>
              <a:gd name="T11" fmla="*/ 0 h 236"/>
              <a:gd name="T12" fmla="*/ 79 w 235"/>
              <a:gd name="T13" fmla="*/ 35 h 236"/>
              <a:gd name="T14" fmla="*/ 17 w 235"/>
              <a:gd name="T15" fmla="*/ 74 h 236"/>
              <a:gd name="T16" fmla="*/ 61 w 235"/>
              <a:gd name="T17" fmla="*/ 159 h 236"/>
              <a:gd name="T18" fmla="*/ 21 w 235"/>
              <a:gd name="T19" fmla="*/ 200 h 236"/>
              <a:gd name="T20" fmla="*/ 28 w 235"/>
              <a:gd name="T21" fmla="*/ 207 h 236"/>
              <a:gd name="T22" fmla="*/ 44 w 235"/>
              <a:gd name="T23" fmla="*/ 77 h 236"/>
              <a:gd name="T24" fmla="*/ 89 w 235"/>
              <a:gd name="T25" fmla="*/ 56 h 236"/>
              <a:gd name="T26" fmla="*/ 206 w 235"/>
              <a:gd name="T27" fmla="*/ 29 h 236"/>
              <a:gd name="T28" fmla="*/ 179 w 235"/>
              <a:gd name="T29" fmla="*/ 146 h 236"/>
              <a:gd name="T30" fmla="*/ 159 w 235"/>
              <a:gd name="T31" fmla="*/ 192 h 236"/>
              <a:gd name="T32" fmla="*/ 101 w 235"/>
              <a:gd name="T33" fmla="*/ 167 h 236"/>
              <a:gd name="T34" fmla="*/ 145 w 235"/>
              <a:gd name="T35" fmla="*/ 167 h 236"/>
              <a:gd name="T36" fmla="*/ 156 w 235"/>
              <a:gd name="T37" fmla="*/ 164 h 236"/>
              <a:gd name="T38" fmla="*/ 162 w 235"/>
              <a:gd name="T39" fmla="*/ 145 h 236"/>
              <a:gd name="T40" fmla="*/ 106 w 235"/>
              <a:gd name="T41" fmla="*/ 145 h 236"/>
              <a:gd name="T42" fmla="*/ 124 w 235"/>
              <a:gd name="T43" fmla="*/ 127 h 236"/>
              <a:gd name="T44" fmla="*/ 144 w 235"/>
              <a:gd name="T45" fmla="*/ 126 h 236"/>
              <a:gd name="T46" fmla="*/ 165 w 235"/>
              <a:gd name="T47" fmla="*/ 125 h 236"/>
              <a:gd name="T48" fmla="*/ 172 w 235"/>
              <a:gd name="T49" fmla="*/ 103 h 236"/>
              <a:gd name="T50" fmla="*/ 148 w 235"/>
              <a:gd name="T51" fmla="*/ 103 h 236"/>
              <a:gd name="T52" fmla="*/ 175 w 235"/>
              <a:gd name="T53" fmla="*/ 76 h 236"/>
              <a:gd name="T54" fmla="*/ 183 w 235"/>
              <a:gd name="T55" fmla="*/ 53 h 236"/>
              <a:gd name="T56" fmla="*/ 159 w 235"/>
              <a:gd name="T57" fmla="*/ 61 h 236"/>
              <a:gd name="T58" fmla="*/ 133 w 235"/>
              <a:gd name="T59" fmla="*/ 88 h 236"/>
              <a:gd name="T60" fmla="*/ 133 w 235"/>
              <a:gd name="T61" fmla="*/ 64 h 236"/>
              <a:gd name="T62" fmla="*/ 110 w 235"/>
              <a:gd name="T63" fmla="*/ 71 h 236"/>
              <a:gd name="T64" fmla="*/ 109 w 235"/>
              <a:gd name="T65" fmla="*/ 91 h 236"/>
              <a:gd name="T66" fmla="*/ 109 w 235"/>
              <a:gd name="T67" fmla="*/ 112 h 236"/>
              <a:gd name="T68" fmla="*/ 91 w 235"/>
              <a:gd name="T69" fmla="*/ 129 h 236"/>
              <a:gd name="T70" fmla="*/ 91 w 235"/>
              <a:gd name="T71" fmla="*/ 74 h 236"/>
              <a:gd name="T72" fmla="*/ 71 w 235"/>
              <a:gd name="T73" fmla="*/ 80 h 236"/>
              <a:gd name="T74" fmla="*/ 69 w 235"/>
              <a:gd name="T75" fmla="*/ 91 h 236"/>
              <a:gd name="T76" fmla="*/ 69 w 235"/>
              <a:gd name="T77" fmla="*/ 135 h 236"/>
              <a:gd name="T78" fmla="*/ 44 w 235"/>
              <a:gd name="T79" fmla="*/ 77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5" h="236">
                <a:moveTo>
                  <a:pt x="28" y="207"/>
                </a:moveTo>
                <a:cubicBezTo>
                  <a:pt x="36" y="215"/>
                  <a:pt x="36" y="215"/>
                  <a:pt x="36" y="215"/>
                </a:cubicBezTo>
                <a:cubicBezTo>
                  <a:pt x="76" y="175"/>
                  <a:pt x="76" y="175"/>
                  <a:pt x="76" y="175"/>
                </a:cubicBezTo>
                <a:cubicBezTo>
                  <a:pt x="85" y="212"/>
                  <a:pt x="125" y="236"/>
                  <a:pt x="161" y="219"/>
                </a:cubicBezTo>
                <a:cubicBezTo>
                  <a:pt x="187" y="207"/>
                  <a:pt x="194" y="182"/>
                  <a:pt x="200" y="157"/>
                </a:cubicBezTo>
                <a:cubicBezTo>
                  <a:pt x="214" y="105"/>
                  <a:pt x="226" y="53"/>
                  <a:pt x="235" y="0"/>
                </a:cubicBezTo>
                <a:cubicBezTo>
                  <a:pt x="183" y="10"/>
                  <a:pt x="131" y="22"/>
                  <a:pt x="79" y="35"/>
                </a:cubicBezTo>
                <a:cubicBezTo>
                  <a:pt x="54" y="42"/>
                  <a:pt x="29" y="48"/>
                  <a:pt x="17" y="74"/>
                </a:cubicBezTo>
                <a:cubicBezTo>
                  <a:pt x="0" y="110"/>
                  <a:pt x="24" y="151"/>
                  <a:pt x="61" y="159"/>
                </a:cubicBezTo>
                <a:cubicBezTo>
                  <a:pt x="21" y="200"/>
                  <a:pt x="21" y="200"/>
                  <a:pt x="21" y="200"/>
                </a:cubicBezTo>
                <a:lnTo>
                  <a:pt x="28" y="207"/>
                </a:lnTo>
                <a:close/>
                <a:moveTo>
                  <a:pt x="44" y="77"/>
                </a:moveTo>
                <a:cubicBezTo>
                  <a:pt x="55" y="63"/>
                  <a:pt x="73" y="61"/>
                  <a:pt x="89" y="56"/>
                </a:cubicBezTo>
                <a:cubicBezTo>
                  <a:pt x="128" y="46"/>
                  <a:pt x="167" y="36"/>
                  <a:pt x="206" y="29"/>
                </a:cubicBezTo>
                <a:cubicBezTo>
                  <a:pt x="200" y="69"/>
                  <a:pt x="189" y="108"/>
                  <a:pt x="179" y="146"/>
                </a:cubicBezTo>
                <a:cubicBezTo>
                  <a:pt x="175" y="162"/>
                  <a:pt x="172" y="181"/>
                  <a:pt x="159" y="192"/>
                </a:cubicBezTo>
                <a:cubicBezTo>
                  <a:pt x="136" y="210"/>
                  <a:pt x="103" y="196"/>
                  <a:pt x="101" y="167"/>
                </a:cubicBezTo>
                <a:cubicBezTo>
                  <a:pt x="115" y="167"/>
                  <a:pt x="130" y="167"/>
                  <a:pt x="145" y="167"/>
                </a:cubicBezTo>
                <a:cubicBezTo>
                  <a:pt x="149" y="167"/>
                  <a:pt x="155" y="169"/>
                  <a:pt x="156" y="164"/>
                </a:cubicBezTo>
                <a:cubicBezTo>
                  <a:pt x="158" y="158"/>
                  <a:pt x="160" y="151"/>
                  <a:pt x="162" y="145"/>
                </a:cubicBezTo>
                <a:cubicBezTo>
                  <a:pt x="106" y="145"/>
                  <a:pt x="106" y="145"/>
                  <a:pt x="106" y="145"/>
                </a:cubicBezTo>
                <a:cubicBezTo>
                  <a:pt x="112" y="139"/>
                  <a:pt x="118" y="133"/>
                  <a:pt x="124" y="127"/>
                </a:cubicBezTo>
                <a:cubicBezTo>
                  <a:pt x="127" y="124"/>
                  <a:pt x="141" y="126"/>
                  <a:pt x="144" y="126"/>
                </a:cubicBezTo>
                <a:cubicBezTo>
                  <a:pt x="148" y="126"/>
                  <a:pt x="164" y="128"/>
                  <a:pt x="165" y="125"/>
                </a:cubicBezTo>
                <a:cubicBezTo>
                  <a:pt x="167" y="118"/>
                  <a:pt x="169" y="110"/>
                  <a:pt x="172" y="103"/>
                </a:cubicBezTo>
                <a:cubicBezTo>
                  <a:pt x="148" y="103"/>
                  <a:pt x="148" y="103"/>
                  <a:pt x="148" y="103"/>
                </a:cubicBezTo>
                <a:cubicBezTo>
                  <a:pt x="157" y="94"/>
                  <a:pt x="166" y="85"/>
                  <a:pt x="175" y="76"/>
                </a:cubicBezTo>
                <a:cubicBezTo>
                  <a:pt x="181" y="70"/>
                  <a:pt x="181" y="61"/>
                  <a:pt x="183" y="53"/>
                </a:cubicBezTo>
                <a:cubicBezTo>
                  <a:pt x="174" y="54"/>
                  <a:pt x="166" y="55"/>
                  <a:pt x="159" y="61"/>
                </a:cubicBezTo>
                <a:cubicBezTo>
                  <a:pt x="151" y="70"/>
                  <a:pt x="142" y="79"/>
                  <a:pt x="133" y="88"/>
                </a:cubicBezTo>
                <a:cubicBezTo>
                  <a:pt x="133" y="64"/>
                  <a:pt x="133" y="64"/>
                  <a:pt x="133" y="64"/>
                </a:cubicBezTo>
                <a:cubicBezTo>
                  <a:pt x="126" y="66"/>
                  <a:pt x="118" y="68"/>
                  <a:pt x="110" y="71"/>
                </a:cubicBezTo>
                <a:cubicBezTo>
                  <a:pt x="107" y="72"/>
                  <a:pt x="109" y="88"/>
                  <a:pt x="109" y="91"/>
                </a:cubicBezTo>
                <a:cubicBezTo>
                  <a:pt x="109" y="95"/>
                  <a:pt x="111" y="109"/>
                  <a:pt x="109" y="112"/>
                </a:cubicBezTo>
                <a:cubicBezTo>
                  <a:pt x="103" y="118"/>
                  <a:pt x="97" y="124"/>
                  <a:pt x="91" y="129"/>
                </a:cubicBezTo>
                <a:cubicBezTo>
                  <a:pt x="91" y="74"/>
                  <a:pt x="91" y="74"/>
                  <a:pt x="91" y="74"/>
                </a:cubicBezTo>
                <a:cubicBezTo>
                  <a:pt x="84" y="76"/>
                  <a:pt x="78" y="78"/>
                  <a:pt x="71" y="80"/>
                </a:cubicBezTo>
                <a:cubicBezTo>
                  <a:pt x="67" y="81"/>
                  <a:pt x="69" y="86"/>
                  <a:pt x="69" y="91"/>
                </a:cubicBezTo>
                <a:cubicBezTo>
                  <a:pt x="69" y="106"/>
                  <a:pt x="69" y="120"/>
                  <a:pt x="69" y="135"/>
                </a:cubicBezTo>
                <a:cubicBezTo>
                  <a:pt x="40" y="132"/>
                  <a:pt x="26" y="99"/>
                  <a:pt x="44"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78" name="Content Placeholder 2"/>
          <p:cNvSpPr txBox="1">
            <a:spLocks/>
          </p:cNvSpPr>
          <p:nvPr/>
        </p:nvSpPr>
        <p:spPr>
          <a:xfrm>
            <a:off x="3151057" y="4387264"/>
            <a:ext cx="1691378" cy="557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Font typeface="Arial" pitchFamily="34" charset="0"/>
              <a:buNone/>
            </a:pPr>
            <a:r>
              <a:rPr lang="en-US" sz="800" dirty="0">
                <a:solidFill>
                  <a:prstClr val="white">
                    <a:lumMod val="50000"/>
                  </a:prstClr>
                </a:solidFill>
                <a:latin typeface="Agency FB" panose="020B0503020202020204" pitchFamily="34" charset="0"/>
              </a:rPr>
              <a:t>Lorem ipsum dolor sit amet, consectetur adipiscing elit. Sed imperdiet tincidunt.</a:t>
            </a:r>
            <a:endParaRPr lang="en-US" sz="700" dirty="0">
              <a:solidFill>
                <a:prstClr val="white">
                  <a:lumMod val="50000"/>
                </a:prstClr>
              </a:solidFill>
              <a:latin typeface="Agency FB" panose="020B0503020202020204" pitchFamily="34" charset="0"/>
            </a:endParaRPr>
          </a:p>
        </p:txBody>
      </p:sp>
      <p:sp>
        <p:nvSpPr>
          <p:cNvPr id="79" name="Content Placeholder 2"/>
          <p:cNvSpPr txBox="1">
            <a:spLocks/>
          </p:cNvSpPr>
          <p:nvPr/>
        </p:nvSpPr>
        <p:spPr>
          <a:xfrm>
            <a:off x="8393672" y="4383180"/>
            <a:ext cx="1395412" cy="557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Font typeface="Arial" pitchFamily="34" charset="0"/>
              <a:buNone/>
            </a:pPr>
            <a:r>
              <a:rPr lang="en-US" sz="800" dirty="0">
                <a:solidFill>
                  <a:prstClr val="white">
                    <a:lumMod val="50000"/>
                  </a:prstClr>
                </a:solidFill>
                <a:latin typeface="Agency FB" panose="020B0503020202020204" pitchFamily="34" charset="0"/>
              </a:rPr>
              <a:t>Lorem ipsum dolor sit amet, consectetur adipiscing elit. Sed imperdiet tincidunt.</a:t>
            </a:r>
            <a:endParaRPr lang="en-US" sz="700" dirty="0">
              <a:solidFill>
                <a:prstClr val="white">
                  <a:lumMod val="50000"/>
                </a:prstClr>
              </a:solidFill>
              <a:latin typeface="Agency FB" panose="020B0503020202020204" pitchFamily="34" charset="0"/>
            </a:endParaRPr>
          </a:p>
        </p:txBody>
      </p:sp>
      <p:sp>
        <p:nvSpPr>
          <p:cNvPr id="80" name="Content Placeholder 2"/>
          <p:cNvSpPr txBox="1">
            <a:spLocks/>
          </p:cNvSpPr>
          <p:nvPr/>
        </p:nvSpPr>
        <p:spPr>
          <a:xfrm>
            <a:off x="5672257" y="4445730"/>
            <a:ext cx="1691378" cy="557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Font typeface="Arial" pitchFamily="34" charset="0"/>
              <a:buNone/>
            </a:pPr>
            <a:r>
              <a:rPr lang="en-US" sz="800" dirty="0">
                <a:solidFill>
                  <a:prstClr val="white">
                    <a:lumMod val="50000"/>
                  </a:prstClr>
                </a:solidFill>
                <a:latin typeface="Agency FB" panose="020B0503020202020204" pitchFamily="34" charset="0"/>
              </a:rPr>
              <a:t>Lorem ipsum dolor sit amet, consectetur adipiscing elit. Sed imperdiet tincidunt.</a:t>
            </a:r>
            <a:endParaRPr lang="en-US" sz="700" dirty="0">
              <a:solidFill>
                <a:prstClr val="white">
                  <a:lumMod val="50000"/>
                </a:prstClr>
              </a:solidFill>
              <a:latin typeface="Agency FB" panose="020B0503020202020204" pitchFamily="34" charset="0"/>
            </a:endParaRPr>
          </a:p>
        </p:txBody>
      </p:sp>
    </p:spTree>
    <p:extLst>
      <p:ext uri="{BB962C8B-B14F-4D97-AF65-F5344CB8AC3E}">
        <p14:creationId xmlns:p14="http://schemas.microsoft.com/office/powerpoint/2010/main" val="2494041018"/>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1700"/>
                                        <p:tgtEl>
                                          <p:spTgt spid="3"/>
                                        </p:tgtEl>
                                      </p:cBhvr>
                                    </p:animEffect>
                                  </p:childTnLst>
                                </p:cTn>
                              </p:par>
                              <p:par>
                                <p:cTn id="8" presetID="42" presetClass="entr" presetSubtype="0" fill="hold" grpId="0" nodeType="withEffect">
                                  <p:stCondLst>
                                    <p:cond delay="17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childTnLst>
                          </p:cTn>
                        </p:par>
                        <p:par>
                          <p:cTn id="13" fill="hold">
                            <p:stCondLst>
                              <p:cond delay="2700"/>
                            </p:stCondLst>
                            <p:childTnLst>
                              <p:par>
                                <p:cTn id="14" presetID="10" presetClass="entr" presetSubtype="0" fill="hold" grpId="0" nodeType="afterEffect">
                                  <p:stCondLst>
                                    <p:cond delay="0"/>
                                  </p:stCondLst>
                                  <p:childTnLst>
                                    <p:set>
                                      <p:cBhvr>
                                        <p:cTn id="15" dur="1" fill="hold">
                                          <p:stCondLst>
                                            <p:cond delay="0"/>
                                          </p:stCondLst>
                                        </p:cTn>
                                        <p:tgtEl>
                                          <p:spTgt spid="78"/>
                                        </p:tgtEl>
                                        <p:attrNameLst>
                                          <p:attrName>style.visibility</p:attrName>
                                        </p:attrNameLst>
                                      </p:cBhvr>
                                      <p:to>
                                        <p:strVal val="visible"/>
                                      </p:to>
                                    </p:set>
                                    <p:animEffect transition="in" filter="fade">
                                      <p:cBhvr>
                                        <p:cTn id="16" dur="500"/>
                                        <p:tgtEl>
                                          <p:spTgt spid="78"/>
                                        </p:tgtEl>
                                      </p:cBhvr>
                                    </p:animEffect>
                                  </p:childTnLst>
                                </p:cTn>
                              </p:par>
                            </p:childTnLst>
                          </p:cTn>
                        </p:par>
                        <p:par>
                          <p:cTn id="17" fill="hold">
                            <p:stCondLst>
                              <p:cond delay="3200"/>
                            </p:stCondLst>
                            <p:childTnLst>
                              <p:par>
                                <p:cTn id="18" presetID="10" presetClass="entr" presetSubtype="0" fill="hold" grpId="0" nodeType="afterEffect">
                                  <p:stCondLst>
                                    <p:cond delay="0"/>
                                  </p:stCondLst>
                                  <p:childTnLst>
                                    <p:set>
                                      <p:cBhvr>
                                        <p:cTn id="19" dur="1" fill="hold">
                                          <p:stCondLst>
                                            <p:cond delay="0"/>
                                          </p:stCondLst>
                                        </p:cTn>
                                        <p:tgtEl>
                                          <p:spTgt spid="79"/>
                                        </p:tgtEl>
                                        <p:attrNameLst>
                                          <p:attrName>style.visibility</p:attrName>
                                        </p:attrNameLst>
                                      </p:cBhvr>
                                      <p:to>
                                        <p:strVal val="visible"/>
                                      </p:to>
                                    </p:set>
                                    <p:animEffect transition="in" filter="fade">
                                      <p:cBhvr>
                                        <p:cTn id="20" dur="500"/>
                                        <p:tgtEl>
                                          <p:spTgt spid="79"/>
                                        </p:tgtEl>
                                      </p:cBhvr>
                                    </p:animEffect>
                                  </p:childTnLst>
                                </p:cTn>
                              </p:par>
                            </p:childTnLst>
                          </p:cTn>
                        </p:par>
                        <p:par>
                          <p:cTn id="21" fill="hold">
                            <p:stCondLst>
                              <p:cond delay="3700"/>
                            </p:stCondLst>
                            <p:childTnLst>
                              <p:par>
                                <p:cTn id="22" presetID="10" presetClass="entr" presetSubtype="0" fill="hold" grpId="0" nodeType="afterEffect">
                                  <p:stCondLst>
                                    <p:cond delay="0"/>
                                  </p:stCondLst>
                                  <p:childTnLst>
                                    <p:set>
                                      <p:cBhvr>
                                        <p:cTn id="23" dur="1" fill="hold">
                                          <p:stCondLst>
                                            <p:cond delay="0"/>
                                          </p:stCondLst>
                                        </p:cTn>
                                        <p:tgtEl>
                                          <p:spTgt spid="80"/>
                                        </p:tgtEl>
                                        <p:attrNameLst>
                                          <p:attrName>style.visibility</p:attrName>
                                        </p:attrNameLst>
                                      </p:cBhvr>
                                      <p:to>
                                        <p:strVal val="visible"/>
                                      </p:to>
                                    </p:set>
                                    <p:animEffect transition="in" filter="fade">
                                      <p:cBhvr>
                                        <p:cTn id="24"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8" grpId="0"/>
      <p:bldP spid="79" grpId="0"/>
      <p:bldP spid="8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907774" y="177008"/>
            <a:ext cx="10515600" cy="6976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id-ID" sz="3200">
                <a:solidFill>
                  <a:srgbClr val="44546A"/>
                </a:solidFill>
                <a:latin typeface="Agency FB" panose="020B0503020202020204" pitchFamily="34" charset="0"/>
                <a:ea typeface="Roboto" panose="02000000000000000000" pitchFamily="2" charset="0"/>
                <a:cs typeface="Lato" panose="020F0502020204030203" pitchFamily="34" charset="0"/>
              </a:rPr>
              <a:t>Process Timeline</a:t>
            </a:r>
            <a:endParaRPr lang="en-US" sz="3200">
              <a:solidFill>
                <a:srgbClr val="44546A"/>
              </a:solidFill>
              <a:latin typeface="Agency FB" panose="020B0503020202020204" pitchFamily="34" charset="0"/>
              <a:ea typeface="Roboto" panose="02000000000000000000" pitchFamily="2" charset="0"/>
              <a:cs typeface="Lato" panose="020F0502020204030203" pitchFamily="34" charset="0"/>
            </a:endParaRPr>
          </a:p>
        </p:txBody>
      </p:sp>
      <p:sp>
        <p:nvSpPr>
          <p:cNvPr id="4" name="Text Placeholder 2"/>
          <p:cNvSpPr txBox="1">
            <a:spLocks/>
          </p:cNvSpPr>
          <p:nvPr/>
        </p:nvSpPr>
        <p:spPr>
          <a:xfrm>
            <a:off x="907774" y="821635"/>
            <a:ext cx="10515600" cy="50358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400">
                <a:solidFill>
                  <a:prstClr val="white">
                    <a:lumMod val="65000"/>
                  </a:prstClr>
                </a:solidFill>
                <a:latin typeface="Agency FB" panose="020B0503020202020204" pitchFamily="34" charset="0"/>
                <a:ea typeface="Roboto" panose="02000000000000000000" pitchFamily="2" charset="0"/>
                <a:cs typeface="Lato" panose="020F0502020204030203" pitchFamily="34" charset="0"/>
              </a:rPr>
              <a:t>Put a relevant subtitle in </a:t>
            </a:r>
            <a:r>
              <a:rPr lang="en-US" sz="1400">
                <a:solidFill>
                  <a:srgbClr val="90BC33"/>
                </a:solidFill>
                <a:latin typeface="Agency FB" panose="020B0503020202020204" pitchFamily="34" charset="0"/>
                <a:ea typeface="Roboto" panose="02000000000000000000" pitchFamily="2" charset="0"/>
                <a:cs typeface="Lato" panose="020F0502020204030203" pitchFamily="34" charset="0"/>
              </a:rPr>
              <a:t>this line</a:t>
            </a:r>
          </a:p>
          <a:p>
            <a:endParaRPr lang="en-US" sz="1400">
              <a:solidFill>
                <a:srgbClr val="90BC33"/>
              </a:solidFill>
              <a:latin typeface="Agency FB" panose="020B0503020202020204" pitchFamily="34" charset="0"/>
              <a:ea typeface="Roboto" panose="02000000000000000000" pitchFamily="2" charset="0"/>
              <a:cs typeface="Lato" panose="020F0502020204030203" pitchFamily="34" charset="0"/>
            </a:endParaRPr>
          </a:p>
        </p:txBody>
      </p:sp>
      <p:sp>
        <p:nvSpPr>
          <p:cNvPr id="5" name="Rounded Rectangle 4"/>
          <p:cNvSpPr/>
          <p:nvPr/>
        </p:nvSpPr>
        <p:spPr>
          <a:xfrm>
            <a:off x="11436823" y="361731"/>
            <a:ext cx="477272" cy="328187"/>
          </a:xfrm>
          <a:prstGeom prst="roundRect">
            <a:avLst/>
          </a:prstGeom>
          <a:solidFill>
            <a:schemeClr val="tx2">
              <a:lumMod val="40000"/>
              <a:lumOff val="60000"/>
            </a:schemeClr>
          </a:solid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DBBBA498-DA9E-49E0-9B68-36103A5B348F}" type="slidenum">
              <a:rPr lang="id-ID" sz="1200">
                <a:solidFill>
                  <a:prstClr val="white"/>
                </a:solidFill>
                <a:latin typeface="Agency FB" panose="020B0503020202020204" pitchFamily="34" charset="0"/>
              </a:rPr>
              <a:pPr algn="ctr"/>
              <a:t>25</a:t>
            </a:fld>
            <a:endParaRPr lang="en-US" sz="1200">
              <a:solidFill>
                <a:prstClr val="white"/>
              </a:solidFill>
              <a:latin typeface="Agency FB" panose="020B0503020202020204" pitchFamily="34" charset="0"/>
            </a:endParaRPr>
          </a:p>
        </p:txBody>
      </p:sp>
      <p:sp>
        <p:nvSpPr>
          <p:cNvPr id="6" name="Rectangle 5"/>
          <p:cNvSpPr/>
          <p:nvPr/>
        </p:nvSpPr>
        <p:spPr>
          <a:xfrm>
            <a:off x="0" y="6723529"/>
            <a:ext cx="12192000" cy="147918"/>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gency FB" panose="020B0503020202020204" pitchFamily="34" charset="0"/>
            </a:endParaRPr>
          </a:p>
        </p:txBody>
      </p:sp>
      <p:grpSp>
        <p:nvGrpSpPr>
          <p:cNvPr id="7" name="Group 6"/>
          <p:cNvGrpSpPr/>
          <p:nvPr/>
        </p:nvGrpSpPr>
        <p:grpSpPr>
          <a:xfrm>
            <a:off x="1216537" y="2895134"/>
            <a:ext cx="9872663" cy="2293938"/>
            <a:chOff x="1397000" y="703263"/>
            <a:chExt cx="9872663" cy="2293938"/>
          </a:xfrm>
        </p:grpSpPr>
        <p:sp>
          <p:nvSpPr>
            <p:cNvPr id="8" name="Rectangle 5"/>
            <p:cNvSpPr>
              <a:spLocks noChangeArrowheads="1"/>
            </p:cNvSpPr>
            <p:nvPr/>
          </p:nvSpPr>
          <p:spPr bwMode="auto">
            <a:xfrm>
              <a:off x="3781425" y="1954213"/>
              <a:ext cx="20638" cy="730250"/>
            </a:xfrm>
            <a:prstGeom prst="rect">
              <a:avLst/>
            </a:prstGeom>
            <a:solidFill>
              <a:srgbClr val="CAD7D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9" name="Rectangle 6"/>
            <p:cNvSpPr>
              <a:spLocks noChangeArrowheads="1"/>
            </p:cNvSpPr>
            <p:nvPr/>
          </p:nvSpPr>
          <p:spPr bwMode="auto">
            <a:xfrm>
              <a:off x="2536825" y="1016001"/>
              <a:ext cx="22225" cy="835025"/>
            </a:xfrm>
            <a:prstGeom prst="rect">
              <a:avLst/>
            </a:prstGeom>
            <a:solidFill>
              <a:srgbClr val="CAD7D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0" name="Rectangle 7"/>
            <p:cNvSpPr>
              <a:spLocks noChangeArrowheads="1"/>
            </p:cNvSpPr>
            <p:nvPr/>
          </p:nvSpPr>
          <p:spPr bwMode="auto">
            <a:xfrm>
              <a:off x="1614488" y="1839913"/>
              <a:ext cx="9437688" cy="20638"/>
            </a:xfrm>
            <a:prstGeom prst="rect">
              <a:avLst/>
            </a:prstGeom>
            <a:solidFill>
              <a:srgbClr val="CAD7D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1" name="Oval 8"/>
            <p:cNvSpPr>
              <a:spLocks noChangeArrowheads="1"/>
            </p:cNvSpPr>
            <p:nvPr/>
          </p:nvSpPr>
          <p:spPr bwMode="auto">
            <a:xfrm>
              <a:off x="2444750" y="1746251"/>
              <a:ext cx="206375" cy="207963"/>
            </a:xfrm>
            <a:prstGeom prst="ellipse">
              <a:avLst/>
            </a:prstGeom>
            <a:solidFill>
              <a:srgbClr val="CAD7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2" name="Oval 9"/>
            <p:cNvSpPr>
              <a:spLocks noChangeArrowheads="1"/>
            </p:cNvSpPr>
            <p:nvPr/>
          </p:nvSpPr>
          <p:spPr bwMode="auto">
            <a:xfrm>
              <a:off x="1406525" y="1746251"/>
              <a:ext cx="207963" cy="207963"/>
            </a:xfrm>
            <a:prstGeom prst="ellipse">
              <a:avLst/>
            </a:prstGeom>
            <a:solidFill>
              <a:srgbClr val="F2F1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3" name="Freeform 10"/>
            <p:cNvSpPr>
              <a:spLocks noEditPoints="1"/>
            </p:cNvSpPr>
            <p:nvPr/>
          </p:nvSpPr>
          <p:spPr bwMode="auto">
            <a:xfrm>
              <a:off x="1397000" y="1735138"/>
              <a:ext cx="228600" cy="230188"/>
            </a:xfrm>
            <a:custGeom>
              <a:avLst/>
              <a:gdLst>
                <a:gd name="T0" fmla="*/ 22 w 44"/>
                <a:gd name="T1" fmla="*/ 44 h 44"/>
                <a:gd name="T2" fmla="*/ 0 w 44"/>
                <a:gd name="T3" fmla="*/ 22 h 44"/>
                <a:gd name="T4" fmla="*/ 22 w 44"/>
                <a:gd name="T5" fmla="*/ 0 h 44"/>
                <a:gd name="T6" fmla="*/ 44 w 44"/>
                <a:gd name="T7" fmla="*/ 22 h 44"/>
                <a:gd name="T8" fmla="*/ 22 w 44"/>
                <a:gd name="T9" fmla="*/ 44 h 44"/>
                <a:gd name="T10" fmla="*/ 22 w 44"/>
                <a:gd name="T11" fmla="*/ 4 h 44"/>
                <a:gd name="T12" fmla="*/ 4 w 44"/>
                <a:gd name="T13" fmla="*/ 22 h 44"/>
                <a:gd name="T14" fmla="*/ 22 w 44"/>
                <a:gd name="T15" fmla="*/ 40 h 44"/>
                <a:gd name="T16" fmla="*/ 40 w 44"/>
                <a:gd name="T17" fmla="*/ 22 h 44"/>
                <a:gd name="T18" fmla="*/ 22 w 44"/>
                <a:gd name="T19" fmla="*/ 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44"/>
                  </a:moveTo>
                  <a:cubicBezTo>
                    <a:pt x="10" y="44"/>
                    <a:pt x="0" y="34"/>
                    <a:pt x="0" y="22"/>
                  </a:cubicBezTo>
                  <a:cubicBezTo>
                    <a:pt x="0" y="10"/>
                    <a:pt x="10" y="0"/>
                    <a:pt x="22" y="0"/>
                  </a:cubicBezTo>
                  <a:cubicBezTo>
                    <a:pt x="34" y="0"/>
                    <a:pt x="44" y="10"/>
                    <a:pt x="44" y="22"/>
                  </a:cubicBezTo>
                  <a:cubicBezTo>
                    <a:pt x="44" y="34"/>
                    <a:pt x="34" y="44"/>
                    <a:pt x="22" y="44"/>
                  </a:cubicBezTo>
                  <a:close/>
                  <a:moveTo>
                    <a:pt x="22" y="4"/>
                  </a:moveTo>
                  <a:cubicBezTo>
                    <a:pt x="12" y="4"/>
                    <a:pt x="4" y="12"/>
                    <a:pt x="4" y="22"/>
                  </a:cubicBezTo>
                  <a:cubicBezTo>
                    <a:pt x="4" y="32"/>
                    <a:pt x="12" y="40"/>
                    <a:pt x="22" y="40"/>
                  </a:cubicBezTo>
                  <a:cubicBezTo>
                    <a:pt x="32" y="40"/>
                    <a:pt x="40" y="32"/>
                    <a:pt x="40" y="22"/>
                  </a:cubicBezTo>
                  <a:cubicBezTo>
                    <a:pt x="40" y="12"/>
                    <a:pt x="32" y="4"/>
                    <a:pt x="22" y="4"/>
                  </a:cubicBezTo>
                  <a:close/>
                </a:path>
              </a:pathLst>
            </a:custGeom>
            <a:solidFill>
              <a:srgbClr val="CAD7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4" name="Oval 11"/>
            <p:cNvSpPr>
              <a:spLocks noChangeArrowheads="1"/>
            </p:cNvSpPr>
            <p:nvPr/>
          </p:nvSpPr>
          <p:spPr bwMode="auto">
            <a:xfrm>
              <a:off x="11052175" y="1746251"/>
              <a:ext cx="206375" cy="207963"/>
            </a:xfrm>
            <a:prstGeom prst="ellipse">
              <a:avLst/>
            </a:prstGeom>
            <a:solidFill>
              <a:srgbClr val="F2F1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5" name="Freeform 12"/>
            <p:cNvSpPr>
              <a:spLocks noEditPoints="1"/>
            </p:cNvSpPr>
            <p:nvPr/>
          </p:nvSpPr>
          <p:spPr bwMode="auto">
            <a:xfrm>
              <a:off x="11041063" y="1735138"/>
              <a:ext cx="228600" cy="230188"/>
            </a:xfrm>
            <a:custGeom>
              <a:avLst/>
              <a:gdLst>
                <a:gd name="T0" fmla="*/ 22 w 44"/>
                <a:gd name="T1" fmla="*/ 44 h 44"/>
                <a:gd name="T2" fmla="*/ 0 w 44"/>
                <a:gd name="T3" fmla="*/ 22 h 44"/>
                <a:gd name="T4" fmla="*/ 22 w 44"/>
                <a:gd name="T5" fmla="*/ 0 h 44"/>
                <a:gd name="T6" fmla="*/ 44 w 44"/>
                <a:gd name="T7" fmla="*/ 22 h 44"/>
                <a:gd name="T8" fmla="*/ 22 w 44"/>
                <a:gd name="T9" fmla="*/ 44 h 44"/>
                <a:gd name="T10" fmla="*/ 22 w 44"/>
                <a:gd name="T11" fmla="*/ 4 h 44"/>
                <a:gd name="T12" fmla="*/ 4 w 44"/>
                <a:gd name="T13" fmla="*/ 22 h 44"/>
                <a:gd name="T14" fmla="*/ 22 w 44"/>
                <a:gd name="T15" fmla="*/ 40 h 44"/>
                <a:gd name="T16" fmla="*/ 40 w 44"/>
                <a:gd name="T17" fmla="*/ 22 h 44"/>
                <a:gd name="T18" fmla="*/ 22 w 44"/>
                <a:gd name="T19" fmla="*/ 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44"/>
                  </a:moveTo>
                  <a:cubicBezTo>
                    <a:pt x="10" y="44"/>
                    <a:pt x="0" y="34"/>
                    <a:pt x="0" y="22"/>
                  </a:cubicBezTo>
                  <a:cubicBezTo>
                    <a:pt x="0" y="10"/>
                    <a:pt x="10" y="0"/>
                    <a:pt x="22" y="0"/>
                  </a:cubicBezTo>
                  <a:cubicBezTo>
                    <a:pt x="34" y="0"/>
                    <a:pt x="44" y="10"/>
                    <a:pt x="44" y="22"/>
                  </a:cubicBezTo>
                  <a:cubicBezTo>
                    <a:pt x="44" y="34"/>
                    <a:pt x="34" y="44"/>
                    <a:pt x="22" y="44"/>
                  </a:cubicBezTo>
                  <a:close/>
                  <a:moveTo>
                    <a:pt x="22" y="4"/>
                  </a:moveTo>
                  <a:cubicBezTo>
                    <a:pt x="12" y="4"/>
                    <a:pt x="4" y="12"/>
                    <a:pt x="4" y="22"/>
                  </a:cubicBezTo>
                  <a:cubicBezTo>
                    <a:pt x="4" y="32"/>
                    <a:pt x="12" y="40"/>
                    <a:pt x="22" y="40"/>
                  </a:cubicBezTo>
                  <a:cubicBezTo>
                    <a:pt x="32" y="40"/>
                    <a:pt x="40" y="32"/>
                    <a:pt x="40" y="22"/>
                  </a:cubicBezTo>
                  <a:cubicBezTo>
                    <a:pt x="40" y="12"/>
                    <a:pt x="32" y="4"/>
                    <a:pt x="22" y="4"/>
                  </a:cubicBezTo>
                  <a:close/>
                </a:path>
              </a:pathLst>
            </a:custGeom>
            <a:solidFill>
              <a:srgbClr val="CAD7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6" name="Oval 13"/>
            <p:cNvSpPr>
              <a:spLocks noChangeArrowheads="1"/>
            </p:cNvSpPr>
            <p:nvPr/>
          </p:nvSpPr>
          <p:spPr bwMode="auto">
            <a:xfrm>
              <a:off x="2236788" y="703263"/>
              <a:ext cx="622300" cy="6254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7" name="Oval 14"/>
            <p:cNvSpPr>
              <a:spLocks noChangeArrowheads="1"/>
            </p:cNvSpPr>
            <p:nvPr/>
          </p:nvSpPr>
          <p:spPr bwMode="auto">
            <a:xfrm>
              <a:off x="3689350" y="1746251"/>
              <a:ext cx="206375" cy="207963"/>
            </a:xfrm>
            <a:prstGeom prst="ellipse">
              <a:avLst/>
            </a:prstGeom>
            <a:solidFill>
              <a:srgbClr val="CAD7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8" name="Oval 15"/>
            <p:cNvSpPr>
              <a:spLocks noChangeArrowheads="1"/>
            </p:cNvSpPr>
            <p:nvPr/>
          </p:nvSpPr>
          <p:spPr bwMode="auto">
            <a:xfrm>
              <a:off x="3481388" y="2371726"/>
              <a:ext cx="622300" cy="625475"/>
            </a:xfrm>
            <a:prstGeom prst="ellipse">
              <a:avLst/>
            </a:pr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19" name="Rectangle 16"/>
            <p:cNvSpPr>
              <a:spLocks noChangeArrowheads="1"/>
            </p:cNvSpPr>
            <p:nvPr/>
          </p:nvSpPr>
          <p:spPr bwMode="auto">
            <a:xfrm>
              <a:off x="6270625" y="1954213"/>
              <a:ext cx="20638" cy="730250"/>
            </a:xfrm>
            <a:prstGeom prst="rect">
              <a:avLst/>
            </a:prstGeom>
            <a:solidFill>
              <a:srgbClr val="CAD7D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20" name="Rectangle 17"/>
            <p:cNvSpPr>
              <a:spLocks noChangeArrowheads="1"/>
            </p:cNvSpPr>
            <p:nvPr/>
          </p:nvSpPr>
          <p:spPr bwMode="auto">
            <a:xfrm>
              <a:off x="5026025" y="1016001"/>
              <a:ext cx="20638" cy="835025"/>
            </a:xfrm>
            <a:prstGeom prst="rect">
              <a:avLst/>
            </a:prstGeom>
            <a:solidFill>
              <a:srgbClr val="CAD7D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21" name="Oval 18"/>
            <p:cNvSpPr>
              <a:spLocks noChangeArrowheads="1"/>
            </p:cNvSpPr>
            <p:nvPr/>
          </p:nvSpPr>
          <p:spPr bwMode="auto">
            <a:xfrm>
              <a:off x="4932363" y="1746251"/>
              <a:ext cx="207963" cy="207963"/>
            </a:xfrm>
            <a:prstGeom prst="ellipse">
              <a:avLst/>
            </a:prstGeom>
            <a:solidFill>
              <a:srgbClr val="CAD7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22" name="Oval 19"/>
            <p:cNvSpPr>
              <a:spLocks noChangeArrowheads="1"/>
            </p:cNvSpPr>
            <p:nvPr/>
          </p:nvSpPr>
          <p:spPr bwMode="auto">
            <a:xfrm>
              <a:off x="6176963" y="1746251"/>
              <a:ext cx="207963" cy="207963"/>
            </a:xfrm>
            <a:prstGeom prst="ellipse">
              <a:avLst/>
            </a:prstGeom>
            <a:solidFill>
              <a:srgbClr val="CAD7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23" name="Oval 20"/>
            <p:cNvSpPr>
              <a:spLocks noChangeArrowheads="1"/>
            </p:cNvSpPr>
            <p:nvPr/>
          </p:nvSpPr>
          <p:spPr bwMode="auto">
            <a:xfrm>
              <a:off x="5970588" y="2371726"/>
              <a:ext cx="622300" cy="625475"/>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24" name="Rectangle 266"/>
            <p:cNvSpPr>
              <a:spLocks noChangeArrowheads="1"/>
            </p:cNvSpPr>
            <p:nvPr/>
          </p:nvSpPr>
          <p:spPr bwMode="auto">
            <a:xfrm>
              <a:off x="8759825" y="1954213"/>
              <a:ext cx="20638" cy="730250"/>
            </a:xfrm>
            <a:prstGeom prst="rect">
              <a:avLst/>
            </a:prstGeom>
            <a:solidFill>
              <a:srgbClr val="CAD7D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25" name="Rectangle 267"/>
            <p:cNvSpPr>
              <a:spLocks noChangeArrowheads="1"/>
            </p:cNvSpPr>
            <p:nvPr/>
          </p:nvSpPr>
          <p:spPr bwMode="auto">
            <a:xfrm>
              <a:off x="7515225" y="1016001"/>
              <a:ext cx="20638" cy="835025"/>
            </a:xfrm>
            <a:prstGeom prst="rect">
              <a:avLst/>
            </a:prstGeom>
            <a:solidFill>
              <a:srgbClr val="CAD7D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26" name="Oval 268"/>
            <p:cNvSpPr>
              <a:spLocks noChangeArrowheads="1"/>
            </p:cNvSpPr>
            <p:nvPr/>
          </p:nvSpPr>
          <p:spPr bwMode="auto">
            <a:xfrm>
              <a:off x="7421563" y="1746251"/>
              <a:ext cx="207963" cy="207963"/>
            </a:xfrm>
            <a:prstGeom prst="ellipse">
              <a:avLst/>
            </a:prstGeom>
            <a:solidFill>
              <a:srgbClr val="CAD7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27" name="Oval 269"/>
            <p:cNvSpPr>
              <a:spLocks noChangeArrowheads="1"/>
            </p:cNvSpPr>
            <p:nvPr/>
          </p:nvSpPr>
          <p:spPr bwMode="auto">
            <a:xfrm>
              <a:off x="7215188" y="703263"/>
              <a:ext cx="622300" cy="625475"/>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28" name="Oval 270"/>
            <p:cNvSpPr>
              <a:spLocks noChangeArrowheads="1"/>
            </p:cNvSpPr>
            <p:nvPr/>
          </p:nvSpPr>
          <p:spPr bwMode="auto">
            <a:xfrm>
              <a:off x="8666163" y="1746251"/>
              <a:ext cx="207963" cy="207963"/>
            </a:xfrm>
            <a:prstGeom prst="ellipse">
              <a:avLst/>
            </a:prstGeom>
            <a:solidFill>
              <a:srgbClr val="CAD7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29" name="Oval 271"/>
            <p:cNvSpPr>
              <a:spLocks noChangeArrowheads="1"/>
            </p:cNvSpPr>
            <p:nvPr/>
          </p:nvSpPr>
          <p:spPr bwMode="auto">
            <a:xfrm>
              <a:off x="8459788" y="2371726"/>
              <a:ext cx="620713" cy="625475"/>
            </a:xfrm>
            <a:prstGeom prst="ellipse">
              <a:avLst/>
            </a:pr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30" name="Rectangle 272"/>
            <p:cNvSpPr>
              <a:spLocks noChangeArrowheads="1"/>
            </p:cNvSpPr>
            <p:nvPr/>
          </p:nvSpPr>
          <p:spPr bwMode="auto">
            <a:xfrm>
              <a:off x="10004425" y="1016001"/>
              <a:ext cx="20638" cy="835025"/>
            </a:xfrm>
            <a:prstGeom prst="rect">
              <a:avLst/>
            </a:prstGeom>
            <a:solidFill>
              <a:srgbClr val="CAD7D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31" name="Oval 273"/>
            <p:cNvSpPr>
              <a:spLocks noChangeArrowheads="1"/>
            </p:cNvSpPr>
            <p:nvPr/>
          </p:nvSpPr>
          <p:spPr bwMode="auto">
            <a:xfrm>
              <a:off x="9910763" y="1746251"/>
              <a:ext cx="207963" cy="207963"/>
            </a:xfrm>
            <a:prstGeom prst="ellipse">
              <a:avLst/>
            </a:prstGeom>
            <a:solidFill>
              <a:srgbClr val="CAD7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32" name="Oval 274"/>
            <p:cNvSpPr>
              <a:spLocks noChangeArrowheads="1"/>
            </p:cNvSpPr>
            <p:nvPr/>
          </p:nvSpPr>
          <p:spPr bwMode="auto">
            <a:xfrm>
              <a:off x="9740900" y="703263"/>
              <a:ext cx="622300" cy="62547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33" name="Oval 20"/>
            <p:cNvSpPr>
              <a:spLocks noChangeArrowheads="1"/>
            </p:cNvSpPr>
            <p:nvPr/>
          </p:nvSpPr>
          <p:spPr bwMode="auto">
            <a:xfrm>
              <a:off x="4725987" y="703263"/>
              <a:ext cx="622300" cy="625475"/>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grpSp>
      <p:sp>
        <p:nvSpPr>
          <p:cNvPr id="34" name="Rectangle 33"/>
          <p:cNvSpPr/>
          <p:nvPr/>
        </p:nvSpPr>
        <p:spPr>
          <a:xfrm>
            <a:off x="2224553" y="2812723"/>
            <a:ext cx="304892" cy="707886"/>
          </a:xfrm>
          <a:prstGeom prst="rect">
            <a:avLst/>
          </a:prstGeom>
        </p:spPr>
        <p:txBody>
          <a:bodyPr wrap="none">
            <a:spAutoFit/>
          </a:bodyPr>
          <a:lstStyle/>
          <a:p>
            <a:r>
              <a:rPr lang="id-ID" sz="4000" b="1" dirty="0">
                <a:solidFill>
                  <a:prstClr val="white"/>
                </a:solidFill>
                <a:latin typeface="Agency FB" panose="020B0503020202020204" pitchFamily="34" charset="0"/>
              </a:rPr>
              <a:t>1</a:t>
            </a:r>
            <a:endParaRPr lang="en-US" sz="4000" b="1" dirty="0">
              <a:solidFill>
                <a:prstClr val="white"/>
              </a:solidFill>
              <a:latin typeface="Agency FB" panose="020B0503020202020204" pitchFamily="34" charset="0"/>
            </a:endParaRPr>
          </a:p>
        </p:txBody>
      </p:sp>
      <p:sp>
        <p:nvSpPr>
          <p:cNvPr id="35" name="Rectangle 34"/>
          <p:cNvSpPr/>
          <p:nvPr/>
        </p:nvSpPr>
        <p:spPr>
          <a:xfrm>
            <a:off x="4659825" y="2812723"/>
            <a:ext cx="420308" cy="707886"/>
          </a:xfrm>
          <a:prstGeom prst="rect">
            <a:avLst/>
          </a:prstGeom>
        </p:spPr>
        <p:txBody>
          <a:bodyPr wrap="none">
            <a:spAutoFit/>
          </a:bodyPr>
          <a:lstStyle/>
          <a:p>
            <a:r>
              <a:rPr lang="id-ID" sz="4000" b="1">
                <a:solidFill>
                  <a:prstClr val="white"/>
                </a:solidFill>
                <a:latin typeface="Agency FB" panose="020B0503020202020204" pitchFamily="34" charset="0"/>
              </a:rPr>
              <a:t>3</a:t>
            </a:r>
            <a:endParaRPr lang="en-US" sz="4000" b="1" dirty="0">
              <a:solidFill>
                <a:prstClr val="white"/>
              </a:solidFill>
              <a:latin typeface="Agency FB" panose="020B0503020202020204" pitchFamily="34" charset="0"/>
            </a:endParaRPr>
          </a:p>
        </p:txBody>
      </p:sp>
      <p:sp>
        <p:nvSpPr>
          <p:cNvPr id="36" name="Rectangle 35"/>
          <p:cNvSpPr/>
          <p:nvPr/>
        </p:nvSpPr>
        <p:spPr>
          <a:xfrm>
            <a:off x="7136430" y="2812723"/>
            <a:ext cx="417102" cy="707886"/>
          </a:xfrm>
          <a:prstGeom prst="rect">
            <a:avLst/>
          </a:prstGeom>
        </p:spPr>
        <p:txBody>
          <a:bodyPr wrap="none">
            <a:spAutoFit/>
          </a:bodyPr>
          <a:lstStyle/>
          <a:p>
            <a:r>
              <a:rPr lang="id-ID" sz="4000" b="1">
                <a:solidFill>
                  <a:prstClr val="white"/>
                </a:solidFill>
                <a:latin typeface="Agency FB" panose="020B0503020202020204" pitchFamily="34" charset="0"/>
              </a:rPr>
              <a:t>5</a:t>
            </a:r>
            <a:endParaRPr lang="en-US" sz="4000" b="1" dirty="0">
              <a:solidFill>
                <a:prstClr val="white"/>
              </a:solidFill>
              <a:latin typeface="Agency FB" panose="020B0503020202020204" pitchFamily="34" charset="0"/>
            </a:endParaRPr>
          </a:p>
        </p:txBody>
      </p:sp>
      <p:sp>
        <p:nvSpPr>
          <p:cNvPr id="37" name="Rectangle 36"/>
          <p:cNvSpPr/>
          <p:nvPr/>
        </p:nvSpPr>
        <p:spPr>
          <a:xfrm>
            <a:off x="9675052" y="2812723"/>
            <a:ext cx="405880" cy="707886"/>
          </a:xfrm>
          <a:prstGeom prst="rect">
            <a:avLst/>
          </a:prstGeom>
        </p:spPr>
        <p:txBody>
          <a:bodyPr wrap="none">
            <a:spAutoFit/>
          </a:bodyPr>
          <a:lstStyle/>
          <a:p>
            <a:r>
              <a:rPr lang="id-ID" sz="4000" b="1">
                <a:solidFill>
                  <a:prstClr val="white"/>
                </a:solidFill>
                <a:latin typeface="Agency FB" panose="020B0503020202020204" pitchFamily="34" charset="0"/>
              </a:rPr>
              <a:t>7</a:t>
            </a:r>
            <a:endParaRPr lang="en-US" sz="4000" b="1" dirty="0">
              <a:solidFill>
                <a:prstClr val="white"/>
              </a:solidFill>
              <a:latin typeface="Agency FB" panose="020B0503020202020204" pitchFamily="34" charset="0"/>
            </a:endParaRPr>
          </a:p>
        </p:txBody>
      </p:sp>
      <p:sp>
        <p:nvSpPr>
          <p:cNvPr id="38" name="Rectangle 37"/>
          <p:cNvSpPr/>
          <p:nvPr/>
        </p:nvSpPr>
        <p:spPr>
          <a:xfrm>
            <a:off x="3402630" y="4486932"/>
            <a:ext cx="410690" cy="707886"/>
          </a:xfrm>
          <a:prstGeom prst="rect">
            <a:avLst/>
          </a:prstGeom>
        </p:spPr>
        <p:txBody>
          <a:bodyPr wrap="none">
            <a:spAutoFit/>
          </a:bodyPr>
          <a:lstStyle/>
          <a:p>
            <a:r>
              <a:rPr lang="id-ID" sz="4000" b="1">
                <a:solidFill>
                  <a:prstClr val="white"/>
                </a:solidFill>
                <a:latin typeface="Agency FB" panose="020B0503020202020204" pitchFamily="34" charset="0"/>
              </a:rPr>
              <a:t>2</a:t>
            </a:r>
            <a:endParaRPr lang="en-US" sz="4000" b="1" dirty="0">
              <a:solidFill>
                <a:prstClr val="white"/>
              </a:solidFill>
              <a:latin typeface="Agency FB" panose="020B0503020202020204" pitchFamily="34" charset="0"/>
            </a:endParaRPr>
          </a:p>
        </p:txBody>
      </p:sp>
      <p:sp>
        <p:nvSpPr>
          <p:cNvPr id="39" name="Rectangle 38"/>
          <p:cNvSpPr/>
          <p:nvPr/>
        </p:nvSpPr>
        <p:spPr>
          <a:xfrm>
            <a:off x="5905534" y="4481186"/>
            <a:ext cx="418704" cy="707886"/>
          </a:xfrm>
          <a:prstGeom prst="rect">
            <a:avLst/>
          </a:prstGeom>
        </p:spPr>
        <p:txBody>
          <a:bodyPr wrap="none">
            <a:spAutoFit/>
          </a:bodyPr>
          <a:lstStyle/>
          <a:p>
            <a:r>
              <a:rPr lang="id-ID" sz="4000" b="1">
                <a:solidFill>
                  <a:prstClr val="white"/>
                </a:solidFill>
                <a:latin typeface="Agency FB" panose="020B0503020202020204" pitchFamily="34" charset="0"/>
              </a:rPr>
              <a:t>4</a:t>
            </a:r>
            <a:endParaRPr lang="en-US" sz="4000" b="1" dirty="0">
              <a:solidFill>
                <a:prstClr val="white"/>
              </a:solidFill>
              <a:latin typeface="Agency FB" panose="020B0503020202020204" pitchFamily="34" charset="0"/>
            </a:endParaRPr>
          </a:p>
        </p:txBody>
      </p:sp>
      <p:sp>
        <p:nvSpPr>
          <p:cNvPr id="40" name="Rectangle 39"/>
          <p:cNvSpPr/>
          <p:nvPr/>
        </p:nvSpPr>
        <p:spPr>
          <a:xfrm>
            <a:off x="8352032" y="4494633"/>
            <a:ext cx="421910" cy="707886"/>
          </a:xfrm>
          <a:prstGeom prst="rect">
            <a:avLst/>
          </a:prstGeom>
        </p:spPr>
        <p:txBody>
          <a:bodyPr wrap="none">
            <a:spAutoFit/>
          </a:bodyPr>
          <a:lstStyle/>
          <a:p>
            <a:r>
              <a:rPr lang="id-ID" sz="4000" b="1">
                <a:solidFill>
                  <a:prstClr val="white"/>
                </a:solidFill>
                <a:latin typeface="Agency FB" panose="020B0503020202020204" pitchFamily="34" charset="0"/>
              </a:rPr>
              <a:t>6</a:t>
            </a:r>
            <a:endParaRPr lang="en-US" sz="4000" b="1" dirty="0">
              <a:solidFill>
                <a:prstClr val="white"/>
              </a:solidFill>
              <a:latin typeface="Agency FB" panose="020B0503020202020204" pitchFamily="34" charset="0"/>
            </a:endParaRPr>
          </a:p>
        </p:txBody>
      </p:sp>
      <p:sp>
        <p:nvSpPr>
          <p:cNvPr id="41" name="Content Placeholder 2"/>
          <p:cNvSpPr txBox="1">
            <a:spLocks/>
          </p:cNvSpPr>
          <p:nvPr/>
        </p:nvSpPr>
        <p:spPr>
          <a:xfrm>
            <a:off x="6278533" y="1477296"/>
            <a:ext cx="2321323" cy="129646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id-ID" b="1" dirty="0">
                <a:solidFill>
                  <a:srgbClr val="44546A"/>
                </a:solidFill>
                <a:latin typeface="Agency FB" panose="020B0503020202020204" pitchFamily="34" charset="0"/>
              </a:rPr>
              <a:t>Branch Office Policy</a:t>
            </a:r>
            <a:r>
              <a:rPr lang="en-US" b="1" dirty="0">
                <a:solidFill>
                  <a:srgbClr val="44546A"/>
                </a:solidFill>
                <a:latin typeface="Agency FB" panose="020B0503020202020204" pitchFamily="34" charset="0"/>
              </a:rPr>
              <a:t/>
            </a:r>
            <a:br>
              <a:rPr lang="en-US" b="1" dirty="0">
                <a:solidFill>
                  <a:srgbClr val="44546A"/>
                </a:solidFill>
                <a:latin typeface="Agency FB" panose="020B0503020202020204" pitchFamily="34" charset="0"/>
              </a:rPr>
            </a:br>
            <a:r>
              <a:rPr lang="en-US" sz="1100" dirty="0">
                <a:solidFill>
                  <a:prstClr val="white">
                    <a:lumMod val="50000"/>
                  </a:prstClr>
                </a:solidFill>
                <a:latin typeface="Agency FB" panose="020B0503020202020204" pitchFamily="34" charset="0"/>
              </a:rPr>
              <a:t>Lorem ipsum dolor sit amet, consectetur adipiscing elit. Curabitur elementum posuere pretium. Quisque nibh dolor, dignissim ac dignissim ut, luctus ac urna. Aliquam aliquet non massa quis tincidunt.</a:t>
            </a:r>
          </a:p>
        </p:txBody>
      </p:sp>
      <p:sp>
        <p:nvSpPr>
          <p:cNvPr id="42" name="Content Placeholder 2"/>
          <p:cNvSpPr txBox="1">
            <a:spLocks/>
          </p:cNvSpPr>
          <p:nvPr/>
        </p:nvSpPr>
        <p:spPr>
          <a:xfrm>
            <a:off x="3755703" y="1471382"/>
            <a:ext cx="2334459" cy="13049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id-ID" b="1" dirty="0">
                <a:solidFill>
                  <a:srgbClr val="FA9C00"/>
                </a:solidFill>
                <a:latin typeface="Agency FB" panose="020B0503020202020204" pitchFamily="34" charset="0"/>
              </a:rPr>
              <a:t>Urban Residence</a:t>
            </a:r>
            <a:r>
              <a:rPr lang="en-US" b="1" dirty="0">
                <a:solidFill>
                  <a:srgbClr val="FA9C00"/>
                </a:solidFill>
                <a:latin typeface="Agency FB" panose="020B0503020202020204" pitchFamily="34" charset="0"/>
              </a:rPr>
              <a:t/>
            </a:r>
            <a:br>
              <a:rPr lang="en-US" b="1" dirty="0">
                <a:solidFill>
                  <a:srgbClr val="FA9C00"/>
                </a:solidFill>
                <a:latin typeface="Agency FB" panose="020B0503020202020204" pitchFamily="34" charset="0"/>
              </a:rPr>
            </a:br>
            <a:r>
              <a:rPr lang="en-US" sz="1100" dirty="0">
                <a:solidFill>
                  <a:prstClr val="white">
                    <a:lumMod val="50000"/>
                  </a:prstClr>
                </a:solidFill>
                <a:latin typeface="Agency FB" panose="020B0503020202020204" pitchFamily="34" charset="0"/>
              </a:rPr>
              <a:t>Lorem ipsum dolor sit amet, consectetur adipiscing elit. Curabitur elementum posuere pretium. Quisque nibh dolor, dignissim ac dignissim ut, luctus ac urna. Aliquam aliquet non massa quis tincidunt.</a:t>
            </a:r>
          </a:p>
        </p:txBody>
      </p:sp>
      <p:sp>
        <p:nvSpPr>
          <p:cNvPr id="43" name="Content Placeholder 2"/>
          <p:cNvSpPr txBox="1">
            <a:spLocks/>
          </p:cNvSpPr>
          <p:nvPr/>
        </p:nvSpPr>
        <p:spPr>
          <a:xfrm>
            <a:off x="8718458" y="1481774"/>
            <a:ext cx="2306258" cy="129646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id-ID" b="1">
                <a:solidFill>
                  <a:srgbClr val="6C2B43"/>
                </a:solidFill>
                <a:latin typeface="Agency FB" panose="020B0503020202020204" pitchFamily="34" charset="0"/>
              </a:rPr>
              <a:t>Safeaty Living</a:t>
            </a:r>
            <a:r>
              <a:rPr lang="en-US" b="1" dirty="0">
                <a:solidFill>
                  <a:srgbClr val="6C2B43"/>
                </a:solidFill>
                <a:latin typeface="Agency FB" panose="020B0503020202020204" pitchFamily="34" charset="0"/>
              </a:rPr>
              <a:t/>
            </a:r>
            <a:br>
              <a:rPr lang="en-US" b="1" dirty="0">
                <a:solidFill>
                  <a:srgbClr val="6C2B43"/>
                </a:solidFill>
                <a:latin typeface="Agency FB" panose="020B0503020202020204" pitchFamily="34" charset="0"/>
              </a:rPr>
            </a:br>
            <a:r>
              <a:rPr lang="en-US" sz="1100" dirty="0">
                <a:solidFill>
                  <a:prstClr val="white">
                    <a:lumMod val="50000"/>
                  </a:prstClr>
                </a:solidFill>
                <a:latin typeface="Agency FB" panose="020B0503020202020204" pitchFamily="34" charset="0"/>
              </a:rPr>
              <a:t>Lorem ipsum dolor sit amet, consectetur adipiscing elit. Curabitur elementum posuere pretium. Quisque nibh dolor, dignissim ac dignissim ut, luctus ac urna. Aliquam aliquet non massa quis tincidunt.</a:t>
            </a:r>
          </a:p>
        </p:txBody>
      </p:sp>
      <p:sp>
        <p:nvSpPr>
          <p:cNvPr id="44" name="Content Placeholder 2"/>
          <p:cNvSpPr txBox="1">
            <a:spLocks/>
          </p:cNvSpPr>
          <p:nvPr/>
        </p:nvSpPr>
        <p:spPr>
          <a:xfrm>
            <a:off x="1232399" y="1468367"/>
            <a:ext cx="2290541" cy="13049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id-ID" b="1">
                <a:solidFill>
                  <a:srgbClr val="DF361F"/>
                </a:solidFill>
                <a:latin typeface="Agency FB" panose="020B0503020202020204" pitchFamily="34" charset="0"/>
              </a:rPr>
              <a:t>Busway Traffic</a:t>
            </a:r>
            <a:r>
              <a:rPr lang="en-US" b="1" dirty="0">
                <a:solidFill>
                  <a:srgbClr val="6C2B43"/>
                </a:solidFill>
                <a:latin typeface="Agency FB" panose="020B0503020202020204" pitchFamily="34" charset="0"/>
              </a:rPr>
              <a:t/>
            </a:r>
            <a:br>
              <a:rPr lang="en-US" b="1" dirty="0">
                <a:solidFill>
                  <a:srgbClr val="6C2B43"/>
                </a:solidFill>
                <a:latin typeface="Agency FB" panose="020B0503020202020204" pitchFamily="34" charset="0"/>
              </a:rPr>
            </a:br>
            <a:r>
              <a:rPr lang="en-US" sz="1100" dirty="0">
                <a:solidFill>
                  <a:prstClr val="white">
                    <a:lumMod val="50000"/>
                  </a:prstClr>
                </a:solidFill>
                <a:latin typeface="Agency FB" panose="020B0503020202020204" pitchFamily="34" charset="0"/>
              </a:rPr>
              <a:t>Lorem ipsum dolor sit amet, consectetur adipiscing elit. Curabitur elementum posuere pretium. Quisque nibh dolor, dignissim ac dignissim ut, luctus ac urna. Aliquam aliquet non massa quis tincidunt.</a:t>
            </a:r>
          </a:p>
        </p:txBody>
      </p:sp>
      <p:sp>
        <p:nvSpPr>
          <p:cNvPr id="45" name="Content Placeholder 2"/>
          <p:cNvSpPr txBox="1">
            <a:spLocks/>
          </p:cNvSpPr>
          <p:nvPr/>
        </p:nvSpPr>
        <p:spPr>
          <a:xfrm>
            <a:off x="2444051" y="5387509"/>
            <a:ext cx="2334459" cy="13049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id-ID" b="1">
                <a:solidFill>
                  <a:srgbClr val="00B09B"/>
                </a:solidFill>
                <a:latin typeface="Agency FB" panose="020B0503020202020204" pitchFamily="34" charset="0"/>
              </a:rPr>
              <a:t>Product Design</a:t>
            </a:r>
            <a:r>
              <a:rPr lang="en-US" b="1">
                <a:solidFill>
                  <a:srgbClr val="00B09B"/>
                </a:solidFill>
                <a:latin typeface="Agency FB" panose="020B0503020202020204" pitchFamily="34" charset="0"/>
              </a:rPr>
              <a:t/>
            </a:r>
            <a:br>
              <a:rPr lang="en-US" b="1">
                <a:solidFill>
                  <a:srgbClr val="00B09B"/>
                </a:solidFill>
                <a:latin typeface="Agency FB" panose="020B0503020202020204" pitchFamily="34" charset="0"/>
              </a:rPr>
            </a:br>
            <a:r>
              <a:rPr lang="en-US" sz="1100">
                <a:solidFill>
                  <a:prstClr val="white">
                    <a:lumMod val="50000"/>
                  </a:prstClr>
                </a:solidFill>
                <a:latin typeface="Agency FB" panose="020B0503020202020204" pitchFamily="34" charset="0"/>
              </a:rPr>
              <a:t>Lorem </a:t>
            </a:r>
            <a:r>
              <a:rPr lang="en-US" sz="1100" dirty="0">
                <a:solidFill>
                  <a:prstClr val="white">
                    <a:lumMod val="50000"/>
                  </a:prstClr>
                </a:solidFill>
                <a:latin typeface="Agency FB" panose="020B0503020202020204" pitchFamily="34" charset="0"/>
              </a:rPr>
              <a:t>ipsum dolor sit amet, consectetur adipiscing elit. Curabitur elementum posuere pretium. Quisque nibh dolor, dignissim ac dignissim ut, luctus ac urna. Aliquam aliquet non massa quis tincidunt.</a:t>
            </a:r>
          </a:p>
        </p:txBody>
      </p:sp>
      <p:sp>
        <p:nvSpPr>
          <p:cNvPr id="46" name="Content Placeholder 2"/>
          <p:cNvSpPr txBox="1">
            <a:spLocks/>
          </p:cNvSpPr>
          <p:nvPr/>
        </p:nvSpPr>
        <p:spPr>
          <a:xfrm>
            <a:off x="4977312" y="5387509"/>
            <a:ext cx="2334459" cy="13049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id-ID" b="1">
                <a:solidFill>
                  <a:srgbClr val="90BC33"/>
                </a:solidFill>
                <a:latin typeface="Agency FB" panose="020B0503020202020204" pitchFamily="34" charset="0"/>
              </a:rPr>
              <a:t>Mass Approval</a:t>
            </a:r>
            <a:r>
              <a:rPr lang="en-US" b="1" dirty="0">
                <a:solidFill>
                  <a:srgbClr val="90BC33"/>
                </a:solidFill>
                <a:latin typeface="Agency FB" panose="020B0503020202020204" pitchFamily="34" charset="0"/>
              </a:rPr>
              <a:t/>
            </a:r>
            <a:br>
              <a:rPr lang="en-US" b="1" dirty="0">
                <a:solidFill>
                  <a:srgbClr val="90BC33"/>
                </a:solidFill>
                <a:latin typeface="Agency FB" panose="020B0503020202020204" pitchFamily="34" charset="0"/>
              </a:rPr>
            </a:br>
            <a:r>
              <a:rPr lang="en-US" sz="1100" dirty="0">
                <a:solidFill>
                  <a:prstClr val="white">
                    <a:lumMod val="50000"/>
                  </a:prstClr>
                </a:solidFill>
                <a:latin typeface="Agency FB" panose="020B0503020202020204" pitchFamily="34" charset="0"/>
              </a:rPr>
              <a:t>Lorem ipsum dolor sit amet, consectetur adipiscing elit. Curabitur elementum posuere pretium. Quisque nibh dolor, dignissim ac dignissim ut, luctus ac urna. Aliquam aliquet non massa quis tincidunt.</a:t>
            </a:r>
          </a:p>
        </p:txBody>
      </p:sp>
      <p:sp>
        <p:nvSpPr>
          <p:cNvPr id="47" name="Content Placeholder 2"/>
          <p:cNvSpPr txBox="1">
            <a:spLocks/>
          </p:cNvSpPr>
          <p:nvPr/>
        </p:nvSpPr>
        <p:spPr>
          <a:xfrm>
            <a:off x="7510141" y="5387509"/>
            <a:ext cx="2334459" cy="13049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id-ID" b="1">
                <a:solidFill>
                  <a:srgbClr val="0175BE"/>
                </a:solidFill>
                <a:latin typeface="Agency FB" panose="020B0503020202020204" pitchFamily="34" charset="0"/>
              </a:rPr>
              <a:t>Final Inspection</a:t>
            </a:r>
            <a:r>
              <a:rPr lang="en-US" b="1" dirty="0">
                <a:solidFill>
                  <a:srgbClr val="0175BE"/>
                </a:solidFill>
                <a:latin typeface="Agency FB" panose="020B0503020202020204" pitchFamily="34" charset="0"/>
              </a:rPr>
              <a:t/>
            </a:r>
            <a:br>
              <a:rPr lang="en-US" b="1" dirty="0">
                <a:solidFill>
                  <a:srgbClr val="0175BE"/>
                </a:solidFill>
                <a:latin typeface="Agency FB" panose="020B0503020202020204" pitchFamily="34" charset="0"/>
              </a:rPr>
            </a:br>
            <a:r>
              <a:rPr lang="en-US" sz="1100" dirty="0">
                <a:solidFill>
                  <a:prstClr val="white">
                    <a:lumMod val="50000"/>
                  </a:prstClr>
                </a:solidFill>
                <a:latin typeface="Agency FB" panose="020B0503020202020204" pitchFamily="34" charset="0"/>
              </a:rPr>
              <a:t>Lorem ipsum dolor sit amet, consectetur adipiscing elit. Curabitur elementum posuere pretium. Quisque nibh dolor, dignissim ac dignissim ut, luctus ac urna. Aliquam aliquet non massa quis tincidunt.</a:t>
            </a:r>
          </a:p>
        </p:txBody>
      </p:sp>
    </p:spTree>
    <p:extLst>
      <p:ext uri="{BB962C8B-B14F-4D97-AF65-F5344CB8AC3E}">
        <p14:creationId xmlns:p14="http://schemas.microsoft.com/office/powerpoint/2010/main" val="1400057372"/>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1700"/>
                                        <p:tgtEl>
                                          <p:spTgt spid="3"/>
                                        </p:tgtEl>
                                      </p:cBhvr>
                                    </p:animEffect>
                                  </p:childTnLst>
                                </p:cTn>
                              </p:par>
                              <p:par>
                                <p:cTn id="8" presetID="42" presetClass="entr" presetSubtype="0" fill="hold" grpId="0" nodeType="withEffect">
                                  <p:stCondLst>
                                    <p:cond delay="17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childTnLst>
                          </p:cTn>
                        </p:par>
                        <p:par>
                          <p:cTn id="13" fill="hold">
                            <p:stCondLst>
                              <p:cond delay="27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childTnLst>
                          </p:cTn>
                        </p:par>
                        <p:par>
                          <p:cTn id="17" fill="hold">
                            <p:stCondLst>
                              <p:cond delay="3200"/>
                            </p:stCondLst>
                            <p:childTnLst>
                              <p:par>
                                <p:cTn id="18" presetID="10" presetClass="entr" presetSubtype="0" fill="hold" grpId="0" nodeType="after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fade">
                                      <p:cBhvr>
                                        <p:cTn id="20" dur="500"/>
                                        <p:tgtEl>
                                          <p:spTgt spid="42"/>
                                        </p:tgtEl>
                                      </p:cBhvr>
                                    </p:animEffect>
                                  </p:childTnLst>
                                </p:cTn>
                              </p:par>
                            </p:childTnLst>
                          </p:cTn>
                        </p:par>
                        <p:par>
                          <p:cTn id="21" fill="hold">
                            <p:stCondLst>
                              <p:cond delay="3700"/>
                            </p:stCondLst>
                            <p:childTnLst>
                              <p:par>
                                <p:cTn id="22" presetID="10" presetClass="entr" presetSubtype="0" fill="hold" grpId="0" nodeType="after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500"/>
                                        <p:tgtEl>
                                          <p:spTgt spid="43"/>
                                        </p:tgtEl>
                                      </p:cBhvr>
                                    </p:animEffect>
                                  </p:childTnLst>
                                </p:cTn>
                              </p:par>
                            </p:childTnLst>
                          </p:cTn>
                        </p:par>
                        <p:par>
                          <p:cTn id="25" fill="hold">
                            <p:stCondLst>
                              <p:cond delay="4200"/>
                            </p:stCondLst>
                            <p:childTnLst>
                              <p:par>
                                <p:cTn id="26" presetID="10" presetClass="entr" presetSubtype="0" fill="hold" grpId="0" nodeType="after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500"/>
                                        <p:tgtEl>
                                          <p:spTgt spid="44"/>
                                        </p:tgtEl>
                                      </p:cBhvr>
                                    </p:animEffect>
                                  </p:childTnLst>
                                </p:cTn>
                              </p:par>
                            </p:childTnLst>
                          </p:cTn>
                        </p:par>
                        <p:par>
                          <p:cTn id="29" fill="hold">
                            <p:stCondLst>
                              <p:cond delay="4700"/>
                            </p:stCondLst>
                            <p:childTnLst>
                              <p:par>
                                <p:cTn id="30" presetID="10" presetClass="entr" presetSubtype="0" fill="hold" grpId="0" nodeType="after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fade">
                                      <p:cBhvr>
                                        <p:cTn id="32" dur="500"/>
                                        <p:tgtEl>
                                          <p:spTgt spid="45"/>
                                        </p:tgtEl>
                                      </p:cBhvr>
                                    </p:animEffect>
                                  </p:childTnLst>
                                </p:cTn>
                              </p:par>
                            </p:childTnLst>
                          </p:cTn>
                        </p:par>
                        <p:par>
                          <p:cTn id="33" fill="hold">
                            <p:stCondLst>
                              <p:cond delay="5200"/>
                            </p:stCondLst>
                            <p:childTnLst>
                              <p:par>
                                <p:cTn id="34" presetID="10" presetClass="entr" presetSubtype="0" fill="hold" grpId="0" nodeType="afterEffect">
                                  <p:stCondLst>
                                    <p:cond delay="0"/>
                                  </p:stCondLst>
                                  <p:childTnLst>
                                    <p:set>
                                      <p:cBhvr>
                                        <p:cTn id="35" dur="1" fill="hold">
                                          <p:stCondLst>
                                            <p:cond delay="0"/>
                                          </p:stCondLst>
                                        </p:cTn>
                                        <p:tgtEl>
                                          <p:spTgt spid="46"/>
                                        </p:tgtEl>
                                        <p:attrNameLst>
                                          <p:attrName>style.visibility</p:attrName>
                                        </p:attrNameLst>
                                      </p:cBhvr>
                                      <p:to>
                                        <p:strVal val="visible"/>
                                      </p:to>
                                    </p:set>
                                    <p:animEffect transition="in" filter="fade">
                                      <p:cBhvr>
                                        <p:cTn id="36" dur="500"/>
                                        <p:tgtEl>
                                          <p:spTgt spid="46"/>
                                        </p:tgtEl>
                                      </p:cBhvr>
                                    </p:animEffect>
                                  </p:childTnLst>
                                </p:cTn>
                              </p:par>
                            </p:childTnLst>
                          </p:cTn>
                        </p:par>
                        <p:par>
                          <p:cTn id="37" fill="hold">
                            <p:stCondLst>
                              <p:cond delay="5700"/>
                            </p:stCondLst>
                            <p:childTnLst>
                              <p:par>
                                <p:cTn id="38" presetID="10" presetClass="entr" presetSubtype="0" fill="hold" grpId="0" nodeType="after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41" grpId="0"/>
      <p:bldP spid="42" grpId="0"/>
      <p:bldP spid="43" grpId="0"/>
      <p:bldP spid="44" grpId="0"/>
      <p:bldP spid="45" grpId="0"/>
      <p:bldP spid="46" grpId="0"/>
      <p:bldP spid="4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907774" y="177008"/>
            <a:ext cx="10515600" cy="6976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id-ID" sz="3200">
                <a:solidFill>
                  <a:srgbClr val="44546A"/>
                </a:solidFill>
                <a:latin typeface="Agency FB" panose="020B0503020202020204" pitchFamily="34" charset="0"/>
                <a:ea typeface="Roboto" panose="02000000000000000000" pitchFamily="2" charset="0"/>
                <a:cs typeface="Lato" panose="020F0502020204030203" pitchFamily="34" charset="0"/>
              </a:rPr>
              <a:t>Step Stair</a:t>
            </a:r>
            <a:endParaRPr lang="en-US" sz="3200">
              <a:solidFill>
                <a:srgbClr val="44546A"/>
              </a:solidFill>
              <a:latin typeface="Agency FB" panose="020B0503020202020204" pitchFamily="34" charset="0"/>
              <a:ea typeface="Roboto" panose="02000000000000000000" pitchFamily="2" charset="0"/>
              <a:cs typeface="Lato" panose="020F0502020204030203" pitchFamily="34" charset="0"/>
            </a:endParaRPr>
          </a:p>
        </p:txBody>
      </p:sp>
      <p:sp>
        <p:nvSpPr>
          <p:cNvPr id="4" name="Text Placeholder 2"/>
          <p:cNvSpPr txBox="1">
            <a:spLocks/>
          </p:cNvSpPr>
          <p:nvPr/>
        </p:nvSpPr>
        <p:spPr>
          <a:xfrm>
            <a:off x="907774" y="821635"/>
            <a:ext cx="10515600" cy="50358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400">
                <a:solidFill>
                  <a:prstClr val="white">
                    <a:lumMod val="65000"/>
                  </a:prstClr>
                </a:solidFill>
                <a:latin typeface="Agency FB" panose="020B0503020202020204" pitchFamily="34" charset="0"/>
                <a:ea typeface="Roboto" panose="02000000000000000000" pitchFamily="2" charset="0"/>
                <a:cs typeface="Lato" panose="020F0502020204030203" pitchFamily="34" charset="0"/>
              </a:rPr>
              <a:t>Put a relevant subtitle in </a:t>
            </a:r>
            <a:r>
              <a:rPr lang="en-US" sz="1400">
                <a:solidFill>
                  <a:srgbClr val="90BC33"/>
                </a:solidFill>
                <a:latin typeface="Agency FB" panose="020B0503020202020204" pitchFamily="34" charset="0"/>
                <a:ea typeface="Roboto" panose="02000000000000000000" pitchFamily="2" charset="0"/>
                <a:cs typeface="Lato" panose="020F0502020204030203" pitchFamily="34" charset="0"/>
              </a:rPr>
              <a:t>this line</a:t>
            </a:r>
          </a:p>
          <a:p>
            <a:endParaRPr lang="en-US" sz="1400">
              <a:solidFill>
                <a:srgbClr val="90BC33"/>
              </a:solidFill>
              <a:latin typeface="Agency FB" panose="020B0503020202020204" pitchFamily="34" charset="0"/>
              <a:ea typeface="Roboto" panose="02000000000000000000" pitchFamily="2" charset="0"/>
              <a:cs typeface="Lato" panose="020F0502020204030203" pitchFamily="34" charset="0"/>
            </a:endParaRPr>
          </a:p>
        </p:txBody>
      </p:sp>
      <p:sp>
        <p:nvSpPr>
          <p:cNvPr id="5" name="Rounded Rectangle 4"/>
          <p:cNvSpPr/>
          <p:nvPr/>
        </p:nvSpPr>
        <p:spPr>
          <a:xfrm>
            <a:off x="11436823" y="361731"/>
            <a:ext cx="477272" cy="328187"/>
          </a:xfrm>
          <a:prstGeom prst="roundRect">
            <a:avLst/>
          </a:prstGeom>
          <a:solidFill>
            <a:schemeClr val="tx2">
              <a:lumMod val="40000"/>
              <a:lumOff val="60000"/>
            </a:schemeClr>
          </a:solid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DBBBA498-DA9E-49E0-9B68-36103A5B348F}" type="slidenum">
              <a:rPr lang="id-ID" sz="1200">
                <a:solidFill>
                  <a:prstClr val="white"/>
                </a:solidFill>
                <a:latin typeface="Agency FB" panose="020B0503020202020204" pitchFamily="34" charset="0"/>
              </a:rPr>
              <a:pPr algn="ctr"/>
              <a:t>26</a:t>
            </a:fld>
            <a:endParaRPr lang="en-US" sz="1200">
              <a:solidFill>
                <a:prstClr val="white"/>
              </a:solidFill>
              <a:latin typeface="Agency FB" panose="020B0503020202020204" pitchFamily="34" charset="0"/>
            </a:endParaRPr>
          </a:p>
        </p:txBody>
      </p:sp>
      <p:sp>
        <p:nvSpPr>
          <p:cNvPr id="6" name="Rectangle 5"/>
          <p:cNvSpPr/>
          <p:nvPr/>
        </p:nvSpPr>
        <p:spPr>
          <a:xfrm>
            <a:off x="0" y="6723529"/>
            <a:ext cx="12192000" cy="147918"/>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gency FB" panose="020B0503020202020204" pitchFamily="34" charset="0"/>
            </a:endParaRPr>
          </a:p>
        </p:txBody>
      </p:sp>
      <p:grpSp>
        <p:nvGrpSpPr>
          <p:cNvPr id="7" name="Group 6"/>
          <p:cNvGrpSpPr/>
          <p:nvPr/>
        </p:nvGrpSpPr>
        <p:grpSpPr>
          <a:xfrm>
            <a:off x="6658561" y="3340770"/>
            <a:ext cx="5533439" cy="3382759"/>
            <a:chOff x="1600201" y="2411306"/>
            <a:chExt cx="5533438" cy="3382758"/>
          </a:xfrm>
        </p:grpSpPr>
        <p:grpSp>
          <p:nvGrpSpPr>
            <p:cNvPr id="8" name="Group 7"/>
            <p:cNvGrpSpPr/>
            <p:nvPr/>
          </p:nvGrpSpPr>
          <p:grpSpPr>
            <a:xfrm>
              <a:off x="3115386" y="2411306"/>
              <a:ext cx="4018253" cy="3380704"/>
              <a:chOff x="8173747" y="3491364"/>
              <a:chExt cx="4018253" cy="3380704"/>
            </a:xfrm>
            <a:effectLst>
              <a:glow>
                <a:schemeClr val="accent1">
                  <a:alpha val="40000"/>
                </a:schemeClr>
              </a:glow>
            </a:effectLst>
          </p:grpSpPr>
          <p:sp>
            <p:nvSpPr>
              <p:cNvPr id="12" name="Rectangle 5"/>
              <p:cNvSpPr>
                <a:spLocks noChangeArrowheads="1"/>
              </p:cNvSpPr>
              <p:nvPr/>
            </p:nvSpPr>
            <p:spPr bwMode="auto">
              <a:xfrm>
                <a:off x="11461117" y="3902601"/>
                <a:ext cx="730883" cy="2969467"/>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351">
                  <a:solidFill>
                    <a:prstClr val="black"/>
                  </a:solidFill>
                  <a:latin typeface="Agency FB" panose="020B0503020202020204" pitchFamily="34" charset="0"/>
                </a:endParaRPr>
              </a:p>
            </p:txBody>
          </p:sp>
          <p:sp>
            <p:nvSpPr>
              <p:cNvPr id="13" name="Freeform 6"/>
              <p:cNvSpPr>
                <a:spLocks/>
              </p:cNvSpPr>
              <p:nvPr/>
            </p:nvSpPr>
            <p:spPr bwMode="auto">
              <a:xfrm>
                <a:off x="11096210" y="3491364"/>
                <a:ext cx="364907" cy="829781"/>
              </a:xfrm>
              <a:custGeom>
                <a:avLst/>
                <a:gdLst>
                  <a:gd name="T0" fmla="*/ 341 w 341"/>
                  <a:gd name="T1" fmla="*/ 394 h 795"/>
                  <a:gd name="T2" fmla="*/ 0 w 341"/>
                  <a:gd name="T3" fmla="*/ 0 h 795"/>
                  <a:gd name="T4" fmla="*/ 0 w 341"/>
                  <a:gd name="T5" fmla="*/ 400 h 795"/>
                  <a:gd name="T6" fmla="*/ 341 w 341"/>
                  <a:gd name="T7" fmla="*/ 795 h 795"/>
                  <a:gd name="T8" fmla="*/ 341 w 341"/>
                  <a:gd name="T9" fmla="*/ 394 h 795"/>
                </a:gdLst>
                <a:ahLst/>
                <a:cxnLst>
                  <a:cxn ang="0">
                    <a:pos x="T0" y="T1"/>
                  </a:cxn>
                  <a:cxn ang="0">
                    <a:pos x="T2" y="T3"/>
                  </a:cxn>
                  <a:cxn ang="0">
                    <a:pos x="T4" y="T5"/>
                  </a:cxn>
                  <a:cxn ang="0">
                    <a:pos x="T6" y="T7"/>
                  </a:cxn>
                  <a:cxn ang="0">
                    <a:pos x="T8" y="T9"/>
                  </a:cxn>
                </a:cxnLst>
                <a:rect l="0" t="0" r="r" b="b"/>
                <a:pathLst>
                  <a:path w="341" h="795">
                    <a:moveTo>
                      <a:pt x="341" y="394"/>
                    </a:moveTo>
                    <a:lnTo>
                      <a:pt x="0" y="0"/>
                    </a:lnTo>
                    <a:lnTo>
                      <a:pt x="0" y="400"/>
                    </a:lnTo>
                    <a:lnTo>
                      <a:pt x="341" y="795"/>
                    </a:lnTo>
                    <a:lnTo>
                      <a:pt x="341" y="394"/>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solidFill>
                    <a:prstClr val="black"/>
                  </a:solidFill>
                  <a:latin typeface="Agency FB" panose="020B0503020202020204" pitchFamily="34" charset="0"/>
                </a:endParaRPr>
              </a:p>
            </p:txBody>
          </p:sp>
          <p:sp>
            <p:nvSpPr>
              <p:cNvPr id="14" name="Freeform 7"/>
              <p:cNvSpPr>
                <a:spLocks/>
              </p:cNvSpPr>
              <p:nvPr/>
            </p:nvSpPr>
            <p:spPr bwMode="auto">
              <a:xfrm>
                <a:off x="11096210" y="3491364"/>
                <a:ext cx="1095790" cy="411237"/>
              </a:xfrm>
              <a:custGeom>
                <a:avLst/>
                <a:gdLst>
                  <a:gd name="T0" fmla="*/ 682 w 1024"/>
                  <a:gd name="T1" fmla="*/ 0 h 394"/>
                  <a:gd name="T2" fmla="*/ 0 w 1024"/>
                  <a:gd name="T3" fmla="*/ 0 h 394"/>
                  <a:gd name="T4" fmla="*/ 341 w 1024"/>
                  <a:gd name="T5" fmla="*/ 394 h 394"/>
                  <a:gd name="T6" fmla="*/ 1024 w 1024"/>
                  <a:gd name="T7" fmla="*/ 394 h 394"/>
                  <a:gd name="T8" fmla="*/ 682 w 1024"/>
                  <a:gd name="T9" fmla="*/ 0 h 394"/>
                </a:gdLst>
                <a:ahLst/>
                <a:cxnLst>
                  <a:cxn ang="0">
                    <a:pos x="T0" y="T1"/>
                  </a:cxn>
                  <a:cxn ang="0">
                    <a:pos x="T2" y="T3"/>
                  </a:cxn>
                  <a:cxn ang="0">
                    <a:pos x="T4" y="T5"/>
                  </a:cxn>
                  <a:cxn ang="0">
                    <a:pos x="T6" y="T7"/>
                  </a:cxn>
                  <a:cxn ang="0">
                    <a:pos x="T8" y="T9"/>
                  </a:cxn>
                </a:cxnLst>
                <a:rect l="0" t="0" r="r" b="b"/>
                <a:pathLst>
                  <a:path w="1024" h="394">
                    <a:moveTo>
                      <a:pt x="682" y="0"/>
                    </a:moveTo>
                    <a:lnTo>
                      <a:pt x="0" y="0"/>
                    </a:lnTo>
                    <a:lnTo>
                      <a:pt x="341" y="394"/>
                    </a:lnTo>
                    <a:lnTo>
                      <a:pt x="1024" y="394"/>
                    </a:lnTo>
                    <a:lnTo>
                      <a:pt x="682" y="0"/>
                    </a:ln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solidFill>
                    <a:prstClr val="black"/>
                  </a:solidFill>
                  <a:latin typeface="Agency FB" panose="020B0503020202020204" pitchFamily="34" charset="0"/>
                </a:endParaRPr>
              </a:p>
            </p:txBody>
          </p:sp>
          <p:sp>
            <p:nvSpPr>
              <p:cNvPr id="15" name="Freeform 8"/>
              <p:cNvSpPr>
                <a:spLocks/>
              </p:cNvSpPr>
              <p:nvPr/>
            </p:nvSpPr>
            <p:spPr bwMode="auto">
              <a:xfrm>
                <a:off x="11096210" y="3688633"/>
                <a:ext cx="364907" cy="483256"/>
              </a:xfrm>
              <a:custGeom>
                <a:avLst/>
                <a:gdLst>
                  <a:gd name="T0" fmla="*/ 341 w 341"/>
                  <a:gd name="T1" fmla="*/ 395 h 463"/>
                  <a:gd name="T2" fmla="*/ 0 w 341"/>
                  <a:gd name="T3" fmla="*/ 0 h 463"/>
                  <a:gd name="T4" fmla="*/ 0 w 341"/>
                  <a:gd name="T5" fmla="*/ 70 h 463"/>
                  <a:gd name="T6" fmla="*/ 341 w 341"/>
                  <a:gd name="T7" fmla="*/ 463 h 463"/>
                  <a:gd name="T8" fmla="*/ 341 w 341"/>
                  <a:gd name="T9" fmla="*/ 395 h 463"/>
                </a:gdLst>
                <a:ahLst/>
                <a:cxnLst>
                  <a:cxn ang="0">
                    <a:pos x="T0" y="T1"/>
                  </a:cxn>
                  <a:cxn ang="0">
                    <a:pos x="T2" y="T3"/>
                  </a:cxn>
                  <a:cxn ang="0">
                    <a:pos x="T4" y="T5"/>
                  </a:cxn>
                  <a:cxn ang="0">
                    <a:pos x="T6" y="T7"/>
                  </a:cxn>
                  <a:cxn ang="0">
                    <a:pos x="T8" y="T9"/>
                  </a:cxn>
                </a:cxnLst>
                <a:rect l="0" t="0" r="r" b="b"/>
                <a:pathLst>
                  <a:path w="341" h="463">
                    <a:moveTo>
                      <a:pt x="341" y="395"/>
                    </a:moveTo>
                    <a:lnTo>
                      <a:pt x="0" y="0"/>
                    </a:lnTo>
                    <a:lnTo>
                      <a:pt x="0" y="70"/>
                    </a:lnTo>
                    <a:lnTo>
                      <a:pt x="341" y="463"/>
                    </a:lnTo>
                    <a:lnTo>
                      <a:pt x="341" y="395"/>
                    </a:ln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solidFill>
                    <a:prstClr val="black"/>
                  </a:solidFill>
                  <a:latin typeface="Agency FB" panose="020B0503020202020204" pitchFamily="34" charset="0"/>
                </a:endParaRPr>
              </a:p>
            </p:txBody>
          </p:sp>
          <p:sp>
            <p:nvSpPr>
              <p:cNvPr id="16" name="Freeform 24"/>
              <p:cNvSpPr>
                <a:spLocks/>
              </p:cNvSpPr>
              <p:nvPr/>
            </p:nvSpPr>
            <p:spPr bwMode="auto">
              <a:xfrm>
                <a:off x="11461117" y="4027851"/>
                <a:ext cx="496530" cy="218144"/>
              </a:xfrm>
              <a:custGeom>
                <a:avLst/>
                <a:gdLst>
                  <a:gd name="T0" fmla="*/ 0 w 464"/>
                  <a:gd name="T1" fmla="*/ 70 h 209"/>
                  <a:gd name="T2" fmla="*/ 331 w 464"/>
                  <a:gd name="T3" fmla="*/ 70 h 209"/>
                  <a:gd name="T4" fmla="*/ 331 w 464"/>
                  <a:gd name="T5" fmla="*/ 0 h 209"/>
                  <a:gd name="T6" fmla="*/ 464 w 464"/>
                  <a:gd name="T7" fmla="*/ 105 h 209"/>
                  <a:gd name="T8" fmla="*/ 331 w 464"/>
                  <a:gd name="T9" fmla="*/ 209 h 209"/>
                  <a:gd name="T10" fmla="*/ 331 w 464"/>
                  <a:gd name="T11" fmla="*/ 138 h 209"/>
                  <a:gd name="T12" fmla="*/ 0 w 464"/>
                  <a:gd name="T13" fmla="*/ 138 h 209"/>
                  <a:gd name="T14" fmla="*/ 0 w 464"/>
                  <a:gd name="T15" fmla="*/ 70 h 2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4" h="209">
                    <a:moveTo>
                      <a:pt x="0" y="70"/>
                    </a:moveTo>
                    <a:lnTo>
                      <a:pt x="331" y="70"/>
                    </a:lnTo>
                    <a:lnTo>
                      <a:pt x="331" y="0"/>
                    </a:lnTo>
                    <a:lnTo>
                      <a:pt x="464" y="105"/>
                    </a:lnTo>
                    <a:lnTo>
                      <a:pt x="331" y="209"/>
                    </a:lnTo>
                    <a:lnTo>
                      <a:pt x="331" y="138"/>
                    </a:lnTo>
                    <a:lnTo>
                      <a:pt x="0" y="138"/>
                    </a:lnTo>
                    <a:lnTo>
                      <a:pt x="0" y="70"/>
                    </a:ln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solidFill>
                    <a:prstClr val="black"/>
                  </a:solidFill>
                  <a:latin typeface="Agency FB" panose="020B0503020202020204" pitchFamily="34" charset="0"/>
                </a:endParaRPr>
              </a:p>
            </p:txBody>
          </p:sp>
          <p:sp>
            <p:nvSpPr>
              <p:cNvPr id="17" name="Rectangle 25"/>
              <p:cNvSpPr>
                <a:spLocks noChangeArrowheads="1"/>
              </p:cNvSpPr>
              <p:nvPr/>
            </p:nvSpPr>
            <p:spPr bwMode="auto">
              <a:xfrm>
                <a:off x="10730233" y="4321145"/>
                <a:ext cx="736603" cy="255092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351">
                  <a:solidFill>
                    <a:prstClr val="black"/>
                  </a:solidFill>
                  <a:latin typeface="Agency FB" panose="020B0503020202020204" pitchFamily="34" charset="0"/>
                </a:endParaRPr>
              </a:p>
            </p:txBody>
          </p:sp>
          <p:sp>
            <p:nvSpPr>
              <p:cNvPr id="18" name="Freeform 26"/>
              <p:cNvSpPr>
                <a:spLocks/>
              </p:cNvSpPr>
              <p:nvPr/>
            </p:nvSpPr>
            <p:spPr bwMode="auto">
              <a:xfrm>
                <a:off x="10364257" y="3908864"/>
                <a:ext cx="365977" cy="829781"/>
              </a:xfrm>
              <a:custGeom>
                <a:avLst/>
                <a:gdLst>
                  <a:gd name="T0" fmla="*/ 342 w 342"/>
                  <a:gd name="T1" fmla="*/ 395 h 795"/>
                  <a:gd name="T2" fmla="*/ 0 w 342"/>
                  <a:gd name="T3" fmla="*/ 0 h 795"/>
                  <a:gd name="T4" fmla="*/ 0 w 342"/>
                  <a:gd name="T5" fmla="*/ 401 h 795"/>
                  <a:gd name="T6" fmla="*/ 342 w 342"/>
                  <a:gd name="T7" fmla="*/ 795 h 795"/>
                  <a:gd name="T8" fmla="*/ 342 w 342"/>
                  <a:gd name="T9" fmla="*/ 395 h 795"/>
                </a:gdLst>
                <a:ahLst/>
                <a:cxnLst>
                  <a:cxn ang="0">
                    <a:pos x="T0" y="T1"/>
                  </a:cxn>
                  <a:cxn ang="0">
                    <a:pos x="T2" y="T3"/>
                  </a:cxn>
                  <a:cxn ang="0">
                    <a:pos x="T4" y="T5"/>
                  </a:cxn>
                  <a:cxn ang="0">
                    <a:pos x="T6" y="T7"/>
                  </a:cxn>
                  <a:cxn ang="0">
                    <a:pos x="T8" y="T9"/>
                  </a:cxn>
                </a:cxnLst>
                <a:rect l="0" t="0" r="r" b="b"/>
                <a:pathLst>
                  <a:path w="342" h="795">
                    <a:moveTo>
                      <a:pt x="342" y="395"/>
                    </a:moveTo>
                    <a:lnTo>
                      <a:pt x="0" y="0"/>
                    </a:lnTo>
                    <a:lnTo>
                      <a:pt x="0" y="401"/>
                    </a:lnTo>
                    <a:lnTo>
                      <a:pt x="342" y="795"/>
                    </a:lnTo>
                    <a:lnTo>
                      <a:pt x="342" y="395"/>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solidFill>
                    <a:prstClr val="black"/>
                  </a:solidFill>
                  <a:latin typeface="Agency FB" panose="020B0503020202020204" pitchFamily="34" charset="0"/>
                </a:endParaRPr>
              </a:p>
            </p:txBody>
          </p:sp>
          <p:sp>
            <p:nvSpPr>
              <p:cNvPr id="19" name="Freeform 18"/>
              <p:cNvSpPr>
                <a:spLocks/>
              </p:cNvSpPr>
              <p:nvPr/>
            </p:nvSpPr>
            <p:spPr bwMode="auto">
              <a:xfrm>
                <a:off x="10364257" y="3908864"/>
                <a:ext cx="1096860" cy="412281"/>
              </a:xfrm>
              <a:custGeom>
                <a:avLst/>
                <a:gdLst>
                  <a:gd name="T0" fmla="*/ 684 w 1025"/>
                  <a:gd name="T1" fmla="*/ 0 h 395"/>
                  <a:gd name="T2" fmla="*/ 0 w 1025"/>
                  <a:gd name="T3" fmla="*/ 0 h 395"/>
                  <a:gd name="T4" fmla="*/ 342 w 1025"/>
                  <a:gd name="T5" fmla="*/ 395 h 395"/>
                  <a:gd name="T6" fmla="*/ 1025 w 1025"/>
                  <a:gd name="T7" fmla="*/ 395 h 395"/>
                  <a:gd name="T8" fmla="*/ 684 w 1025"/>
                  <a:gd name="T9" fmla="*/ 0 h 395"/>
                </a:gdLst>
                <a:ahLst/>
                <a:cxnLst>
                  <a:cxn ang="0">
                    <a:pos x="T0" y="T1"/>
                  </a:cxn>
                  <a:cxn ang="0">
                    <a:pos x="T2" y="T3"/>
                  </a:cxn>
                  <a:cxn ang="0">
                    <a:pos x="T4" y="T5"/>
                  </a:cxn>
                  <a:cxn ang="0">
                    <a:pos x="T6" y="T7"/>
                  </a:cxn>
                  <a:cxn ang="0">
                    <a:pos x="T8" y="T9"/>
                  </a:cxn>
                </a:cxnLst>
                <a:rect l="0" t="0" r="r" b="b"/>
                <a:pathLst>
                  <a:path w="1025" h="395">
                    <a:moveTo>
                      <a:pt x="684" y="0"/>
                    </a:moveTo>
                    <a:lnTo>
                      <a:pt x="0" y="0"/>
                    </a:lnTo>
                    <a:lnTo>
                      <a:pt x="342" y="395"/>
                    </a:lnTo>
                    <a:lnTo>
                      <a:pt x="1025" y="395"/>
                    </a:lnTo>
                    <a:lnTo>
                      <a:pt x="684" y="0"/>
                    </a:lnTo>
                    <a:close/>
                  </a:path>
                </a:pathLst>
              </a:custGeom>
              <a:solidFill>
                <a:schemeClr val="accent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solidFill>
                    <a:prstClr val="black"/>
                  </a:solidFill>
                  <a:latin typeface="Agency FB" panose="020B0503020202020204" pitchFamily="34" charset="0"/>
                </a:endParaRPr>
              </a:p>
            </p:txBody>
          </p:sp>
          <p:sp>
            <p:nvSpPr>
              <p:cNvPr id="20" name="Freeform 19"/>
              <p:cNvSpPr>
                <a:spLocks/>
              </p:cNvSpPr>
              <p:nvPr/>
            </p:nvSpPr>
            <p:spPr bwMode="auto">
              <a:xfrm>
                <a:off x="10364257" y="4107176"/>
                <a:ext cx="365977" cy="482213"/>
              </a:xfrm>
              <a:custGeom>
                <a:avLst/>
                <a:gdLst>
                  <a:gd name="T0" fmla="*/ 342 w 342"/>
                  <a:gd name="T1" fmla="*/ 394 h 462"/>
                  <a:gd name="T2" fmla="*/ 0 w 342"/>
                  <a:gd name="T3" fmla="*/ 0 h 462"/>
                  <a:gd name="T4" fmla="*/ 0 w 342"/>
                  <a:gd name="T5" fmla="*/ 69 h 462"/>
                  <a:gd name="T6" fmla="*/ 342 w 342"/>
                  <a:gd name="T7" fmla="*/ 462 h 462"/>
                  <a:gd name="T8" fmla="*/ 342 w 342"/>
                  <a:gd name="T9" fmla="*/ 394 h 462"/>
                </a:gdLst>
                <a:ahLst/>
                <a:cxnLst>
                  <a:cxn ang="0">
                    <a:pos x="T0" y="T1"/>
                  </a:cxn>
                  <a:cxn ang="0">
                    <a:pos x="T2" y="T3"/>
                  </a:cxn>
                  <a:cxn ang="0">
                    <a:pos x="T4" y="T5"/>
                  </a:cxn>
                  <a:cxn ang="0">
                    <a:pos x="T6" y="T7"/>
                  </a:cxn>
                  <a:cxn ang="0">
                    <a:pos x="T8" y="T9"/>
                  </a:cxn>
                </a:cxnLst>
                <a:rect l="0" t="0" r="r" b="b"/>
                <a:pathLst>
                  <a:path w="342" h="462">
                    <a:moveTo>
                      <a:pt x="342" y="394"/>
                    </a:moveTo>
                    <a:lnTo>
                      <a:pt x="0" y="0"/>
                    </a:lnTo>
                    <a:lnTo>
                      <a:pt x="0" y="69"/>
                    </a:lnTo>
                    <a:lnTo>
                      <a:pt x="342" y="462"/>
                    </a:lnTo>
                    <a:lnTo>
                      <a:pt x="342" y="394"/>
                    </a:lnTo>
                    <a:close/>
                  </a:path>
                </a:pathLst>
              </a:custGeom>
              <a:solidFill>
                <a:schemeClr val="accent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solidFill>
                    <a:prstClr val="black"/>
                  </a:solidFill>
                  <a:latin typeface="Agency FB" panose="020B0503020202020204" pitchFamily="34" charset="0"/>
                </a:endParaRPr>
              </a:p>
            </p:txBody>
          </p:sp>
          <p:sp>
            <p:nvSpPr>
              <p:cNvPr id="21" name="Freeform 43"/>
              <p:cNvSpPr>
                <a:spLocks/>
              </p:cNvSpPr>
              <p:nvPr/>
            </p:nvSpPr>
            <p:spPr bwMode="auto">
              <a:xfrm>
                <a:off x="10730233" y="4445351"/>
                <a:ext cx="495460" cy="219188"/>
              </a:xfrm>
              <a:custGeom>
                <a:avLst/>
                <a:gdLst>
                  <a:gd name="T0" fmla="*/ 0 w 463"/>
                  <a:gd name="T1" fmla="*/ 70 h 210"/>
                  <a:gd name="T2" fmla="*/ 330 w 463"/>
                  <a:gd name="T3" fmla="*/ 70 h 210"/>
                  <a:gd name="T4" fmla="*/ 330 w 463"/>
                  <a:gd name="T5" fmla="*/ 0 h 210"/>
                  <a:gd name="T6" fmla="*/ 463 w 463"/>
                  <a:gd name="T7" fmla="*/ 105 h 210"/>
                  <a:gd name="T8" fmla="*/ 330 w 463"/>
                  <a:gd name="T9" fmla="*/ 210 h 210"/>
                  <a:gd name="T10" fmla="*/ 330 w 463"/>
                  <a:gd name="T11" fmla="*/ 138 h 210"/>
                  <a:gd name="T12" fmla="*/ 0 w 463"/>
                  <a:gd name="T13" fmla="*/ 138 h 210"/>
                  <a:gd name="T14" fmla="*/ 0 w 463"/>
                  <a:gd name="T15" fmla="*/ 70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3" h="210">
                    <a:moveTo>
                      <a:pt x="0" y="70"/>
                    </a:moveTo>
                    <a:lnTo>
                      <a:pt x="330" y="70"/>
                    </a:lnTo>
                    <a:lnTo>
                      <a:pt x="330" y="0"/>
                    </a:lnTo>
                    <a:lnTo>
                      <a:pt x="463" y="105"/>
                    </a:lnTo>
                    <a:lnTo>
                      <a:pt x="330" y="210"/>
                    </a:lnTo>
                    <a:lnTo>
                      <a:pt x="330" y="138"/>
                    </a:lnTo>
                    <a:lnTo>
                      <a:pt x="0" y="138"/>
                    </a:lnTo>
                    <a:lnTo>
                      <a:pt x="0" y="70"/>
                    </a:lnTo>
                    <a:close/>
                  </a:path>
                </a:pathLst>
              </a:custGeom>
              <a:solidFill>
                <a:schemeClr val="accent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solidFill>
                    <a:prstClr val="black"/>
                  </a:solidFill>
                  <a:latin typeface="Agency FB" panose="020B0503020202020204" pitchFamily="34" charset="0"/>
                </a:endParaRPr>
              </a:p>
            </p:txBody>
          </p:sp>
          <p:sp>
            <p:nvSpPr>
              <p:cNvPr id="22" name="Freeform 44"/>
              <p:cNvSpPr>
                <a:spLocks/>
              </p:cNvSpPr>
              <p:nvPr/>
            </p:nvSpPr>
            <p:spPr bwMode="auto">
              <a:xfrm>
                <a:off x="9634443" y="4327407"/>
                <a:ext cx="365977" cy="828737"/>
              </a:xfrm>
              <a:custGeom>
                <a:avLst/>
                <a:gdLst>
                  <a:gd name="T0" fmla="*/ 342 w 342"/>
                  <a:gd name="T1" fmla="*/ 394 h 794"/>
                  <a:gd name="T2" fmla="*/ 0 w 342"/>
                  <a:gd name="T3" fmla="*/ 0 h 794"/>
                  <a:gd name="T4" fmla="*/ 0 w 342"/>
                  <a:gd name="T5" fmla="*/ 400 h 794"/>
                  <a:gd name="T6" fmla="*/ 342 w 342"/>
                  <a:gd name="T7" fmla="*/ 794 h 794"/>
                  <a:gd name="T8" fmla="*/ 342 w 342"/>
                  <a:gd name="T9" fmla="*/ 394 h 794"/>
                </a:gdLst>
                <a:ahLst/>
                <a:cxnLst>
                  <a:cxn ang="0">
                    <a:pos x="T0" y="T1"/>
                  </a:cxn>
                  <a:cxn ang="0">
                    <a:pos x="T2" y="T3"/>
                  </a:cxn>
                  <a:cxn ang="0">
                    <a:pos x="T4" y="T5"/>
                  </a:cxn>
                  <a:cxn ang="0">
                    <a:pos x="T6" y="T7"/>
                  </a:cxn>
                  <a:cxn ang="0">
                    <a:pos x="T8" y="T9"/>
                  </a:cxn>
                </a:cxnLst>
                <a:rect l="0" t="0" r="r" b="b"/>
                <a:pathLst>
                  <a:path w="342" h="794">
                    <a:moveTo>
                      <a:pt x="342" y="394"/>
                    </a:moveTo>
                    <a:lnTo>
                      <a:pt x="0" y="0"/>
                    </a:lnTo>
                    <a:lnTo>
                      <a:pt x="0" y="400"/>
                    </a:lnTo>
                    <a:lnTo>
                      <a:pt x="342" y="794"/>
                    </a:lnTo>
                    <a:lnTo>
                      <a:pt x="342" y="394"/>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solidFill>
                    <a:prstClr val="black"/>
                  </a:solidFill>
                  <a:latin typeface="Agency FB" panose="020B0503020202020204" pitchFamily="34" charset="0"/>
                </a:endParaRPr>
              </a:p>
            </p:txBody>
          </p:sp>
          <p:sp>
            <p:nvSpPr>
              <p:cNvPr id="23" name="Rectangle 45"/>
              <p:cNvSpPr>
                <a:spLocks noChangeArrowheads="1"/>
              </p:cNvSpPr>
              <p:nvPr/>
            </p:nvSpPr>
            <p:spPr bwMode="auto">
              <a:xfrm>
                <a:off x="10000420" y="4738644"/>
                <a:ext cx="729813" cy="2133424"/>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351">
                  <a:solidFill>
                    <a:prstClr val="black"/>
                  </a:solidFill>
                  <a:latin typeface="Agency FB" panose="020B0503020202020204" pitchFamily="34" charset="0"/>
                </a:endParaRPr>
              </a:p>
            </p:txBody>
          </p:sp>
          <p:sp>
            <p:nvSpPr>
              <p:cNvPr id="24" name="Freeform 46"/>
              <p:cNvSpPr>
                <a:spLocks/>
              </p:cNvSpPr>
              <p:nvPr/>
            </p:nvSpPr>
            <p:spPr bwMode="auto">
              <a:xfrm>
                <a:off x="9634443" y="4327407"/>
                <a:ext cx="1095790" cy="411237"/>
              </a:xfrm>
              <a:custGeom>
                <a:avLst/>
                <a:gdLst>
                  <a:gd name="T0" fmla="*/ 682 w 1024"/>
                  <a:gd name="T1" fmla="*/ 0 h 394"/>
                  <a:gd name="T2" fmla="*/ 0 w 1024"/>
                  <a:gd name="T3" fmla="*/ 0 h 394"/>
                  <a:gd name="T4" fmla="*/ 342 w 1024"/>
                  <a:gd name="T5" fmla="*/ 394 h 394"/>
                  <a:gd name="T6" fmla="*/ 1024 w 1024"/>
                  <a:gd name="T7" fmla="*/ 394 h 394"/>
                  <a:gd name="T8" fmla="*/ 682 w 1024"/>
                  <a:gd name="T9" fmla="*/ 0 h 394"/>
                </a:gdLst>
                <a:ahLst/>
                <a:cxnLst>
                  <a:cxn ang="0">
                    <a:pos x="T0" y="T1"/>
                  </a:cxn>
                  <a:cxn ang="0">
                    <a:pos x="T2" y="T3"/>
                  </a:cxn>
                  <a:cxn ang="0">
                    <a:pos x="T4" y="T5"/>
                  </a:cxn>
                  <a:cxn ang="0">
                    <a:pos x="T6" y="T7"/>
                  </a:cxn>
                  <a:cxn ang="0">
                    <a:pos x="T8" y="T9"/>
                  </a:cxn>
                </a:cxnLst>
                <a:rect l="0" t="0" r="r" b="b"/>
                <a:pathLst>
                  <a:path w="1024" h="394">
                    <a:moveTo>
                      <a:pt x="682" y="0"/>
                    </a:moveTo>
                    <a:lnTo>
                      <a:pt x="0" y="0"/>
                    </a:lnTo>
                    <a:lnTo>
                      <a:pt x="342" y="394"/>
                    </a:lnTo>
                    <a:lnTo>
                      <a:pt x="1024" y="394"/>
                    </a:lnTo>
                    <a:lnTo>
                      <a:pt x="682" y="0"/>
                    </a:lnTo>
                    <a:close/>
                  </a:path>
                </a:pathLst>
              </a:custGeom>
              <a:solidFill>
                <a:schemeClr val="accent3">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solidFill>
                    <a:prstClr val="black"/>
                  </a:solidFill>
                  <a:latin typeface="Agency FB" panose="020B0503020202020204" pitchFamily="34" charset="0"/>
                </a:endParaRPr>
              </a:p>
            </p:txBody>
          </p:sp>
          <p:sp>
            <p:nvSpPr>
              <p:cNvPr id="25" name="Freeform 47"/>
              <p:cNvSpPr>
                <a:spLocks/>
              </p:cNvSpPr>
              <p:nvPr/>
            </p:nvSpPr>
            <p:spPr bwMode="auto">
              <a:xfrm>
                <a:off x="9634443" y="4524676"/>
                <a:ext cx="365977" cy="484300"/>
              </a:xfrm>
              <a:custGeom>
                <a:avLst/>
                <a:gdLst>
                  <a:gd name="T0" fmla="*/ 342 w 342"/>
                  <a:gd name="T1" fmla="*/ 394 h 464"/>
                  <a:gd name="T2" fmla="*/ 0 w 342"/>
                  <a:gd name="T3" fmla="*/ 0 h 464"/>
                  <a:gd name="T4" fmla="*/ 0 w 342"/>
                  <a:gd name="T5" fmla="*/ 70 h 464"/>
                  <a:gd name="T6" fmla="*/ 342 w 342"/>
                  <a:gd name="T7" fmla="*/ 464 h 464"/>
                  <a:gd name="T8" fmla="*/ 342 w 342"/>
                  <a:gd name="T9" fmla="*/ 394 h 464"/>
                </a:gdLst>
                <a:ahLst/>
                <a:cxnLst>
                  <a:cxn ang="0">
                    <a:pos x="T0" y="T1"/>
                  </a:cxn>
                  <a:cxn ang="0">
                    <a:pos x="T2" y="T3"/>
                  </a:cxn>
                  <a:cxn ang="0">
                    <a:pos x="T4" y="T5"/>
                  </a:cxn>
                  <a:cxn ang="0">
                    <a:pos x="T6" y="T7"/>
                  </a:cxn>
                  <a:cxn ang="0">
                    <a:pos x="T8" y="T9"/>
                  </a:cxn>
                </a:cxnLst>
                <a:rect l="0" t="0" r="r" b="b"/>
                <a:pathLst>
                  <a:path w="342" h="464">
                    <a:moveTo>
                      <a:pt x="342" y="394"/>
                    </a:moveTo>
                    <a:lnTo>
                      <a:pt x="0" y="0"/>
                    </a:lnTo>
                    <a:lnTo>
                      <a:pt x="0" y="70"/>
                    </a:lnTo>
                    <a:lnTo>
                      <a:pt x="342" y="464"/>
                    </a:lnTo>
                    <a:lnTo>
                      <a:pt x="342" y="394"/>
                    </a:lnTo>
                    <a:close/>
                  </a:path>
                </a:pathLst>
              </a:custGeom>
              <a:solidFill>
                <a:schemeClr val="accent3">
                  <a:lumMod val="60000"/>
                  <a:lumOff val="40000"/>
                  <a:alpha val="63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solidFill>
                    <a:prstClr val="black"/>
                  </a:solidFill>
                  <a:latin typeface="Agency FB" panose="020B0503020202020204" pitchFamily="34" charset="0"/>
                </a:endParaRPr>
              </a:p>
            </p:txBody>
          </p:sp>
          <p:sp>
            <p:nvSpPr>
              <p:cNvPr id="26" name="Freeform 55"/>
              <p:cNvSpPr>
                <a:spLocks/>
              </p:cNvSpPr>
              <p:nvPr/>
            </p:nvSpPr>
            <p:spPr bwMode="auto">
              <a:xfrm>
                <a:off x="10000420" y="4862851"/>
                <a:ext cx="494389" cy="219188"/>
              </a:xfrm>
              <a:custGeom>
                <a:avLst/>
                <a:gdLst>
                  <a:gd name="T0" fmla="*/ 0 w 462"/>
                  <a:gd name="T1" fmla="*/ 70 h 210"/>
                  <a:gd name="T2" fmla="*/ 330 w 462"/>
                  <a:gd name="T3" fmla="*/ 70 h 210"/>
                  <a:gd name="T4" fmla="*/ 330 w 462"/>
                  <a:gd name="T5" fmla="*/ 0 h 210"/>
                  <a:gd name="T6" fmla="*/ 462 w 462"/>
                  <a:gd name="T7" fmla="*/ 105 h 210"/>
                  <a:gd name="T8" fmla="*/ 330 w 462"/>
                  <a:gd name="T9" fmla="*/ 210 h 210"/>
                  <a:gd name="T10" fmla="*/ 330 w 462"/>
                  <a:gd name="T11" fmla="*/ 140 h 210"/>
                  <a:gd name="T12" fmla="*/ 0 w 462"/>
                  <a:gd name="T13" fmla="*/ 140 h 210"/>
                  <a:gd name="T14" fmla="*/ 0 w 462"/>
                  <a:gd name="T15" fmla="*/ 70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2" h="210">
                    <a:moveTo>
                      <a:pt x="0" y="70"/>
                    </a:moveTo>
                    <a:lnTo>
                      <a:pt x="330" y="70"/>
                    </a:lnTo>
                    <a:lnTo>
                      <a:pt x="330" y="0"/>
                    </a:lnTo>
                    <a:lnTo>
                      <a:pt x="462" y="105"/>
                    </a:lnTo>
                    <a:lnTo>
                      <a:pt x="330" y="210"/>
                    </a:lnTo>
                    <a:lnTo>
                      <a:pt x="330" y="140"/>
                    </a:lnTo>
                    <a:lnTo>
                      <a:pt x="0" y="140"/>
                    </a:lnTo>
                    <a:lnTo>
                      <a:pt x="0" y="70"/>
                    </a:lnTo>
                    <a:close/>
                  </a:path>
                </a:pathLst>
              </a:custGeom>
              <a:solidFill>
                <a:schemeClr val="bg1">
                  <a:alpha val="63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solidFill>
                    <a:prstClr val="black"/>
                  </a:solidFill>
                  <a:latin typeface="Agency FB" panose="020B0503020202020204" pitchFamily="34" charset="0"/>
                </a:endParaRPr>
              </a:p>
            </p:txBody>
          </p:sp>
          <p:sp>
            <p:nvSpPr>
              <p:cNvPr id="27" name="Freeform 56"/>
              <p:cNvSpPr>
                <a:spLocks/>
              </p:cNvSpPr>
              <p:nvPr/>
            </p:nvSpPr>
            <p:spPr bwMode="auto">
              <a:xfrm>
                <a:off x="8173747" y="5162407"/>
                <a:ext cx="1095790" cy="412281"/>
              </a:xfrm>
              <a:custGeom>
                <a:avLst/>
                <a:gdLst>
                  <a:gd name="T0" fmla="*/ 682 w 1024"/>
                  <a:gd name="T1" fmla="*/ 0 h 395"/>
                  <a:gd name="T2" fmla="*/ 0 w 1024"/>
                  <a:gd name="T3" fmla="*/ 0 h 395"/>
                  <a:gd name="T4" fmla="*/ 340 w 1024"/>
                  <a:gd name="T5" fmla="*/ 395 h 395"/>
                  <a:gd name="T6" fmla="*/ 1024 w 1024"/>
                  <a:gd name="T7" fmla="*/ 395 h 395"/>
                  <a:gd name="T8" fmla="*/ 682 w 1024"/>
                  <a:gd name="T9" fmla="*/ 0 h 395"/>
                </a:gdLst>
                <a:ahLst/>
                <a:cxnLst>
                  <a:cxn ang="0">
                    <a:pos x="T0" y="T1"/>
                  </a:cxn>
                  <a:cxn ang="0">
                    <a:pos x="T2" y="T3"/>
                  </a:cxn>
                  <a:cxn ang="0">
                    <a:pos x="T4" y="T5"/>
                  </a:cxn>
                  <a:cxn ang="0">
                    <a:pos x="T6" y="T7"/>
                  </a:cxn>
                  <a:cxn ang="0">
                    <a:pos x="T8" y="T9"/>
                  </a:cxn>
                </a:cxnLst>
                <a:rect l="0" t="0" r="r" b="b"/>
                <a:pathLst>
                  <a:path w="1024" h="395">
                    <a:moveTo>
                      <a:pt x="682" y="0"/>
                    </a:moveTo>
                    <a:lnTo>
                      <a:pt x="0" y="0"/>
                    </a:lnTo>
                    <a:lnTo>
                      <a:pt x="340" y="395"/>
                    </a:lnTo>
                    <a:lnTo>
                      <a:pt x="1024" y="395"/>
                    </a:lnTo>
                    <a:lnTo>
                      <a:pt x="682" y="0"/>
                    </a:lnTo>
                    <a:close/>
                  </a:path>
                </a:pathLst>
              </a:custGeom>
              <a:solidFill>
                <a:schemeClr val="accent5">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solidFill>
                    <a:prstClr val="black"/>
                  </a:solidFill>
                  <a:latin typeface="Agency FB" panose="020B0503020202020204" pitchFamily="34" charset="0"/>
                </a:endParaRPr>
              </a:p>
            </p:txBody>
          </p:sp>
          <p:sp>
            <p:nvSpPr>
              <p:cNvPr id="28" name="Rectangle 57"/>
              <p:cNvSpPr>
                <a:spLocks noChangeArrowheads="1"/>
              </p:cNvSpPr>
              <p:nvPr/>
            </p:nvSpPr>
            <p:spPr bwMode="auto">
              <a:xfrm>
                <a:off x="8539355" y="5574688"/>
                <a:ext cx="731953" cy="1297380"/>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351">
                  <a:solidFill>
                    <a:prstClr val="black"/>
                  </a:solidFill>
                  <a:latin typeface="Agency FB" panose="020B0503020202020204" pitchFamily="34" charset="0"/>
                </a:endParaRPr>
              </a:p>
            </p:txBody>
          </p:sp>
          <p:sp>
            <p:nvSpPr>
              <p:cNvPr id="29" name="Freeform 58"/>
              <p:cNvSpPr>
                <a:spLocks/>
              </p:cNvSpPr>
              <p:nvPr/>
            </p:nvSpPr>
            <p:spPr bwMode="auto">
              <a:xfrm>
                <a:off x="8173747" y="5162407"/>
                <a:ext cx="363836" cy="1709661"/>
              </a:xfrm>
              <a:custGeom>
                <a:avLst/>
                <a:gdLst>
                  <a:gd name="T0" fmla="*/ 340 w 340"/>
                  <a:gd name="T1" fmla="*/ 395 h 1638"/>
                  <a:gd name="T2" fmla="*/ 0 w 340"/>
                  <a:gd name="T3" fmla="*/ 0 h 1638"/>
                  <a:gd name="T4" fmla="*/ 0 w 340"/>
                  <a:gd name="T5" fmla="*/ 1243 h 1638"/>
                  <a:gd name="T6" fmla="*/ 340 w 340"/>
                  <a:gd name="T7" fmla="*/ 1638 h 1638"/>
                  <a:gd name="T8" fmla="*/ 340 w 340"/>
                  <a:gd name="T9" fmla="*/ 395 h 1638"/>
                </a:gdLst>
                <a:ahLst/>
                <a:cxnLst>
                  <a:cxn ang="0">
                    <a:pos x="T0" y="T1"/>
                  </a:cxn>
                  <a:cxn ang="0">
                    <a:pos x="T2" y="T3"/>
                  </a:cxn>
                  <a:cxn ang="0">
                    <a:pos x="T4" y="T5"/>
                  </a:cxn>
                  <a:cxn ang="0">
                    <a:pos x="T6" y="T7"/>
                  </a:cxn>
                  <a:cxn ang="0">
                    <a:pos x="T8" y="T9"/>
                  </a:cxn>
                </a:cxnLst>
                <a:rect l="0" t="0" r="r" b="b"/>
                <a:pathLst>
                  <a:path w="340" h="1638">
                    <a:moveTo>
                      <a:pt x="340" y="395"/>
                    </a:moveTo>
                    <a:lnTo>
                      <a:pt x="0" y="0"/>
                    </a:lnTo>
                    <a:lnTo>
                      <a:pt x="0" y="1243"/>
                    </a:lnTo>
                    <a:lnTo>
                      <a:pt x="340" y="1638"/>
                    </a:lnTo>
                    <a:lnTo>
                      <a:pt x="340" y="395"/>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solidFill>
                    <a:prstClr val="black"/>
                  </a:solidFill>
                  <a:latin typeface="Agency FB" panose="020B0503020202020204" pitchFamily="34" charset="0"/>
                </a:endParaRPr>
              </a:p>
            </p:txBody>
          </p:sp>
          <p:sp>
            <p:nvSpPr>
              <p:cNvPr id="30" name="Freeform 59"/>
              <p:cNvSpPr>
                <a:spLocks/>
              </p:cNvSpPr>
              <p:nvPr/>
            </p:nvSpPr>
            <p:spPr bwMode="auto">
              <a:xfrm>
                <a:off x="8537583" y="5698894"/>
                <a:ext cx="495460" cy="218144"/>
              </a:xfrm>
              <a:custGeom>
                <a:avLst/>
                <a:gdLst>
                  <a:gd name="T0" fmla="*/ 0 w 463"/>
                  <a:gd name="T1" fmla="*/ 70 h 209"/>
                  <a:gd name="T2" fmla="*/ 331 w 463"/>
                  <a:gd name="T3" fmla="*/ 70 h 209"/>
                  <a:gd name="T4" fmla="*/ 331 w 463"/>
                  <a:gd name="T5" fmla="*/ 0 h 209"/>
                  <a:gd name="T6" fmla="*/ 463 w 463"/>
                  <a:gd name="T7" fmla="*/ 105 h 209"/>
                  <a:gd name="T8" fmla="*/ 331 w 463"/>
                  <a:gd name="T9" fmla="*/ 209 h 209"/>
                  <a:gd name="T10" fmla="*/ 331 w 463"/>
                  <a:gd name="T11" fmla="*/ 140 h 209"/>
                  <a:gd name="T12" fmla="*/ 0 w 463"/>
                  <a:gd name="T13" fmla="*/ 140 h 209"/>
                  <a:gd name="T14" fmla="*/ 0 w 463"/>
                  <a:gd name="T15" fmla="*/ 70 h 2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3" h="209">
                    <a:moveTo>
                      <a:pt x="0" y="70"/>
                    </a:moveTo>
                    <a:lnTo>
                      <a:pt x="331" y="70"/>
                    </a:lnTo>
                    <a:lnTo>
                      <a:pt x="331" y="0"/>
                    </a:lnTo>
                    <a:lnTo>
                      <a:pt x="463" y="105"/>
                    </a:lnTo>
                    <a:lnTo>
                      <a:pt x="331" y="209"/>
                    </a:lnTo>
                    <a:lnTo>
                      <a:pt x="331" y="140"/>
                    </a:lnTo>
                    <a:lnTo>
                      <a:pt x="0" y="140"/>
                    </a:lnTo>
                    <a:lnTo>
                      <a:pt x="0" y="70"/>
                    </a:lnTo>
                    <a:close/>
                  </a:path>
                </a:pathLst>
              </a:custGeom>
              <a:solidFill>
                <a:schemeClr val="bg1">
                  <a:lumMod val="95000"/>
                  <a:alpha val="63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solidFill>
                    <a:prstClr val="black"/>
                  </a:solidFill>
                  <a:latin typeface="Agency FB" panose="020B0503020202020204" pitchFamily="34" charset="0"/>
                </a:endParaRPr>
              </a:p>
            </p:txBody>
          </p:sp>
          <p:sp>
            <p:nvSpPr>
              <p:cNvPr id="31" name="Freeform 60"/>
              <p:cNvSpPr>
                <a:spLocks/>
              </p:cNvSpPr>
              <p:nvPr/>
            </p:nvSpPr>
            <p:spPr bwMode="auto">
              <a:xfrm>
                <a:off x="8173747" y="5359675"/>
                <a:ext cx="363836" cy="485344"/>
              </a:xfrm>
              <a:custGeom>
                <a:avLst/>
                <a:gdLst>
                  <a:gd name="T0" fmla="*/ 340 w 340"/>
                  <a:gd name="T1" fmla="*/ 395 h 465"/>
                  <a:gd name="T2" fmla="*/ 0 w 340"/>
                  <a:gd name="T3" fmla="*/ 0 h 465"/>
                  <a:gd name="T4" fmla="*/ 0 w 340"/>
                  <a:gd name="T5" fmla="*/ 70 h 465"/>
                  <a:gd name="T6" fmla="*/ 340 w 340"/>
                  <a:gd name="T7" fmla="*/ 465 h 465"/>
                  <a:gd name="T8" fmla="*/ 340 w 340"/>
                  <a:gd name="T9" fmla="*/ 395 h 465"/>
                </a:gdLst>
                <a:ahLst/>
                <a:cxnLst>
                  <a:cxn ang="0">
                    <a:pos x="T0" y="T1"/>
                  </a:cxn>
                  <a:cxn ang="0">
                    <a:pos x="T2" y="T3"/>
                  </a:cxn>
                  <a:cxn ang="0">
                    <a:pos x="T4" y="T5"/>
                  </a:cxn>
                  <a:cxn ang="0">
                    <a:pos x="T6" y="T7"/>
                  </a:cxn>
                  <a:cxn ang="0">
                    <a:pos x="T8" y="T9"/>
                  </a:cxn>
                </a:cxnLst>
                <a:rect l="0" t="0" r="r" b="b"/>
                <a:pathLst>
                  <a:path w="340" h="465">
                    <a:moveTo>
                      <a:pt x="340" y="395"/>
                    </a:moveTo>
                    <a:lnTo>
                      <a:pt x="0" y="0"/>
                    </a:lnTo>
                    <a:lnTo>
                      <a:pt x="0" y="70"/>
                    </a:lnTo>
                    <a:lnTo>
                      <a:pt x="340" y="465"/>
                    </a:lnTo>
                    <a:lnTo>
                      <a:pt x="340" y="395"/>
                    </a:lnTo>
                    <a:close/>
                  </a:path>
                </a:pathLst>
              </a:custGeom>
              <a:solidFill>
                <a:schemeClr val="bg1">
                  <a:lumMod val="95000"/>
                  <a:alpha val="63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solidFill>
                    <a:prstClr val="black"/>
                  </a:solidFill>
                  <a:latin typeface="Agency FB" panose="020B0503020202020204" pitchFamily="34" charset="0"/>
                </a:endParaRPr>
              </a:p>
            </p:txBody>
          </p:sp>
          <p:sp>
            <p:nvSpPr>
              <p:cNvPr id="32" name="Rectangle 87"/>
              <p:cNvSpPr>
                <a:spLocks noChangeArrowheads="1"/>
              </p:cNvSpPr>
              <p:nvPr/>
            </p:nvSpPr>
            <p:spPr bwMode="auto">
              <a:xfrm>
                <a:off x="9269537" y="5156144"/>
                <a:ext cx="730883" cy="1715924"/>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351">
                  <a:solidFill>
                    <a:prstClr val="black"/>
                  </a:solidFill>
                  <a:latin typeface="Agency FB" panose="020B0503020202020204" pitchFamily="34" charset="0"/>
                </a:endParaRPr>
              </a:p>
            </p:txBody>
          </p:sp>
          <p:sp>
            <p:nvSpPr>
              <p:cNvPr id="33" name="Freeform 88"/>
              <p:cNvSpPr>
                <a:spLocks/>
              </p:cNvSpPr>
              <p:nvPr/>
            </p:nvSpPr>
            <p:spPr bwMode="auto">
              <a:xfrm>
                <a:off x="8903560" y="4744907"/>
                <a:ext cx="365977" cy="829781"/>
              </a:xfrm>
              <a:custGeom>
                <a:avLst/>
                <a:gdLst>
                  <a:gd name="T0" fmla="*/ 342 w 342"/>
                  <a:gd name="T1" fmla="*/ 394 h 795"/>
                  <a:gd name="T2" fmla="*/ 0 w 342"/>
                  <a:gd name="T3" fmla="*/ 0 h 795"/>
                  <a:gd name="T4" fmla="*/ 0 w 342"/>
                  <a:gd name="T5" fmla="*/ 400 h 795"/>
                  <a:gd name="T6" fmla="*/ 342 w 342"/>
                  <a:gd name="T7" fmla="*/ 795 h 795"/>
                  <a:gd name="T8" fmla="*/ 342 w 342"/>
                  <a:gd name="T9" fmla="*/ 394 h 795"/>
                </a:gdLst>
                <a:ahLst/>
                <a:cxnLst>
                  <a:cxn ang="0">
                    <a:pos x="T0" y="T1"/>
                  </a:cxn>
                  <a:cxn ang="0">
                    <a:pos x="T2" y="T3"/>
                  </a:cxn>
                  <a:cxn ang="0">
                    <a:pos x="T4" y="T5"/>
                  </a:cxn>
                  <a:cxn ang="0">
                    <a:pos x="T6" y="T7"/>
                  </a:cxn>
                  <a:cxn ang="0">
                    <a:pos x="T8" y="T9"/>
                  </a:cxn>
                </a:cxnLst>
                <a:rect l="0" t="0" r="r" b="b"/>
                <a:pathLst>
                  <a:path w="342" h="795">
                    <a:moveTo>
                      <a:pt x="342" y="394"/>
                    </a:moveTo>
                    <a:lnTo>
                      <a:pt x="0" y="0"/>
                    </a:lnTo>
                    <a:lnTo>
                      <a:pt x="0" y="400"/>
                    </a:lnTo>
                    <a:lnTo>
                      <a:pt x="342" y="795"/>
                    </a:lnTo>
                    <a:lnTo>
                      <a:pt x="342" y="394"/>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solidFill>
                    <a:prstClr val="black"/>
                  </a:solidFill>
                  <a:latin typeface="Agency FB" panose="020B0503020202020204" pitchFamily="34" charset="0"/>
                </a:endParaRPr>
              </a:p>
            </p:txBody>
          </p:sp>
          <p:sp>
            <p:nvSpPr>
              <p:cNvPr id="34" name="Freeform 89"/>
              <p:cNvSpPr>
                <a:spLocks/>
              </p:cNvSpPr>
              <p:nvPr/>
            </p:nvSpPr>
            <p:spPr bwMode="auto">
              <a:xfrm>
                <a:off x="8903560" y="4744907"/>
                <a:ext cx="1096860" cy="411237"/>
              </a:xfrm>
              <a:custGeom>
                <a:avLst/>
                <a:gdLst>
                  <a:gd name="T0" fmla="*/ 683 w 1025"/>
                  <a:gd name="T1" fmla="*/ 0 h 394"/>
                  <a:gd name="T2" fmla="*/ 0 w 1025"/>
                  <a:gd name="T3" fmla="*/ 0 h 394"/>
                  <a:gd name="T4" fmla="*/ 342 w 1025"/>
                  <a:gd name="T5" fmla="*/ 394 h 394"/>
                  <a:gd name="T6" fmla="*/ 1025 w 1025"/>
                  <a:gd name="T7" fmla="*/ 394 h 394"/>
                  <a:gd name="T8" fmla="*/ 683 w 1025"/>
                  <a:gd name="T9" fmla="*/ 0 h 394"/>
                </a:gdLst>
                <a:ahLst/>
                <a:cxnLst>
                  <a:cxn ang="0">
                    <a:pos x="T0" y="T1"/>
                  </a:cxn>
                  <a:cxn ang="0">
                    <a:pos x="T2" y="T3"/>
                  </a:cxn>
                  <a:cxn ang="0">
                    <a:pos x="T4" y="T5"/>
                  </a:cxn>
                  <a:cxn ang="0">
                    <a:pos x="T6" y="T7"/>
                  </a:cxn>
                  <a:cxn ang="0">
                    <a:pos x="T8" y="T9"/>
                  </a:cxn>
                </a:cxnLst>
                <a:rect l="0" t="0" r="r" b="b"/>
                <a:pathLst>
                  <a:path w="1025" h="394">
                    <a:moveTo>
                      <a:pt x="683" y="0"/>
                    </a:moveTo>
                    <a:lnTo>
                      <a:pt x="0" y="0"/>
                    </a:lnTo>
                    <a:lnTo>
                      <a:pt x="342" y="394"/>
                    </a:lnTo>
                    <a:lnTo>
                      <a:pt x="1025" y="394"/>
                    </a:lnTo>
                    <a:lnTo>
                      <a:pt x="683" y="0"/>
                    </a:ln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solidFill>
                    <a:prstClr val="black"/>
                  </a:solidFill>
                  <a:latin typeface="Agency FB" panose="020B0503020202020204" pitchFamily="34" charset="0"/>
                </a:endParaRPr>
              </a:p>
            </p:txBody>
          </p:sp>
          <p:sp>
            <p:nvSpPr>
              <p:cNvPr id="35" name="Freeform 90"/>
              <p:cNvSpPr>
                <a:spLocks/>
              </p:cNvSpPr>
              <p:nvPr/>
            </p:nvSpPr>
            <p:spPr bwMode="auto">
              <a:xfrm>
                <a:off x="8903560" y="4942175"/>
                <a:ext cx="365977" cy="484300"/>
              </a:xfrm>
              <a:custGeom>
                <a:avLst/>
                <a:gdLst>
                  <a:gd name="T0" fmla="*/ 342 w 342"/>
                  <a:gd name="T1" fmla="*/ 394 h 464"/>
                  <a:gd name="T2" fmla="*/ 0 w 342"/>
                  <a:gd name="T3" fmla="*/ 0 h 464"/>
                  <a:gd name="T4" fmla="*/ 0 w 342"/>
                  <a:gd name="T5" fmla="*/ 70 h 464"/>
                  <a:gd name="T6" fmla="*/ 342 w 342"/>
                  <a:gd name="T7" fmla="*/ 464 h 464"/>
                  <a:gd name="T8" fmla="*/ 342 w 342"/>
                  <a:gd name="T9" fmla="*/ 394 h 464"/>
                </a:gdLst>
                <a:ahLst/>
                <a:cxnLst>
                  <a:cxn ang="0">
                    <a:pos x="T0" y="T1"/>
                  </a:cxn>
                  <a:cxn ang="0">
                    <a:pos x="T2" y="T3"/>
                  </a:cxn>
                  <a:cxn ang="0">
                    <a:pos x="T4" y="T5"/>
                  </a:cxn>
                  <a:cxn ang="0">
                    <a:pos x="T6" y="T7"/>
                  </a:cxn>
                  <a:cxn ang="0">
                    <a:pos x="T8" y="T9"/>
                  </a:cxn>
                </a:cxnLst>
                <a:rect l="0" t="0" r="r" b="b"/>
                <a:pathLst>
                  <a:path w="342" h="464">
                    <a:moveTo>
                      <a:pt x="342" y="394"/>
                    </a:moveTo>
                    <a:lnTo>
                      <a:pt x="0" y="0"/>
                    </a:lnTo>
                    <a:lnTo>
                      <a:pt x="0" y="70"/>
                    </a:lnTo>
                    <a:lnTo>
                      <a:pt x="342" y="464"/>
                    </a:lnTo>
                    <a:lnTo>
                      <a:pt x="342" y="394"/>
                    </a:lnTo>
                    <a:close/>
                  </a:path>
                </a:pathLst>
              </a:custGeom>
              <a:solidFill>
                <a:schemeClr val="bg1">
                  <a:alpha val="63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solidFill>
                    <a:prstClr val="black"/>
                  </a:solidFill>
                  <a:latin typeface="Agency FB" panose="020B0503020202020204" pitchFamily="34" charset="0"/>
                </a:endParaRPr>
              </a:p>
            </p:txBody>
          </p:sp>
          <p:sp>
            <p:nvSpPr>
              <p:cNvPr id="36" name="Freeform 96"/>
              <p:cNvSpPr>
                <a:spLocks/>
              </p:cNvSpPr>
              <p:nvPr/>
            </p:nvSpPr>
            <p:spPr bwMode="auto">
              <a:xfrm>
                <a:off x="9269537" y="5281394"/>
                <a:ext cx="495460" cy="218144"/>
              </a:xfrm>
              <a:custGeom>
                <a:avLst/>
                <a:gdLst>
                  <a:gd name="T0" fmla="*/ 0 w 463"/>
                  <a:gd name="T1" fmla="*/ 69 h 209"/>
                  <a:gd name="T2" fmla="*/ 331 w 463"/>
                  <a:gd name="T3" fmla="*/ 69 h 209"/>
                  <a:gd name="T4" fmla="*/ 331 w 463"/>
                  <a:gd name="T5" fmla="*/ 0 h 209"/>
                  <a:gd name="T6" fmla="*/ 463 w 463"/>
                  <a:gd name="T7" fmla="*/ 104 h 209"/>
                  <a:gd name="T8" fmla="*/ 331 w 463"/>
                  <a:gd name="T9" fmla="*/ 209 h 209"/>
                  <a:gd name="T10" fmla="*/ 331 w 463"/>
                  <a:gd name="T11" fmla="*/ 139 h 209"/>
                  <a:gd name="T12" fmla="*/ 0 w 463"/>
                  <a:gd name="T13" fmla="*/ 139 h 209"/>
                  <a:gd name="T14" fmla="*/ 0 w 463"/>
                  <a:gd name="T15" fmla="*/ 69 h 2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3" h="209">
                    <a:moveTo>
                      <a:pt x="0" y="69"/>
                    </a:moveTo>
                    <a:lnTo>
                      <a:pt x="331" y="69"/>
                    </a:lnTo>
                    <a:lnTo>
                      <a:pt x="331" y="0"/>
                    </a:lnTo>
                    <a:lnTo>
                      <a:pt x="463" y="104"/>
                    </a:lnTo>
                    <a:lnTo>
                      <a:pt x="331" y="209"/>
                    </a:lnTo>
                    <a:lnTo>
                      <a:pt x="331" y="139"/>
                    </a:lnTo>
                    <a:lnTo>
                      <a:pt x="0" y="139"/>
                    </a:lnTo>
                    <a:lnTo>
                      <a:pt x="0" y="69"/>
                    </a:lnTo>
                    <a:close/>
                  </a:path>
                </a:pathLst>
              </a:custGeom>
              <a:solidFill>
                <a:schemeClr val="bg1">
                  <a:alpha val="63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solidFill>
                    <a:prstClr val="black"/>
                  </a:solidFill>
                  <a:latin typeface="Agency FB" panose="020B0503020202020204" pitchFamily="34" charset="0"/>
                </a:endParaRPr>
              </a:p>
            </p:txBody>
          </p:sp>
        </p:grpSp>
        <p:grpSp>
          <p:nvGrpSpPr>
            <p:cNvPr id="9" name="Group 8"/>
            <p:cNvGrpSpPr/>
            <p:nvPr/>
          </p:nvGrpSpPr>
          <p:grpSpPr>
            <a:xfrm>
              <a:off x="1600201" y="5381783"/>
              <a:ext cx="1879021" cy="412281"/>
              <a:chOff x="6236665" y="5099395"/>
              <a:chExt cx="1879021" cy="412281"/>
            </a:xfrm>
          </p:grpSpPr>
          <p:sp>
            <p:nvSpPr>
              <p:cNvPr id="10" name="Freeform 56"/>
              <p:cNvSpPr>
                <a:spLocks/>
              </p:cNvSpPr>
              <p:nvPr/>
            </p:nvSpPr>
            <p:spPr bwMode="auto">
              <a:xfrm>
                <a:off x="7019896" y="5099395"/>
                <a:ext cx="1095790" cy="412281"/>
              </a:xfrm>
              <a:custGeom>
                <a:avLst/>
                <a:gdLst>
                  <a:gd name="T0" fmla="*/ 682 w 1024"/>
                  <a:gd name="T1" fmla="*/ 0 h 395"/>
                  <a:gd name="T2" fmla="*/ 0 w 1024"/>
                  <a:gd name="T3" fmla="*/ 0 h 395"/>
                  <a:gd name="T4" fmla="*/ 340 w 1024"/>
                  <a:gd name="T5" fmla="*/ 395 h 395"/>
                  <a:gd name="T6" fmla="*/ 1024 w 1024"/>
                  <a:gd name="T7" fmla="*/ 395 h 395"/>
                  <a:gd name="T8" fmla="*/ 682 w 1024"/>
                  <a:gd name="T9" fmla="*/ 0 h 395"/>
                </a:gdLst>
                <a:ahLst/>
                <a:cxnLst>
                  <a:cxn ang="0">
                    <a:pos x="T0" y="T1"/>
                  </a:cxn>
                  <a:cxn ang="0">
                    <a:pos x="T2" y="T3"/>
                  </a:cxn>
                  <a:cxn ang="0">
                    <a:pos x="T4" y="T5"/>
                  </a:cxn>
                  <a:cxn ang="0">
                    <a:pos x="T6" y="T7"/>
                  </a:cxn>
                  <a:cxn ang="0">
                    <a:pos x="T8" y="T9"/>
                  </a:cxn>
                </a:cxnLst>
                <a:rect l="0" t="0" r="r" b="b"/>
                <a:pathLst>
                  <a:path w="1024" h="395">
                    <a:moveTo>
                      <a:pt x="682" y="0"/>
                    </a:moveTo>
                    <a:lnTo>
                      <a:pt x="0" y="0"/>
                    </a:lnTo>
                    <a:lnTo>
                      <a:pt x="340" y="395"/>
                    </a:lnTo>
                    <a:lnTo>
                      <a:pt x="1024" y="395"/>
                    </a:lnTo>
                    <a:lnTo>
                      <a:pt x="682" y="0"/>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en-US" sz="1351">
                  <a:solidFill>
                    <a:prstClr val="black"/>
                  </a:solidFill>
                  <a:latin typeface="Agency FB" panose="020B0503020202020204" pitchFamily="34" charset="0"/>
                </a:endParaRPr>
              </a:p>
            </p:txBody>
          </p:sp>
          <p:sp>
            <p:nvSpPr>
              <p:cNvPr id="11" name="Freeform 56"/>
              <p:cNvSpPr>
                <a:spLocks/>
              </p:cNvSpPr>
              <p:nvPr/>
            </p:nvSpPr>
            <p:spPr bwMode="auto">
              <a:xfrm>
                <a:off x="6236665" y="5099395"/>
                <a:ext cx="1205369" cy="412281"/>
              </a:xfrm>
              <a:custGeom>
                <a:avLst/>
                <a:gdLst>
                  <a:gd name="T0" fmla="*/ 682 w 1024"/>
                  <a:gd name="T1" fmla="*/ 0 h 395"/>
                  <a:gd name="T2" fmla="*/ 0 w 1024"/>
                  <a:gd name="T3" fmla="*/ 0 h 395"/>
                  <a:gd name="T4" fmla="*/ 340 w 1024"/>
                  <a:gd name="T5" fmla="*/ 395 h 395"/>
                  <a:gd name="T6" fmla="*/ 1024 w 1024"/>
                  <a:gd name="T7" fmla="*/ 395 h 395"/>
                  <a:gd name="T8" fmla="*/ 682 w 1024"/>
                  <a:gd name="T9" fmla="*/ 0 h 395"/>
                </a:gdLst>
                <a:ahLst/>
                <a:cxnLst>
                  <a:cxn ang="0">
                    <a:pos x="T0" y="T1"/>
                  </a:cxn>
                  <a:cxn ang="0">
                    <a:pos x="T2" y="T3"/>
                  </a:cxn>
                  <a:cxn ang="0">
                    <a:pos x="T4" y="T5"/>
                  </a:cxn>
                  <a:cxn ang="0">
                    <a:pos x="T6" y="T7"/>
                  </a:cxn>
                  <a:cxn ang="0">
                    <a:pos x="T8" y="T9"/>
                  </a:cxn>
                </a:cxnLst>
                <a:rect l="0" t="0" r="r" b="b"/>
                <a:pathLst>
                  <a:path w="1024" h="395">
                    <a:moveTo>
                      <a:pt x="682" y="0"/>
                    </a:moveTo>
                    <a:lnTo>
                      <a:pt x="0" y="0"/>
                    </a:lnTo>
                    <a:lnTo>
                      <a:pt x="340" y="395"/>
                    </a:lnTo>
                    <a:lnTo>
                      <a:pt x="1024" y="395"/>
                    </a:lnTo>
                    <a:lnTo>
                      <a:pt x="682" y="0"/>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en-US" sz="1351">
                  <a:solidFill>
                    <a:prstClr val="black"/>
                  </a:solidFill>
                  <a:latin typeface="Agency FB" panose="020B0503020202020204" pitchFamily="34" charset="0"/>
                </a:endParaRPr>
              </a:p>
            </p:txBody>
          </p:sp>
        </p:grpSp>
      </p:grpSp>
      <p:grpSp>
        <p:nvGrpSpPr>
          <p:cNvPr id="37" name="Group 36"/>
          <p:cNvGrpSpPr/>
          <p:nvPr/>
        </p:nvGrpSpPr>
        <p:grpSpPr>
          <a:xfrm>
            <a:off x="11284830" y="2163739"/>
            <a:ext cx="555625" cy="800100"/>
            <a:chOff x="3329130" y="788218"/>
            <a:chExt cx="555625" cy="800100"/>
          </a:xfrm>
          <a:solidFill>
            <a:schemeClr val="accent2">
              <a:lumMod val="75000"/>
            </a:schemeClr>
          </a:solidFill>
        </p:grpSpPr>
        <p:sp>
          <p:nvSpPr>
            <p:cNvPr id="38" name="Freeform 37"/>
            <p:cNvSpPr>
              <a:spLocks noEditPoints="1"/>
            </p:cNvSpPr>
            <p:nvPr/>
          </p:nvSpPr>
          <p:spPr bwMode="auto">
            <a:xfrm>
              <a:off x="3514868" y="810443"/>
              <a:ext cx="184150" cy="182563"/>
            </a:xfrm>
            <a:custGeom>
              <a:avLst/>
              <a:gdLst>
                <a:gd name="T0" fmla="*/ 39 w 77"/>
                <a:gd name="T1" fmla="*/ 76 h 76"/>
                <a:gd name="T2" fmla="*/ 52 w 77"/>
                <a:gd name="T3" fmla="*/ 74 h 76"/>
                <a:gd name="T4" fmla="*/ 73 w 77"/>
                <a:gd name="T5" fmla="*/ 53 h 76"/>
                <a:gd name="T6" fmla="*/ 72 w 77"/>
                <a:gd name="T7" fmla="*/ 22 h 76"/>
                <a:gd name="T8" fmla="*/ 48 w 77"/>
                <a:gd name="T9" fmla="*/ 3 h 76"/>
                <a:gd name="T10" fmla="*/ 17 w 77"/>
                <a:gd name="T11" fmla="*/ 8 h 76"/>
                <a:gd name="T12" fmla="*/ 2 w 77"/>
                <a:gd name="T13" fmla="*/ 34 h 76"/>
                <a:gd name="T14" fmla="*/ 11 w 77"/>
                <a:gd name="T15" fmla="*/ 64 h 76"/>
                <a:gd name="T16" fmla="*/ 39 w 77"/>
                <a:gd name="T17" fmla="*/ 76 h 76"/>
                <a:gd name="T18" fmla="*/ 39 w 77"/>
                <a:gd name="T19" fmla="*/ 76 h 76"/>
                <a:gd name="T20" fmla="*/ 39 w 77"/>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 h="76">
                  <a:moveTo>
                    <a:pt x="39" y="76"/>
                  </a:moveTo>
                  <a:cubicBezTo>
                    <a:pt x="43" y="76"/>
                    <a:pt x="48" y="75"/>
                    <a:pt x="52" y="74"/>
                  </a:cubicBezTo>
                  <a:cubicBezTo>
                    <a:pt x="62" y="70"/>
                    <a:pt x="69" y="62"/>
                    <a:pt x="73" y="53"/>
                  </a:cubicBezTo>
                  <a:cubicBezTo>
                    <a:pt x="77" y="43"/>
                    <a:pt x="77" y="31"/>
                    <a:pt x="72" y="22"/>
                  </a:cubicBezTo>
                  <a:cubicBezTo>
                    <a:pt x="67" y="12"/>
                    <a:pt x="58" y="5"/>
                    <a:pt x="48" y="3"/>
                  </a:cubicBezTo>
                  <a:cubicBezTo>
                    <a:pt x="38" y="0"/>
                    <a:pt x="26" y="2"/>
                    <a:pt x="17" y="8"/>
                  </a:cubicBezTo>
                  <a:cubicBezTo>
                    <a:pt x="9" y="14"/>
                    <a:pt x="3" y="24"/>
                    <a:pt x="2" y="34"/>
                  </a:cubicBezTo>
                  <a:cubicBezTo>
                    <a:pt x="0" y="45"/>
                    <a:pt x="4" y="56"/>
                    <a:pt x="11" y="64"/>
                  </a:cubicBezTo>
                  <a:cubicBezTo>
                    <a:pt x="18" y="71"/>
                    <a:pt x="28" y="76"/>
                    <a:pt x="39" y="76"/>
                  </a:cubicBezTo>
                  <a:close/>
                  <a:moveTo>
                    <a:pt x="39" y="76"/>
                  </a:moveTo>
                  <a:cubicBezTo>
                    <a:pt x="39" y="76"/>
                    <a:pt x="39" y="76"/>
                    <a:pt x="39"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39" name="Freeform 38"/>
            <p:cNvSpPr>
              <a:spLocks noEditPoints="1"/>
            </p:cNvSpPr>
            <p:nvPr/>
          </p:nvSpPr>
          <p:spPr bwMode="auto">
            <a:xfrm>
              <a:off x="3329130" y="788218"/>
              <a:ext cx="555625" cy="800100"/>
            </a:xfrm>
            <a:custGeom>
              <a:avLst/>
              <a:gdLst>
                <a:gd name="T0" fmla="*/ 7 w 231"/>
                <a:gd name="T1" fmla="*/ 4 h 332"/>
                <a:gd name="T2" fmla="*/ 7 w 231"/>
                <a:gd name="T3" fmla="*/ 4 h 332"/>
                <a:gd name="T4" fmla="*/ 3 w 231"/>
                <a:gd name="T5" fmla="*/ 21 h 332"/>
                <a:gd name="T6" fmla="*/ 50 w 231"/>
                <a:gd name="T7" fmla="*/ 108 h 332"/>
                <a:gd name="T8" fmla="*/ 43 w 231"/>
                <a:gd name="T9" fmla="*/ 121 h 332"/>
                <a:gd name="T10" fmla="*/ 29 w 231"/>
                <a:gd name="T11" fmla="*/ 172 h 332"/>
                <a:gd name="T12" fmla="*/ 25 w 231"/>
                <a:gd name="T13" fmla="*/ 197 h 332"/>
                <a:gd name="T14" fmla="*/ 24 w 231"/>
                <a:gd name="T15" fmla="*/ 208 h 332"/>
                <a:gd name="T16" fmla="*/ 24 w 231"/>
                <a:gd name="T17" fmla="*/ 219 h 332"/>
                <a:gd name="T18" fmla="*/ 23 w 231"/>
                <a:gd name="T19" fmla="*/ 222 h 332"/>
                <a:gd name="T20" fmla="*/ 17 w 231"/>
                <a:gd name="T21" fmla="*/ 238 h 332"/>
                <a:gd name="T22" fmla="*/ 10 w 231"/>
                <a:gd name="T23" fmla="*/ 264 h 332"/>
                <a:gd name="T24" fmla="*/ 6 w 231"/>
                <a:gd name="T25" fmla="*/ 312 h 332"/>
                <a:gd name="T26" fmla="*/ 21 w 231"/>
                <a:gd name="T27" fmla="*/ 327 h 332"/>
                <a:gd name="T28" fmla="*/ 31 w 231"/>
                <a:gd name="T29" fmla="*/ 326 h 332"/>
                <a:gd name="T30" fmla="*/ 48 w 231"/>
                <a:gd name="T31" fmla="*/ 315 h 332"/>
                <a:gd name="T32" fmla="*/ 57 w 231"/>
                <a:gd name="T33" fmla="*/ 300 h 332"/>
                <a:gd name="T34" fmla="*/ 48 w 231"/>
                <a:gd name="T35" fmla="*/ 279 h 332"/>
                <a:gd name="T36" fmla="*/ 59 w 231"/>
                <a:gd name="T37" fmla="*/ 255 h 332"/>
                <a:gd name="T38" fmla="*/ 65 w 231"/>
                <a:gd name="T39" fmla="*/ 256 h 332"/>
                <a:gd name="T40" fmla="*/ 69 w 231"/>
                <a:gd name="T41" fmla="*/ 272 h 332"/>
                <a:gd name="T42" fmla="*/ 76 w 231"/>
                <a:gd name="T43" fmla="*/ 296 h 332"/>
                <a:gd name="T44" fmla="*/ 81 w 231"/>
                <a:gd name="T45" fmla="*/ 308 h 332"/>
                <a:gd name="T46" fmla="*/ 85 w 231"/>
                <a:gd name="T47" fmla="*/ 313 h 332"/>
                <a:gd name="T48" fmla="*/ 87 w 231"/>
                <a:gd name="T49" fmla="*/ 316 h 332"/>
                <a:gd name="T50" fmla="*/ 87 w 231"/>
                <a:gd name="T51" fmla="*/ 316 h 332"/>
                <a:gd name="T52" fmla="*/ 87 w 231"/>
                <a:gd name="T53" fmla="*/ 316 h 332"/>
                <a:gd name="T54" fmla="*/ 91 w 231"/>
                <a:gd name="T55" fmla="*/ 321 h 332"/>
                <a:gd name="T56" fmla="*/ 112 w 231"/>
                <a:gd name="T57" fmla="*/ 331 h 332"/>
                <a:gd name="T58" fmla="*/ 136 w 231"/>
                <a:gd name="T59" fmla="*/ 330 h 332"/>
                <a:gd name="T60" fmla="*/ 176 w 231"/>
                <a:gd name="T61" fmla="*/ 314 h 332"/>
                <a:gd name="T62" fmla="*/ 184 w 231"/>
                <a:gd name="T63" fmla="*/ 304 h 332"/>
                <a:gd name="T64" fmla="*/ 178 w 231"/>
                <a:gd name="T65" fmla="*/ 287 h 332"/>
                <a:gd name="T66" fmla="*/ 170 w 231"/>
                <a:gd name="T67" fmla="*/ 284 h 332"/>
                <a:gd name="T68" fmla="*/ 165 w 231"/>
                <a:gd name="T69" fmla="*/ 284 h 332"/>
                <a:gd name="T70" fmla="*/ 161 w 231"/>
                <a:gd name="T71" fmla="*/ 286 h 332"/>
                <a:gd name="T72" fmla="*/ 153 w 231"/>
                <a:gd name="T73" fmla="*/ 289 h 332"/>
                <a:gd name="T74" fmla="*/ 142 w 231"/>
                <a:gd name="T75" fmla="*/ 293 h 332"/>
                <a:gd name="T76" fmla="*/ 129 w 231"/>
                <a:gd name="T77" fmla="*/ 296 h 332"/>
                <a:gd name="T78" fmla="*/ 117 w 231"/>
                <a:gd name="T79" fmla="*/ 296 h 332"/>
                <a:gd name="T80" fmla="*/ 112 w 231"/>
                <a:gd name="T81" fmla="*/ 280 h 332"/>
                <a:gd name="T82" fmla="*/ 109 w 231"/>
                <a:gd name="T83" fmla="*/ 254 h 332"/>
                <a:gd name="T84" fmla="*/ 107 w 231"/>
                <a:gd name="T85" fmla="*/ 229 h 332"/>
                <a:gd name="T86" fmla="*/ 111 w 231"/>
                <a:gd name="T87" fmla="*/ 211 h 332"/>
                <a:gd name="T88" fmla="*/ 111 w 231"/>
                <a:gd name="T89" fmla="*/ 192 h 332"/>
                <a:gd name="T90" fmla="*/ 114 w 231"/>
                <a:gd name="T91" fmla="*/ 166 h 332"/>
                <a:gd name="T92" fmla="*/ 122 w 231"/>
                <a:gd name="T93" fmla="*/ 137 h 332"/>
                <a:gd name="T94" fmla="*/ 221 w 231"/>
                <a:gd name="T95" fmla="*/ 101 h 332"/>
                <a:gd name="T96" fmla="*/ 222 w 231"/>
                <a:gd name="T97" fmla="*/ 100 h 332"/>
                <a:gd name="T98" fmla="*/ 229 w 231"/>
                <a:gd name="T99" fmla="*/ 84 h 332"/>
                <a:gd name="T100" fmla="*/ 213 w 231"/>
                <a:gd name="T101" fmla="*/ 76 h 332"/>
                <a:gd name="T102" fmla="*/ 115 w 231"/>
                <a:gd name="T103" fmla="*/ 100 h 332"/>
                <a:gd name="T104" fmla="*/ 80 w 231"/>
                <a:gd name="T105" fmla="*/ 86 h 332"/>
                <a:gd name="T106" fmla="*/ 26 w 231"/>
                <a:gd name="T107" fmla="*/ 8 h 332"/>
                <a:gd name="T108" fmla="*/ 7 w 231"/>
                <a:gd name="T109" fmla="*/ 4 h 332"/>
                <a:gd name="T110" fmla="*/ 7 w 231"/>
                <a:gd name="T111" fmla="*/ 4 h 332"/>
                <a:gd name="T112" fmla="*/ 7 w 231"/>
                <a:gd name="T113" fmla="*/ 4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1" h="332">
                  <a:moveTo>
                    <a:pt x="7" y="4"/>
                  </a:moveTo>
                  <a:cubicBezTo>
                    <a:pt x="2" y="8"/>
                    <a:pt x="13" y="0"/>
                    <a:pt x="7" y="4"/>
                  </a:cubicBezTo>
                  <a:cubicBezTo>
                    <a:pt x="2" y="8"/>
                    <a:pt x="0" y="15"/>
                    <a:pt x="3" y="21"/>
                  </a:cubicBezTo>
                  <a:cubicBezTo>
                    <a:pt x="50" y="108"/>
                    <a:pt x="50" y="108"/>
                    <a:pt x="50" y="108"/>
                  </a:cubicBezTo>
                  <a:cubicBezTo>
                    <a:pt x="47" y="112"/>
                    <a:pt x="45" y="116"/>
                    <a:pt x="43" y="121"/>
                  </a:cubicBezTo>
                  <a:cubicBezTo>
                    <a:pt x="37" y="137"/>
                    <a:pt x="32" y="154"/>
                    <a:pt x="29" y="172"/>
                  </a:cubicBezTo>
                  <a:cubicBezTo>
                    <a:pt x="27" y="180"/>
                    <a:pt x="26" y="189"/>
                    <a:pt x="25" y="197"/>
                  </a:cubicBezTo>
                  <a:cubicBezTo>
                    <a:pt x="25" y="201"/>
                    <a:pt x="24" y="204"/>
                    <a:pt x="24" y="208"/>
                  </a:cubicBezTo>
                  <a:cubicBezTo>
                    <a:pt x="24" y="211"/>
                    <a:pt x="24" y="215"/>
                    <a:pt x="24" y="219"/>
                  </a:cubicBezTo>
                  <a:cubicBezTo>
                    <a:pt x="24" y="220"/>
                    <a:pt x="23" y="221"/>
                    <a:pt x="23" y="222"/>
                  </a:cubicBezTo>
                  <a:cubicBezTo>
                    <a:pt x="21" y="227"/>
                    <a:pt x="19" y="233"/>
                    <a:pt x="17" y="238"/>
                  </a:cubicBezTo>
                  <a:cubicBezTo>
                    <a:pt x="14" y="247"/>
                    <a:pt x="12" y="255"/>
                    <a:pt x="10" y="264"/>
                  </a:cubicBezTo>
                  <a:cubicBezTo>
                    <a:pt x="6" y="279"/>
                    <a:pt x="4" y="296"/>
                    <a:pt x="6" y="312"/>
                  </a:cubicBezTo>
                  <a:cubicBezTo>
                    <a:pt x="8" y="320"/>
                    <a:pt x="14" y="325"/>
                    <a:pt x="21" y="327"/>
                  </a:cubicBezTo>
                  <a:cubicBezTo>
                    <a:pt x="24" y="327"/>
                    <a:pt x="28" y="327"/>
                    <a:pt x="31" y="326"/>
                  </a:cubicBezTo>
                  <a:cubicBezTo>
                    <a:pt x="38" y="324"/>
                    <a:pt x="43" y="320"/>
                    <a:pt x="48" y="315"/>
                  </a:cubicBezTo>
                  <a:cubicBezTo>
                    <a:pt x="52" y="311"/>
                    <a:pt x="55" y="306"/>
                    <a:pt x="57" y="300"/>
                  </a:cubicBezTo>
                  <a:cubicBezTo>
                    <a:pt x="61" y="292"/>
                    <a:pt x="57" y="282"/>
                    <a:pt x="48" y="279"/>
                  </a:cubicBezTo>
                  <a:cubicBezTo>
                    <a:pt x="51" y="271"/>
                    <a:pt x="55" y="263"/>
                    <a:pt x="59" y="255"/>
                  </a:cubicBezTo>
                  <a:cubicBezTo>
                    <a:pt x="61" y="255"/>
                    <a:pt x="63" y="255"/>
                    <a:pt x="65" y="256"/>
                  </a:cubicBezTo>
                  <a:cubicBezTo>
                    <a:pt x="67" y="261"/>
                    <a:pt x="68" y="266"/>
                    <a:pt x="69" y="272"/>
                  </a:cubicBezTo>
                  <a:cubicBezTo>
                    <a:pt x="71" y="280"/>
                    <a:pt x="73" y="288"/>
                    <a:pt x="76" y="296"/>
                  </a:cubicBezTo>
                  <a:cubicBezTo>
                    <a:pt x="78" y="300"/>
                    <a:pt x="79" y="304"/>
                    <a:pt x="81" y="308"/>
                  </a:cubicBezTo>
                  <a:cubicBezTo>
                    <a:pt x="82" y="310"/>
                    <a:pt x="83" y="311"/>
                    <a:pt x="85" y="313"/>
                  </a:cubicBezTo>
                  <a:cubicBezTo>
                    <a:pt x="85" y="314"/>
                    <a:pt x="86" y="315"/>
                    <a:pt x="87" y="316"/>
                  </a:cubicBezTo>
                  <a:cubicBezTo>
                    <a:pt x="87" y="316"/>
                    <a:pt x="87" y="316"/>
                    <a:pt x="87" y="316"/>
                  </a:cubicBezTo>
                  <a:cubicBezTo>
                    <a:pt x="87" y="316"/>
                    <a:pt x="87" y="316"/>
                    <a:pt x="87" y="316"/>
                  </a:cubicBezTo>
                  <a:cubicBezTo>
                    <a:pt x="88" y="318"/>
                    <a:pt x="89" y="319"/>
                    <a:pt x="91" y="321"/>
                  </a:cubicBezTo>
                  <a:cubicBezTo>
                    <a:pt x="96" y="326"/>
                    <a:pt x="104" y="330"/>
                    <a:pt x="112" y="331"/>
                  </a:cubicBezTo>
                  <a:cubicBezTo>
                    <a:pt x="120" y="332"/>
                    <a:pt x="128" y="331"/>
                    <a:pt x="136" y="330"/>
                  </a:cubicBezTo>
                  <a:cubicBezTo>
                    <a:pt x="150" y="327"/>
                    <a:pt x="163" y="321"/>
                    <a:pt x="176" y="314"/>
                  </a:cubicBezTo>
                  <a:cubicBezTo>
                    <a:pt x="180" y="312"/>
                    <a:pt x="183" y="308"/>
                    <a:pt x="184" y="304"/>
                  </a:cubicBezTo>
                  <a:cubicBezTo>
                    <a:pt x="185" y="298"/>
                    <a:pt x="183" y="291"/>
                    <a:pt x="178" y="287"/>
                  </a:cubicBezTo>
                  <a:cubicBezTo>
                    <a:pt x="176" y="285"/>
                    <a:pt x="173" y="284"/>
                    <a:pt x="170" y="284"/>
                  </a:cubicBezTo>
                  <a:cubicBezTo>
                    <a:pt x="168" y="284"/>
                    <a:pt x="167" y="284"/>
                    <a:pt x="165" y="284"/>
                  </a:cubicBezTo>
                  <a:cubicBezTo>
                    <a:pt x="164" y="285"/>
                    <a:pt x="162" y="285"/>
                    <a:pt x="161" y="286"/>
                  </a:cubicBezTo>
                  <a:cubicBezTo>
                    <a:pt x="158" y="287"/>
                    <a:pt x="155" y="288"/>
                    <a:pt x="153" y="289"/>
                  </a:cubicBezTo>
                  <a:cubicBezTo>
                    <a:pt x="149" y="291"/>
                    <a:pt x="145" y="292"/>
                    <a:pt x="142" y="293"/>
                  </a:cubicBezTo>
                  <a:cubicBezTo>
                    <a:pt x="137" y="294"/>
                    <a:pt x="133" y="295"/>
                    <a:pt x="129" y="296"/>
                  </a:cubicBezTo>
                  <a:cubicBezTo>
                    <a:pt x="125" y="296"/>
                    <a:pt x="121" y="297"/>
                    <a:pt x="117" y="296"/>
                  </a:cubicBezTo>
                  <a:cubicBezTo>
                    <a:pt x="117" y="295"/>
                    <a:pt x="114" y="291"/>
                    <a:pt x="112" y="280"/>
                  </a:cubicBezTo>
                  <a:cubicBezTo>
                    <a:pt x="111" y="271"/>
                    <a:pt x="109" y="262"/>
                    <a:pt x="109" y="254"/>
                  </a:cubicBezTo>
                  <a:cubicBezTo>
                    <a:pt x="108" y="245"/>
                    <a:pt x="108" y="237"/>
                    <a:pt x="107" y="229"/>
                  </a:cubicBezTo>
                  <a:cubicBezTo>
                    <a:pt x="110" y="223"/>
                    <a:pt x="111" y="217"/>
                    <a:pt x="111" y="211"/>
                  </a:cubicBezTo>
                  <a:cubicBezTo>
                    <a:pt x="111" y="204"/>
                    <a:pt x="111" y="198"/>
                    <a:pt x="111" y="192"/>
                  </a:cubicBezTo>
                  <a:cubicBezTo>
                    <a:pt x="112" y="183"/>
                    <a:pt x="112" y="174"/>
                    <a:pt x="114" y="166"/>
                  </a:cubicBezTo>
                  <a:cubicBezTo>
                    <a:pt x="117" y="152"/>
                    <a:pt x="122" y="139"/>
                    <a:pt x="122" y="137"/>
                  </a:cubicBezTo>
                  <a:cubicBezTo>
                    <a:pt x="221" y="101"/>
                    <a:pt x="221" y="101"/>
                    <a:pt x="221" y="101"/>
                  </a:cubicBezTo>
                  <a:cubicBezTo>
                    <a:pt x="221" y="101"/>
                    <a:pt x="222" y="100"/>
                    <a:pt x="222" y="100"/>
                  </a:cubicBezTo>
                  <a:cubicBezTo>
                    <a:pt x="228" y="97"/>
                    <a:pt x="231" y="90"/>
                    <a:pt x="229" y="84"/>
                  </a:cubicBezTo>
                  <a:cubicBezTo>
                    <a:pt x="226" y="78"/>
                    <a:pt x="220" y="74"/>
                    <a:pt x="213" y="76"/>
                  </a:cubicBezTo>
                  <a:cubicBezTo>
                    <a:pt x="213" y="76"/>
                    <a:pt x="122" y="99"/>
                    <a:pt x="115" y="100"/>
                  </a:cubicBezTo>
                  <a:cubicBezTo>
                    <a:pt x="100" y="102"/>
                    <a:pt x="90" y="98"/>
                    <a:pt x="80" y="86"/>
                  </a:cubicBezTo>
                  <a:cubicBezTo>
                    <a:pt x="66" y="69"/>
                    <a:pt x="26" y="8"/>
                    <a:pt x="26" y="8"/>
                  </a:cubicBezTo>
                  <a:cubicBezTo>
                    <a:pt x="21" y="2"/>
                    <a:pt x="13" y="0"/>
                    <a:pt x="7" y="4"/>
                  </a:cubicBezTo>
                  <a:close/>
                  <a:moveTo>
                    <a:pt x="7" y="4"/>
                  </a:moveTo>
                  <a:cubicBezTo>
                    <a:pt x="7" y="4"/>
                    <a:pt x="7" y="4"/>
                    <a:pt x="7"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grpSp>
      <p:sp>
        <p:nvSpPr>
          <p:cNvPr id="40" name="Content Placeholder 2"/>
          <p:cNvSpPr txBox="1">
            <a:spLocks/>
          </p:cNvSpPr>
          <p:nvPr/>
        </p:nvSpPr>
        <p:spPr>
          <a:xfrm>
            <a:off x="7847568" y="4695433"/>
            <a:ext cx="1238980" cy="31926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id-ID" b="1">
                <a:solidFill>
                  <a:srgbClr val="44546A"/>
                </a:solidFill>
                <a:latin typeface="Agency FB" panose="020B0503020202020204" pitchFamily="34" charset="0"/>
              </a:rPr>
              <a:t>Step 1</a:t>
            </a:r>
            <a:endParaRPr lang="en-US" sz="1100" dirty="0">
              <a:solidFill>
                <a:srgbClr val="44546A"/>
              </a:solidFill>
              <a:latin typeface="Agency FB" panose="020B0503020202020204" pitchFamily="34" charset="0"/>
            </a:endParaRPr>
          </a:p>
        </p:txBody>
      </p:sp>
      <p:sp>
        <p:nvSpPr>
          <p:cNvPr id="41" name="Content Placeholder 2"/>
          <p:cNvSpPr txBox="1">
            <a:spLocks/>
          </p:cNvSpPr>
          <p:nvPr/>
        </p:nvSpPr>
        <p:spPr>
          <a:xfrm>
            <a:off x="8629818" y="4214448"/>
            <a:ext cx="1238980" cy="31926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id-ID" b="1" dirty="0">
                <a:solidFill>
                  <a:srgbClr val="44546A"/>
                </a:solidFill>
                <a:latin typeface="Agency FB" panose="020B0503020202020204" pitchFamily="34" charset="0"/>
              </a:rPr>
              <a:t>Step 2</a:t>
            </a:r>
            <a:endParaRPr lang="en-US" sz="1100" dirty="0">
              <a:solidFill>
                <a:srgbClr val="44546A"/>
              </a:solidFill>
              <a:latin typeface="Agency FB" panose="020B0503020202020204" pitchFamily="34" charset="0"/>
            </a:endParaRPr>
          </a:p>
        </p:txBody>
      </p:sp>
      <p:sp>
        <p:nvSpPr>
          <p:cNvPr id="42" name="Content Placeholder 2"/>
          <p:cNvSpPr txBox="1">
            <a:spLocks/>
          </p:cNvSpPr>
          <p:nvPr/>
        </p:nvSpPr>
        <p:spPr>
          <a:xfrm>
            <a:off x="9386005" y="3826103"/>
            <a:ext cx="1238980" cy="31926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id-ID" b="1">
                <a:solidFill>
                  <a:srgbClr val="44546A"/>
                </a:solidFill>
                <a:latin typeface="Agency FB" panose="020B0503020202020204" pitchFamily="34" charset="0"/>
              </a:rPr>
              <a:t>Step 3</a:t>
            </a:r>
            <a:endParaRPr lang="en-US" sz="1100" dirty="0">
              <a:solidFill>
                <a:srgbClr val="44546A"/>
              </a:solidFill>
              <a:latin typeface="Agency FB" panose="020B0503020202020204" pitchFamily="34" charset="0"/>
            </a:endParaRPr>
          </a:p>
        </p:txBody>
      </p:sp>
      <p:sp>
        <p:nvSpPr>
          <p:cNvPr id="43" name="Content Placeholder 2"/>
          <p:cNvSpPr txBox="1">
            <a:spLocks/>
          </p:cNvSpPr>
          <p:nvPr/>
        </p:nvSpPr>
        <p:spPr>
          <a:xfrm>
            <a:off x="10170947" y="3408205"/>
            <a:ext cx="1238980" cy="31926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id-ID" b="1">
                <a:solidFill>
                  <a:srgbClr val="44546A"/>
                </a:solidFill>
                <a:latin typeface="Agency FB" panose="020B0503020202020204" pitchFamily="34" charset="0"/>
              </a:rPr>
              <a:t>Step 4</a:t>
            </a:r>
            <a:endParaRPr lang="en-US" sz="1100" dirty="0">
              <a:solidFill>
                <a:srgbClr val="44546A"/>
              </a:solidFill>
              <a:latin typeface="Agency FB" panose="020B0503020202020204" pitchFamily="34" charset="0"/>
            </a:endParaRPr>
          </a:p>
        </p:txBody>
      </p:sp>
      <p:sp>
        <p:nvSpPr>
          <p:cNvPr id="44" name="Content Placeholder 2"/>
          <p:cNvSpPr txBox="1">
            <a:spLocks/>
          </p:cNvSpPr>
          <p:nvPr/>
        </p:nvSpPr>
        <p:spPr>
          <a:xfrm>
            <a:off x="10861858" y="2960510"/>
            <a:ext cx="1238980" cy="31926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id-ID" b="1">
                <a:solidFill>
                  <a:srgbClr val="44546A"/>
                </a:solidFill>
                <a:latin typeface="Agency FB" panose="020B0503020202020204" pitchFamily="34" charset="0"/>
              </a:rPr>
              <a:t>Goal</a:t>
            </a:r>
            <a:endParaRPr lang="en-US" sz="1100" dirty="0">
              <a:solidFill>
                <a:srgbClr val="44546A"/>
              </a:solidFill>
              <a:latin typeface="Agency FB" panose="020B0503020202020204" pitchFamily="34" charset="0"/>
            </a:endParaRPr>
          </a:p>
        </p:txBody>
      </p:sp>
      <p:grpSp>
        <p:nvGrpSpPr>
          <p:cNvPr id="45" name="Group 44"/>
          <p:cNvGrpSpPr/>
          <p:nvPr/>
        </p:nvGrpSpPr>
        <p:grpSpPr>
          <a:xfrm rot="1415772">
            <a:off x="9014561" y="2595857"/>
            <a:ext cx="1288301" cy="1532882"/>
            <a:chOff x="3673983" y="1987248"/>
            <a:chExt cx="1949452" cy="1628776"/>
          </a:xfrm>
          <a:gradFill flip="none" rotWithShape="1">
            <a:gsLst>
              <a:gs pos="0">
                <a:schemeClr val="accent5">
                  <a:tint val="66000"/>
                  <a:satMod val="160000"/>
                </a:schemeClr>
              </a:gs>
              <a:gs pos="50000">
                <a:schemeClr val="accent5">
                  <a:tint val="44500"/>
                  <a:satMod val="160000"/>
                </a:schemeClr>
              </a:gs>
              <a:gs pos="100000">
                <a:schemeClr val="accent5">
                  <a:tint val="23500"/>
                  <a:satMod val="160000"/>
                </a:schemeClr>
              </a:gs>
            </a:gsLst>
            <a:lin ang="5400000" scaled="1"/>
            <a:tileRect/>
          </a:gradFill>
        </p:grpSpPr>
        <p:sp>
          <p:nvSpPr>
            <p:cNvPr id="46" name="Freeform 21"/>
            <p:cNvSpPr>
              <a:spLocks/>
            </p:cNvSpPr>
            <p:nvPr/>
          </p:nvSpPr>
          <p:spPr bwMode="auto">
            <a:xfrm rot="10800000">
              <a:off x="5115434" y="1987248"/>
              <a:ext cx="508001" cy="446088"/>
            </a:xfrm>
            <a:custGeom>
              <a:avLst/>
              <a:gdLst>
                <a:gd name="T0" fmla="*/ 11 w 320"/>
                <a:gd name="T1" fmla="*/ 0 h 281"/>
                <a:gd name="T2" fmla="*/ 320 w 320"/>
                <a:gd name="T3" fmla="*/ 281 h 281"/>
                <a:gd name="T4" fmla="*/ 0 w 320"/>
                <a:gd name="T5" fmla="*/ 281 h 281"/>
                <a:gd name="T6" fmla="*/ 11 w 320"/>
                <a:gd name="T7" fmla="*/ 0 h 281"/>
              </a:gdLst>
              <a:ahLst/>
              <a:cxnLst>
                <a:cxn ang="0">
                  <a:pos x="T0" y="T1"/>
                </a:cxn>
                <a:cxn ang="0">
                  <a:pos x="T2" y="T3"/>
                </a:cxn>
                <a:cxn ang="0">
                  <a:pos x="T4" y="T5"/>
                </a:cxn>
                <a:cxn ang="0">
                  <a:pos x="T6" y="T7"/>
                </a:cxn>
              </a:cxnLst>
              <a:rect l="0" t="0" r="r" b="b"/>
              <a:pathLst>
                <a:path w="320" h="281">
                  <a:moveTo>
                    <a:pt x="11" y="0"/>
                  </a:moveTo>
                  <a:lnTo>
                    <a:pt x="320" y="281"/>
                  </a:lnTo>
                  <a:lnTo>
                    <a:pt x="0" y="281"/>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solidFill>
                  <a:prstClr val="black"/>
                </a:solidFill>
                <a:latin typeface="Agency FB" panose="020B0503020202020204" pitchFamily="34" charset="0"/>
              </a:endParaRPr>
            </a:p>
          </p:txBody>
        </p:sp>
        <p:sp>
          <p:nvSpPr>
            <p:cNvPr id="47" name="Freeform 22"/>
            <p:cNvSpPr>
              <a:spLocks/>
            </p:cNvSpPr>
            <p:nvPr/>
          </p:nvSpPr>
          <p:spPr bwMode="auto">
            <a:xfrm rot="10800000">
              <a:off x="3673983" y="2072973"/>
              <a:ext cx="1824039" cy="1543051"/>
            </a:xfrm>
            <a:custGeom>
              <a:avLst/>
              <a:gdLst>
                <a:gd name="T0" fmla="*/ 851 w 1149"/>
                <a:gd name="T1" fmla="*/ 0 h 972"/>
                <a:gd name="T2" fmla="*/ 0 w 1149"/>
                <a:gd name="T3" fmla="*/ 822 h 972"/>
                <a:gd name="T4" fmla="*/ 156 w 1149"/>
                <a:gd name="T5" fmla="*/ 972 h 972"/>
                <a:gd name="T6" fmla="*/ 1149 w 1149"/>
                <a:gd name="T7" fmla="*/ 134 h 972"/>
                <a:gd name="T8" fmla="*/ 851 w 1149"/>
                <a:gd name="T9" fmla="*/ 0 h 972"/>
              </a:gdLst>
              <a:ahLst/>
              <a:cxnLst>
                <a:cxn ang="0">
                  <a:pos x="T0" y="T1"/>
                </a:cxn>
                <a:cxn ang="0">
                  <a:pos x="T2" y="T3"/>
                </a:cxn>
                <a:cxn ang="0">
                  <a:pos x="T4" y="T5"/>
                </a:cxn>
                <a:cxn ang="0">
                  <a:pos x="T6" y="T7"/>
                </a:cxn>
                <a:cxn ang="0">
                  <a:pos x="T8" y="T9"/>
                </a:cxn>
              </a:cxnLst>
              <a:rect l="0" t="0" r="r" b="b"/>
              <a:pathLst>
                <a:path w="1149" h="972">
                  <a:moveTo>
                    <a:pt x="851" y="0"/>
                  </a:moveTo>
                  <a:lnTo>
                    <a:pt x="0" y="822"/>
                  </a:lnTo>
                  <a:lnTo>
                    <a:pt x="156" y="972"/>
                  </a:lnTo>
                  <a:lnTo>
                    <a:pt x="1149" y="134"/>
                  </a:lnTo>
                  <a:lnTo>
                    <a:pt x="85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solidFill>
                  <a:prstClr val="black"/>
                </a:solidFill>
                <a:latin typeface="Agency FB" panose="020B0503020202020204" pitchFamily="34" charset="0"/>
              </a:endParaRPr>
            </a:p>
          </p:txBody>
        </p:sp>
      </p:grpSp>
      <p:grpSp>
        <p:nvGrpSpPr>
          <p:cNvPr id="48" name="Group 47"/>
          <p:cNvGrpSpPr/>
          <p:nvPr/>
        </p:nvGrpSpPr>
        <p:grpSpPr>
          <a:xfrm>
            <a:off x="444634" y="3644896"/>
            <a:ext cx="4315371" cy="2778580"/>
            <a:chOff x="6505391" y="2580432"/>
            <a:chExt cx="4315371" cy="2778580"/>
          </a:xfrm>
        </p:grpSpPr>
        <p:grpSp>
          <p:nvGrpSpPr>
            <p:cNvPr id="49" name="Group 343"/>
            <p:cNvGrpSpPr/>
            <p:nvPr/>
          </p:nvGrpSpPr>
          <p:grpSpPr>
            <a:xfrm>
              <a:off x="6505391" y="2580432"/>
              <a:ext cx="4315371" cy="858007"/>
              <a:chOff x="4609102" y="1783549"/>
              <a:chExt cx="4315371" cy="858007"/>
            </a:xfrm>
          </p:grpSpPr>
          <p:sp>
            <p:nvSpPr>
              <p:cNvPr id="70" name="Rectangle 69"/>
              <p:cNvSpPr/>
              <p:nvPr/>
            </p:nvSpPr>
            <p:spPr>
              <a:xfrm>
                <a:off x="4609102" y="1783549"/>
                <a:ext cx="1680268" cy="400110"/>
              </a:xfrm>
              <a:prstGeom prst="rect">
                <a:avLst/>
              </a:prstGeom>
            </p:spPr>
            <p:txBody>
              <a:bodyPr wrap="none">
                <a:spAutoFit/>
              </a:bodyPr>
              <a:lstStyle/>
              <a:p>
                <a:r>
                  <a:rPr lang="en-US" sz="2000" b="1" dirty="0">
                    <a:solidFill>
                      <a:srgbClr val="44546A"/>
                    </a:solidFill>
                    <a:latin typeface="Agency FB" panose="020B0503020202020204" pitchFamily="34" charset="0"/>
                    <a:ea typeface="Roboto" panose="02000000000000000000" pitchFamily="2" charset="0"/>
                    <a:cs typeface="Lato" panose="020F0502020204030203" pitchFamily="34" charset="0"/>
                  </a:rPr>
                  <a:t>How This Work </a:t>
                </a:r>
                <a:r>
                  <a:rPr lang="en-US" sz="2000" b="1">
                    <a:solidFill>
                      <a:srgbClr val="44546A"/>
                    </a:solidFill>
                    <a:latin typeface="Agency FB" panose="020B0503020202020204" pitchFamily="34" charset="0"/>
                    <a:ea typeface="Roboto" panose="02000000000000000000" pitchFamily="2" charset="0"/>
                    <a:cs typeface="Lato" panose="020F0502020204030203" pitchFamily="34" charset="0"/>
                  </a:rPr>
                  <a:t>? </a:t>
                </a:r>
                <a:endParaRPr lang="en-US" sz="2000" b="1" dirty="0">
                  <a:solidFill>
                    <a:srgbClr val="44546A"/>
                  </a:solidFill>
                  <a:latin typeface="Agency FB" panose="020B0503020202020204" pitchFamily="34" charset="0"/>
                  <a:ea typeface="Roboto" panose="02000000000000000000" pitchFamily="2" charset="0"/>
                  <a:cs typeface="Lato" panose="020F0502020204030203" pitchFamily="34" charset="0"/>
                </a:endParaRPr>
              </a:p>
            </p:txBody>
          </p:sp>
          <p:sp>
            <p:nvSpPr>
              <p:cNvPr id="71" name="Rectangle 70"/>
              <p:cNvSpPr/>
              <p:nvPr/>
            </p:nvSpPr>
            <p:spPr>
              <a:xfrm>
                <a:off x="4609102" y="2179891"/>
                <a:ext cx="4315371" cy="461665"/>
              </a:xfrm>
              <a:prstGeom prst="rect">
                <a:avLst/>
              </a:prstGeom>
            </p:spPr>
            <p:txBody>
              <a:bodyPr wrap="square">
                <a:spAutoFit/>
              </a:bodyPr>
              <a:lstStyle/>
              <a:p>
                <a:r>
                  <a:rPr lang="ms-MY" sz="1200" dirty="0">
                    <a:solidFill>
                      <a:prstClr val="white">
                        <a:lumMod val="65000"/>
                      </a:prstClr>
                    </a:solidFill>
                    <a:latin typeface="Agency FB" panose="020B0503020202020204" pitchFamily="34" charset="0"/>
                    <a:ea typeface="Open Sans Light" pitchFamily="34" charset="0"/>
                    <a:cs typeface="Open Sans Light" pitchFamily="34" charset="0"/>
                  </a:rPr>
                  <a:t>Lorem ipsum dolor sit amet, consectetur adipiscing elit. Praesent sodales odio sit amet odio tristique quis tempus odio Lorem ipsum dolor sit amet</a:t>
                </a:r>
              </a:p>
            </p:txBody>
          </p:sp>
        </p:grpSp>
        <p:grpSp>
          <p:nvGrpSpPr>
            <p:cNvPr id="50" name="Group 344"/>
            <p:cNvGrpSpPr/>
            <p:nvPr/>
          </p:nvGrpSpPr>
          <p:grpSpPr>
            <a:xfrm>
              <a:off x="6539727" y="3784652"/>
              <a:ext cx="3179702" cy="288476"/>
              <a:chOff x="4643438" y="2786064"/>
              <a:chExt cx="3179702" cy="288476"/>
            </a:xfrm>
          </p:grpSpPr>
          <p:sp>
            <p:nvSpPr>
              <p:cNvPr id="66" name="Rectangle 65"/>
              <p:cNvSpPr/>
              <p:nvPr/>
            </p:nvSpPr>
            <p:spPr>
              <a:xfrm>
                <a:off x="5072066" y="2786064"/>
                <a:ext cx="2751074" cy="276999"/>
              </a:xfrm>
              <a:prstGeom prst="rect">
                <a:avLst/>
              </a:prstGeom>
            </p:spPr>
            <p:txBody>
              <a:bodyPr wrap="none">
                <a:spAutoFit/>
              </a:bodyPr>
              <a:lstStyle/>
              <a:p>
                <a:r>
                  <a:rPr lang="en-US" sz="1200">
                    <a:solidFill>
                      <a:prstClr val="white">
                        <a:lumMod val="65000"/>
                      </a:prstClr>
                    </a:solidFill>
                    <a:latin typeface="Agency FB" panose="020B0503020202020204" pitchFamily="34" charset="0"/>
                  </a:rPr>
                  <a:t>Lorem ipsum </a:t>
                </a:r>
                <a:r>
                  <a:rPr lang="ms-MY" sz="1200">
                    <a:solidFill>
                      <a:prstClr val="white">
                        <a:lumMod val="65000"/>
                      </a:prstClr>
                    </a:solidFill>
                    <a:latin typeface="Agency FB" panose="020B0503020202020204" pitchFamily="34" charset="0"/>
                  </a:rPr>
                  <a:t>odio </a:t>
                </a:r>
                <a:r>
                  <a:rPr lang="ms-MY" sz="1200" dirty="0">
                    <a:solidFill>
                      <a:prstClr val="white">
                        <a:lumMod val="65000"/>
                      </a:prstClr>
                    </a:solidFill>
                    <a:latin typeface="Agency FB" panose="020B0503020202020204" pitchFamily="34" charset="0"/>
                  </a:rPr>
                  <a:t>sit amet odio tristique quis tempus</a:t>
                </a:r>
                <a:endParaRPr lang="en-US" sz="1200" dirty="0">
                  <a:solidFill>
                    <a:prstClr val="white">
                      <a:lumMod val="65000"/>
                    </a:prstClr>
                  </a:solidFill>
                  <a:latin typeface="Agency FB" panose="020B0503020202020204" pitchFamily="34" charset="0"/>
                  <a:ea typeface="Open Sans" pitchFamily="34" charset="0"/>
                  <a:cs typeface="Open Sans" pitchFamily="34" charset="0"/>
                </a:endParaRPr>
              </a:p>
            </p:txBody>
          </p:sp>
          <p:grpSp>
            <p:nvGrpSpPr>
              <p:cNvPr id="67" name="Group 332"/>
              <p:cNvGrpSpPr/>
              <p:nvPr/>
            </p:nvGrpSpPr>
            <p:grpSpPr>
              <a:xfrm>
                <a:off x="4643438" y="2786064"/>
                <a:ext cx="288476" cy="288476"/>
                <a:chOff x="4643438" y="2786064"/>
                <a:chExt cx="288476" cy="288476"/>
              </a:xfrm>
            </p:grpSpPr>
            <p:sp>
              <p:nvSpPr>
                <p:cNvPr id="68" name="Oval 67"/>
                <p:cNvSpPr/>
                <p:nvPr/>
              </p:nvSpPr>
              <p:spPr>
                <a:xfrm>
                  <a:off x="4643438" y="2786064"/>
                  <a:ext cx="288476" cy="2884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prstClr val="white"/>
                    </a:solidFill>
                    <a:latin typeface="Agency FB" panose="020B0503020202020204" pitchFamily="34" charset="0"/>
                  </a:endParaRPr>
                </a:p>
              </p:txBody>
            </p:sp>
            <p:sp>
              <p:nvSpPr>
                <p:cNvPr id="69"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400" dirty="0">
                    <a:solidFill>
                      <a:prstClr val="black"/>
                    </a:solidFill>
                    <a:latin typeface="Agency FB" panose="020B0503020202020204" pitchFamily="34" charset="0"/>
                  </a:endParaRPr>
                </a:p>
              </p:txBody>
            </p:sp>
          </p:grpSp>
        </p:grpSp>
        <p:grpSp>
          <p:nvGrpSpPr>
            <p:cNvPr id="51" name="Group 347"/>
            <p:cNvGrpSpPr/>
            <p:nvPr/>
          </p:nvGrpSpPr>
          <p:grpSpPr>
            <a:xfrm>
              <a:off x="6539727" y="5070536"/>
              <a:ext cx="3179702" cy="288476"/>
              <a:chOff x="4643438" y="4071948"/>
              <a:chExt cx="3179702" cy="288476"/>
            </a:xfrm>
          </p:grpSpPr>
          <p:sp>
            <p:nvSpPr>
              <p:cNvPr id="62" name="Rectangle 61"/>
              <p:cNvSpPr/>
              <p:nvPr/>
            </p:nvSpPr>
            <p:spPr>
              <a:xfrm>
                <a:off x="5072066" y="4071948"/>
                <a:ext cx="2751074" cy="276999"/>
              </a:xfrm>
              <a:prstGeom prst="rect">
                <a:avLst/>
              </a:prstGeom>
            </p:spPr>
            <p:txBody>
              <a:bodyPr wrap="none">
                <a:spAutoFit/>
              </a:bodyPr>
              <a:lstStyle/>
              <a:p>
                <a:r>
                  <a:rPr lang="en-US" sz="1200">
                    <a:solidFill>
                      <a:prstClr val="white">
                        <a:lumMod val="65000"/>
                      </a:prstClr>
                    </a:solidFill>
                    <a:latin typeface="Agency FB" panose="020B0503020202020204" pitchFamily="34" charset="0"/>
                  </a:rPr>
                  <a:t>Lorem ipsum </a:t>
                </a:r>
                <a:r>
                  <a:rPr lang="ms-MY" sz="1200">
                    <a:solidFill>
                      <a:prstClr val="white">
                        <a:lumMod val="65000"/>
                      </a:prstClr>
                    </a:solidFill>
                    <a:latin typeface="Agency FB" panose="020B0503020202020204" pitchFamily="34" charset="0"/>
                  </a:rPr>
                  <a:t>odio sit amet odio tristique quis tempus</a:t>
                </a:r>
                <a:endParaRPr lang="en-US" sz="1200" dirty="0">
                  <a:solidFill>
                    <a:prstClr val="white">
                      <a:lumMod val="65000"/>
                    </a:prstClr>
                  </a:solidFill>
                  <a:latin typeface="Agency FB" panose="020B0503020202020204" pitchFamily="34" charset="0"/>
                  <a:ea typeface="Open Sans" pitchFamily="34" charset="0"/>
                  <a:cs typeface="Open Sans" pitchFamily="34" charset="0"/>
                </a:endParaRPr>
              </a:p>
            </p:txBody>
          </p:sp>
          <p:grpSp>
            <p:nvGrpSpPr>
              <p:cNvPr id="63" name="Group 342"/>
              <p:cNvGrpSpPr/>
              <p:nvPr/>
            </p:nvGrpSpPr>
            <p:grpSpPr>
              <a:xfrm>
                <a:off x="4643438" y="4071948"/>
                <a:ext cx="288476" cy="288476"/>
                <a:chOff x="4643438" y="4071948"/>
                <a:chExt cx="288476" cy="288476"/>
              </a:xfrm>
            </p:grpSpPr>
            <p:sp>
              <p:nvSpPr>
                <p:cNvPr id="64" name="Oval 63"/>
                <p:cNvSpPr/>
                <p:nvPr/>
              </p:nvSpPr>
              <p:spPr>
                <a:xfrm>
                  <a:off x="4643438" y="4071948"/>
                  <a:ext cx="288476" cy="28847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prstClr val="white"/>
                    </a:solidFill>
                    <a:latin typeface="Agency FB" panose="020B0503020202020204" pitchFamily="34" charset="0"/>
                  </a:endParaRPr>
                </a:p>
              </p:txBody>
            </p:sp>
            <p:sp>
              <p:nvSpPr>
                <p:cNvPr id="65" name="Freeform 105"/>
                <p:cNvSpPr>
                  <a:spLocks/>
                </p:cNvSpPr>
                <p:nvPr/>
              </p:nvSpPr>
              <p:spPr bwMode="auto">
                <a:xfrm>
                  <a:off x="4742079" y="4165806"/>
                  <a:ext cx="105018" cy="105018"/>
                </a:xfrm>
                <a:custGeom>
                  <a:avLst/>
                  <a:gdLst/>
                  <a:ahLst/>
                  <a:cxnLst>
                    <a:cxn ang="0">
                      <a:pos x="255" y="58"/>
                    </a:cxn>
                    <a:cxn ang="0">
                      <a:pos x="257" y="53"/>
                    </a:cxn>
                    <a:cxn ang="0">
                      <a:pos x="262" y="38"/>
                    </a:cxn>
                    <a:cxn ang="0">
                      <a:pos x="257" y="24"/>
                    </a:cxn>
                    <a:cxn ang="0">
                      <a:pos x="244" y="9"/>
                    </a:cxn>
                    <a:cxn ang="0">
                      <a:pos x="241" y="5"/>
                    </a:cxn>
                    <a:cxn ang="0">
                      <a:pos x="224" y="0"/>
                    </a:cxn>
                    <a:cxn ang="0">
                      <a:pos x="210" y="5"/>
                    </a:cxn>
                    <a:cxn ang="0">
                      <a:pos x="132" y="82"/>
                    </a:cxn>
                    <a:cxn ang="0">
                      <a:pos x="58" y="9"/>
                    </a:cxn>
                    <a:cxn ang="0">
                      <a:pos x="49" y="2"/>
                    </a:cxn>
                    <a:cxn ang="0">
                      <a:pos x="27" y="2"/>
                    </a:cxn>
                    <a:cxn ang="0">
                      <a:pos x="18" y="9"/>
                    </a:cxn>
                    <a:cxn ang="0">
                      <a:pos x="9" y="18"/>
                    </a:cxn>
                    <a:cxn ang="0">
                      <a:pos x="3" y="27"/>
                    </a:cxn>
                    <a:cxn ang="0">
                      <a:pos x="3" y="49"/>
                    </a:cxn>
                    <a:cxn ang="0">
                      <a:pos x="9" y="58"/>
                    </a:cxn>
                    <a:cxn ang="0">
                      <a:pos x="9" y="205"/>
                    </a:cxn>
                    <a:cxn ang="0">
                      <a:pos x="5" y="210"/>
                    </a:cxn>
                    <a:cxn ang="0">
                      <a:pos x="0" y="225"/>
                    </a:cxn>
                    <a:cxn ang="0">
                      <a:pos x="5" y="241"/>
                    </a:cxn>
                    <a:cxn ang="0">
                      <a:pos x="18" y="254"/>
                    </a:cxn>
                    <a:cxn ang="0">
                      <a:pos x="23" y="257"/>
                    </a:cxn>
                    <a:cxn ang="0">
                      <a:pos x="38" y="263"/>
                    </a:cxn>
                    <a:cxn ang="0">
                      <a:pos x="54" y="257"/>
                    </a:cxn>
                    <a:cxn ang="0">
                      <a:pos x="132" y="181"/>
                    </a:cxn>
                    <a:cxn ang="0">
                      <a:pos x="204" y="254"/>
                    </a:cxn>
                    <a:cxn ang="0">
                      <a:pos x="214" y="261"/>
                    </a:cxn>
                    <a:cxn ang="0">
                      <a:pos x="235" y="261"/>
                    </a:cxn>
                    <a:cxn ang="0">
                      <a:pos x="244" y="254"/>
                    </a:cxn>
                    <a:cxn ang="0">
                      <a:pos x="255" y="245"/>
                    </a:cxn>
                    <a:cxn ang="0">
                      <a:pos x="261" y="236"/>
                    </a:cxn>
                    <a:cxn ang="0">
                      <a:pos x="261" y="214"/>
                    </a:cxn>
                    <a:cxn ang="0">
                      <a:pos x="255" y="205"/>
                    </a:cxn>
                  </a:cxnLst>
                  <a:rect l="0" t="0" r="r" b="b"/>
                  <a:pathLst>
                    <a:path w="262" h="263">
                      <a:moveTo>
                        <a:pt x="181" y="132"/>
                      </a:moveTo>
                      <a:lnTo>
                        <a:pt x="255" y="58"/>
                      </a:lnTo>
                      <a:lnTo>
                        <a:pt x="255" y="58"/>
                      </a:lnTo>
                      <a:lnTo>
                        <a:pt x="257" y="53"/>
                      </a:lnTo>
                      <a:lnTo>
                        <a:pt x="261" y="49"/>
                      </a:lnTo>
                      <a:lnTo>
                        <a:pt x="262" y="38"/>
                      </a:lnTo>
                      <a:lnTo>
                        <a:pt x="261" y="27"/>
                      </a:lnTo>
                      <a:lnTo>
                        <a:pt x="257" y="24"/>
                      </a:lnTo>
                      <a:lnTo>
                        <a:pt x="255" y="18"/>
                      </a:lnTo>
                      <a:lnTo>
                        <a:pt x="244" y="9"/>
                      </a:lnTo>
                      <a:lnTo>
                        <a:pt x="244" y="9"/>
                      </a:lnTo>
                      <a:lnTo>
                        <a:pt x="241" y="5"/>
                      </a:lnTo>
                      <a:lnTo>
                        <a:pt x="235" y="2"/>
                      </a:lnTo>
                      <a:lnTo>
                        <a:pt x="224" y="0"/>
                      </a:lnTo>
                      <a:lnTo>
                        <a:pt x="214" y="2"/>
                      </a:lnTo>
                      <a:lnTo>
                        <a:pt x="210" y="5"/>
                      </a:lnTo>
                      <a:lnTo>
                        <a:pt x="204" y="9"/>
                      </a:lnTo>
                      <a:lnTo>
                        <a:pt x="132" y="82"/>
                      </a:lnTo>
                      <a:lnTo>
                        <a:pt x="58" y="9"/>
                      </a:lnTo>
                      <a:lnTo>
                        <a:pt x="58" y="9"/>
                      </a:lnTo>
                      <a:lnTo>
                        <a:pt x="54" y="5"/>
                      </a:lnTo>
                      <a:lnTo>
                        <a:pt x="49" y="2"/>
                      </a:lnTo>
                      <a:lnTo>
                        <a:pt x="38" y="0"/>
                      </a:lnTo>
                      <a:lnTo>
                        <a:pt x="27" y="2"/>
                      </a:lnTo>
                      <a:lnTo>
                        <a:pt x="23" y="5"/>
                      </a:lnTo>
                      <a:lnTo>
                        <a:pt x="18" y="9"/>
                      </a:lnTo>
                      <a:lnTo>
                        <a:pt x="9" y="18"/>
                      </a:lnTo>
                      <a:lnTo>
                        <a:pt x="9" y="18"/>
                      </a:lnTo>
                      <a:lnTo>
                        <a:pt x="5" y="24"/>
                      </a:lnTo>
                      <a:lnTo>
                        <a:pt x="3" y="27"/>
                      </a:lnTo>
                      <a:lnTo>
                        <a:pt x="0" y="38"/>
                      </a:lnTo>
                      <a:lnTo>
                        <a:pt x="3" y="49"/>
                      </a:lnTo>
                      <a:lnTo>
                        <a:pt x="5" y="53"/>
                      </a:lnTo>
                      <a:lnTo>
                        <a:pt x="9" y="58"/>
                      </a:lnTo>
                      <a:lnTo>
                        <a:pt x="83" y="132"/>
                      </a:lnTo>
                      <a:lnTo>
                        <a:pt x="9" y="205"/>
                      </a:lnTo>
                      <a:lnTo>
                        <a:pt x="9" y="205"/>
                      </a:lnTo>
                      <a:lnTo>
                        <a:pt x="5" y="210"/>
                      </a:lnTo>
                      <a:lnTo>
                        <a:pt x="3" y="214"/>
                      </a:lnTo>
                      <a:lnTo>
                        <a:pt x="0" y="225"/>
                      </a:lnTo>
                      <a:lnTo>
                        <a:pt x="3" y="236"/>
                      </a:lnTo>
                      <a:lnTo>
                        <a:pt x="5" y="241"/>
                      </a:lnTo>
                      <a:lnTo>
                        <a:pt x="9" y="245"/>
                      </a:lnTo>
                      <a:lnTo>
                        <a:pt x="18" y="254"/>
                      </a:lnTo>
                      <a:lnTo>
                        <a:pt x="18" y="254"/>
                      </a:lnTo>
                      <a:lnTo>
                        <a:pt x="23" y="257"/>
                      </a:lnTo>
                      <a:lnTo>
                        <a:pt x="27" y="261"/>
                      </a:lnTo>
                      <a:lnTo>
                        <a:pt x="38" y="263"/>
                      </a:lnTo>
                      <a:lnTo>
                        <a:pt x="49" y="261"/>
                      </a:lnTo>
                      <a:lnTo>
                        <a:pt x="54" y="257"/>
                      </a:lnTo>
                      <a:lnTo>
                        <a:pt x="58" y="254"/>
                      </a:lnTo>
                      <a:lnTo>
                        <a:pt x="132" y="181"/>
                      </a:lnTo>
                      <a:lnTo>
                        <a:pt x="204" y="254"/>
                      </a:lnTo>
                      <a:lnTo>
                        <a:pt x="204" y="254"/>
                      </a:lnTo>
                      <a:lnTo>
                        <a:pt x="210" y="257"/>
                      </a:lnTo>
                      <a:lnTo>
                        <a:pt x="214" y="261"/>
                      </a:lnTo>
                      <a:lnTo>
                        <a:pt x="224" y="263"/>
                      </a:lnTo>
                      <a:lnTo>
                        <a:pt x="235" y="261"/>
                      </a:lnTo>
                      <a:lnTo>
                        <a:pt x="241" y="257"/>
                      </a:lnTo>
                      <a:lnTo>
                        <a:pt x="244" y="254"/>
                      </a:lnTo>
                      <a:lnTo>
                        <a:pt x="255" y="245"/>
                      </a:lnTo>
                      <a:lnTo>
                        <a:pt x="255" y="245"/>
                      </a:lnTo>
                      <a:lnTo>
                        <a:pt x="257" y="241"/>
                      </a:lnTo>
                      <a:lnTo>
                        <a:pt x="261" y="236"/>
                      </a:lnTo>
                      <a:lnTo>
                        <a:pt x="262" y="225"/>
                      </a:lnTo>
                      <a:lnTo>
                        <a:pt x="261" y="214"/>
                      </a:lnTo>
                      <a:lnTo>
                        <a:pt x="257" y="210"/>
                      </a:lnTo>
                      <a:lnTo>
                        <a:pt x="255" y="205"/>
                      </a:lnTo>
                      <a:lnTo>
                        <a:pt x="181" y="13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sz="1400">
                    <a:solidFill>
                      <a:prstClr val="black"/>
                    </a:solidFill>
                    <a:latin typeface="Agency FB" panose="020B0503020202020204" pitchFamily="34" charset="0"/>
                  </a:endParaRPr>
                </a:p>
              </p:txBody>
            </p:sp>
          </p:grpSp>
        </p:grpSp>
        <p:grpSp>
          <p:nvGrpSpPr>
            <p:cNvPr id="52" name="Group 346"/>
            <p:cNvGrpSpPr/>
            <p:nvPr/>
          </p:nvGrpSpPr>
          <p:grpSpPr>
            <a:xfrm>
              <a:off x="6539727" y="4641908"/>
              <a:ext cx="3179702" cy="288476"/>
              <a:chOff x="4643438" y="3643320"/>
              <a:chExt cx="3179702" cy="288476"/>
            </a:xfrm>
          </p:grpSpPr>
          <p:sp>
            <p:nvSpPr>
              <p:cNvPr id="58" name="Rectangle 57"/>
              <p:cNvSpPr/>
              <p:nvPr/>
            </p:nvSpPr>
            <p:spPr>
              <a:xfrm>
                <a:off x="5072066" y="3643320"/>
                <a:ext cx="2751074" cy="276999"/>
              </a:xfrm>
              <a:prstGeom prst="rect">
                <a:avLst/>
              </a:prstGeom>
            </p:spPr>
            <p:txBody>
              <a:bodyPr wrap="none">
                <a:spAutoFit/>
              </a:bodyPr>
              <a:lstStyle/>
              <a:p>
                <a:r>
                  <a:rPr lang="en-US" sz="1200">
                    <a:solidFill>
                      <a:prstClr val="white">
                        <a:lumMod val="65000"/>
                      </a:prstClr>
                    </a:solidFill>
                    <a:latin typeface="Agency FB" panose="020B0503020202020204" pitchFamily="34" charset="0"/>
                  </a:rPr>
                  <a:t>Lorem ipsum </a:t>
                </a:r>
                <a:r>
                  <a:rPr lang="ms-MY" sz="1200">
                    <a:solidFill>
                      <a:prstClr val="white">
                        <a:lumMod val="65000"/>
                      </a:prstClr>
                    </a:solidFill>
                    <a:latin typeface="Agency FB" panose="020B0503020202020204" pitchFamily="34" charset="0"/>
                  </a:rPr>
                  <a:t>odio sit amet odio tristique quis tempus</a:t>
                </a:r>
                <a:endParaRPr lang="en-US" sz="1200" dirty="0">
                  <a:solidFill>
                    <a:prstClr val="white">
                      <a:lumMod val="65000"/>
                    </a:prstClr>
                  </a:solidFill>
                  <a:latin typeface="Agency FB" panose="020B0503020202020204" pitchFamily="34" charset="0"/>
                  <a:ea typeface="Open Sans" pitchFamily="34" charset="0"/>
                  <a:cs typeface="Open Sans" pitchFamily="34" charset="0"/>
                </a:endParaRPr>
              </a:p>
            </p:txBody>
          </p:sp>
          <p:grpSp>
            <p:nvGrpSpPr>
              <p:cNvPr id="59" name="Group 341"/>
              <p:cNvGrpSpPr/>
              <p:nvPr/>
            </p:nvGrpSpPr>
            <p:grpSpPr>
              <a:xfrm>
                <a:off x="4643438" y="3643320"/>
                <a:ext cx="288476" cy="288476"/>
                <a:chOff x="4643438" y="3643320"/>
                <a:chExt cx="288476" cy="288476"/>
              </a:xfrm>
            </p:grpSpPr>
            <p:sp>
              <p:nvSpPr>
                <p:cNvPr id="60" name="Oval 59"/>
                <p:cNvSpPr/>
                <p:nvPr/>
              </p:nvSpPr>
              <p:spPr>
                <a:xfrm>
                  <a:off x="4643438" y="3643320"/>
                  <a:ext cx="288476" cy="28847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prstClr val="white"/>
                    </a:solidFill>
                    <a:latin typeface="Agency FB" panose="020B0503020202020204" pitchFamily="34" charset="0"/>
                  </a:endParaRPr>
                </a:p>
              </p:txBody>
            </p:sp>
            <p:sp>
              <p:nvSpPr>
                <p:cNvPr id="61" name="Freeform 26"/>
                <p:cNvSpPr>
                  <a:spLocks/>
                </p:cNvSpPr>
                <p:nvPr/>
              </p:nvSpPr>
              <p:spPr bwMode="auto">
                <a:xfrm>
                  <a:off x="4735506" y="3729002"/>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400" dirty="0">
                    <a:solidFill>
                      <a:prstClr val="black"/>
                    </a:solidFill>
                    <a:latin typeface="Agency FB" panose="020B0503020202020204" pitchFamily="34" charset="0"/>
                  </a:endParaRPr>
                </a:p>
              </p:txBody>
            </p:sp>
          </p:grpSp>
        </p:grpSp>
        <p:grpSp>
          <p:nvGrpSpPr>
            <p:cNvPr id="53" name="Group 345"/>
            <p:cNvGrpSpPr/>
            <p:nvPr/>
          </p:nvGrpSpPr>
          <p:grpSpPr>
            <a:xfrm>
              <a:off x="6539727" y="4213280"/>
              <a:ext cx="3179702" cy="288476"/>
              <a:chOff x="4643438" y="3214692"/>
              <a:chExt cx="3179702" cy="288476"/>
            </a:xfrm>
          </p:grpSpPr>
          <p:sp>
            <p:nvSpPr>
              <p:cNvPr id="54" name="Rectangle 53"/>
              <p:cNvSpPr/>
              <p:nvPr/>
            </p:nvSpPr>
            <p:spPr>
              <a:xfrm>
                <a:off x="5072066" y="3214692"/>
                <a:ext cx="2751074" cy="276999"/>
              </a:xfrm>
              <a:prstGeom prst="rect">
                <a:avLst/>
              </a:prstGeom>
            </p:spPr>
            <p:txBody>
              <a:bodyPr wrap="none">
                <a:spAutoFit/>
              </a:bodyPr>
              <a:lstStyle/>
              <a:p>
                <a:r>
                  <a:rPr lang="en-US" sz="1200">
                    <a:solidFill>
                      <a:prstClr val="white">
                        <a:lumMod val="65000"/>
                      </a:prstClr>
                    </a:solidFill>
                    <a:latin typeface="Agency FB" panose="020B0503020202020204" pitchFamily="34" charset="0"/>
                  </a:rPr>
                  <a:t>Lorem ipsum </a:t>
                </a:r>
                <a:r>
                  <a:rPr lang="ms-MY" sz="1200">
                    <a:solidFill>
                      <a:prstClr val="white">
                        <a:lumMod val="65000"/>
                      </a:prstClr>
                    </a:solidFill>
                    <a:latin typeface="Agency FB" panose="020B0503020202020204" pitchFamily="34" charset="0"/>
                  </a:rPr>
                  <a:t>odio sit amet odio tristique quis tempus</a:t>
                </a:r>
                <a:endParaRPr lang="en-US" sz="1200" dirty="0">
                  <a:solidFill>
                    <a:prstClr val="white">
                      <a:lumMod val="65000"/>
                    </a:prstClr>
                  </a:solidFill>
                  <a:latin typeface="Agency FB" panose="020B0503020202020204" pitchFamily="34" charset="0"/>
                  <a:ea typeface="Open Sans" pitchFamily="34" charset="0"/>
                  <a:cs typeface="Open Sans" pitchFamily="34" charset="0"/>
                </a:endParaRPr>
              </a:p>
            </p:txBody>
          </p:sp>
          <p:grpSp>
            <p:nvGrpSpPr>
              <p:cNvPr id="55" name="Group 333"/>
              <p:cNvGrpSpPr/>
              <p:nvPr/>
            </p:nvGrpSpPr>
            <p:grpSpPr>
              <a:xfrm>
                <a:off x="4643438" y="3214692"/>
                <a:ext cx="288476" cy="288476"/>
                <a:chOff x="4643438" y="3214692"/>
                <a:chExt cx="288476" cy="288476"/>
              </a:xfrm>
            </p:grpSpPr>
            <p:sp>
              <p:nvSpPr>
                <p:cNvPr id="56" name="Oval 55"/>
                <p:cNvSpPr/>
                <p:nvPr/>
              </p:nvSpPr>
              <p:spPr>
                <a:xfrm>
                  <a:off x="4643438" y="3214692"/>
                  <a:ext cx="288476" cy="28847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prstClr val="white"/>
                    </a:solidFill>
                    <a:latin typeface="Agency FB" panose="020B0503020202020204" pitchFamily="34" charset="0"/>
                  </a:endParaRPr>
                </a:p>
              </p:txBody>
            </p:sp>
            <p:sp>
              <p:nvSpPr>
                <p:cNvPr id="57" name="Freeform 105"/>
                <p:cNvSpPr>
                  <a:spLocks/>
                </p:cNvSpPr>
                <p:nvPr/>
              </p:nvSpPr>
              <p:spPr bwMode="auto">
                <a:xfrm>
                  <a:off x="4739688" y="3310676"/>
                  <a:ext cx="105018" cy="105018"/>
                </a:xfrm>
                <a:custGeom>
                  <a:avLst/>
                  <a:gdLst/>
                  <a:ahLst/>
                  <a:cxnLst>
                    <a:cxn ang="0">
                      <a:pos x="255" y="58"/>
                    </a:cxn>
                    <a:cxn ang="0">
                      <a:pos x="257" y="53"/>
                    </a:cxn>
                    <a:cxn ang="0">
                      <a:pos x="262" y="38"/>
                    </a:cxn>
                    <a:cxn ang="0">
                      <a:pos x="257" y="24"/>
                    </a:cxn>
                    <a:cxn ang="0">
                      <a:pos x="244" y="9"/>
                    </a:cxn>
                    <a:cxn ang="0">
                      <a:pos x="241" y="5"/>
                    </a:cxn>
                    <a:cxn ang="0">
                      <a:pos x="224" y="0"/>
                    </a:cxn>
                    <a:cxn ang="0">
                      <a:pos x="210" y="5"/>
                    </a:cxn>
                    <a:cxn ang="0">
                      <a:pos x="132" y="82"/>
                    </a:cxn>
                    <a:cxn ang="0">
                      <a:pos x="58" y="9"/>
                    </a:cxn>
                    <a:cxn ang="0">
                      <a:pos x="49" y="2"/>
                    </a:cxn>
                    <a:cxn ang="0">
                      <a:pos x="27" y="2"/>
                    </a:cxn>
                    <a:cxn ang="0">
                      <a:pos x="18" y="9"/>
                    </a:cxn>
                    <a:cxn ang="0">
                      <a:pos x="9" y="18"/>
                    </a:cxn>
                    <a:cxn ang="0">
                      <a:pos x="3" y="27"/>
                    </a:cxn>
                    <a:cxn ang="0">
                      <a:pos x="3" y="49"/>
                    </a:cxn>
                    <a:cxn ang="0">
                      <a:pos x="9" y="58"/>
                    </a:cxn>
                    <a:cxn ang="0">
                      <a:pos x="9" y="205"/>
                    </a:cxn>
                    <a:cxn ang="0">
                      <a:pos x="5" y="210"/>
                    </a:cxn>
                    <a:cxn ang="0">
                      <a:pos x="0" y="225"/>
                    </a:cxn>
                    <a:cxn ang="0">
                      <a:pos x="5" y="241"/>
                    </a:cxn>
                    <a:cxn ang="0">
                      <a:pos x="18" y="254"/>
                    </a:cxn>
                    <a:cxn ang="0">
                      <a:pos x="23" y="257"/>
                    </a:cxn>
                    <a:cxn ang="0">
                      <a:pos x="38" y="263"/>
                    </a:cxn>
                    <a:cxn ang="0">
                      <a:pos x="54" y="257"/>
                    </a:cxn>
                    <a:cxn ang="0">
                      <a:pos x="132" y="181"/>
                    </a:cxn>
                    <a:cxn ang="0">
                      <a:pos x="204" y="254"/>
                    </a:cxn>
                    <a:cxn ang="0">
                      <a:pos x="214" y="261"/>
                    </a:cxn>
                    <a:cxn ang="0">
                      <a:pos x="235" y="261"/>
                    </a:cxn>
                    <a:cxn ang="0">
                      <a:pos x="244" y="254"/>
                    </a:cxn>
                    <a:cxn ang="0">
                      <a:pos x="255" y="245"/>
                    </a:cxn>
                    <a:cxn ang="0">
                      <a:pos x="261" y="236"/>
                    </a:cxn>
                    <a:cxn ang="0">
                      <a:pos x="261" y="214"/>
                    </a:cxn>
                    <a:cxn ang="0">
                      <a:pos x="255" y="205"/>
                    </a:cxn>
                  </a:cxnLst>
                  <a:rect l="0" t="0" r="r" b="b"/>
                  <a:pathLst>
                    <a:path w="262" h="263">
                      <a:moveTo>
                        <a:pt x="181" y="132"/>
                      </a:moveTo>
                      <a:lnTo>
                        <a:pt x="255" y="58"/>
                      </a:lnTo>
                      <a:lnTo>
                        <a:pt x="255" y="58"/>
                      </a:lnTo>
                      <a:lnTo>
                        <a:pt x="257" y="53"/>
                      </a:lnTo>
                      <a:lnTo>
                        <a:pt x="261" y="49"/>
                      </a:lnTo>
                      <a:lnTo>
                        <a:pt x="262" y="38"/>
                      </a:lnTo>
                      <a:lnTo>
                        <a:pt x="261" y="27"/>
                      </a:lnTo>
                      <a:lnTo>
                        <a:pt x="257" y="24"/>
                      </a:lnTo>
                      <a:lnTo>
                        <a:pt x="255" y="18"/>
                      </a:lnTo>
                      <a:lnTo>
                        <a:pt x="244" y="9"/>
                      </a:lnTo>
                      <a:lnTo>
                        <a:pt x="244" y="9"/>
                      </a:lnTo>
                      <a:lnTo>
                        <a:pt x="241" y="5"/>
                      </a:lnTo>
                      <a:lnTo>
                        <a:pt x="235" y="2"/>
                      </a:lnTo>
                      <a:lnTo>
                        <a:pt x="224" y="0"/>
                      </a:lnTo>
                      <a:lnTo>
                        <a:pt x="214" y="2"/>
                      </a:lnTo>
                      <a:lnTo>
                        <a:pt x="210" y="5"/>
                      </a:lnTo>
                      <a:lnTo>
                        <a:pt x="204" y="9"/>
                      </a:lnTo>
                      <a:lnTo>
                        <a:pt x="132" y="82"/>
                      </a:lnTo>
                      <a:lnTo>
                        <a:pt x="58" y="9"/>
                      </a:lnTo>
                      <a:lnTo>
                        <a:pt x="58" y="9"/>
                      </a:lnTo>
                      <a:lnTo>
                        <a:pt x="54" y="5"/>
                      </a:lnTo>
                      <a:lnTo>
                        <a:pt x="49" y="2"/>
                      </a:lnTo>
                      <a:lnTo>
                        <a:pt x="38" y="0"/>
                      </a:lnTo>
                      <a:lnTo>
                        <a:pt x="27" y="2"/>
                      </a:lnTo>
                      <a:lnTo>
                        <a:pt x="23" y="5"/>
                      </a:lnTo>
                      <a:lnTo>
                        <a:pt x="18" y="9"/>
                      </a:lnTo>
                      <a:lnTo>
                        <a:pt x="9" y="18"/>
                      </a:lnTo>
                      <a:lnTo>
                        <a:pt x="9" y="18"/>
                      </a:lnTo>
                      <a:lnTo>
                        <a:pt x="5" y="24"/>
                      </a:lnTo>
                      <a:lnTo>
                        <a:pt x="3" y="27"/>
                      </a:lnTo>
                      <a:lnTo>
                        <a:pt x="0" y="38"/>
                      </a:lnTo>
                      <a:lnTo>
                        <a:pt x="3" y="49"/>
                      </a:lnTo>
                      <a:lnTo>
                        <a:pt x="5" y="53"/>
                      </a:lnTo>
                      <a:lnTo>
                        <a:pt x="9" y="58"/>
                      </a:lnTo>
                      <a:lnTo>
                        <a:pt x="83" y="132"/>
                      </a:lnTo>
                      <a:lnTo>
                        <a:pt x="9" y="205"/>
                      </a:lnTo>
                      <a:lnTo>
                        <a:pt x="9" y="205"/>
                      </a:lnTo>
                      <a:lnTo>
                        <a:pt x="5" y="210"/>
                      </a:lnTo>
                      <a:lnTo>
                        <a:pt x="3" y="214"/>
                      </a:lnTo>
                      <a:lnTo>
                        <a:pt x="0" y="225"/>
                      </a:lnTo>
                      <a:lnTo>
                        <a:pt x="3" y="236"/>
                      </a:lnTo>
                      <a:lnTo>
                        <a:pt x="5" y="241"/>
                      </a:lnTo>
                      <a:lnTo>
                        <a:pt x="9" y="245"/>
                      </a:lnTo>
                      <a:lnTo>
                        <a:pt x="18" y="254"/>
                      </a:lnTo>
                      <a:lnTo>
                        <a:pt x="18" y="254"/>
                      </a:lnTo>
                      <a:lnTo>
                        <a:pt x="23" y="257"/>
                      </a:lnTo>
                      <a:lnTo>
                        <a:pt x="27" y="261"/>
                      </a:lnTo>
                      <a:lnTo>
                        <a:pt x="38" y="263"/>
                      </a:lnTo>
                      <a:lnTo>
                        <a:pt x="49" y="261"/>
                      </a:lnTo>
                      <a:lnTo>
                        <a:pt x="54" y="257"/>
                      </a:lnTo>
                      <a:lnTo>
                        <a:pt x="58" y="254"/>
                      </a:lnTo>
                      <a:lnTo>
                        <a:pt x="132" y="181"/>
                      </a:lnTo>
                      <a:lnTo>
                        <a:pt x="204" y="254"/>
                      </a:lnTo>
                      <a:lnTo>
                        <a:pt x="204" y="254"/>
                      </a:lnTo>
                      <a:lnTo>
                        <a:pt x="210" y="257"/>
                      </a:lnTo>
                      <a:lnTo>
                        <a:pt x="214" y="261"/>
                      </a:lnTo>
                      <a:lnTo>
                        <a:pt x="224" y="263"/>
                      </a:lnTo>
                      <a:lnTo>
                        <a:pt x="235" y="261"/>
                      </a:lnTo>
                      <a:lnTo>
                        <a:pt x="241" y="257"/>
                      </a:lnTo>
                      <a:lnTo>
                        <a:pt x="244" y="254"/>
                      </a:lnTo>
                      <a:lnTo>
                        <a:pt x="255" y="245"/>
                      </a:lnTo>
                      <a:lnTo>
                        <a:pt x="255" y="245"/>
                      </a:lnTo>
                      <a:lnTo>
                        <a:pt x="257" y="241"/>
                      </a:lnTo>
                      <a:lnTo>
                        <a:pt x="261" y="236"/>
                      </a:lnTo>
                      <a:lnTo>
                        <a:pt x="262" y="225"/>
                      </a:lnTo>
                      <a:lnTo>
                        <a:pt x="261" y="214"/>
                      </a:lnTo>
                      <a:lnTo>
                        <a:pt x="257" y="210"/>
                      </a:lnTo>
                      <a:lnTo>
                        <a:pt x="255" y="205"/>
                      </a:lnTo>
                      <a:lnTo>
                        <a:pt x="181" y="13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sz="1400">
                    <a:solidFill>
                      <a:prstClr val="black"/>
                    </a:solidFill>
                    <a:latin typeface="Agency FB" panose="020B0503020202020204" pitchFamily="34" charset="0"/>
                  </a:endParaRPr>
                </a:p>
              </p:txBody>
            </p:sp>
          </p:grpSp>
        </p:grpSp>
      </p:grpSp>
      <p:sp>
        <p:nvSpPr>
          <p:cNvPr id="72" name="Rectangle 71"/>
          <p:cNvSpPr/>
          <p:nvPr/>
        </p:nvSpPr>
        <p:spPr>
          <a:xfrm>
            <a:off x="410941" y="2163739"/>
            <a:ext cx="4396294" cy="1182375"/>
          </a:xfrm>
          <a:prstGeom prst="rect">
            <a:avLst/>
          </a:prstGeom>
        </p:spPr>
        <p:txBody>
          <a:bodyPr wrap="square">
            <a:spAutoFit/>
          </a:bodyPr>
          <a:lstStyle/>
          <a:p>
            <a:pPr>
              <a:lnSpc>
                <a:spcPts val="1651"/>
              </a:lnSpc>
              <a:spcAft>
                <a:spcPts val="1500"/>
              </a:spcAft>
            </a:pPr>
            <a:r>
              <a:rPr lang="en-US" sz="1200" dirty="0" err="1">
                <a:solidFill>
                  <a:prstClr val="white">
                    <a:lumMod val="65000"/>
                  </a:prstClr>
                </a:solidFill>
                <a:latin typeface="Agency FB" panose="020B0503020202020204" pitchFamily="34" charset="0"/>
                <a:ea typeface="Times New Roman" panose="02020603050405020304" pitchFamily="18" charset="0"/>
              </a:rPr>
              <a:t>Lorem</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ipsum</a:t>
            </a:r>
            <a:r>
              <a:rPr lang="en-US" sz="1200" dirty="0">
                <a:solidFill>
                  <a:prstClr val="white">
                    <a:lumMod val="65000"/>
                  </a:prstClr>
                </a:solidFill>
                <a:latin typeface="Agency FB" panose="020B0503020202020204" pitchFamily="34" charset="0"/>
                <a:ea typeface="Times New Roman" panose="02020603050405020304" pitchFamily="18" charset="0"/>
              </a:rPr>
              <a:t> dolor sit </a:t>
            </a:r>
            <a:r>
              <a:rPr lang="en-US" sz="1200" dirty="0" err="1">
                <a:solidFill>
                  <a:prstClr val="white">
                    <a:lumMod val="65000"/>
                  </a:prstClr>
                </a:solidFill>
                <a:latin typeface="Agency FB" panose="020B0503020202020204" pitchFamily="34" charset="0"/>
                <a:ea typeface="Times New Roman" panose="02020603050405020304" pitchFamily="18" charset="0"/>
              </a:rPr>
              <a:t>amet</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consectetur</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adipiscing</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elit</a:t>
            </a:r>
            <a:r>
              <a:rPr lang="en-US" sz="1200" dirty="0">
                <a:solidFill>
                  <a:prstClr val="white">
                    <a:lumMod val="65000"/>
                  </a:prstClr>
                </a:solidFill>
                <a:latin typeface="Agency FB" panose="020B0503020202020204" pitchFamily="34" charset="0"/>
                <a:ea typeface="Times New Roman" panose="02020603050405020304" pitchFamily="18" charset="0"/>
              </a:rPr>
              <a:t>. Nam </a:t>
            </a:r>
            <a:r>
              <a:rPr lang="en-US" sz="1200" dirty="0" err="1">
                <a:solidFill>
                  <a:prstClr val="white">
                    <a:lumMod val="65000"/>
                  </a:prstClr>
                </a:solidFill>
                <a:latin typeface="Agency FB" panose="020B0503020202020204" pitchFamily="34" charset="0"/>
                <a:ea typeface="Times New Roman" panose="02020603050405020304" pitchFamily="18" charset="0"/>
              </a:rPr>
              <a:t>viverra</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euismod</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odio</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gravida</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pellentesque</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urna</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varius</a:t>
            </a:r>
            <a:r>
              <a:rPr lang="en-US" sz="1200" dirty="0">
                <a:solidFill>
                  <a:prstClr val="white">
                    <a:lumMod val="65000"/>
                  </a:prstClr>
                </a:solidFill>
                <a:latin typeface="Agency FB" panose="020B0503020202020204" pitchFamily="34" charset="0"/>
                <a:ea typeface="Times New Roman" panose="02020603050405020304" pitchFamily="18" charset="0"/>
              </a:rPr>
              <a:t> vitae. </a:t>
            </a:r>
            <a:r>
              <a:rPr lang="en-US" sz="1200" dirty="0" err="1">
                <a:solidFill>
                  <a:prstClr val="white">
                    <a:lumMod val="65000"/>
                  </a:prstClr>
                </a:solidFill>
                <a:latin typeface="Agency FB" panose="020B0503020202020204" pitchFamily="34" charset="0"/>
                <a:ea typeface="Times New Roman" panose="02020603050405020304" pitchFamily="18" charset="0"/>
              </a:rPr>
              <a:t>Sed</a:t>
            </a:r>
            <a:r>
              <a:rPr lang="en-US" sz="1200" dirty="0">
                <a:solidFill>
                  <a:prstClr val="white">
                    <a:lumMod val="65000"/>
                  </a:prstClr>
                </a:solidFill>
                <a:latin typeface="Agency FB" panose="020B0503020202020204" pitchFamily="34" charset="0"/>
                <a:ea typeface="Times New Roman" panose="02020603050405020304" pitchFamily="18" charset="0"/>
              </a:rPr>
              <a:t> dui </a:t>
            </a:r>
            <a:r>
              <a:rPr lang="en-US" sz="1200" dirty="0" err="1">
                <a:solidFill>
                  <a:prstClr val="white">
                    <a:lumMod val="65000"/>
                  </a:prstClr>
                </a:solidFill>
                <a:latin typeface="Agency FB" panose="020B0503020202020204" pitchFamily="34" charset="0"/>
                <a:ea typeface="Times New Roman" panose="02020603050405020304" pitchFamily="18" charset="0"/>
              </a:rPr>
              <a:t>lorem</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adipiscing</a:t>
            </a:r>
            <a:r>
              <a:rPr lang="en-US" sz="1200" dirty="0">
                <a:solidFill>
                  <a:prstClr val="white">
                    <a:lumMod val="65000"/>
                  </a:prstClr>
                </a:solidFill>
                <a:latin typeface="Agency FB" panose="020B0503020202020204" pitchFamily="34" charset="0"/>
                <a:ea typeface="Times New Roman" panose="02020603050405020304" pitchFamily="18" charset="0"/>
              </a:rPr>
              <a:t> in </a:t>
            </a:r>
            <a:r>
              <a:rPr lang="en-US" sz="1200" dirty="0" err="1">
                <a:solidFill>
                  <a:prstClr val="white">
                    <a:lumMod val="65000"/>
                  </a:prstClr>
                </a:solidFill>
                <a:latin typeface="Agency FB" panose="020B0503020202020204" pitchFamily="34" charset="0"/>
                <a:ea typeface="Times New Roman" panose="02020603050405020304" pitchFamily="18" charset="0"/>
              </a:rPr>
              <a:t>adipiscing</a:t>
            </a:r>
            <a:r>
              <a:rPr lang="en-US" sz="1200" dirty="0">
                <a:solidFill>
                  <a:prstClr val="white">
                    <a:lumMod val="65000"/>
                  </a:prstClr>
                </a:solidFill>
                <a:latin typeface="Agency FB" panose="020B0503020202020204" pitchFamily="34" charset="0"/>
                <a:ea typeface="Times New Roman" panose="02020603050405020304" pitchFamily="18" charset="0"/>
              </a:rPr>
              <a:t> et, </a:t>
            </a:r>
            <a:r>
              <a:rPr lang="en-US" sz="1200" dirty="0" err="1">
                <a:solidFill>
                  <a:prstClr val="white">
                    <a:lumMod val="65000"/>
                  </a:prstClr>
                </a:solidFill>
                <a:latin typeface="Agency FB" panose="020B0503020202020204" pitchFamily="34" charset="0"/>
                <a:ea typeface="Times New Roman" panose="02020603050405020304" pitchFamily="18" charset="0"/>
              </a:rPr>
              <a:t>interdum</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nec</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metus</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Mauris</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ultricies</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justo</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eu</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convallis</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placerat</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felis</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enim</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ornare</a:t>
            </a:r>
            <a:r>
              <a:rPr lang="en-US" sz="1200" dirty="0">
                <a:solidFill>
                  <a:prstClr val="white">
                    <a:lumMod val="65000"/>
                  </a:prstClr>
                </a:solidFill>
                <a:latin typeface="Agency FB" panose="020B0503020202020204" pitchFamily="34" charset="0"/>
                <a:ea typeface="Times New Roman" panose="02020603050405020304" pitchFamily="18" charset="0"/>
              </a:rPr>
              <a:t> nisi, vitae </a:t>
            </a:r>
            <a:r>
              <a:rPr lang="en-US" sz="1200" dirty="0" err="1">
                <a:solidFill>
                  <a:prstClr val="white">
                    <a:lumMod val="65000"/>
                  </a:prstClr>
                </a:solidFill>
                <a:latin typeface="Agency FB" panose="020B0503020202020204" pitchFamily="34" charset="0"/>
                <a:ea typeface="Times New Roman" panose="02020603050405020304" pitchFamily="18" charset="0"/>
              </a:rPr>
              <a:t>mattis</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nulla</a:t>
            </a:r>
            <a:r>
              <a:rPr lang="en-US" sz="1200" dirty="0">
                <a:solidFill>
                  <a:prstClr val="white">
                    <a:lumMod val="65000"/>
                  </a:prstClr>
                </a:solidFill>
                <a:latin typeface="Agency FB" panose="020B0503020202020204" pitchFamily="34" charset="0"/>
                <a:ea typeface="Times New Roman" panose="02020603050405020304" pitchFamily="18" charset="0"/>
              </a:rPr>
              <a:t> ante id dui. </a:t>
            </a:r>
            <a:r>
              <a:rPr lang="en-US" sz="1200" dirty="0" err="1">
                <a:solidFill>
                  <a:prstClr val="white">
                    <a:lumMod val="65000"/>
                  </a:prstClr>
                </a:solidFill>
                <a:latin typeface="Agency FB" panose="020B0503020202020204" pitchFamily="34" charset="0"/>
                <a:ea typeface="Times New Roman" panose="02020603050405020304" pitchFamily="18" charset="0"/>
              </a:rPr>
              <a:t>Ut</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lectus</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purus</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commodo</a:t>
            </a:r>
            <a:r>
              <a:rPr lang="en-US" sz="1200" dirty="0">
                <a:solidFill>
                  <a:prstClr val="white">
                    <a:lumMod val="65000"/>
                  </a:prstClr>
                </a:solidFill>
                <a:latin typeface="Agency FB" panose="020B0503020202020204" pitchFamily="34" charset="0"/>
                <a:ea typeface="Times New Roman" panose="02020603050405020304" pitchFamily="18" charset="0"/>
              </a:rPr>
              <a:t> et </a:t>
            </a:r>
            <a:r>
              <a:rPr lang="en-US" sz="1200" dirty="0" err="1">
                <a:solidFill>
                  <a:prstClr val="white">
                    <a:lumMod val="65000"/>
                  </a:prstClr>
                </a:solidFill>
                <a:latin typeface="Agency FB" panose="020B0503020202020204" pitchFamily="34" charset="0"/>
                <a:ea typeface="Times New Roman" panose="02020603050405020304" pitchFamily="18" charset="0"/>
              </a:rPr>
              <a:t>tincidunt</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vel</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dirty="0" err="1">
                <a:solidFill>
                  <a:prstClr val="white">
                    <a:lumMod val="65000"/>
                  </a:prstClr>
                </a:solidFill>
                <a:latin typeface="Agency FB" panose="020B0503020202020204" pitchFamily="34" charset="0"/>
                <a:ea typeface="Times New Roman" panose="02020603050405020304" pitchFamily="18" charset="0"/>
              </a:rPr>
              <a:t>interdum</a:t>
            </a:r>
            <a:r>
              <a:rPr lang="en-US" sz="1200" dirty="0">
                <a:solidFill>
                  <a:prstClr val="white">
                    <a:lumMod val="65000"/>
                  </a:prstClr>
                </a:solidFill>
                <a:latin typeface="Agency FB" panose="020B0503020202020204" pitchFamily="34" charset="0"/>
                <a:ea typeface="Times New Roman" panose="02020603050405020304" pitchFamily="18" charset="0"/>
              </a:rPr>
              <a:t> </a:t>
            </a:r>
            <a:r>
              <a:rPr lang="en-US" sz="1200" err="1">
                <a:solidFill>
                  <a:prstClr val="white">
                    <a:lumMod val="65000"/>
                  </a:prstClr>
                </a:solidFill>
                <a:latin typeface="Agency FB" panose="020B0503020202020204" pitchFamily="34" charset="0"/>
                <a:ea typeface="Times New Roman" panose="02020603050405020304" pitchFamily="18" charset="0"/>
              </a:rPr>
              <a:t>sed</a:t>
            </a:r>
            <a:r>
              <a:rPr lang="en-US" sz="1200">
                <a:solidFill>
                  <a:prstClr val="white">
                    <a:lumMod val="65000"/>
                  </a:prstClr>
                </a:solidFill>
                <a:latin typeface="Agency FB" panose="020B0503020202020204" pitchFamily="34" charset="0"/>
                <a:ea typeface="Times New Roman" panose="02020603050405020304" pitchFamily="18" charset="0"/>
              </a:rPr>
              <a:t> lectus</a:t>
            </a:r>
            <a:endParaRPr lang="en-US" sz="1200" dirty="0">
              <a:solidFill>
                <a:prstClr val="white">
                  <a:lumMod val="65000"/>
                </a:prstClr>
              </a:solidFill>
              <a:latin typeface="Agency FB" panose="020B0503020202020204" pitchFamily="34" charset="0"/>
              <a:ea typeface="Times New Roman" panose="02020603050405020304" pitchFamily="18" charset="0"/>
            </a:endParaRPr>
          </a:p>
        </p:txBody>
      </p:sp>
      <p:grpSp>
        <p:nvGrpSpPr>
          <p:cNvPr id="73" name="Group 72"/>
          <p:cNvGrpSpPr/>
          <p:nvPr/>
        </p:nvGrpSpPr>
        <p:grpSpPr>
          <a:xfrm>
            <a:off x="5155505" y="2202941"/>
            <a:ext cx="2659477" cy="3780430"/>
            <a:chOff x="8375770" y="2401463"/>
            <a:chExt cx="2659477" cy="3780430"/>
          </a:xfrm>
        </p:grpSpPr>
        <p:sp>
          <p:nvSpPr>
            <p:cNvPr id="74" name="Freeform 73"/>
            <p:cNvSpPr>
              <a:spLocks noEditPoints="1"/>
            </p:cNvSpPr>
            <p:nvPr/>
          </p:nvSpPr>
          <p:spPr bwMode="auto">
            <a:xfrm>
              <a:off x="8375770" y="2475433"/>
              <a:ext cx="558800" cy="536575"/>
            </a:xfrm>
            <a:custGeom>
              <a:avLst/>
              <a:gdLst>
                <a:gd name="T0" fmla="*/ 175 w 296"/>
                <a:gd name="T1" fmla="*/ 126 h 284"/>
                <a:gd name="T2" fmla="*/ 263 w 296"/>
                <a:gd name="T3" fmla="*/ 42 h 284"/>
                <a:gd name="T4" fmla="*/ 268 w 296"/>
                <a:gd name="T5" fmla="*/ 15 h 284"/>
                <a:gd name="T6" fmla="*/ 241 w 296"/>
                <a:gd name="T7" fmla="*/ 22 h 284"/>
                <a:gd name="T8" fmla="*/ 164 w 296"/>
                <a:gd name="T9" fmla="*/ 116 h 284"/>
                <a:gd name="T10" fmla="*/ 141 w 296"/>
                <a:gd name="T11" fmla="*/ 95 h 284"/>
                <a:gd name="T12" fmla="*/ 91 w 296"/>
                <a:gd name="T13" fmla="*/ 12 h 284"/>
                <a:gd name="T14" fmla="*/ 42 w 296"/>
                <a:gd name="T15" fmla="*/ 4 h 284"/>
                <a:gd name="T16" fmla="*/ 42 w 296"/>
                <a:gd name="T17" fmla="*/ 14 h 284"/>
                <a:gd name="T18" fmla="*/ 76 w 296"/>
                <a:gd name="T19" fmla="*/ 45 h 284"/>
                <a:gd name="T20" fmla="*/ 62 w 296"/>
                <a:gd name="T21" fmla="*/ 78 h 284"/>
                <a:gd name="T22" fmla="*/ 22 w 296"/>
                <a:gd name="T23" fmla="*/ 46 h 284"/>
                <a:gd name="T24" fmla="*/ 12 w 296"/>
                <a:gd name="T25" fmla="*/ 36 h 284"/>
                <a:gd name="T26" fmla="*/ 7 w 296"/>
                <a:gd name="T27" fmla="*/ 39 h 284"/>
                <a:gd name="T28" fmla="*/ 56 w 296"/>
                <a:gd name="T29" fmla="*/ 126 h 284"/>
                <a:gd name="T30" fmla="*/ 100 w 296"/>
                <a:gd name="T31" fmla="*/ 136 h 284"/>
                <a:gd name="T32" fmla="*/ 33 w 296"/>
                <a:gd name="T33" fmla="*/ 224 h 284"/>
                <a:gd name="T34" fmla="*/ 29 w 296"/>
                <a:gd name="T35" fmla="*/ 272 h 284"/>
                <a:gd name="T36" fmla="*/ 149 w 296"/>
                <a:gd name="T37" fmla="*/ 186 h 284"/>
                <a:gd name="T38" fmla="*/ 266 w 296"/>
                <a:gd name="T39" fmla="*/ 284 h 284"/>
                <a:gd name="T40" fmla="*/ 284 w 296"/>
                <a:gd name="T41" fmla="*/ 277 h 284"/>
                <a:gd name="T42" fmla="*/ 103 w 296"/>
                <a:gd name="T43" fmla="*/ 123 h 284"/>
                <a:gd name="T44" fmla="*/ 86 w 296"/>
                <a:gd name="T45" fmla="*/ 127 h 284"/>
                <a:gd name="T46" fmla="*/ 25 w 296"/>
                <a:gd name="T47" fmla="*/ 80 h 284"/>
                <a:gd name="T48" fmla="*/ 41 w 296"/>
                <a:gd name="T49" fmla="*/ 80 h 284"/>
                <a:gd name="T50" fmla="*/ 84 w 296"/>
                <a:gd name="T51" fmla="*/ 80 h 284"/>
                <a:gd name="T52" fmla="*/ 58 w 296"/>
                <a:gd name="T53" fmla="*/ 11 h 284"/>
                <a:gd name="T54" fmla="*/ 122 w 296"/>
                <a:gd name="T55" fmla="*/ 59 h 284"/>
                <a:gd name="T56" fmla="*/ 128 w 296"/>
                <a:gd name="T57" fmla="*/ 100 h 284"/>
                <a:gd name="T58" fmla="*/ 144 w 296"/>
                <a:gd name="T59" fmla="*/ 112 h 284"/>
                <a:gd name="T60" fmla="*/ 152 w 296"/>
                <a:gd name="T61" fmla="*/ 129 h 284"/>
                <a:gd name="T62" fmla="*/ 108 w 296"/>
                <a:gd name="T63" fmla="*/ 127 h 284"/>
                <a:gd name="T64" fmla="*/ 103 w 296"/>
                <a:gd name="T65" fmla="*/ 123 h 284"/>
                <a:gd name="T66" fmla="*/ 36 w 296"/>
                <a:gd name="T67" fmla="*/ 264 h 284"/>
                <a:gd name="T68" fmla="*/ 42 w 296"/>
                <a:gd name="T69" fmla="*/ 232 h 284"/>
                <a:gd name="T70" fmla="*/ 150 w 296"/>
                <a:gd name="T71" fmla="*/ 141 h 284"/>
                <a:gd name="T72" fmla="*/ 145 w 296"/>
                <a:gd name="T73" fmla="*/ 173 h 284"/>
                <a:gd name="T74" fmla="*/ 276 w 296"/>
                <a:gd name="T75" fmla="*/ 269 h 284"/>
                <a:gd name="T76" fmla="*/ 241 w 296"/>
                <a:gd name="T77" fmla="*/ 261 h 284"/>
                <a:gd name="T78" fmla="*/ 162 w 296"/>
                <a:gd name="T79" fmla="*/ 139 h 284"/>
                <a:gd name="T80" fmla="*/ 268 w 296"/>
                <a:gd name="T81" fmla="*/ 23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6" h="284">
                  <a:moveTo>
                    <a:pt x="276" y="226"/>
                  </a:moveTo>
                  <a:cubicBezTo>
                    <a:pt x="175" y="126"/>
                    <a:pt x="175" y="126"/>
                    <a:pt x="175" y="126"/>
                  </a:cubicBezTo>
                  <a:cubicBezTo>
                    <a:pt x="246" y="49"/>
                    <a:pt x="246" y="49"/>
                    <a:pt x="246" y="49"/>
                  </a:cubicBezTo>
                  <a:cubicBezTo>
                    <a:pt x="252" y="49"/>
                    <a:pt x="258" y="47"/>
                    <a:pt x="263" y="42"/>
                  </a:cubicBezTo>
                  <a:cubicBezTo>
                    <a:pt x="271" y="34"/>
                    <a:pt x="271" y="34"/>
                    <a:pt x="271" y="34"/>
                  </a:cubicBezTo>
                  <a:cubicBezTo>
                    <a:pt x="278" y="26"/>
                    <a:pt x="274" y="20"/>
                    <a:pt x="268" y="15"/>
                  </a:cubicBezTo>
                  <a:cubicBezTo>
                    <a:pt x="262" y="9"/>
                    <a:pt x="256" y="6"/>
                    <a:pt x="249" y="13"/>
                  </a:cubicBezTo>
                  <a:cubicBezTo>
                    <a:pt x="241" y="22"/>
                    <a:pt x="241" y="22"/>
                    <a:pt x="241" y="22"/>
                  </a:cubicBezTo>
                  <a:cubicBezTo>
                    <a:pt x="237" y="27"/>
                    <a:pt x="235" y="33"/>
                    <a:pt x="236" y="39"/>
                  </a:cubicBezTo>
                  <a:cubicBezTo>
                    <a:pt x="164" y="116"/>
                    <a:pt x="164" y="116"/>
                    <a:pt x="164" y="116"/>
                  </a:cubicBezTo>
                  <a:cubicBezTo>
                    <a:pt x="152" y="104"/>
                    <a:pt x="152" y="104"/>
                    <a:pt x="152" y="104"/>
                  </a:cubicBezTo>
                  <a:cubicBezTo>
                    <a:pt x="149" y="100"/>
                    <a:pt x="145" y="97"/>
                    <a:pt x="141" y="95"/>
                  </a:cubicBezTo>
                  <a:cubicBezTo>
                    <a:pt x="146" y="80"/>
                    <a:pt x="142" y="62"/>
                    <a:pt x="130" y="51"/>
                  </a:cubicBezTo>
                  <a:cubicBezTo>
                    <a:pt x="91" y="12"/>
                    <a:pt x="91" y="12"/>
                    <a:pt x="91" y="12"/>
                  </a:cubicBezTo>
                  <a:cubicBezTo>
                    <a:pt x="83" y="4"/>
                    <a:pt x="72" y="0"/>
                    <a:pt x="60" y="0"/>
                  </a:cubicBezTo>
                  <a:cubicBezTo>
                    <a:pt x="54" y="0"/>
                    <a:pt x="48" y="1"/>
                    <a:pt x="42" y="4"/>
                  </a:cubicBezTo>
                  <a:cubicBezTo>
                    <a:pt x="40" y="4"/>
                    <a:pt x="39" y="7"/>
                    <a:pt x="39" y="9"/>
                  </a:cubicBezTo>
                  <a:cubicBezTo>
                    <a:pt x="39" y="11"/>
                    <a:pt x="40" y="13"/>
                    <a:pt x="42" y="14"/>
                  </a:cubicBezTo>
                  <a:cubicBezTo>
                    <a:pt x="45" y="15"/>
                    <a:pt x="47" y="16"/>
                    <a:pt x="49" y="18"/>
                  </a:cubicBezTo>
                  <a:cubicBezTo>
                    <a:pt x="76" y="45"/>
                    <a:pt x="76" y="45"/>
                    <a:pt x="76" y="45"/>
                  </a:cubicBezTo>
                  <a:cubicBezTo>
                    <a:pt x="83" y="52"/>
                    <a:pt x="84" y="64"/>
                    <a:pt x="76" y="72"/>
                  </a:cubicBezTo>
                  <a:cubicBezTo>
                    <a:pt x="72" y="76"/>
                    <a:pt x="68" y="78"/>
                    <a:pt x="62" y="78"/>
                  </a:cubicBezTo>
                  <a:cubicBezTo>
                    <a:pt x="57" y="78"/>
                    <a:pt x="53" y="76"/>
                    <a:pt x="49" y="72"/>
                  </a:cubicBezTo>
                  <a:cubicBezTo>
                    <a:pt x="22" y="46"/>
                    <a:pt x="22" y="46"/>
                    <a:pt x="22" y="46"/>
                  </a:cubicBezTo>
                  <a:cubicBezTo>
                    <a:pt x="20" y="44"/>
                    <a:pt x="19" y="42"/>
                    <a:pt x="18" y="39"/>
                  </a:cubicBezTo>
                  <a:cubicBezTo>
                    <a:pt x="17" y="37"/>
                    <a:pt x="15" y="36"/>
                    <a:pt x="12" y="36"/>
                  </a:cubicBezTo>
                  <a:cubicBezTo>
                    <a:pt x="12" y="36"/>
                    <a:pt x="12" y="36"/>
                    <a:pt x="12" y="36"/>
                  </a:cubicBezTo>
                  <a:cubicBezTo>
                    <a:pt x="10" y="36"/>
                    <a:pt x="8" y="37"/>
                    <a:pt x="7" y="39"/>
                  </a:cubicBezTo>
                  <a:cubicBezTo>
                    <a:pt x="0" y="56"/>
                    <a:pt x="4" y="75"/>
                    <a:pt x="17" y="88"/>
                  </a:cubicBezTo>
                  <a:cubicBezTo>
                    <a:pt x="56" y="126"/>
                    <a:pt x="56" y="126"/>
                    <a:pt x="56" y="126"/>
                  </a:cubicBezTo>
                  <a:cubicBezTo>
                    <a:pt x="64" y="134"/>
                    <a:pt x="75" y="139"/>
                    <a:pt x="86" y="139"/>
                  </a:cubicBezTo>
                  <a:cubicBezTo>
                    <a:pt x="91" y="139"/>
                    <a:pt x="96" y="138"/>
                    <a:pt x="100" y="136"/>
                  </a:cubicBezTo>
                  <a:cubicBezTo>
                    <a:pt x="102" y="139"/>
                    <a:pt x="104" y="142"/>
                    <a:pt x="107" y="145"/>
                  </a:cubicBezTo>
                  <a:cubicBezTo>
                    <a:pt x="33" y="224"/>
                    <a:pt x="33" y="224"/>
                    <a:pt x="33" y="224"/>
                  </a:cubicBezTo>
                  <a:cubicBezTo>
                    <a:pt x="19" y="239"/>
                    <a:pt x="17" y="261"/>
                    <a:pt x="28" y="272"/>
                  </a:cubicBezTo>
                  <a:cubicBezTo>
                    <a:pt x="29" y="272"/>
                    <a:pt x="29" y="272"/>
                    <a:pt x="29" y="272"/>
                  </a:cubicBezTo>
                  <a:cubicBezTo>
                    <a:pt x="40" y="283"/>
                    <a:pt x="62" y="279"/>
                    <a:pt x="76" y="264"/>
                  </a:cubicBezTo>
                  <a:cubicBezTo>
                    <a:pt x="149" y="186"/>
                    <a:pt x="149" y="186"/>
                    <a:pt x="149" y="186"/>
                  </a:cubicBezTo>
                  <a:cubicBezTo>
                    <a:pt x="233" y="269"/>
                    <a:pt x="233" y="269"/>
                    <a:pt x="233" y="269"/>
                  </a:cubicBezTo>
                  <a:cubicBezTo>
                    <a:pt x="243" y="279"/>
                    <a:pt x="255" y="284"/>
                    <a:pt x="266" y="284"/>
                  </a:cubicBezTo>
                  <a:cubicBezTo>
                    <a:pt x="266" y="284"/>
                    <a:pt x="266" y="284"/>
                    <a:pt x="266" y="284"/>
                  </a:cubicBezTo>
                  <a:cubicBezTo>
                    <a:pt x="273" y="284"/>
                    <a:pt x="280" y="281"/>
                    <a:pt x="284" y="277"/>
                  </a:cubicBezTo>
                  <a:cubicBezTo>
                    <a:pt x="296" y="264"/>
                    <a:pt x="293" y="242"/>
                    <a:pt x="276" y="226"/>
                  </a:cubicBezTo>
                  <a:close/>
                  <a:moveTo>
                    <a:pt x="103" y="123"/>
                  </a:moveTo>
                  <a:cubicBezTo>
                    <a:pt x="102" y="123"/>
                    <a:pt x="101" y="123"/>
                    <a:pt x="101" y="124"/>
                  </a:cubicBezTo>
                  <a:cubicBezTo>
                    <a:pt x="96" y="126"/>
                    <a:pt x="91" y="127"/>
                    <a:pt x="86" y="127"/>
                  </a:cubicBezTo>
                  <a:cubicBezTo>
                    <a:pt x="78" y="127"/>
                    <a:pt x="70" y="124"/>
                    <a:pt x="64" y="118"/>
                  </a:cubicBezTo>
                  <a:cubicBezTo>
                    <a:pt x="25" y="80"/>
                    <a:pt x="25" y="80"/>
                    <a:pt x="25" y="80"/>
                  </a:cubicBezTo>
                  <a:cubicBezTo>
                    <a:pt x="18" y="73"/>
                    <a:pt x="15" y="64"/>
                    <a:pt x="15" y="55"/>
                  </a:cubicBezTo>
                  <a:cubicBezTo>
                    <a:pt x="41" y="80"/>
                    <a:pt x="41" y="80"/>
                    <a:pt x="41" y="80"/>
                  </a:cubicBezTo>
                  <a:cubicBezTo>
                    <a:pt x="47" y="86"/>
                    <a:pt x="54" y="89"/>
                    <a:pt x="62" y="89"/>
                  </a:cubicBezTo>
                  <a:cubicBezTo>
                    <a:pt x="71" y="89"/>
                    <a:pt x="78" y="86"/>
                    <a:pt x="84" y="80"/>
                  </a:cubicBezTo>
                  <a:cubicBezTo>
                    <a:pt x="96" y="68"/>
                    <a:pt x="96" y="49"/>
                    <a:pt x="84" y="37"/>
                  </a:cubicBezTo>
                  <a:cubicBezTo>
                    <a:pt x="58" y="11"/>
                    <a:pt x="58" y="11"/>
                    <a:pt x="58" y="11"/>
                  </a:cubicBezTo>
                  <a:cubicBezTo>
                    <a:pt x="67" y="11"/>
                    <a:pt x="76" y="14"/>
                    <a:pt x="83" y="21"/>
                  </a:cubicBezTo>
                  <a:cubicBezTo>
                    <a:pt x="122" y="59"/>
                    <a:pt x="122" y="59"/>
                    <a:pt x="122" y="59"/>
                  </a:cubicBezTo>
                  <a:cubicBezTo>
                    <a:pt x="131" y="68"/>
                    <a:pt x="134" y="83"/>
                    <a:pt x="128" y="96"/>
                  </a:cubicBezTo>
                  <a:cubicBezTo>
                    <a:pt x="128" y="97"/>
                    <a:pt x="128" y="99"/>
                    <a:pt x="128" y="100"/>
                  </a:cubicBezTo>
                  <a:cubicBezTo>
                    <a:pt x="129" y="101"/>
                    <a:pt x="130" y="103"/>
                    <a:pt x="131" y="103"/>
                  </a:cubicBezTo>
                  <a:cubicBezTo>
                    <a:pt x="136" y="105"/>
                    <a:pt x="140" y="108"/>
                    <a:pt x="144" y="112"/>
                  </a:cubicBezTo>
                  <a:cubicBezTo>
                    <a:pt x="156" y="124"/>
                    <a:pt x="156" y="124"/>
                    <a:pt x="156" y="124"/>
                  </a:cubicBezTo>
                  <a:cubicBezTo>
                    <a:pt x="152" y="129"/>
                    <a:pt x="152" y="129"/>
                    <a:pt x="152" y="129"/>
                  </a:cubicBezTo>
                  <a:cubicBezTo>
                    <a:pt x="141" y="124"/>
                    <a:pt x="127" y="127"/>
                    <a:pt x="115" y="137"/>
                  </a:cubicBezTo>
                  <a:cubicBezTo>
                    <a:pt x="112" y="134"/>
                    <a:pt x="110" y="130"/>
                    <a:pt x="108" y="127"/>
                  </a:cubicBezTo>
                  <a:cubicBezTo>
                    <a:pt x="108" y="125"/>
                    <a:pt x="107" y="124"/>
                    <a:pt x="105" y="124"/>
                  </a:cubicBezTo>
                  <a:cubicBezTo>
                    <a:pt x="104" y="123"/>
                    <a:pt x="104" y="123"/>
                    <a:pt x="103" y="123"/>
                  </a:cubicBezTo>
                  <a:close/>
                  <a:moveTo>
                    <a:pt x="68" y="256"/>
                  </a:moveTo>
                  <a:cubicBezTo>
                    <a:pt x="58" y="267"/>
                    <a:pt x="43" y="270"/>
                    <a:pt x="36" y="264"/>
                  </a:cubicBezTo>
                  <a:cubicBezTo>
                    <a:pt x="36" y="263"/>
                    <a:pt x="36" y="263"/>
                    <a:pt x="36" y="263"/>
                  </a:cubicBezTo>
                  <a:cubicBezTo>
                    <a:pt x="29" y="257"/>
                    <a:pt x="32" y="242"/>
                    <a:pt x="42" y="232"/>
                  </a:cubicBezTo>
                  <a:cubicBezTo>
                    <a:pt x="119" y="149"/>
                    <a:pt x="119" y="149"/>
                    <a:pt x="119" y="149"/>
                  </a:cubicBezTo>
                  <a:cubicBezTo>
                    <a:pt x="128" y="138"/>
                    <a:pt x="143" y="135"/>
                    <a:pt x="150" y="141"/>
                  </a:cubicBezTo>
                  <a:cubicBezTo>
                    <a:pt x="150" y="142"/>
                    <a:pt x="150" y="142"/>
                    <a:pt x="150" y="142"/>
                  </a:cubicBezTo>
                  <a:cubicBezTo>
                    <a:pt x="157" y="148"/>
                    <a:pt x="155" y="163"/>
                    <a:pt x="145" y="173"/>
                  </a:cubicBezTo>
                  <a:lnTo>
                    <a:pt x="68" y="256"/>
                  </a:lnTo>
                  <a:close/>
                  <a:moveTo>
                    <a:pt x="276" y="269"/>
                  </a:moveTo>
                  <a:cubicBezTo>
                    <a:pt x="273" y="272"/>
                    <a:pt x="269" y="273"/>
                    <a:pt x="266" y="273"/>
                  </a:cubicBezTo>
                  <a:cubicBezTo>
                    <a:pt x="258" y="273"/>
                    <a:pt x="249" y="268"/>
                    <a:pt x="241" y="261"/>
                  </a:cubicBezTo>
                  <a:cubicBezTo>
                    <a:pt x="156" y="178"/>
                    <a:pt x="156" y="178"/>
                    <a:pt x="156" y="178"/>
                  </a:cubicBezTo>
                  <a:cubicBezTo>
                    <a:pt x="166" y="165"/>
                    <a:pt x="168" y="150"/>
                    <a:pt x="162" y="139"/>
                  </a:cubicBezTo>
                  <a:cubicBezTo>
                    <a:pt x="167" y="134"/>
                    <a:pt x="167" y="134"/>
                    <a:pt x="167" y="134"/>
                  </a:cubicBezTo>
                  <a:cubicBezTo>
                    <a:pt x="268" y="234"/>
                    <a:pt x="268" y="234"/>
                    <a:pt x="268" y="234"/>
                  </a:cubicBezTo>
                  <a:cubicBezTo>
                    <a:pt x="280" y="245"/>
                    <a:pt x="284" y="261"/>
                    <a:pt x="276" y="269"/>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grpSp>
          <p:nvGrpSpPr>
            <p:cNvPr id="75" name="Group 74"/>
            <p:cNvGrpSpPr/>
            <p:nvPr/>
          </p:nvGrpSpPr>
          <p:grpSpPr>
            <a:xfrm>
              <a:off x="8383125" y="3429478"/>
              <a:ext cx="568325" cy="530225"/>
              <a:chOff x="4775200" y="5180013"/>
              <a:chExt cx="568325" cy="530225"/>
            </a:xfrm>
            <a:solidFill>
              <a:schemeClr val="accent2"/>
            </a:solidFill>
          </p:grpSpPr>
          <p:sp>
            <p:nvSpPr>
              <p:cNvPr id="84" name="Freeform 61"/>
              <p:cNvSpPr>
                <a:spLocks noEditPoints="1"/>
              </p:cNvSpPr>
              <p:nvPr/>
            </p:nvSpPr>
            <p:spPr bwMode="auto">
              <a:xfrm>
                <a:off x="4775200" y="5180013"/>
                <a:ext cx="568325" cy="530225"/>
              </a:xfrm>
              <a:custGeom>
                <a:avLst/>
                <a:gdLst>
                  <a:gd name="T0" fmla="*/ 215 w 301"/>
                  <a:gd name="T1" fmla="*/ 0 h 281"/>
                  <a:gd name="T2" fmla="*/ 129 w 301"/>
                  <a:gd name="T3" fmla="*/ 86 h 281"/>
                  <a:gd name="T4" fmla="*/ 134 w 301"/>
                  <a:gd name="T5" fmla="*/ 115 h 281"/>
                  <a:gd name="T6" fmla="*/ 1 w 301"/>
                  <a:gd name="T7" fmla="*/ 248 h 281"/>
                  <a:gd name="T8" fmla="*/ 0 w 301"/>
                  <a:gd name="T9" fmla="*/ 252 h 281"/>
                  <a:gd name="T10" fmla="*/ 1 w 301"/>
                  <a:gd name="T11" fmla="*/ 275 h 281"/>
                  <a:gd name="T12" fmla="*/ 7 w 301"/>
                  <a:gd name="T13" fmla="*/ 281 h 281"/>
                  <a:gd name="T14" fmla="*/ 7 w 301"/>
                  <a:gd name="T15" fmla="*/ 281 h 281"/>
                  <a:gd name="T16" fmla="*/ 55 w 301"/>
                  <a:gd name="T17" fmla="*/ 279 h 281"/>
                  <a:gd name="T18" fmla="*/ 60 w 301"/>
                  <a:gd name="T19" fmla="*/ 275 h 281"/>
                  <a:gd name="T20" fmla="*/ 66 w 301"/>
                  <a:gd name="T21" fmla="*/ 255 h 281"/>
                  <a:gd name="T22" fmla="*/ 87 w 301"/>
                  <a:gd name="T23" fmla="*/ 250 h 281"/>
                  <a:gd name="T24" fmla="*/ 92 w 301"/>
                  <a:gd name="T25" fmla="*/ 246 h 281"/>
                  <a:gd name="T26" fmla="*/ 95 w 301"/>
                  <a:gd name="T27" fmla="*/ 227 h 281"/>
                  <a:gd name="T28" fmla="*/ 115 w 301"/>
                  <a:gd name="T29" fmla="*/ 222 h 281"/>
                  <a:gd name="T30" fmla="*/ 120 w 301"/>
                  <a:gd name="T31" fmla="*/ 217 h 281"/>
                  <a:gd name="T32" fmla="*/ 121 w 301"/>
                  <a:gd name="T33" fmla="*/ 196 h 281"/>
                  <a:gd name="T34" fmla="*/ 137 w 301"/>
                  <a:gd name="T35" fmla="*/ 195 h 281"/>
                  <a:gd name="T36" fmla="*/ 142 w 301"/>
                  <a:gd name="T37" fmla="*/ 190 h 281"/>
                  <a:gd name="T38" fmla="*/ 147 w 301"/>
                  <a:gd name="T39" fmla="*/ 170 h 281"/>
                  <a:gd name="T40" fmla="*/ 149 w 301"/>
                  <a:gd name="T41" fmla="*/ 170 h 281"/>
                  <a:gd name="T42" fmla="*/ 174 w 301"/>
                  <a:gd name="T43" fmla="*/ 162 h 281"/>
                  <a:gd name="T44" fmla="*/ 215 w 301"/>
                  <a:gd name="T45" fmla="*/ 172 h 281"/>
                  <a:gd name="T46" fmla="*/ 301 w 301"/>
                  <a:gd name="T47" fmla="*/ 86 h 281"/>
                  <a:gd name="T48" fmla="*/ 215 w 301"/>
                  <a:gd name="T49" fmla="*/ 0 h 281"/>
                  <a:gd name="T50" fmla="*/ 215 w 301"/>
                  <a:gd name="T51" fmla="*/ 160 h 281"/>
                  <a:gd name="T52" fmla="*/ 177 w 301"/>
                  <a:gd name="T53" fmla="*/ 150 h 281"/>
                  <a:gd name="T54" fmla="*/ 171 w 301"/>
                  <a:gd name="T55" fmla="*/ 150 h 281"/>
                  <a:gd name="T56" fmla="*/ 149 w 301"/>
                  <a:gd name="T57" fmla="*/ 158 h 281"/>
                  <a:gd name="T58" fmla="*/ 144 w 301"/>
                  <a:gd name="T59" fmla="*/ 158 h 281"/>
                  <a:gd name="T60" fmla="*/ 144 w 301"/>
                  <a:gd name="T61" fmla="*/ 158 h 281"/>
                  <a:gd name="T62" fmla="*/ 140 w 301"/>
                  <a:gd name="T63" fmla="*/ 158 h 281"/>
                  <a:gd name="T64" fmla="*/ 137 w 301"/>
                  <a:gd name="T65" fmla="*/ 162 h 281"/>
                  <a:gd name="T66" fmla="*/ 132 w 301"/>
                  <a:gd name="T67" fmla="*/ 184 h 281"/>
                  <a:gd name="T68" fmla="*/ 115 w 301"/>
                  <a:gd name="T69" fmla="*/ 186 h 281"/>
                  <a:gd name="T70" fmla="*/ 110 w 301"/>
                  <a:gd name="T71" fmla="*/ 191 h 281"/>
                  <a:gd name="T72" fmla="*/ 108 w 301"/>
                  <a:gd name="T73" fmla="*/ 212 h 281"/>
                  <a:gd name="T74" fmla="*/ 89 w 301"/>
                  <a:gd name="T75" fmla="*/ 217 h 281"/>
                  <a:gd name="T76" fmla="*/ 85 w 301"/>
                  <a:gd name="T77" fmla="*/ 221 h 281"/>
                  <a:gd name="T78" fmla="*/ 81 w 301"/>
                  <a:gd name="T79" fmla="*/ 240 h 281"/>
                  <a:gd name="T80" fmla="*/ 60 w 301"/>
                  <a:gd name="T81" fmla="*/ 244 h 281"/>
                  <a:gd name="T82" fmla="*/ 55 w 301"/>
                  <a:gd name="T83" fmla="*/ 248 h 281"/>
                  <a:gd name="T84" fmla="*/ 50 w 301"/>
                  <a:gd name="T85" fmla="*/ 268 h 281"/>
                  <a:gd name="T86" fmla="*/ 12 w 301"/>
                  <a:gd name="T87" fmla="*/ 269 h 281"/>
                  <a:gd name="T88" fmla="*/ 11 w 301"/>
                  <a:gd name="T89" fmla="*/ 254 h 281"/>
                  <a:gd name="T90" fmla="*/ 145 w 301"/>
                  <a:gd name="T91" fmla="*/ 120 h 281"/>
                  <a:gd name="T92" fmla="*/ 146 w 301"/>
                  <a:gd name="T93" fmla="*/ 114 h 281"/>
                  <a:gd name="T94" fmla="*/ 141 w 301"/>
                  <a:gd name="T95" fmla="*/ 86 h 281"/>
                  <a:gd name="T96" fmla="*/ 215 w 301"/>
                  <a:gd name="T97" fmla="*/ 12 h 281"/>
                  <a:gd name="T98" fmla="*/ 289 w 301"/>
                  <a:gd name="T99" fmla="*/ 86 h 281"/>
                  <a:gd name="T100" fmla="*/ 215 w 301"/>
                  <a:gd name="T101" fmla="*/ 16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1" h="281">
                    <a:moveTo>
                      <a:pt x="215" y="0"/>
                    </a:moveTo>
                    <a:cubicBezTo>
                      <a:pt x="168" y="0"/>
                      <a:pt x="129" y="39"/>
                      <a:pt x="129" y="86"/>
                    </a:cubicBezTo>
                    <a:cubicBezTo>
                      <a:pt x="129" y="96"/>
                      <a:pt x="131" y="106"/>
                      <a:pt x="134" y="115"/>
                    </a:cubicBezTo>
                    <a:cubicBezTo>
                      <a:pt x="1" y="248"/>
                      <a:pt x="1" y="248"/>
                      <a:pt x="1" y="248"/>
                    </a:cubicBezTo>
                    <a:cubicBezTo>
                      <a:pt x="0" y="249"/>
                      <a:pt x="0" y="250"/>
                      <a:pt x="0" y="252"/>
                    </a:cubicBezTo>
                    <a:cubicBezTo>
                      <a:pt x="1" y="275"/>
                      <a:pt x="1" y="275"/>
                      <a:pt x="1" y="275"/>
                    </a:cubicBezTo>
                    <a:cubicBezTo>
                      <a:pt x="1" y="278"/>
                      <a:pt x="4" y="281"/>
                      <a:pt x="7" y="281"/>
                    </a:cubicBezTo>
                    <a:cubicBezTo>
                      <a:pt x="7" y="281"/>
                      <a:pt x="7" y="281"/>
                      <a:pt x="7" y="281"/>
                    </a:cubicBezTo>
                    <a:cubicBezTo>
                      <a:pt x="55" y="279"/>
                      <a:pt x="55" y="279"/>
                      <a:pt x="55" y="279"/>
                    </a:cubicBezTo>
                    <a:cubicBezTo>
                      <a:pt x="57" y="279"/>
                      <a:pt x="59" y="277"/>
                      <a:pt x="60" y="275"/>
                    </a:cubicBezTo>
                    <a:cubicBezTo>
                      <a:pt x="66" y="255"/>
                      <a:pt x="66" y="255"/>
                      <a:pt x="66" y="255"/>
                    </a:cubicBezTo>
                    <a:cubicBezTo>
                      <a:pt x="87" y="250"/>
                      <a:pt x="87" y="250"/>
                      <a:pt x="87" y="250"/>
                    </a:cubicBezTo>
                    <a:cubicBezTo>
                      <a:pt x="90" y="250"/>
                      <a:pt x="91" y="248"/>
                      <a:pt x="92" y="246"/>
                    </a:cubicBezTo>
                    <a:cubicBezTo>
                      <a:pt x="95" y="227"/>
                      <a:pt x="95" y="227"/>
                      <a:pt x="95" y="227"/>
                    </a:cubicBezTo>
                    <a:cubicBezTo>
                      <a:pt x="115" y="222"/>
                      <a:pt x="115" y="222"/>
                      <a:pt x="115" y="222"/>
                    </a:cubicBezTo>
                    <a:cubicBezTo>
                      <a:pt x="118" y="221"/>
                      <a:pt x="119" y="219"/>
                      <a:pt x="120" y="217"/>
                    </a:cubicBezTo>
                    <a:cubicBezTo>
                      <a:pt x="121" y="196"/>
                      <a:pt x="121" y="196"/>
                      <a:pt x="121" y="196"/>
                    </a:cubicBezTo>
                    <a:cubicBezTo>
                      <a:pt x="137" y="195"/>
                      <a:pt x="137" y="195"/>
                      <a:pt x="137" y="195"/>
                    </a:cubicBezTo>
                    <a:cubicBezTo>
                      <a:pt x="140" y="194"/>
                      <a:pt x="142" y="192"/>
                      <a:pt x="142" y="190"/>
                    </a:cubicBezTo>
                    <a:cubicBezTo>
                      <a:pt x="147" y="170"/>
                      <a:pt x="147" y="170"/>
                      <a:pt x="147" y="170"/>
                    </a:cubicBezTo>
                    <a:cubicBezTo>
                      <a:pt x="147" y="170"/>
                      <a:pt x="148" y="170"/>
                      <a:pt x="149" y="170"/>
                    </a:cubicBezTo>
                    <a:cubicBezTo>
                      <a:pt x="155" y="170"/>
                      <a:pt x="164" y="168"/>
                      <a:pt x="174" y="162"/>
                    </a:cubicBezTo>
                    <a:cubicBezTo>
                      <a:pt x="187" y="168"/>
                      <a:pt x="201" y="172"/>
                      <a:pt x="215" y="172"/>
                    </a:cubicBezTo>
                    <a:cubicBezTo>
                      <a:pt x="262" y="172"/>
                      <a:pt x="301" y="133"/>
                      <a:pt x="301" y="86"/>
                    </a:cubicBezTo>
                    <a:cubicBezTo>
                      <a:pt x="301" y="39"/>
                      <a:pt x="262" y="0"/>
                      <a:pt x="215" y="0"/>
                    </a:cubicBezTo>
                    <a:close/>
                    <a:moveTo>
                      <a:pt x="215" y="160"/>
                    </a:moveTo>
                    <a:cubicBezTo>
                      <a:pt x="202" y="160"/>
                      <a:pt x="188" y="157"/>
                      <a:pt x="177" y="150"/>
                    </a:cubicBezTo>
                    <a:cubicBezTo>
                      <a:pt x="175" y="149"/>
                      <a:pt x="173" y="149"/>
                      <a:pt x="171" y="150"/>
                    </a:cubicBezTo>
                    <a:cubicBezTo>
                      <a:pt x="161" y="157"/>
                      <a:pt x="154" y="158"/>
                      <a:pt x="149" y="158"/>
                    </a:cubicBezTo>
                    <a:cubicBezTo>
                      <a:pt x="146" y="158"/>
                      <a:pt x="144" y="158"/>
                      <a:pt x="144" y="158"/>
                    </a:cubicBezTo>
                    <a:cubicBezTo>
                      <a:pt x="144" y="158"/>
                      <a:pt x="144" y="158"/>
                      <a:pt x="144" y="158"/>
                    </a:cubicBezTo>
                    <a:cubicBezTo>
                      <a:pt x="143" y="157"/>
                      <a:pt x="141" y="157"/>
                      <a:pt x="140" y="158"/>
                    </a:cubicBezTo>
                    <a:cubicBezTo>
                      <a:pt x="138" y="158"/>
                      <a:pt x="137" y="160"/>
                      <a:pt x="137" y="162"/>
                    </a:cubicBezTo>
                    <a:cubicBezTo>
                      <a:pt x="132" y="184"/>
                      <a:pt x="132" y="184"/>
                      <a:pt x="132" y="184"/>
                    </a:cubicBezTo>
                    <a:cubicBezTo>
                      <a:pt x="115" y="186"/>
                      <a:pt x="115" y="186"/>
                      <a:pt x="115" y="186"/>
                    </a:cubicBezTo>
                    <a:cubicBezTo>
                      <a:pt x="112" y="186"/>
                      <a:pt x="110" y="188"/>
                      <a:pt x="110" y="191"/>
                    </a:cubicBezTo>
                    <a:cubicBezTo>
                      <a:pt x="108" y="212"/>
                      <a:pt x="108" y="212"/>
                      <a:pt x="108" y="212"/>
                    </a:cubicBezTo>
                    <a:cubicBezTo>
                      <a:pt x="89" y="217"/>
                      <a:pt x="89" y="217"/>
                      <a:pt x="89" y="217"/>
                    </a:cubicBezTo>
                    <a:cubicBezTo>
                      <a:pt x="87" y="217"/>
                      <a:pt x="85" y="219"/>
                      <a:pt x="85" y="221"/>
                    </a:cubicBezTo>
                    <a:cubicBezTo>
                      <a:pt x="81" y="240"/>
                      <a:pt x="81" y="240"/>
                      <a:pt x="81" y="240"/>
                    </a:cubicBezTo>
                    <a:cubicBezTo>
                      <a:pt x="60" y="244"/>
                      <a:pt x="60" y="244"/>
                      <a:pt x="60" y="244"/>
                    </a:cubicBezTo>
                    <a:cubicBezTo>
                      <a:pt x="58" y="244"/>
                      <a:pt x="56" y="246"/>
                      <a:pt x="55" y="248"/>
                    </a:cubicBezTo>
                    <a:cubicBezTo>
                      <a:pt x="50" y="268"/>
                      <a:pt x="50" y="268"/>
                      <a:pt x="50" y="268"/>
                    </a:cubicBezTo>
                    <a:cubicBezTo>
                      <a:pt x="12" y="269"/>
                      <a:pt x="12" y="269"/>
                      <a:pt x="12" y="269"/>
                    </a:cubicBezTo>
                    <a:cubicBezTo>
                      <a:pt x="11" y="254"/>
                      <a:pt x="11" y="254"/>
                      <a:pt x="11" y="254"/>
                    </a:cubicBezTo>
                    <a:cubicBezTo>
                      <a:pt x="145" y="120"/>
                      <a:pt x="145" y="120"/>
                      <a:pt x="145" y="120"/>
                    </a:cubicBezTo>
                    <a:cubicBezTo>
                      <a:pt x="147" y="119"/>
                      <a:pt x="147" y="116"/>
                      <a:pt x="146" y="114"/>
                    </a:cubicBezTo>
                    <a:cubicBezTo>
                      <a:pt x="142" y="105"/>
                      <a:pt x="141" y="96"/>
                      <a:pt x="141" y="86"/>
                    </a:cubicBezTo>
                    <a:cubicBezTo>
                      <a:pt x="141" y="45"/>
                      <a:pt x="174" y="12"/>
                      <a:pt x="215" y="12"/>
                    </a:cubicBezTo>
                    <a:cubicBezTo>
                      <a:pt x="256" y="12"/>
                      <a:pt x="289" y="45"/>
                      <a:pt x="289" y="86"/>
                    </a:cubicBezTo>
                    <a:cubicBezTo>
                      <a:pt x="289" y="127"/>
                      <a:pt x="256" y="160"/>
                      <a:pt x="215"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85" name="Freeform 62"/>
              <p:cNvSpPr>
                <a:spLocks noEditPoints="1"/>
              </p:cNvSpPr>
              <p:nvPr/>
            </p:nvSpPr>
            <p:spPr bwMode="auto">
              <a:xfrm>
                <a:off x="5119688" y="5253038"/>
                <a:ext cx="96838" cy="98425"/>
              </a:xfrm>
              <a:custGeom>
                <a:avLst/>
                <a:gdLst>
                  <a:gd name="T0" fmla="*/ 26 w 52"/>
                  <a:gd name="T1" fmla="*/ 0 h 52"/>
                  <a:gd name="T2" fmla="*/ 0 w 52"/>
                  <a:gd name="T3" fmla="*/ 26 h 52"/>
                  <a:gd name="T4" fmla="*/ 26 w 52"/>
                  <a:gd name="T5" fmla="*/ 52 h 52"/>
                  <a:gd name="T6" fmla="*/ 52 w 52"/>
                  <a:gd name="T7" fmla="*/ 26 h 52"/>
                  <a:gd name="T8" fmla="*/ 26 w 52"/>
                  <a:gd name="T9" fmla="*/ 0 h 52"/>
                  <a:gd name="T10" fmla="*/ 26 w 52"/>
                  <a:gd name="T11" fmla="*/ 42 h 52"/>
                  <a:gd name="T12" fmla="*/ 10 w 52"/>
                  <a:gd name="T13" fmla="*/ 26 h 52"/>
                  <a:gd name="T14" fmla="*/ 26 w 52"/>
                  <a:gd name="T15" fmla="*/ 10 h 52"/>
                  <a:gd name="T16" fmla="*/ 42 w 52"/>
                  <a:gd name="T17" fmla="*/ 26 h 52"/>
                  <a:gd name="T18" fmla="*/ 26 w 52"/>
                  <a:gd name="T19" fmla="*/ 4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0"/>
                    </a:moveTo>
                    <a:cubicBezTo>
                      <a:pt x="12" y="0"/>
                      <a:pt x="0" y="11"/>
                      <a:pt x="0" y="26"/>
                    </a:cubicBezTo>
                    <a:cubicBezTo>
                      <a:pt x="0" y="40"/>
                      <a:pt x="12" y="52"/>
                      <a:pt x="26" y="52"/>
                    </a:cubicBezTo>
                    <a:cubicBezTo>
                      <a:pt x="40" y="52"/>
                      <a:pt x="52" y="40"/>
                      <a:pt x="52" y="26"/>
                    </a:cubicBezTo>
                    <a:cubicBezTo>
                      <a:pt x="52" y="11"/>
                      <a:pt x="40" y="0"/>
                      <a:pt x="26" y="0"/>
                    </a:cubicBezTo>
                    <a:close/>
                    <a:moveTo>
                      <a:pt x="26" y="42"/>
                    </a:moveTo>
                    <a:cubicBezTo>
                      <a:pt x="17" y="42"/>
                      <a:pt x="10" y="34"/>
                      <a:pt x="10" y="26"/>
                    </a:cubicBezTo>
                    <a:cubicBezTo>
                      <a:pt x="10" y="17"/>
                      <a:pt x="17" y="10"/>
                      <a:pt x="26" y="10"/>
                    </a:cubicBezTo>
                    <a:cubicBezTo>
                      <a:pt x="35" y="10"/>
                      <a:pt x="42" y="17"/>
                      <a:pt x="42" y="26"/>
                    </a:cubicBezTo>
                    <a:cubicBezTo>
                      <a:pt x="42" y="34"/>
                      <a:pt x="35" y="42"/>
                      <a:pt x="26"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grpSp>
        <p:sp>
          <p:nvSpPr>
            <p:cNvPr id="76" name="Freeform 159"/>
            <p:cNvSpPr>
              <a:spLocks noEditPoints="1"/>
            </p:cNvSpPr>
            <p:nvPr/>
          </p:nvSpPr>
          <p:spPr bwMode="auto">
            <a:xfrm>
              <a:off x="8410378" y="4416423"/>
              <a:ext cx="534988" cy="571500"/>
            </a:xfrm>
            <a:custGeom>
              <a:avLst/>
              <a:gdLst>
                <a:gd name="T0" fmla="*/ 196 w 283"/>
                <a:gd name="T1" fmla="*/ 190 h 303"/>
                <a:gd name="T2" fmla="*/ 240 w 283"/>
                <a:gd name="T3" fmla="*/ 123 h 303"/>
                <a:gd name="T4" fmla="*/ 184 w 283"/>
                <a:gd name="T5" fmla="*/ 16 h 303"/>
                <a:gd name="T6" fmla="*/ 69 w 283"/>
                <a:gd name="T7" fmla="*/ 63 h 303"/>
                <a:gd name="T8" fmla="*/ 83 w 283"/>
                <a:gd name="T9" fmla="*/ 109 h 303"/>
                <a:gd name="T10" fmla="*/ 87 w 283"/>
                <a:gd name="T11" fmla="*/ 190 h 303"/>
                <a:gd name="T12" fmla="*/ 0 w 283"/>
                <a:gd name="T13" fmla="*/ 192 h 303"/>
                <a:gd name="T14" fmla="*/ 98 w 283"/>
                <a:gd name="T15" fmla="*/ 303 h 303"/>
                <a:gd name="T16" fmla="*/ 283 w 283"/>
                <a:gd name="T17" fmla="*/ 198 h 303"/>
                <a:gd name="T18" fmla="*/ 196 w 283"/>
                <a:gd name="T19" fmla="*/ 192 h 303"/>
                <a:gd name="T20" fmla="*/ 234 w 283"/>
                <a:gd name="T21" fmla="*/ 99 h 303"/>
                <a:gd name="T22" fmla="*/ 96 w 283"/>
                <a:gd name="T23" fmla="*/ 45 h 303"/>
                <a:gd name="T24" fmla="*/ 91 w 283"/>
                <a:gd name="T25" fmla="*/ 100 h 303"/>
                <a:gd name="T26" fmla="*/ 119 w 283"/>
                <a:gd name="T27" fmla="*/ 54 h 303"/>
                <a:gd name="T28" fmla="*/ 216 w 283"/>
                <a:gd name="T29" fmla="*/ 91 h 303"/>
                <a:gd name="T30" fmla="*/ 188 w 283"/>
                <a:gd name="T31" fmla="*/ 137 h 303"/>
                <a:gd name="T32" fmla="*/ 149 w 283"/>
                <a:gd name="T33" fmla="*/ 88 h 303"/>
                <a:gd name="T34" fmla="*/ 142 w 283"/>
                <a:gd name="T35" fmla="*/ 87 h 303"/>
                <a:gd name="T36" fmla="*/ 141 w 283"/>
                <a:gd name="T37" fmla="*/ 87 h 303"/>
                <a:gd name="T38" fmla="*/ 91 w 283"/>
                <a:gd name="T39" fmla="*/ 100 h 303"/>
                <a:gd name="T40" fmla="*/ 184 w 283"/>
                <a:gd name="T41" fmla="*/ 192 h 303"/>
                <a:gd name="T42" fmla="*/ 164 w 283"/>
                <a:gd name="T43" fmla="*/ 115 h 303"/>
                <a:gd name="T44" fmla="*/ 163 w 283"/>
                <a:gd name="T45" fmla="*/ 192 h 303"/>
                <a:gd name="T46" fmla="*/ 126 w 283"/>
                <a:gd name="T47" fmla="*/ 166 h 303"/>
                <a:gd name="T48" fmla="*/ 144 w 283"/>
                <a:gd name="T49" fmla="*/ 99 h 303"/>
                <a:gd name="T50" fmla="*/ 162 w 283"/>
                <a:gd name="T51" fmla="*/ 166 h 303"/>
                <a:gd name="T52" fmla="*/ 128 w 283"/>
                <a:gd name="T53" fmla="*/ 104 h 303"/>
                <a:gd name="T54" fmla="*/ 99 w 283"/>
                <a:gd name="T55" fmla="*/ 192 h 303"/>
                <a:gd name="T56" fmla="*/ 128 w 283"/>
                <a:gd name="T57" fmla="*/ 104 h 303"/>
                <a:gd name="T58" fmla="*/ 98 w 283"/>
                <a:gd name="T59" fmla="*/ 292 h 303"/>
                <a:gd name="T60" fmla="*/ 168 w 283"/>
                <a:gd name="T61" fmla="*/ 204 h 303"/>
                <a:gd name="T62" fmla="*/ 169 w 283"/>
                <a:gd name="T63" fmla="*/ 204 h 303"/>
                <a:gd name="T64" fmla="*/ 271 w 283"/>
                <a:gd name="T65" fmla="*/ 204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3" h="303">
                  <a:moveTo>
                    <a:pt x="196" y="192"/>
                  </a:moveTo>
                  <a:cubicBezTo>
                    <a:pt x="196" y="192"/>
                    <a:pt x="196" y="191"/>
                    <a:pt x="196" y="190"/>
                  </a:cubicBezTo>
                  <a:cubicBezTo>
                    <a:pt x="196" y="176"/>
                    <a:pt x="194" y="162"/>
                    <a:pt x="190" y="148"/>
                  </a:cubicBezTo>
                  <a:cubicBezTo>
                    <a:pt x="217" y="148"/>
                    <a:pt x="235" y="138"/>
                    <a:pt x="240" y="123"/>
                  </a:cubicBezTo>
                  <a:cubicBezTo>
                    <a:pt x="241" y="120"/>
                    <a:pt x="241" y="116"/>
                    <a:pt x="241" y="112"/>
                  </a:cubicBezTo>
                  <a:cubicBezTo>
                    <a:pt x="250" y="42"/>
                    <a:pt x="184" y="16"/>
                    <a:pt x="184" y="16"/>
                  </a:cubicBezTo>
                  <a:cubicBezTo>
                    <a:pt x="100" y="0"/>
                    <a:pt x="69" y="63"/>
                    <a:pt x="69" y="63"/>
                  </a:cubicBezTo>
                  <a:cubicBezTo>
                    <a:pt x="69" y="63"/>
                    <a:pt x="69" y="63"/>
                    <a:pt x="69" y="63"/>
                  </a:cubicBezTo>
                  <a:cubicBezTo>
                    <a:pt x="69" y="64"/>
                    <a:pt x="68" y="66"/>
                    <a:pt x="67" y="67"/>
                  </a:cubicBezTo>
                  <a:cubicBezTo>
                    <a:pt x="63" y="80"/>
                    <a:pt x="69" y="95"/>
                    <a:pt x="83" y="109"/>
                  </a:cubicBezTo>
                  <a:cubicBezTo>
                    <a:pt x="89" y="113"/>
                    <a:pt x="95" y="118"/>
                    <a:pt x="101" y="122"/>
                  </a:cubicBezTo>
                  <a:cubicBezTo>
                    <a:pt x="92" y="142"/>
                    <a:pt x="87" y="167"/>
                    <a:pt x="87" y="190"/>
                  </a:cubicBezTo>
                  <a:cubicBezTo>
                    <a:pt x="87" y="191"/>
                    <a:pt x="87" y="192"/>
                    <a:pt x="87" y="192"/>
                  </a:cubicBezTo>
                  <a:cubicBezTo>
                    <a:pt x="0" y="192"/>
                    <a:pt x="0" y="192"/>
                    <a:pt x="0" y="192"/>
                  </a:cubicBezTo>
                  <a:cubicBezTo>
                    <a:pt x="0" y="198"/>
                    <a:pt x="0" y="198"/>
                    <a:pt x="0" y="198"/>
                  </a:cubicBezTo>
                  <a:cubicBezTo>
                    <a:pt x="4" y="257"/>
                    <a:pt x="47" y="303"/>
                    <a:pt x="98" y="303"/>
                  </a:cubicBezTo>
                  <a:cubicBezTo>
                    <a:pt x="185" y="303"/>
                    <a:pt x="185" y="303"/>
                    <a:pt x="185" y="303"/>
                  </a:cubicBezTo>
                  <a:cubicBezTo>
                    <a:pt x="236" y="303"/>
                    <a:pt x="279" y="257"/>
                    <a:pt x="283" y="198"/>
                  </a:cubicBezTo>
                  <a:cubicBezTo>
                    <a:pt x="283" y="192"/>
                    <a:pt x="283" y="192"/>
                    <a:pt x="283" y="192"/>
                  </a:cubicBezTo>
                  <a:lnTo>
                    <a:pt x="196" y="192"/>
                  </a:lnTo>
                  <a:close/>
                  <a:moveTo>
                    <a:pt x="182" y="27"/>
                  </a:moveTo>
                  <a:cubicBezTo>
                    <a:pt x="207" y="38"/>
                    <a:pt x="231" y="64"/>
                    <a:pt x="234" y="99"/>
                  </a:cubicBezTo>
                  <a:cubicBezTo>
                    <a:pt x="224" y="77"/>
                    <a:pt x="195" y="60"/>
                    <a:pt x="173" y="53"/>
                  </a:cubicBezTo>
                  <a:cubicBezTo>
                    <a:pt x="157" y="48"/>
                    <a:pt x="118" y="40"/>
                    <a:pt x="96" y="45"/>
                  </a:cubicBezTo>
                  <a:cubicBezTo>
                    <a:pt x="93" y="46"/>
                    <a:pt x="130" y="13"/>
                    <a:pt x="182" y="27"/>
                  </a:cubicBezTo>
                  <a:close/>
                  <a:moveTo>
                    <a:pt x="91" y="100"/>
                  </a:moveTo>
                  <a:cubicBezTo>
                    <a:pt x="80" y="90"/>
                    <a:pt x="76" y="79"/>
                    <a:pt x="78" y="71"/>
                  </a:cubicBezTo>
                  <a:cubicBezTo>
                    <a:pt x="82" y="61"/>
                    <a:pt x="97" y="54"/>
                    <a:pt x="119" y="54"/>
                  </a:cubicBezTo>
                  <a:cubicBezTo>
                    <a:pt x="133" y="54"/>
                    <a:pt x="149" y="57"/>
                    <a:pt x="164" y="62"/>
                  </a:cubicBezTo>
                  <a:cubicBezTo>
                    <a:pt x="185" y="69"/>
                    <a:pt x="203" y="79"/>
                    <a:pt x="216" y="91"/>
                  </a:cubicBezTo>
                  <a:cubicBezTo>
                    <a:pt x="227" y="101"/>
                    <a:pt x="231" y="112"/>
                    <a:pt x="229" y="120"/>
                  </a:cubicBezTo>
                  <a:cubicBezTo>
                    <a:pt x="225" y="130"/>
                    <a:pt x="210" y="137"/>
                    <a:pt x="188" y="137"/>
                  </a:cubicBezTo>
                  <a:cubicBezTo>
                    <a:pt x="188" y="137"/>
                    <a:pt x="187" y="137"/>
                    <a:pt x="187" y="137"/>
                  </a:cubicBezTo>
                  <a:cubicBezTo>
                    <a:pt x="179" y="112"/>
                    <a:pt x="165" y="92"/>
                    <a:pt x="149" y="88"/>
                  </a:cubicBezTo>
                  <a:cubicBezTo>
                    <a:pt x="148" y="88"/>
                    <a:pt x="148" y="87"/>
                    <a:pt x="148" y="87"/>
                  </a:cubicBezTo>
                  <a:cubicBezTo>
                    <a:pt x="146" y="87"/>
                    <a:pt x="144" y="87"/>
                    <a:pt x="142" y="87"/>
                  </a:cubicBezTo>
                  <a:cubicBezTo>
                    <a:pt x="142" y="87"/>
                    <a:pt x="142" y="87"/>
                    <a:pt x="142" y="87"/>
                  </a:cubicBezTo>
                  <a:cubicBezTo>
                    <a:pt x="142" y="87"/>
                    <a:pt x="141" y="87"/>
                    <a:pt x="141" y="87"/>
                  </a:cubicBezTo>
                  <a:cubicBezTo>
                    <a:pt x="128" y="87"/>
                    <a:pt x="116" y="97"/>
                    <a:pt x="107" y="112"/>
                  </a:cubicBezTo>
                  <a:cubicBezTo>
                    <a:pt x="101" y="108"/>
                    <a:pt x="96" y="104"/>
                    <a:pt x="91" y="100"/>
                  </a:cubicBezTo>
                  <a:close/>
                  <a:moveTo>
                    <a:pt x="184" y="190"/>
                  </a:moveTo>
                  <a:cubicBezTo>
                    <a:pt x="184" y="191"/>
                    <a:pt x="184" y="192"/>
                    <a:pt x="184" y="192"/>
                  </a:cubicBezTo>
                  <a:cubicBezTo>
                    <a:pt x="175" y="192"/>
                    <a:pt x="175" y="192"/>
                    <a:pt x="175" y="192"/>
                  </a:cubicBezTo>
                  <a:cubicBezTo>
                    <a:pt x="175" y="155"/>
                    <a:pt x="170" y="131"/>
                    <a:pt x="164" y="115"/>
                  </a:cubicBezTo>
                  <a:cubicBezTo>
                    <a:pt x="176" y="132"/>
                    <a:pt x="184" y="161"/>
                    <a:pt x="184" y="190"/>
                  </a:cubicBezTo>
                  <a:close/>
                  <a:moveTo>
                    <a:pt x="163" y="192"/>
                  </a:moveTo>
                  <a:cubicBezTo>
                    <a:pt x="125" y="192"/>
                    <a:pt x="125" y="192"/>
                    <a:pt x="125" y="192"/>
                  </a:cubicBezTo>
                  <a:cubicBezTo>
                    <a:pt x="125" y="182"/>
                    <a:pt x="125" y="174"/>
                    <a:pt x="126" y="166"/>
                  </a:cubicBezTo>
                  <a:cubicBezTo>
                    <a:pt x="138" y="111"/>
                    <a:pt x="138" y="111"/>
                    <a:pt x="138" y="111"/>
                  </a:cubicBezTo>
                  <a:cubicBezTo>
                    <a:pt x="140" y="105"/>
                    <a:pt x="142" y="101"/>
                    <a:pt x="144" y="99"/>
                  </a:cubicBezTo>
                  <a:cubicBezTo>
                    <a:pt x="145" y="101"/>
                    <a:pt x="148" y="105"/>
                    <a:pt x="150" y="111"/>
                  </a:cubicBezTo>
                  <a:cubicBezTo>
                    <a:pt x="162" y="166"/>
                    <a:pt x="162" y="166"/>
                    <a:pt x="162" y="166"/>
                  </a:cubicBezTo>
                  <a:cubicBezTo>
                    <a:pt x="163" y="174"/>
                    <a:pt x="163" y="183"/>
                    <a:pt x="163" y="192"/>
                  </a:cubicBezTo>
                  <a:close/>
                  <a:moveTo>
                    <a:pt x="128" y="104"/>
                  </a:moveTo>
                  <a:cubicBezTo>
                    <a:pt x="121" y="119"/>
                    <a:pt x="113" y="146"/>
                    <a:pt x="113" y="192"/>
                  </a:cubicBezTo>
                  <a:cubicBezTo>
                    <a:pt x="99" y="192"/>
                    <a:pt x="99" y="192"/>
                    <a:pt x="99" y="192"/>
                  </a:cubicBezTo>
                  <a:cubicBezTo>
                    <a:pt x="99" y="192"/>
                    <a:pt x="99" y="191"/>
                    <a:pt x="99" y="190"/>
                  </a:cubicBezTo>
                  <a:cubicBezTo>
                    <a:pt x="99" y="154"/>
                    <a:pt x="112" y="118"/>
                    <a:pt x="128" y="104"/>
                  </a:cubicBezTo>
                  <a:close/>
                  <a:moveTo>
                    <a:pt x="185" y="292"/>
                  </a:moveTo>
                  <a:cubicBezTo>
                    <a:pt x="98" y="292"/>
                    <a:pt x="98" y="292"/>
                    <a:pt x="98" y="292"/>
                  </a:cubicBezTo>
                  <a:cubicBezTo>
                    <a:pt x="54" y="292"/>
                    <a:pt x="18" y="254"/>
                    <a:pt x="12" y="204"/>
                  </a:cubicBezTo>
                  <a:cubicBezTo>
                    <a:pt x="168" y="204"/>
                    <a:pt x="168" y="204"/>
                    <a:pt x="168" y="204"/>
                  </a:cubicBezTo>
                  <a:cubicBezTo>
                    <a:pt x="169" y="204"/>
                    <a:pt x="169" y="204"/>
                    <a:pt x="169" y="204"/>
                  </a:cubicBezTo>
                  <a:cubicBezTo>
                    <a:pt x="169" y="204"/>
                    <a:pt x="169" y="204"/>
                    <a:pt x="169" y="204"/>
                  </a:cubicBezTo>
                  <a:cubicBezTo>
                    <a:pt x="169" y="204"/>
                    <a:pt x="170" y="204"/>
                    <a:pt x="170" y="204"/>
                  </a:cubicBezTo>
                  <a:cubicBezTo>
                    <a:pt x="271" y="204"/>
                    <a:pt x="271" y="204"/>
                    <a:pt x="271" y="204"/>
                  </a:cubicBezTo>
                  <a:cubicBezTo>
                    <a:pt x="265" y="254"/>
                    <a:pt x="229" y="292"/>
                    <a:pt x="185" y="292"/>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grpSp>
          <p:nvGrpSpPr>
            <p:cNvPr id="77" name="Group 76"/>
            <p:cNvGrpSpPr/>
            <p:nvPr/>
          </p:nvGrpSpPr>
          <p:grpSpPr>
            <a:xfrm>
              <a:off x="8469909" y="5308748"/>
              <a:ext cx="415925" cy="666750"/>
              <a:chOff x="8031163" y="1177925"/>
              <a:chExt cx="415925" cy="666750"/>
            </a:xfrm>
          </p:grpSpPr>
          <p:sp>
            <p:nvSpPr>
              <p:cNvPr id="82" name="Freeform 193"/>
              <p:cNvSpPr>
                <a:spLocks/>
              </p:cNvSpPr>
              <p:nvPr/>
            </p:nvSpPr>
            <p:spPr bwMode="auto">
              <a:xfrm>
                <a:off x="8031163" y="1708150"/>
                <a:ext cx="115888" cy="136525"/>
              </a:xfrm>
              <a:custGeom>
                <a:avLst/>
                <a:gdLst>
                  <a:gd name="T0" fmla="*/ 35 w 62"/>
                  <a:gd name="T1" fmla="*/ 0 h 72"/>
                  <a:gd name="T2" fmla="*/ 26 w 62"/>
                  <a:gd name="T3" fmla="*/ 16 h 72"/>
                  <a:gd name="T4" fmla="*/ 20 w 62"/>
                  <a:gd name="T5" fmla="*/ 63 h 72"/>
                  <a:gd name="T6" fmla="*/ 52 w 62"/>
                  <a:gd name="T7" fmla="*/ 61 h 72"/>
                  <a:gd name="T8" fmla="*/ 44 w 62"/>
                  <a:gd name="T9" fmla="*/ 17 h 72"/>
                  <a:gd name="T10" fmla="*/ 35 w 62"/>
                  <a:gd name="T11" fmla="*/ 0 h 72"/>
                </a:gdLst>
                <a:ahLst/>
                <a:cxnLst>
                  <a:cxn ang="0">
                    <a:pos x="T0" y="T1"/>
                  </a:cxn>
                  <a:cxn ang="0">
                    <a:pos x="T2" y="T3"/>
                  </a:cxn>
                  <a:cxn ang="0">
                    <a:pos x="T4" y="T5"/>
                  </a:cxn>
                  <a:cxn ang="0">
                    <a:pos x="T6" y="T7"/>
                  </a:cxn>
                  <a:cxn ang="0">
                    <a:pos x="T8" y="T9"/>
                  </a:cxn>
                  <a:cxn ang="0">
                    <a:pos x="T10" y="T11"/>
                  </a:cxn>
                </a:cxnLst>
                <a:rect l="0" t="0" r="r" b="b"/>
                <a:pathLst>
                  <a:path w="62" h="72">
                    <a:moveTo>
                      <a:pt x="35" y="0"/>
                    </a:moveTo>
                    <a:cubicBezTo>
                      <a:pt x="35" y="0"/>
                      <a:pt x="31" y="10"/>
                      <a:pt x="26" y="16"/>
                    </a:cubicBezTo>
                    <a:cubicBezTo>
                      <a:pt x="21" y="22"/>
                      <a:pt x="0" y="45"/>
                      <a:pt x="20" y="63"/>
                    </a:cubicBezTo>
                    <a:cubicBezTo>
                      <a:pt x="30" y="72"/>
                      <a:pt x="45" y="71"/>
                      <a:pt x="52" y="61"/>
                    </a:cubicBezTo>
                    <a:cubicBezTo>
                      <a:pt x="60" y="52"/>
                      <a:pt x="62" y="36"/>
                      <a:pt x="44" y="17"/>
                    </a:cubicBezTo>
                    <a:cubicBezTo>
                      <a:pt x="38" y="10"/>
                      <a:pt x="35" y="0"/>
                      <a:pt x="35" y="0"/>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sp>
            <p:nvSpPr>
              <p:cNvPr id="83" name="Freeform 194"/>
              <p:cNvSpPr>
                <a:spLocks noEditPoints="1"/>
              </p:cNvSpPr>
              <p:nvPr/>
            </p:nvSpPr>
            <p:spPr bwMode="auto">
              <a:xfrm>
                <a:off x="8031163" y="1177925"/>
                <a:ext cx="415925" cy="503238"/>
              </a:xfrm>
              <a:custGeom>
                <a:avLst/>
                <a:gdLst>
                  <a:gd name="T0" fmla="*/ 206 w 220"/>
                  <a:gd name="T1" fmla="*/ 86 h 266"/>
                  <a:gd name="T2" fmla="*/ 158 w 220"/>
                  <a:gd name="T3" fmla="*/ 86 h 266"/>
                  <a:gd name="T4" fmla="*/ 126 w 220"/>
                  <a:gd name="T5" fmla="*/ 55 h 266"/>
                  <a:gd name="T6" fmla="*/ 126 w 220"/>
                  <a:gd name="T7" fmla="*/ 49 h 266"/>
                  <a:gd name="T8" fmla="*/ 137 w 220"/>
                  <a:gd name="T9" fmla="*/ 49 h 266"/>
                  <a:gd name="T10" fmla="*/ 156 w 220"/>
                  <a:gd name="T11" fmla="*/ 30 h 266"/>
                  <a:gd name="T12" fmla="*/ 137 w 220"/>
                  <a:gd name="T13" fmla="*/ 11 h 266"/>
                  <a:gd name="T14" fmla="*/ 125 w 220"/>
                  <a:gd name="T15" fmla="*/ 11 h 266"/>
                  <a:gd name="T16" fmla="*/ 109 w 220"/>
                  <a:gd name="T17" fmla="*/ 0 h 266"/>
                  <a:gd name="T18" fmla="*/ 93 w 220"/>
                  <a:gd name="T19" fmla="*/ 11 h 266"/>
                  <a:gd name="T20" fmla="*/ 81 w 220"/>
                  <a:gd name="T21" fmla="*/ 11 h 266"/>
                  <a:gd name="T22" fmla="*/ 62 w 220"/>
                  <a:gd name="T23" fmla="*/ 30 h 266"/>
                  <a:gd name="T24" fmla="*/ 81 w 220"/>
                  <a:gd name="T25" fmla="*/ 49 h 266"/>
                  <a:gd name="T26" fmla="*/ 92 w 220"/>
                  <a:gd name="T27" fmla="*/ 49 h 266"/>
                  <a:gd name="T28" fmla="*/ 92 w 220"/>
                  <a:gd name="T29" fmla="*/ 55 h 266"/>
                  <a:gd name="T30" fmla="*/ 58 w 220"/>
                  <a:gd name="T31" fmla="*/ 92 h 266"/>
                  <a:gd name="T32" fmla="*/ 0 w 220"/>
                  <a:gd name="T33" fmla="*/ 160 h 266"/>
                  <a:gd name="T34" fmla="*/ 0 w 220"/>
                  <a:gd name="T35" fmla="*/ 167 h 266"/>
                  <a:gd name="T36" fmla="*/ 0 w 220"/>
                  <a:gd name="T37" fmla="*/ 246 h 266"/>
                  <a:gd name="T38" fmla="*/ 20 w 220"/>
                  <a:gd name="T39" fmla="*/ 266 h 266"/>
                  <a:gd name="T40" fmla="*/ 50 w 220"/>
                  <a:gd name="T41" fmla="*/ 266 h 266"/>
                  <a:gd name="T42" fmla="*/ 70 w 220"/>
                  <a:gd name="T43" fmla="*/ 246 h 266"/>
                  <a:gd name="T44" fmla="*/ 70 w 220"/>
                  <a:gd name="T45" fmla="*/ 190 h 266"/>
                  <a:gd name="T46" fmla="*/ 70 w 220"/>
                  <a:gd name="T47" fmla="*/ 189 h 266"/>
                  <a:gd name="T48" fmla="*/ 102 w 220"/>
                  <a:gd name="T49" fmla="*/ 177 h 266"/>
                  <a:gd name="T50" fmla="*/ 206 w 220"/>
                  <a:gd name="T51" fmla="*/ 177 h 266"/>
                  <a:gd name="T52" fmla="*/ 220 w 220"/>
                  <a:gd name="T53" fmla="*/ 157 h 266"/>
                  <a:gd name="T54" fmla="*/ 220 w 220"/>
                  <a:gd name="T55" fmla="*/ 105 h 266"/>
                  <a:gd name="T56" fmla="*/ 206 w 220"/>
                  <a:gd name="T57" fmla="*/ 86 h 266"/>
                  <a:gd name="T58" fmla="*/ 82 w 220"/>
                  <a:gd name="T59" fmla="*/ 39 h 266"/>
                  <a:gd name="T60" fmla="*/ 72 w 220"/>
                  <a:gd name="T61" fmla="*/ 30 h 266"/>
                  <a:gd name="T62" fmla="*/ 82 w 220"/>
                  <a:gd name="T63" fmla="*/ 20 h 266"/>
                  <a:gd name="T64" fmla="*/ 136 w 220"/>
                  <a:gd name="T65" fmla="*/ 20 h 266"/>
                  <a:gd name="T66" fmla="*/ 146 w 220"/>
                  <a:gd name="T67" fmla="*/ 30 h 266"/>
                  <a:gd name="T68" fmla="*/ 136 w 220"/>
                  <a:gd name="T69" fmla="*/ 39 h 266"/>
                  <a:gd name="T70" fmla="*/ 82 w 220"/>
                  <a:gd name="T71" fmla="*/ 39 h 266"/>
                  <a:gd name="T72" fmla="*/ 100 w 220"/>
                  <a:gd name="T73" fmla="*/ 67 h 266"/>
                  <a:gd name="T74" fmla="*/ 106 w 220"/>
                  <a:gd name="T75" fmla="*/ 65 h 266"/>
                  <a:gd name="T76" fmla="*/ 106 w 220"/>
                  <a:gd name="T77" fmla="*/ 49 h 266"/>
                  <a:gd name="T78" fmla="*/ 113 w 220"/>
                  <a:gd name="T79" fmla="*/ 49 h 266"/>
                  <a:gd name="T80" fmla="*/ 113 w 220"/>
                  <a:gd name="T81" fmla="*/ 65 h 266"/>
                  <a:gd name="T82" fmla="*/ 118 w 220"/>
                  <a:gd name="T83" fmla="*/ 67 h 266"/>
                  <a:gd name="T84" fmla="*/ 146 w 220"/>
                  <a:gd name="T85" fmla="*/ 92 h 266"/>
                  <a:gd name="T86" fmla="*/ 108 w 220"/>
                  <a:gd name="T87" fmla="*/ 96 h 266"/>
                  <a:gd name="T88" fmla="*/ 72 w 220"/>
                  <a:gd name="T89" fmla="*/ 93 h 266"/>
                  <a:gd name="T90" fmla="*/ 100 w 220"/>
                  <a:gd name="T91" fmla="*/ 67 h 266"/>
                  <a:gd name="T92" fmla="*/ 206 w 220"/>
                  <a:gd name="T93" fmla="*/ 157 h 266"/>
                  <a:gd name="T94" fmla="*/ 205 w 220"/>
                  <a:gd name="T95" fmla="*/ 163 h 266"/>
                  <a:gd name="T96" fmla="*/ 102 w 220"/>
                  <a:gd name="T97" fmla="*/ 163 h 266"/>
                  <a:gd name="T98" fmla="*/ 57 w 220"/>
                  <a:gd name="T99" fmla="*/ 182 h 266"/>
                  <a:gd name="T100" fmla="*/ 56 w 220"/>
                  <a:gd name="T101" fmla="*/ 183 h 266"/>
                  <a:gd name="T102" fmla="*/ 56 w 220"/>
                  <a:gd name="T103" fmla="*/ 246 h 266"/>
                  <a:gd name="T104" fmla="*/ 50 w 220"/>
                  <a:gd name="T105" fmla="*/ 253 h 266"/>
                  <a:gd name="T106" fmla="*/ 20 w 220"/>
                  <a:gd name="T107" fmla="*/ 253 h 266"/>
                  <a:gd name="T108" fmla="*/ 14 w 220"/>
                  <a:gd name="T109" fmla="*/ 246 h 266"/>
                  <a:gd name="T110" fmla="*/ 14 w 220"/>
                  <a:gd name="T111" fmla="*/ 160 h 266"/>
                  <a:gd name="T112" fmla="*/ 66 w 220"/>
                  <a:gd name="T113" fmla="*/ 104 h 266"/>
                  <a:gd name="T114" fmla="*/ 67 w 220"/>
                  <a:gd name="T115" fmla="*/ 103 h 266"/>
                  <a:gd name="T116" fmla="*/ 110 w 220"/>
                  <a:gd name="T117" fmla="*/ 108 h 266"/>
                  <a:gd name="T118" fmla="*/ 159 w 220"/>
                  <a:gd name="T119" fmla="*/ 99 h 266"/>
                  <a:gd name="T120" fmla="*/ 205 w 220"/>
                  <a:gd name="T121" fmla="*/ 99 h 266"/>
                  <a:gd name="T122" fmla="*/ 206 w 220"/>
                  <a:gd name="T123" fmla="*/ 105 h 266"/>
                  <a:gd name="T124" fmla="*/ 206 w 220"/>
                  <a:gd name="T125" fmla="*/ 15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0" h="266">
                    <a:moveTo>
                      <a:pt x="206" y="86"/>
                    </a:moveTo>
                    <a:cubicBezTo>
                      <a:pt x="158" y="86"/>
                      <a:pt x="158" y="86"/>
                      <a:pt x="158" y="86"/>
                    </a:cubicBezTo>
                    <a:cubicBezTo>
                      <a:pt x="153" y="71"/>
                      <a:pt x="141" y="60"/>
                      <a:pt x="126" y="55"/>
                    </a:cubicBezTo>
                    <a:cubicBezTo>
                      <a:pt x="126" y="49"/>
                      <a:pt x="126" y="49"/>
                      <a:pt x="126" y="49"/>
                    </a:cubicBezTo>
                    <a:cubicBezTo>
                      <a:pt x="137" y="49"/>
                      <a:pt x="137" y="49"/>
                      <a:pt x="137" y="49"/>
                    </a:cubicBezTo>
                    <a:cubicBezTo>
                      <a:pt x="148" y="49"/>
                      <a:pt x="156" y="41"/>
                      <a:pt x="156" y="30"/>
                    </a:cubicBezTo>
                    <a:cubicBezTo>
                      <a:pt x="156" y="20"/>
                      <a:pt x="148" y="11"/>
                      <a:pt x="137" y="11"/>
                    </a:cubicBezTo>
                    <a:cubicBezTo>
                      <a:pt x="125" y="11"/>
                      <a:pt x="125" y="11"/>
                      <a:pt x="125" y="11"/>
                    </a:cubicBezTo>
                    <a:cubicBezTo>
                      <a:pt x="123" y="5"/>
                      <a:pt x="116" y="0"/>
                      <a:pt x="109" y="0"/>
                    </a:cubicBezTo>
                    <a:cubicBezTo>
                      <a:pt x="102" y="0"/>
                      <a:pt x="96" y="5"/>
                      <a:pt x="93" y="11"/>
                    </a:cubicBezTo>
                    <a:cubicBezTo>
                      <a:pt x="81" y="11"/>
                      <a:pt x="81" y="11"/>
                      <a:pt x="81" y="11"/>
                    </a:cubicBezTo>
                    <a:cubicBezTo>
                      <a:pt x="71" y="11"/>
                      <a:pt x="62" y="20"/>
                      <a:pt x="62" y="30"/>
                    </a:cubicBezTo>
                    <a:cubicBezTo>
                      <a:pt x="62" y="41"/>
                      <a:pt x="71" y="49"/>
                      <a:pt x="81" y="49"/>
                    </a:cubicBezTo>
                    <a:cubicBezTo>
                      <a:pt x="92" y="49"/>
                      <a:pt x="92" y="49"/>
                      <a:pt x="92" y="49"/>
                    </a:cubicBezTo>
                    <a:cubicBezTo>
                      <a:pt x="92" y="55"/>
                      <a:pt x="92" y="55"/>
                      <a:pt x="92" y="55"/>
                    </a:cubicBezTo>
                    <a:cubicBezTo>
                      <a:pt x="75" y="61"/>
                      <a:pt x="63" y="74"/>
                      <a:pt x="58" y="92"/>
                    </a:cubicBezTo>
                    <a:cubicBezTo>
                      <a:pt x="32" y="99"/>
                      <a:pt x="1" y="117"/>
                      <a:pt x="0" y="160"/>
                    </a:cubicBezTo>
                    <a:cubicBezTo>
                      <a:pt x="0" y="162"/>
                      <a:pt x="0" y="165"/>
                      <a:pt x="0" y="167"/>
                    </a:cubicBezTo>
                    <a:cubicBezTo>
                      <a:pt x="0" y="246"/>
                      <a:pt x="0" y="246"/>
                      <a:pt x="0" y="246"/>
                    </a:cubicBezTo>
                    <a:cubicBezTo>
                      <a:pt x="0" y="257"/>
                      <a:pt x="9" y="266"/>
                      <a:pt x="20" y="266"/>
                    </a:cubicBezTo>
                    <a:cubicBezTo>
                      <a:pt x="50" y="266"/>
                      <a:pt x="50" y="266"/>
                      <a:pt x="50" y="266"/>
                    </a:cubicBezTo>
                    <a:cubicBezTo>
                      <a:pt x="61" y="266"/>
                      <a:pt x="70" y="257"/>
                      <a:pt x="70" y="246"/>
                    </a:cubicBezTo>
                    <a:cubicBezTo>
                      <a:pt x="70" y="190"/>
                      <a:pt x="70" y="190"/>
                      <a:pt x="70" y="190"/>
                    </a:cubicBezTo>
                    <a:cubicBezTo>
                      <a:pt x="70" y="189"/>
                      <a:pt x="70" y="189"/>
                      <a:pt x="70" y="189"/>
                    </a:cubicBezTo>
                    <a:cubicBezTo>
                      <a:pt x="71" y="189"/>
                      <a:pt x="81" y="177"/>
                      <a:pt x="102" y="177"/>
                    </a:cubicBezTo>
                    <a:cubicBezTo>
                      <a:pt x="206" y="177"/>
                      <a:pt x="206" y="177"/>
                      <a:pt x="206" y="177"/>
                    </a:cubicBezTo>
                    <a:cubicBezTo>
                      <a:pt x="214" y="177"/>
                      <a:pt x="220" y="168"/>
                      <a:pt x="220" y="157"/>
                    </a:cubicBezTo>
                    <a:cubicBezTo>
                      <a:pt x="220" y="105"/>
                      <a:pt x="220" y="105"/>
                      <a:pt x="220" y="105"/>
                    </a:cubicBezTo>
                    <a:cubicBezTo>
                      <a:pt x="220" y="94"/>
                      <a:pt x="214" y="86"/>
                      <a:pt x="206" y="86"/>
                    </a:cubicBezTo>
                    <a:close/>
                    <a:moveTo>
                      <a:pt x="82" y="39"/>
                    </a:moveTo>
                    <a:cubicBezTo>
                      <a:pt x="77" y="39"/>
                      <a:pt x="72" y="35"/>
                      <a:pt x="72" y="30"/>
                    </a:cubicBezTo>
                    <a:cubicBezTo>
                      <a:pt x="72" y="24"/>
                      <a:pt x="77" y="20"/>
                      <a:pt x="82" y="20"/>
                    </a:cubicBezTo>
                    <a:cubicBezTo>
                      <a:pt x="136" y="20"/>
                      <a:pt x="136" y="20"/>
                      <a:pt x="136" y="20"/>
                    </a:cubicBezTo>
                    <a:cubicBezTo>
                      <a:pt x="142" y="20"/>
                      <a:pt x="146" y="24"/>
                      <a:pt x="146" y="30"/>
                    </a:cubicBezTo>
                    <a:cubicBezTo>
                      <a:pt x="146" y="35"/>
                      <a:pt x="142" y="39"/>
                      <a:pt x="136" y="39"/>
                    </a:cubicBezTo>
                    <a:lnTo>
                      <a:pt x="82" y="39"/>
                    </a:lnTo>
                    <a:close/>
                    <a:moveTo>
                      <a:pt x="100" y="67"/>
                    </a:moveTo>
                    <a:cubicBezTo>
                      <a:pt x="106" y="65"/>
                      <a:pt x="106" y="65"/>
                      <a:pt x="106" y="65"/>
                    </a:cubicBezTo>
                    <a:cubicBezTo>
                      <a:pt x="106" y="49"/>
                      <a:pt x="106" y="49"/>
                      <a:pt x="106" y="49"/>
                    </a:cubicBezTo>
                    <a:cubicBezTo>
                      <a:pt x="113" y="49"/>
                      <a:pt x="113" y="49"/>
                      <a:pt x="113" y="49"/>
                    </a:cubicBezTo>
                    <a:cubicBezTo>
                      <a:pt x="113" y="65"/>
                      <a:pt x="113" y="65"/>
                      <a:pt x="113" y="65"/>
                    </a:cubicBezTo>
                    <a:cubicBezTo>
                      <a:pt x="118" y="67"/>
                      <a:pt x="118" y="67"/>
                      <a:pt x="118" y="67"/>
                    </a:cubicBezTo>
                    <a:cubicBezTo>
                      <a:pt x="131" y="70"/>
                      <a:pt x="141" y="79"/>
                      <a:pt x="146" y="92"/>
                    </a:cubicBezTo>
                    <a:cubicBezTo>
                      <a:pt x="134" y="95"/>
                      <a:pt x="122" y="96"/>
                      <a:pt x="108" y="96"/>
                    </a:cubicBezTo>
                    <a:cubicBezTo>
                      <a:pt x="92" y="96"/>
                      <a:pt x="79" y="94"/>
                      <a:pt x="72" y="93"/>
                    </a:cubicBezTo>
                    <a:cubicBezTo>
                      <a:pt x="76" y="80"/>
                      <a:pt x="87" y="70"/>
                      <a:pt x="100" y="67"/>
                    </a:cubicBezTo>
                    <a:close/>
                    <a:moveTo>
                      <a:pt x="206" y="157"/>
                    </a:moveTo>
                    <a:cubicBezTo>
                      <a:pt x="206" y="160"/>
                      <a:pt x="205" y="162"/>
                      <a:pt x="205" y="163"/>
                    </a:cubicBezTo>
                    <a:cubicBezTo>
                      <a:pt x="102" y="163"/>
                      <a:pt x="102" y="163"/>
                      <a:pt x="102" y="163"/>
                    </a:cubicBezTo>
                    <a:cubicBezTo>
                      <a:pt x="73" y="163"/>
                      <a:pt x="58" y="181"/>
                      <a:pt x="57" y="182"/>
                    </a:cubicBezTo>
                    <a:cubicBezTo>
                      <a:pt x="56" y="183"/>
                      <a:pt x="56" y="183"/>
                      <a:pt x="56" y="183"/>
                    </a:cubicBezTo>
                    <a:cubicBezTo>
                      <a:pt x="56" y="246"/>
                      <a:pt x="56" y="246"/>
                      <a:pt x="56" y="246"/>
                    </a:cubicBezTo>
                    <a:cubicBezTo>
                      <a:pt x="56" y="250"/>
                      <a:pt x="54" y="253"/>
                      <a:pt x="50" y="253"/>
                    </a:cubicBezTo>
                    <a:cubicBezTo>
                      <a:pt x="20" y="253"/>
                      <a:pt x="20" y="253"/>
                      <a:pt x="20" y="253"/>
                    </a:cubicBezTo>
                    <a:cubicBezTo>
                      <a:pt x="17" y="253"/>
                      <a:pt x="14" y="250"/>
                      <a:pt x="14" y="246"/>
                    </a:cubicBezTo>
                    <a:cubicBezTo>
                      <a:pt x="14" y="217"/>
                      <a:pt x="14" y="162"/>
                      <a:pt x="14" y="160"/>
                    </a:cubicBezTo>
                    <a:cubicBezTo>
                      <a:pt x="15" y="131"/>
                      <a:pt x="32" y="112"/>
                      <a:pt x="66" y="104"/>
                    </a:cubicBezTo>
                    <a:cubicBezTo>
                      <a:pt x="67" y="103"/>
                      <a:pt x="67" y="103"/>
                      <a:pt x="67" y="103"/>
                    </a:cubicBezTo>
                    <a:cubicBezTo>
                      <a:pt x="82" y="106"/>
                      <a:pt x="97" y="108"/>
                      <a:pt x="110" y="108"/>
                    </a:cubicBezTo>
                    <a:cubicBezTo>
                      <a:pt x="138" y="108"/>
                      <a:pt x="155" y="101"/>
                      <a:pt x="159" y="99"/>
                    </a:cubicBezTo>
                    <a:cubicBezTo>
                      <a:pt x="205" y="99"/>
                      <a:pt x="205" y="99"/>
                      <a:pt x="205" y="99"/>
                    </a:cubicBezTo>
                    <a:cubicBezTo>
                      <a:pt x="205" y="100"/>
                      <a:pt x="206" y="102"/>
                      <a:pt x="206" y="105"/>
                    </a:cubicBezTo>
                    <a:lnTo>
                      <a:pt x="206" y="157"/>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latin typeface="Agency FB" panose="020B0503020202020204" pitchFamily="34" charset="0"/>
                </a:endParaRPr>
              </a:p>
            </p:txBody>
          </p:sp>
        </p:grpSp>
        <p:sp>
          <p:nvSpPr>
            <p:cNvPr id="78" name="Content Placeholder 2"/>
            <p:cNvSpPr txBox="1">
              <a:spLocks/>
            </p:cNvSpPr>
            <p:nvPr/>
          </p:nvSpPr>
          <p:spPr>
            <a:xfrm>
              <a:off x="9084294" y="2401463"/>
              <a:ext cx="1931813" cy="84922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id-ID" b="1" dirty="0">
                  <a:solidFill>
                    <a:srgbClr val="44546A"/>
                  </a:solidFill>
                  <a:latin typeface="Agency FB" panose="020B0503020202020204" pitchFamily="34" charset="0"/>
                </a:rPr>
                <a:t>Clever &amp; Intellegence</a:t>
              </a:r>
              <a:r>
                <a:rPr lang="en-US" b="1" dirty="0">
                  <a:solidFill>
                    <a:srgbClr val="44546A"/>
                  </a:solidFill>
                  <a:latin typeface="Agency FB" panose="020B0503020202020204" pitchFamily="34" charset="0"/>
                </a:rPr>
                <a:t/>
              </a:r>
              <a:br>
                <a:rPr lang="en-US" b="1" dirty="0">
                  <a:solidFill>
                    <a:srgbClr val="44546A"/>
                  </a:solidFill>
                  <a:latin typeface="Agency FB" panose="020B0503020202020204" pitchFamily="34" charset="0"/>
                </a:rPr>
              </a:br>
              <a:r>
                <a:rPr lang="en-US" sz="1100" dirty="0">
                  <a:solidFill>
                    <a:srgbClr val="44546A"/>
                  </a:solidFill>
                  <a:latin typeface="Agency FB" panose="020B0503020202020204" pitchFamily="34" charset="0"/>
                </a:rPr>
                <a:t>Lorem ipsum dolor sit amet, consectetur adipiscing elit. </a:t>
              </a:r>
            </a:p>
          </p:txBody>
        </p:sp>
        <p:sp>
          <p:nvSpPr>
            <p:cNvPr id="79" name="Content Placeholder 2"/>
            <p:cNvSpPr txBox="1">
              <a:spLocks/>
            </p:cNvSpPr>
            <p:nvPr/>
          </p:nvSpPr>
          <p:spPr>
            <a:xfrm>
              <a:off x="9084294" y="3393719"/>
              <a:ext cx="1931813" cy="84922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id-ID" b="1" dirty="0">
                  <a:solidFill>
                    <a:srgbClr val="44546A"/>
                  </a:solidFill>
                  <a:latin typeface="Agency FB" panose="020B0503020202020204" pitchFamily="34" charset="0"/>
                </a:rPr>
                <a:t>Clever &amp; Intellegence</a:t>
              </a:r>
              <a:r>
                <a:rPr lang="en-US" b="1" dirty="0">
                  <a:solidFill>
                    <a:srgbClr val="44546A"/>
                  </a:solidFill>
                  <a:latin typeface="Agency FB" panose="020B0503020202020204" pitchFamily="34" charset="0"/>
                </a:rPr>
                <a:t/>
              </a:r>
              <a:br>
                <a:rPr lang="en-US" b="1" dirty="0">
                  <a:solidFill>
                    <a:srgbClr val="44546A"/>
                  </a:solidFill>
                  <a:latin typeface="Agency FB" panose="020B0503020202020204" pitchFamily="34" charset="0"/>
                </a:rPr>
              </a:br>
              <a:r>
                <a:rPr lang="en-US" sz="1100" dirty="0">
                  <a:solidFill>
                    <a:srgbClr val="44546A"/>
                  </a:solidFill>
                  <a:latin typeface="Agency FB" panose="020B0503020202020204" pitchFamily="34" charset="0"/>
                </a:rPr>
                <a:t>Lorem ipsum dolor sit amet, consectetur adipiscing elit. </a:t>
              </a:r>
            </a:p>
          </p:txBody>
        </p:sp>
        <p:sp>
          <p:nvSpPr>
            <p:cNvPr id="80" name="Content Placeholder 2"/>
            <p:cNvSpPr txBox="1">
              <a:spLocks/>
            </p:cNvSpPr>
            <p:nvPr/>
          </p:nvSpPr>
          <p:spPr>
            <a:xfrm>
              <a:off x="9082348" y="4383802"/>
              <a:ext cx="1931813" cy="84922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id-ID" b="1" dirty="0">
                  <a:solidFill>
                    <a:srgbClr val="44546A"/>
                  </a:solidFill>
                  <a:latin typeface="Agency FB" panose="020B0503020202020204" pitchFamily="34" charset="0"/>
                </a:rPr>
                <a:t>Clever &amp; Intellegence</a:t>
              </a:r>
              <a:r>
                <a:rPr lang="en-US" b="1" dirty="0">
                  <a:solidFill>
                    <a:srgbClr val="44546A"/>
                  </a:solidFill>
                  <a:latin typeface="Agency FB" panose="020B0503020202020204" pitchFamily="34" charset="0"/>
                </a:rPr>
                <a:t/>
              </a:r>
              <a:br>
                <a:rPr lang="en-US" b="1" dirty="0">
                  <a:solidFill>
                    <a:srgbClr val="44546A"/>
                  </a:solidFill>
                  <a:latin typeface="Agency FB" panose="020B0503020202020204" pitchFamily="34" charset="0"/>
                </a:rPr>
              </a:br>
              <a:r>
                <a:rPr lang="en-US" sz="1100" dirty="0">
                  <a:solidFill>
                    <a:srgbClr val="44546A"/>
                  </a:solidFill>
                  <a:latin typeface="Agency FB" panose="020B0503020202020204" pitchFamily="34" charset="0"/>
                </a:rPr>
                <a:t>Lorem ipsum dolor sit amet, consectetur adipiscing elit. </a:t>
              </a:r>
            </a:p>
          </p:txBody>
        </p:sp>
        <p:sp>
          <p:nvSpPr>
            <p:cNvPr id="81" name="Content Placeholder 2"/>
            <p:cNvSpPr txBox="1">
              <a:spLocks/>
            </p:cNvSpPr>
            <p:nvPr/>
          </p:nvSpPr>
          <p:spPr>
            <a:xfrm>
              <a:off x="9103434" y="5332673"/>
              <a:ext cx="1931813" cy="84922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id-ID" b="1" dirty="0">
                  <a:solidFill>
                    <a:srgbClr val="44546A"/>
                  </a:solidFill>
                  <a:latin typeface="Agency FB" panose="020B0503020202020204" pitchFamily="34" charset="0"/>
                </a:rPr>
                <a:t>Clever &amp; Intellegence</a:t>
              </a:r>
              <a:r>
                <a:rPr lang="en-US" b="1" dirty="0">
                  <a:solidFill>
                    <a:srgbClr val="44546A"/>
                  </a:solidFill>
                  <a:latin typeface="Agency FB" panose="020B0503020202020204" pitchFamily="34" charset="0"/>
                </a:rPr>
                <a:t/>
              </a:r>
              <a:br>
                <a:rPr lang="en-US" b="1" dirty="0">
                  <a:solidFill>
                    <a:srgbClr val="44546A"/>
                  </a:solidFill>
                  <a:latin typeface="Agency FB" panose="020B0503020202020204" pitchFamily="34" charset="0"/>
                </a:rPr>
              </a:br>
              <a:r>
                <a:rPr lang="en-US" sz="1100" dirty="0">
                  <a:solidFill>
                    <a:srgbClr val="44546A"/>
                  </a:solidFill>
                  <a:latin typeface="Agency FB" panose="020B0503020202020204" pitchFamily="34" charset="0"/>
                </a:rPr>
                <a:t>Lorem ipsum dolor sit amet, consectetur adipiscing elit. </a:t>
              </a:r>
            </a:p>
          </p:txBody>
        </p:sp>
      </p:grpSp>
    </p:spTree>
    <p:extLst>
      <p:ext uri="{BB962C8B-B14F-4D97-AF65-F5344CB8AC3E}">
        <p14:creationId xmlns:p14="http://schemas.microsoft.com/office/powerpoint/2010/main" val="365551192"/>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1700"/>
                                        <p:tgtEl>
                                          <p:spTgt spid="3"/>
                                        </p:tgtEl>
                                      </p:cBhvr>
                                    </p:animEffect>
                                  </p:childTnLst>
                                </p:cTn>
                              </p:par>
                              <p:par>
                                <p:cTn id="8" presetID="42" presetClass="entr" presetSubtype="0" fill="hold" grpId="0" nodeType="withEffect">
                                  <p:stCondLst>
                                    <p:cond delay="17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DF361F"/>
        </a:solidFill>
        <a:effectLst/>
      </p:bgPr>
    </p:bg>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5B6C94DB-0640-467D-BE0E-575855C6C51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084247" y="1335209"/>
            <a:ext cx="6023370" cy="4511431"/>
          </a:xfrm>
          <a:prstGeom prst="rect">
            <a:avLst/>
          </a:prstGeom>
        </p:spPr>
      </p:pic>
    </p:spTree>
    <p:extLst>
      <p:ext uri="{BB962C8B-B14F-4D97-AF65-F5344CB8AC3E}">
        <p14:creationId xmlns:p14="http://schemas.microsoft.com/office/powerpoint/2010/main" val="15446589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夏影</a:t>
            </a:r>
            <a:r>
              <a:rPr lang="en-US" altLang="zh-CN" dirty="0" smtClean="0"/>
              <a:t>PPT</a:t>
            </a:r>
            <a:r>
              <a:rPr lang="zh-CN" altLang="en-US" dirty="0" smtClean="0"/>
              <a:t>原创作品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a:t>授权发布</a:t>
            </a:r>
          </a:p>
        </p:txBody>
      </p:sp>
    </p:spTree>
    <p:extLst>
      <p:ext uri="{BB962C8B-B14F-4D97-AF65-F5344CB8AC3E}">
        <p14:creationId xmlns:p14="http://schemas.microsoft.com/office/powerpoint/2010/main" val="17511909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907774" y="177008"/>
            <a:ext cx="10515600" cy="6976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id-ID" sz="3200">
                <a:solidFill>
                  <a:srgbClr val="44546A"/>
                </a:solidFill>
                <a:latin typeface="Agency FB" panose="020B0503020202020204" pitchFamily="34" charset="0"/>
                <a:ea typeface="Roboto" panose="02000000000000000000" pitchFamily="2" charset="0"/>
                <a:cs typeface="Lato" panose="020F0502020204030203" pitchFamily="34" charset="0"/>
              </a:rPr>
              <a:t>Hosting Plan</a:t>
            </a:r>
            <a:endParaRPr lang="en-US" sz="3200">
              <a:solidFill>
                <a:srgbClr val="44546A"/>
              </a:solidFill>
              <a:latin typeface="Agency FB" panose="020B0503020202020204" pitchFamily="34" charset="0"/>
              <a:ea typeface="Roboto" panose="02000000000000000000" pitchFamily="2" charset="0"/>
              <a:cs typeface="Lato" panose="020F0502020204030203" pitchFamily="34" charset="0"/>
            </a:endParaRPr>
          </a:p>
        </p:txBody>
      </p:sp>
      <p:sp>
        <p:nvSpPr>
          <p:cNvPr id="4" name="Text Placeholder 2"/>
          <p:cNvSpPr txBox="1">
            <a:spLocks/>
          </p:cNvSpPr>
          <p:nvPr/>
        </p:nvSpPr>
        <p:spPr>
          <a:xfrm>
            <a:off x="907774" y="821635"/>
            <a:ext cx="10515600" cy="50358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400">
                <a:solidFill>
                  <a:prstClr val="white">
                    <a:lumMod val="65000"/>
                  </a:prstClr>
                </a:solidFill>
                <a:latin typeface="Agency FB" panose="020B0503020202020204" pitchFamily="34" charset="0"/>
                <a:ea typeface="Roboto" panose="02000000000000000000" pitchFamily="2" charset="0"/>
                <a:cs typeface="Lato" panose="020F0502020204030203" pitchFamily="34" charset="0"/>
              </a:rPr>
              <a:t>Put a relevant subtitle in </a:t>
            </a:r>
            <a:r>
              <a:rPr lang="en-US" sz="1400">
                <a:solidFill>
                  <a:srgbClr val="90BC33"/>
                </a:solidFill>
                <a:latin typeface="Agency FB" panose="020B0503020202020204" pitchFamily="34" charset="0"/>
                <a:ea typeface="Roboto" panose="02000000000000000000" pitchFamily="2" charset="0"/>
                <a:cs typeface="Lato" panose="020F0502020204030203" pitchFamily="34" charset="0"/>
              </a:rPr>
              <a:t>this line</a:t>
            </a:r>
          </a:p>
          <a:p>
            <a:endParaRPr lang="en-US" sz="1400">
              <a:solidFill>
                <a:srgbClr val="90BC33"/>
              </a:solidFill>
              <a:latin typeface="Agency FB" panose="020B0503020202020204" pitchFamily="34" charset="0"/>
              <a:ea typeface="Roboto" panose="02000000000000000000" pitchFamily="2" charset="0"/>
              <a:cs typeface="Lato" panose="020F0502020204030203" pitchFamily="34" charset="0"/>
            </a:endParaRPr>
          </a:p>
        </p:txBody>
      </p:sp>
      <p:sp>
        <p:nvSpPr>
          <p:cNvPr id="5" name="Rounded Rectangle 4"/>
          <p:cNvSpPr/>
          <p:nvPr/>
        </p:nvSpPr>
        <p:spPr>
          <a:xfrm>
            <a:off x="11436823" y="361731"/>
            <a:ext cx="477272" cy="328187"/>
          </a:xfrm>
          <a:prstGeom prst="roundRect">
            <a:avLst/>
          </a:prstGeom>
          <a:solidFill>
            <a:schemeClr val="tx2">
              <a:lumMod val="40000"/>
              <a:lumOff val="60000"/>
            </a:schemeClr>
          </a:solid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DBBBA498-DA9E-49E0-9B68-36103A5B348F}" type="slidenum">
              <a:rPr lang="id-ID" sz="1200">
                <a:solidFill>
                  <a:prstClr val="white"/>
                </a:solidFill>
                <a:latin typeface="Agency FB" panose="020B0503020202020204" pitchFamily="34" charset="0"/>
              </a:rPr>
              <a:pPr algn="ctr"/>
              <a:t>3</a:t>
            </a:fld>
            <a:endParaRPr lang="en-US" sz="1200">
              <a:solidFill>
                <a:prstClr val="white"/>
              </a:solidFill>
              <a:latin typeface="Agency FB" panose="020B0503020202020204" pitchFamily="34" charset="0"/>
            </a:endParaRPr>
          </a:p>
        </p:txBody>
      </p:sp>
      <p:sp>
        <p:nvSpPr>
          <p:cNvPr id="6" name="Rectangle 5"/>
          <p:cNvSpPr/>
          <p:nvPr/>
        </p:nvSpPr>
        <p:spPr>
          <a:xfrm>
            <a:off x="0" y="6723529"/>
            <a:ext cx="12192000" cy="147918"/>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gency FB" panose="020B0503020202020204" pitchFamily="34" charset="0"/>
            </a:endParaRPr>
          </a:p>
        </p:txBody>
      </p:sp>
      <p:sp>
        <p:nvSpPr>
          <p:cNvPr id="7" name="Rectangle 6"/>
          <p:cNvSpPr/>
          <p:nvPr/>
        </p:nvSpPr>
        <p:spPr>
          <a:xfrm>
            <a:off x="1387928" y="2453014"/>
            <a:ext cx="3058885" cy="3663991"/>
          </a:xfrm>
          <a:prstGeom prst="rect">
            <a:avLst/>
          </a:prstGeom>
          <a:solidFill>
            <a:srgbClr val="F9F9F9"/>
          </a:solidFill>
          <a:ln w="12700" cap="sq">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latin typeface="Agency FB" panose="020B0503020202020204" pitchFamily="34" charset="0"/>
            </a:endParaRPr>
          </a:p>
        </p:txBody>
      </p:sp>
      <p:sp>
        <p:nvSpPr>
          <p:cNvPr id="8" name="Rectangle 7"/>
          <p:cNvSpPr/>
          <p:nvPr/>
        </p:nvSpPr>
        <p:spPr>
          <a:xfrm>
            <a:off x="1387928" y="2781637"/>
            <a:ext cx="3058885" cy="1306828"/>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latin typeface="Agency FB" panose="020B0503020202020204" pitchFamily="34" charset="0"/>
            </a:endParaRPr>
          </a:p>
        </p:txBody>
      </p:sp>
      <p:sp>
        <p:nvSpPr>
          <p:cNvPr id="9" name="Rectangle 8"/>
          <p:cNvSpPr/>
          <p:nvPr/>
        </p:nvSpPr>
        <p:spPr>
          <a:xfrm>
            <a:off x="1387928" y="2453014"/>
            <a:ext cx="3058885" cy="348343"/>
          </a:xfrm>
          <a:prstGeom prst="rect">
            <a:avLst/>
          </a:prstGeom>
          <a:solidFill>
            <a:schemeClr val="tx1">
              <a:alpha val="2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latin typeface="Agency FB" panose="020B0503020202020204" pitchFamily="34" charset="0"/>
            </a:endParaRPr>
          </a:p>
        </p:txBody>
      </p:sp>
      <p:sp>
        <p:nvSpPr>
          <p:cNvPr id="10" name="Rectangle 9"/>
          <p:cNvSpPr/>
          <p:nvPr/>
        </p:nvSpPr>
        <p:spPr>
          <a:xfrm>
            <a:off x="1387928" y="2433294"/>
            <a:ext cx="3058885" cy="348343"/>
          </a:xfrm>
          <a:prstGeom prst="rect">
            <a:avLst/>
          </a:prstGeom>
          <a:solidFill>
            <a:schemeClr val="accent1">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latin typeface="Agency FB" panose="020B0503020202020204" pitchFamily="34" charset="0"/>
            </a:endParaRPr>
          </a:p>
        </p:txBody>
      </p:sp>
      <p:sp>
        <p:nvSpPr>
          <p:cNvPr id="11" name="TextBox 10"/>
          <p:cNvSpPr txBox="1"/>
          <p:nvPr/>
        </p:nvSpPr>
        <p:spPr>
          <a:xfrm>
            <a:off x="2424294" y="2453013"/>
            <a:ext cx="986167" cy="318100"/>
          </a:xfrm>
          <a:prstGeom prst="rect">
            <a:avLst/>
          </a:prstGeom>
          <a:noFill/>
        </p:spPr>
        <p:txBody>
          <a:bodyPr wrap="none" rtlCol="0">
            <a:spAutoFit/>
          </a:bodyPr>
          <a:lstStyle/>
          <a:p>
            <a:pPr algn="ctr"/>
            <a:r>
              <a:rPr lang="id-ID" sz="1467">
                <a:solidFill>
                  <a:prstClr val="white"/>
                </a:solidFill>
                <a:latin typeface="Agency FB" panose="020B0503020202020204" pitchFamily="34" charset="0"/>
              </a:rPr>
              <a:t>Basic Hosting</a:t>
            </a:r>
            <a:endParaRPr lang="id-ID" sz="1467" dirty="0">
              <a:solidFill>
                <a:prstClr val="white"/>
              </a:solidFill>
              <a:latin typeface="Agency FB" panose="020B0503020202020204" pitchFamily="34" charset="0"/>
            </a:endParaRPr>
          </a:p>
        </p:txBody>
      </p:sp>
      <p:sp>
        <p:nvSpPr>
          <p:cNvPr id="12" name="TextBox 11"/>
          <p:cNvSpPr txBox="1"/>
          <p:nvPr/>
        </p:nvSpPr>
        <p:spPr>
          <a:xfrm>
            <a:off x="2537299" y="2736272"/>
            <a:ext cx="760143" cy="1077218"/>
          </a:xfrm>
          <a:prstGeom prst="rect">
            <a:avLst/>
          </a:prstGeom>
          <a:noFill/>
        </p:spPr>
        <p:txBody>
          <a:bodyPr wrap="none" rtlCol="0">
            <a:spAutoFit/>
          </a:bodyPr>
          <a:lstStyle/>
          <a:p>
            <a:pPr algn="ctr"/>
            <a:r>
              <a:rPr lang="id-ID" sz="6400" b="1">
                <a:solidFill>
                  <a:prstClr val="white"/>
                </a:solidFill>
                <a:latin typeface="Agency FB" panose="020B0503020202020204" pitchFamily="34" charset="0"/>
              </a:rPr>
              <a:t>10</a:t>
            </a:r>
            <a:endParaRPr lang="id-ID" sz="6400" b="1" dirty="0">
              <a:solidFill>
                <a:prstClr val="white"/>
              </a:solidFill>
              <a:latin typeface="Agency FB" panose="020B0503020202020204" pitchFamily="34" charset="0"/>
            </a:endParaRPr>
          </a:p>
        </p:txBody>
      </p:sp>
      <p:sp>
        <p:nvSpPr>
          <p:cNvPr id="13" name="TextBox 12"/>
          <p:cNvSpPr txBox="1"/>
          <p:nvPr/>
        </p:nvSpPr>
        <p:spPr>
          <a:xfrm>
            <a:off x="3261806" y="2966350"/>
            <a:ext cx="341760" cy="502766"/>
          </a:xfrm>
          <a:prstGeom prst="rect">
            <a:avLst/>
          </a:prstGeom>
          <a:noFill/>
        </p:spPr>
        <p:txBody>
          <a:bodyPr wrap="none" rtlCol="0">
            <a:spAutoFit/>
          </a:bodyPr>
          <a:lstStyle/>
          <a:p>
            <a:pPr algn="ctr"/>
            <a:r>
              <a:rPr lang="id-ID" sz="2667" b="1" dirty="0">
                <a:solidFill>
                  <a:prstClr val="white"/>
                </a:solidFill>
                <a:latin typeface="Agency FB" panose="020B0503020202020204" pitchFamily="34" charset="0"/>
              </a:rPr>
              <a:t>$</a:t>
            </a:r>
          </a:p>
        </p:txBody>
      </p:sp>
      <p:sp>
        <p:nvSpPr>
          <p:cNvPr id="14" name="TextBox 13"/>
          <p:cNvSpPr txBox="1"/>
          <p:nvPr/>
        </p:nvSpPr>
        <p:spPr>
          <a:xfrm>
            <a:off x="2491615" y="3621597"/>
            <a:ext cx="851515" cy="338554"/>
          </a:xfrm>
          <a:prstGeom prst="rect">
            <a:avLst/>
          </a:prstGeom>
          <a:noFill/>
        </p:spPr>
        <p:txBody>
          <a:bodyPr wrap="none" rtlCol="0">
            <a:spAutoFit/>
          </a:bodyPr>
          <a:lstStyle/>
          <a:p>
            <a:pPr algn="ctr"/>
            <a:r>
              <a:rPr lang="id-ID" sz="1600" i="1" dirty="0">
                <a:solidFill>
                  <a:prstClr val="white"/>
                </a:solidFill>
                <a:latin typeface="Agency FB" panose="020B0503020202020204" pitchFamily="34" charset="0"/>
              </a:rPr>
              <a:t>per month</a:t>
            </a:r>
          </a:p>
        </p:txBody>
      </p:sp>
      <p:sp>
        <p:nvSpPr>
          <p:cNvPr id="15" name="Rectangle 14"/>
          <p:cNvSpPr/>
          <p:nvPr/>
        </p:nvSpPr>
        <p:spPr>
          <a:xfrm>
            <a:off x="2065233" y="5576871"/>
            <a:ext cx="1704281" cy="415712"/>
          </a:xfrm>
          <a:prstGeom prst="rect">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latin typeface="Agency FB" panose="020B0503020202020204" pitchFamily="34" charset="0"/>
            </a:endParaRPr>
          </a:p>
        </p:txBody>
      </p:sp>
      <p:sp>
        <p:nvSpPr>
          <p:cNvPr id="16" name="TextBox 15"/>
          <p:cNvSpPr txBox="1"/>
          <p:nvPr/>
        </p:nvSpPr>
        <p:spPr>
          <a:xfrm>
            <a:off x="2597071" y="5650693"/>
            <a:ext cx="793807" cy="297454"/>
          </a:xfrm>
          <a:prstGeom prst="rect">
            <a:avLst/>
          </a:prstGeom>
          <a:noFill/>
        </p:spPr>
        <p:txBody>
          <a:bodyPr wrap="none" rtlCol="0">
            <a:spAutoFit/>
          </a:bodyPr>
          <a:lstStyle/>
          <a:p>
            <a:pPr algn="ctr"/>
            <a:r>
              <a:rPr lang="id-ID" sz="1333">
                <a:solidFill>
                  <a:prstClr val="black">
                    <a:lumMod val="50000"/>
                    <a:lumOff val="50000"/>
                  </a:prstClr>
                </a:solidFill>
                <a:latin typeface="Agency FB" panose="020B0503020202020204" pitchFamily="34" charset="0"/>
              </a:rPr>
              <a:t>More Detail</a:t>
            </a:r>
            <a:endParaRPr lang="id-ID" sz="1333" dirty="0">
              <a:solidFill>
                <a:prstClr val="black">
                  <a:lumMod val="50000"/>
                  <a:lumOff val="50000"/>
                </a:prstClr>
              </a:solidFill>
              <a:latin typeface="Agency FB" panose="020B0503020202020204" pitchFamily="34" charset="0"/>
            </a:endParaRPr>
          </a:p>
        </p:txBody>
      </p:sp>
      <p:sp>
        <p:nvSpPr>
          <p:cNvPr id="17" name="Rectangle 16"/>
          <p:cNvSpPr/>
          <p:nvPr/>
        </p:nvSpPr>
        <p:spPr>
          <a:xfrm>
            <a:off x="4615044" y="2453014"/>
            <a:ext cx="3058885" cy="3878573"/>
          </a:xfrm>
          <a:prstGeom prst="rect">
            <a:avLst/>
          </a:prstGeom>
          <a:solidFill>
            <a:srgbClr val="F9F9F9"/>
          </a:solidFill>
          <a:ln w="12700" cap="sq">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latin typeface="Agency FB" panose="020B0503020202020204" pitchFamily="34" charset="0"/>
            </a:endParaRPr>
          </a:p>
        </p:txBody>
      </p:sp>
      <p:sp>
        <p:nvSpPr>
          <p:cNvPr id="18" name="Rectangle 17"/>
          <p:cNvSpPr/>
          <p:nvPr/>
        </p:nvSpPr>
        <p:spPr>
          <a:xfrm>
            <a:off x="4615044" y="2781637"/>
            <a:ext cx="3058885" cy="1306828"/>
          </a:xfrm>
          <a:prstGeom prst="rect">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latin typeface="Agency FB" panose="020B0503020202020204" pitchFamily="34" charset="0"/>
            </a:endParaRPr>
          </a:p>
        </p:txBody>
      </p:sp>
      <p:sp>
        <p:nvSpPr>
          <p:cNvPr id="19" name="Rectangle 18"/>
          <p:cNvSpPr/>
          <p:nvPr/>
        </p:nvSpPr>
        <p:spPr>
          <a:xfrm>
            <a:off x="4615044" y="2453014"/>
            <a:ext cx="3058885" cy="348343"/>
          </a:xfrm>
          <a:prstGeom prst="rect">
            <a:avLst/>
          </a:prstGeom>
          <a:solidFill>
            <a:schemeClr val="tx1">
              <a:alpha val="2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latin typeface="Agency FB" panose="020B0503020202020204" pitchFamily="34" charset="0"/>
            </a:endParaRPr>
          </a:p>
        </p:txBody>
      </p:sp>
      <p:sp>
        <p:nvSpPr>
          <p:cNvPr id="20" name="Rectangle 19"/>
          <p:cNvSpPr/>
          <p:nvPr/>
        </p:nvSpPr>
        <p:spPr>
          <a:xfrm>
            <a:off x="4615044" y="2248485"/>
            <a:ext cx="3058885" cy="533153"/>
          </a:xfrm>
          <a:prstGeom prst="rect">
            <a:avLst/>
          </a:prstGeom>
          <a:solidFill>
            <a:schemeClr val="accent2">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latin typeface="Agency FB" panose="020B0503020202020204" pitchFamily="34" charset="0"/>
            </a:endParaRPr>
          </a:p>
        </p:txBody>
      </p:sp>
      <p:sp>
        <p:nvSpPr>
          <p:cNvPr id="21" name="TextBox 20"/>
          <p:cNvSpPr txBox="1"/>
          <p:nvPr/>
        </p:nvSpPr>
        <p:spPr>
          <a:xfrm>
            <a:off x="5706711" y="2345778"/>
            <a:ext cx="875560" cy="318100"/>
          </a:xfrm>
          <a:prstGeom prst="rect">
            <a:avLst/>
          </a:prstGeom>
          <a:noFill/>
        </p:spPr>
        <p:txBody>
          <a:bodyPr wrap="none" rtlCol="0">
            <a:spAutoFit/>
          </a:bodyPr>
          <a:lstStyle/>
          <a:p>
            <a:pPr algn="ctr"/>
            <a:r>
              <a:rPr lang="id-ID" sz="1467">
                <a:solidFill>
                  <a:prstClr val="white"/>
                </a:solidFill>
                <a:latin typeface="Agency FB" panose="020B0503020202020204" pitchFamily="34" charset="0"/>
              </a:rPr>
              <a:t>Pro Hosting</a:t>
            </a:r>
            <a:endParaRPr lang="id-ID" sz="1467" dirty="0">
              <a:solidFill>
                <a:prstClr val="white"/>
              </a:solidFill>
              <a:latin typeface="Agency FB" panose="020B0503020202020204" pitchFamily="34" charset="0"/>
            </a:endParaRPr>
          </a:p>
        </p:txBody>
      </p:sp>
      <p:sp>
        <p:nvSpPr>
          <p:cNvPr id="22" name="TextBox 21"/>
          <p:cNvSpPr txBox="1"/>
          <p:nvPr/>
        </p:nvSpPr>
        <p:spPr>
          <a:xfrm>
            <a:off x="5679458" y="2736272"/>
            <a:ext cx="930063" cy="1077218"/>
          </a:xfrm>
          <a:prstGeom prst="rect">
            <a:avLst/>
          </a:prstGeom>
          <a:noFill/>
        </p:spPr>
        <p:txBody>
          <a:bodyPr wrap="none" rtlCol="0">
            <a:spAutoFit/>
          </a:bodyPr>
          <a:lstStyle/>
          <a:p>
            <a:pPr algn="ctr"/>
            <a:r>
              <a:rPr lang="id-ID" sz="6400" b="1">
                <a:solidFill>
                  <a:prstClr val="white"/>
                </a:solidFill>
                <a:latin typeface="Agency FB" panose="020B0503020202020204" pitchFamily="34" charset="0"/>
              </a:rPr>
              <a:t>20</a:t>
            </a:r>
            <a:endParaRPr lang="id-ID" sz="6400" b="1" dirty="0">
              <a:solidFill>
                <a:prstClr val="white"/>
              </a:solidFill>
              <a:latin typeface="Agency FB" panose="020B0503020202020204" pitchFamily="34" charset="0"/>
            </a:endParaRPr>
          </a:p>
        </p:txBody>
      </p:sp>
      <p:sp>
        <p:nvSpPr>
          <p:cNvPr id="23" name="TextBox 22"/>
          <p:cNvSpPr txBox="1"/>
          <p:nvPr/>
        </p:nvSpPr>
        <p:spPr>
          <a:xfrm>
            <a:off x="6488922" y="2966350"/>
            <a:ext cx="341760" cy="502766"/>
          </a:xfrm>
          <a:prstGeom prst="rect">
            <a:avLst/>
          </a:prstGeom>
          <a:noFill/>
        </p:spPr>
        <p:txBody>
          <a:bodyPr wrap="none" rtlCol="0">
            <a:spAutoFit/>
          </a:bodyPr>
          <a:lstStyle/>
          <a:p>
            <a:pPr algn="ctr"/>
            <a:r>
              <a:rPr lang="id-ID" sz="2667" b="1" dirty="0">
                <a:solidFill>
                  <a:prstClr val="white"/>
                </a:solidFill>
                <a:latin typeface="Agency FB" panose="020B0503020202020204" pitchFamily="34" charset="0"/>
              </a:rPr>
              <a:t>$</a:t>
            </a:r>
          </a:p>
        </p:txBody>
      </p:sp>
      <p:sp>
        <p:nvSpPr>
          <p:cNvPr id="24" name="TextBox 23"/>
          <p:cNvSpPr txBox="1"/>
          <p:nvPr/>
        </p:nvSpPr>
        <p:spPr>
          <a:xfrm>
            <a:off x="5718731" y="3621597"/>
            <a:ext cx="851515" cy="338554"/>
          </a:xfrm>
          <a:prstGeom prst="rect">
            <a:avLst/>
          </a:prstGeom>
          <a:noFill/>
        </p:spPr>
        <p:txBody>
          <a:bodyPr wrap="none" rtlCol="0">
            <a:spAutoFit/>
          </a:bodyPr>
          <a:lstStyle/>
          <a:p>
            <a:pPr algn="ctr"/>
            <a:r>
              <a:rPr lang="id-ID" sz="1600" i="1" dirty="0">
                <a:solidFill>
                  <a:prstClr val="white"/>
                </a:solidFill>
                <a:latin typeface="Agency FB" panose="020B0503020202020204" pitchFamily="34" charset="0"/>
              </a:rPr>
              <a:t>per month</a:t>
            </a:r>
          </a:p>
        </p:txBody>
      </p:sp>
      <p:sp>
        <p:nvSpPr>
          <p:cNvPr id="25" name="Rectangle 24"/>
          <p:cNvSpPr/>
          <p:nvPr/>
        </p:nvSpPr>
        <p:spPr>
          <a:xfrm>
            <a:off x="5292349" y="5695454"/>
            <a:ext cx="1704281" cy="415712"/>
          </a:xfrm>
          <a:prstGeom prst="rect">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latin typeface="Agency FB" panose="020B0503020202020204" pitchFamily="34" charset="0"/>
            </a:endParaRPr>
          </a:p>
        </p:txBody>
      </p:sp>
      <p:sp>
        <p:nvSpPr>
          <p:cNvPr id="26" name="TextBox 25"/>
          <p:cNvSpPr txBox="1"/>
          <p:nvPr/>
        </p:nvSpPr>
        <p:spPr>
          <a:xfrm>
            <a:off x="5724117" y="5754583"/>
            <a:ext cx="793807" cy="297454"/>
          </a:xfrm>
          <a:prstGeom prst="rect">
            <a:avLst/>
          </a:prstGeom>
          <a:noFill/>
        </p:spPr>
        <p:txBody>
          <a:bodyPr wrap="none" rtlCol="0">
            <a:spAutoFit/>
          </a:bodyPr>
          <a:lstStyle/>
          <a:p>
            <a:pPr algn="ctr"/>
            <a:r>
              <a:rPr lang="id-ID" sz="1333">
                <a:solidFill>
                  <a:prstClr val="white"/>
                </a:solidFill>
                <a:latin typeface="Agency FB" panose="020B0503020202020204" pitchFamily="34" charset="0"/>
              </a:rPr>
              <a:t>More Detail</a:t>
            </a:r>
            <a:endParaRPr lang="id-ID" sz="1333" dirty="0">
              <a:solidFill>
                <a:prstClr val="white"/>
              </a:solidFill>
              <a:latin typeface="Agency FB" panose="020B0503020202020204" pitchFamily="34" charset="0"/>
            </a:endParaRPr>
          </a:p>
        </p:txBody>
      </p:sp>
      <p:sp>
        <p:nvSpPr>
          <p:cNvPr id="27" name="Rectangle 26"/>
          <p:cNvSpPr/>
          <p:nvPr/>
        </p:nvSpPr>
        <p:spPr>
          <a:xfrm>
            <a:off x="7842672" y="2453014"/>
            <a:ext cx="3058885" cy="3663991"/>
          </a:xfrm>
          <a:prstGeom prst="rect">
            <a:avLst/>
          </a:prstGeom>
          <a:solidFill>
            <a:srgbClr val="F9F9F9"/>
          </a:solidFill>
          <a:ln w="12700" cap="sq">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latin typeface="Agency FB" panose="020B0503020202020204" pitchFamily="34" charset="0"/>
            </a:endParaRPr>
          </a:p>
        </p:txBody>
      </p:sp>
      <p:sp>
        <p:nvSpPr>
          <p:cNvPr id="28" name="Rectangle 27"/>
          <p:cNvSpPr/>
          <p:nvPr/>
        </p:nvSpPr>
        <p:spPr>
          <a:xfrm>
            <a:off x="7842672" y="2781637"/>
            <a:ext cx="3058885" cy="1306828"/>
          </a:xfrm>
          <a:prstGeom prst="rect">
            <a:avLst/>
          </a:pr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latin typeface="Agency FB" panose="020B0503020202020204" pitchFamily="34" charset="0"/>
            </a:endParaRPr>
          </a:p>
        </p:txBody>
      </p:sp>
      <p:sp>
        <p:nvSpPr>
          <p:cNvPr id="29" name="Rectangle 28"/>
          <p:cNvSpPr/>
          <p:nvPr/>
        </p:nvSpPr>
        <p:spPr>
          <a:xfrm>
            <a:off x="7842672" y="4088465"/>
            <a:ext cx="3058885" cy="348343"/>
          </a:xfrm>
          <a:prstGeom prst="rect">
            <a:avLst/>
          </a:prstGeom>
          <a:solidFill>
            <a:srgbClr val="F9F9F9"/>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latin typeface="Agency FB" panose="020B0503020202020204" pitchFamily="34" charset="0"/>
            </a:endParaRPr>
          </a:p>
        </p:txBody>
      </p:sp>
      <p:sp>
        <p:nvSpPr>
          <p:cNvPr id="30" name="Rectangle 29"/>
          <p:cNvSpPr/>
          <p:nvPr/>
        </p:nvSpPr>
        <p:spPr>
          <a:xfrm>
            <a:off x="7842672" y="2453014"/>
            <a:ext cx="3058885" cy="348343"/>
          </a:xfrm>
          <a:prstGeom prst="rect">
            <a:avLst/>
          </a:prstGeom>
          <a:solidFill>
            <a:schemeClr val="tx1">
              <a:alpha val="2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latin typeface="Agency FB" panose="020B0503020202020204" pitchFamily="34" charset="0"/>
            </a:endParaRPr>
          </a:p>
        </p:txBody>
      </p:sp>
      <p:sp>
        <p:nvSpPr>
          <p:cNvPr id="31" name="Rectangle 30"/>
          <p:cNvSpPr/>
          <p:nvPr/>
        </p:nvSpPr>
        <p:spPr>
          <a:xfrm>
            <a:off x="7842672" y="2433294"/>
            <a:ext cx="3058885" cy="348343"/>
          </a:xfrm>
          <a:prstGeom prst="rect">
            <a:avLst/>
          </a:prstGeom>
          <a:solidFill>
            <a:schemeClr val="accent3">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latin typeface="Agency FB" panose="020B0503020202020204" pitchFamily="34" charset="0"/>
            </a:endParaRPr>
          </a:p>
        </p:txBody>
      </p:sp>
      <p:sp>
        <p:nvSpPr>
          <p:cNvPr id="32" name="TextBox 31"/>
          <p:cNvSpPr txBox="1"/>
          <p:nvPr/>
        </p:nvSpPr>
        <p:spPr>
          <a:xfrm>
            <a:off x="8775642" y="2453013"/>
            <a:ext cx="1192955" cy="318100"/>
          </a:xfrm>
          <a:prstGeom prst="rect">
            <a:avLst/>
          </a:prstGeom>
          <a:noFill/>
        </p:spPr>
        <p:txBody>
          <a:bodyPr wrap="none" rtlCol="0">
            <a:spAutoFit/>
          </a:bodyPr>
          <a:lstStyle/>
          <a:p>
            <a:pPr algn="ctr"/>
            <a:r>
              <a:rPr lang="id-ID" sz="1467">
                <a:solidFill>
                  <a:prstClr val="white"/>
                </a:solidFill>
                <a:latin typeface="Agency FB" panose="020B0503020202020204" pitchFamily="34" charset="0"/>
              </a:rPr>
              <a:t>Business Hosting</a:t>
            </a:r>
            <a:endParaRPr lang="id-ID" sz="1467" dirty="0">
              <a:solidFill>
                <a:prstClr val="white"/>
              </a:solidFill>
              <a:latin typeface="Agency FB" panose="020B0503020202020204" pitchFamily="34" charset="0"/>
            </a:endParaRPr>
          </a:p>
        </p:txBody>
      </p:sp>
      <p:sp>
        <p:nvSpPr>
          <p:cNvPr id="33" name="TextBox 32"/>
          <p:cNvSpPr txBox="1"/>
          <p:nvPr/>
        </p:nvSpPr>
        <p:spPr>
          <a:xfrm>
            <a:off x="8899068" y="2736272"/>
            <a:ext cx="946092" cy="1077218"/>
          </a:xfrm>
          <a:prstGeom prst="rect">
            <a:avLst/>
          </a:prstGeom>
          <a:noFill/>
        </p:spPr>
        <p:txBody>
          <a:bodyPr wrap="none" rtlCol="0">
            <a:spAutoFit/>
          </a:bodyPr>
          <a:lstStyle/>
          <a:p>
            <a:pPr algn="ctr"/>
            <a:r>
              <a:rPr lang="id-ID" sz="6400" b="1">
                <a:solidFill>
                  <a:prstClr val="white"/>
                </a:solidFill>
                <a:latin typeface="Agency FB" panose="020B0503020202020204" pitchFamily="34" charset="0"/>
              </a:rPr>
              <a:t>30</a:t>
            </a:r>
            <a:endParaRPr lang="id-ID" sz="6400" b="1" dirty="0">
              <a:solidFill>
                <a:prstClr val="white"/>
              </a:solidFill>
              <a:latin typeface="Agency FB" panose="020B0503020202020204" pitchFamily="34" charset="0"/>
            </a:endParaRPr>
          </a:p>
        </p:txBody>
      </p:sp>
      <p:sp>
        <p:nvSpPr>
          <p:cNvPr id="34" name="TextBox 33"/>
          <p:cNvSpPr txBox="1"/>
          <p:nvPr/>
        </p:nvSpPr>
        <p:spPr>
          <a:xfrm>
            <a:off x="9716550" y="2966350"/>
            <a:ext cx="341760" cy="502766"/>
          </a:xfrm>
          <a:prstGeom prst="rect">
            <a:avLst/>
          </a:prstGeom>
          <a:noFill/>
        </p:spPr>
        <p:txBody>
          <a:bodyPr wrap="none" rtlCol="0">
            <a:spAutoFit/>
          </a:bodyPr>
          <a:lstStyle/>
          <a:p>
            <a:pPr algn="ctr"/>
            <a:r>
              <a:rPr lang="id-ID" sz="2667" b="1" dirty="0">
                <a:solidFill>
                  <a:prstClr val="white"/>
                </a:solidFill>
                <a:latin typeface="Agency FB" panose="020B0503020202020204" pitchFamily="34" charset="0"/>
              </a:rPr>
              <a:t>$</a:t>
            </a:r>
          </a:p>
        </p:txBody>
      </p:sp>
      <p:sp>
        <p:nvSpPr>
          <p:cNvPr id="35" name="TextBox 34"/>
          <p:cNvSpPr txBox="1"/>
          <p:nvPr/>
        </p:nvSpPr>
        <p:spPr>
          <a:xfrm>
            <a:off x="8946359" y="3621597"/>
            <a:ext cx="851515" cy="338554"/>
          </a:xfrm>
          <a:prstGeom prst="rect">
            <a:avLst/>
          </a:prstGeom>
          <a:noFill/>
        </p:spPr>
        <p:txBody>
          <a:bodyPr wrap="none" rtlCol="0">
            <a:spAutoFit/>
          </a:bodyPr>
          <a:lstStyle/>
          <a:p>
            <a:pPr algn="ctr"/>
            <a:r>
              <a:rPr lang="id-ID" sz="1600" i="1" dirty="0">
                <a:solidFill>
                  <a:prstClr val="white"/>
                </a:solidFill>
                <a:latin typeface="Agency FB" panose="020B0503020202020204" pitchFamily="34" charset="0"/>
              </a:rPr>
              <a:t>per month</a:t>
            </a:r>
          </a:p>
        </p:txBody>
      </p:sp>
      <p:sp>
        <p:nvSpPr>
          <p:cNvPr id="36" name="Rectangle 35"/>
          <p:cNvSpPr/>
          <p:nvPr/>
        </p:nvSpPr>
        <p:spPr>
          <a:xfrm>
            <a:off x="8519977" y="5576871"/>
            <a:ext cx="1704281" cy="415712"/>
          </a:xfrm>
          <a:prstGeom prst="rect">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latin typeface="Agency FB" panose="020B0503020202020204" pitchFamily="34" charset="0"/>
            </a:endParaRPr>
          </a:p>
        </p:txBody>
      </p:sp>
      <p:sp>
        <p:nvSpPr>
          <p:cNvPr id="37" name="TextBox 36"/>
          <p:cNvSpPr txBox="1"/>
          <p:nvPr/>
        </p:nvSpPr>
        <p:spPr>
          <a:xfrm>
            <a:off x="9049528" y="5650693"/>
            <a:ext cx="793807" cy="297454"/>
          </a:xfrm>
          <a:prstGeom prst="rect">
            <a:avLst/>
          </a:prstGeom>
          <a:noFill/>
        </p:spPr>
        <p:txBody>
          <a:bodyPr wrap="none" rtlCol="0">
            <a:spAutoFit/>
          </a:bodyPr>
          <a:lstStyle/>
          <a:p>
            <a:pPr algn="ctr"/>
            <a:r>
              <a:rPr lang="id-ID" sz="1333">
                <a:solidFill>
                  <a:prstClr val="black">
                    <a:lumMod val="50000"/>
                    <a:lumOff val="50000"/>
                  </a:prstClr>
                </a:solidFill>
                <a:latin typeface="Agency FB" panose="020B0503020202020204" pitchFamily="34" charset="0"/>
              </a:rPr>
              <a:t>More Detail</a:t>
            </a:r>
            <a:endParaRPr lang="id-ID" sz="1333" dirty="0">
              <a:solidFill>
                <a:prstClr val="black">
                  <a:lumMod val="50000"/>
                  <a:lumOff val="50000"/>
                </a:prstClr>
              </a:solidFill>
              <a:latin typeface="Agency FB" panose="020B0503020202020204" pitchFamily="34" charset="0"/>
            </a:endParaRPr>
          </a:p>
        </p:txBody>
      </p:sp>
      <p:sp>
        <p:nvSpPr>
          <p:cNvPr id="39" name="Content Placeholder 2"/>
          <p:cNvSpPr txBox="1">
            <a:spLocks/>
          </p:cNvSpPr>
          <p:nvPr/>
        </p:nvSpPr>
        <p:spPr>
          <a:xfrm>
            <a:off x="2135842" y="4142113"/>
            <a:ext cx="1475475" cy="1447800"/>
          </a:xfrm>
          <a:prstGeom prst="rect">
            <a:avLst/>
          </a:prstGeom>
          <a:no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fontAlgn="ctr">
              <a:buFont typeface="Arial" pitchFamily="34" charset="0"/>
              <a:buNone/>
            </a:pPr>
            <a:r>
              <a:rPr lang="en-US" sz="1100" b="1" dirty="0">
                <a:solidFill>
                  <a:srgbClr val="E7E6E6">
                    <a:lumMod val="50000"/>
                  </a:srgbClr>
                </a:solidFill>
                <a:latin typeface="Agency FB" panose="020B0503020202020204" pitchFamily="34" charset="0"/>
              </a:rPr>
              <a:t>Monthly bandwidth</a:t>
            </a:r>
          </a:p>
          <a:p>
            <a:pPr algn="ctr" fontAlgn="ctr">
              <a:buFont typeface="Arial" pitchFamily="34" charset="0"/>
              <a:buNone/>
            </a:pPr>
            <a:r>
              <a:rPr lang="en-US" sz="1100" dirty="0">
                <a:solidFill>
                  <a:srgbClr val="E7E6E6">
                    <a:lumMod val="50000"/>
                  </a:srgbClr>
                </a:solidFill>
                <a:latin typeface="Agency FB" panose="020B0503020202020204" pitchFamily="34" charset="0"/>
              </a:rPr>
              <a:t>Space</a:t>
            </a:r>
          </a:p>
          <a:p>
            <a:pPr algn="ctr" fontAlgn="ctr">
              <a:buFont typeface="Arial" pitchFamily="34" charset="0"/>
              <a:buNone/>
            </a:pPr>
            <a:r>
              <a:rPr lang="en-US" sz="1100" dirty="0" err="1">
                <a:solidFill>
                  <a:srgbClr val="E7E6E6">
                    <a:lumMod val="50000"/>
                  </a:srgbClr>
                </a:solidFill>
                <a:latin typeface="Agency FB" panose="020B0503020202020204" pitchFamily="34" charset="0"/>
              </a:rPr>
              <a:t>MySQL</a:t>
            </a:r>
            <a:r>
              <a:rPr lang="en-US" sz="1100" dirty="0">
                <a:solidFill>
                  <a:srgbClr val="E7E6E6">
                    <a:lumMod val="50000"/>
                  </a:srgbClr>
                </a:solidFill>
                <a:latin typeface="Agency FB" panose="020B0503020202020204" pitchFamily="34" charset="0"/>
              </a:rPr>
              <a:t> Databases</a:t>
            </a:r>
          </a:p>
          <a:p>
            <a:pPr algn="ctr" fontAlgn="ctr">
              <a:buFont typeface="Arial" pitchFamily="34" charset="0"/>
              <a:buNone/>
            </a:pPr>
            <a:r>
              <a:rPr lang="en-US" sz="1100" dirty="0">
                <a:solidFill>
                  <a:srgbClr val="E7E6E6">
                    <a:lumMod val="50000"/>
                  </a:srgbClr>
                </a:solidFill>
                <a:latin typeface="Agency FB" panose="020B0503020202020204" pitchFamily="34" charset="0"/>
              </a:rPr>
              <a:t>Email  Accounts</a:t>
            </a:r>
          </a:p>
          <a:p>
            <a:pPr algn="ctr" fontAlgn="ctr">
              <a:buFont typeface="Arial" pitchFamily="34" charset="0"/>
              <a:buNone/>
            </a:pPr>
            <a:r>
              <a:rPr lang="en-US" sz="1100" dirty="0">
                <a:solidFill>
                  <a:srgbClr val="E7E6E6">
                    <a:lumMod val="50000"/>
                  </a:srgbClr>
                </a:solidFill>
                <a:latin typeface="Agency FB" panose="020B0503020202020204" pitchFamily="34" charset="0"/>
              </a:rPr>
              <a:t>Google Ads Credits</a:t>
            </a:r>
          </a:p>
          <a:p>
            <a:pPr algn="ctr" fontAlgn="ctr">
              <a:buFont typeface="Arial" pitchFamily="34" charset="0"/>
              <a:buNone/>
            </a:pPr>
            <a:r>
              <a:rPr lang="en-US" sz="1100" dirty="0">
                <a:solidFill>
                  <a:srgbClr val="E7E6E6">
                    <a:lumMod val="50000"/>
                  </a:srgbClr>
                </a:solidFill>
                <a:latin typeface="Agency FB" panose="020B0503020202020204" pitchFamily="34" charset="0"/>
              </a:rPr>
              <a:t>Free Domain Names</a:t>
            </a:r>
          </a:p>
        </p:txBody>
      </p:sp>
      <p:sp>
        <p:nvSpPr>
          <p:cNvPr id="40" name="Content Placeholder 2"/>
          <p:cNvSpPr txBox="1">
            <a:spLocks/>
          </p:cNvSpPr>
          <p:nvPr/>
        </p:nvSpPr>
        <p:spPr>
          <a:xfrm>
            <a:off x="5521155" y="4253458"/>
            <a:ext cx="1475475" cy="1447800"/>
          </a:xfrm>
          <a:prstGeom prst="rect">
            <a:avLst/>
          </a:prstGeom>
          <a:no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fontAlgn="ctr">
              <a:buFont typeface="Arial" pitchFamily="34" charset="0"/>
              <a:buNone/>
            </a:pPr>
            <a:r>
              <a:rPr lang="en-US" sz="1100" b="1" dirty="0">
                <a:solidFill>
                  <a:srgbClr val="E7E6E6">
                    <a:lumMod val="50000"/>
                  </a:srgbClr>
                </a:solidFill>
                <a:latin typeface="Agency FB" panose="020B0503020202020204" pitchFamily="34" charset="0"/>
              </a:rPr>
              <a:t>Monthly bandwidth</a:t>
            </a:r>
          </a:p>
          <a:p>
            <a:pPr algn="ctr" fontAlgn="ctr">
              <a:buFont typeface="Arial" pitchFamily="34" charset="0"/>
              <a:buNone/>
            </a:pPr>
            <a:r>
              <a:rPr lang="en-US" sz="1100" dirty="0">
                <a:solidFill>
                  <a:srgbClr val="E7E6E6">
                    <a:lumMod val="50000"/>
                  </a:srgbClr>
                </a:solidFill>
                <a:latin typeface="Agency FB" panose="020B0503020202020204" pitchFamily="34" charset="0"/>
              </a:rPr>
              <a:t>Space</a:t>
            </a:r>
          </a:p>
          <a:p>
            <a:pPr algn="ctr" fontAlgn="ctr">
              <a:buFont typeface="Arial" pitchFamily="34" charset="0"/>
              <a:buNone/>
            </a:pPr>
            <a:r>
              <a:rPr lang="en-US" sz="1100" dirty="0" err="1">
                <a:solidFill>
                  <a:srgbClr val="E7E6E6">
                    <a:lumMod val="50000"/>
                  </a:srgbClr>
                </a:solidFill>
                <a:latin typeface="Agency FB" panose="020B0503020202020204" pitchFamily="34" charset="0"/>
              </a:rPr>
              <a:t>MySQL</a:t>
            </a:r>
            <a:r>
              <a:rPr lang="en-US" sz="1100" dirty="0">
                <a:solidFill>
                  <a:srgbClr val="E7E6E6">
                    <a:lumMod val="50000"/>
                  </a:srgbClr>
                </a:solidFill>
                <a:latin typeface="Agency FB" panose="020B0503020202020204" pitchFamily="34" charset="0"/>
              </a:rPr>
              <a:t> Databases</a:t>
            </a:r>
          </a:p>
          <a:p>
            <a:pPr algn="ctr" fontAlgn="ctr">
              <a:buFont typeface="Arial" pitchFamily="34" charset="0"/>
              <a:buNone/>
            </a:pPr>
            <a:r>
              <a:rPr lang="en-US" sz="1100" dirty="0">
                <a:solidFill>
                  <a:srgbClr val="E7E6E6">
                    <a:lumMod val="50000"/>
                  </a:srgbClr>
                </a:solidFill>
                <a:latin typeface="Agency FB" panose="020B0503020202020204" pitchFamily="34" charset="0"/>
              </a:rPr>
              <a:t>Email  Accounts</a:t>
            </a:r>
          </a:p>
          <a:p>
            <a:pPr algn="ctr" fontAlgn="ctr">
              <a:buFont typeface="Arial" pitchFamily="34" charset="0"/>
              <a:buNone/>
            </a:pPr>
            <a:r>
              <a:rPr lang="en-US" sz="1100" dirty="0">
                <a:solidFill>
                  <a:srgbClr val="E7E6E6">
                    <a:lumMod val="50000"/>
                  </a:srgbClr>
                </a:solidFill>
                <a:latin typeface="Agency FB" panose="020B0503020202020204" pitchFamily="34" charset="0"/>
              </a:rPr>
              <a:t>Google Ads Credits</a:t>
            </a:r>
          </a:p>
          <a:p>
            <a:pPr algn="ctr" fontAlgn="ctr">
              <a:buFont typeface="Arial" pitchFamily="34" charset="0"/>
              <a:buNone/>
            </a:pPr>
            <a:r>
              <a:rPr lang="en-US" sz="1100" dirty="0">
                <a:solidFill>
                  <a:srgbClr val="E7E6E6">
                    <a:lumMod val="50000"/>
                  </a:srgbClr>
                </a:solidFill>
                <a:latin typeface="Agency FB" panose="020B0503020202020204" pitchFamily="34" charset="0"/>
              </a:rPr>
              <a:t>Free Domain Names</a:t>
            </a:r>
          </a:p>
        </p:txBody>
      </p:sp>
      <p:sp>
        <p:nvSpPr>
          <p:cNvPr id="41" name="Content Placeholder 2"/>
          <p:cNvSpPr txBox="1">
            <a:spLocks/>
          </p:cNvSpPr>
          <p:nvPr/>
        </p:nvSpPr>
        <p:spPr>
          <a:xfrm>
            <a:off x="8708693" y="4161348"/>
            <a:ext cx="1475475" cy="1447800"/>
          </a:xfrm>
          <a:prstGeom prst="rect">
            <a:avLst/>
          </a:prstGeom>
          <a:no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fontAlgn="ctr">
              <a:buFont typeface="Arial" pitchFamily="34" charset="0"/>
              <a:buNone/>
            </a:pPr>
            <a:r>
              <a:rPr lang="en-US" sz="1100" b="1" dirty="0">
                <a:solidFill>
                  <a:srgbClr val="E7E6E6">
                    <a:lumMod val="50000"/>
                  </a:srgbClr>
                </a:solidFill>
                <a:latin typeface="Agency FB" panose="020B0503020202020204" pitchFamily="34" charset="0"/>
              </a:rPr>
              <a:t>Monthly bandwidth</a:t>
            </a:r>
          </a:p>
          <a:p>
            <a:pPr algn="ctr" fontAlgn="ctr">
              <a:buFont typeface="Arial" pitchFamily="34" charset="0"/>
              <a:buNone/>
            </a:pPr>
            <a:r>
              <a:rPr lang="en-US" sz="1100" dirty="0">
                <a:solidFill>
                  <a:srgbClr val="E7E6E6">
                    <a:lumMod val="50000"/>
                  </a:srgbClr>
                </a:solidFill>
                <a:latin typeface="Agency FB" panose="020B0503020202020204" pitchFamily="34" charset="0"/>
              </a:rPr>
              <a:t>Space</a:t>
            </a:r>
          </a:p>
          <a:p>
            <a:pPr algn="ctr" fontAlgn="ctr">
              <a:buFont typeface="Arial" pitchFamily="34" charset="0"/>
              <a:buNone/>
            </a:pPr>
            <a:r>
              <a:rPr lang="en-US" sz="1100" dirty="0" err="1">
                <a:solidFill>
                  <a:srgbClr val="E7E6E6">
                    <a:lumMod val="50000"/>
                  </a:srgbClr>
                </a:solidFill>
                <a:latin typeface="Agency FB" panose="020B0503020202020204" pitchFamily="34" charset="0"/>
              </a:rPr>
              <a:t>MySQL</a:t>
            </a:r>
            <a:r>
              <a:rPr lang="en-US" sz="1100" dirty="0">
                <a:solidFill>
                  <a:srgbClr val="E7E6E6">
                    <a:lumMod val="50000"/>
                  </a:srgbClr>
                </a:solidFill>
                <a:latin typeface="Agency FB" panose="020B0503020202020204" pitchFamily="34" charset="0"/>
              </a:rPr>
              <a:t> Databases</a:t>
            </a:r>
          </a:p>
          <a:p>
            <a:pPr algn="ctr" fontAlgn="ctr">
              <a:buFont typeface="Arial" pitchFamily="34" charset="0"/>
              <a:buNone/>
            </a:pPr>
            <a:r>
              <a:rPr lang="en-US" sz="1100" dirty="0">
                <a:solidFill>
                  <a:srgbClr val="E7E6E6">
                    <a:lumMod val="50000"/>
                  </a:srgbClr>
                </a:solidFill>
                <a:latin typeface="Agency FB" panose="020B0503020202020204" pitchFamily="34" charset="0"/>
              </a:rPr>
              <a:t>Email  Accounts</a:t>
            </a:r>
          </a:p>
          <a:p>
            <a:pPr algn="ctr" fontAlgn="ctr">
              <a:buFont typeface="Arial" pitchFamily="34" charset="0"/>
              <a:buNone/>
            </a:pPr>
            <a:r>
              <a:rPr lang="en-US" sz="1100" dirty="0">
                <a:solidFill>
                  <a:srgbClr val="E7E6E6">
                    <a:lumMod val="50000"/>
                  </a:srgbClr>
                </a:solidFill>
                <a:latin typeface="Agency FB" panose="020B0503020202020204" pitchFamily="34" charset="0"/>
              </a:rPr>
              <a:t>Google Ads Credits</a:t>
            </a:r>
          </a:p>
          <a:p>
            <a:pPr algn="ctr" fontAlgn="ctr">
              <a:buFont typeface="Arial" pitchFamily="34" charset="0"/>
              <a:buNone/>
            </a:pPr>
            <a:r>
              <a:rPr lang="en-US" sz="1100" dirty="0">
                <a:solidFill>
                  <a:srgbClr val="E7E6E6">
                    <a:lumMod val="50000"/>
                  </a:srgbClr>
                </a:solidFill>
                <a:latin typeface="Agency FB" panose="020B0503020202020204" pitchFamily="34" charset="0"/>
              </a:rPr>
              <a:t>Free Domain Names</a:t>
            </a:r>
          </a:p>
        </p:txBody>
      </p:sp>
    </p:spTree>
    <p:extLst>
      <p:ext uri="{BB962C8B-B14F-4D97-AF65-F5344CB8AC3E}">
        <p14:creationId xmlns:p14="http://schemas.microsoft.com/office/powerpoint/2010/main" val="2792731205"/>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1700"/>
                                        <p:tgtEl>
                                          <p:spTgt spid="3"/>
                                        </p:tgtEl>
                                      </p:cBhvr>
                                    </p:animEffect>
                                  </p:childTnLst>
                                </p:cTn>
                              </p:par>
                              <p:par>
                                <p:cTn id="8" presetID="42" presetClass="entr" presetSubtype="0" fill="hold" grpId="0" nodeType="withEffect">
                                  <p:stCondLst>
                                    <p:cond delay="17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childTnLst>
                          </p:cTn>
                        </p:par>
                        <p:par>
                          <p:cTn id="13" fill="hold">
                            <p:stCondLst>
                              <p:cond delay="2700"/>
                            </p:stCondLst>
                            <p:childTnLst>
                              <p:par>
                                <p:cTn id="14" presetID="2" presetClass="entr" presetSubtype="12"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0-#ppt_w/2"/>
                                          </p:val>
                                        </p:tav>
                                        <p:tav tm="100000">
                                          <p:val>
                                            <p:strVal val="#ppt_x"/>
                                          </p:val>
                                        </p:tav>
                                      </p:tavLst>
                                    </p:anim>
                                    <p:anim calcmode="lin" valueType="num">
                                      <p:cBhvr additive="base">
                                        <p:cTn id="17" dur="500" fill="hold"/>
                                        <p:tgtEl>
                                          <p:spTgt spid="7"/>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0-#ppt_w/2"/>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12"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0-#ppt_w/2"/>
                                          </p:val>
                                        </p:tav>
                                        <p:tav tm="100000">
                                          <p:val>
                                            <p:strVal val="#ppt_x"/>
                                          </p:val>
                                        </p:tav>
                                      </p:tavLst>
                                    </p:anim>
                                    <p:anim calcmode="lin" valueType="num">
                                      <p:cBhvr additive="base">
                                        <p:cTn id="25" dur="500" fill="hold"/>
                                        <p:tgtEl>
                                          <p:spTgt spid="9"/>
                                        </p:tgtEl>
                                        <p:attrNameLst>
                                          <p:attrName>ppt_y</p:attrName>
                                        </p:attrNameLst>
                                      </p:cBhvr>
                                      <p:tavLst>
                                        <p:tav tm="0">
                                          <p:val>
                                            <p:strVal val="1+#ppt_h/2"/>
                                          </p:val>
                                        </p:tav>
                                        <p:tav tm="100000">
                                          <p:val>
                                            <p:strVal val="#ppt_y"/>
                                          </p:val>
                                        </p:tav>
                                      </p:tavLst>
                                    </p:anim>
                                  </p:childTnLst>
                                </p:cTn>
                              </p:par>
                              <p:par>
                                <p:cTn id="26" presetID="2" presetClass="entr" presetSubtype="12"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0-#ppt_w/2"/>
                                          </p:val>
                                        </p:tav>
                                        <p:tav tm="100000">
                                          <p:val>
                                            <p:strVal val="#ppt_x"/>
                                          </p:val>
                                        </p:tav>
                                      </p:tavLst>
                                    </p:anim>
                                    <p:anim calcmode="lin" valueType="num">
                                      <p:cBhvr additive="base">
                                        <p:cTn id="29" dur="500" fill="hold"/>
                                        <p:tgtEl>
                                          <p:spTgt spid="10"/>
                                        </p:tgtEl>
                                        <p:attrNameLst>
                                          <p:attrName>ppt_y</p:attrName>
                                        </p:attrNameLst>
                                      </p:cBhvr>
                                      <p:tavLst>
                                        <p:tav tm="0">
                                          <p:val>
                                            <p:strVal val="1+#ppt_h/2"/>
                                          </p:val>
                                        </p:tav>
                                        <p:tav tm="100000">
                                          <p:val>
                                            <p:strVal val="#ppt_y"/>
                                          </p:val>
                                        </p:tav>
                                      </p:tavLst>
                                    </p:anim>
                                  </p:childTnLst>
                                </p:cTn>
                              </p:par>
                              <p:par>
                                <p:cTn id="30" presetID="2" presetClass="entr" presetSubtype="12"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0-#ppt_w/2"/>
                                          </p:val>
                                        </p:tav>
                                        <p:tav tm="100000">
                                          <p:val>
                                            <p:strVal val="#ppt_x"/>
                                          </p:val>
                                        </p:tav>
                                      </p:tavLst>
                                    </p:anim>
                                    <p:anim calcmode="lin" valueType="num">
                                      <p:cBhvr additive="base">
                                        <p:cTn id="33" dur="500" fill="hold"/>
                                        <p:tgtEl>
                                          <p:spTgt spid="11"/>
                                        </p:tgtEl>
                                        <p:attrNameLst>
                                          <p:attrName>ppt_y</p:attrName>
                                        </p:attrNameLst>
                                      </p:cBhvr>
                                      <p:tavLst>
                                        <p:tav tm="0">
                                          <p:val>
                                            <p:strVal val="1+#ppt_h/2"/>
                                          </p:val>
                                        </p:tav>
                                        <p:tav tm="100000">
                                          <p:val>
                                            <p:strVal val="#ppt_y"/>
                                          </p:val>
                                        </p:tav>
                                      </p:tavLst>
                                    </p:anim>
                                  </p:childTnLst>
                                </p:cTn>
                              </p:par>
                              <p:par>
                                <p:cTn id="34" presetID="2" presetClass="entr" presetSubtype="12"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fill="hold"/>
                                        <p:tgtEl>
                                          <p:spTgt spid="12"/>
                                        </p:tgtEl>
                                        <p:attrNameLst>
                                          <p:attrName>ppt_x</p:attrName>
                                        </p:attrNameLst>
                                      </p:cBhvr>
                                      <p:tavLst>
                                        <p:tav tm="0">
                                          <p:val>
                                            <p:strVal val="0-#ppt_w/2"/>
                                          </p:val>
                                        </p:tav>
                                        <p:tav tm="100000">
                                          <p:val>
                                            <p:strVal val="#ppt_x"/>
                                          </p:val>
                                        </p:tav>
                                      </p:tavLst>
                                    </p:anim>
                                    <p:anim calcmode="lin" valueType="num">
                                      <p:cBhvr additive="base">
                                        <p:cTn id="37" dur="500" fill="hold"/>
                                        <p:tgtEl>
                                          <p:spTgt spid="12"/>
                                        </p:tgtEl>
                                        <p:attrNameLst>
                                          <p:attrName>ppt_y</p:attrName>
                                        </p:attrNameLst>
                                      </p:cBhvr>
                                      <p:tavLst>
                                        <p:tav tm="0">
                                          <p:val>
                                            <p:strVal val="1+#ppt_h/2"/>
                                          </p:val>
                                        </p:tav>
                                        <p:tav tm="100000">
                                          <p:val>
                                            <p:strVal val="#ppt_y"/>
                                          </p:val>
                                        </p:tav>
                                      </p:tavLst>
                                    </p:anim>
                                  </p:childTnLst>
                                </p:cTn>
                              </p:par>
                              <p:par>
                                <p:cTn id="38" presetID="2" presetClass="entr" presetSubtype="12"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additive="base">
                                        <p:cTn id="40" dur="500" fill="hold"/>
                                        <p:tgtEl>
                                          <p:spTgt spid="13"/>
                                        </p:tgtEl>
                                        <p:attrNameLst>
                                          <p:attrName>ppt_x</p:attrName>
                                        </p:attrNameLst>
                                      </p:cBhvr>
                                      <p:tavLst>
                                        <p:tav tm="0">
                                          <p:val>
                                            <p:strVal val="0-#ppt_w/2"/>
                                          </p:val>
                                        </p:tav>
                                        <p:tav tm="100000">
                                          <p:val>
                                            <p:strVal val="#ppt_x"/>
                                          </p:val>
                                        </p:tav>
                                      </p:tavLst>
                                    </p:anim>
                                    <p:anim calcmode="lin" valueType="num">
                                      <p:cBhvr additive="base">
                                        <p:cTn id="41" dur="500" fill="hold"/>
                                        <p:tgtEl>
                                          <p:spTgt spid="13"/>
                                        </p:tgtEl>
                                        <p:attrNameLst>
                                          <p:attrName>ppt_y</p:attrName>
                                        </p:attrNameLst>
                                      </p:cBhvr>
                                      <p:tavLst>
                                        <p:tav tm="0">
                                          <p:val>
                                            <p:strVal val="1+#ppt_h/2"/>
                                          </p:val>
                                        </p:tav>
                                        <p:tav tm="100000">
                                          <p:val>
                                            <p:strVal val="#ppt_y"/>
                                          </p:val>
                                        </p:tav>
                                      </p:tavLst>
                                    </p:anim>
                                  </p:childTnLst>
                                </p:cTn>
                              </p:par>
                              <p:par>
                                <p:cTn id="42" presetID="2" presetClass="entr" presetSubtype="12"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additive="base">
                                        <p:cTn id="44" dur="500" fill="hold"/>
                                        <p:tgtEl>
                                          <p:spTgt spid="14"/>
                                        </p:tgtEl>
                                        <p:attrNameLst>
                                          <p:attrName>ppt_x</p:attrName>
                                        </p:attrNameLst>
                                      </p:cBhvr>
                                      <p:tavLst>
                                        <p:tav tm="0">
                                          <p:val>
                                            <p:strVal val="0-#ppt_w/2"/>
                                          </p:val>
                                        </p:tav>
                                        <p:tav tm="100000">
                                          <p:val>
                                            <p:strVal val="#ppt_x"/>
                                          </p:val>
                                        </p:tav>
                                      </p:tavLst>
                                    </p:anim>
                                    <p:anim calcmode="lin" valueType="num">
                                      <p:cBhvr additive="base">
                                        <p:cTn id="45" dur="500" fill="hold"/>
                                        <p:tgtEl>
                                          <p:spTgt spid="14"/>
                                        </p:tgtEl>
                                        <p:attrNameLst>
                                          <p:attrName>ppt_y</p:attrName>
                                        </p:attrNameLst>
                                      </p:cBhvr>
                                      <p:tavLst>
                                        <p:tav tm="0">
                                          <p:val>
                                            <p:strVal val="1+#ppt_h/2"/>
                                          </p:val>
                                        </p:tav>
                                        <p:tav tm="100000">
                                          <p:val>
                                            <p:strVal val="#ppt_y"/>
                                          </p:val>
                                        </p:tav>
                                      </p:tavLst>
                                    </p:anim>
                                  </p:childTnLst>
                                </p:cTn>
                              </p:par>
                              <p:par>
                                <p:cTn id="46" presetID="2" presetClass="entr" presetSubtype="12"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additive="base">
                                        <p:cTn id="48" dur="500" fill="hold"/>
                                        <p:tgtEl>
                                          <p:spTgt spid="15"/>
                                        </p:tgtEl>
                                        <p:attrNameLst>
                                          <p:attrName>ppt_x</p:attrName>
                                        </p:attrNameLst>
                                      </p:cBhvr>
                                      <p:tavLst>
                                        <p:tav tm="0">
                                          <p:val>
                                            <p:strVal val="0-#ppt_w/2"/>
                                          </p:val>
                                        </p:tav>
                                        <p:tav tm="100000">
                                          <p:val>
                                            <p:strVal val="#ppt_x"/>
                                          </p:val>
                                        </p:tav>
                                      </p:tavLst>
                                    </p:anim>
                                    <p:anim calcmode="lin" valueType="num">
                                      <p:cBhvr additive="base">
                                        <p:cTn id="49" dur="500" fill="hold"/>
                                        <p:tgtEl>
                                          <p:spTgt spid="15"/>
                                        </p:tgtEl>
                                        <p:attrNameLst>
                                          <p:attrName>ppt_y</p:attrName>
                                        </p:attrNameLst>
                                      </p:cBhvr>
                                      <p:tavLst>
                                        <p:tav tm="0">
                                          <p:val>
                                            <p:strVal val="1+#ppt_h/2"/>
                                          </p:val>
                                        </p:tav>
                                        <p:tav tm="100000">
                                          <p:val>
                                            <p:strVal val="#ppt_y"/>
                                          </p:val>
                                        </p:tav>
                                      </p:tavLst>
                                    </p:anim>
                                  </p:childTnLst>
                                </p:cTn>
                              </p:par>
                              <p:par>
                                <p:cTn id="50" presetID="2" presetClass="entr" presetSubtype="12"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500" fill="hold"/>
                                        <p:tgtEl>
                                          <p:spTgt spid="16"/>
                                        </p:tgtEl>
                                        <p:attrNameLst>
                                          <p:attrName>ppt_x</p:attrName>
                                        </p:attrNameLst>
                                      </p:cBhvr>
                                      <p:tavLst>
                                        <p:tav tm="0">
                                          <p:val>
                                            <p:strVal val="0-#ppt_w/2"/>
                                          </p:val>
                                        </p:tav>
                                        <p:tav tm="100000">
                                          <p:val>
                                            <p:strVal val="#ppt_x"/>
                                          </p:val>
                                        </p:tav>
                                      </p:tavLst>
                                    </p:anim>
                                    <p:anim calcmode="lin" valueType="num">
                                      <p:cBhvr additive="base">
                                        <p:cTn id="53" dur="500" fill="hold"/>
                                        <p:tgtEl>
                                          <p:spTgt spid="16"/>
                                        </p:tgtEl>
                                        <p:attrNameLst>
                                          <p:attrName>ppt_y</p:attrName>
                                        </p:attrNameLst>
                                      </p:cBhvr>
                                      <p:tavLst>
                                        <p:tav tm="0">
                                          <p:val>
                                            <p:strVal val="1+#ppt_h/2"/>
                                          </p:val>
                                        </p:tav>
                                        <p:tav tm="100000">
                                          <p:val>
                                            <p:strVal val="#ppt_y"/>
                                          </p:val>
                                        </p:tav>
                                      </p:tavLst>
                                    </p:anim>
                                  </p:childTnLst>
                                </p:cTn>
                              </p:par>
                            </p:childTnLst>
                          </p:cTn>
                        </p:par>
                        <p:par>
                          <p:cTn id="54" fill="hold">
                            <p:stCondLst>
                              <p:cond delay="3200"/>
                            </p:stCondLst>
                            <p:childTnLst>
                              <p:par>
                                <p:cTn id="55" presetID="2" presetClass="entr" presetSubtype="4"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fill="hold"/>
                                        <p:tgtEl>
                                          <p:spTgt spid="17"/>
                                        </p:tgtEl>
                                        <p:attrNameLst>
                                          <p:attrName>ppt_x</p:attrName>
                                        </p:attrNameLst>
                                      </p:cBhvr>
                                      <p:tavLst>
                                        <p:tav tm="0">
                                          <p:val>
                                            <p:strVal val="#ppt_x"/>
                                          </p:val>
                                        </p:tav>
                                        <p:tav tm="100000">
                                          <p:val>
                                            <p:strVal val="#ppt_x"/>
                                          </p:val>
                                        </p:tav>
                                      </p:tavLst>
                                    </p:anim>
                                    <p:anim calcmode="lin" valueType="num">
                                      <p:cBhvr additive="base">
                                        <p:cTn id="58" dur="500" fill="hold"/>
                                        <p:tgtEl>
                                          <p:spTgt spid="17"/>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ppt_x"/>
                                          </p:val>
                                        </p:tav>
                                        <p:tav tm="100000">
                                          <p:val>
                                            <p:strVal val="#ppt_x"/>
                                          </p:val>
                                        </p:tav>
                                      </p:tavLst>
                                    </p:anim>
                                    <p:anim calcmode="lin" valueType="num">
                                      <p:cBhvr additive="base">
                                        <p:cTn id="62" dur="500" fill="hold"/>
                                        <p:tgtEl>
                                          <p:spTgt spid="18"/>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ppt_x"/>
                                          </p:val>
                                        </p:tav>
                                        <p:tav tm="100000">
                                          <p:val>
                                            <p:strVal val="#ppt_x"/>
                                          </p:val>
                                        </p:tav>
                                      </p:tavLst>
                                    </p:anim>
                                    <p:anim calcmode="lin" valueType="num">
                                      <p:cBhvr additive="base">
                                        <p:cTn id="66" dur="500" fill="hold"/>
                                        <p:tgtEl>
                                          <p:spTgt spid="19"/>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additive="base">
                                        <p:cTn id="69" dur="500" fill="hold"/>
                                        <p:tgtEl>
                                          <p:spTgt spid="20"/>
                                        </p:tgtEl>
                                        <p:attrNameLst>
                                          <p:attrName>ppt_x</p:attrName>
                                        </p:attrNameLst>
                                      </p:cBhvr>
                                      <p:tavLst>
                                        <p:tav tm="0">
                                          <p:val>
                                            <p:strVal val="#ppt_x"/>
                                          </p:val>
                                        </p:tav>
                                        <p:tav tm="100000">
                                          <p:val>
                                            <p:strVal val="#ppt_x"/>
                                          </p:val>
                                        </p:tav>
                                      </p:tavLst>
                                    </p:anim>
                                    <p:anim calcmode="lin" valueType="num">
                                      <p:cBhvr additive="base">
                                        <p:cTn id="70" dur="500" fill="hold"/>
                                        <p:tgtEl>
                                          <p:spTgt spid="20"/>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500" fill="hold"/>
                                        <p:tgtEl>
                                          <p:spTgt spid="21"/>
                                        </p:tgtEl>
                                        <p:attrNameLst>
                                          <p:attrName>ppt_x</p:attrName>
                                        </p:attrNameLst>
                                      </p:cBhvr>
                                      <p:tavLst>
                                        <p:tav tm="0">
                                          <p:val>
                                            <p:strVal val="#ppt_x"/>
                                          </p:val>
                                        </p:tav>
                                        <p:tav tm="100000">
                                          <p:val>
                                            <p:strVal val="#ppt_x"/>
                                          </p:val>
                                        </p:tav>
                                      </p:tavLst>
                                    </p:anim>
                                    <p:anim calcmode="lin" valueType="num">
                                      <p:cBhvr additive="base">
                                        <p:cTn id="74" dur="500" fill="hold"/>
                                        <p:tgtEl>
                                          <p:spTgt spid="21"/>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additive="base">
                                        <p:cTn id="77" dur="500" fill="hold"/>
                                        <p:tgtEl>
                                          <p:spTgt spid="22"/>
                                        </p:tgtEl>
                                        <p:attrNameLst>
                                          <p:attrName>ppt_x</p:attrName>
                                        </p:attrNameLst>
                                      </p:cBhvr>
                                      <p:tavLst>
                                        <p:tav tm="0">
                                          <p:val>
                                            <p:strVal val="#ppt_x"/>
                                          </p:val>
                                        </p:tav>
                                        <p:tav tm="100000">
                                          <p:val>
                                            <p:strVal val="#ppt_x"/>
                                          </p:val>
                                        </p:tav>
                                      </p:tavLst>
                                    </p:anim>
                                    <p:anim calcmode="lin" valueType="num">
                                      <p:cBhvr additive="base">
                                        <p:cTn id="78" dur="500" fill="hold"/>
                                        <p:tgtEl>
                                          <p:spTgt spid="22"/>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23"/>
                                        </p:tgtEl>
                                        <p:attrNameLst>
                                          <p:attrName>style.visibility</p:attrName>
                                        </p:attrNameLst>
                                      </p:cBhvr>
                                      <p:to>
                                        <p:strVal val="visible"/>
                                      </p:to>
                                    </p:set>
                                    <p:anim calcmode="lin" valueType="num">
                                      <p:cBhvr additive="base">
                                        <p:cTn id="81" dur="500" fill="hold"/>
                                        <p:tgtEl>
                                          <p:spTgt spid="23"/>
                                        </p:tgtEl>
                                        <p:attrNameLst>
                                          <p:attrName>ppt_x</p:attrName>
                                        </p:attrNameLst>
                                      </p:cBhvr>
                                      <p:tavLst>
                                        <p:tav tm="0">
                                          <p:val>
                                            <p:strVal val="#ppt_x"/>
                                          </p:val>
                                        </p:tav>
                                        <p:tav tm="100000">
                                          <p:val>
                                            <p:strVal val="#ppt_x"/>
                                          </p:val>
                                        </p:tav>
                                      </p:tavLst>
                                    </p:anim>
                                    <p:anim calcmode="lin" valueType="num">
                                      <p:cBhvr additive="base">
                                        <p:cTn id="82" dur="500" fill="hold"/>
                                        <p:tgtEl>
                                          <p:spTgt spid="23"/>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24"/>
                                        </p:tgtEl>
                                        <p:attrNameLst>
                                          <p:attrName>style.visibility</p:attrName>
                                        </p:attrNameLst>
                                      </p:cBhvr>
                                      <p:to>
                                        <p:strVal val="visible"/>
                                      </p:to>
                                    </p:set>
                                    <p:anim calcmode="lin" valueType="num">
                                      <p:cBhvr additive="base">
                                        <p:cTn id="85" dur="500" fill="hold"/>
                                        <p:tgtEl>
                                          <p:spTgt spid="24"/>
                                        </p:tgtEl>
                                        <p:attrNameLst>
                                          <p:attrName>ppt_x</p:attrName>
                                        </p:attrNameLst>
                                      </p:cBhvr>
                                      <p:tavLst>
                                        <p:tav tm="0">
                                          <p:val>
                                            <p:strVal val="#ppt_x"/>
                                          </p:val>
                                        </p:tav>
                                        <p:tav tm="100000">
                                          <p:val>
                                            <p:strVal val="#ppt_x"/>
                                          </p:val>
                                        </p:tav>
                                      </p:tavLst>
                                    </p:anim>
                                    <p:anim calcmode="lin" valueType="num">
                                      <p:cBhvr additive="base">
                                        <p:cTn id="86" dur="500" fill="hold"/>
                                        <p:tgtEl>
                                          <p:spTgt spid="24"/>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25"/>
                                        </p:tgtEl>
                                        <p:attrNameLst>
                                          <p:attrName>style.visibility</p:attrName>
                                        </p:attrNameLst>
                                      </p:cBhvr>
                                      <p:to>
                                        <p:strVal val="visible"/>
                                      </p:to>
                                    </p:set>
                                    <p:anim calcmode="lin" valueType="num">
                                      <p:cBhvr additive="base">
                                        <p:cTn id="89" dur="500" fill="hold"/>
                                        <p:tgtEl>
                                          <p:spTgt spid="25"/>
                                        </p:tgtEl>
                                        <p:attrNameLst>
                                          <p:attrName>ppt_x</p:attrName>
                                        </p:attrNameLst>
                                      </p:cBhvr>
                                      <p:tavLst>
                                        <p:tav tm="0">
                                          <p:val>
                                            <p:strVal val="#ppt_x"/>
                                          </p:val>
                                        </p:tav>
                                        <p:tav tm="100000">
                                          <p:val>
                                            <p:strVal val="#ppt_x"/>
                                          </p:val>
                                        </p:tav>
                                      </p:tavLst>
                                    </p:anim>
                                    <p:anim calcmode="lin" valueType="num">
                                      <p:cBhvr additive="base">
                                        <p:cTn id="90" dur="500" fill="hold"/>
                                        <p:tgtEl>
                                          <p:spTgt spid="25"/>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26"/>
                                        </p:tgtEl>
                                        <p:attrNameLst>
                                          <p:attrName>style.visibility</p:attrName>
                                        </p:attrNameLst>
                                      </p:cBhvr>
                                      <p:to>
                                        <p:strVal val="visible"/>
                                      </p:to>
                                    </p:set>
                                    <p:anim calcmode="lin" valueType="num">
                                      <p:cBhvr additive="base">
                                        <p:cTn id="93" dur="500" fill="hold"/>
                                        <p:tgtEl>
                                          <p:spTgt spid="26"/>
                                        </p:tgtEl>
                                        <p:attrNameLst>
                                          <p:attrName>ppt_x</p:attrName>
                                        </p:attrNameLst>
                                      </p:cBhvr>
                                      <p:tavLst>
                                        <p:tav tm="0">
                                          <p:val>
                                            <p:strVal val="#ppt_x"/>
                                          </p:val>
                                        </p:tav>
                                        <p:tav tm="100000">
                                          <p:val>
                                            <p:strVal val="#ppt_x"/>
                                          </p:val>
                                        </p:tav>
                                      </p:tavLst>
                                    </p:anim>
                                    <p:anim calcmode="lin" valueType="num">
                                      <p:cBhvr additive="base">
                                        <p:cTn id="94" dur="500" fill="hold"/>
                                        <p:tgtEl>
                                          <p:spTgt spid="26"/>
                                        </p:tgtEl>
                                        <p:attrNameLst>
                                          <p:attrName>ppt_y</p:attrName>
                                        </p:attrNameLst>
                                      </p:cBhvr>
                                      <p:tavLst>
                                        <p:tav tm="0">
                                          <p:val>
                                            <p:strVal val="1+#ppt_h/2"/>
                                          </p:val>
                                        </p:tav>
                                        <p:tav tm="100000">
                                          <p:val>
                                            <p:strVal val="#ppt_y"/>
                                          </p:val>
                                        </p:tav>
                                      </p:tavLst>
                                    </p:anim>
                                  </p:childTnLst>
                                </p:cTn>
                              </p:par>
                            </p:childTnLst>
                          </p:cTn>
                        </p:par>
                        <p:par>
                          <p:cTn id="95" fill="hold">
                            <p:stCondLst>
                              <p:cond delay="3700"/>
                            </p:stCondLst>
                            <p:childTnLst>
                              <p:par>
                                <p:cTn id="96" presetID="2" presetClass="entr" presetSubtype="6" fill="hold" grpId="0" nodeType="afterEffect">
                                  <p:stCondLst>
                                    <p:cond delay="0"/>
                                  </p:stCondLst>
                                  <p:childTnLst>
                                    <p:set>
                                      <p:cBhvr>
                                        <p:cTn id="97" dur="1" fill="hold">
                                          <p:stCondLst>
                                            <p:cond delay="0"/>
                                          </p:stCondLst>
                                        </p:cTn>
                                        <p:tgtEl>
                                          <p:spTgt spid="27"/>
                                        </p:tgtEl>
                                        <p:attrNameLst>
                                          <p:attrName>style.visibility</p:attrName>
                                        </p:attrNameLst>
                                      </p:cBhvr>
                                      <p:to>
                                        <p:strVal val="visible"/>
                                      </p:to>
                                    </p:set>
                                    <p:anim calcmode="lin" valueType="num">
                                      <p:cBhvr additive="base">
                                        <p:cTn id="98" dur="500" fill="hold"/>
                                        <p:tgtEl>
                                          <p:spTgt spid="27"/>
                                        </p:tgtEl>
                                        <p:attrNameLst>
                                          <p:attrName>ppt_x</p:attrName>
                                        </p:attrNameLst>
                                      </p:cBhvr>
                                      <p:tavLst>
                                        <p:tav tm="0">
                                          <p:val>
                                            <p:strVal val="1+#ppt_w/2"/>
                                          </p:val>
                                        </p:tav>
                                        <p:tav tm="100000">
                                          <p:val>
                                            <p:strVal val="#ppt_x"/>
                                          </p:val>
                                        </p:tav>
                                      </p:tavLst>
                                    </p:anim>
                                    <p:anim calcmode="lin" valueType="num">
                                      <p:cBhvr additive="base">
                                        <p:cTn id="99" dur="500" fill="hold"/>
                                        <p:tgtEl>
                                          <p:spTgt spid="27"/>
                                        </p:tgtEl>
                                        <p:attrNameLst>
                                          <p:attrName>ppt_y</p:attrName>
                                        </p:attrNameLst>
                                      </p:cBhvr>
                                      <p:tavLst>
                                        <p:tav tm="0">
                                          <p:val>
                                            <p:strVal val="1+#ppt_h/2"/>
                                          </p:val>
                                        </p:tav>
                                        <p:tav tm="100000">
                                          <p:val>
                                            <p:strVal val="#ppt_y"/>
                                          </p:val>
                                        </p:tav>
                                      </p:tavLst>
                                    </p:anim>
                                  </p:childTnLst>
                                </p:cTn>
                              </p:par>
                              <p:par>
                                <p:cTn id="100" presetID="2" presetClass="entr" presetSubtype="6" fill="hold" grpId="0" nodeType="withEffect">
                                  <p:stCondLst>
                                    <p:cond delay="0"/>
                                  </p:stCondLst>
                                  <p:childTnLst>
                                    <p:set>
                                      <p:cBhvr>
                                        <p:cTn id="101" dur="1" fill="hold">
                                          <p:stCondLst>
                                            <p:cond delay="0"/>
                                          </p:stCondLst>
                                        </p:cTn>
                                        <p:tgtEl>
                                          <p:spTgt spid="28"/>
                                        </p:tgtEl>
                                        <p:attrNameLst>
                                          <p:attrName>style.visibility</p:attrName>
                                        </p:attrNameLst>
                                      </p:cBhvr>
                                      <p:to>
                                        <p:strVal val="visible"/>
                                      </p:to>
                                    </p:set>
                                    <p:anim calcmode="lin" valueType="num">
                                      <p:cBhvr additive="base">
                                        <p:cTn id="102" dur="500" fill="hold"/>
                                        <p:tgtEl>
                                          <p:spTgt spid="28"/>
                                        </p:tgtEl>
                                        <p:attrNameLst>
                                          <p:attrName>ppt_x</p:attrName>
                                        </p:attrNameLst>
                                      </p:cBhvr>
                                      <p:tavLst>
                                        <p:tav tm="0">
                                          <p:val>
                                            <p:strVal val="1+#ppt_w/2"/>
                                          </p:val>
                                        </p:tav>
                                        <p:tav tm="100000">
                                          <p:val>
                                            <p:strVal val="#ppt_x"/>
                                          </p:val>
                                        </p:tav>
                                      </p:tavLst>
                                    </p:anim>
                                    <p:anim calcmode="lin" valueType="num">
                                      <p:cBhvr additive="base">
                                        <p:cTn id="103" dur="500" fill="hold"/>
                                        <p:tgtEl>
                                          <p:spTgt spid="28"/>
                                        </p:tgtEl>
                                        <p:attrNameLst>
                                          <p:attrName>ppt_y</p:attrName>
                                        </p:attrNameLst>
                                      </p:cBhvr>
                                      <p:tavLst>
                                        <p:tav tm="0">
                                          <p:val>
                                            <p:strVal val="1+#ppt_h/2"/>
                                          </p:val>
                                        </p:tav>
                                        <p:tav tm="100000">
                                          <p:val>
                                            <p:strVal val="#ppt_y"/>
                                          </p:val>
                                        </p:tav>
                                      </p:tavLst>
                                    </p:anim>
                                  </p:childTnLst>
                                </p:cTn>
                              </p:par>
                              <p:par>
                                <p:cTn id="104" presetID="2" presetClass="entr" presetSubtype="6" fill="hold" grpId="0" nodeType="withEffect">
                                  <p:stCondLst>
                                    <p:cond delay="0"/>
                                  </p:stCondLst>
                                  <p:childTnLst>
                                    <p:set>
                                      <p:cBhvr>
                                        <p:cTn id="105" dur="1" fill="hold">
                                          <p:stCondLst>
                                            <p:cond delay="0"/>
                                          </p:stCondLst>
                                        </p:cTn>
                                        <p:tgtEl>
                                          <p:spTgt spid="29"/>
                                        </p:tgtEl>
                                        <p:attrNameLst>
                                          <p:attrName>style.visibility</p:attrName>
                                        </p:attrNameLst>
                                      </p:cBhvr>
                                      <p:to>
                                        <p:strVal val="visible"/>
                                      </p:to>
                                    </p:set>
                                    <p:anim calcmode="lin" valueType="num">
                                      <p:cBhvr additive="base">
                                        <p:cTn id="106" dur="500" fill="hold"/>
                                        <p:tgtEl>
                                          <p:spTgt spid="29"/>
                                        </p:tgtEl>
                                        <p:attrNameLst>
                                          <p:attrName>ppt_x</p:attrName>
                                        </p:attrNameLst>
                                      </p:cBhvr>
                                      <p:tavLst>
                                        <p:tav tm="0">
                                          <p:val>
                                            <p:strVal val="1+#ppt_w/2"/>
                                          </p:val>
                                        </p:tav>
                                        <p:tav tm="100000">
                                          <p:val>
                                            <p:strVal val="#ppt_x"/>
                                          </p:val>
                                        </p:tav>
                                      </p:tavLst>
                                    </p:anim>
                                    <p:anim calcmode="lin" valueType="num">
                                      <p:cBhvr additive="base">
                                        <p:cTn id="107" dur="500" fill="hold"/>
                                        <p:tgtEl>
                                          <p:spTgt spid="29"/>
                                        </p:tgtEl>
                                        <p:attrNameLst>
                                          <p:attrName>ppt_y</p:attrName>
                                        </p:attrNameLst>
                                      </p:cBhvr>
                                      <p:tavLst>
                                        <p:tav tm="0">
                                          <p:val>
                                            <p:strVal val="1+#ppt_h/2"/>
                                          </p:val>
                                        </p:tav>
                                        <p:tav tm="100000">
                                          <p:val>
                                            <p:strVal val="#ppt_y"/>
                                          </p:val>
                                        </p:tav>
                                      </p:tavLst>
                                    </p:anim>
                                  </p:childTnLst>
                                </p:cTn>
                              </p:par>
                              <p:par>
                                <p:cTn id="108" presetID="2" presetClass="entr" presetSubtype="6" fill="hold" grpId="0" nodeType="withEffect">
                                  <p:stCondLst>
                                    <p:cond delay="0"/>
                                  </p:stCondLst>
                                  <p:childTnLst>
                                    <p:set>
                                      <p:cBhvr>
                                        <p:cTn id="109" dur="1" fill="hold">
                                          <p:stCondLst>
                                            <p:cond delay="0"/>
                                          </p:stCondLst>
                                        </p:cTn>
                                        <p:tgtEl>
                                          <p:spTgt spid="30"/>
                                        </p:tgtEl>
                                        <p:attrNameLst>
                                          <p:attrName>style.visibility</p:attrName>
                                        </p:attrNameLst>
                                      </p:cBhvr>
                                      <p:to>
                                        <p:strVal val="visible"/>
                                      </p:to>
                                    </p:set>
                                    <p:anim calcmode="lin" valueType="num">
                                      <p:cBhvr additive="base">
                                        <p:cTn id="110" dur="500" fill="hold"/>
                                        <p:tgtEl>
                                          <p:spTgt spid="30"/>
                                        </p:tgtEl>
                                        <p:attrNameLst>
                                          <p:attrName>ppt_x</p:attrName>
                                        </p:attrNameLst>
                                      </p:cBhvr>
                                      <p:tavLst>
                                        <p:tav tm="0">
                                          <p:val>
                                            <p:strVal val="1+#ppt_w/2"/>
                                          </p:val>
                                        </p:tav>
                                        <p:tav tm="100000">
                                          <p:val>
                                            <p:strVal val="#ppt_x"/>
                                          </p:val>
                                        </p:tav>
                                      </p:tavLst>
                                    </p:anim>
                                    <p:anim calcmode="lin" valueType="num">
                                      <p:cBhvr additive="base">
                                        <p:cTn id="111" dur="500" fill="hold"/>
                                        <p:tgtEl>
                                          <p:spTgt spid="30"/>
                                        </p:tgtEl>
                                        <p:attrNameLst>
                                          <p:attrName>ppt_y</p:attrName>
                                        </p:attrNameLst>
                                      </p:cBhvr>
                                      <p:tavLst>
                                        <p:tav tm="0">
                                          <p:val>
                                            <p:strVal val="1+#ppt_h/2"/>
                                          </p:val>
                                        </p:tav>
                                        <p:tav tm="100000">
                                          <p:val>
                                            <p:strVal val="#ppt_y"/>
                                          </p:val>
                                        </p:tav>
                                      </p:tavLst>
                                    </p:anim>
                                  </p:childTnLst>
                                </p:cTn>
                              </p:par>
                              <p:par>
                                <p:cTn id="112" presetID="2" presetClass="entr" presetSubtype="6" fill="hold" grpId="0" nodeType="withEffect">
                                  <p:stCondLst>
                                    <p:cond delay="0"/>
                                  </p:stCondLst>
                                  <p:childTnLst>
                                    <p:set>
                                      <p:cBhvr>
                                        <p:cTn id="113" dur="1" fill="hold">
                                          <p:stCondLst>
                                            <p:cond delay="0"/>
                                          </p:stCondLst>
                                        </p:cTn>
                                        <p:tgtEl>
                                          <p:spTgt spid="31"/>
                                        </p:tgtEl>
                                        <p:attrNameLst>
                                          <p:attrName>style.visibility</p:attrName>
                                        </p:attrNameLst>
                                      </p:cBhvr>
                                      <p:to>
                                        <p:strVal val="visible"/>
                                      </p:to>
                                    </p:set>
                                    <p:anim calcmode="lin" valueType="num">
                                      <p:cBhvr additive="base">
                                        <p:cTn id="114" dur="500" fill="hold"/>
                                        <p:tgtEl>
                                          <p:spTgt spid="31"/>
                                        </p:tgtEl>
                                        <p:attrNameLst>
                                          <p:attrName>ppt_x</p:attrName>
                                        </p:attrNameLst>
                                      </p:cBhvr>
                                      <p:tavLst>
                                        <p:tav tm="0">
                                          <p:val>
                                            <p:strVal val="1+#ppt_w/2"/>
                                          </p:val>
                                        </p:tav>
                                        <p:tav tm="100000">
                                          <p:val>
                                            <p:strVal val="#ppt_x"/>
                                          </p:val>
                                        </p:tav>
                                      </p:tavLst>
                                    </p:anim>
                                    <p:anim calcmode="lin" valueType="num">
                                      <p:cBhvr additive="base">
                                        <p:cTn id="115" dur="500" fill="hold"/>
                                        <p:tgtEl>
                                          <p:spTgt spid="31"/>
                                        </p:tgtEl>
                                        <p:attrNameLst>
                                          <p:attrName>ppt_y</p:attrName>
                                        </p:attrNameLst>
                                      </p:cBhvr>
                                      <p:tavLst>
                                        <p:tav tm="0">
                                          <p:val>
                                            <p:strVal val="1+#ppt_h/2"/>
                                          </p:val>
                                        </p:tav>
                                        <p:tav tm="100000">
                                          <p:val>
                                            <p:strVal val="#ppt_y"/>
                                          </p:val>
                                        </p:tav>
                                      </p:tavLst>
                                    </p:anim>
                                  </p:childTnLst>
                                </p:cTn>
                              </p:par>
                              <p:par>
                                <p:cTn id="116" presetID="2" presetClass="entr" presetSubtype="6" fill="hold" grpId="0" nodeType="withEffect">
                                  <p:stCondLst>
                                    <p:cond delay="0"/>
                                  </p:stCondLst>
                                  <p:childTnLst>
                                    <p:set>
                                      <p:cBhvr>
                                        <p:cTn id="117" dur="1" fill="hold">
                                          <p:stCondLst>
                                            <p:cond delay="0"/>
                                          </p:stCondLst>
                                        </p:cTn>
                                        <p:tgtEl>
                                          <p:spTgt spid="32"/>
                                        </p:tgtEl>
                                        <p:attrNameLst>
                                          <p:attrName>style.visibility</p:attrName>
                                        </p:attrNameLst>
                                      </p:cBhvr>
                                      <p:to>
                                        <p:strVal val="visible"/>
                                      </p:to>
                                    </p:set>
                                    <p:anim calcmode="lin" valueType="num">
                                      <p:cBhvr additive="base">
                                        <p:cTn id="118" dur="500" fill="hold"/>
                                        <p:tgtEl>
                                          <p:spTgt spid="32"/>
                                        </p:tgtEl>
                                        <p:attrNameLst>
                                          <p:attrName>ppt_x</p:attrName>
                                        </p:attrNameLst>
                                      </p:cBhvr>
                                      <p:tavLst>
                                        <p:tav tm="0">
                                          <p:val>
                                            <p:strVal val="1+#ppt_w/2"/>
                                          </p:val>
                                        </p:tav>
                                        <p:tav tm="100000">
                                          <p:val>
                                            <p:strVal val="#ppt_x"/>
                                          </p:val>
                                        </p:tav>
                                      </p:tavLst>
                                    </p:anim>
                                    <p:anim calcmode="lin" valueType="num">
                                      <p:cBhvr additive="base">
                                        <p:cTn id="119" dur="500" fill="hold"/>
                                        <p:tgtEl>
                                          <p:spTgt spid="32"/>
                                        </p:tgtEl>
                                        <p:attrNameLst>
                                          <p:attrName>ppt_y</p:attrName>
                                        </p:attrNameLst>
                                      </p:cBhvr>
                                      <p:tavLst>
                                        <p:tav tm="0">
                                          <p:val>
                                            <p:strVal val="1+#ppt_h/2"/>
                                          </p:val>
                                        </p:tav>
                                        <p:tav tm="100000">
                                          <p:val>
                                            <p:strVal val="#ppt_y"/>
                                          </p:val>
                                        </p:tav>
                                      </p:tavLst>
                                    </p:anim>
                                  </p:childTnLst>
                                </p:cTn>
                              </p:par>
                              <p:par>
                                <p:cTn id="120" presetID="2" presetClass="entr" presetSubtype="6" fill="hold" grpId="0" nodeType="withEffect">
                                  <p:stCondLst>
                                    <p:cond delay="0"/>
                                  </p:stCondLst>
                                  <p:childTnLst>
                                    <p:set>
                                      <p:cBhvr>
                                        <p:cTn id="121" dur="1" fill="hold">
                                          <p:stCondLst>
                                            <p:cond delay="0"/>
                                          </p:stCondLst>
                                        </p:cTn>
                                        <p:tgtEl>
                                          <p:spTgt spid="33"/>
                                        </p:tgtEl>
                                        <p:attrNameLst>
                                          <p:attrName>style.visibility</p:attrName>
                                        </p:attrNameLst>
                                      </p:cBhvr>
                                      <p:to>
                                        <p:strVal val="visible"/>
                                      </p:to>
                                    </p:set>
                                    <p:anim calcmode="lin" valueType="num">
                                      <p:cBhvr additive="base">
                                        <p:cTn id="122" dur="500" fill="hold"/>
                                        <p:tgtEl>
                                          <p:spTgt spid="33"/>
                                        </p:tgtEl>
                                        <p:attrNameLst>
                                          <p:attrName>ppt_x</p:attrName>
                                        </p:attrNameLst>
                                      </p:cBhvr>
                                      <p:tavLst>
                                        <p:tav tm="0">
                                          <p:val>
                                            <p:strVal val="1+#ppt_w/2"/>
                                          </p:val>
                                        </p:tav>
                                        <p:tav tm="100000">
                                          <p:val>
                                            <p:strVal val="#ppt_x"/>
                                          </p:val>
                                        </p:tav>
                                      </p:tavLst>
                                    </p:anim>
                                    <p:anim calcmode="lin" valueType="num">
                                      <p:cBhvr additive="base">
                                        <p:cTn id="123" dur="500" fill="hold"/>
                                        <p:tgtEl>
                                          <p:spTgt spid="33"/>
                                        </p:tgtEl>
                                        <p:attrNameLst>
                                          <p:attrName>ppt_y</p:attrName>
                                        </p:attrNameLst>
                                      </p:cBhvr>
                                      <p:tavLst>
                                        <p:tav tm="0">
                                          <p:val>
                                            <p:strVal val="1+#ppt_h/2"/>
                                          </p:val>
                                        </p:tav>
                                        <p:tav tm="100000">
                                          <p:val>
                                            <p:strVal val="#ppt_y"/>
                                          </p:val>
                                        </p:tav>
                                      </p:tavLst>
                                    </p:anim>
                                  </p:childTnLst>
                                </p:cTn>
                              </p:par>
                              <p:par>
                                <p:cTn id="124" presetID="2" presetClass="entr" presetSubtype="6" fill="hold" grpId="0" nodeType="withEffect">
                                  <p:stCondLst>
                                    <p:cond delay="0"/>
                                  </p:stCondLst>
                                  <p:childTnLst>
                                    <p:set>
                                      <p:cBhvr>
                                        <p:cTn id="125" dur="1" fill="hold">
                                          <p:stCondLst>
                                            <p:cond delay="0"/>
                                          </p:stCondLst>
                                        </p:cTn>
                                        <p:tgtEl>
                                          <p:spTgt spid="34"/>
                                        </p:tgtEl>
                                        <p:attrNameLst>
                                          <p:attrName>style.visibility</p:attrName>
                                        </p:attrNameLst>
                                      </p:cBhvr>
                                      <p:to>
                                        <p:strVal val="visible"/>
                                      </p:to>
                                    </p:set>
                                    <p:anim calcmode="lin" valueType="num">
                                      <p:cBhvr additive="base">
                                        <p:cTn id="126" dur="500" fill="hold"/>
                                        <p:tgtEl>
                                          <p:spTgt spid="34"/>
                                        </p:tgtEl>
                                        <p:attrNameLst>
                                          <p:attrName>ppt_x</p:attrName>
                                        </p:attrNameLst>
                                      </p:cBhvr>
                                      <p:tavLst>
                                        <p:tav tm="0">
                                          <p:val>
                                            <p:strVal val="1+#ppt_w/2"/>
                                          </p:val>
                                        </p:tav>
                                        <p:tav tm="100000">
                                          <p:val>
                                            <p:strVal val="#ppt_x"/>
                                          </p:val>
                                        </p:tav>
                                      </p:tavLst>
                                    </p:anim>
                                    <p:anim calcmode="lin" valueType="num">
                                      <p:cBhvr additive="base">
                                        <p:cTn id="127" dur="500" fill="hold"/>
                                        <p:tgtEl>
                                          <p:spTgt spid="34"/>
                                        </p:tgtEl>
                                        <p:attrNameLst>
                                          <p:attrName>ppt_y</p:attrName>
                                        </p:attrNameLst>
                                      </p:cBhvr>
                                      <p:tavLst>
                                        <p:tav tm="0">
                                          <p:val>
                                            <p:strVal val="1+#ppt_h/2"/>
                                          </p:val>
                                        </p:tav>
                                        <p:tav tm="100000">
                                          <p:val>
                                            <p:strVal val="#ppt_y"/>
                                          </p:val>
                                        </p:tav>
                                      </p:tavLst>
                                    </p:anim>
                                  </p:childTnLst>
                                </p:cTn>
                              </p:par>
                              <p:par>
                                <p:cTn id="128" presetID="2" presetClass="entr" presetSubtype="6" fill="hold" grpId="0" nodeType="withEffect">
                                  <p:stCondLst>
                                    <p:cond delay="0"/>
                                  </p:stCondLst>
                                  <p:childTnLst>
                                    <p:set>
                                      <p:cBhvr>
                                        <p:cTn id="129" dur="1" fill="hold">
                                          <p:stCondLst>
                                            <p:cond delay="0"/>
                                          </p:stCondLst>
                                        </p:cTn>
                                        <p:tgtEl>
                                          <p:spTgt spid="35"/>
                                        </p:tgtEl>
                                        <p:attrNameLst>
                                          <p:attrName>style.visibility</p:attrName>
                                        </p:attrNameLst>
                                      </p:cBhvr>
                                      <p:to>
                                        <p:strVal val="visible"/>
                                      </p:to>
                                    </p:set>
                                    <p:anim calcmode="lin" valueType="num">
                                      <p:cBhvr additive="base">
                                        <p:cTn id="130" dur="500" fill="hold"/>
                                        <p:tgtEl>
                                          <p:spTgt spid="35"/>
                                        </p:tgtEl>
                                        <p:attrNameLst>
                                          <p:attrName>ppt_x</p:attrName>
                                        </p:attrNameLst>
                                      </p:cBhvr>
                                      <p:tavLst>
                                        <p:tav tm="0">
                                          <p:val>
                                            <p:strVal val="1+#ppt_w/2"/>
                                          </p:val>
                                        </p:tav>
                                        <p:tav tm="100000">
                                          <p:val>
                                            <p:strVal val="#ppt_x"/>
                                          </p:val>
                                        </p:tav>
                                      </p:tavLst>
                                    </p:anim>
                                    <p:anim calcmode="lin" valueType="num">
                                      <p:cBhvr additive="base">
                                        <p:cTn id="131" dur="500" fill="hold"/>
                                        <p:tgtEl>
                                          <p:spTgt spid="35"/>
                                        </p:tgtEl>
                                        <p:attrNameLst>
                                          <p:attrName>ppt_y</p:attrName>
                                        </p:attrNameLst>
                                      </p:cBhvr>
                                      <p:tavLst>
                                        <p:tav tm="0">
                                          <p:val>
                                            <p:strVal val="1+#ppt_h/2"/>
                                          </p:val>
                                        </p:tav>
                                        <p:tav tm="100000">
                                          <p:val>
                                            <p:strVal val="#ppt_y"/>
                                          </p:val>
                                        </p:tav>
                                      </p:tavLst>
                                    </p:anim>
                                  </p:childTnLst>
                                </p:cTn>
                              </p:par>
                              <p:par>
                                <p:cTn id="132" presetID="2" presetClass="entr" presetSubtype="6" fill="hold" grpId="0" nodeType="withEffect">
                                  <p:stCondLst>
                                    <p:cond delay="0"/>
                                  </p:stCondLst>
                                  <p:childTnLst>
                                    <p:set>
                                      <p:cBhvr>
                                        <p:cTn id="133" dur="1" fill="hold">
                                          <p:stCondLst>
                                            <p:cond delay="0"/>
                                          </p:stCondLst>
                                        </p:cTn>
                                        <p:tgtEl>
                                          <p:spTgt spid="36"/>
                                        </p:tgtEl>
                                        <p:attrNameLst>
                                          <p:attrName>style.visibility</p:attrName>
                                        </p:attrNameLst>
                                      </p:cBhvr>
                                      <p:to>
                                        <p:strVal val="visible"/>
                                      </p:to>
                                    </p:set>
                                    <p:anim calcmode="lin" valueType="num">
                                      <p:cBhvr additive="base">
                                        <p:cTn id="134" dur="500" fill="hold"/>
                                        <p:tgtEl>
                                          <p:spTgt spid="36"/>
                                        </p:tgtEl>
                                        <p:attrNameLst>
                                          <p:attrName>ppt_x</p:attrName>
                                        </p:attrNameLst>
                                      </p:cBhvr>
                                      <p:tavLst>
                                        <p:tav tm="0">
                                          <p:val>
                                            <p:strVal val="1+#ppt_w/2"/>
                                          </p:val>
                                        </p:tav>
                                        <p:tav tm="100000">
                                          <p:val>
                                            <p:strVal val="#ppt_x"/>
                                          </p:val>
                                        </p:tav>
                                      </p:tavLst>
                                    </p:anim>
                                    <p:anim calcmode="lin" valueType="num">
                                      <p:cBhvr additive="base">
                                        <p:cTn id="135" dur="500" fill="hold"/>
                                        <p:tgtEl>
                                          <p:spTgt spid="36"/>
                                        </p:tgtEl>
                                        <p:attrNameLst>
                                          <p:attrName>ppt_y</p:attrName>
                                        </p:attrNameLst>
                                      </p:cBhvr>
                                      <p:tavLst>
                                        <p:tav tm="0">
                                          <p:val>
                                            <p:strVal val="1+#ppt_h/2"/>
                                          </p:val>
                                        </p:tav>
                                        <p:tav tm="100000">
                                          <p:val>
                                            <p:strVal val="#ppt_y"/>
                                          </p:val>
                                        </p:tav>
                                      </p:tavLst>
                                    </p:anim>
                                  </p:childTnLst>
                                </p:cTn>
                              </p:par>
                              <p:par>
                                <p:cTn id="136" presetID="2" presetClass="entr" presetSubtype="6" fill="hold" grpId="0" nodeType="withEffect">
                                  <p:stCondLst>
                                    <p:cond delay="0"/>
                                  </p:stCondLst>
                                  <p:childTnLst>
                                    <p:set>
                                      <p:cBhvr>
                                        <p:cTn id="137" dur="1" fill="hold">
                                          <p:stCondLst>
                                            <p:cond delay="0"/>
                                          </p:stCondLst>
                                        </p:cTn>
                                        <p:tgtEl>
                                          <p:spTgt spid="37"/>
                                        </p:tgtEl>
                                        <p:attrNameLst>
                                          <p:attrName>style.visibility</p:attrName>
                                        </p:attrNameLst>
                                      </p:cBhvr>
                                      <p:to>
                                        <p:strVal val="visible"/>
                                      </p:to>
                                    </p:set>
                                    <p:anim calcmode="lin" valueType="num">
                                      <p:cBhvr additive="base">
                                        <p:cTn id="138" dur="500" fill="hold"/>
                                        <p:tgtEl>
                                          <p:spTgt spid="37"/>
                                        </p:tgtEl>
                                        <p:attrNameLst>
                                          <p:attrName>ppt_x</p:attrName>
                                        </p:attrNameLst>
                                      </p:cBhvr>
                                      <p:tavLst>
                                        <p:tav tm="0">
                                          <p:val>
                                            <p:strVal val="1+#ppt_w/2"/>
                                          </p:val>
                                        </p:tav>
                                        <p:tav tm="100000">
                                          <p:val>
                                            <p:strVal val="#ppt_x"/>
                                          </p:val>
                                        </p:tav>
                                      </p:tavLst>
                                    </p:anim>
                                    <p:anim calcmode="lin" valueType="num">
                                      <p:cBhvr additive="base">
                                        <p:cTn id="139"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animBg="1"/>
      <p:bldP spid="8" grpId="0" animBg="1"/>
      <p:bldP spid="9" grpId="0" animBg="1"/>
      <p:bldP spid="10" grpId="0" animBg="1"/>
      <p:bldP spid="11" grpId="0"/>
      <p:bldP spid="12" grpId="0"/>
      <p:bldP spid="13" grpId="0"/>
      <p:bldP spid="14" grpId="0"/>
      <p:bldP spid="15" grpId="0" animBg="1"/>
      <p:bldP spid="16" grpId="0"/>
      <p:bldP spid="17" grpId="0" animBg="1"/>
      <p:bldP spid="18" grpId="0" animBg="1"/>
      <p:bldP spid="19" grpId="0" animBg="1"/>
      <p:bldP spid="20" grpId="0" animBg="1"/>
      <p:bldP spid="21" grpId="0"/>
      <p:bldP spid="22" grpId="0"/>
      <p:bldP spid="23" grpId="0"/>
      <p:bldP spid="24" grpId="0"/>
      <p:bldP spid="25" grpId="0" animBg="1"/>
      <p:bldP spid="26" grpId="0"/>
      <p:bldP spid="27" grpId="0" animBg="1"/>
      <p:bldP spid="28" grpId="0" animBg="1"/>
      <p:bldP spid="29" grpId="0" animBg="1"/>
      <p:bldP spid="30" grpId="0" animBg="1"/>
      <p:bldP spid="31" grpId="0" animBg="1"/>
      <p:bldP spid="32" grpId="0"/>
      <p:bldP spid="33" grpId="0"/>
      <p:bldP spid="34" grpId="0"/>
      <p:bldP spid="35" grpId="0"/>
      <p:bldP spid="36" grpId="0" animBg="1"/>
      <p:bldP spid="37"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4"/>
          <p:cNvSpPr/>
          <p:nvPr/>
        </p:nvSpPr>
        <p:spPr>
          <a:xfrm>
            <a:off x="0" y="0"/>
            <a:ext cx="12192000" cy="6911711"/>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 name="Rectangle 5"/>
          <p:cNvSpPr/>
          <p:nvPr/>
        </p:nvSpPr>
        <p:spPr>
          <a:xfrm>
            <a:off x="0" y="6723529"/>
            <a:ext cx="12192000" cy="147918"/>
          </a:xfrm>
          <a:prstGeom prst="rect">
            <a:avLst/>
          </a:prstGeom>
          <a:blipFill>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TextBox 6"/>
          <p:cNvSpPr txBox="1"/>
          <p:nvPr/>
        </p:nvSpPr>
        <p:spPr>
          <a:xfrm>
            <a:off x="953947" y="2786942"/>
            <a:ext cx="10284106" cy="769441"/>
          </a:xfrm>
          <a:prstGeom prst="rect">
            <a:avLst/>
          </a:prstGeom>
          <a:noFill/>
        </p:spPr>
        <p:txBody>
          <a:bodyPr wrap="square" rtlCol="0">
            <a:spAutoFit/>
          </a:bodyPr>
          <a:lstStyle/>
          <a:p>
            <a:pPr algn="ctr"/>
            <a:r>
              <a:rPr lang="id-ID" sz="4400" b="1">
                <a:solidFill>
                  <a:prstClr val="white"/>
                </a:solidFill>
                <a:latin typeface="Agency FB" panose="020B0503020202020204" pitchFamily="34" charset="0"/>
                <a:ea typeface="Roboto" panose="02000000000000000000" pitchFamily="2" charset="0"/>
              </a:rPr>
              <a:t>Portfolio Gallery</a:t>
            </a:r>
            <a:endParaRPr lang="id-ID" sz="4400" b="1" dirty="0">
              <a:solidFill>
                <a:prstClr val="white"/>
              </a:solidFill>
              <a:latin typeface="Agency FB" panose="020B0503020202020204" pitchFamily="34" charset="0"/>
              <a:ea typeface="Roboto" panose="02000000000000000000" pitchFamily="2" charset="0"/>
            </a:endParaRPr>
          </a:p>
        </p:txBody>
      </p:sp>
      <p:sp>
        <p:nvSpPr>
          <p:cNvPr id="8" name="TextBox 7"/>
          <p:cNvSpPr txBox="1"/>
          <p:nvPr/>
        </p:nvSpPr>
        <p:spPr>
          <a:xfrm>
            <a:off x="5498721" y="2263722"/>
            <a:ext cx="1194558" cy="523220"/>
          </a:xfrm>
          <a:prstGeom prst="rect">
            <a:avLst/>
          </a:prstGeom>
          <a:noFill/>
        </p:spPr>
        <p:txBody>
          <a:bodyPr wrap="none" rtlCol="0">
            <a:spAutoFit/>
          </a:bodyPr>
          <a:lstStyle/>
          <a:p>
            <a:r>
              <a:rPr lang="id-ID" sz="2800" dirty="0">
                <a:solidFill>
                  <a:prstClr val="white"/>
                </a:solidFill>
                <a:latin typeface="Agency FB" panose="020B0503020202020204" pitchFamily="34" charset="0"/>
              </a:rPr>
              <a:t>Welcome</a:t>
            </a:r>
          </a:p>
        </p:txBody>
      </p:sp>
    </p:spTree>
    <p:extLst>
      <p:ext uri="{BB962C8B-B14F-4D97-AF65-F5344CB8AC3E}">
        <p14:creationId xmlns:p14="http://schemas.microsoft.com/office/powerpoint/2010/main" val="357708225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907774" y="177008"/>
            <a:ext cx="10515600" cy="6976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id-ID" sz="3200">
                <a:solidFill>
                  <a:srgbClr val="44546A"/>
                </a:solidFill>
                <a:latin typeface="Agency FB" panose="020B0503020202020204" pitchFamily="34" charset="0"/>
                <a:ea typeface="Roboto" panose="02000000000000000000" pitchFamily="2" charset="0"/>
                <a:cs typeface="Lato" panose="020F0502020204030203" pitchFamily="34" charset="0"/>
              </a:rPr>
              <a:t>Portfolio Gallery</a:t>
            </a:r>
            <a:endParaRPr lang="en-US" sz="3200">
              <a:solidFill>
                <a:srgbClr val="44546A"/>
              </a:solidFill>
              <a:latin typeface="Agency FB" panose="020B0503020202020204" pitchFamily="34" charset="0"/>
              <a:ea typeface="Roboto" panose="02000000000000000000" pitchFamily="2" charset="0"/>
              <a:cs typeface="Lato" panose="020F0502020204030203" pitchFamily="34" charset="0"/>
            </a:endParaRPr>
          </a:p>
        </p:txBody>
      </p:sp>
      <p:sp>
        <p:nvSpPr>
          <p:cNvPr id="4" name="Text Placeholder 2"/>
          <p:cNvSpPr txBox="1">
            <a:spLocks/>
          </p:cNvSpPr>
          <p:nvPr/>
        </p:nvSpPr>
        <p:spPr>
          <a:xfrm>
            <a:off x="907774" y="821635"/>
            <a:ext cx="10515600" cy="50358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400">
                <a:solidFill>
                  <a:prstClr val="white">
                    <a:lumMod val="65000"/>
                  </a:prstClr>
                </a:solidFill>
                <a:latin typeface="Agency FB" panose="020B0503020202020204" pitchFamily="34" charset="0"/>
                <a:ea typeface="Roboto" panose="02000000000000000000" pitchFamily="2" charset="0"/>
                <a:cs typeface="Lato" panose="020F0502020204030203" pitchFamily="34" charset="0"/>
              </a:rPr>
              <a:t>Put a relevant subtitle in </a:t>
            </a:r>
            <a:r>
              <a:rPr lang="en-US" sz="1400">
                <a:solidFill>
                  <a:srgbClr val="90BC33"/>
                </a:solidFill>
                <a:latin typeface="Agency FB" panose="020B0503020202020204" pitchFamily="34" charset="0"/>
                <a:ea typeface="Roboto" panose="02000000000000000000" pitchFamily="2" charset="0"/>
                <a:cs typeface="Lato" panose="020F0502020204030203" pitchFamily="34" charset="0"/>
              </a:rPr>
              <a:t>this line</a:t>
            </a:r>
          </a:p>
          <a:p>
            <a:endParaRPr lang="en-US" sz="1400">
              <a:solidFill>
                <a:srgbClr val="90BC33"/>
              </a:solidFill>
              <a:latin typeface="Agency FB" panose="020B0503020202020204" pitchFamily="34" charset="0"/>
              <a:ea typeface="Roboto" panose="02000000000000000000" pitchFamily="2" charset="0"/>
              <a:cs typeface="Lato" panose="020F0502020204030203" pitchFamily="34" charset="0"/>
            </a:endParaRPr>
          </a:p>
        </p:txBody>
      </p:sp>
      <p:sp>
        <p:nvSpPr>
          <p:cNvPr id="5" name="Rounded Rectangle 4"/>
          <p:cNvSpPr/>
          <p:nvPr/>
        </p:nvSpPr>
        <p:spPr>
          <a:xfrm>
            <a:off x="11436823" y="361731"/>
            <a:ext cx="477272" cy="328187"/>
          </a:xfrm>
          <a:prstGeom prst="roundRect">
            <a:avLst/>
          </a:prstGeom>
          <a:solidFill>
            <a:schemeClr val="tx2">
              <a:lumMod val="40000"/>
              <a:lumOff val="60000"/>
            </a:schemeClr>
          </a:solid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DBBBA498-DA9E-49E0-9B68-36103A5B348F}" type="slidenum">
              <a:rPr lang="id-ID" sz="1200">
                <a:solidFill>
                  <a:prstClr val="white"/>
                </a:solidFill>
                <a:latin typeface="Agency FB" panose="020B0503020202020204" pitchFamily="34" charset="0"/>
              </a:rPr>
              <a:pPr algn="ctr"/>
              <a:t>5</a:t>
            </a:fld>
            <a:endParaRPr lang="en-US" sz="1200">
              <a:solidFill>
                <a:prstClr val="white"/>
              </a:solidFill>
              <a:latin typeface="Agency FB" panose="020B0503020202020204" pitchFamily="34" charset="0"/>
            </a:endParaRPr>
          </a:p>
        </p:txBody>
      </p:sp>
      <p:sp>
        <p:nvSpPr>
          <p:cNvPr id="6" name="Rectangle 5"/>
          <p:cNvSpPr/>
          <p:nvPr/>
        </p:nvSpPr>
        <p:spPr>
          <a:xfrm>
            <a:off x="0" y="6723529"/>
            <a:ext cx="12192000" cy="147918"/>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gency FB" panose="020B0503020202020204" pitchFamily="34" charset="0"/>
            </a:endParaRPr>
          </a:p>
        </p:txBody>
      </p:sp>
      <p:grpSp>
        <p:nvGrpSpPr>
          <p:cNvPr id="7" name="Group 6"/>
          <p:cNvGrpSpPr/>
          <p:nvPr/>
        </p:nvGrpSpPr>
        <p:grpSpPr>
          <a:xfrm>
            <a:off x="895930" y="4921598"/>
            <a:ext cx="3149599" cy="1115257"/>
            <a:chOff x="595747" y="3767398"/>
            <a:chExt cx="2362199" cy="836443"/>
          </a:xfrm>
        </p:grpSpPr>
        <p:sp>
          <p:nvSpPr>
            <p:cNvPr id="8" name="Content Placeholder 2"/>
            <p:cNvSpPr txBox="1">
              <a:spLocks/>
            </p:cNvSpPr>
            <p:nvPr/>
          </p:nvSpPr>
          <p:spPr>
            <a:xfrm>
              <a:off x="595747" y="3957109"/>
              <a:ext cx="2362199" cy="646732"/>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a:solidFill>
                    <a:prstClr val="white">
                      <a:lumMod val="50000"/>
                    </a:prstClr>
                  </a:solidFill>
                  <a:latin typeface="Agency FB" panose="020B0503020202020204" pitchFamily="34" charset="0"/>
                </a:rPr>
                <a:t>Lorem Ipsum has been the industry's standard dummy text ever since the 1500s, when an unknown.</a:t>
              </a:r>
            </a:p>
          </p:txBody>
        </p:sp>
        <p:sp>
          <p:nvSpPr>
            <p:cNvPr id="9" name="Title 13"/>
            <p:cNvSpPr txBox="1">
              <a:spLocks/>
            </p:cNvSpPr>
            <p:nvPr/>
          </p:nvSpPr>
          <p:spPr>
            <a:xfrm>
              <a:off x="602672" y="3767398"/>
              <a:ext cx="1752600" cy="273146"/>
            </a:xfrm>
            <a:prstGeom prst="rect">
              <a:avLst/>
            </a:prstGeom>
          </p:spPr>
          <p:txBody>
            <a:bodyPr vert="horz" lIns="121920" tIns="60960" rIns="121920" bIns="60960" rtlCol="0" anchor="ctr">
              <a:normAutofit fontScale="85000" lnSpcReduction="20000"/>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id-ID" sz="2133" b="1">
                  <a:solidFill>
                    <a:srgbClr val="FF8200"/>
                  </a:solidFill>
                  <a:latin typeface="Agency FB" panose="020B0503020202020204" pitchFamily="34" charset="0"/>
                </a:rPr>
                <a:t>Your Title</a:t>
              </a:r>
              <a:endParaRPr lang="en-US" sz="2133" b="1" dirty="0">
                <a:solidFill>
                  <a:srgbClr val="FF8200"/>
                </a:solidFill>
                <a:latin typeface="Agency FB" panose="020B0503020202020204" pitchFamily="34" charset="0"/>
              </a:endParaRPr>
            </a:p>
          </p:txBody>
        </p:sp>
      </p:grpSp>
      <p:grpSp>
        <p:nvGrpSpPr>
          <p:cNvPr id="10" name="Group 9"/>
          <p:cNvGrpSpPr/>
          <p:nvPr/>
        </p:nvGrpSpPr>
        <p:grpSpPr>
          <a:xfrm>
            <a:off x="4572002" y="4947030"/>
            <a:ext cx="3149599" cy="1115257"/>
            <a:chOff x="3352801" y="3786472"/>
            <a:chExt cx="2362199" cy="836443"/>
          </a:xfrm>
        </p:grpSpPr>
        <p:sp>
          <p:nvSpPr>
            <p:cNvPr id="11" name="Content Placeholder 2"/>
            <p:cNvSpPr txBox="1">
              <a:spLocks/>
            </p:cNvSpPr>
            <p:nvPr/>
          </p:nvSpPr>
          <p:spPr>
            <a:xfrm>
              <a:off x="3352801" y="3976183"/>
              <a:ext cx="2362199" cy="646732"/>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a:solidFill>
                    <a:prstClr val="white">
                      <a:lumMod val="50000"/>
                    </a:prstClr>
                  </a:solidFill>
                  <a:latin typeface="Agency FB" panose="020B0503020202020204" pitchFamily="34" charset="0"/>
                </a:rPr>
                <a:t>Lorem Ipsum has been the industry's standard dummy text ever since the 1500s, when an unknown.</a:t>
              </a:r>
            </a:p>
          </p:txBody>
        </p:sp>
        <p:sp>
          <p:nvSpPr>
            <p:cNvPr id="12" name="Title 13"/>
            <p:cNvSpPr txBox="1">
              <a:spLocks/>
            </p:cNvSpPr>
            <p:nvPr/>
          </p:nvSpPr>
          <p:spPr>
            <a:xfrm>
              <a:off x="3359726" y="3786472"/>
              <a:ext cx="1752600" cy="273146"/>
            </a:xfrm>
            <a:prstGeom prst="rect">
              <a:avLst/>
            </a:prstGeom>
          </p:spPr>
          <p:txBody>
            <a:bodyPr vert="horz" lIns="121920" tIns="60960" rIns="121920" bIns="60960" rtlCol="0" anchor="ctr">
              <a:normAutofit fontScale="85000" lnSpcReduction="20000"/>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id-ID" sz="2133" b="1">
                  <a:solidFill>
                    <a:srgbClr val="FF8200"/>
                  </a:solidFill>
                  <a:latin typeface="Agency FB" panose="020B0503020202020204" pitchFamily="34" charset="0"/>
                </a:rPr>
                <a:t>Your Title</a:t>
              </a:r>
              <a:endParaRPr lang="en-US" sz="2133" b="1" dirty="0">
                <a:solidFill>
                  <a:srgbClr val="FF8200"/>
                </a:solidFill>
                <a:latin typeface="Agency FB" panose="020B0503020202020204" pitchFamily="34" charset="0"/>
              </a:endParaRPr>
            </a:p>
          </p:txBody>
        </p:sp>
      </p:grpSp>
      <p:grpSp>
        <p:nvGrpSpPr>
          <p:cNvPr id="13" name="Group 12"/>
          <p:cNvGrpSpPr/>
          <p:nvPr/>
        </p:nvGrpSpPr>
        <p:grpSpPr>
          <a:xfrm>
            <a:off x="8331201" y="4956268"/>
            <a:ext cx="3149599" cy="1115257"/>
            <a:chOff x="6172200" y="3793400"/>
            <a:chExt cx="2362199" cy="836443"/>
          </a:xfrm>
        </p:grpSpPr>
        <p:sp>
          <p:nvSpPr>
            <p:cNvPr id="14" name="Content Placeholder 2"/>
            <p:cNvSpPr txBox="1">
              <a:spLocks/>
            </p:cNvSpPr>
            <p:nvPr/>
          </p:nvSpPr>
          <p:spPr>
            <a:xfrm>
              <a:off x="6172200" y="3983111"/>
              <a:ext cx="2362199" cy="646732"/>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a:solidFill>
                    <a:prstClr val="white">
                      <a:lumMod val="50000"/>
                    </a:prstClr>
                  </a:solidFill>
                  <a:latin typeface="Agency FB" panose="020B0503020202020204" pitchFamily="34" charset="0"/>
                </a:rPr>
                <a:t>Lorem Ipsum has been the industry's standard dummy text ever since the 1500s, when an unknown.</a:t>
              </a:r>
            </a:p>
          </p:txBody>
        </p:sp>
        <p:sp>
          <p:nvSpPr>
            <p:cNvPr id="15" name="Title 13"/>
            <p:cNvSpPr txBox="1">
              <a:spLocks/>
            </p:cNvSpPr>
            <p:nvPr/>
          </p:nvSpPr>
          <p:spPr>
            <a:xfrm>
              <a:off x="6179125" y="3793400"/>
              <a:ext cx="1752600" cy="273146"/>
            </a:xfrm>
            <a:prstGeom prst="rect">
              <a:avLst/>
            </a:prstGeom>
          </p:spPr>
          <p:txBody>
            <a:bodyPr vert="horz" lIns="121920" tIns="60960" rIns="121920" bIns="60960" rtlCol="0" anchor="ctr">
              <a:normAutofit fontScale="85000" lnSpcReduction="20000"/>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id-ID" sz="2133" b="1">
                  <a:solidFill>
                    <a:srgbClr val="FF8200"/>
                  </a:solidFill>
                  <a:latin typeface="Agency FB" panose="020B0503020202020204" pitchFamily="34" charset="0"/>
                </a:rPr>
                <a:t>Your Title</a:t>
              </a:r>
              <a:endParaRPr lang="en-US" sz="2133" b="1" dirty="0">
                <a:solidFill>
                  <a:srgbClr val="FF8200"/>
                </a:solidFill>
                <a:latin typeface="Agency FB" panose="020B0503020202020204" pitchFamily="34" charset="0"/>
              </a:endParaRPr>
            </a:p>
          </p:txBody>
        </p:sp>
      </p:grpSp>
      <p:sp>
        <p:nvSpPr>
          <p:cNvPr id="16" name="Rectangle 15"/>
          <p:cNvSpPr/>
          <p:nvPr/>
        </p:nvSpPr>
        <p:spPr>
          <a:xfrm>
            <a:off x="905163" y="2006600"/>
            <a:ext cx="3352800" cy="2844800"/>
          </a:xfrm>
          <a:prstGeom prst="rect">
            <a:avLst/>
          </a:prstGeom>
          <a:blipFill>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prstClr val="white"/>
              </a:solidFill>
              <a:latin typeface="Agency FB" panose="020B0503020202020204" pitchFamily="34" charset="0"/>
            </a:endParaRPr>
          </a:p>
        </p:txBody>
      </p:sp>
      <p:sp>
        <p:nvSpPr>
          <p:cNvPr id="17" name="Rectangle 16"/>
          <p:cNvSpPr/>
          <p:nvPr/>
        </p:nvSpPr>
        <p:spPr>
          <a:xfrm>
            <a:off x="4572000" y="2006600"/>
            <a:ext cx="3352800" cy="2844800"/>
          </a:xfrm>
          <a:prstGeom prst="rect">
            <a:avLst/>
          </a:prstGeom>
          <a:blipFill>
            <a:blip r:embed="rId5"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prstClr val="white"/>
              </a:solidFill>
              <a:latin typeface="Agency FB" panose="020B0503020202020204" pitchFamily="34" charset="0"/>
            </a:endParaRPr>
          </a:p>
        </p:txBody>
      </p:sp>
      <p:sp>
        <p:nvSpPr>
          <p:cNvPr id="18" name="Rectangle 17"/>
          <p:cNvSpPr/>
          <p:nvPr/>
        </p:nvSpPr>
        <p:spPr>
          <a:xfrm>
            <a:off x="8214911" y="2006600"/>
            <a:ext cx="3352800" cy="2844800"/>
          </a:xfrm>
          <a:prstGeom prst="rect">
            <a:avLst/>
          </a:prstGeom>
          <a:blipFill>
            <a:blip r:embed="rId6"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prstClr val="white"/>
              </a:solidFill>
              <a:latin typeface="Agency FB" panose="020B0503020202020204" pitchFamily="34" charset="0"/>
            </a:endParaRPr>
          </a:p>
        </p:txBody>
      </p:sp>
    </p:spTree>
    <p:extLst>
      <p:ext uri="{BB962C8B-B14F-4D97-AF65-F5344CB8AC3E}">
        <p14:creationId xmlns:p14="http://schemas.microsoft.com/office/powerpoint/2010/main" val="997310575"/>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1700"/>
                                        <p:tgtEl>
                                          <p:spTgt spid="3"/>
                                        </p:tgtEl>
                                      </p:cBhvr>
                                    </p:animEffect>
                                  </p:childTnLst>
                                </p:cTn>
                              </p:par>
                              <p:par>
                                <p:cTn id="8" presetID="42" presetClass="entr" presetSubtype="0" fill="hold" grpId="0" nodeType="withEffect">
                                  <p:stCondLst>
                                    <p:cond delay="17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par>
                                <p:cTn id="13" presetID="29" presetClass="entr" presetSubtype="0" fill="hold" grpId="0" nodeType="withEffect">
                                  <p:stCondLst>
                                    <p:cond delay="1200"/>
                                  </p:stCondLst>
                                  <p:childTnLst>
                                    <p:set>
                                      <p:cBhvr>
                                        <p:cTn id="14" dur="1" fill="hold">
                                          <p:stCondLst>
                                            <p:cond delay="0"/>
                                          </p:stCondLst>
                                        </p:cTn>
                                        <p:tgtEl>
                                          <p:spTgt spid="16"/>
                                        </p:tgtEl>
                                        <p:attrNameLst>
                                          <p:attrName>style.visibility</p:attrName>
                                        </p:attrNameLst>
                                      </p:cBhvr>
                                      <p:to>
                                        <p:strVal val="visible"/>
                                      </p:to>
                                    </p:set>
                                    <p:anim calcmode="lin" valueType="num">
                                      <p:cBhvr>
                                        <p:cTn id="15" dur="1000" fill="hold"/>
                                        <p:tgtEl>
                                          <p:spTgt spid="16"/>
                                        </p:tgtEl>
                                        <p:attrNameLst>
                                          <p:attrName>ppt_x</p:attrName>
                                        </p:attrNameLst>
                                      </p:cBhvr>
                                      <p:tavLst>
                                        <p:tav tm="0">
                                          <p:val>
                                            <p:strVal val="#ppt_x-.2"/>
                                          </p:val>
                                        </p:tav>
                                        <p:tav tm="100000">
                                          <p:val>
                                            <p:strVal val="#ppt_x"/>
                                          </p:val>
                                        </p:tav>
                                      </p:tavLst>
                                    </p:anim>
                                    <p:anim calcmode="lin" valueType="num">
                                      <p:cBhvr>
                                        <p:cTn id="16" dur="10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17" dur="1000"/>
                                        <p:tgtEl>
                                          <p:spTgt spid="16"/>
                                        </p:tgtEl>
                                      </p:cBhvr>
                                    </p:animEffect>
                                  </p:childTnLst>
                                </p:cTn>
                              </p:par>
                              <p:par>
                                <p:cTn id="18" presetID="29" presetClass="entr" presetSubtype="0" fill="hold" nodeType="withEffect">
                                  <p:stCondLst>
                                    <p:cond delay="2300"/>
                                  </p:stCondLst>
                                  <p:childTnLst>
                                    <p:set>
                                      <p:cBhvr>
                                        <p:cTn id="19" dur="1" fill="hold">
                                          <p:stCondLst>
                                            <p:cond delay="0"/>
                                          </p:stCondLst>
                                        </p:cTn>
                                        <p:tgtEl>
                                          <p:spTgt spid="7"/>
                                        </p:tgtEl>
                                        <p:attrNameLst>
                                          <p:attrName>style.visibility</p:attrName>
                                        </p:attrNameLst>
                                      </p:cBhvr>
                                      <p:to>
                                        <p:strVal val="visible"/>
                                      </p:to>
                                    </p:set>
                                    <p:anim calcmode="lin" valueType="num">
                                      <p:cBhvr>
                                        <p:cTn id="20" dur="1000" fill="hold"/>
                                        <p:tgtEl>
                                          <p:spTgt spid="7"/>
                                        </p:tgtEl>
                                        <p:attrNameLst>
                                          <p:attrName>ppt_x</p:attrName>
                                        </p:attrNameLst>
                                      </p:cBhvr>
                                      <p:tavLst>
                                        <p:tav tm="0">
                                          <p:val>
                                            <p:strVal val="#ppt_x-.2"/>
                                          </p:val>
                                        </p:tav>
                                        <p:tav tm="100000">
                                          <p:val>
                                            <p:strVal val="#ppt_x"/>
                                          </p:val>
                                        </p:tav>
                                      </p:tavLst>
                                    </p:anim>
                                    <p:anim calcmode="lin" valueType="num">
                                      <p:cBhvr>
                                        <p:cTn id="21"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2" dur="1000"/>
                                        <p:tgtEl>
                                          <p:spTgt spid="7"/>
                                        </p:tgtEl>
                                      </p:cBhvr>
                                    </p:animEffect>
                                  </p:childTnLst>
                                </p:cTn>
                              </p:par>
                              <p:par>
                                <p:cTn id="23" presetID="12" presetClass="entr" presetSubtype="4" fill="hold" grpId="0" nodeType="withEffect">
                                  <p:stCondLst>
                                    <p:cond delay="3400"/>
                                  </p:stCondLst>
                                  <p:childTnLst>
                                    <p:set>
                                      <p:cBhvr>
                                        <p:cTn id="24" dur="1" fill="hold">
                                          <p:stCondLst>
                                            <p:cond delay="0"/>
                                          </p:stCondLst>
                                        </p:cTn>
                                        <p:tgtEl>
                                          <p:spTgt spid="17"/>
                                        </p:tgtEl>
                                        <p:attrNameLst>
                                          <p:attrName>style.visibility</p:attrName>
                                        </p:attrNameLst>
                                      </p:cBhvr>
                                      <p:to>
                                        <p:strVal val="visible"/>
                                      </p:to>
                                    </p:set>
                                    <p:animEffect transition="in" filter="slide(fromBottom)">
                                      <p:cBhvr>
                                        <p:cTn id="25" dur="500"/>
                                        <p:tgtEl>
                                          <p:spTgt spid="17"/>
                                        </p:tgtEl>
                                      </p:cBhvr>
                                    </p:animEffect>
                                  </p:childTnLst>
                                </p:cTn>
                              </p:par>
                              <p:par>
                                <p:cTn id="26" presetID="12" presetClass="entr" presetSubtype="4" fill="hold" nodeType="withEffect">
                                  <p:stCondLst>
                                    <p:cond delay="3900"/>
                                  </p:stCondLst>
                                  <p:childTnLst>
                                    <p:set>
                                      <p:cBhvr>
                                        <p:cTn id="27" dur="1" fill="hold">
                                          <p:stCondLst>
                                            <p:cond delay="0"/>
                                          </p:stCondLst>
                                        </p:cTn>
                                        <p:tgtEl>
                                          <p:spTgt spid="10"/>
                                        </p:tgtEl>
                                        <p:attrNameLst>
                                          <p:attrName>style.visibility</p:attrName>
                                        </p:attrNameLst>
                                      </p:cBhvr>
                                      <p:to>
                                        <p:strVal val="visible"/>
                                      </p:to>
                                    </p:set>
                                    <p:animEffect transition="in" filter="slide(fromBottom)">
                                      <p:cBhvr>
                                        <p:cTn id="28" dur="500"/>
                                        <p:tgtEl>
                                          <p:spTgt spid="10"/>
                                        </p:tgtEl>
                                      </p:cBhvr>
                                    </p:animEffect>
                                  </p:childTnLst>
                                </p:cTn>
                              </p:par>
                              <p:par>
                                <p:cTn id="29" presetID="12" presetClass="entr" presetSubtype="2" fill="hold" grpId="0" nodeType="withEffect">
                                  <p:stCondLst>
                                    <p:cond delay="4500"/>
                                  </p:stCondLst>
                                  <p:childTnLst>
                                    <p:set>
                                      <p:cBhvr>
                                        <p:cTn id="30" dur="1" fill="hold">
                                          <p:stCondLst>
                                            <p:cond delay="0"/>
                                          </p:stCondLst>
                                        </p:cTn>
                                        <p:tgtEl>
                                          <p:spTgt spid="18"/>
                                        </p:tgtEl>
                                        <p:attrNameLst>
                                          <p:attrName>style.visibility</p:attrName>
                                        </p:attrNameLst>
                                      </p:cBhvr>
                                      <p:to>
                                        <p:strVal val="visible"/>
                                      </p:to>
                                    </p:set>
                                    <p:animEffect transition="in" filter="slide(fromRight)">
                                      <p:cBhvr>
                                        <p:cTn id="31" dur="500"/>
                                        <p:tgtEl>
                                          <p:spTgt spid="18"/>
                                        </p:tgtEl>
                                      </p:cBhvr>
                                    </p:animEffect>
                                  </p:childTnLst>
                                </p:cTn>
                              </p:par>
                              <p:par>
                                <p:cTn id="32" presetID="12" presetClass="entr" presetSubtype="2" fill="hold" nodeType="withEffect">
                                  <p:stCondLst>
                                    <p:cond delay="5100"/>
                                  </p:stCondLst>
                                  <p:childTnLst>
                                    <p:set>
                                      <p:cBhvr>
                                        <p:cTn id="33" dur="1" fill="hold">
                                          <p:stCondLst>
                                            <p:cond delay="0"/>
                                          </p:stCondLst>
                                        </p:cTn>
                                        <p:tgtEl>
                                          <p:spTgt spid="13"/>
                                        </p:tgtEl>
                                        <p:attrNameLst>
                                          <p:attrName>style.visibility</p:attrName>
                                        </p:attrNameLst>
                                      </p:cBhvr>
                                      <p:to>
                                        <p:strVal val="visible"/>
                                      </p:to>
                                    </p:set>
                                    <p:animEffect transition="in" filter="slide(fromRight)">
                                      <p:cBhvr>
                                        <p:cTn id="3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6" grpId="0" animBg="1"/>
      <p:bldP spid="17" grpId="0" animBg="1"/>
      <p:bldP spid="1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907774" y="177008"/>
            <a:ext cx="10515600" cy="6976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id-ID" sz="3200">
                <a:solidFill>
                  <a:srgbClr val="44546A"/>
                </a:solidFill>
                <a:latin typeface="Agency FB" panose="020B0503020202020204" pitchFamily="34" charset="0"/>
                <a:ea typeface="Roboto" panose="02000000000000000000" pitchFamily="2" charset="0"/>
                <a:cs typeface="Lato" panose="020F0502020204030203" pitchFamily="34" charset="0"/>
              </a:rPr>
              <a:t>Introduction</a:t>
            </a:r>
            <a:endParaRPr lang="en-US" sz="3200">
              <a:solidFill>
                <a:srgbClr val="44546A"/>
              </a:solidFill>
              <a:latin typeface="Agency FB" panose="020B0503020202020204" pitchFamily="34" charset="0"/>
              <a:ea typeface="Roboto" panose="02000000000000000000" pitchFamily="2" charset="0"/>
              <a:cs typeface="Lato" panose="020F0502020204030203" pitchFamily="34" charset="0"/>
            </a:endParaRPr>
          </a:p>
        </p:txBody>
      </p:sp>
      <p:sp>
        <p:nvSpPr>
          <p:cNvPr id="4" name="Text Placeholder 2"/>
          <p:cNvSpPr txBox="1">
            <a:spLocks/>
          </p:cNvSpPr>
          <p:nvPr/>
        </p:nvSpPr>
        <p:spPr>
          <a:xfrm>
            <a:off x="907774" y="821635"/>
            <a:ext cx="10515600" cy="50358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400">
                <a:solidFill>
                  <a:prstClr val="white">
                    <a:lumMod val="65000"/>
                  </a:prstClr>
                </a:solidFill>
                <a:latin typeface="Agency FB" panose="020B0503020202020204" pitchFamily="34" charset="0"/>
                <a:ea typeface="Roboto" panose="02000000000000000000" pitchFamily="2" charset="0"/>
                <a:cs typeface="Lato" panose="020F0502020204030203" pitchFamily="34" charset="0"/>
              </a:rPr>
              <a:t>Put a relevant subtitle in </a:t>
            </a:r>
            <a:r>
              <a:rPr lang="en-US" sz="1400">
                <a:solidFill>
                  <a:srgbClr val="90BC33"/>
                </a:solidFill>
                <a:latin typeface="Agency FB" panose="020B0503020202020204" pitchFamily="34" charset="0"/>
                <a:ea typeface="Roboto" panose="02000000000000000000" pitchFamily="2" charset="0"/>
                <a:cs typeface="Lato" panose="020F0502020204030203" pitchFamily="34" charset="0"/>
              </a:rPr>
              <a:t>this line</a:t>
            </a:r>
          </a:p>
          <a:p>
            <a:endParaRPr lang="en-US" sz="1400">
              <a:solidFill>
                <a:srgbClr val="90BC33"/>
              </a:solidFill>
              <a:latin typeface="Agency FB" panose="020B0503020202020204" pitchFamily="34" charset="0"/>
              <a:ea typeface="Roboto" panose="02000000000000000000" pitchFamily="2" charset="0"/>
              <a:cs typeface="Lato" panose="020F0502020204030203" pitchFamily="34" charset="0"/>
            </a:endParaRPr>
          </a:p>
        </p:txBody>
      </p:sp>
      <p:sp>
        <p:nvSpPr>
          <p:cNvPr id="5" name="Rounded Rectangle 4"/>
          <p:cNvSpPr/>
          <p:nvPr/>
        </p:nvSpPr>
        <p:spPr>
          <a:xfrm>
            <a:off x="11436823" y="361731"/>
            <a:ext cx="477272" cy="328187"/>
          </a:xfrm>
          <a:prstGeom prst="roundRect">
            <a:avLst/>
          </a:prstGeom>
          <a:solidFill>
            <a:schemeClr val="tx2">
              <a:lumMod val="40000"/>
              <a:lumOff val="60000"/>
            </a:schemeClr>
          </a:solid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DBBBA498-DA9E-49E0-9B68-36103A5B348F}" type="slidenum">
              <a:rPr lang="id-ID" sz="1200">
                <a:solidFill>
                  <a:prstClr val="white"/>
                </a:solidFill>
                <a:latin typeface="Agency FB" panose="020B0503020202020204" pitchFamily="34" charset="0"/>
              </a:rPr>
              <a:pPr algn="ctr"/>
              <a:t>6</a:t>
            </a:fld>
            <a:endParaRPr lang="en-US" sz="1200">
              <a:solidFill>
                <a:prstClr val="white"/>
              </a:solidFill>
              <a:latin typeface="Agency FB" panose="020B0503020202020204" pitchFamily="34" charset="0"/>
            </a:endParaRPr>
          </a:p>
        </p:txBody>
      </p:sp>
      <p:sp>
        <p:nvSpPr>
          <p:cNvPr id="6" name="Rectangle 5"/>
          <p:cNvSpPr/>
          <p:nvPr/>
        </p:nvSpPr>
        <p:spPr>
          <a:xfrm>
            <a:off x="0" y="6723529"/>
            <a:ext cx="12192000" cy="147918"/>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gency FB" panose="020B0503020202020204" pitchFamily="34" charset="0"/>
            </a:endParaRPr>
          </a:p>
        </p:txBody>
      </p:sp>
      <p:grpSp>
        <p:nvGrpSpPr>
          <p:cNvPr id="7" name="Group 6"/>
          <p:cNvGrpSpPr/>
          <p:nvPr/>
        </p:nvGrpSpPr>
        <p:grpSpPr>
          <a:xfrm>
            <a:off x="-1066" y="6257775"/>
            <a:ext cx="12192000" cy="471343"/>
            <a:chOff x="0" y="4802098"/>
            <a:chExt cx="9144000" cy="353507"/>
          </a:xfrm>
        </p:grpSpPr>
        <p:sp>
          <p:nvSpPr>
            <p:cNvPr id="8" name="Rectangle 7"/>
            <p:cNvSpPr/>
            <p:nvPr/>
          </p:nvSpPr>
          <p:spPr>
            <a:xfrm>
              <a:off x="0" y="4802098"/>
              <a:ext cx="9144000" cy="35350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latin typeface="Agency FB" panose="020B0503020202020204" pitchFamily="34" charset="0"/>
              </a:endParaRPr>
            </a:p>
          </p:txBody>
        </p:sp>
        <p:sp>
          <p:nvSpPr>
            <p:cNvPr id="9" name="Title 13"/>
            <p:cNvSpPr txBox="1">
              <a:spLocks/>
            </p:cNvSpPr>
            <p:nvPr/>
          </p:nvSpPr>
          <p:spPr>
            <a:xfrm>
              <a:off x="76200" y="4812372"/>
              <a:ext cx="680037" cy="266306"/>
            </a:xfrm>
            <a:prstGeom prst="rect">
              <a:avLst/>
            </a:prstGeom>
            <a:ln>
              <a:noFill/>
            </a:ln>
          </p:spPr>
          <p:txBody>
            <a:bodyPr vert="horz" lIns="121920" tIns="60960" rIns="121920" bIns="60960" rtlCol="0" anchor="ctr">
              <a:noAutofit/>
            </a:bodyPr>
            <a:lstStyle/>
            <a:p>
              <a:pPr defTabSz="1219050">
                <a:spcBef>
                  <a:spcPct val="0"/>
                </a:spcBef>
                <a:defRPr/>
              </a:pPr>
              <a:r>
                <a:rPr lang="id-ID" sz="1600" b="1">
                  <a:solidFill>
                    <a:srgbClr val="44546A"/>
                  </a:solidFill>
                  <a:latin typeface="Agency FB" panose="020B0503020202020204" pitchFamily="34" charset="0"/>
                  <a:ea typeface="+mj-ea"/>
                  <a:cs typeface="+mj-cs"/>
                </a:rPr>
                <a:t>E</a:t>
              </a:r>
              <a:r>
                <a:rPr lang="id-ID" sz="1600" b="1">
                  <a:solidFill>
                    <a:srgbClr val="00B09B"/>
                  </a:solidFill>
                  <a:latin typeface="Agency FB" panose="020B0503020202020204" pitchFamily="34" charset="0"/>
                  <a:ea typeface="+mj-ea"/>
                  <a:cs typeface="+mj-cs"/>
                </a:rPr>
                <a:t>G</a:t>
              </a:r>
              <a:r>
                <a:rPr lang="id-ID" sz="1600" b="1">
                  <a:solidFill>
                    <a:srgbClr val="44546A"/>
                  </a:solidFill>
                  <a:latin typeface="Agency FB" panose="020B0503020202020204" pitchFamily="34" charset="0"/>
                  <a:ea typeface="+mj-ea"/>
                  <a:cs typeface="+mj-cs"/>
                </a:rPr>
                <a:t>ON</a:t>
              </a:r>
              <a:endParaRPr lang="en-US" sz="1600" b="1" dirty="0">
                <a:solidFill>
                  <a:srgbClr val="44546A"/>
                </a:solidFill>
                <a:latin typeface="Agency FB" panose="020B0503020202020204" pitchFamily="34" charset="0"/>
                <a:ea typeface="+mj-ea"/>
                <a:cs typeface="+mj-cs"/>
              </a:endParaRPr>
            </a:p>
          </p:txBody>
        </p:sp>
      </p:grpSp>
      <p:sp>
        <p:nvSpPr>
          <p:cNvPr id="10" name="Rectangle 9"/>
          <p:cNvSpPr/>
          <p:nvPr/>
        </p:nvSpPr>
        <p:spPr>
          <a:xfrm>
            <a:off x="4235607" y="6200288"/>
            <a:ext cx="4418913" cy="441211"/>
          </a:xfrm>
          <a:prstGeom prst="rect">
            <a:avLst/>
          </a:prstGeom>
          <a:ln>
            <a:noFill/>
          </a:ln>
        </p:spPr>
        <p:txBody>
          <a:bodyPr wrap="square">
            <a:spAutoFit/>
          </a:bodyPr>
          <a:lstStyle/>
          <a:p>
            <a:pPr algn="ctr"/>
            <a:r>
              <a:rPr lang="id-ID" sz="1200">
                <a:solidFill>
                  <a:srgbClr val="FF6D6D"/>
                </a:solidFill>
                <a:latin typeface="Agency FB" panose="020B0503020202020204" pitchFamily="34" charset="0"/>
              </a:rPr>
              <a:t>www.business.com</a:t>
            </a:r>
            <a:endParaRPr lang="id-ID" sz="1200" dirty="0">
              <a:solidFill>
                <a:srgbClr val="FF6D6D"/>
              </a:solidFill>
              <a:latin typeface="Agency FB" panose="020B0503020202020204" pitchFamily="34" charset="0"/>
            </a:endParaRPr>
          </a:p>
          <a:p>
            <a:pPr algn="ctr"/>
            <a:r>
              <a:rPr lang="en-US" sz="1067">
                <a:solidFill>
                  <a:prstClr val="black">
                    <a:lumMod val="50000"/>
                    <a:lumOff val="50000"/>
                  </a:prstClr>
                </a:solidFill>
                <a:latin typeface="Agency FB" panose="020B0503020202020204" pitchFamily="34" charset="0"/>
              </a:rPr>
              <a:t>© 20</a:t>
            </a:r>
            <a:r>
              <a:rPr lang="id-ID" sz="1067">
                <a:solidFill>
                  <a:prstClr val="black">
                    <a:lumMod val="50000"/>
                    <a:lumOff val="50000"/>
                  </a:prstClr>
                </a:solidFill>
                <a:latin typeface="Agency FB" panose="020B0503020202020204" pitchFamily="34" charset="0"/>
              </a:rPr>
              <a:t>5</a:t>
            </a:r>
            <a:r>
              <a:rPr lang="en-US" sz="1067">
                <a:solidFill>
                  <a:prstClr val="black">
                    <a:lumMod val="50000"/>
                    <a:lumOff val="50000"/>
                  </a:prstClr>
                </a:solidFill>
                <a:latin typeface="Agency FB" panose="020B0503020202020204" pitchFamily="34" charset="0"/>
              </a:rPr>
              <a:t>0 </a:t>
            </a:r>
            <a:r>
              <a:rPr lang="id-ID" sz="1067">
                <a:solidFill>
                  <a:prstClr val="black">
                    <a:lumMod val="50000"/>
                    <a:lumOff val="50000"/>
                  </a:prstClr>
                </a:solidFill>
                <a:latin typeface="Agency FB" panose="020B0503020202020204" pitchFamily="34" charset="0"/>
              </a:rPr>
              <a:t>Business </a:t>
            </a:r>
            <a:r>
              <a:rPr lang="en-US" sz="1067">
                <a:solidFill>
                  <a:prstClr val="black">
                    <a:lumMod val="50000"/>
                    <a:lumOff val="50000"/>
                  </a:prstClr>
                </a:solidFill>
                <a:latin typeface="Agency FB" panose="020B0503020202020204" pitchFamily="34" charset="0"/>
              </a:rPr>
              <a:t> </a:t>
            </a:r>
            <a:r>
              <a:rPr lang="id-ID" sz="1067">
                <a:solidFill>
                  <a:prstClr val="black">
                    <a:lumMod val="50000"/>
                    <a:lumOff val="50000"/>
                  </a:prstClr>
                </a:solidFill>
                <a:latin typeface="Agency FB" panose="020B0503020202020204" pitchFamily="34" charset="0"/>
              </a:rPr>
              <a:t>PowerPoint Template</a:t>
            </a:r>
            <a:r>
              <a:rPr lang="en-US" sz="1067">
                <a:solidFill>
                  <a:prstClr val="black">
                    <a:lumMod val="50000"/>
                    <a:lumOff val="50000"/>
                  </a:prstClr>
                </a:solidFill>
                <a:latin typeface="Agency FB" panose="020B0503020202020204" pitchFamily="34" charset="0"/>
              </a:rPr>
              <a:t>. </a:t>
            </a:r>
            <a:r>
              <a:rPr lang="en-US" sz="1067" dirty="0">
                <a:solidFill>
                  <a:prstClr val="black">
                    <a:lumMod val="50000"/>
                    <a:lumOff val="50000"/>
                  </a:prstClr>
                </a:solidFill>
                <a:latin typeface="Agency FB" panose="020B0503020202020204" pitchFamily="34" charset="0"/>
              </a:rPr>
              <a:t>All Rights Reserved. </a:t>
            </a:r>
            <a:endParaRPr lang="id-ID" sz="1067" dirty="0">
              <a:solidFill>
                <a:prstClr val="black">
                  <a:lumMod val="50000"/>
                  <a:lumOff val="50000"/>
                </a:prstClr>
              </a:solidFill>
              <a:latin typeface="Agency FB" panose="020B0503020202020204" pitchFamily="34" charset="0"/>
            </a:endParaRPr>
          </a:p>
        </p:txBody>
      </p:sp>
      <p:sp>
        <p:nvSpPr>
          <p:cNvPr id="11" name="TextBox 10"/>
          <p:cNvSpPr txBox="1"/>
          <p:nvPr/>
        </p:nvSpPr>
        <p:spPr>
          <a:xfrm>
            <a:off x="11446753" y="6336331"/>
            <a:ext cx="556844" cy="276999"/>
          </a:xfrm>
          <a:prstGeom prst="rect">
            <a:avLst/>
          </a:prstGeom>
          <a:noFill/>
          <a:ln>
            <a:noFill/>
          </a:ln>
        </p:spPr>
        <p:txBody>
          <a:bodyPr wrap="square" rtlCol="0">
            <a:spAutoFit/>
          </a:bodyPr>
          <a:lstStyle/>
          <a:p>
            <a:pPr algn="ctr"/>
            <a:fld id="{935BBC0D-156C-474B-BE53-7DA8707D3EBF}" type="slidenum">
              <a:rPr lang="en-US" sz="1200">
                <a:solidFill>
                  <a:prstClr val="black"/>
                </a:solidFill>
                <a:latin typeface="Agency FB" panose="020B0503020202020204" pitchFamily="34" charset="0"/>
              </a:rPr>
              <a:pPr algn="ctr"/>
              <a:t>6</a:t>
            </a:fld>
            <a:endParaRPr lang="en-US" sz="1200" dirty="0">
              <a:solidFill>
                <a:prstClr val="black"/>
              </a:solidFill>
              <a:latin typeface="Agency FB" panose="020B0503020202020204" pitchFamily="34" charset="0"/>
            </a:endParaRPr>
          </a:p>
        </p:txBody>
      </p:sp>
      <p:grpSp>
        <p:nvGrpSpPr>
          <p:cNvPr id="12" name="Group 11"/>
          <p:cNvGrpSpPr/>
          <p:nvPr/>
        </p:nvGrpSpPr>
        <p:grpSpPr>
          <a:xfrm>
            <a:off x="-1067" y="1917793"/>
            <a:ext cx="2478697" cy="4795179"/>
            <a:chOff x="0" y="-456"/>
            <a:chExt cx="1829061" cy="2972218"/>
          </a:xfrm>
        </p:grpSpPr>
        <p:sp>
          <p:nvSpPr>
            <p:cNvPr id="13" name="Rectangle 12"/>
            <p:cNvSpPr/>
            <p:nvPr/>
          </p:nvSpPr>
          <p:spPr>
            <a:xfrm>
              <a:off x="1" y="-456"/>
              <a:ext cx="1829060" cy="1486109"/>
            </a:xfrm>
            <a:prstGeom prst="rect">
              <a:avLst/>
            </a:prstGeom>
            <a:blipFill>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prstClr val="white"/>
                </a:solidFill>
                <a:latin typeface="Agency FB" panose="020B0503020202020204" pitchFamily="34" charset="0"/>
              </a:endParaRPr>
            </a:p>
          </p:txBody>
        </p:sp>
        <p:sp>
          <p:nvSpPr>
            <p:cNvPr id="14" name="Rectangle 13"/>
            <p:cNvSpPr/>
            <p:nvPr/>
          </p:nvSpPr>
          <p:spPr>
            <a:xfrm>
              <a:off x="0" y="1485653"/>
              <a:ext cx="1829060" cy="148610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prstClr val="white"/>
                </a:solidFill>
                <a:latin typeface="Agency FB" panose="020B0503020202020204" pitchFamily="34" charset="0"/>
              </a:endParaRPr>
            </a:p>
          </p:txBody>
        </p:sp>
        <p:sp>
          <p:nvSpPr>
            <p:cNvPr id="15" name="Content Placeholder 2"/>
            <p:cNvSpPr txBox="1">
              <a:spLocks/>
            </p:cNvSpPr>
            <p:nvPr/>
          </p:nvSpPr>
          <p:spPr>
            <a:xfrm>
              <a:off x="189311" y="2059743"/>
              <a:ext cx="1614581" cy="646732"/>
            </a:xfrm>
            <a:prstGeom prst="rect">
              <a:avLst/>
            </a:prstGeom>
            <a:ln>
              <a:noFill/>
            </a:ln>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a:solidFill>
                    <a:prstClr val="white"/>
                  </a:solidFill>
                  <a:latin typeface="Agency FB" panose="020B0503020202020204" pitchFamily="34" charset="0"/>
                </a:rPr>
                <a:t>Lorem Ipsum has been the industry's standard dummy text ever since the 1500s, when an unknown.</a:t>
              </a:r>
            </a:p>
          </p:txBody>
        </p:sp>
        <p:sp>
          <p:nvSpPr>
            <p:cNvPr id="16" name="Title 13"/>
            <p:cNvSpPr txBox="1">
              <a:spLocks/>
            </p:cNvSpPr>
            <p:nvPr/>
          </p:nvSpPr>
          <p:spPr>
            <a:xfrm>
              <a:off x="187912" y="1818077"/>
              <a:ext cx="1259888" cy="273146"/>
            </a:xfrm>
            <a:prstGeom prst="rect">
              <a:avLst/>
            </a:prstGeom>
            <a:ln>
              <a:noFill/>
            </a:ln>
          </p:spPr>
          <p:txBody>
            <a:bodyPr vert="horz" lIns="121920" tIns="60960" rIns="121920" bIns="6096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id-ID" sz="1600" dirty="0">
                  <a:solidFill>
                    <a:prstClr val="white"/>
                  </a:solidFill>
                  <a:latin typeface="Agency FB" panose="020B0503020202020204" pitchFamily="34" charset="0"/>
                  <a:ea typeface="Roboto" panose="02000000000000000000" pitchFamily="2" charset="0"/>
                  <a:cs typeface="Open Sans" pitchFamily="34" charset="0"/>
                </a:rPr>
                <a:t>Portfolio 3</a:t>
              </a:r>
              <a:endParaRPr lang="en-US" sz="1600" dirty="0">
                <a:solidFill>
                  <a:prstClr val="white"/>
                </a:solidFill>
                <a:latin typeface="Agency FB" panose="020B0503020202020204" pitchFamily="34" charset="0"/>
                <a:ea typeface="Roboto" panose="02000000000000000000" pitchFamily="2" charset="0"/>
                <a:cs typeface="Open Sans" pitchFamily="34" charset="0"/>
              </a:endParaRPr>
            </a:p>
          </p:txBody>
        </p:sp>
      </p:grpSp>
      <p:grpSp>
        <p:nvGrpSpPr>
          <p:cNvPr id="17" name="Group 16"/>
          <p:cNvGrpSpPr/>
          <p:nvPr/>
        </p:nvGrpSpPr>
        <p:grpSpPr>
          <a:xfrm>
            <a:off x="4874694" y="1917793"/>
            <a:ext cx="2440483" cy="4795179"/>
            <a:chOff x="3656820" y="1185166"/>
            <a:chExt cx="1830362" cy="3596384"/>
          </a:xfrm>
        </p:grpSpPr>
        <p:sp>
          <p:nvSpPr>
            <p:cNvPr id="18" name="Rectangle 17"/>
            <p:cNvSpPr/>
            <p:nvPr/>
          </p:nvSpPr>
          <p:spPr>
            <a:xfrm>
              <a:off x="3656820" y="1185166"/>
              <a:ext cx="1829060" cy="1798192"/>
            </a:xfrm>
            <a:prstGeom prst="rect">
              <a:avLst/>
            </a:prstGeom>
            <a:blipFill>
              <a:blip r:embed="rId5"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prstClr val="white"/>
                </a:solidFill>
                <a:latin typeface="Agency FB" panose="020B0503020202020204" pitchFamily="34" charset="0"/>
              </a:endParaRPr>
            </a:p>
          </p:txBody>
        </p:sp>
        <p:sp>
          <p:nvSpPr>
            <p:cNvPr id="19" name="Rectangle 18"/>
            <p:cNvSpPr/>
            <p:nvPr/>
          </p:nvSpPr>
          <p:spPr>
            <a:xfrm>
              <a:off x="3658122" y="2983358"/>
              <a:ext cx="1829060" cy="179819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prstClr val="white"/>
                </a:solidFill>
                <a:latin typeface="Agency FB" panose="020B0503020202020204" pitchFamily="34" charset="0"/>
              </a:endParaRPr>
            </a:p>
          </p:txBody>
        </p:sp>
      </p:grpSp>
      <p:grpSp>
        <p:nvGrpSpPr>
          <p:cNvPr id="20" name="Group 19"/>
          <p:cNvGrpSpPr/>
          <p:nvPr/>
        </p:nvGrpSpPr>
        <p:grpSpPr>
          <a:xfrm>
            <a:off x="7313440" y="1917793"/>
            <a:ext cx="2438748" cy="4795179"/>
            <a:chOff x="5485879" y="-456"/>
            <a:chExt cx="1829061" cy="2972218"/>
          </a:xfrm>
        </p:grpSpPr>
        <p:sp>
          <p:nvSpPr>
            <p:cNvPr id="21" name="Rectangle 20"/>
            <p:cNvSpPr/>
            <p:nvPr/>
          </p:nvSpPr>
          <p:spPr>
            <a:xfrm>
              <a:off x="5485880" y="-456"/>
              <a:ext cx="1829060" cy="148610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prstClr val="white"/>
                </a:solidFill>
                <a:latin typeface="Agency FB" panose="020B0503020202020204" pitchFamily="34" charset="0"/>
              </a:endParaRPr>
            </a:p>
          </p:txBody>
        </p:sp>
        <p:sp>
          <p:nvSpPr>
            <p:cNvPr id="22" name="Rectangle 21"/>
            <p:cNvSpPr/>
            <p:nvPr/>
          </p:nvSpPr>
          <p:spPr>
            <a:xfrm>
              <a:off x="5485879" y="1485653"/>
              <a:ext cx="1829060" cy="1486109"/>
            </a:xfrm>
            <a:prstGeom prst="rect">
              <a:avLst/>
            </a:prstGeom>
            <a:blipFill>
              <a:blip r:embed="rId6"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prstClr val="white"/>
                </a:solidFill>
                <a:latin typeface="Agency FB" panose="020B0503020202020204" pitchFamily="34" charset="0"/>
              </a:endParaRPr>
            </a:p>
          </p:txBody>
        </p:sp>
        <p:sp>
          <p:nvSpPr>
            <p:cNvPr id="23" name="Content Placeholder 2"/>
            <p:cNvSpPr txBox="1">
              <a:spLocks/>
            </p:cNvSpPr>
            <p:nvPr/>
          </p:nvSpPr>
          <p:spPr>
            <a:xfrm>
              <a:off x="5690540" y="556866"/>
              <a:ext cx="1614581" cy="646732"/>
            </a:xfrm>
            <a:prstGeom prst="rect">
              <a:avLst/>
            </a:prstGeom>
            <a:ln>
              <a:noFill/>
            </a:ln>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a:solidFill>
                    <a:prstClr val="white"/>
                  </a:solidFill>
                  <a:latin typeface="Agency FB" panose="020B0503020202020204" pitchFamily="34" charset="0"/>
                </a:rPr>
                <a:t>Lorem Ipsum has been the industry's standard dummy text ever since the 1500s, when an unknown.</a:t>
              </a:r>
            </a:p>
          </p:txBody>
        </p:sp>
        <p:sp>
          <p:nvSpPr>
            <p:cNvPr id="24" name="Title 13"/>
            <p:cNvSpPr txBox="1">
              <a:spLocks/>
            </p:cNvSpPr>
            <p:nvPr/>
          </p:nvSpPr>
          <p:spPr>
            <a:xfrm>
              <a:off x="5689141" y="315200"/>
              <a:ext cx="1615980" cy="273146"/>
            </a:xfrm>
            <a:prstGeom prst="rect">
              <a:avLst/>
            </a:prstGeom>
            <a:ln>
              <a:noFill/>
            </a:ln>
          </p:spPr>
          <p:txBody>
            <a:bodyPr vert="horz" lIns="121920" tIns="60960" rIns="121920" bIns="6096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id-ID" sz="1600" dirty="0">
                  <a:solidFill>
                    <a:prstClr val="white"/>
                  </a:solidFill>
                  <a:latin typeface="Agency FB" panose="020B0503020202020204" pitchFamily="34" charset="0"/>
                  <a:ea typeface="Roboto" panose="02000000000000000000" pitchFamily="2" charset="0"/>
                  <a:cs typeface="Open Sans" pitchFamily="34" charset="0"/>
                </a:rPr>
                <a:t>Portfolio 2</a:t>
              </a:r>
              <a:endParaRPr lang="en-US" sz="1600" dirty="0">
                <a:solidFill>
                  <a:prstClr val="white"/>
                </a:solidFill>
                <a:latin typeface="Agency FB" panose="020B0503020202020204" pitchFamily="34" charset="0"/>
                <a:ea typeface="Roboto" panose="02000000000000000000" pitchFamily="2" charset="0"/>
                <a:cs typeface="Open Sans" pitchFamily="34" charset="0"/>
              </a:endParaRPr>
            </a:p>
          </p:txBody>
        </p:sp>
      </p:grpSp>
      <p:grpSp>
        <p:nvGrpSpPr>
          <p:cNvPr id="25" name="Group 24"/>
          <p:cNvGrpSpPr/>
          <p:nvPr/>
        </p:nvGrpSpPr>
        <p:grpSpPr>
          <a:xfrm>
            <a:off x="9752187" y="1917793"/>
            <a:ext cx="2438748" cy="4795179"/>
            <a:chOff x="7314939" y="-456"/>
            <a:chExt cx="1829061" cy="2972218"/>
          </a:xfrm>
        </p:grpSpPr>
        <p:sp>
          <p:nvSpPr>
            <p:cNvPr id="26" name="Rectangle 25"/>
            <p:cNvSpPr/>
            <p:nvPr/>
          </p:nvSpPr>
          <p:spPr>
            <a:xfrm>
              <a:off x="7314940" y="-456"/>
              <a:ext cx="1829060" cy="1486109"/>
            </a:xfrm>
            <a:prstGeom prst="rect">
              <a:avLst/>
            </a:prstGeom>
            <a:blipFill>
              <a:blip r:embed="rId7"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prstClr val="white"/>
                </a:solidFill>
                <a:latin typeface="Agency FB" panose="020B0503020202020204" pitchFamily="34" charset="0"/>
              </a:endParaRPr>
            </a:p>
          </p:txBody>
        </p:sp>
        <p:sp>
          <p:nvSpPr>
            <p:cNvPr id="27" name="Rectangle 26"/>
            <p:cNvSpPr/>
            <p:nvPr/>
          </p:nvSpPr>
          <p:spPr>
            <a:xfrm>
              <a:off x="7314939" y="1485653"/>
              <a:ext cx="1829060" cy="148610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prstClr val="white"/>
                </a:solidFill>
                <a:latin typeface="Agency FB" panose="020B0503020202020204" pitchFamily="34" charset="0"/>
              </a:endParaRPr>
            </a:p>
          </p:txBody>
        </p:sp>
        <p:sp>
          <p:nvSpPr>
            <p:cNvPr id="28" name="Content Placeholder 2"/>
            <p:cNvSpPr txBox="1">
              <a:spLocks/>
            </p:cNvSpPr>
            <p:nvPr/>
          </p:nvSpPr>
          <p:spPr>
            <a:xfrm>
              <a:off x="7494186" y="2059743"/>
              <a:ext cx="1614581" cy="646732"/>
            </a:xfrm>
            <a:prstGeom prst="rect">
              <a:avLst/>
            </a:prstGeom>
            <a:ln>
              <a:noFill/>
            </a:ln>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a:solidFill>
                    <a:prstClr val="white"/>
                  </a:solidFill>
                  <a:latin typeface="Agency FB" panose="020B0503020202020204" pitchFamily="34" charset="0"/>
                </a:rPr>
                <a:t>Lorem Ipsum has been the industry's standard dummy text ever since the 1500s, when an unknown.</a:t>
              </a:r>
            </a:p>
          </p:txBody>
        </p:sp>
        <p:sp>
          <p:nvSpPr>
            <p:cNvPr id="29" name="Title 13"/>
            <p:cNvSpPr txBox="1">
              <a:spLocks/>
            </p:cNvSpPr>
            <p:nvPr/>
          </p:nvSpPr>
          <p:spPr>
            <a:xfrm>
              <a:off x="7492787" y="1818077"/>
              <a:ext cx="1471701" cy="273146"/>
            </a:xfrm>
            <a:prstGeom prst="rect">
              <a:avLst/>
            </a:prstGeom>
            <a:ln>
              <a:noFill/>
            </a:ln>
          </p:spPr>
          <p:txBody>
            <a:bodyPr vert="horz" lIns="121920" tIns="60960" rIns="121920" bIns="6096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id-ID" sz="1600" dirty="0">
                  <a:solidFill>
                    <a:prstClr val="white"/>
                  </a:solidFill>
                  <a:latin typeface="Agency FB" panose="020B0503020202020204" pitchFamily="34" charset="0"/>
                  <a:ea typeface="Roboto" panose="02000000000000000000" pitchFamily="2" charset="0"/>
                  <a:cs typeface="Open Sans" pitchFamily="34" charset="0"/>
                </a:rPr>
                <a:t>Portfolio 5</a:t>
              </a:r>
              <a:endParaRPr lang="en-US" sz="1600" dirty="0">
                <a:solidFill>
                  <a:prstClr val="white"/>
                </a:solidFill>
                <a:latin typeface="Agency FB" panose="020B0503020202020204" pitchFamily="34" charset="0"/>
                <a:ea typeface="Roboto" panose="02000000000000000000" pitchFamily="2" charset="0"/>
                <a:cs typeface="Open Sans" pitchFamily="34" charset="0"/>
              </a:endParaRPr>
            </a:p>
          </p:txBody>
        </p:sp>
      </p:grpSp>
      <p:grpSp>
        <p:nvGrpSpPr>
          <p:cNvPr id="30" name="Group 29"/>
          <p:cNvGrpSpPr/>
          <p:nvPr/>
        </p:nvGrpSpPr>
        <p:grpSpPr>
          <a:xfrm>
            <a:off x="2445964" y="1917793"/>
            <a:ext cx="2438748" cy="4795179"/>
            <a:chOff x="5485879" y="-456"/>
            <a:chExt cx="1829061" cy="2972218"/>
          </a:xfrm>
        </p:grpSpPr>
        <p:sp>
          <p:nvSpPr>
            <p:cNvPr id="31" name="Rectangle 30"/>
            <p:cNvSpPr/>
            <p:nvPr/>
          </p:nvSpPr>
          <p:spPr>
            <a:xfrm>
              <a:off x="5485880" y="-456"/>
              <a:ext cx="1829060" cy="148610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prstClr val="white"/>
                </a:solidFill>
                <a:latin typeface="Agency FB" panose="020B0503020202020204" pitchFamily="34" charset="0"/>
              </a:endParaRPr>
            </a:p>
          </p:txBody>
        </p:sp>
        <p:sp>
          <p:nvSpPr>
            <p:cNvPr id="32" name="Rectangle 31"/>
            <p:cNvSpPr/>
            <p:nvPr/>
          </p:nvSpPr>
          <p:spPr>
            <a:xfrm>
              <a:off x="5485879" y="1485653"/>
              <a:ext cx="1829060" cy="1486109"/>
            </a:xfrm>
            <a:prstGeom prst="rect">
              <a:avLst/>
            </a:prstGeom>
            <a:blipFill>
              <a:blip r:embed="rId8"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prstClr val="white"/>
                </a:solidFill>
                <a:latin typeface="Agency FB" panose="020B0503020202020204" pitchFamily="34" charset="0"/>
              </a:endParaRPr>
            </a:p>
          </p:txBody>
        </p:sp>
        <p:sp>
          <p:nvSpPr>
            <p:cNvPr id="33" name="Content Placeholder 2"/>
            <p:cNvSpPr txBox="1">
              <a:spLocks/>
            </p:cNvSpPr>
            <p:nvPr/>
          </p:nvSpPr>
          <p:spPr>
            <a:xfrm>
              <a:off x="5690540" y="556866"/>
              <a:ext cx="1614581" cy="646732"/>
            </a:xfrm>
            <a:prstGeom prst="rect">
              <a:avLst/>
            </a:prstGeom>
            <a:ln>
              <a:noFill/>
            </a:ln>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a:solidFill>
                    <a:prstClr val="white"/>
                  </a:solidFill>
                  <a:latin typeface="Agency FB" panose="020B0503020202020204" pitchFamily="34" charset="0"/>
                </a:rPr>
                <a:t>Lorem Ipsum has been the industry's standard dummy text ever since the 1500s, when an unknown.</a:t>
              </a:r>
            </a:p>
          </p:txBody>
        </p:sp>
        <p:sp>
          <p:nvSpPr>
            <p:cNvPr id="34" name="Title 13"/>
            <p:cNvSpPr txBox="1">
              <a:spLocks/>
            </p:cNvSpPr>
            <p:nvPr/>
          </p:nvSpPr>
          <p:spPr>
            <a:xfrm>
              <a:off x="5689141" y="315200"/>
              <a:ext cx="1615980" cy="273146"/>
            </a:xfrm>
            <a:prstGeom prst="rect">
              <a:avLst/>
            </a:prstGeom>
            <a:ln>
              <a:noFill/>
            </a:ln>
          </p:spPr>
          <p:txBody>
            <a:bodyPr vert="horz" lIns="121920" tIns="60960" rIns="121920" bIns="6096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id-ID" sz="1600" dirty="0">
                  <a:solidFill>
                    <a:prstClr val="white"/>
                  </a:solidFill>
                  <a:latin typeface="Agency FB" panose="020B0503020202020204" pitchFamily="34" charset="0"/>
                  <a:ea typeface="Roboto" panose="02000000000000000000" pitchFamily="2" charset="0"/>
                  <a:cs typeface="Open Sans" pitchFamily="34" charset="0"/>
                </a:rPr>
                <a:t>Portfolio 1</a:t>
              </a:r>
              <a:endParaRPr lang="en-US" sz="1600" dirty="0">
                <a:solidFill>
                  <a:prstClr val="white"/>
                </a:solidFill>
                <a:latin typeface="Agency FB" panose="020B0503020202020204" pitchFamily="34" charset="0"/>
                <a:ea typeface="Roboto" panose="02000000000000000000" pitchFamily="2" charset="0"/>
                <a:cs typeface="Open Sans" pitchFamily="34" charset="0"/>
              </a:endParaRPr>
            </a:p>
          </p:txBody>
        </p:sp>
      </p:grpSp>
      <p:grpSp>
        <p:nvGrpSpPr>
          <p:cNvPr id="35" name="Group 34"/>
          <p:cNvGrpSpPr/>
          <p:nvPr/>
        </p:nvGrpSpPr>
        <p:grpSpPr>
          <a:xfrm>
            <a:off x="5158799" y="4851693"/>
            <a:ext cx="2154640" cy="1433283"/>
            <a:chOff x="3799314" y="3385591"/>
            <a:chExt cx="1615980" cy="1074962"/>
          </a:xfrm>
        </p:grpSpPr>
        <p:sp>
          <p:nvSpPr>
            <p:cNvPr id="36" name="Content Placeholder 2"/>
            <p:cNvSpPr txBox="1">
              <a:spLocks/>
            </p:cNvSpPr>
            <p:nvPr/>
          </p:nvSpPr>
          <p:spPr>
            <a:xfrm>
              <a:off x="3800713" y="3678007"/>
              <a:ext cx="1614581" cy="782546"/>
            </a:xfrm>
            <a:prstGeom prst="rect">
              <a:avLst/>
            </a:prstGeom>
            <a:ln>
              <a:noFill/>
            </a:ln>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a:solidFill>
                    <a:prstClr val="white"/>
                  </a:solidFill>
                  <a:latin typeface="Agency FB" panose="020B0503020202020204" pitchFamily="34" charset="0"/>
                </a:rPr>
                <a:t>Lorem Ipsum has been the industry's standard dummy text ever since the 1500s, when an unknown.</a:t>
              </a:r>
            </a:p>
          </p:txBody>
        </p:sp>
        <p:sp>
          <p:nvSpPr>
            <p:cNvPr id="37" name="Title 13"/>
            <p:cNvSpPr txBox="1">
              <a:spLocks/>
            </p:cNvSpPr>
            <p:nvPr/>
          </p:nvSpPr>
          <p:spPr>
            <a:xfrm>
              <a:off x="3799314" y="3385591"/>
              <a:ext cx="1153686" cy="330507"/>
            </a:xfrm>
            <a:prstGeom prst="rect">
              <a:avLst/>
            </a:prstGeom>
            <a:ln>
              <a:noFill/>
            </a:ln>
          </p:spPr>
          <p:txBody>
            <a:bodyPr vert="horz" lIns="121920" tIns="60960" rIns="121920" bIns="6096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id-ID" sz="1600" dirty="0">
                  <a:solidFill>
                    <a:prstClr val="white"/>
                  </a:solidFill>
                  <a:latin typeface="Agency FB" panose="020B0503020202020204" pitchFamily="34" charset="0"/>
                  <a:ea typeface="Roboto" panose="02000000000000000000" pitchFamily="2" charset="0"/>
                  <a:cs typeface="Open Sans" pitchFamily="34" charset="0"/>
                </a:rPr>
                <a:t>Portfolio 4</a:t>
              </a:r>
              <a:endParaRPr lang="en-US" sz="1600" dirty="0">
                <a:solidFill>
                  <a:prstClr val="white"/>
                </a:solidFill>
                <a:latin typeface="Agency FB" panose="020B0503020202020204" pitchFamily="34" charset="0"/>
                <a:ea typeface="Roboto" panose="02000000000000000000" pitchFamily="2" charset="0"/>
                <a:cs typeface="Open Sans" pitchFamily="34" charset="0"/>
              </a:endParaRPr>
            </a:p>
          </p:txBody>
        </p:sp>
      </p:grpSp>
      <p:grpSp>
        <p:nvGrpSpPr>
          <p:cNvPr id="38" name="Group 37"/>
          <p:cNvGrpSpPr/>
          <p:nvPr/>
        </p:nvGrpSpPr>
        <p:grpSpPr>
          <a:xfrm rot="5400000">
            <a:off x="-407747" y="3416449"/>
            <a:ext cx="894043" cy="107576"/>
            <a:chOff x="5579140" y="4040369"/>
            <a:chExt cx="894043" cy="179362"/>
          </a:xfrm>
        </p:grpSpPr>
        <p:sp>
          <p:nvSpPr>
            <p:cNvPr id="39" name="Rectangle 38"/>
            <p:cNvSpPr/>
            <p:nvPr/>
          </p:nvSpPr>
          <p:spPr>
            <a:xfrm>
              <a:off x="5579140" y="4044919"/>
              <a:ext cx="157003" cy="1748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gency FB" panose="020B0503020202020204" pitchFamily="34" charset="0"/>
              </a:endParaRPr>
            </a:p>
          </p:txBody>
        </p:sp>
        <p:sp>
          <p:nvSpPr>
            <p:cNvPr id="40" name="Rectangle 39"/>
            <p:cNvSpPr/>
            <p:nvPr/>
          </p:nvSpPr>
          <p:spPr>
            <a:xfrm>
              <a:off x="5768547" y="4044919"/>
              <a:ext cx="157003" cy="1748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gency FB" panose="020B0503020202020204" pitchFamily="34" charset="0"/>
              </a:endParaRPr>
            </a:p>
          </p:txBody>
        </p:sp>
        <p:sp>
          <p:nvSpPr>
            <p:cNvPr id="41" name="Rectangle 40"/>
            <p:cNvSpPr/>
            <p:nvPr/>
          </p:nvSpPr>
          <p:spPr>
            <a:xfrm>
              <a:off x="5952161" y="4042003"/>
              <a:ext cx="157003" cy="1748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gency FB" panose="020B0503020202020204" pitchFamily="34" charset="0"/>
              </a:endParaRPr>
            </a:p>
          </p:txBody>
        </p:sp>
        <p:sp>
          <p:nvSpPr>
            <p:cNvPr id="42" name="Rectangle 41"/>
            <p:cNvSpPr/>
            <p:nvPr/>
          </p:nvSpPr>
          <p:spPr>
            <a:xfrm>
              <a:off x="6134312" y="4040369"/>
              <a:ext cx="157003" cy="1748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gency FB" panose="020B0503020202020204" pitchFamily="34" charset="0"/>
              </a:endParaRPr>
            </a:p>
          </p:txBody>
        </p:sp>
        <p:sp>
          <p:nvSpPr>
            <p:cNvPr id="43" name="Rectangle 42"/>
            <p:cNvSpPr/>
            <p:nvPr/>
          </p:nvSpPr>
          <p:spPr>
            <a:xfrm>
              <a:off x="6316180" y="4042003"/>
              <a:ext cx="157003" cy="17481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gency FB" panose="020B0503020202020204" pitchFamily="34" charset="0"/>
              </a:endParaRPr>
            </a:p>
          </p:txBody>
        </p:sp>
      </p:grpSp>
    </p:spTree>
    <p:extLst>
      <p:ext uri="{BB962C8B-B14F-4D97-AF65-F5344CB8AC3E}">
        <p14:creationId xmlns:p14="http://schemas.microsoft.com/office/powerpoint/2010/main" val="2825105972"/>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1700"/>
                                        <p:tgtEl>
                                          <p:spTgt spid="3"/>
                                        </p:tgtEl>
                                      </p:cBhvr>
                                    </p:animEffect>
                                  </p:childTnLst>
                                </p:cTn>
                              </p:par>
                              <p:par>
                                <p:cTn id="8" presetID="42" presetClass="entr" presetSubtype="0" fill="hold" grpId="0" nodeType="withEffect">
                                  <p:stCondLst>
                                    <p:cond delay="17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par>
                                <p:cTn id="13" presetID="2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par>
                          <p:cTn id="19" fill="hold">
                            <p:stCondLst>
                              <p:cond delay="2700"/>
                            </p:stCondLst>
                            <p:childTnLst>
                              <p:par>
                                <p:cTn id="20" presetID="22" presetClass="entr" presetSubtype="1"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childTnLst>
                          </p:cTn>
                        </p:par>
                        <p:par>
                          <p:cTn id="23" fill="hold">
                            <p:stCondLst>
                              <p:cond delay="3200"/>
                            </p:stCondLst>
                            <p:childTnLst>
                              <p:par>
                                <p:cTn id="24" presetID="22" presetClass="entr" presetSubtype="4" fill="hold" nodeType="after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wipe(down)">
                                      <p:cBhvr>
                                        <p:cTn id="26" dur="500"/>
                                        <p:tgtEl>
                                          <p:spTgt spid="30"/>
                                        </p:tgtEl>
                                      </p:cBhvr>
                                    </p:animEffect>
                                  </p:childTnLst>
                                </p:cTn>
                              </p:par>
                            </p:childTnLst>
                          </p:cTn>
                        </p:par>
                        <p:par>
                          <p:cTn id="27" fill="hold">
                            <p:stCondLst>
                              <p:cond delay="3700"/>
                            </p:stCondLst>
                            <p:childTnLst>
                              <p:par>
                                <p:cTn id="28" presetID="22" presetClass="entr" presetSubtype="4"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down)">
                                      <p:cBhvr>
                                        <p:cTn id="30" dur="500"/>
                                        <p:tgtEl>
                                          <p:spTgt spid="20"/>
                                        </p:tgtEl>
                                      </p:cBhvr>
                                    </p:animEffect>
                                  </p:childTnLst>
                                </p:cTn>
                              </p:par>
                            </p:childTnLst>
                          </p:cTn>
                        </p:par>
                        <p:par>
                          <p:cTn id="31" fill="hold">
                            <p:stCondLst>
                              <p:cond delay="4200"/>
                            </p:stCondLst>
                            <p:childTnLst>
                              <p:par>
                                <p:cTn id="32" presetID="22" presetClass="entr" presetSubtype="1" fill="hold"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wipe(up)">
                                      <p:cBhvr>
                                        <p:cTn id="34" dur="500"/>
                                        <p:tgtEl>
                                          <p:spTgt spid="25"/>
                                        </p:tgtEl>
                                      </p:cBhvr>
                                    </p:animEffect>
                                  </p:childTnLst>
                                </p:cTn>
                              </p:par>
                              <p:par>
                                <p:cTn id="35" presetID="22" presetClass="entr" presetSubtype="4" fill="hold" nodeType="withEffect">
                                  <p:stCondLst>
                                    <p:cond delay="500"/>
                                  </p:stCondLst>
                                  <p:childTnLst>
                                    <p:set>
                                      <p:cBhvr>
                                        <p:cTn id="36" dur="1" fill="hold">
                                          <p:stCondLst>
                                            <p:cond delay="0"/>
                                          </p:stCondLst>
                                        </p:cTn>
                                        <p:tgtEl>
                                          <p:spTgt spid="17"/>
                                        </p:tgtEl>
                                        <p:attrNameLst>
                                          <p:attrName>style.visibility</p:attrName>
                                        </p:attrNameLst>
                                      </p:cBhvr>
                                      <p:to>
                                        <p:strVal val="visible"/>
                                      </p:to>
                                    </p:set>
                                    <p:animEffect transition="in" filter="wipe(down)">
                                      <p:cBhvr>
                                        <p:cTn id="37" dur="8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0" grpId="0"/>
      <p:bldP spid="10" grpId="1"/>
      <p:bldP spid="10" grpId="2"/>
      <p:bldP spid="10" grpId="3"/>
      <p:bldP spid="10" grpId="4"/>
      <p:bldP spid="10" grpId="5"/>
      <p:bldP spid="10" grpId="6"/>
      <p:bldP spid="10" grpId="7"/>
      <p:bldP spid="10" grpId="8"/>
      <p:bldP spid="10" grpId="9"/>
      <p:bldP spid="10" grpId="10"/>
      <p:bldP spid="10" grpId="11"/>
      <p:bldP spid="10" grpId="12"/>
      <p:bldP spid="10" grpId="13"/>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907774" y="177008"/>
            <a:ext cx="10515600" cy="6976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id-ID" sz="3200">
                <a:solidFill>
                  <a:srgbClr val="44546A"/>
                </a:solidFill>
                <a:latin typeface="Agency FB" panose="020B0503020202020204" pitchFamily="34" charset="0"/>
                <a:ea typeface="Roboto" panose="02000000000000000000" pitchFamily="2" charset="0"/>
                <a:cs typeface="Lato" panose="020F0502020204030203" pitchFamily="34" charset="0"/>
              </a:rPr>
              <a:t>Portfolio Gallery</a:t>
            </a:r>
            <a:endParaRPr lang="en-US" sz="3200">
              <a:solidFill>
                <a:srgbClr val="44546A"/>
              </a:solidFill>
              <a:latin typeface="Agency FB" panose="020B0503020202020204" pitchFamily="34" charset="0"/>
              <a:ea typeface="Roboto" panose="02000000000000000000" pitchFamily="2" charset="0"/>
              <a:cs typeface="Lato" panose="020F0502020204030203" pitchFamily="34" charset="0"/>
            </a:endParaRPr>
          </a:p>
        </p:txBody>
      </p:sp>
      <p:sp>
        <p:nvSpPr>
          <p:cNvPr id="4" name="Text Placeholder 2"/>
          <p:cNvSpPr txBox="1">
            <a:spLocks/>
          </p:cNvSpPr>
          <p:nvPr/>
        </p:nvSpPr>
        <p:spPr>
          <a:xfrm>
            <a:off x="907774" y="821635"/>
            <a:ext cx="10515600" cy="50358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400">
                <a:solidFill>
                  <a:prstClr val="white">
                    <a:lumMod val="65000"/>
                  </a:prstClr>
                </a:solidFill>
                <a:latin typeface="Agency FB" panose="020B0503020202020204" pitchFamily="34" charset="0"/>
                <a:ea typeface="Roboto" panose="02000000000000000000" pitchFamily="2" charset="0"/>
                <a:cs typeface="Lato" panose="020F0502020204030203" pitchFamily="34" charset="0"/>
              </a:rPr>
              <a:t>Put a relevant subtitle in </a:t>
            </a:r>
            <a:r>
              <a:rPr lang="en-US" sz="1400">
                <a:solidFill>
                  <a:srgbClr val="90BC33"/>
                </a:solidFill>
                <a:latin typeface="Agency FB" panose="020B0503020202020204" pitchFamily="34" charset="0"/>
                <a:ea typeface="Roboto" panose="02000000000000000000" pitchFamily="2" charset="0"/>
                <a:cs typeface="Lato" panose="020F0502020204030203" pitchFamily="34" charset="0"/>
              </a:rPr>
              <a:t>this line</a:t>
            </a:r>
          </a:p>
          <a:p>
            <a:endParaRPr lang="en-US" sz="1400">
              <a:solidFill>
                <a:srgbClr val="90BC33"/>
              </a:solidFill>
              <a:latin typeface="Agency FB" panose="020B0503020202020204" pitchFamily="34" charset="0"/>
              <a:ea typeface="Roboto" panose="02000000000000000000" pitchFamily="2" charset="0"/>
              <a:cs typeface="Lato" panose="020F0502020204030203" pitchFamily="34" charset="0"/>
            </a:endParaRPr>
          </a:p>
        </p:txBody>
      </p:sp>
      <p:sp>
        <p:nvSpPr>
          <p:cNvPr id="5" name="Rounded Rectangle 4"/>
          <p:cNvSpPr/>
          <p:nvPr/>
        </p:nvSpPr>
        <p:spPr>
          <a:xfrm>
            <a:off x="11436823" y="361731"/>
            <a:ext cx="477272" cy="328187"/>
          </a:xfrm>
          <a:prstGeom prst="roundRect">
            <a:avLst/>
          </a:prstGeom>
          <a:solidFill>
            <a:schemeClr val="tx2">
              <a:lumMod val="40000"/>
              <a:lumOff val="60000"/>
            </a:schemeClr>
          </a:solid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DBBBA498-DA9E-49E0-9B68-36103A5B348F}" type="slidenum">
              <a:rPr lang="id-ID" sz="1200">
                <a:solidFill>
                  <a:prstClr val="white"/>
                </a:solidFill>
                <a:latin typeface="Agency FB" panose="020B0503020202020204" pitchFamily="34" charset="0"/>
              </a:rPr>
              <a:pPr algn="ctr"/>
              <a:t>7</a:t>
            </a:fld>
            <a:endParaRPr lang="en-US" sz="1200">
              <a:solidFill>
                <a:prstClr val="white"/>
              </a:solidFill>
              <a:latin typeface="Agency FB" panose="020B0503020202020204" pitchFamily="34" charset="0"/>
            </a:endParaRPr>
          </a:p>
        </p:txBody>
      </p:sp>
      <p:sp>
        <p:nvSpPr>
          <p:cNvPr id="6" name="Rectangle 5"/>
          <p:cNvSpPr/>
          <p:nvPr/>
        </p:nvSpPr>
        <p:spPr>
          <a:xfrm>
            <a:off x="0" y="6723529"/>
            <a:ext cx="12192000" cy="147918"/>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gency FB" panose="020B0503020202020204" pitchFamily="34" charset="0"/>
            </a:endParaRPr>
          </a:p>
        </p:txBody>
      </p:sp>
      <p:grpSp>
        <p:nvGrpSpPr>
          <p:cNvPr id="7" name="Group 6"/>
          <p:cNvGrpSpPr/>
          <p:nvPr/>
        </p:nvGrpSpPr>
        <p:grpSpPr>
          <a:xfrm>
            <a:off x="732964" y="1651600"/>
            <a:ext cx="6829254" cy="4527726"/>
            <a:chOff x="0" y="1720226"/>
            <a:chExt cx="6829254" cy="4527726"/>
          </a:xfrm>
        </p:grpSpPr>
        <p:sp>
          <p:nvSpPr>
            <p:cNvPr id="8" name="Rectangle 7"/>
            <p:cNvSpPr/>
            <p:nvPr/>
          </p:nvSpPr>
          <p:spPr>
            <a:xfrm>
              <a:off x="0" y="1720226"/>
              <a:ext cx="3887777" cy="4527726"/>
            </a:xfrm>
            <a:prstGeom prst="rect">
              <a:avLst/>
            </a:prstGeom>
            <a:blipFill>
              <a:blip r:embed="rId4" cstate="email">
                <a:extLst>
                  <a:ext uri="{28A0092B-C50C-407E-A947-70E740481C1C}">
                    <a14:useLocalDpi xmlns:a14="http://schemas.microsoft.com/office/drawing/2010/main"/>
                  </a:ext>
                </a:extLst>
              </a:blip>
              <a:stretch>
                <a:fillRect/>
              </a:stretch>
            </a:bli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9" name="Rectangle 8"/>
            <p:cNvSpPr/>
            <p:nvPr/>
          </p:nvSpPr>
          <p:spPr>
            <a:xfrm>
              <a:off x="3983007" y="1720226"/>
              <a:ext cx="2846247" cy="2752857"/>
            </a:xfrm>
            <a:prstGeom prst="rect">
              <a:avLst/>
            </a:prstGeom>
            <a:blipFill>
              <a:blip r:embed="rId5" cstate="email">
                <a:extLst>
                  <a:ext uri="{28A0092B-C50C-407E-A947-70E740481C1C}">
                    <a14:useLocalDpi xmlns:a14="http://schemas.microsoft.com/office/drawing/2010/main"/>
                  </a:ext>
                </a:extLst>
              </a:blip>
              <a:stretch>
                <a:fillRect/>
              </a:stretch>
            </a:bli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10" name="Rectangle 9"/>
            <p:cNvSpPr/>
            <p:nvPr/>
          </p:nvSpPr>
          <p:spPr>
            <a:xfrm>
              <a:off x="3983007" y="4568165"/>
              <a:ext cx="1387279" cy="1679786"/>
            </a:xfrm>
            <a:prstGeom prst="rect">
              <a:avLst/>
            </a:prstGeom>
            <a:blipFill>
              <a:blip r:embed="rId6" cstate="email">
                <a:extLst>
                  <a:ext uri="{28A0092B-C50C-407E-A947-70E740481C1C}">
                    <a14:useLocalDpi xmlns:a14="http://schemas.microsoft.com/office/drawing/2010/main"/>
                  </a:ext>
                </a:extLst>
              </a:blip>
              <a:stretch>
                <a:fillRect/>
              </a:stretch>
            </a:bli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11" name="Content Placeholder 2"/>
            <p:cNvSpPr txBox="1">
              <a:spLocks/>
            </p:cNvSpPr>
            <p:nvPr/>
          </p:nvSpPr>
          <p:spPr>
            <a:xfrm>
              <a:off x="1830232" y="1904799"/>
              <a:ext cx="2152775" cy="1043394"/>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a:solidFill>
                    <a:prstClr val="white"/>
                  </a:solidFill>
                  <a:latin typeface="Agency FB" panose="020B0503020202020204" pitchFamily="34" charset="0"/>
                </a:rPr>
                <a:t>Lorem Ipsum has been the industry's standard dummy text ever since the 1500s, when an unknown.</a:t>
              </a:r>
            </a:p>
          </p:txBody>
        </p:sp>
        <p:sp>
          <p:nvSpPr>
            <p:cNvPr id="12" name="Rectangle 11"/>
            <p:cNvSpPr/>
            <p:nvPr/>
          </p:nvSpPr>
          <p:spPr>
            <a:xfrm>
              <a:off x="5441975" y="4568165"/>
              <a:ext cx="1387279" cy="1679786"/>
            </a:xfrm>
            <a:prstGeom prst="rect">
              <a:avLst/>
            </a:prstGeom>
            <a:blipFill>
              <a:blip r:embed="rId7" cstate="email">
                <a:extLst>
                  <a:ext uri="{28A0092B-C50C-407E-A947-70E740481C1C}">
                    <a14:useLocalDpi xmlns:a14="http://schemas.microsoft.com/office/drawing/2010/main"/>
                  </a:ext>
                </a:extLst>
              </a:blip>
              <a:stretch>
                <a:fillRect/>
              </a:stretch>
            </a:bli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grpSp>
      <p:sp>
        <p:nvSpPr>
          <p:cNvPr id="15" name="Rectangle 14"/>
          <p:cNvSpPr/>
          <p:nvPr/>
        </p:nvSpPr>
        <p:spPr>
          <a:xfrm>
            <a:off x="7807877" y="1904640"/>
            <a:ext cx="3628946" cy="1618392"/>
          </a:xfrm>
          <a:prstGeom prst="rect">
            <a:avLst/>
          </a:prstGeom>
        </p:spPr>
        <p:txBody>
          <a:bodyPr wrap="square">
            <a:spAutoFit/>
          </a:bodyPr>
          <a:lstStyle/>
          <a:p>
            <a:pPr algn="just">
              <a:lnSpc>
                <a:spcPts val="1651"/>
              </a:lnSpc>
              <a:spcAft>
                <a:spcPts val="1500"/>
              </a:spcAft>
            </a:pPr>
            <a:r>
              <a:rPr lang="en-US" sz="1200" dirty="0" err="1">
                <a:solidFill>
                  <a:srgbClr val="44546A"/>
                </a:solidFill>
                <a:latin typeface="Agency FB" panose="020B0503020202020204" pitchFamily="34" charset="0"/>
                <a:ea typeface="Times New Roman" panose="02020603050405020304" pitchFamily="18" charset="0"/>
              </a:rPr>
              <a:t>Lorem</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ipsum</a:t>
            </a:r>
            <a:r>
              <a:rPr lang="en-US" sz="1200" dirty="0">
                <a:solidFill>
                  <a:srgbClr val="44546A"/>
                </a:solidFill>
                <a:latin typeface="Agency FB" panose="020B0503020202020204" pitchFamily="34" charset="0"/>
                <a:ea typeface="Times New Roman" panose="02020603050405020304" pitchFamily="18" charset="0"/>
              </a:rPr>
              <a:t> dolor sit </a:t>
            </a:r>
            <a:r>
              <a:rPr lang="en-US" sz="1200" dirty="0" err="1">
                <a:solidFill>
                  <a:srgbClr val="44546A"/>
                </a:solidFill>
                <a:latin typeface="Agency FB" panose="020B0503020202020204" pitchFamily="34" charset="0"/>
                <a:ea typeface="Times New Roman" panose="02020603050405020304" pitchFamily="18" charset="0"/>
              </a:rPr>
              <a:t>amet</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consectetur</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adipiscing</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elit</a:t>
            </a:r>
            <a:r>
              <a:rPr lang="en-US" sz="1200" dirty="0">
                <a:solidFill>
                  <a:srgbClr val="44546A"/>
                </a:solidFill>
                <a:latin typeface="Agency FB" panose="020B0503020202020204" pitchFamily="34" charset="0"/>
                <a:ea typeface="Times New Roman" panose="02020603050405020304" pitchFamily="18" charset="0"/>
              </a:rPr>
              <a:t>. Nam </a:t>
            </a:r>
            <a:r>
              <a:rPr lang="en-US" sz="1200" dirty="0" err="1">
                <a:solidFill>
                  <a:srgbClr val="44546A"/>
                </a:solidFill>
                <a:latin typeface="Agency FB" panose="020B0503020202020204" pitchFamily="34" charset="0"/>
                <a:ea typeface="Times New Roman" panose="02020603050405020304" pitchFamily="18" charset="0"/>
              </a:rPr>
              <a:t>viverra</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euismod</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odio</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gravida</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pellentesque</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urna</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varius</a:t>
            </a:r>
            <a:r>
              <a:rPr lang="en-US" sz="1200" dirty="0">
                <a:solidFill>
                  <a:srgbClr val="44546A"/>
                </a:solidFill>
                <a:latin typeface="Agency FB" panose="020B0503020202020204" pitchFamily="34" charset="0"/>
                <a:ea typeface="Times New Roman" panose="02020603050405020304" pitchFamily="18" charset="0"/>
              </a:rPr>
              <a:t> vitae. </a:t>
            </a:r>
            <a:r>
              <a:rPr lang="en-US" sz="1200" dirty="0" err="1">
                <a:solidFill>
                  <a:srgbClr val="44546A"/>
                </a:solidFill>
                <a:latin typeface="Agency FB" panose="020B0503020202020204" pitchFamily="34" charset="0"/>
                <a:ea typeface="Times New Roman" panose="02020603050405020304" pitchFamily="18" charset="0"/>
              </a:rPr>
              <a:t>Sed</a:t>
            </a:r>
            <a:r>
              <a:rPr lang="en-US" sz="1200" dirty="0">
                <a:solidFill>
                  <a:srgbClr val="44546A"/>
                </a:solidFill>
                <a:latin typeface="Agency FB" panose="020B0503020202020204" pitchFamily="34" charset="0"/>
                <a:ea typeface="Times New Roman" panose="02020603050405020304" pitchFamily="18" charset="0"/>
              </a:rPr>
              <a:t> dui </a:t>
            </a:r>
            <a:r>
              <a:rPr lang="en-US" sz="1200" dirty="0" err="1">
                <a:solidFill>
                  <a:srgbClr val="44546A"/>
                </a:solidFill>
                <a:latin typeface="Agency FB" panose="020B0503020202020204" pitchFamily="34" charset="0"/>
                <a:ea typeface="Times New Roman" panose="02020603050405020304" pitchFamily="18" charset="0"/>
              </a:rPr>
              <a:t>lorem</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adipiscing</a:t>
            </a:r>
            <a:r>
              <a:rPr lang="en-US" sz="1200" dirty="0">
                <a:solidFill>
                  <a:srgbClr val="44546A"/>
                </a:solidFill>
                <a:latin typeface="Agency FB" panose="020B0503020202020204" pitchFamily="34" charset="0"/>
                <a:ea typeface="Times New Roman" panose="02020603050405020304" pitchFamily="18" charset="0"/>
              </a:rPr>
              <a:t> in </a:t>
            </a:r>
            <a:r>
              <a:rPr lang="en-US" sz="1200" dirty="0" err="1">
                <a:solidFill>
                  <a:srgbClr val="44546A"/>
                </a:solidFill>
                <a:latin typeface="Agency FB" panose="020B0503020202020204" pitchFamily="34" charset="0"/>
                <a:ea typeface="Times New Roman" panose="02020603050405020304" pitchFamily="18" charset="0"/>
              </a:rPr>
              <a:t>adipiscing</a:t>
            </a:r>
            <a:r>
              <a:rPr lang="en-US" sz="1200" dirty="0">
                <a:solidFill>
                  <a:srgbClr val="44546A"/>
                </a:solidFill>
                <a:latin typeface="Agency FB" panose="020B0503020202020204" pitchFamily="34" charset="0"/>
                <a:ea typeface="Times New Roman" panose="02020603050405020304" pitchFamily="18" charset="0"/>
              </a:rPr>
              <a:t> et, </a:t>
            </a:r>
            <a:r>
              <a:rPr lang="en-US" sz="1200" dirty="0" err="1">
                <a:solidFill>
                  <a:srgbClr val="44546A"/>
                </a:solidFill>
                <a:latin typeface="Agency FB" panose="020B0503020202020204" pitchFamily="34" charset="0"/>
                <a:ea typeface="Times New Roman" panose="02020603050405020304" pitchFamily="18" charset="0"/>
              </a:rPr>
              <a:t>interdum</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nec</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metus</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Mauris</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ultricies</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justo</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eu</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convallis</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placerat</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felis</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enim</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ornare</a:t>
            </a:r>
            <a:r>
              <a:rPr lang="en-US" sz="1200" dirty="0">
                <a:solidFill>
                  <a:srgbClr val="44546A"/>
                </a:solidFill>
                <a:latin typeface="Agency FB" panose="020B0503020202020204" pitchFamily="34" charset="0"/>
                <a:ea typeface="Times New Roman" panose="02020603050405020304" pitchFamily="18" charset="0"/>
              </a:rPr>
              <a:t> nisi, vitae </a:t>
            </a:r>
            <a:r>
              <a:rPr lang="en-US" sz="1200" dirty="0" err="1">
                <a:solidFill>
                  <a:srgbClr val="44546A"/>
                </a:solidFill>
                <a:latin typeface="Agency FB" panose="020B0503020202020204" pitchFamily="34" charset="0"/>
                <a:ea typeface="Times New Roman" panose="02020603050405020304" pitchFamily="18" charset="0"/>
              </a:rPr>
              <a:t>mattis</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nulla</a:t>
            </a:r>
            <a:r>
              <a:rPr lang="en-US" sz="1200" dirty="0">
                <a:solidFill>
                  <a:srgbClr val="44546A"/>
                </a:solidFill>
                <a:latin typeface="Agency FB" panose="020B0503020202020204" pitchFamily="34" charset="0"/>
                <a:ea typeface="Times New Roman" panose="02020603050405020304" pitchFamily="18" charset="0"/>
              </a:rPr>
              <a:t> ante id dui. </a:t>
            </a:r>
            <a:r>
              <a:rPr lang="en-US" sz="1200" dirty="0" err="1">
                <a:solidFill>
                  <a:srgbClr val="44546A"/>
                </a:solidFill>
                <a:latin typeface="Agency FB" panose="020B0503020202020204" pitchFamily="34" charset="0"/>
                <a:ea typeface="Times New Roman" panose="02020603050405020304" pitchFamily="18" charset="0"/>
              </a:rPr>
              <a:t>Ut</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lectus</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purus</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commodo</a:t>
            </a:r>
            <a:r>
              <a:rPr lang="en-US" sz="1200" dirty="0">
                <a:solidFill>
                  <a:srgbClr val="44546A"/>
                </a:solidFill>
                <a:latin typeface="Agency FB" panose="020B0503020202020204" pitchFamily="34" charset="0"/>
                <a:ea typeface="Times New Roman" panose="02020603050405020304" pitchFamily="18" charset="0"/>
              </a:rPr>
              <a:t> et </a:t>
            </a:r>
            <a:r>
              <a:rPr lang="en-US" sz="1200" dirty="0" err="1">
                <a:solidFill>
                  <a:srgbClr val="44546A"/>
                </a:solidFill>
                <a:latin typeface="Agency FB" panose="020B0503020202020204" pitchFamily="34" charset="0"/>
                <a:ea typeface="Times New Roman" panose="02020603050405020304" pitchFamily="18" charset="0"/>
              </a:rPr>
              <a:t>tincidunt</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vel</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interdum</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sed</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lectus</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Vestibulum</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adipiscing</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tempor</a:t>
            </a:r>
            <a:r>
              <a:rPr lang="en-US" sz="1200" dirty="0">
                <a:solidFill>
                  <a:srgbClr val="44546A"/>
                </a:solidFill>
                <a:latin typeface="Agency FB" panose="020B0503020202020204" pitchFamily="34" charset="0"/>
                <a:ea typeface="Times New Roman" panose="02020603050405020304" pitchFamily="18" charset="0"/>
              </a:rPr>
              <a:t> nisi id </a:t>
            </a:r>
            <a:r>
              <a:rPr lang="en-US" sz="1200" dirty="0" err="1">
                <a:solidFill>
                  <a:srgbClr val="44546A"/>
                </a:solidFill>
                <a:latin typeface="Agency FB" panose="020B0503020202020204" pitchFamily="34" charset="0"/>
                <a:ea typeface="Times New Roman" panose="02020603050405020304" pitchFamily="18" charset="0"/>
              </a:rPr>
              <a:t>elementu</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sadips</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ipsums</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dolores</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uns</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fugiats</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gravida</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nam</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elit</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vols</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nulla</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dolores</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amet</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untras</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sitsers</a:t>
            </a:r>
            <a:r>
              <a:rPr lang="en-US" sz="1200" dirty="0">
                <a:solidFill>
                  <a:srgbClr val="44546A"/>
                </a:solidFill>
                <a:latin typeface="Agency FB" panose="020B0503020202020204" pitchFamily="34" charset="0"/>
                <a:ea typeface="Times New Roman" panose="02020603050405020304" pitchFamily="18" charset="0"/>
              </a:rPr>
              <a:t>.</a:t>
            </a:r>
          </a:p>
        </p:txBody>
      </p:sp>
      <p:sp>
        <p:nvSpPr>
          <p:cNvPr id="16" name="TextBox 15"/>
          <p:cNvSpPr txBox="1"/>
          <p:nvPr/>
        </p:nvSpPr>
        <p:spPr>
          <a:xfrm>
            <a:off x="8026269" y="1603571"/>
            <a:ext cx="1327607" cy="369332"/>
          </a:xfrm>
          <a:prstGeom prst="rect">
            <a:avLst/>
          </a:prstGeom>
          <a:noFill/>
        </p:spPr>
        <p:txBody>
          <a:bodyPr wrap="none" rtlCol="0">
            <a:spAutoFit/>
          </a:bodyPr>
          <a:lstStyle/>
          <a:p>
            <a:pPr algn="ctr"/>
            <a:r>
              <a:rPr lang="id-ID" b="1">
                <a:solidFill>
                  <a:srgbClr val="44546A"/>
                </a:solidFill>
                <a:latin typeface="Agency FB" panose="020B0503020202020204" pitchFamily="34" charset="0"/>
              </a:rPr>
              <a:t>Success Story</a:t>
            </a:r>
            <a:endParaRPr lang="en-US" b="1" dirty="0">
              <a:solidFill>
                <a:srgbClr val="44546A"/>
              </a:solidFill>
              <a:latin typeface="Agency FB" panose="020B0503020202020204" pitchFamily="34" charset="0"/>
            </a:endParaRPr>
          </a:p>
        </p:txBody>
      </p:sp>
      <p:sp>
        <p:nvSpPr>
          <p:cNvPr id="17" name="Rectangle 16"/>
          <p:cNvSpPr/>
          <p:nvPr/>
        </p:nvSpPr>
        <p:spPr>
          <a:xfrm>
            <a:off x="7807877" y="4010731"/>
            <a:ext cx="3628946" cy="1618392"/>
          </a:xfrm>
          <a:prstGeom prst="rect">
            <a:avLst/>
          </a:prstGeom>
        </p:spPr>
        <p:txBody>
          <a:bodyPr wrap="square">
            <a:spAutoFit/>
          </a:bodyPr>
          <a:lstStyle/>
          <a:p>
            <a:pPr algn="just">
              <a:lnSpc>
                <a:spcPts val="1651"/>
              </a:lnSpc>
              <a:spcAft>
                <a:spcPts val="1500"/>
              </a:spcAft>
            </a:pPr>
            <a:r>
              <a:rPr lang="en-US" sz="1200" dirty="0" err="1">
                <a:solidFill>
                  <a:srgbClr val="44546A"/>
                </a:solidFill>
                <a:latin typeface="Agency FB" panose="020B0503020202020204" pitchFamily="34" charset="0"/>
                <a:ea typeface="Times New Roman" panose="02020603050405020304" pitchFamily="18" charset="0"/>
              </a:rPr>
              <a:t>Lorem</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ipsum</a:t>
            </a:r>
            <a:r>
              <a:rPr lang="en-US" sz="1200" dirty="0">
                <a:solidFill>
                  <a:srgbClr val="44546A"/>
                </a:solidFill>
                <a:latin typeface="Agency FB" panose="020B0503020202020204" pitchFamily="34" charset="0"/>
                <a:ea typeface="Times New Roman" panose="02020603050405020304" pitchFamily="18" charset="0"/>
              </a:rPr>
              <a:t> dolor sit </a:t>
            </a:r>
            <a:r>
              <a:rPr lang="en-US" sz="1200" dirty="0" err="1">
                <a:solidFill>
                  <a:srgbClr val="44546A"/>
                </a:solidFill>
                <a:latin typeface="Agency FB" panose="020B0503020202020204" pitchFamily="34" charset="0"/>
                <a:ea typeface="Times New Roman" panose="02020603050405020304" pitchFamily="18" charset="0"/>
              </a:rPr>
              <a:t>amet</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consectetur</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adipiscing</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elit</a:t>
            </a:r>
            <a:r>
              <a:rPr lang="en-US" sz="1200" dirty="0">
                <a:solidFill>
                  <a:srgbClr val="44546A"/>
                </a:solidFill>
                <a:latin typeface="Agency FB" panose="020B0503020202020204" pitchFamily="34" charset="0"/>
                <a:ea typeface="Times New Roman" panose="02020603050405020304" pitchFamily="18" charset="0"/>
              </a:rPr>
              <a:t>. Nam </a:t>
            </a:r>
            <a:r>
              <a:rPr lang="en-US" sz="1200" dirty="0" err="1">
                <a:solidFill>
                  <a:srgbClr val="44546A"/>
                </a:solidFill>
                <a:latin typeface="Agency FB" panose="020B0503020202020204" pitchFamily="34" charset="0"/>
                <a:ea typeface="Times New Roman" panose="02020603050405020304" pitchFamily="18" charset="0"/>
              </a:rPr>
              <a:t>viverra</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euismod</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odio</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gravida</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pellentesque</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urna</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varius</a:t>
            </a:r>
            <a:r>
              <a:rPr lang="en-US" sz="1200" dirty="0">
                <a:solidFill>
                  <a:srgbClr val="44546A"/>
                </a:solidFill>
                <a:latin typeface="Agency FB" panose="020B0503020202020204" pitchFamily="34" charset="0"/>
                <a:ea typeface="Times New Roman" panose="02020603050405020304" pitchFamily="18" charset="0"/>
              </a:rPr>
              <a:t> vitae. </a:t>
            </a:r>
            <a:r>
              <a:rPr lang="en-US" sz="1200" dirty="0" err="1">
                <a:solidFill>
                  <a:srgbClr val="44546A"/>
                </a:solidFill>
                <a:latin typeface="Agency FB" panose="020B0503020202020204" pitchFamily="34" charset="0"/>
                <a:ea typeface="Times New Roman" panose="02020603050405020304" pitchFamily="18" charset="0"/>
              </a:rPr>
              <a:t>Sed</a:t>
            </a:r>
            <a:r>
              <a:rPr lang="en-US" sz="1200" dirty="0">
                <a:solidFill>
                  <a:srgbClr val="44546A"/>
                </a:solidFill>
                <a:latin typeface="Agency FB" panose="020B0503020202020204" pitchFamily="34" charset="0"/>
                <a:ea typeface="Times New Roman" panose="02020603050405020304" pitchFamily="18" charset="0"/>
              </a:rPr>
              <a:t> dui </a:t>
            </a:r>
            <a:r>
              <a:rPr lang="en-US" sz="1200" dirty="0" err="1">
                <a:solidFill>
                  <a:srgbClr val="44546A"/>
                </a:solidFill>
                <a:latin typeface="Agency FB" panose="020B0503020202020204" pitchFamily="34" charset="0"/>
                <a:ea typeface="Times New Roman" panose="02020603050405020304" pitchFamily="18" charset="0"/>
              </a:rPr>
              <a:t>lorem</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adipiscing</a:t>
            </a:r>
            <a:r>
              <a:rPr lang="en-US" sz="1200" dirty="0">
                <a:solidFill>
                  <a:srgbClr val="44546A"/>
                </a:solidFill>
                <a:latin typeface="Agency FB" panose="020B0503020202020204" pitchFamily="34" charset="0"/>
                <a:ea typeface="Times New Roman" panose="02020603050405020304" pitchFamily="18" charset="0"/>
              </a:rPr>
              <a:t> in </a:t>
            </a:r>
            <a:r>
              <a:rPr lang="en-US" sz="1200" dirty="0" err="1">
                <a:solidFill>
                  <a:srgbClr val="44546A"/>
                </a:solidFill>
                <a:latin typeface="Agency FB" panose="020B0503020202020204" pitchFamily="34" charset="0"/>
                <a:ea typeface="Times New Roman" panose="02020603050405020304" pitchFamily="18" charset="0"/>
              </a:rPr>
              <a:t>adipiscing</a:t>
            </a:r>
            <a:r>
              <a:rPr lang="en-US" sz="1200" dirty="0">
                <a:solidFill>
                  <a:srgbClr val="44546A"/>
                </a:solidFill>
                <a:latin typeface="Agency FB" panose="020B0503020202020204" pitchFamily="34" charset="0"/>
                <a:ea typeface="Times New Roman" panose="02020603050405020304" pitchFamily="18" charset="0"/>
              </a:rPr>
              <a:t> et, </a:t>
            </a:r>
            <a:r>
              <a:rPr lang="en-US" sz="1200" dirty="0" err="1">
                <a:solidFill>
                  <a:srgbClr val="44546A"/>
                </a:solidFill>
                <a:latin typeface="Agency FB" panose="020B0503020202020204" pitchFamily="34" charset="0"/>
                <a:ea typeface="Times New Roman" panose="02020603050405020304" pitchFamily="18" charset="0"/>
              </a:rPr>
              <a:t>interdum</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nec</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metus</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Mauris</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ultricies</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justo</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eu</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convallis</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placerat</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felis</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enim</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ornare</a:t>
            </a:r>
            <a:r>
              <a:rPr lang="en-US" sz="1200" dirty="0">
                <a:solidFill>
                  <a:srgbClr val="44546A"/>
                </a:solidFill>
                <a:latin typeface="Agency FB" panose="020B0503020202020204" pitchFamily="34" charset="0"/>
                <a:ea typeface="Times New Roman" panose="02020603050405020304" pitchFamily="18" charset="0"/>
              </a:rPr>
              <a:t> nisi, vitae </a:t>
            </a:r>
            <a:r>
              <a:rPr lang="en-US" sz="1200" dirty="0" err="1">
                <a:solidFill>
                  <a:srgbClr val="44546A"/>
                </a:solidFill>
                <a:latin typeface="Agency FB" panose="020B0503020202020204" pitchFamily="34" charset="0"/>
                <a:ea typeface="Times New Roman" panose="02020603050405020304" pitchFamily="18" charset="0"/>
              </a:rPr>
              <a:t>mattis</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nulla</a:t>
            </a:r>
            <a:r>
              <a:rPr lang="en-US" sz="1200" dirty="0">
                <a:solidFill>
                  <a:srgbClr val="44546A"/>
                </a:solidFill>
                <a:latin typeface="Agency FB" panose="020B0503020202020204" pitchFamily="34" charset="0"/>
                <a:ea typeface="Times New Roman" panose="02020603050405020304" pitchFamily="18" charset="0"/>
              </a:rPr>
              <a:t> ante id dui. </a:t>
            </a:r>
            <a:r>
              <a:rPr lang="en-US" sz="1200" dirty="0" err="1">
                <a:solidFill>
                  <a:srgbClr val="44546A"/>
                </a:solidFill>
                <a:latin typeface="Agency FB" panose="020B0503020202020204" pitchFamily="34" charset="0"/>
                <a:ea typeface="Times New Roman" panose="02020603050405020304" pitchFamily="18" charset="0"/>
              </a:rPr>
              <a:t>Ut</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lectus</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purus</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commodo</a:t>
            </a:r>
            <a:r>
              <a:rPr lang="en-US" sz="1200" dirty="0">
                <a:solidFill>
                  <a:srgbClr val="44546A"/>
                </a:solidFill>
                <a:latin typeface="Agency FB" panose="020B0503020202020204" pitchFamily="34" charset="0"/>
                <a:ea typeface="Times New Roman" panose="02020603050405020304" pitchFamily="18" charset="0"/>
              </a:rPr>
              <a:t> et </a:t>
            </a:r>
            <a:r>
              <a:rPr lang="en-US" sz="1200" dirty="0" err="1">
                <a:solidFill>
                  <a:srgbClr val="44546A"/>
                </a:solidFill>
                <a:latin typeface="Agency FB" panose="020B0503020202020204" pitchFamily="34" charset="0"/>
                <a:ea typeface="Times New Roman" panose="02020603050405020304" pitchFamily="18" charset="0"/>
              </a:rPr>
              <a:t>tincidunt</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vel</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interdum</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sed</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lectus</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Vestibulum</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adipiscing</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tempor</a:t>
            </a:r>
            <a:r>
              <a:rPr lang="en-US" sz="1200" dirty="0">
                <a:solidFill>
                  <a:srgbClr val="44546A"/>
                </a:solidFill>
                <a:latin typeface="Agency FB" panose="020B0503020202020204" pitchFamily="34" charset="0"/>
                <a:ea typeface="Times New Roman" panose="02020603050405020304" pitchFamily="18" charset="0"/>
              </a:rPr>
              <a:t> nisi id </a:t>
            </a:r>
            <a:r>
              <a:rPr lang="en-US" sz="1200" dirty="0" err="1">
                <a:solidFill>
                  <a:srgbClr val="44546A"/>
                </a:solidFill>
                <a:latin typeface="Agency FB" panose="020B0503020202020204" pitchFamily="34" charset="0"/>
                <a:ea typeface="Times New Roman" panose="02020603050405020304" pitchFamily="18" charset="0"/>
              </a:rPr>
              <a:t>elementu</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sadips</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ipsums</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dolores</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uns</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fugiats</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gravida</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nam</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elit</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vols</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nulla</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dolores</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amet</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untras</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sitsers</a:t>
            </a:r>
            <a:r>
              <a:rPr lang="en-US" sz="1200" dirty="0">
                <a:solidFill>
                  <a:srgbClr val="44546A"/>
                </a:solidFill>
                <a:latin typeface="Agency FB" panose="020B0503020202020204" pitchFamily="34" charset="0"/>
                <a:ea typeface="Times New Roman" panose="02020603050405020304" pitchFamily="18" charset="0"/>
              </a:rPr>
              <a:t>.</a:t>
            </a:r>
          </a:p>
        </p:txBody>
      </p:sp>
    </p:spTree>
    <p:extLst>
      <p:ext uri="{BB962C8B-B14F-4D97-AF65-F5344CB8AC3E}">
        <p14:creationId xmlns:p14="http://schemas.microsoft.com/office/powerpoint/2010/main" val="204808532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1700"/>
                                        <p:tgtEl>
                                          <p:spTgt spid="3"/>
                                        </p:tgtEl>
                                      </p:cBhvr>
                                    </p:animEffect>
                                  </p:childTnLst>
                                </p:cTn>
                              </p:par>
                              <p:par>
                                <p:cTn id="8" presetID="42" presetClass="entr" presetSubtype="0" fill="hold" grpId="0" nodeType="withEffect">
                                  <p:stCondLst>
                                    <p:cond delay="17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par>
                                <p:cTn id="13" presetID="56" presetClass="entr" presetSubtype="0" fill="hold" grpId="0" nodeType="withEffect">
                                  <p:stCondLst>
                                    <p:cond delay="0"/>
                                  </p:stCondLst>
                                  <p:iterate type="lt">
                                    <p:tmPct val="23077"/>
                                  </p:iterate>
                                  <p:childTnLst>
                                    <p:set>
                                      <p:cBhvr>
                                        <p:cTn id="14" dur="1" fill="hold">
                                          <p:stCondLst>
                                            <p:cond delay="0"/>
                                          </p:stCondLst>
                                        </p:cTn>
                                        <p:tgtEl>
                                          <p:spTgt spid="16"/>
                                        </p:tgtEl>
                                        <p:attrNameLst>
                                          <p:attrName>style.visibility</p:attrName>
                                        </p:attrNameLst>
                                      </p:cBhvr>
                                      <p:to>
                                        <p:strVal val="visible"/>
                                      </p:to>
                                    </p:set>
                                    <p:anim by="(-#ppt_w*2)" calcmode="lin" valueType="num">
                                      <p:cBhvr rctx="PPT">
                                        <p:cTn id="15" dur="50" autoRev="1" fill="hold">
                                          <p:stCondLst>
                                            <p:cond delay="0"/>
                                          </p:stCondLst>
                                        </p:cTn>
                                        <p:tgtEl>
                                          <p:spTgt spid="16"/>
                                        </p:tgtEl>
                                        <p:attrNameLst>
                                          <p:attrName>ppt_w</p:attrName>
                                        </p:attrNameLst>
                                      </p:cBhvr>
                                    </p:anim>
                                    <p:anim by="(#ppt_w*0.50)" calcmode="lin" valueType="num">
                                      <p:cBhvr>
                                        <p:cTn id="16" dur="50" decel="50000" autoRev="1" fill="hold">
                                          <p:stCondLst>
                                            <p:cond delay="0"/>
                                          </p:stCondLst>
                                        </p:cTn>
                                        <p:tgtEl>
                                          <p:spTgt spid="16"/>
                                        </p:tgtEl>
                                        <p:attrNameLst>
                                          <p:attrName>ppt_x</p:attrName>
                                        </p:attrNameLst>
                                      </p:cBhvr>
                                    </p:anim>
                                    <p:anim from="(-#ppt_h/2)" to="(#ppt_y)" calcmode="lin" valueType="num">
                                      <p:cBhvr>
                                        <p:cTn id="17" dur="100" fill="hold">
                                          <p:stCondLst>
                                            <p:cond delay="0"/>
                                          </p:stCondLst>
                                        </p:cTn>
                                        <p:tgtEl>
                                          <p:spTgt spid="16"/>
                                        </p:tgtEl>
                                        <p:attrNameLst>
                                          <p:attrName>ppt_y</p:attrName>
                                        </p:attrNameLst>
                                      </p:cBhvr>
                                    </p:anim>
                                    <p:animRot by="21600000">
                                      <p:cBhvr>
                                        <p:cTn id="18" dur="100"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11436823" y="361731"/>
            <a:ext cx="477272" cy="328187"/>
          </a:xfrm>
          <a:prstGeom prst="roundRect">
            <a:avLst/>
          </a:prstGeom>
          <a:solidFill>
            <a:schemeClr val="tx2">
              <a:lumMod val="40000"/>
              <a:lumOff val="60000"/>
            </a:schemeClr>
          </a:solid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DBBBA498-DA9E-49E0-9B68-36103A5B348F}" type="slidenum">
              <a:rPr lang="id-ID" sz="1200">
                <a:solidFill>
                  <a:prstClr val="white"/>
                </a:solidFill>
                <a:latin typeface="Agency FB" panose="020B0503020202020204" pitchFamily="34" charset="0"/>
              </a:rPr>
              <a:pPr algn="ctr"/>
              <a:t>8</a:t>
            </a:fld>
            <a:endParaRPr lang="en-US" sz="1200">
              <a:solidFill>
                <a:prstClr val="white"/>
              </a:solidFill>
              <a:latin typeface="Agency FB" panose="020B0503020202020204" pitchFamily="34" charset="0"/>
            </a:endParaRPr>
          </a:p>
        </p:txBody>
      </p:sp>
      <p:sp>
        <p:nvSpPr>
          <p:cNvPr id="6" name="Rectangle 5"/>
          <p:cNvSpPr/>
          <p:nvPr/>
        </p:nvSpPr>
        <p:spPr>
          <a:xfrm>
            <a:off x="0" y="6723529"/>
            <a:ext cx="12192000" cy="147918"/>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gency FB" panose="020B0503020202020204" pitchFamily="34" charset="0"/>
            </a:endParaRPr>
          </a:p>
        </p:txBody>
      </p:sp>
      <p:grpSp>
        <p:nvGrpSpPr>
          <p:cNvPr id="7" name="Group 6"/>
          <p:cNvGrpSpPr/>
          <p:nvPr/>
        </p:nvGrpSpPr>
        <p:grpSpPr>
          <a:xfrm>
            <a:off x="-500064" y="1028254"/>
            <a:ext cx="5825099" cy="5843193"/>
            <a:chOff x="3388659" y="666750"/>
            <a:chExt cx="5688106" cy="6191250"/>
          </a:xfrm>
        </p:grpSpPr>
        <p:pic>
          <p:nvPicPr>
            <p:cNvPr id="8" name="Picture 7"/>
            <p:cNvPicPr>
              <a:picLocks noChangeAspect="1"/>
            </p:cNvPicPr>
            <p:nvPr/>
          </p:nvPicPr>
          <p:blipFill rotWithShape="1">
            <a:blip r:embed="rId4" cstate="email">
              <a:extLst>
                <a:ext uri="{28A0092B-C50C-407E-A947-70E740481C1C}">
                  <a14:useLocalDpi xmlns:a14="http://schemas.microsoft.com/office/drawing/2010/main"/>
                </a:ext>
              </a:extLst>
            </a:blip>
            <a:srcRect l="29894" r="13448"/>
            <a:stretch/>
          </p:blipFill>
          <p:spPr>
            <a:xfrm>
              <a:off x="3388659" y="666750"/>
              <a:ext cx="5688106" cy="6191250"/>
            </a:xfrm>
            <a:prstGeom prst="rect">
              <a:avLst/>
            </a:prstGeom>
          </p:spPr>
        </p:pic>
        <p:sp>
          <p:nvSpPr>
            <p:cNvPr id="9" name="Rectangle 8"/>
            <p:cNvSpPr/>
            <p:nvPr/>
          </p:nvSpPr>
          <p:spPr>
            <a:xfrm>
              <a:off x="5929745" y="1413164"/>
              <a:ext cx="2092037" cy="3716953"/>
            </a:xfrm>
            <a:prstGeom prst="rect">
              <a:avLst/>
            </a:prstGeom>
            <a:blipFill>
              <a:blip r:embed="rId5"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gency FB" panose="020B0503020202020204" pitchFamily="34" charset="0"/>
              </a:endParaRPr>
            </a:p>
          </p:txBody>
        </p:sp>
      </p:grpSp>
      <p:sp>
        <p:nvSpPr>
          <p:cNvPr id="10" name="Rectangle 9"/>
          <p:cNvSpPr/>
          <p:nvPr/>
        </p:nvSpPr>
        <p:spPr>
          <a:xfrm>
            <a:off x="6457624" y="2353167"/>
            <a:ext cx="5573858" cy="528350"/>
          </a:xfrm>
          <a:prstGeom prst="rect">
            <a:avLst/>
          </a:prstGeom>
        </p:spPr>
        <p:txBody>
          <a:bodyPr wrap="square">
            <a:spAutoFit/>
          </a:bodyPr>
          <a:lstStyle/>
          <a:p>
            <a:pPr>
              <a:lnSpc>
                <a:spcPts val="1651"/>
              </a:lnSpc>
              <a:spcAft>
                <a:spcPts val="1500"/>
              </a:spcAft>
            </a:pPr>
            <a:r>
              <a:rPr lang="en-US" sz="1200" dirty="0" err="1">
                <a:solidFill>
                  <a:srgbClr val="44546A"/>
                </a:solidFill>
                <a:latin typeface="Agency FB" panose="020B0503020202020204" pitchFamily="34" charset="0"/>
                <a:ea typeface="Times New Roman" panose="02020603050405020304" pitchFamily="18" charset="0"/>
              </a:rPr>
              <a:t>Lorem</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ipsum</a:t>
            </a:r>
            <a:r>
              <a:rPr lang="en-US" sz="1200" dirty="0">
                <a:solidFill>
                  <a:srgbClr val="44546A"/>
                </a:solidFill>
                <a:latin typeface="Agency FB" panose="020B0503020202020204" pitchFamily="34" charset="0"/>
                <a:ea typeface="Times New Roman" panose="02020603050405020304" pitchFamily="18" charset="0"/>
              </a:rPr>
              <a:t> dolor sit </a:t>
            </a:r>
            <a:r>
              <a:rPr lang="en-US" sz="1200" dirty="0" err="1">
                <a:solidFill>
                  <a:srgbClr val="44546A"/>
                </a:solidFill>
                <a:latin typeface="Agency FB" panose="020B0503020202020204" pitchFamily="34" charset="0"/>
                <a:ea typeface="Times New Roman" panose="02020603050405020304" pitchFamily="18" charset="0"/>
              </a:rPr>
              <a:t>amet</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consectetur</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adipiscing</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elit</a:t>
            </a:r>
            <a:r>
              <a:rPr lang="en-US" sz="1200" dirty="0">
                <a:solidFill>
                  <a:srgbClr val="44546A"/>
                </a:solidFill>
                <a:latin typeface="Agency FB" panose="020B0503020202020204" pitchFamily="34" charset="0"/>
                <a:ea typeface="Times New Roman" panose="02020603050405020304" pitchFamily="18" charset="0"/>
              </a:rPr>
              <a:t>. Nam </a:t>
            </a:r>
            <a:r>
              <a:rPr lang="en-US" sz="1200" dirty="0" err="1">
                <a:solidFill>
                  <a:srgbClr val="44546A"/>
                </a:solidFill>
                <a:latin typeface="Agency FB" panose="020B0503020202020204" pitchFamily="34" charset="0"/>
                <a:ea typeface="Times New Roman" panose="02020603050405020304" pitchFamily="18" charset="0"/>
              </a:rPr>
              <a:t>viverra</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euismod</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odio</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gravida</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pellentesque</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urna</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varius</a:t>
            </a:r>
            <a:r>
              <a:rPr lang="en-US" sz="1200" dirty="0">
                <a:solidFill>
                  <a:srgbClr val="44546A"/>
                </a:solidFill>
                <a:latin typeface="Agency FB" panose="020B0503020202020204" pitchFamily="34" charset="0"/>
                <a:ea typeface="Times New Roman" panose="02020603050405020304" pitchFamily="18" charset="0"/>
              </a:rPr>
              <a:t> vitae. </a:t>
            </a:r>
            <a:r>
              <a:rPr lang="en-US" sz="1200" dirty="0" err="1">
                <a:solidFill>
                  <a:srgbClr val="44546A"/>
                </a:solidFill>
                <a:latin typeface="Agency FB" panose="020B0503020202020204" pitchFamily="34" charset="0"/>
                <a:ea typeface="Times New Roman" panose="02020603050405020304" pitchFamily="18" charset="0"/>
              </a:rPr>
              <a:t>Sed</a:t>
            </a:r>
            <a:r>
              <a:rPr lang="en-US" sz="1200" dirty="0">
                <a:solidFill>
                  <a:srgbClr val="44546A"/>
                </a:solidFill>
                <a:latin typeface="Agency FB" panose="020B0503020202020204" pitchFamily="34" charset="0"/>
                <a:ea typeface="Times New Roman" panose="02020603050405020304" pitchFamily="18" charset="0"/>
              </a:rPr>
              <a:t> dui </a:t>
            </a:r>
            <a:r>
              <a:rPr lang="en-US" sz="1200" dirty="0" err="1">
                <a:solidFill>
                  <a:srgbClr val="44546A"/>
                </a:solidFill>
                <a:latin typeface="Agency FB" panose="020B0503020202020204" pitchFamily="34" charset="0"/>
                <a:ea typeface="Times New Roman" panose="02020603050405020304" pitchFamily="18" charset="0"/>
              </a:rPr>
              <a:t>lorem</a:t>
            </a:r>
            <a:r>
              <a:rPr lang="en-US" sz="1200" dirty="0">
                <a:solidFill>
                  <a:srgbClr val="44546A"/>
                </a:solidFill>
                <a:latin typeface="Agency FB" panose="020B0503020202020204" pitchFamily="34" charset="0"/>
                <a:ea typeface="Times New Roman" panose="02020603050405020304" pitchFamily="18" charset="0"/>
              </a:rPr>
              <a:t>, </a:t>
            </a:r>
            <a:r>
              <a:rPr lang="en-US" sz="1200" dirty="0" err="1">
                <a:solidFill>
                  <a:srgbClr val="44546A"/>
                </a:solidFill>
                <a:latin typeface="Agency FB" panose="020B0503020202020204" pitchFamily="34" charset="0"/>
                <a:ea typeface="Times New Roman" panose="02020603050405020304" pitchFamily="18" charset="0"/>
              </a:rPr>
              <a:t>adipiscing</a:t>
            </a:r>
            <a:r>
              <a:rPr lang="en-US" sz="1200" dirty="0">
                <a:solidFill>
                  <a:srgbClr val="44546A"/>
                </a:solidFill>
                <a:latin typeface="Agency FB" panose="020B0503020202020204" pitchFamily="34" charset="0"/>
                <a:ea typeface="Times New Roman" panose="02020603050405020304" pitchFamily="18" charset="0"/>
              </a:rPr>
              <a:t> in </a:t>
            </a:r>
            <a:r>
              <a:rPr lang="en-US" sz="1200" dirty="0" err="1">
                <a:solidFill>
                  <a:srgbClr val="44546A"/>
                </a:solidFill>
                <a:latin typeface="Agency FB" panose="020B0503020202020204" pitchFamily="34" charset="0"/>
                <a:ea typeface="Times New Roman" panose="02020603050405020304" pitchFamily="18" charset="0"/>
              </a:rPr>
              <a:t>adipiscing</a:t>
            </a:r>
            <a:r>
              <a:rPr lang="en-US" sz="1200" dirty="0">
                <a:solidFill>
                  <a:srgbClr val="44546A"/>
                </a:solidFill>
                <a:latin typeface="Agency FB" panose="020B0503020202020204" pitchFamily="34" charset="0"/>
                <a:ea typeface="Times New Roman" panose="02020603050405020304" pitchFamily="18" charset="0"/>
              </a:rPr>
              <a:t> et, </a:t>
            </a:r>
            <a:r>
              <a:rPr lang="en-US" sz="1200" dirty="0" err="1">
                <a:solidFill>
                  <a:srgbClr val="44546A"/>
                </a:solidFill>
                <a:latin typeface="Agency FB" panose="020B0503020202020204" pitchFamily="34" charset="0"/>
                <a:ea typeface="Times New Roman" panose="02020603050405020304" pitchFamily="18" charset="0"/>
              </a:rPr>
              <a:t>interdum</a:t>
            </a:r>
            <a:r>
              <a:rPr lang="en-US" sz="1200" dirty="0">
                <a:solidFill>
                  <a:srgbClr val="44546A"/>
                </a:solidFill>
                <a:latin typeface="Agency FB" panose="020B0503020202020204" pitchFamily="34" charset="0"/>
                <a:ea typeface="Times New Roman" panose="02020603050405020304" pitchFamily="18" charset="0"/>
              </a:rPr>
              <a:t> </a:t>
            </a:r>
            <a:r>
              <a:rPr lang="en-US" sz="1200" err="1">
                <a:solidFill>
                  <a:srgbClr val="44546A"/>
                </a:solidFill>
                <a:latin typeface="Agency FB" panose="020B0503020202020204" pitchFamily="34" charset="0"/>
                <a:ea typeface="Times New Roman" panose="02020603050405020304" pitchFamily="18" charset="0"/>
              </a:rPr>
              <a:t>nec</a:t>
            </a:r>
            <a:r>
              <a:rPr lang="en-US" sz="1200">
                <a:solidFill>
                  <a:srgbClr val="44546A"/>
                </a:solidFill>
                <a:latin typeface="Agency FB" panose="020B0503020202020204" pitchFamily="34" charset="0"/>
                <a:ea typeface="Times New Roman" panose="02020603050405020304" pitchFamily="18" charset="0"/>
              </a:rPr>
              <a:t> metus</a:t>
            </a:r>
            <a:endParaRPr lang="en-US" sz="1200" dirty="0">
              <a:solidFill>
                <a:srgbClr val="44546A"/>
              </a:solidFill>
              <a:latin typeface="Agency FB" panose="020B0503020202020204" pitchFamily="34" charset="0"/>
              <a:ea typeface="Times New Roman" panose="02020603050405020304" pitchFamily="18" charset="0"/>
            </a:endParaRPr>
          </a:p>
        </p:txBody>
      </p:sp>
      <p:grpSp>
        <p:nvGrpSpPr>
          <p:cNvPr id="11" name="Group 10"/>
          <p:cNvGrpSpPr/>
          <p:nvPr/>
        </p:nvGrpSpPr>
        <p:grpSpPr>
          <a:xfrm>
            <a:off x="6454896" y="3391701"/>
            <a:ext cx="4824437" cy="2938374"/>
            <a:chOff x="6468288" y="2439939"/>
            <a:chExt cx="4824437" cy="2938374"/>
          </a:xfrm>
        </p:grpSpPr>
        <p:grpSp>
          <p:nvGrpSpPr>
            <p:cNvPr id="12" name="Group 343"/>
            <p:cNvGrpSpPr/>
            <p:nvPr/>
          </p:nvGrpSpPr>
          <p:grpSpPr>
            <a:xfrm>
              <a:off x="6468288" y="2439939"/>
              <a:ext cx="4824437" cy="880410"/>
              <a:chOff x="4571999" y="1643056"/>
              <a:chExt cx="4824437" cy="880410"/>
            </a:xfrm>
          </p:grpSpPr>
          <p:sp>
            <p:nvSpPr>
              <p:cNvPr id="33" name="Rectangle 32"/>
              <p:cNvSpPr/>
              <p:nvPr/>
            </p:nvSpPr>
            <p:spPr>
              <a:xfrm>
                <a:off x="4572000" y="1643056"/>
                <a:ext cx="1680268" cy="400110"/>
              </a:xfrm>
              <a:prstGeom prst="rect">
                <a:avLst/>
              </a:prstGeom>
            </p:spPr>
            <p:txBody>
              <a:bodyPr wrap="none">
                <a:spAutoFit/>
              </a:bodyPr>
              <a:lstStyle/>
              <a:p>
                <a:r>
                  <a:rPr lang="en-US" sz="2000" b="1" dirty="0">
                    <a:solidFill>
                      <a:srgbClr val="44546A"/>
                    </a:solidFill>
                    <a:latin typeface="Agency FB" panose="020B0503020202020204" pitchFamily="34" charset="0"/>
                    <a:ea typeface="Open Sans" pitchFamily="34" charset="0"/>
                    <a:cs typeface="Open Sans" pitchFamily="34" charset="0"/>
                  </a:rPr>
                  <a:t>How This Work </a:t>
                </a:r>
                <a:r>
                  <a:rPr lang="en-US" sz="2000" b="1">
                    <a:solidFill>
                      <a:srgbClr val="44546A"/>
                    </a:solidFill>
                    <a:latin typeface="Agency FB" panose="020B0503020202020204" pitchFamily="34" charset="0"/>
                    <a:ea typeface="Open Sans" pitchFamily="34" charset="0"/>
                    <a:cs typeface="Open Sans" pitchFamily="34" charset="0"/>
                  </a:rPr>
                  <a:t>? </a:t>
                </a:r>
                <a:endParaRPr lang="en-US" sz="2000" b="1" dirty="0">
                  <a:solidFill>
                    <a:srgbClr val="44546A"/>
                  </a:solidFill>
                  <a:latin typeface="Agency FB" panose="020B0503020202020204" pitchFamily="34" charset="0"/>
                  <a:ea typeface="Open Sans" pitchFamily="34" charset="0"/>
                  <a:cs typeface="Open Sans" pitchFamily="34" charset="0"/>
                </a:endParaRPr>
              </a:p>
            </p:txBody>
          </p:sp>
          <p:sp>
            <p:nvSpPr>
              <p:cNvPr id="34" name="Rectangle 33"/>
              <p:cNvSpPr/>
              <p:nvPr/>
            </p:nvSpPr>
            <p:spPr>
              <a:xfrm>
                <a:off x="4571999" y="2000246"/>
                <a:ext cx="4824437" cy="523220"/>
              </a:xfrm>
              <a:prstGeom prst="rect">
                <a:avLst/>
              </a:prstGeom>
            </p:spPr>
            <p:txBody>
              <a:bodyPr wrap="square">
                <a:spAutoFit/>
              </a:bodyPr>
              <a:lstStyle/>
              <a:p>
                <a:r>
                  <a:rPr lang="ms-MY" sz="1400" dirty="0">
                    <a:solidFill>
                      <a:srgbClr val="44546A"/>
                    </a:solidFill>
                    <a:latin typeface="Agency FB" panose="020B0503020202020204" pitchFamily="34" charset="0"/>
                    <a:ea typeface="Open Sans Light" pitchFamily="34" charset="0"/>
                    <a:cs typeface="Open Sans Light" pitchFamily="34" charset="0"/>
                  </a:rPr>
                  <a:t>Lorem ipsum dolor sit amet, consectetur adipiscing elit. Praesent sodales odio sit amet odio tristique quis tempus odio Lorem ipsum dolor sit amet</a:t>
                </a:r>
              </a:p>
            </p:txBody>
          </p:sp>
        </p:grpSp>
        <p:grpSp>
          <p:nvGrpSpPr>
            <p:cNvPr id="13" name="Group 344"/>
            <p:cNvGrpSpPr/>
            <p:nvPr/>
          </p:nvGrpSpPr>
          <p:grpSpPr>
            <a:xfrm>
              <a:off x="6539727" y="3784652"/>
              <a:ext cx="3607703" cy="307777"/>
              <a:chOff x="4643438" y="2786064"/>
              <a:chExt cx="3607703" cy="307777"/>
            </a:xfrm>
          </p:grpSpPr>
          <p:sp>
            <p:nvSpPr>
              <p:cNvPr id="29" name="Rectangle 28"/>
              <p:cNvSpPr/>
              <p:nvPr/>
            </p:nvSpPr>
            <p:spPr>
              <a:xfrm>
                <a:off x="5072066" y="2786064"/>
                <a:ext cx="3179075" cy="307777"/>
              </a:xfrm>
              <a:prstGeom prst="rect">
                <a:avLst/>
              </a:prstGeom>
            </p:spPr>
            <p:txBody>
              <a:bodyPr wrap="none">
                <a:spAutoFit/>
              </a:bodyPr>
              <a:lstStyle/>
              <a:p>
                <a:r>
                  <a:rPr lang="en-US" sz="1400">
                    <a:solidFill>
                      <a:srgbClr val="44546A"/>
                    </a:solidFill>
                    <a:latin typeface="Agency FB" panose="020B0503020202020204" pitchFamily="34" charset="0"/>
                  </a:rPr>
                  <a:t>Lorem ipsum </a:t>
                </a:r>
                <a:r>
                  <a:rPr lang="ms-MY" sz="1400">
                    <a:solidFill>
                      <a:srgbClr val="44546A"/>
                    </a:solidFill>
                    <a:latin typeface="Agency FB" panose="020B0503020202020204" pitchFamily="34" charset="0"/>
                  </a:rPr>
                  <a:t>odio </a:t>
                </a:r>
                <a:r>
                  <a:rPr lang="ms-MY" sz="1400" dirty="0">
                    <a:solidFill>
                      <a:srgbClr val="44546A"/>
                    </a:solidFill>
                    <a:latin typeface="Agency FB" panose="020B0503020202020204" pitchFamily="34" charset="0"/>
                  </a:rPr>
                  <a:t>sit amet odio tristique quis tempus</a:t>
                </a:r>
                <a:endParaRPr lang="en-US" sz="1400" dirty="0">
                  <a:solidFill>
                    <a:srgbClr val="44546A"/>
                  </a:solidFill>
                  <a:latin typeface="Agency FB" panose="020B0503020202020204" pitchFamily="34" charset="0"/>
                  <a:ea typeface="Open Sans" pitchFamily="34" charset="0"/>
                  <a:cs typeface="Open Sans" pitchFamily="34" charset="0"/>
                </a:endParaRPr>
              </a:p>
            </p:txBody>
          </p:sp>
          <p:grpSp>
            <p:nvGrpSpPr>
              <p:cNvPr id="30" name="Group 332"/>
              <p:cNvGrpSpPr/>
              <p:nvPr/>
            </p:nvGrpSpPr>
            <p:grpSpPr>
              <a:xfrm>
                <a:off x="4643438" y="2786064"/>
                <a:ext cx="288476" cy="288476"/>
                <a:chOff x="4643438" y="2786064"/>
                <a:chExt cx="288476" cy="288476"/>
              </a:xfrm>
            </p:grpSpPr>
            <p:sp>
              <p:nvSpPr>
                <p:cNvPr id="31" name="Oval 30"/>
                <p:cNvSpPr/>
                <p:nvPr/>
              </p:nvSpPr>
              <p:spPr>
                <a:xfrm>
                  <a:off x="4643438" y="2786064"/>
                  <a:ext cx="288476" cy="28847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rgbClr val="44546A"/>
                    </a:solidFill>
                    <a:latin typeface="Agency FB" panose="020B0503020202020204" pitchFamily="34" charset="0"/>
                  </a:endParaRPr>
                </a:p>
              </p:txBody>
            </p:sp>
            <p:sp>
              <p:nvSpPr>
                <p:cNvPr id="32"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400" dirty="0">
                    <a:solidFill>
                      <a:srgbClr val="44546A"/>
                    </a:solidFill>
                    <a:latin typeface="Agency FB" panose="020B0503020202020204" pitchFamily="34" charset="0"/>
                  </a:endParaRPr>
                </a:p>
              </p:txBody>
            </p:sp>
          </p:grpSp>
        </p:grpSp>
        <p:grpSp>
          <p:nvGrpSpPr>
            <p:cNvPr id="14" name="Group 347"/>
            <p:cNvGrpSpPr/>
            <p:nvPr/>
          </p:nvGrpSpPr>
          <p:grpSpPr>
            <a:xfrm>
              <a:off x="6539727" y="5070536"/>
              <a:ext cx="3607703" cy="307777"/>
              <a:chOff x="4643438" y="4071948"/>
              <a:chExt cx="3607703" cy="307777"/>
            </a:xfrm>
          </p:grpSpPr>
          <p:sp>
            <p:nvSpPr>
              <p:cNvPr id="25" name="Rectangle 24"/>
              <p:cNvSpPr/>
              <p:nvPr/>
            </p:nvSpPr>
            <p:spPr>
              <a:xfrm>
                <a:off x="5072066" y="4071948"/>
                <a:ext cx="3179075" cy="307777"/>
              </a:xfrm>
              <a:prstGeom prst="rect">
                <a:avLst/>
              </a:prstGeom>
            </p:spPr>
            <p:txBody>
              <a:bodyPr wrap="none">
                <a:spAutoFit/>
              </a:bodyPr>
              <a:lstStyle/>
              <a:p>
                <a:r>
                  <a:rPr lang="en-US" sz="1400">
                    <a:solidFill>
                      <a:srgbClr val="44546A"/>
                    </a:solidFill>
                    <a:latin typeface="Agency FB" panose="020B0503020202020204" pitchFamily="34" charset="0"/>
                  </a:rPr>
                  <a:t>Lorem ipsum </a:t>
                </a:r>
                <a:r>
                  <a:rPr lang="ms-MY" sz="1400">
                    <a:solidFill>
                      <a:srgbClr val="44546A"/>
                    </a:solidFill>
                    <a:latin typeface="Agency FB" panose="020B0503020202020204" pitchFamily="34" charset="0"/>
                  </a:rPr>
                  <a:t>odio sit amet odio tristique quis tempus</a:t>
                </a:r>
                <a:endParaRPr lang="en-US" sz="1400" dirty="0">
                  <a:solidFill>
                    <a:srgbClr val="44546A"/>
                  </a:solidFill>
                  <a:latin typeface="Agency FB" panose="020B0503020202020204" pitchFamily="34" charset="0"/>
                  <a:ea typeface="Open Sans" pitchFamily="34" charset="0"/>
                  <a:cs typeface="Open Sans" pitchFamily="34" charset="0"/>
                </a:endParaRPr>
              </a:p>
            </p:txBody>
          </p:sp>
          <p:grpSp>
            <p:nvGrpSpPr>
              <p:cNvPr id="26" name="Group 342"/>
              <p:cNvGrpSpPr/>
              <p:nvPr/>
            </p:nvGrpSpPr>
            <p:grpSpPr>
              <a:xfrm>
                <a:off x="4643438" y="4071948"/>
                <a:ext cx="288476" cy="288476"/>
                <a:chOff x="4643438" y="4071948"/>
                <a:chExt cx="288476" cy="288476"/>
              </a:xfrm>
            </p:grpSpPr>
            <p:sp>
              <p:nvSpPr>
                <p:cNvPr id="27" name="Oval 26"/>
                <p:cNvSpPr/>
                <p:nvPr/>
              </p:nvSpPr>
              <p:spPr>
                <a:xfrm>
                  <a:off x="4643438" y="4071948"/>
                  <a:ext cx="288476" cy="28847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rgbClr val="44546A"/>
                    </a:solidFill>
                    <a:latin typeface="Agency FB" panose="020B0503020202020204" pitchFamily="34" charset="0"/>
                  </a:endParaRPr>
                </a:p>
              </p:txBody>
            </p:sp>
            <p:sp>
              <p:nvSpPr>
                <p:cNvPr id="28" name="Freeform 105"/>
                <p:cNvSpPr>
                  <a:spLocks/>
                </p:cNvSpPr>
                <p:nvPr/>
              </p:nvSpPr>
              <p:spPr bwMode="auto">
                <a:xfrm>
                  <a:off x="4742079" y="4165806"/>
                  <a:ext cx="105018" cy="105018"/>
                </a:xfrm>
                <a:custGeom>
                  <a:avLst/>
                  <a:gdLst/>
                  <a:ahLst/>
                  <a:cxnLst>
                    <a:cxn ang="0">
                      <a:pos x="255" y="58"/>
                    </a:cxn>
                    <a:cxn ang="0">
                      <a:pos x="257" y="53"/>
                    </a:cxn>
                    <a:cxn ang="0">
                      <a:pos x="262" y="38"/>
                    </a:cxn>
                    <a:cxn ang="0">
                      <a:pos x="257" y="24"/>
                    </a:cxn>
                    <a:cxn ang="0">
                      <a:pos x="244" y="9"/>
                    </a:cxn>
                    <a:cxn ang="0">
                      <a:pos x="241" y="5"/>
                    </a:cxn>
                    <a:cxn ang="0">
                      <a:pos x="224" y="0"/>
                    </a:cxn>
                    <a:cxn ang="0">
                      <a:pos x="210" y="5"/>
                    </a:cxn>
                    <a:cxn ang="0">
                      <a:pos x="132" y="82"/>
                    </a:cxn>
                    <a:cxn ang="0">
                      <a:pos x="58" y="9"/>
                    </a:cxn>
                    <a:cxn ang="0">
                      <a:pos x="49" y="2"/>
                    </a:cxn>
                    <a:cxn ang="0">
                      <a:pos x="27" y="2"/>
                    </a:cxn>
                    <a:cxn ang="0">
                      <a:pos x="18" y="9"/>
                    </a:cxn>
                    <a:cxn ang="0">
                      <a:pos x="9" y="18"/>
                    </a:cxn>
                    <a:cxn ang="0">
                      <a:pos x="3" y="27"/>
                    </a:cxn>
                    <a:cxn ang="0">
                      <a:pos x="3" y="49"/>
                    </a:cxn>
                    <a:cxn ang="0">
                      <a:pos x="9" y="58"/>
                    </a:cxn>
                    <a:cxn ang="0">
                      <a:pos x="9" y="205"/>
                    </a:cxn>
                    <a:cxn ang="0">
                      <a:pos x="5" y="210"/>
                    </a:cxn>
                    <a:cxn ang="0">
                      <a:pos x="0" y="225"/>
                    </a:cxn>
                    <a:cxn ang="0">
                      <a:pos x="5" y="241"/>
                    </a:cxn>
                    <a:cxn ang="0">
                      <a:pos x="18" y="254"/>
                    </a:cxn>
                    <a:cxn ang="0">
                      <a:pos x="23" y="257"/>
                    </a:cxn>
                    <a:cxn ang="0">
                      <a:pos x="38" y="263"/>
                    </a:cxn>
                    <a:cxn ang="0">
                      <a:pos x="54" y="257"/>
                    </a:cxn>
                    <a:cxn ang="0">
                      <a:pos x="132" y="181"/>
                    </a:cxn>
                    <a:cxn ang="0">
                      <a:pos x="204" y="254"/>
                    </a:cxn>
                    <a:cxn ang="0">
                      <a:pos x="214" y="261"/>
                    </a:cxn>
                    <a:cxn ang="0">
                      <a:pos x="235" y="261"/>
                    </a:cxn>
                    <a:cxn ang="0">
                      <a:pos x="244" y="254"/>
                    </a:cxn>
                    <a:cxn ang="0">
                      <a:pos x="255" y="245"/>
                    </a:cxn>
                    <a:cxn ang="0">
                      <a:pos x="261" y="236"/>
                    </a:cxn>
                    <a:cxn ang="0">
                      <a:pos x="261" y="214"/>
                    </a:cxn>
                    <a:cxn ang="0">
                      <a:pos x="255" y="205"/>
                    </a:cxn>
                  </a:cxnLst>
                  <a:rect l="0" t="0" r="r" b="b"/>
                  <a:pathLst>
                    <a:path w="262" h="263">
                      <a:moveTo>
                        <a:pt x="181" y="132"/>
                      </a:moveTo>
                      <a:lnTo>
                        <a:pt x="255" y="58"/>
                      </a:lnTo>
                      <a:lnTo>
                        <a:pt x="255" y="58"/>
                      </a:lnTo>
                      <a:lnTo>
                        <a:pt x="257" y="53"/>
                      </a:lnTo>
                      <a:lnTo>
                        <a:pt x="261" y="49"/>
                      </a:lnTo>
                      <a:lnTo>
                        <a:pt x="262" y="38"/>
                      </a:lnTo>
                      <a:lnTo>
                        <a:pt x="261" y="27"/>
                      </a:lnTo>
                      <a:lnTo>
                        <a:pt x="257" y="24"/>
                      </a:lnTo>
                      <a:lnTo>
                        <a:pt x="255" y="18"/>
                      </a:lnTo>
                      <a:lnTo>
                        <a:pt x="244" y="9"/>
                      </a:lnTo>
                      <a:lnTo>
                        <a:pt x="244" y="9"/>
                      </a:lnTo>
                      <a:lnTo>
                        <a:pt x="241" y="5"/>
                      </a:lnTo>
                      <a:lnTo>
                        <a:pt x="235" y="2"/>
                      </a:lnTo>
                      <a:lnTo>
                        <a:pt x="224" y="0"/>
                      </a:lnTo>
                      <a:lnTo>
                        <a:pt x="214" y="2"/>
                      </a:lnTo>
                      <a:lnTo>
                        <a:pt x="210" y="5"/>
                      </a:lnTo>
                      <a:lnTo>
                        <a:pt x="204" y="9"/>
                      </a:lnTo>
                      <a:lnTo>
                        <a:pt x="132" y="82"/>
                      </a:lnTo>
                      <a:lnTo>
                        <a:pt x="58" y="9"/>
                      </a:lnTo>
                      <a:lnTo>
                        <a:pt x="58" y="9"/>
                      </a:lnTo>
                      <a:lnTo>
                        <a:pt x="54" y="5"/>
                      </a:lnTo>
                      <a:lnTo>
                        <a:pt x="49" y="2"/>
                      </a:lnTo>
                      <a:lnTo>
                        <a:pt x="38" y="0"/>
                      </a:lnTo>
                      <a:lnTo>
                        <a:pt x="27" y="2"/>
                      </a:lnTo>
                      <a:lnTo>
                        <a:pt x="23" y="5"/>
                      </a:lnTo>
                      <a:lnTo>
                        <a:pt x="18" y="9"/>
                      </a:lnTo>
                      <a:lnTo>
                        <a:pt x="9" y="18"/>
                      </a:lnTo>
                      <a:lnTo>
                        <a:pt x="9" y="18"/>
                      </a:lnTo>
                      <a:lnTo>
                        <a:pt x="5" y="24"/>
                      </a:lnTo>
                      <a:lnTo>
                        <a:pt x="3" y="27"/>
                      </a:lnTo>
                      <a:lnTo>
                        <a:pt x="0" y="38"/>
                      </a:lnTo>
                      <a:lnTo>
                        <a:pt x="3" y="49"/>
                      </a:lnTo>
                      <a:lnTo>
                        <a:pt x="5" y="53"/>
                      </a:lnTo>
                      <a:lnTo>
                        <a:pt x="9" y="58"/>
                      </a:lnTo>
                      <a:lnTo>
                        <a:pt x="83" y="132"/>
                      </a:lnTo>
                      <a:lnTo>
                        <a:pt x="9" y="205"/>
                      </a:lnTo>
                      <a:lnTo>
                        <a:pt x="9" y="205"/>
                      </a:lnTo>
                      <a:lnTo>
                        <a:pt x="5" y="210"/>
                      </a:lnTo>
                      <a:lnTo>
                        <a:pt x="3" y="214"/>
                      </a:lnTo>
                      <a:lnTo>
                        <a:pt x="0" y="225"/>
                      </a:lnTo>
                      <a:lnTo>
                        <a:pt x="3" y="236"/>
                      </a:lnTo>
                      <a:lnTo>
                        <a:pt x="5" y="241"/>
                      </a:lnTo>
                      <a:lnTo>
                        <a:pt x="9" y="245"/>
                      </a:lnTo>
                      <a:lnTo>
                        <a:pt x="18" y="254"/>
                      </a:lnTo>
                      <a:lnTo>
                        <a:pt x="18" y="254"/>
                      </a:lnTo>
                      <a:lnTo>
                        <a:pt x="23" y="257"/>
                      </a:lnTo>
                      <a:lnTo>
                        <a:pt x="27" y="261"/>
                      </a:lnTo>
                      <a:lnTo>
                        <a:pt x="38" y="263"/>
                      </a:lnTo>
                      <a:lnTo>
                        <a:pt x="49" y="261"/>
                      </a:lnTo>
                      <a:lnTo>
                        <a:pt x="54" y="257"/>
                      </a:lnTo>
                      <a:lnTo>
                        <a:pt x="58" y="254"/>
                      </a:lnTo>
                      <a:lnTo>
                        <a:pt x="132" y="181"/>
                      </a:lnTo>
                      <a:lnTo>
                        <a:pt x="204" y="254"/>
                      </a:lnTo>
                      <a:lnTo>
                        <a:pt x="204" y="254"/>
                      </a:lnTo>
                      <a:lnTo>
                        <a:pt x="210" y="257"/>
                      </a:lnTo>
                      <a:lnTo>
                        <a:pt x="214" y="261"/>
                      </a:lnTo>
                      <a:lnTo>
                        <a:pt x="224" y="263"/>
                      </a:lnTo>
                      <a:lnTo>
                        <a:pt x="235" y="261"/>
                      </a:lnTo>
                      <a:lnTo>
                        <a:pt x="241" y="257"/>
                      </a:lnTo>
                      <a:lnTo>
                        <a:pt x="244" y="254"/>
                      </a:lnTo>
                      <a:lnTo>
                        <a:pt x="255" y="245"/>
                      </a:lnTo>
                      <a:lnTo>
                        <a:pt x="255" y="245"/>
                      </a:lnTo>
                      <a:lnTo>
                        <a:pt x="257" y="241"/>
                      </a:lnTo>
                      <a:lnTo>
                        <a:pt x="261" y="236"/>
                      </a:lnTo>
                      <a:lnTo>
                        <a:pt x="262" y="225"/>
                      </a:lnTo>
                      <a:lnTo>
                        <a:pt x="261" y="214"/>
                      </a:lnTo>
                      <a:lnTo>
                        <a:pt x="257" y="210"/>
                      </a:lnTo>
                      <a:lnTo>
                        <a:pt x="255" y="205"/>
                      </a:lnTo>
                      <a:lnTo>
                        <a:pt x="181" y="13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sz="1400">
                    <a:solidFill>
                      <a:srgbClr val="44546A"/>
                    </a:solidFill>
                    <a:latin typeface="Agency FB" panose="020B0503020202020204" pitchFamily="34" charset="0"/>
                  </a:endParaRPr>
                </a:p>
              </p:txBody>
            </p:sp>
          </p:grpSp>
        </p:grpSp>
        <p:grpSp>
          <p:nvGrpSpPr>
            <p:cNvPr id="15" name="Group 346"/>
            <p:cNvGrpSpPr/>
            <p:nvPr/>
          </p:nvGrpSpPr>
          <p:grpSpPr>
            <a:xfrm>
              <a:off x="6539727" y="4641908"/>
              <a:ext cx="3607703" cy="307777"/>
              <a:chOff x="4643438" y="3643320"/>
              <a:chExt cx="3607703" cy="307777"/>
            </a:xfrm>
          </p:grpSpPr>
          <p:sp>
            <p:nvSpPr>
              <p:cNvPr id="21" name="Rectangle 20"/>
              <p:cNvSpPr/>
              <p:nvPr/>
            </p:nvSpPr>
            <p:spPr>
              <a:xfrm>
                <a:off x="5072066" y="3643320"/>
                <a:ext cx="3179075" cy="307777"/>
              </a:xfrm>
              <a:prstGeom prst="rect">
                <a:avLst/>
              </a:prstGeom>
            </p:spPr>
            <p:txBody>
              <a:bodyPr wrap="none">
                <a:spAutoFit/>
              </a:bodyPr>
              <a:lstStyle/>
              <a:p>
                <a:r>
                  <a:rPr lang="en-US" sz="1400">
                    <a:solidFill>
                      <a:srgbClr val="44546A"/>
                    </a:solidFill>
                    <a:latin typeface="Agency FB" panose="020B0503020202020204" pitchFamily="34" charset="0"/>
                  </a:rPr>
                  <a:t>Lorem ipsum </a:t>
                </a:r>
                <a:r>
                  <a:rPr lang="ms-MY" sz="1400">
                    <a:solidFill>
                      <a:srgbClr val="44546A"/>
                    </a:solidFill>
                    <a:latin typeface="Agency FB" panose="020B0503020202020204" pitchFamily="34" charset="0"/>
                  </a:rPr>
                  <a:t>odio sit amet odio tristique quis tempus</a:t>
                </a:r>
                <a:endParaRPr lang="en-US" sz="1400" dirty="0">
                  <a:solidFill>
                    <a:srgbClr val="44546A"/>
                  </a:solidFill>
                  <a:latin typeface="Agency FB" panose="020B0503020202020204" pitchFamily="34" charset="0"/>
                  <a:ea typeface="Open Sans" pitchFamily="34" charset="0"/>
                  <a:cs typeface="Open Sans" pitchFamily="34" charset="0"/>
                </a:endParaRPr>
              </a:p>
            </p:txBody>
          </p:sp>
          <p:grpSp>
            <p:nvGrpSpPr>
              <p:cNvPr id="22" name="Group 341"/>
              <p:cNvGrpSpPr/>
              <p:nvPr/>
            </p:nvGrpSpPr>
            <p:grpSpPr>
              <a:xfrm>
                <a:off x="4643438" y="3643320"/>
                <a:ext cx="288476" cy="288476"/>
                <a:chOff x="4643438" y="3643320"/>
                <a:chExt cx="288476" cy="288476"/>
              </a:xfrm>
            </p:grpSpPr>
            <p:sp>
              <p:nvSpPr>
                <p:cNvPr id="23" name="Oval 22"/>
                <p:cNvSpPr/>
                <p:nvPr/>
              </p:nvSpPr>
              <p:spPr>
                <a:xfrm>
                  <a:off x="4643438" y="3643320"/>
                  <a:ext cx="288476" cy="28847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rgbClr val="44546A"/>
                    </a:solidFill>
                    <a:latin typeface="Agency FB" panose="020B0503020202020204" pitchFamily="34" charset="0"/>
                  </a:endParaRPr>
                </a:p>
              </p:txBody>
            </p:sp>
            <p:sp>
              <p:nvSpPr>
                <p:cNvPr id="24" name="Freeform 26"/>
                <p:cNvSpPr>
                  <a:spLocks/>
                </p:cNvSpPr>
                <p:nvPr/>
              </p:nvSpPr>
              <p:spPr bwMode="auto">
                <a:xfrm>
                  <a:off x="4735506" y="3729002"/>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400" dirty="0">
                    <a:solidFill>
                      <a:srgbClr val="44546A"/>
                    </a:solidFill>
                    <a:latin typeface="Agency FB" panose="020B0503020202020204" pitchFamily="34" charset="0"/>
                  </a:endParaRPr>
                </a:p>
              </p:txBody>
            </p:sp>
          </p:grpSp>
        </p:grpSp>
        <p:grpSp>
          <p:nvGrpSpPr>
            <p:cNvPr id="16" name="Group 345"/>
            <p:cNvGrpSpPr/>
            <p:nvPr/>
          </p:nvGrpSpPr>
          <p:grpSpPr>
            <a:xfrm>
              <a:off x="6539727" y="4213280"/>
              <a:ext cx="3607703" cy="307777"/>
              <a:chOff x="4643438" y="3214692"/>
              <a:chExt cx="3607703" cy="307777"/>
            </a:xfrm>
          </p:grpSpPr>
          <p:sp>
            <p:nvSpPr>
              <p:cNvPr id="17" name="Rectangle 16"/>
              <p:cNvSpPr/>
              <p:nvPr/>
            </p:nvSpPr>
            <p:spPr>
              <a:xfrm>
                <a:off x="5072066" y="3214692"/>
                <a:ext cx="3179075" cy="307777"/>
              </a:xfrm>
              <a:prstGeom prst="rect">
                <a:avLst/>
              </a:prstGeom>
            </p:spPr>
            <p:txBody>
              <a:bodyPr wrap="none">
                <a:spAutoFit/>
              </a:bodyPr>
              <a:lstStyle/>
              <a:p>
                <a:r>
                  <a:rPr lang="en-US" sz="1400">
                    <a:solidFill>
                      <a:srgbClr val="44546A"/>
                    </a:solidFill>
                    <a:latin typeface="Agency FB" panose="020B0503020202020204" pitchFamily="34" charset="0"/>
                  </a:rPr>
                  <a:t>Lorem ipsum </a:t>
                </a:r>
                <a:r>
                  <a:rPr lang="ms-MY" sz="1400">
                    <a:solidFill>
                      <a:srgbClr val="44546A"/>
                    </a:solidFill>
                    <a:latin typeface="Agency FB" panose="020B0503020202020204" pitchFamily="34" charset="0"/>
                  </a:rPr>
                  <a:t>odio sit amet odio tristique quis tempus</a:t>
                </a:r>
                <a:endParaRPr lang="en-US" sz="1400" dirty="0">
                  <a:solidFill>
                    <a:srgbClr val="44546A"/>
                  </a:solidFill>
                  <a:latin typeface="Agency FB" panose="020B0503020202020204" pitchFamily="34" charset="0"/>
                  <a:ea typeface="Open Sans" pitchFamily="34" charset="0"/>
                  <a:cs typeface="Open Sans" pitchFamily="34" charset="0"/>
                </a:endParaRPr>
              </a:p>
            </p:txBody>
          </p:sp>
          <p:grpSp>
            <p:nvGrpSpPr>
              <p:cNvPr id="18" name="Group 333"/>
              <p:cNvGrpSpPr/>
              <p:nvPr/>
            </p:nvGrpSpPr>
            <p:grpSpPr>
              <a:xfrm>
                <a:off x="4643438" y="3214692"/>
                <a:ext cx="288476" cy="288476"/>
                <a:chOff x="4643438" y="3214692"/>
                <a:chExt cx="288476" cy="288476"/>
              </a:xfrm>
            </p:grpSpPr>
            <p:sp>
              <p:nvSpPr>
                <p:cNvPr id="19" name="Oval 18"/>
                <p:cNvSpPr/>
                <p:nvPr/>
              </p:nvSpPr>
              <p:spPr>
                <a:xfrm>
                  <a:off x="4643438" y="3214692"/>
                  <a:ext cx="288476" cy="28847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rgbClr val="44546A"/>
                    </a:solidFill>
                    <a:latin typeface="Agency FB" panose="020B0503020202020204" pitchFamily="34" charset="0"/>
                  </a:endParaRPr>
                </a:p>
              </p:txBody>
            </p:sp>
            <p:sp>
              <p:nvSpPr>
                <p:cNvPr id="20" name="Freeform 105"/>
                <p:cNvSpPr>
                  <a:spLocks/>
                </p:cNvSpPr>
                <p:nvPr/>
              </p:nvSpPr>
              <p:spPr bwMode="auto">
                <a:xfrm>
                  <a:off x="4739688" y="3310676"/>
                  <a:ext cx="105018" cy="105018"/>
                </a:xfrm>
                <a:custGeom>
                  <a:avLst/>
                  <a:gdLst/>
                  <a:ahLst/>
                  <a:cxnLst>
                    <a:cxn ang="0">
                      <a:pos x="255" y="58"/>
                    </a:cxn>
                    <a:cxn ang="0">
                      <a:pos x="257" y="53"/>
                    </a:cxn>
                    <a:cxn ang="0">
                      <a:pos x="262" y="38"/>
                    </a:cxn>
                    <a:cxn ang="0">
                      <a:pos x="257" y="24"/>
                    </a:cxn>
                    <a:cxn ang="0">
                      <a:pos x="244" y="9"/>
                    </a:cxn>
                    <a:cxn ang="0">
                      <a:pos x="241" y="5"/>
                    </a:cxn>
                    <a:cxn ang="0">
                      <a:pos x="224" y="0"/>
                    </a:cxn>
                    <a:cxn ang="0">
                      <a:pos x="210" y="5"/>
                    </a:cxn>
                    <a:cxn ang="0">
                      <a:pos x="132" y="82"/>
                    </a:cxn>
                    <a:cxn ang="0">
                      <a:pos x="58" y="9"/>
                    </a:cxn>
                    <a:cxn ang="0">
                      <a:pos x="49" y="2"/>
                    </a:cxn>
                    <a:cxn ang="0">
                      <a:pos x="27" y="2"/>
                    </a:cxn>
                    <a:cxn ang="0">
                      <a:pos x="18" y="9"/>
                    </a:cxn>
                    <a:cxn ang="0">
                      <a:pos x="9" y="18"/>
                    </a:cxn>
                    <a:cxn ang="0">
                      <a:pos x="3" y="27"/>
                    </a:cxn>
                    <a:cxn ang="0">
                      <a:pos x="3" y="49"/>
                    </a:cxn>
                    <a:cxn ang="0">
                      <a:pos x="9" y="58"/>
                    </a:cxn>
                    <a:cxn ang="0">
                      <a:pos x="9" y="205"/>
                    </a:cxn>
                    <a:cxn ang="0">
                      <a:pos x="5" y="210"/>
                    </a:cxn>
                    <a:cxn ang="0">
                      <a:pos x="0" y="225"/>
                    </a:cxn>
                    <a:cxn ang="0">
                      <a:pos x="5" y="241"/>
                    </a:cxn>
                    <a:cxn ang="0">
                      <a:pos x="18" y="254"/>
                    </a:cxn>
                    <a:cxn ang="0">
                      <a:pos x="23" y="257"/>
                    </a:cxn>
                    <a:cxn ang="0">
                      <a:pos x="38" y="263"/>
                    </a:cxn>
                    <a:cxn ang="0">
                      <a:pos x="54" y="257"/>
                    </a:cxn>
                    <a:cxn ang="0">
                      <a:pos x="132" y="181"/>
                    </a:cxn>
                    <a:cxn ang="0">
                      <a:pos x="204" y="254"/>
                    </a:cxn>
                    <a:cxn ang="0">
                      <a:pos x="214" y="261"/>
                    </a:cxn>
                    <a:cxn ang="0">
                      <a:pos x="235" y="261"/>
                    </a:cxn>
                    <a:cxn ang="0">
                      <a:pos x="244" y="254"/>
                    </a:cxn>
                    <a:cxn ang="0">
                      <a:pos x="255" y="245"/>
                    </a:cxn>
                    <a:cxn ang="0">
                      <a:pos x="261" y="236"/>
                    </a:cxn>
                    <a:cxn ang="0">
                      <a:pos x="261" y="214"/>
                    </a:cxn>
                    <a:cxn ang="0">
                      <a:pos x="255" y="205"/>
                    </a:cxn>
                  </a:cxnLst>
                  <a:rect l="0" t="0" r="r" b="b"/>
                  <a:pathLst>
                    <a:path w="262" h="263">
                      <a:moveTo>
                        <a:pt x="181" y="132"/>
                      </a:moveTo>
                      <a:lnTo>
                        <a:pt x="255" y="58"/>
                      </a:lnTo>
                      <a:lnTo>
                        <a:pt x="255" y="58"/>
                      </a:lnTo>
                      <a:lnTo>
                        <a:pt x="257" y="53"/>
                      </a:lnTo>
                      <a:lnTo>
                        <a:pt x="261" y="49"/>
                      </a:lnTo>
                      <a:lnTo>
                        <a:pt x="262" y="38"/>
                      </a:lnTo>
                      <a:lnTo>
                        <a:pt x="261" y="27"/>
                      </a:lnTo>
                      <a:lnTo>
                        <a:pt x="257" y="24"/>
                      </a:lnTo>
                      <a:lnTo>
                        <a:pt x="255" y="18"/>
                      </a:lnTo>
                      <a:lnTo>
                        <a:pt x="244" y="9"/>
                      </a:lnTo>
                      <a:lnTo>
                        <a:pt x="244" y="9"/>
                      </a:lnTo>
                      <a:lnTo>
                        <a:pt x="241" y="5"/>
                      </a:lnTo>
                      <a:lnTo>
                        <a:pt x="235" y="2"/>
                      </a:lnTo>
                      <a:lnTo>
                        <a:pt x="224" y="0"/>
                      </a:lnTo>
                      <a:lnTo>
                        <a:pt x="214" y="2"/>
                      </a:lnTo>
                      <a:lnTo>
                        <a:pt x="210" y="5"/>
                      </a:lnTo>
                      <a:lnTo>
                        <a:pt x="204" y="9"/>
                      </a:lnTo>
                      <a:lnTo>
                        <a:pt x="132" y="82"/>
                      </a:lnTo>
                      <a:lnTo>
                        <a:pt x="58" y="9"/>
                      </a:lnTo>
                      <a:lnTo>
                        <a:pt x="58" y="9"/>
                      </a:lnTo>
                      <a:lnTo>
                        <a:pt x="54" y="5"/>
                      </a:lnTo>
                      <a:lnTo>
                        <a:pt x="49" y="2"/>
                      </a:lnTo>
                      <a:lnTo>
                        <a:pt x="38" y="0"/>
                      </a:lnTo>
                      <a:lnTo>
                        <a:pt x="27" y="2"/>
                      </a:lnTo>
                      <a:lnTo>
                        <a:pt x="23" y="5"/>
                      </a:lnTo>
                      <a:lnTo>
                        <a:pt x="18" y="9"/>
                      </a:lnTo>
                      <a:lnTo>
                        <a:pt x="9" y="18"/>
                      </a:lnTo>
                      <a:lnTo>
                        <a:pt x="9" y="18"/>
                      </a:lnTo>
                      <a:lnTo>
                        <a:pt x="5" y="24"/>
                      </a:lnTo>
                      <a:lnTo>
                        <a:pt x="3" y="27"/>
                      </a:lnTo>
                      <a:lnTo>
                        <a:pt x="0" y="38"/>
                      </a:lnTo>
                      <a:lnTo>
                        <a:pt x="3" y="49"/>
                      </a:lnTo>
                      <a:lnTo>
                        <a:pt x="5" y="53"/>
                      </a:lnTo>
                      <a:lnTo>
                        <a:pt x="9" y="58"/>
                      </a:lnTo>
                      <a:lnTo>
                        <a:pt x="83" y="132"/>
                      </a:lnTo>
                      <a:lnTo>
                        <a:pt x="9" y="205"/>
                      </a:lnTo>
                      <a:lnTo>
                        <a:pt x="9" y="205"/>
                      </a:lnTo>
                      <a:lnTo>
                        <a:pt x="5" y="210"/>
                      </a:lnTo>
                      <a:lnTo>
                        <a:pt x="3" y="214"/>
                      </a:lnTo>
                      <a:lnTo>
                        <a:pt x="0" y="225"/>
                      </a:lnTo>
                      <a:lnTo>
                        <a:pt x="3" y="236"/>
                      </a:lnTo>
                      <a:lnTo>
                        <a:pt x="5" y="241"/>
                      </a:lnTo>
                      <a:lnTo>
                        <a:pt x="9" y="245"/>
                      </a:lnTo>
                      <a:lnTo>
                        <a:pt x="18" y="254"/>
                      </a:lnTo>
                      <a:lnTo>
                        <a:pt x="18" y="254"/>
                      </a:lnTo>
                      <a:lnTo>
                        <a:pt x="23" y="257"/>
                      </a:lnTo>
                      <a:lnTo>
                        <a:pt x="27" y="261"/>
                      </a:lnTo>
                      <a:lnTo>
                        <a:pt x="38" y="263"/>
                      </a:lnTo>
                      <a:lnTo>
                        <a:pt x="49" y="261"/>
                      </a:lnTo>
                      <a:lnTo>
                        <a:pt x="54" y="257"/>
                      </a:lnTo>
                      <a:lnTo>
                        <a:pt x="58" y="254"/>
                      </a:lnTo>
                      <a:lnTo>
                        <a:pt x="132" y="181"/>
                      </a:lnTo>
                      <a:lnTo>
                        <a:pt x="204" y="254"/>
                      </a:lnTo>
                      <a:lnTo>
                        <a:pt x="204" y="254"/>
                      </a:lnTo>
                      <a:lnTo>
                        <a:pt x="210" y="257"/>
                      </a:lnTo>
                      <a:lnTo>
                        <a:pt x="214" y="261"/>
                      </a:lnTo>
                      <a:lnTo>
                        <a:pt x="224" y="263"/>
                      </a:lnTo>
                      <a:lnTo>
                        <a:pt x="235" y="261"/>
                      </a:lnTo>
                      <a:lnTo>
                        <a:pt x="241" y="257"/>
                      </a:lnTo>
                      <a:lnTo>
                        <a:pt x="244" y="254"/>
                      </a:lnTo>
                      <a:lnTo>
                        <a:pt x="255" y="245"/>
                      </a:lnTo>
                      <a:lnTo>
                        <a:pt x="255" y="245"/>
                      </a:lnTo>
                      <a:lnTo>
                        <a:pt x="257" y="241"/>
                      </a:lnTo>
                      <a:lnTo>
                        <a:pt x="261" y="236"/>
                      </a:lnTo>
                      <a:lnTo>
                        <a:pt x="262" y="225"/>
                      </a:lnTo>
                      <a:lnTo>
                        <a:pt x="261" y="214"/>
                      </a:lnTo>
                      <a:lnTo>
                        <a:pt x="257" y="210"/>
                      </a:lnTo>
                      <a:lnTo>
                        <a:pt x="255" y="205"/>
                      </a:lnTo>
                      <a:lnTo>
                        <a:pt x="181" y="13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sz="1400">
                    <a:solidFill>
                      <a:srgbClr val="44546A"/>
                    </a:solidFill>
                    <a:latin typeface="Agency FB" panose="020B0503020202020204" pitchFamily="34" charset="0"/>
                  </a:endParaRPr>
                </a:p>
              </p:txBody>
            </p:sp>
          </p:grpSp>
        </p:grpSp>
      </p:grpSp>
      <p:sp>
        <p:nvSpPr>
          <p:cNvPr id="35" name="Title 13"/>
          <p:cNvSpPr txBox="1">
            <a:spLocks/>
          </p:cNvSpPr>
          <p:nvPr/>
        </p:nvSpPr>
        <p:spPr>
          <a:xfrm>
            <a:off x="6367763" y="1652607"/>
            <a:ext cx="6096680" cy="634475"/>
          </a:xfrm>
          <a:prstGeom prst="rect">
            <a:avLst/>
          </a:prstGeom>
        </p:spPr>
        <p:txBody>
          <a:bodyPr vert="horz" lIns="121920" tIns="60960" rIns="121920" bIns="60960" rtlCol="0" anchor="ctr">
            <a:noAutofit/>
          </a:bodyPr>
          <a:lstStyle/>
          <a:p>
            <a:pPr>
              <a:spcBef>
                <a:spcPct val="0"/>
              </a:spcBef>
              <a:defRPr/>
            </a:pPr>
            <a:r>
              <a:rPr lang="id-ID" sz="4800" b="1">
                <a:solidFill>
                  <a:srgbClr val="44546A"/>
                </a:solidFill>
                <a:latin typeface="Agency FB" panose="020B0503020202020204" pitchFamily="34" charset="0"/>
                <a:ea typeface="Roboto" panose="02000000000000000000" pitchFamily="2" charset="0"/>
                <a:cs typeface="+mj-cs"/>
              </a:rPr>
              <a:t>Mobile App</a:t>
            </a:r>
            <a:endParaRPr lang="en-US" sz="4800" b="1" dirty="0">
              <a:solidFill>
                <a:srgbClr val="44546A"/>
              </a:solidFill>
              <a:latin typeface="Agency FB" panose="020B0503020202020204" pitchFamily="34" charset="0"/>
              <a:ea typeface="Roboto" panose="02000000000000000000" pitchFamily="2" charset="0"/>
              <a:cs typeface="+mj-cs"/>
            </a:endParaRPr>
          </a:p>
        </p:txBody>
      </p:sp>
    </p:spTree>
    <p:extLst>
      <p:ext uri="{BB962C8B-B14F-4D97-AF65-F5344CB8AC3E}">
        <p14:creationId xmlns:p14="http://schemas.microsoft.com/office/powerpoint/2010/main" val="379177283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arn(inVertical)">
                                      <p:cBhvr>
                                        <p:cTn id="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11436823" y="361731"/>
            <a:ext cx="477272" cy="328187"/>
          </a:xfrm>
          <a:prstGeom prst="roundRect">
            <a:avLst/>
          </a:prstGeom>
          <a:solidFill>
            <a:schemeClr val="tx2">
              <a:lumMod val="40000"/>
              <a:lumOff val="60000"/>
            </a:schemeClr>
          </a:solid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DBBBA498-DA9E-49E0-9B68-36103A5B348F}" type="slidenum">
              <a:rPr lang="id-ID" sz="1200">
                <a:solidFill>
                  <a:prstClr val="white"/>
                </a:solidFill>
                <a:latin typeface="Agency FB" panose="020B0503020202020204" pitchFamily="34" charset="0"/>
              </a:rPr>
              <a:pPr algn="ctr"/>
              <a:t>9</a:t>
            </a:fld>
            <a:endParaRPr lang="en-US" sz="1200">
              <a:solidFill>
                <a:prstClr val="white"/>
              </a:solidFill>
              <a:latin typeface="Agency FB" panose="020B0503020202020204" pitchFamily="34" charset="0"/>
            </a:endParaRPr>
          </a:p>
        </p:txBody>
      </p:sp>
      <p:sp>
        <p:nvSpPr>
          <p:cNvPr id="6" name="Rectangle 5"/>
          <p:cNvSpPr/>
          <p:nvPr/>
        </p:nvSpPr>
        <p:spPr>
          <a:xfrm>
            <a:off x="0" y="6723529"/>
            <a:ext cx="12192000" cy="147918"/>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gency FB" panose="020B0503020202020204" pitchFamily="34" charset="0"/>
            </a:endParaRPr>
          </a:p>
        </p:txBody>
      </p:sp>
      <p:grpSp>
        <p:nvGrpSpPr>
          <p:cNvPr id="7" name="Group 6"/>
          <p:cNvGrpSpPr/>
          <p:nvPr/>
        </p:nvGrpSpPr>
        <p:grpSpPr>
          <a:xfrm>
            <a:off x="506727" y="633405"/>
            <a:ext cx="3406365" cy="6331624"/>
            <a:chOff x="1125293" y="1739462"/>
            <a:chExt cx="2444532" cy="4780420"/>
          </a:xfrm>
        </p:grpSpPr>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25293" y="1739462"/>
              <a:ext cx="2444532" cy="4780420"/>
            </a:xfrm>
            <a:prstGeom prst="rect">
              <a:avLst/>
            </a:prstGeom>
          </p:spPr>
        </p:pic>
        <p:sp>
          <p:nvSpPr>
            <p:cNvPr id="9" name="Rectangle 17"/>
            <p:cNvSpPr/>
            <p:nvPr/>
          </p:nvSpPr>
          <p:spPr>
            <a:xfrm>
              <a:off x="1669774" y="2389634"/>
              <a:ext cx="1506069" cy="2817975"/>
            </a:xfrm>
            <a:custGeom>
              <a:avLst/>
              <a:gdLst>
                <a:gd name="connsiteX0" fmla="*/ 0 w 1470206"/>
                <a:gd name="connsiteY0" fmla="*/ 0 h 2784028"/>
                <a:gd name="connsiteX1" fmla="*/ 1470206 w 1470206"/>
                <a:gd name="connsiteY1" fmla="*/ 0 h 2784028"/>
                <a:gd name="connsiteX2" fmla="*/ 1470206 w 1470206"/>
                <a:gd name="connsiteY2" fmla="*/ 2784028 h 2784028"/>
                <a:gd name="connsiteX3" fmla="*/ 0 w 1470206"/>
                <a:gd name="connsiteY3" fmla="*/ 2784028 h 2784028"/>
                <a:gd name="connsiteX4" fmla="*/ 0 w 1470206"/>
                <a:gd name="connsiteY4" fmla="*/ 0 h 2784028"/>
                <a:gd name="connsiteX0" fmla="*/ 0 w 1470206"/>
                <a:gd name="connsiteY0" fmla="*/ 0 h 2784028"/>
                <a:gd name="connsiteX1" fmla="*/ 1470206 w 1470206"/>
                <a:gd name="connsiteY1" fmla="*/ 198783 h 2784028"/>
                <a:gd name="connsiteX2" fmla="*/ 1470206 w 1470206"/>
                <a:gd name="connsiteY2" fmla="*/ 2784028 h 2784028"/>
                <a:gd name="connsiteX3" fmla="*/ 0 w 1470206"/>
                <a:gd name="connsiteY3" fmla="*/ 2784028 h 2784028"/>
                <a:gd name="connsiteX4" fmla="*/ 0 w 1470206"/>
                <a:gd name="connsiteY4" fmla="*/ 0 h 2784028"/>
                <a:gd name="connsiteX0" fmla="*/ 0 w 1470206"/>
                <a:gd name="connsiteY0" fmla="*/ 0 h 2784028"/>
                <a:gd name="connsiteX1" fmla="*/ 1470206 w 1470206"/>
                <a:gd name="connsiteY1" fmla="*/ 198783 h 2784028"/>
                <a:gd name="connsiteX2" fmla="*/ 1470206 w 1470206"/>
                <a:gd name="connsiteY2" fmla="*/ 2784028 h 2784028"/>
                <a:gd name="connsiteX3" fmla="*/ 0 w 1470206"/>
                <a:gd name="connsiteY3" fmla="*/ 2784028 h 2784028"/>
                <a:gd name="connsiteX4" fmla="*/ 0 w 1470206"/>
                <a:gd name="connsiteY4" fmla="*/ 0 h 2784028"/>
                <a:gd name="connsiteX0" fmla="*/ 9939 w 1480145"/>
                <a:gd name="connsiteY0" fmla="*/ 0 h 2784028"/>
                <a:gd name="connsiteX1" fmla="*/ 1480145 w 1480145"/>
                <a:gd name="connsiteY1" fmla="*/ 198783 h 2784028"/>
                <a:gd name="connsiteX2" fmla="*/ 1480145 w 1480145"/>
                <a:gd name="connsiteY2" fmla="*/ 2784028 h 2784028"/>
                <a:gd name="connsiteX3" fmla="*/ 0 w 1480145"/>
                <a:gd name="connsiteY3" fmla="*/ 2704515 h 2784028"/>
                <a:gd name="connsiteX4" fmla="*/ 9939 w 1480145"/>
                <a:gd name="connsiteY4" fmla="*/ 0 h 2784028"/>
                <a:gd name="connsiteX0" fmla="*/ 9939 w 1480145"/>
                <a:gd name="connsiteY0" fmla="*/ 0 h 2784028"/>
                <a:gd name="connsiteX1" fmla="*/ 1480145 w 1480145"/>
                <a:gd name="connsiteY1" fmla="*/ 198783 h 2784028"/>
                <a:gd name="connsiteX2" fmla="*/ 1480145 w 1480145"/>
                <a:gd name="connsiteY2" fmla="*/ 2784028 h 2784028"/>
                <a:gd name="connsiteX3" fmla="*/ 0 w 1480145"/>
                <a:gd name="connsiteY3" fmla="*/ 2744272 h 2784028"/>
                <a:gd name="connsiteX4" fmla="*/ 9939 w 1480145"/>
                <a:gd name="connsiteY4" fmla="*/ 0 h 2784028"/>
                <a:gd name="connsiteX0" fmla="*/ 19878 w 1480145"/>
                <a:gd name="connsiteY0" fmla="*/ 0 h 2793971"/>
                <a:gd name="connsiteX1" fmla="*/ 1480145 w 1480145"/>
                <a:gd name="connsiteY1" fmla="*/ 208726 h 2793971"/>
                <a:gd name="connsiteX2" fmla="*/ 1480145 w 1480145"/>
                <a:gd name="connsiteY2" fmla="*/ 2793971 h 2793971"/>
                <a:gd name="connsiteX3" fmla="*/ 0 w 1480145"/>
                <a:gd name="connsiteY3" fmla="*/ 2754215 h 2793971"/>
                <a:gd name="connsiteX4" fmla="*/ 19878 w 1480145"/>
                <a:gd name="connsiteY4" fmla="*/ 0 h 27939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145" h="2793971">
                  <a:moveTo>
                    <a:pt x="19878" y="0"/>
                  </a:moveTo>
                  <a:lnTo>
                    <a:pt x="1480145" y="208726"/>
                  </a:lnTo>
                  <a:lnTo>
                    <a:pt x="1480145" y="2793971"/>
                  </a:lnTo>
                  <a:lnTo>
                    <a:pt x="0" y="2754215"/>
                  </a:lnTo>
                  <a:lnTo>
                    <a:pt x="19878" y="0"/>
                  </a:lnTo>
                  <a:close/>
                </a:path>
              </a:pathLst>
            </a:custGeom>
            <a:blipFill>
              <a:blip r:embed="rId5"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solidFill>
                  <a:prstClr val="white"/>
                </a:solidFill>
                <a:latin typeface="Agency FB" panose="020B0503020202020204" pitchFamily="34" charset="0"/>
              </a:endParaRPr>
            </a:p>
          </p:txBody>
        </p:sp>
      </p:grpSp>
      <p:sp>
        <p:nvSpPr>
          <p:cNvPr id="10" name="Title 13"/>
          <p:cNvSpPr txBox="1">
            <a:spLocks/>
          </p:cNvSpPr>
          <p:nvPr/>
        </p:nvSpPr>
        <p:spPr>
          <a:xfrm>
            <a:off x="4122806" y="2056409"/>
            <a:ext cx="6096680" cy="634475"/>
          </a:xfrm>
          <a:prstGeom prst="rect">
            <a:avLst/>
          </a:prstGeom>
        </p:spPr>
        <p:txBody>
          <a:bodyPr vert="horz" lIns="121920" tIns="60960" rIns="121920" bIns="60960" rtlCol="0" anchor="ctr">
            <a:noAutofit/>
          </a:bodyPr>
          <a:lstStyle/>
          <a:p>
            <a:pPr>
              <a:spcBef>
                <a:spcPct val="0"/>
              </a:spcBef>
              <a:defRPr/>
            </a:pPr>
            <a:r>
              <a:rPr lang="id-ID" sz="4800" b="1">
                <a:solidFill>
                  <a:srgbClr val="44546A"/>
                </a:solidFill>
                <a:latin typeface="Agency FB" panose="020B0503020202020204" pitchFamily="34" charset="0"/>
                <a:ea typeface="Roboto" panose="02000000000000000000" pitchFamily="2" charset="0"/>
                <a:cs typeface="+mj-cs"/>
              </a:rPr>
              <a:t>Device Screen App</a:t>
            </a:r>
            <a:endParaRPr lang="en-US" sz="4800" b="1" dirty="0">
              <a:solidFill>
                <a:srgbClr val="44546A"/>
              </a:solidFill>
              <a:latin typeface="Agency FB" panose="020B0503020202020204" pitchFamily="34" charset="0"/>
              <a:ea typeface="Roboto" panose="02000000000000000000" pitchFamily="2" charset="0"/>
              <a:cs typeface="+mj-cs"/>
            </a:endParaRPr>
          </a:p>
        </p:txBody>
      </p:sp>
      <p:grpSp>
        <p:nvGrpSpPr>
          <p:cNvPr id="11" name="Group 10"/>
          <p:cNvGrpSpPr/>
          <p:nvPr/>
        </p:nvGrpSpPr>
        <p:grpSpPr>
          <a:xfrm>
            <a:off x="4257963" y="3044988"/>
            <a:ext cx="7417496" cy="1715191"/>
            <a:chOff x="683717" y="4871473"/>
            <a:chExt cx="7417496" cy="1715191"/>
          </a:xfrm>
        </p:grpSpPr>
        <p:grpSp>
          <p:nvGrpSpPr>
            <p:cNvPr id="12" name="Group 11"/>
            <p:cNvGrpSpPr/>
            <p:nvPr/>
          </p:nvGrpSpPr>
          <p:grpSpPr>
            <a:xfrm>
              <a:off x="683717" y="4876836"/>
              <a:ext cx="707455" cy="764880"/>
              <a:chOff x="4459441" y="3503594"/>
              <a:chExt cx="707454" cy="764880"/>
            </a:xfrm>
          </p:grpSpPr>
          <p:sp>
            <p:nvSpPr>
              <p:cNvPr id="26" name="Rectangle 25"/>
              <p:cNvSpPr/>
              <p:nvPr/>
            </p:nvSpPr>
            <p:spPr>
              <a:xfrm>
                <a:off x="4459441" y="3521679"/>
                <a:ext cx="700612" cy="7467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solidFill>
                    <a:prstClr val="white"/>
                  </a:solidFill>
                  <a:latin typeface="Agency FB" panose="020B0503020202020204" pitchFamily="34" charset="0"/>
                </a:endParaRPr>
              </a:p>
            </p:txBody>
          </p:sp>
          <p:sp>
            <p:nvSpPr>
              <p:cNvPr id="27" name="Oval 26"/>
              <p:cNvSpPr/>
              <p:nvPr/>
            </p:nvSpPr>
            <p:spPr>
              <a:xfrm>
                <a:off x="4464827" y="3503594"/>
                <a:ext cx="702068" cy="759517"/>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prstClr val="white"/>
                    </a:solidFill>
                    <a:latin typeface="Agency FB" panose="020B0503020202020204" pitchFamily="34" charset="0"/>
                  </a:rPr>
                  <a:t> </a:t>
                </a:r>
              </a:p>
            </p:txBody>
          </p:sp>
        </p:grpSp>
        <p:grpSp>
          <p:nvGrpSpPr>
            <p:cNvPr id="13" name="Group 12"/>
            <p:cNvGrpSpPr/>
            <p:nvPr/>
          </p:nvGrpSpPr>
          <p:grpSpPr>
            <a:xfrm>
              <a:off x="683717" y="5821784"/>
              <a:ext cx="707455" cy="764880"/>
              <a:chOff x="5400121" y="3503594"/>
              <a:chExt cx="707454" cy="764880"/>
            </a:xfrm>
          </p:grpSpPr>
          <p:sp>
            <p:nvSpPr>
              <p:cNvPr id="24" name="Rectangle 23"/>
              <p:cNvSpPr/>
              <p:nvPr/>
            </p:nvSpPr>
            <p:spPr>
              <a:xfrm>
                <a:off x="5400121" y="3521679"/>
                <a:ext cx="700612" cy="7467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solidFill>
                    <a:prstClr val="white"/>
                  </a:solidFill>
                  <a:latin typeface="Agency FB" panose="020B0503020202020204" pitchFamily="34" charset="0"/>
                </a:endParaRPr>
              </a:p>
            </p:txBody>
          </p:sp>
          <p:sp>
            <p:nvSpPr>
              <p:cNvPr id="25" name="Oval 24"/>
              <p:cNvSpPr/>
              <p:nvPr/>
            </p:nvSpPr>
            <p:spPr>
              <a:xfrm>
                <a:off x="5405507" y="3503594"/>
                <a:ext cx="702068" cy="759517"/>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prstClr val="white"/>
                  </a:solidFill>
                  <a:latin typeface="Agency FB" panose="020B0503020202020204" pitchFamily="34" charset="0"/>
                </a:endParaRPr>
              </a:p>
            </p:txBody>
          </p:sp>
        </p:grpSp>
        <p:grpSp>
          <p:nvGrpSpPr>
            <p:cNvPr id="14" name="Group 13"/>
            <p:cNvGrpSpPr/>
            <p:nvPr/>
          </p:nvGrpSpPr>
          <p:grpSpPr>
            <a:xfrm>
              <a:off x="4472354" y="4871473"/>
              <a:ext cx="707455" cy="764880"/>
              <a:chOff x="4459441" y="3503594"/>
              <a:chExt cx="707454" cy="764880"/>
            </a:xfrm>
          </p:grpSpPr>
          <p:sp>
            <p:nvSpPr>
              <p:cNvPr id="22" name="Rectangle 21"/>
              <p:cNvSpPr/>
              <p:nvPr/>
            </p:nvSpPr>
            <p:spPr>
              <a:xfrm>
                <a:off x="4459441" y="3521679"/>
                <a:ext cx="700612" cy="74679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solidFill>
                    <a:prstClr val="white"/>
                  </a:solidFill>
                  <a:latin typeface="Agency FB" panose="020B0503020202020204" pitchFamily="34" charset="0"/>
                </a:endParaRPr>
              </a:p>
            </p:txBody>
          </p:sp>
          <p:sp>
            <p:nvSpPr>
              <p:cNvPr id="23" name="Oval 22"/>
              <p:cNvSpPr/>
              <p:nvPr/>
            </p:nvSpPr>
            <p:spPr>
              <a:xfrm>
                <a:off x="4464827" y="3503594"/>
                <a:ext cx="702068" cy="759517"/>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prstClr val="white"/>
                  </a:solidFill>
                  <a:latin typeface="Agency FB" panose="020B0503020202020204" pitchFamily="34" charset="0"/>
                </a:endParaRPr>
              </a:p>
            </p:txBody>
          </p:sp>
        </p:grpSp>
        <p:grpSp>
          <p:nvGrpSpPr>
            <p:cNvPr id="15" name="Group 14"/>
            <p:cNvGrpSpPr/>
            <p:nvPr/>
          </p:nvGrpSpPr>
          <p:grpSpPr>
            <a:xfrm>
              <a:off x="4472354" y="5816421"/>
              <a:ext cx="707455" cy="764880"/>
              <a:chOff x="5400121" y="3503594"/>
              <a:chExt cx="707454" cy="764880"/>
            </a:xfrm>
          </p:grpSpPr>
          <p:sp>
            <p:nvSpPr>
              <p:cNvPr id="20" name="Rectangle 19"/>
              <p:cNvSpPr/>
              <p:nvPr/>
            </p:nvSpPr>
            <p:spPr>
              <a:xfrm>
                <a:off x="5400121" y="3521679"/>
                <a:ext cx="700612" cy="74679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solidFill>
                    <a:prstClr val="white"/>
                  </a:solidFill>
                  <a:latin typeface="Agency FB" panose="020B0503020202020204" pitchFamily="34" charset="0"/>
                </a:endParaRPr>
              </a:p>
            </p:txBody>
          </p:sp>
          <p:sp>
            <p:nvSpPr>
              <p:cNvPr id="21" name="Oval 20"/>
              <p:cNvSpPr/>
              <p:nvPr/>
            </p:nvSpPr>
            <p:spPr>
              <a:xfrm>
                <a:off x="5405507" y="3503594"/>
                <a:ext cx="702068" cy="759517"/>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prstClr val="white"/>
                  </a:solidFill>
                  <a:latin typeface="Agency FB" panose="020B0503020202020204" pitchFamily="34" charset="0"/>
                </a:endParaRPr>
              </a:p>
            </p:txBody>
          </p:sp>
        </p:grpSp>
        <p:sp>
          <p:nvSpPr>
            <p:cNvPr id="16" name="Content Placeholder 2"/>
            <p:cNvSpPr txBox="1">
              <a:spLocks/>
            </p:cNvSpPr>
            <p:nvPr/>
          </p:nvSpPr>
          <p:spPr>
            <a:xfrm>
              <a:off x="1585536" y="4972676"/>
              <a:ext cx="2671928" cy="68919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id-ID" b="1" dirty="0">
                  <a:solidFill>
                    <a:srgbClr val="44546A"/>
                  </a:solidFill>
                  <a:latin typeface="Agency FB" panose="020B0503020202020204" pitchFamily="34" charset="0"/>
                </a:rPr>
                <a:t>Clever &amp; Intellegence</a:t>
              </a:r>
              <a:r>
                <a:rPr lang="en-US" b="1" dirty="0">
                  <a:solidFill>
                    <a:srgbClr val="44546A"/>
                  </a:solidFill>
                  <a:latin typeface="Agency FB" panose="020B0503020202020204" pitchFamily="34" charset="0"/>
                </a:rPr>
                <a:t/>
              </a:r>
              <a:br>
                <a:rPr lang="en-US" b="1" dirty="0">
                  <a:solidFill>
                    <a:srgbClr val="44546A"/>
                  </a:solidFill>
                  <a:latin typeface="Agency FB" panose="020B0503020202020204" pitchFamily="34" charset="0"/>
                </a:rPr>
              </a:br>
              <a:r>
                <a:rPr lang="en-US" sz="1100" dirty="0">
                  <a:solidFill>
                    <a:srgbClr val="44546A"/>
                  </a:solidFill>
                  <a:latin typeface="Agency FB" panose="020B0503020202020204" pitchFamily="34" charset="0"/>
                </a:rPr>
                <a:t>Lorem ipsum dolor sit amet, consectetur adipiscing elit. </a:t>
              </a:r>
            </a:p>
          </p:txBody>
        </p:sp>
        <p:sp>
          <p:nvSpPr>
            <p:cNvPr id="17" name="Content Placeholder 2"/>
            <p:cNvSpPr txBox="1">
              <a:spLocks/>
            </p:cNvSpPr>
            <p:nvPr/>
          </p:nvSpPr>
          <p:spPr>
            <a:xfrm>
              <a:off x="1606062" y="5886748"/>
              <a:ext cx="2671928" cy="68919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id-ID" b="1" dirty="0">
                  <a:solidFill>
                    <a:srgbClr val="44546A"/>
                  </a:solidFill>
                  <a:latin typeface="Agency FB" panose="020B0503020202020204" pitchFamily="34" charset="0"/>
                </a:rPr>
                <a:t>Strong &amp; Energic</a:t>
              </a:r>
              <a:r>
                <a:rPr lang="en-US" b="1" dirty="0">
                  <a:solidFill>
                    <a:srgbClr val="44546A"/>
                  </a:solidFill>
                  <a:latin typeface="Agency FB" panose="020B0503020202020204" pitchFamily="34" charset="0"/>
                </a:rPr>
                <a:t/>
              </a:r>
              <a:br>
                <a:rPr lang="en-US" b="1" dirty="0">
                  <a:solidFill>
                    <a:srgbClr val="44546A"/>
                  </a:solidFill>
                  <a:latin typeface="Agency FB" panose="020B0503020202020204" pitchFamily="34" charset="0"/>
                </a:rPr>
              </a:br>
              <a:r>
                <a:rPr lang="en-US" sz="1100" dirty="0" err="1">
                  <a:solidFill>
                    <a:srgbClr val="44546A"/>
                  </a:solidFill>
                  <a:latin typeface="Agency FB" panose="020B0503020202020204" pitchFamily="34" charset="0"/>
                </a:rPr>
                <a:t>Lorem</a:t>
              </a:r>
              <a:r>
                <a:rPr lang="en-US" sz="1100" dirty="0">
                  <a:solidFill>
                    <a:srgbClr val="44546A"/>
                  </a:solidFill>
                  <a:latin typeface="Agency FB" panose="020B0503020202020204" pitchFamily="34" charset="0"/>
                </a:rPr>
                <a:t> ipsum dolor sit amet, consectetur adipiscing elit. </a:t>
              </a:r>
            </a:p>
          </p:txBody>
        </p:sp>
        <p:sp>
          <p:nvSpPr>
            <p:cNvPr id="18" name="Content Placeholder 2"/>
            <p:cNvSpPr txBox="1">
              <a:spLocks/>
            </p:cNvSpPr>
            <p:nvPr/>
          </p:nvSpPr>
          <p:spPr>
            <a:xfrm>
              <a:off x="5408759" y="4975564"/>
              <a:ext cx="2671928" cy="68919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id-ID" b="1" dirty="0">
                  <a:solidFill>
                    <a:srgbClr val="44546A"/>
                  </a:solidFill>
                  <a:latin typeface="Agency FB" panose="020B0503020202020204" pitchFamily="34" charset="0"/>
                </a:rPr>
                <a:t>Clever &amp; Intellegence</a:t>
              </a:r>
              <a:r>
                <a:rPr lang="en-US" b="1" dirty="0">
                  <a:solidFill>
                    <a:srgbClr val="44546A"/>
                  </a:solidFill>
                  <a:latin typeface="Agency FB" panose="020B0503020202020204" pitchFamily="34" charset="0"/>
                </a:rPr>
                <a:t/>
              </a:r>
              <a:br>
                <a:rPr lang="en-US" b="1" dirty="0">
                  <a:solidFill>
                    <a:srgbClr val="44546A"/>
                  </a:solidFill>
                  <a:latin typeface="Agency FB" panose="020B0503020202020204" pitchFamily="34" charset="0"/>
                </a:rPr>
              </a:br>
              <a:r>
                <a:rPr lang="en-US" sz="1100" dirty="0">
                  <a:solidFill>
                    <a:srgbClr val="44546A"/>
                  </a:solidFill>
                  <a:latin typeface="Agency FB" panose="020B0503020202020204" pitchFamily="34" charset="0"/>
                </a:rPr>
                <a:t>Lorem ipsum dolor sit amet, consectetur adipiscing elit. </a:t>
              </a:r>
            </a:p>
          </p:txBody>
        </p:sp>
        <p:sp>
          <p:nvSpPr>
            <p:cNvPr id="19" name="Content Placeholder 2"/>
            <p:cNvSpPr txBox="1">
              <a:spLocks/>
            </p:cNvSpPr>
            <p:nvPr/>
          </p:nvSpPr>
          <p:spPr>
            <a:xfrm>
              <a:off x="5429285" y="5889636"/>
              <a:ext cx="2671928" cy="68919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id-ID" b="1" dirty="0">
                  <a:solidFill>
                    <a:srgbClr val="44546A"/>
                  </a:solidFill>
                  <a:latin typeface="Agency FB" panose="020B0503020202020204" pitchFamily="34" charset="0"/>
                </a:rPr>
                <a:t>Strong &amp; Energic</a:t>
              </a:r>
              <a:r>
                <a:rPr lang="en-US" b="1" dirty="0">
                  <a:solidFill>
                    <a:srgbClr val="44546A"/>
                  </a:solidFill>
                  <a:latin typeface="Agency FB" panose="020B0503020202020204" pitchFamily="34" charset="0"/>
                </a:rPr>
                <a:t/>
              </a:r>
              <a:br>
                <a:rPr lang="en-US" b="1" dirty="0">
                  <a:solidFill>
                    <a:srgbClr val="44546A"/>
                  </a:solidFill>
                  <a:latin typeface="Agency FB" panose="020B0503020202020204" pitchFamily="34" charset="0"/>
                </a:rPr>
              </a:br>
              <a:r>
                <a:rPr lang="en-US" sz="1100" dirty="0" err="1">
                  <a:solidFill>
                    <a:srgbClr val="44546A"/>
                  </a:solidFill>
                  <a:latin typeface="Agency FB" panose="020B0503020202020204" pitchFamily="34" charset="0"/>
                </a:rPr>
                <a:t>Lorem</a:t>
              </a:r>
              <a:r>
                <a:rPr lang="en-US" sz="1100" dirty="0">
                  <a:solidFill>
                    <a:srgbClr val="44546A"/>
                  </a:solidFill>
                  <a:latin typeface="Agency FB" panose="020B0503020202020204" pitchFamily="34" charset="0"/>
                </a:rPr>
                <a:t> ipsum dolor sit amet, consectetur adipiscing elit. </a:t>
              </a:r>
            </a:p>
          </p:txBody>
        </p:sp>
      </p:grpSp>
      <p:sp>
        <p:nvSpPr>
          <p:cNvPr id="28" name="Content Placeholder 2"/>
          <p:cNvSpPr txBox="1">
            <a:spLocks/>
          </p:cNvSpPr>
          <p:nvPr/>
        </p:nvSpPr>
        <p:spPr>
          <a:xfrm>
            <a:off x="4122806" y="5237148"/>
            <a:ext cx="7314017" cy="90267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dirty="0">
                <a:solidFill>
                  <a:srgbClr val="44546A"/>
                </a:solidFill>
                <a:latin typeface="Agency FB" panose="020B050302020202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t>
            </a:r>
            <a:r>
              <a:rPr lang="en-US" sz="1100" dirty="0" err="1">
                <a:solidFill>
                  <a:srgbClr val="44546A"/>
                </a:solidFill>
                <a:latin typeface="Agency FB" panose="020B0503020202020204" pitchFamily="34" charset="0"/>
              </a:rPr>
              <a:t>augue</a:t>
            </a:r>
            <a:r>
              <a:rPr lang="en-US" sz="1100" dirty="0">
                <a:solidFill>
                  <a:srgbClr val="44546A"/>
                </a:solidFill>
                <a:latin typeface="Agency FB" panose="020B0503020202020204" pitchFamily="34" charset="0"/>
              </a:rPr>
              <a:t>. </a:t>
            </a:r>
            <a:r>
              <a:rPr lang="en-US" sz="1100" dirty="0" err="1">
                <a:solidFill>
                  <a:srgbClr val="44546A"/>
                </a:solidFill>
                <a:latin typeface="Agency FB" panose="020B0503020202020204" pitchFamily="34" charset="0"/>
              </a:rPr>
              <a:t>Lorem</a:t>
            </a:r>
            <a:r>
              <a:rPr lang="en-US" sz="1100" dirty="0">
                <a:solidFill>
                  <a:srgbClr val="44546A"/>
                </a:solidFill>
                <a:latin typeface="Agency FB" panose="020B0503020202020204" pitchFamily="34" charset="0"/>
              </a:rPr>
              <a:t> </a:t>
            </a:r>
            <a:r>
              <a:rPr lang="en-US" sz="1100" dirty="0" err="1">
                <a:solidFill>
                  <a:srgbClr val="44546A"/>
                </a:solidFill>
                <a:latin typeface="Agency FB" panose="020B0503020202020204" pitchFamily="34" charset="0"/>
              </a:rPr>
              <a:t>ipsum</a:t>
            </a:r>
            <a:r>
              <a:rPr lang="en-US" sz="1100" dirty="0">
                <a:solidFill>
                  <a:srgbClr val="44546A"/>
                </a:solidFill>
                <a:latin typeface="Agency FB" panose="020B0503020202020204" pitchFamily="34" charset="0"/>
              </a:rPr>
              <a:t> dolor sit </a:t>
            </a:r>
            <a:r>
              <a:rPr lang="en-US" sz="1100" dirty="0" err="1">
                <a:solidFill>
                  <a:srgbClr val="44546A"/>
                </a:solidFill>
                <a:latin typeface="Agency FB" panose="020B0503020202020204" pitchFamily="34" charset="0"/>
              </a:rPr>
              <a:t>amet</a:t>
            </a:r>
            <a:r>
              <a:rPr lang="en-US" sz="1100" dirty="0">
                <a:solidFill>
                  <a:srgbClr val="44546A"/>
                </a:solidFill>
                <a:latin typeface="Agency FB" panose="020B0503020202020204" pitchFamily="34" charset="0"/>
              </a:rPr>
              <a:t>, </a:t>
            </a:r>
            <a:r>
              <a:rPr lang="en-US" sz="1100" dirty="0" err="1">
                <a:solidFill>
                  <a:srgbClr val="44546A"/>
                </a:solidFill>
                <a:latin typeface="Agency FB" panose="020B0503020202020204" pitchFamily="34" charset="0"/>
              </a:rPr>
              <a:t>consectetur</a:t>
            </a:r>
            <a:r>
              <a:rPr lang="en-US" sz="1100" dirty="0">
                <a:solidFill>
                  <a:srgbClr val="44546A"/>
                </a:solidFill>
                <a:latin typeface="Agency FB" panose="020B0503020202020204" pitchFamily="34" charset="0"/>
              </a:rPr>
              <a:t> </a:t>
            </a:r>
            <a:r>
              <a:rPr lang="en-US" sz="1100" dirty="0" err="1">
                <a:solidFill>
                  <a:srgbClr val="44546A"/>
                </a:solidFill>
                <a:latin typeface="Agency FB" panose="020B0503020202020204" pitchFamily="34" charset="0"/>
              </a:rPr>
              <a:t>adipiscing</a:t>
            </a:r>
            <a:r>
              <a:rPr lang="en-US" sz="1100" dirty="0">
                <a:solidFill>
                  <a:srgbClr val="44546A"/>
                </a:solidFill>
                <a:latin typeface="Agency FB" panose="020B0503020202020204" pitchFamily="34" charset="0"/>
              </a:rPr>
              <a:t> </a:t>
            </a:r>
            <a:r>
              <a:rPr lang="en-US" sz="1100" dirty="0" err="1">
                <a:solidFill>
                  <a:srgbClr val="44546A"/>
                </a:solidFill>
                <a:latin typeface="Agency FB" panose="020B0503020202020204" pitchFamily="34" charset="0"/>
              </a:rPr>
              <a:t>elit</a:t>
            </a:r>
            <a:r>
              <a:rPr lang="en-US" sz="1100" dirty="0">
                <a:solidFill>
                  <a:srgbClr val="44546A"/>
                </a:solidFill>
                <a:latin typeface="Agency FB" panose="020B0503020202020204" pitchFamily="34" charset="0"/>
              </a:rPr>
              <a:t>. </a:t>
            </a:r>
            <a:r>
              <a:rPr lang="en-US" sz="1100" dirty="0" err="1">
                <a:solidFill>
                  <a:srgbClr val="44546A"/>
                </a:solidFill>
                <a:latin typeface="Agency FB" panose="020B0503020202020204" pitchFamily="34" charset="0"/>
              </a:rPr>
              <a:t>Curabitur</a:t>
            </a:r>
            <a:r>
              <a:rPr lang="en-US" sz="1100" dirty="0">
                <a:solidFill>
                  <a:srgbClr val="44546A"/>
                </a:solidFill>
                <a:latin typeface="Agency FB" panose="020B0503020202020204" pitchFamily="34" charset="0"/>
              </a:rPr>
              <a:t> </a:t>
            </a:r>
            <a:r>
              <a:rPr lang="en-US" sz="1100" dirty="0" err="1">
                <a:solidFill>
                  <a:srgbClr val="44546A"/>
                </a:solidFill>
                <a:latin typeface="Agency FB" panose="020B0503020202020204" pitchFamily="34" charset="0"/>
              </a:rPr>
              <a:t>elementum</a:t>
            </a:r>
            <a:r>
              <a:rPr lang="en-US" sz="1100" dirty="0">
                <a:solidFill>
                  <a:srgbClr val="44546A"/>
                </a:solidFill>
                <a:latin typeface="Agency FB" panose="020B0503020202020204" pitchFamily="34" charset="0"/>
              </a:rPr>
              <a:t> </a:t>
            </a:r>
            <a:r>
              <a:rPr lang="en-US" sz="1100" dirty="0" err="1">
                <a:solidFill>
                  <a:srgbClr val="44546A"/>
                </a:solidFill>
                <a:latin typeface="Agency FB" panose="020B0503020202020204" pitchFamily="34" charset="0"/>
              </a:rPr>
              <a:t>posuere</a:t>
            </a:r>
            <a:r>
              <a:rPr lang="en-US" sz="1100" dirty="0">
                <a:solidFill>
                  <a:srgbClr val="44546A"/>
                </a:solidFill>
                <a:latin typeface="Agency FB" panose="020B0503020202020204" pitchFamily="34" charset="0"/>
              </a:rPr>
              <a:t> </a:t>
            </a:r>
            <a:r>
              <a:rPr lang="en-US" sz="1100" dirty="0" err="1">
                <a:solidFill>
                  <a:srgbClr val="44546A"/>
                </a:solidFill>
                <a:latin typeface="Agency FB" panose="020B0503020202020204" pitchFamily="34" charset="0"/>
              </a:rPr>
              <a:t>pretium</a:t>
            </a:r>
            <a:r>
              <a:rPr lang="en-US" sz="1100">
                <a:solidFill>
                  <a:srgbClr val="44546A"/>
                </a:solidFill>
                <a:latin typeface="Agency FB" panose="020B0503020202020204" pitchFamily="34" charset="0"/>
              </a:rPr>
              <a:t>. </a:t>
            </a:r>
            <a:endParaRPr lang="id-ID" sz="1100" dirty="0">
              <a:solidFill>
                <a:srgbClr val="44546A"/>
              </a:solidFill>
              <a:latin typeface="Agency FB" panose="020B0503020202020204" pitchFamily="34" charset="0"/>
            </a:endParaRPr>
          </a:p>
        </p:txBody>
      </p:sp>
      <p:sp>
        <p:nvSpPr>
          <p:cNvPr id="29" name="Freeform 274"/>
          <p:cNvSpPr>
            <a:spLocks noEditPoints="1"/>
          </p:cNvSpPr>
          <p:nvPr/>
        </p:nvSpPr>
        <p:spPr bwMode="auto">
          <a:xfrm>
            <a:off x="8179418" y="4187478"/>
            <a:ext cx="434975" cy="436997"/>
          </a:xfrm>
          <a:custGeom>
            <a:avLst/>
            <a:gdLst>
              <a:gd name="T0" fmla="*/ 49 w 97"/>
              <a:gd name="T1" fmla="*/ 0 h 97"/>
              <a:gd name="T2" fmla="*/ 83 w 97"/>
              <a:gd name="T3" fmla="*/ 14 h 97"/>
              <a:gd name="T4" fmla="*/ 97 w 97"/>
              <a:gd name="T5" fmla="*/ 49 h 97"/>
              <a:gd name="T6" fmla="*/ 83 w 97"/>
              <a:gd name="T7" fmla="*/ 83 h 97"/>
              <a:gd name="T8" fmla="*/ 49 w 97"/>
              <a:gd name="T9" fmla="*/ 97 h 97"/>
              <a:gd name="T10" fmla="*/ 14 w 97"/>
              <a:gd name="T11" fmla="*/ 83 h 97"/>
              <a:gd name="T12" fmla="*/ 0 w 97"/>
              <a:gd name="T13" fmla="*/ 49 h 97"/>
              <a:gd name="T14" fmla="*/ 14 w 97"/>
              <a:gd name="T15" fmla="*/ 14 h 97"/>
              <a:gd name="T16" fmla="*/ 49 w 97"/>
              <a:gd name="T17" fmla="*/ 0 h 97"/>
              <a:gd name="T18" fmla="*/ 55 w 97"/>
              <a:gd name="T19" fmla="*/ 47 h 97"/>
              <a:gd name="T20" fmla="*/ 54 w 97"/>
              <a:gd name="T21" fmla="*/ 45 h 97"/>
              <a:gd name="T22" fmla="*/ 68 w 97"/>
              <a:gd name="T23" fmla="*/ 24 h 97"/>
              <a:gd name="T24" fmla="*/ 65 w 97"/>
              <a:gd name="T25" fmla="*/ 21 h 97"/>
              <a:gd name="T26" fmla="*/ 50 w 97"/>
              <a:gd name="T27" fmla="*/ 43 h 97"/>
              <a:gd name="T28" fmla="*/ 45 w 97"/>
              <a:gd name="T29" fmla="*/ 43 h 97"/>
              <a:gd name="T30" fmla="*/ 42 w 97"/>
              <a:gd name="T31" fmla="*/ 52 h 97"/>
              <a:gd name="T32" fmla="*/ 51 w 97"/>
              <a:gd name="T33" fmla="*/ 56 h 97"/>
              <a:gd name="T34" fmla="*/ 52 w 97"/>
              <a:gd name="T35" fmla="*/ 55 h 97"/>
              <a:gd name="T36" fmla="*/ 69 w 97"/>
              <a:gd name="T37" fmla="*/ 61 h 97"/>
              <a:gd name="T38" fmla="*/ 71 w 97"/>
              <a:gd name="T39" fmla="*/ 56 h 97"/>
              <a:gd name="T40" fmla="*/ 55 w 97"/>
              <a:gd name="T41" fmla="*/ 50 h 97"/>
              <a:gd name="T42" fmla="*/ 55 w 97"/>
              <a:gd name="T43" fmla="*/ 47 h 97"/>
              <a:gd name="T44" fmla="*/ 74 w 97"/>
              <a:gd name="T45" fmla="*/ 24 h 97"/>
              <a:gd name="T46" fmla="*/ 49 w 97"/>
              <a:gd name="T47" fmla="*/ 13 h 97"/>
              <a:gd name="T48" fmla="*/ 23 w 97"/>
              <a:gd name="T49" fmla="*/ 24 h 97"/>
              <a:gd name="T50" fmla="*/ 13 w 97"/>
              <a:gd name="T51" fmla="*/ 49 h 97"/>
              <a:gd name="T52" fmla="*/ 23 w 97"/>
              <a:gd name="T53" fmla="*/ 74 h 97"/>
              <a:gd name="T54" fmla="*/ 49 w 97"/>
              <a:gd name="T55" fmla="*/ 84 h 97"/>
              <a:gd name="T56" fmla="*/ 74 w 97"/>
              <a:gd name="T57" fmla="*/ 74 h 97"/>
              <a:gd name="T58" fmla="*/ 84 w 97"/>
              <a:gd name="T59" fmla="*/ 49 h 97"/>
              <a:gd name="T60" fmla="*/ 74 w 97"/>
              <a:gd name="T61" fmla="*/ 2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7" h="97">
                <a:moveTo>
                  <a:pt x="49" y="0"/>
                </a:moveTo>
                <a:cubicBezTo>
                  <a:pt x="62" y="0"/>
                  <a:pt x="74" y="5"/>
                  <a:pt x="83" y="14"/>
                </a:cubicBezTo>
                <a:cubicBezTo>
                  <a:pt x="92" y="23"/>
                  <a:pt x="97" y="35"/>
                  <a:pt x="97" y="49"/>
                </a:cubicBezTo>
                <a:cubicBezTo>
                  <a:pt x="97" y="62"/>
                  <a:pt x="92" y="74"/>
                  <a:pt x="83" y="83"/>
                </a:cubicBezTo>
                <a:cubicBezTo>
                  <a:pt x="74" y="92"/>
                  <a:pt x="62" y="97"/>
                  <a:pt x="49" y="97"/>
                </a:cubicBezTo>
                <a:cubicBezTo>
                  <a:pt x="35" y="97"/>
                  <a:pt x="23" y="92"/>
                  <a:pt x="14" y="83"/>
                </a:cubicBezTo>
                <a:cubicBezTo>
                  <a:pt x="5" y="74"/>
                  <a:pt x="0" y="62"/>
                  <a:pt x="0" y="49"/>
                </a:cubicBezTo>
                <a:cubicBezTo>
                  <a:pt x="0" y="35"/>
                  <a:pt x="5" y="23"/>
                  <a:pt x="14" y="14"/>
                </a:cubicBezTo>
                <a:cubicBezTo>
                  <a:pt x="23" y="5"/>
                  <a:pt x="35" y="0"/>
                  <a:pt x="49" y="0"/>
                </a:cubicBezTo>
                <a:close/>
                <a:moveTo>
                  <a:pt x="55" y="47"/>
                </a:moveTo>
                <a:cubicBezTo>
                  <a:pt x="54" y="46"/>
                  <a:pt x="54" y="45"/>
                  <a:pt x="54" y="45"/>
                </a:cubicBezTo>
                <a:cubicBezTo>
                  <a:pt x="59" y="38"/>
                  <a:pt x="64" y="31"/>
                  <a:pt x="68" y="24"/>
                </a:cubicBezTo>
                <a:cubicBezTo>
                  <a:pt x="67" y="23"/>
                  <a:pt x="66" y="22"/>
                  <a:pt x="65" y="21"/>
                </a:cubicBezTo>
                <a:cubicBezTo>
                  <a:pt x="59" y="28"/>
                  <a:pt x="54" y="35"/>
                  <a:pt x="50" y="43"/>
                </a:cubicBezTo>
                <a:cubicBezTo>
                  <a:pt x="48" y="42"/>
                  <a:pt x="47" y="43"/>
                  <a:pt x="45" y="43"/>
                </a:cubicBezTo>
                <a:cubicBezTo>
                  <a:pt x="42" y="45"/>
                  <a:pt x="40" y="49"/>
                  <a:pt x="42" y="52"/>
                </a:cubicBezTo>
                <a:cubicBezTo>
                  <a:pt x="43" y="56"/>
                  <a:pt x="47" y="58"/>
                  <a:pt x="51" y="56"/>
                </a:cubicBezTo>
                <a:cubicBezTo>
                  <a:pt x="51" y="56"/>
                  <a:pt x="52" y="56"/>
                  <a:pt x="52" y="55"/>
                </a:cubicBezTo>
                <a:cubicBezTo>
                  <a:pt x="58" y="58"/>
                  <a:pt x="63" y="60"/>
                  <a:pt x="69" y="61"/>
                </a:cubicBezTo>
                <a:cubicBezTo>
                  <a:pt x="70" y="59"/>
                  <a:pt x="71" y="58"/>
                  <a:pt x="71" y="56"/>
                </a:cubicBezTo>
                <a:cubicBezTo>
                  <a:pt x="66" y="54"/>
                  <a:pt x="61" y="51"/>
                  <a:pt x="55" y="50"/>
                </a:cubicBezTo>
                <a:cubicBezTo>
                  <a:pt x="55" y="49"/>
                  <a:pt x="55" y="48"/>
                  <a:pt x="55" y="47"/>
                </a:cubicBezTo>
                <a:close/>
                <a:moveTo>
                  <a:pt x="74" y="24"/>
                </a:moveTo>
                <a:cubicBezTo>
                  <a:pt x="67" y="17"/>
                  <a:pt x="58" y="13"/>
                  <a:pt x="49" y="13"/>
                </a:cubicBezTo>
                <a:cubicBezTo>
                  <a:pt x="39" y="13"/>
                  <a:pt x="30" y="17"/>
                  <a:pt x="23" y="24"/>
                </a:cubicBezTo>
                <a:cubicBezTo>
                  <a:pt x="17" y="30"/>
                  <a:pt x="13" y="39"/>
                  <a:pt x="13" y="49"/>
                </a:cubicBezTo>
                <a:cubicBezTo>
                  <a:pt x="13" y="58"/>
                  <a:pt x="17" y="67"/>
                  <a:pt x="23" y="74"/>
                </a:cubicBezTo>
                <a:cubicBezTo>
                  <a:pt x="30" y="80"/>
                  <a:pt x="39" y="84"/>
                  <a:pt x="49" y="84"/>
                </a:cubicBezTo>
                <a:cubicBezTo>
                  <a:pt x="58" y="84"/>
                  <a:pt x="67" y="80"/>
                  <a:pt x="74" y="74"/>
                </a:cubicBezTo>
                <a:cubicBezTo>
                  <a:pt x="80" y="67"/>
                  <a:pt x="84" y="58"/>
                  <a:pt x="84" y="49"/>
                </a:cubicBezTo>
                <a:cubicBezTo>
                  <a:pt x="84" y="39"/>
                  <a:pt x="80" y="30"/>
                  <a:pt x="74" y="2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 name="Freeform 329"/>
          <p:cNvSpPr>
            <a:spLocks noEditPoints="1"/>
          </p:cNvSpPr>
          <p:nvPr/>
        </p:nvSpPr>
        <p:spPr bwMode="auto">
          <a:xfrm>
            <a:off x="4395738" y="4246041"/>
            <a:ext cx="449136" cy="317633"/>
          </a:xfrm>
          <a:custGeom>
            <a:avLst/>
            <a:gdLst>
              <a:gd name="T0" fmla="*/ 18 w 222"/>
              <a:gd name="T1" fmla="*/ 113 h 157"/>
              <a:gd name="T2" fmla="*/ 94 w 222"/>
              <a:gd name="T3" fmla="*/ 113 h 157"/>
              <a:gd name="T4" fmla="*/ 107 w 222"/>
              <a:gd name="T5" fmla="*/ 157 h 157"/>
              <a:gd name="T6" fmla="*/ 5 w 222"/>
              <a:gd name="T7" fmla="*/ 157 h 157"/>
              <a:gd name="T8" fmla="*/ 18 w 222"/>
              <a:gd name="T9" fmla="*/ 113 h 157"/>
              <a:gd name="T10" fmla="*/ 18 w 222"/>
              <a:gd name="T11" fmla="*/ 113 h 157"/>
              <a:gd name="T12" fmla="*/ 209 w 222"/>
              <a:gd name="T13" fmla="*/ 73 h 157"/>
              <a:gd name="T14" fmla="*/ 209 w 222"/>
              <a:gd name="T15" fmla="*/ 86 h 157"/>
              <a:gd name="T16" fmla="*/ 220 w 222"/>
              <a:gd name="T17" fmla="*/ 95 h 157"/>
              <a:gd name="T18" fmla="*/ 207 w 222"/>
              <a:gd name="T19" fmla="*/ 95 h 157"/>
              <a:gd name="T20" fmla="*/ 200 w 222"/>
              <a:gd name="T21" fmla="*/ 106 h 157"/>
              <a:gd name="T22" fmla="*/ 200 w 222"/>
              <a:gd name="T23" fmla="*/ 93 h 157"/>
              <a:gd name="T24" fmla="*/ 187 w 222"/>
              <a:gd name="T25" fmla="*/ 84 h 157"/>
              <a:gd name="T26" fmla="*/ 200 w 222"/>
              <a:gd name="T27" fmla="*/ 86 h 157"/>
              <a:gd name="T28" fmla="*/ 209 w 222"/>
              <a:gd name="T29" fmla="*/ 73 h 157"/>
              <a:gd name="T30" fmla="*/ 209 w 222"/>
              <a:gd name="T31" fmla="*/ 73 h 157"/>
              <a:gd name="T32" fmla="*/ 20 w 222"/>
              <a:gd name="T33" fmla="*/ 84 h 157"/>
              <a:gd name="T34" fmla="*/ 14 w 222"/>
              <a:gd name="T35" fmla="*/ 95 h 157"/>
              <a:gd name="T36" fmla="*/ 0 w 222"/>
              <a:gd name="T37" fmla="*/ 95 h 157"/>
              <a:gd name="T38" fmla="*/ 11 w 222"/>
              <a:gd name="T39" fmla="*/ 102 h 157"/>
              <a:gd name="T40" fmla="*/ 11 w 222"/>
              <a:gd name="T41" fmla="*/ 115 h 157"/>
              <a:gd name="T42" fmla="*/ 18 w 222"/>
              <a:gd name="T43" fmla="*/ 104 h 157"/>
              <a:gd name="T44" fmla="*/ 34 w 222"/>
              <a:gd name="T45" fmla="*/ 104 h 157"/>
              <a:gd name="T46" fmla="*/ 20 w 222"/>
              <a:gd name="T47" fmla="*/ 97 h 157"/>
              <a:gd name="T48" fmla="*/ 20 w 222"/>
              <a:gd name="T49" fmla="*/ 84 h 157"/>
              <a:gd name="T50" fmla="*/ 20 w 222"/>
              <a:gd name="T51" fmla="*/ 84 h 157"/>
              <a:gd name="T52" fmla="*/ 82 w 222"/>
              <a:gd name="T53" fmla="*/ 0 h 157"/>
              <a:gd name="T54" fmla="*/ 80 w 222"/>
              <a:gd name="T55" fmla="*/ 26 h 157"/>
              <a:gd name="T56" fmla="*/ 105 w 222"/>
              <a:gd name="T57" fmla="*/ 42 h 157"/>
              <a:gd name="T58" fmla="*/ 78 w 222"/>
              <a:gd name="T59" fmla="*/ 39 h 157"/>
              <a:gd name="T60" fmla="*/ 62 w 222"/>
              <a:gd name="T61" fmla="*/ 64 h 157"/>
              <a:gd name="T62" fmla="*/ 65 w 222"/>
              <a:gd name="T63" fmla="*/ 37 h 157"/>
              <a:gd name="T64" fmla="*/ 40 w 222"/>
              <a:gd name="T65" fmla="*/ 22 h 157"/>
              <a:gd name="T66" fmla="*/ 67 w 222"/>
              <a:gd name="T67" fmla="*/ 22 h 157"/>
              <a:gd name="T68" fmla="*/ 82 w 222"/>
              <a:gd name="T69" fmla="*/ 0 h 157"/>
              <a:gd name="T70" fmla="*/ 82 w 222"/>
              <a:gd name="T71" fmla="*/ 0 h 157"/>
              <a:gd name="T72" fmla="*/ 133 w 222"/>
              <a:gd name="T73" fmla="*/ 113 h 157"/>
              <a:gd name="T74" fmla="*/ 209 w 222"/>
              <a:gd name="T75" fmla="*/ 113 h 157"/>
              <a:gd name="T76" fmla="*/ 222 w 222"/>
              <a:gd name="T77" fmla="*/ 157 h 157"/>
              <a:gd name="T78" fmla="*/ 120 w 222"/>
              <a:gd name="T79" fmla="*/ 157 h 157"/>
              <a:gd name="T80" fmla="*/ 133 w 222"/>
              <a:gd name="T81" fmla="*/ 113 h 157"/>
              <a:gd name="T82" fmla="*/ 133 w 222"/>
              <a:gd name="T83" fmla="*/ 113 h 157"/>
              <a:gd name="T84" fmla="*/ 74 w 222"/>
              <a:gd name="T85" fmla="*/ 55 h 157"/>
              <a:gd name="T86" fmla="*/ 60 w 222"/>
              <a:gd name="T87" fmla="*/ 99 h 157"/>
              <a:gd name="T88" fmla="*/ 162 w 222"/>
              <a:gd name="T89" fmla="*/ 99 h 157"/>
              <a:gd name="T90" fmla="*/ 149 w 222"/>
              <a:gd name="T91" fmla="*/ 55 h 157"/>
              <a:gd name="T92" fmla="*/ 74 w 222"/>
              <a:gd name="T93" fmla="*/ 55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2" h="157">
                <a:moveTo>
                  <a:pt x="18" y="113"/>
                </a:moveTo>
                <a:lnTo>
                  <a:pt x="94" y="113"/>
                </a:lnTo>
                <a:lnTo>
                  <a:pt x="107" y="157"/>
                </a:lnTo>
                <a:lnTo>
                  <a:pt x="5" y="157"/>
                </a:lnTo>
                <a:lnTo>
                  <a:pt x="18" y="113"/>
                </a:lnTo>
                <a:lnTo>
                  <a:pt x="18" y="113"/>
                </a:lnTo>
                <a:close/>
                <a:moveTo>
                  <a:pt x="209" y="73"/>
                </a:moveTo>
                <a:lnTo>
                  <a:pt x="209" y="86"/>
                </a:lnTo>
                <a:lnTo>
                  <a:pt x="220" y="95"/>
                </a:lnTo>
                <a:lnTo>
                  <a:pt x="207" y="95"/>
                </a:lnTo>
                <a:lnTo>
                  <a:pt x="200" y="106"/>
                </a:lnTo>
                <a:lnTo>
                  <a:pt x="200" y="93"/>
                </a:lnTo>
                <a:lnTo>
                  <a:pt x="187" y="84"/>
                </a:lnTo>
                <a:lnTo>
                  <a:pt x="200" y="86"/>
                </a:lnTo>
                <a:lnTo>
                  <a:pt x="209" y="73"/>
                </a:lnTo>
                <a:lnTo>
                  <a:pt x="209" y="73"/>
                </a:lnTo>
                <a:close/>
                <a:moveTo>
                  <a:pt x="20" y="84"/>
                </a:moveTo>
                <a:lnTo>
                  <a:pt x="14" y="95"/>
                </a:lnTo>
                <a:lnTo>
                  <a:pt x="0" y="95"/>
                </a:lnTo>
                <a:lnTo>
                  <a:pt x="11" y="102"/>
                </a:lnTo>
                <a:lnTo>
                  <a:pt x="11" y="115"/>
                </a:lnTo>
                <a:lnTo>
                  <a:pt x="18" y="104"/>
                </a:lnTo>
                <a:lnTo>
                  <a:pt x="34" y="104"/>
                </a:lnTo>
                <a:lnTo>
                  <a:pt x="20" y="97"/>
                </a:lnTo>
                <a:lnTo>
                  <a:pt x="20" y="84"/>
                </a:lnTo>
                <a:lnTo>
                  <a:pt x="20" y="84"/>
                </a:lnTo>
                <a:close/>
                <a:moveTo>
                  <a:pt x="82" y="0"/>
                </a:moveTo>
                <a:lnTo>
                  <a:pt x="80" y="26"/>
                </a:lnTo>
                <a:lnTo>
                  <a:pt x="105" y="42"/>
                </a:lnTo>
                <a:lnTo>
                  <a:pt x="78" y="39"/>
                </a:lnTo>
                <a:lnTo>
                  <a:pt x="62" y="64"/>
                </a:lnTo>
                <a:lnTo>
                  <a:pt x="65" y="37"/>
                </a:lnTo>
                <a:lnTo>
                  <a:pt x="40" y="22"/>
                </a:lnTo>
                <a:lnTo>
                  <a:pt x="67" y="22"/>
                </a:lnTo>
                <a:lnTo>
                  <a:pt x="82" y="0"/>
                </a:lnTo>
                <a:lnTo>
                  <a:pt x="82" y="0"/>
                </a:lnTo>
                <a:close/>
                <a:moveTo>
                  <a:pt x="133" y="113"/>
                </a:moveTo>
                <a:lnTo>
                  <a:pt x="209" y="113"/>
                </a:lnTo>
                <a:lnTo>
                  <a:pt x="222" y="157"/>
                </a:lnTo>
                <a:lnTo>
                  <a:pt x="120" y="157"/>
                </a:lnTo>
                <a:lnTo>
                  <a:pt x="133" y="113"/>
                </a:lnTo>
                <a:lnTo>
                  <a:pt x="133" y="113"/>
                </a:lnTo>
                <a:close/>
                <a:moveTo>
                  <a:pt x="74" y="55"/>
                </a:moveTo>
                <a:lnTo>
                  <a:pt x="60" y="99"/>
                </a:lnTo>
                <a:lnTo>
                  <a:pt x="162" y="99"/>
                </a:lnTo>
                <a:lnTo>
                  <a:pt x="149" y="55"/>
                </a:lnTo>
                <a:lnTo>
                  <a:pt x="74" y="5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339"/>
          <p:cNvSpPr>
            <a:spLocks/>
          </p:cNvSpPr>
          <p:nvPr/>
        </p:nvSpPr>
        <p:spPr bwMode="auto">
          <a:xfrm>
            <a:off x="8192569" y="3239213"/>
            <a:ext cx="408674" cy="394513"/>
          </a:xfrm>
          <a:custGeom>
            <a:avLst/>
            <a:gdLst>
              <a:gd name="T0" fmla="*/ 26 w 91"/>
              <a:gd name="T1" fmla="*/ 25 h 88"/>
              <a:gd name="T2" fmla="*/ 51 w 91"/>
              <a:gd name="T3" fmla="*/ 25 h 88"/>
              <a:gd name="T4" fmla="*/ 53 w 91"/>
              <a:gd name="T5" fmla="*/ 21 h 88"/>
              <a:gd name="T6" fmla="*/ 49 w 91"/>
              <a:gd name="T7" fmla="*/ 15 h 88"/>
              <a:gd name="T8" fmla="*/ 50 w 91"/>
              <a:gd name="T9" fmla="*/ 3 h 88"/>
              <a:gd name="T10" fmla="*/ 58 w 91"/>
              <a:gd name="T11" fmla="*/ 0 h 88"/>
              <a:gd name="T12" fmla="*/ 67 w 91"/>
              <a:gd name="T13" fmla="*/ 3 h 88"/>
              <a:gd name="T14" fmla="*/ 68 w 91"/>
              <a:gd name="T15" fmla="*/ 15 h 88"/>
              <a:gd name="T16" fmla="*/ 64 w 91"/>
              <a:gd name="T17" fmla="*/ 21 h 88"/>
              <a:gd name="T18" fmla="*/ 65 w 91"/>
              <a:gd name="T19" fmla="*/ 25 h 88"/>
              <a:gd name="T20" fmla="*/ 91 w 91"/>
              <a:gd name="T21" fmla="*/ 25 h 88"/>
              <a:gd name="T22" fmla="*/ 91 w 91"/>
              <a:gd name="T23" fmla="*/ 49 h 88"/>
              <a:gd name="T24" fmla="*/ 87 w 91"/>
              <a:gd name="T25" fmla="*/ 51 h 88"/>
              <a:gd name="T26" fmla="*/ 81 w 91"/>
              <a:gd name="T27" fmla="*/ 47 h 88"/>
              <a:gd name="T28" fmla="*/ 70 w 91"/>
              <a:gd name="T29" fmla="*/ 48 h 88"/>
              <a:gd name="T30" fmla="*/ 67 w 91"/>
              <a:gd name="T31" fmla="*/ 56 h 88"/>
              <a:gd name="T32" fmla="*/ 70 w 91"/>
              <a:gd name="T33" fmla="*/ 64 h 88"/>
              <a:gd name="T34" fmla="*/ 81 w 91"/>
              <a:gd name="T35" fmla="*/ 65 h 88"/>
              <a:gd name="T36" fmla="*/ 87 w 91"/>
              <a:gd name="T37" fmla="*/ 61 h 88"/>
              <a:gd name="T38" fmla="*/ 91 w 91"/>
              <a:gd name="T39" fmla="*/ 62 h 88"/>
              <a:gd name="T40" fmla="*/ 91 w 91"/>
              <a:gd name="T41" fmla="*/ 88 h 88"/>
              <a:gd name="T42" fmla="*/ 64 w 91"/>
              <a:gd name="T43" fmla="*/ 88 h 88"/>
              <a:gd name="T44" fmla="*/ 63 w 91"/>
              <a:gd name="T45" fmla="*/ 85 h 88"/>
              <a:gd name="T46" fmla="*/ 67 w 91"/>
              <a:gd name="T47" fmla="*/ 79 h 88"/>
              <a:gd name="T48" fmla="*/ 66 w 91"/>
              <a:gd name="T49" fmla="*/ 68 h 88"/>
              <a:gd name="T50" fmla="*/ 58 w 91"/>
              <a:gd name="T51" fmla="*/ 66 h 88"/>
              <a:gd name="T52" fmla="*/ 50 w 91"/>
              <a:gd name="T53" fmla="*/ 68 h 88"/>
              <a:gd name="T54" fmla="*/ 49 w 91"/>
              <a:gd name="T55" fmla="*/ 79 h 88"/>
              <a:gd name="T56" fmla="*/ 53 w 91"/>
              <a:gd name="T57" fmla="*/ 85 h 88"/>
              <a:gd name="T58" fmla="*/ 51 w 91"/>
              <a:gd name="T59" fmla="*/ 88 h 88"/>
              <a:gd name="T60" fmla="*/ 26 w 91"/>
              <a:gd name="T61" fmla="*/ 88 h 88"/>
              <a:gd name="T62" fmla="*/ 26 w 91"/>
              <a:gd name="T63" fmla="*/ 64 h 88"/>
              <a:gd name="T64" fmla="*/ 22 w 91"/>
              <a:gd name="T65" fmla="*/ 62 h 88"/>
              <a:gd name="T66" fmla="*/ 16 w 91"/>
              <a:gd name="T67" fmla="*/ 67 h 88"/>
              <a:gd name="T68" fmla="*/ 4 w 91"/>
              <a:gd name="T69" fmla="*/ 65 h 88"/>
              <a:gd name="T70" fmla="*/ 1 w 91"/>
              <a:gd name="T71" fmla="*/ 57 h 88"/>
              <a:gd name="T72" fmla="*/ 4 w 91"/>
              <a:gd name="T73" fmla="*/ 48 h 88"/>
              <a:gd name="T74" fmla="*/ 16 w 91"/>
              <a:gd name="T75" fmla="*/ 47 h 88"/>
              <a:gd name="T76" fmla="*/ 22 w 91"/>
              <a:gd name="T77" fmla="*/ 51 h 88"/>
              <a:gd name="T78" fmla="*/ 26 w 91"/>
              <a:gd name="T79" fmla="*/ 49 h 88"/>
              <a:gd name="T80" fmla="*/ 26 w 91"/>
              <a:gd name="T81" fmla="*/ 2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1" h="88">
                <a:moveTo>
                  <a:pt x="26" y="25"/>
                </a:moveTo>
                <a:cubicBezTo>
                  <a:pt x="51" y="25"/>
                  <a:pt x="51" y="25"/>
                  <a:pt x="51" y="25"/>
                </a:cubicBezTo>
                <a:cubicBezTo>
                  <a:pt x="52" y="24"/>
                  <a:pt x="54" y="23"/>
                  <a:pt x="53" y="21"/>
                </a:cubicBezTo>
                <a:cubicBezTo>
                  <a:pt x="52" y="19"/>
                  <a:pt x="50" y="17"/>
                  <a:pt x="49" y="15"/>
                </a:cubicBezTo>
                <a:cubicBezTo>
                  <a:pt x="46" y="12"/>
                  <a:pt x="47" y="6"/>
                  <a:pt x="50" y="3"/>
                </a:cubicBezTo>
                <a:cubicBezTo>
                  <a:pt x="53" y="0"/>
                  <a:pt x="58" y="0"/>
                  <a:pt x="58" y="0"/>
                </a:cubicBezTo>
                <a:cubicBezTo>
                  <a:pt x="58" y="0"/>
                  <a:pt x="64" y="0"/>
                  <a:pt x="67" y="3"/>
                </a:cubicBezTo>
                <a:cubicBezTo>
                  <a:pt x="70" y="6"/>
                  <a:pt x="70" y="12"/>
                  <a:pt x="68" y="15"/>
                </a:cubicBezTo>
                <a:cubicBezTo>
                  <a:pt x="67" y="17"/>
                  <a:pt x="65" y="19"/>
                  <a:pt x="64" y="21"/>
                </a:cubicBezTo>
                <a:cubicBezTo>
                  <a:pt x="63" y="23"/>
                  <a:pt x="64" y="24"/>
                  <a:pt x="65" y="25"/>
                </a:cubicBezTo>
                <a:cubicBezTo>
                  <a:pt x="91" y="25"/>
                  <a:pt x="91" y="25"/>
                  <a:pt x="91" y="25"/>
                </a:cubicBezTo>
                <a:cubicBezTo>
                  <a:pt x="91" y="49"/>
                  <a:pt x="91" y="49"/>
                  <a:pt x="91" y="49"/>
                </a:cubicBezTo>
                <a:cubicBezTo>
                  <a:pt x="90" y="50"/>
                  <a:pt x="89" y="51"/>
                  <a:pt x="87" y="51"/>
                </a:cubicBezTo>
                <a:cubicBezTo>
                  <a:pt x="85" y="50"/>
                  <a:pt x="83" y="48"/>
                  <a:pt x="81" y="47"/>
                </a:cubicBezTo>
                <a:cubicBezTo>
                  <a:pt x="78" y="44"/>
                  <a:pt x="73" y="45"/>
                  <a:pt x="70" y="48"/>
                </a:cubicBezTo>
                <a:cubicBezTo>
                  <a:pt x="67" y="51"/>
                  <a:pt x="67" y="56"/>
                  <a:pt x="67" y="56"/>
                </a:cubicBezTo>
                <a:cubicBezTo>
                  <a:pt x="67" y="56"/>
                  <a:pt x="67" y="61"/>
                  <a:pt x="70" y="64"/>
                </a:cubicBezTo>
                <a:cubicBezTo>
                  <a:pt x="73" y="67"/>
                  <a:pt x="78" y="67"/>
                  <a:pt x="81" y="65"/>
                </a:cubicBezTo>
                <a:cubicBezTo>
                  <a:pt x="83" y="64"/>
                  <a:pt x="85" y="62"/>
                  <a:pt x="87" y="61"/>
                </a:cubicBezTo>
                <a:cubicBezTo>
                  <a:pt x="89" y="60"/>
                  <a:pt x="90" y="61"/>
                  <a:pt x="91" y="62"/>
                </a:cubicBezTo>
                <a:cubicBezTo>
                  <a:pt x="91" y="88"/>
                  <a:pt x="91" y="88"/>
                  <a:pt x="91" y="88"/>
                </a:cubicBezTo>
                <a:cubicBezTo>
                  <a:pt x="64" y="88"/>
                  <a:pt x="64" y="88"/>
                  <a:pt x="64" y="88"/>
                </a:cubicBezTo>
                <a:cubicBezTo>
                  <a:pt x="63" y="88"/>
                  <a:pt x="62" y="86"/>
                  <a:pt x="63" y="85"/>
                </a:cubicBezTo>
                <a:cubicBezTo>
                  <a:pt x="63" y="83"/>
                  <a:pt x="65" y="81"/>
                  <a:pt x="67" y="79"/>
                </a:cubicBezTo>
                <a:cubicBezTo>
                  <a:pt x="69" y="76"/>
                  <a:pt x="68" y="71"/>
                  <a:pt x="66" y="68"/>
                </a:cubicBezTo>
                <a:cubicBezTo>
                  <a:pt x="63" y="65"/>
                  <a:pt x="58" y="66"/>
                  <a:pt x="58" y="66"/>
                </a:cubicBezTo>
                <a:cubicBezTo>
                  <a:pt x="58" y="66"/>
                  <a:pt x="53" y="65"/>
                  <a:pt x="50" y="68"/>
                </a:cubicBezTo>
                <a:cubicBezTo>
                  <a:pt x="47" y="71"/>
                  <a:pt x="46" y="76"/>
                  <a:pt x="49" y="79"/>
                </a:cubicBezTo>
                <a:cubicBezTo>
                  <a:pt x="50" y="81"/>
                  <a:pt x="52" y="83"/>
                  <a:pt x="53" y="85"/>
                </a:cubicBezTo>
                <a:cubicBezTo>
                  <a:pt x="53" y="86"/>
                  <a:pt x="52" y="88"/>
                  <a:pt x="51" y="88"/>
                </a:cubicBezTo>
                <a:cubicBezTo>
                  <a:pt x="26" y="88"/>
                  <a:pt x="26" y="88"/>
                  <a:pt x="26" y="88"/>
                </a:cubicBezTo>
                <a:cubicBezTo>
                  <a:pt x="26" y="64"/>
                  <a:pt x="26" y="64"/>
                  <a:pt x="26" y="64"/>
                </a:cubicBezTo>
                <a:cubicBezTo>
                  <a:pt x="26" y="63"/>
                  <a:pt x="24" y="61"/>
                  <a:pt x="22" y="62"/>
                </a:cubicBezTo>
                <a:cubicBezTo>
                  <a:pt x="20" y="63"/>
                  <a:pt x="18" y="65"/>
                  <a:pt x="16" y="67"/>
                </a:cubicBezTo>
                <a:cubicBezTo>
                  <a:pt x="12" y="69"/>
                  <a:pt x="7" y="69"/>
                  <a:pt x="4" y="65"/>
                </a:cubicBezTo>
                <a:cubicBezTo>
                  <a:pt x="0" y="62"/>
                  <a:pt x="1" y="57"/>
                  <a:pt x="1" y="57"/>
                </a:cubicBezTo>
                <a:cubicBezTo>
                  <a:pt x="1" y="57"/>
                  <a:pt x="0" y="51"/>
                  <a:pt x="4" y="48"/>
                </a:cubicBezTo>
                <a:cubicBezTo>
                  <a:pt x="7" y="45"/>
                  <a:pt x="12" y="44"/>
                  <a:pt x="16" y="47"/>
                </a:cubicBezTo>
                <a:cubicBezTo>
                  <a:pt x="18" y="48"/>
                  <a:pt x="20" y="50"/>
                  <a:pt x="22" y="51"/>
                </a:cubicBezTo>
                <a:cubicBezTo>
                  <a:pt x="24" y="52"/>
                  <a:pt x="26" y="51"/>
                  <a:pt x="26" y="49"/>
                </a:cubicBezTo>
                <a:lnTo>
                  <a:pt x="26" y="2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Freeform 341"/>
          <p:cNvSpPr>
            <a:spLocks noEditPoints="1"/>
          </p:cNvSpPr>
          <p:nvPr/>
        </p:nvSpPr>
        <p:spPr bwMode="auto">
          <a:xfrm>
            <a:off x="4366647" y="3285558"/>
            <a:ext cx="434975" cy="335841"/>
          </a:xfrm>
          <a:custGeom>
            <a:avLst/>
            <a:gdLst>
              <a:gd name="T0" fmla="*/ 33 w 97"/>
              <a:gd name="T1" fmla="*/ 75 h 75"/>
              <a:gd name="T2" fmla="*/ 44 w 97"/>
              <a:gd name="T3" fmla="*/ 75 h 75"/>
              <a:gd name="T4" fmla="*/ 47 w 97"/>
              <a:gd name="T5" fmla="*/ 73 h 75"/>
              <a:gd name="T6" fmla="*/ 47 w 97"/>
              <a:gd name="T7" fmla="*/ 49 h 75"/>
              <a:gd name="T8" fmla="*/ 39 w 97"/>
              <a:gd name="T9" fmla="*/ 45 h 75"/>
              <a:gd name="T10" fmla="*/ 30 w 97"/>
              <a:gd name="T11" fmla="*/ 50 h 75"/>
              <a:gd name="T12" fmla="*/ 30 w 97"/>
              <a:gd name="T13" fmla="*/ 73 h 75"/>
              <a:gd name="T14" fmla="*/ 33 w 97"/>
              <a:gd name="T15" fmla="*/ 75 h 75"/>
              <a:gd name="T16" fmla="*/ 0 w 97"/>
              <a:gd name="T17" fmla="*/ 49 h 75"/>
              <a:gd name="T18" fmla="*/ 37 w 97"/>
              <a:gd name="T19" fmla="*/ 28 h 75"/>
              <a:gd name="T20" fmla="*/ 39 w 97"/>
              <a:gd name="T21" fmla="*/ 26 h 75"/>
              <a:gd name="T22" fmla="*/ 41 w 97"/>
              <a:gd name="T23" fmla="*/ 28 h 75"/>
              <a:gd name="T24" fmla="*/ 52 w 97"/>
              <a:gd name="T25" fmla="*/ 34 h 75"/>
              <a:gd name="T26" fmla="*/ 81 w 97"/>
              <a:gd name="T27" fmla="*/ 9 h 75"/>
              <a:gd name="T28" fmla="*/ 77 w 97"/>
              <a:gd name="T29" fmla="*/ 4 h 75"/>
              <a:gd name="T30" fmla="*/ 87 w 97"/>
              <a:gd name="T31" fmla="*/ 2 h 75"/>
              <a:gd name="T32" fmla="*/ 97 w 97"/>
              <a:gd name="T33" fmla="*/ 0 h 75"/>
              <a:gd name="T34" fmla="*/ 94 w 97"/>
              <a:gd name="T35" fmla="*/ 10 h 75"/>
              <a:gd name="T36" fmla="*/ 91 w 97"/>
              <a:gd name="T37" fmla="*/ 19 h 75"/>
              <a:gd name="T38" fmla="*/ 87 w 97"/>
              <a:gd name="T39" fmla="*/ 15 h 75"/>
              <a:gd name="T40" fmla="*/ 55 w 97"/>
              <a:gd name="T41" fmla="*/ 42 h 75"/>
              <a:gd name="T42" fmla="*/ 53 w 97"/>
              <a:gd name="T43" fmla="*/ 44 h 75"/>
              <a:gd name="T44" fmla="*/ 50 w 97"/>
              <a:gd name="T45" fmla="*/ 43 h 75"/>
              <a:gd name="T46" fmla="*/ 39 w 97"/>
              <a:gd name="T47" fmla="*/ 36 h 75"/>
              <a:gd name="T48" fmla="*/ 5 w 97"/>
              <a:gd name="T49" fmla="*/ 57 h 75"/>
              <a:gd name="T50" fmla="*/ 0 w 97"/>
              <a:gd name="T51" fmla="*/ 49 h 75"/>
              <a:gd name="T52" fmla="*/ 10 w 97"/>
              <a:gd name="T53" fmla="*/ 75 h 75"/>
              <a:gd name="T54" fmla="*/ 21 w 97"/>
              <a:gd name="T55" fmla="*/ 75 h 75"/>
              <a:gd name="T56" fmla="*/ 23 w 97"/>
              <a:gd name="T57" fmla="*/ 73 h 75"/>
              <a:gd name="T58" fmla="*/ 23 w 97"/>
              <a:gd name="T59" fmla="*/ 54 h 75"/>
              <a:gd name="T60" fmla="*/ 7 w 97"/>
              <a:gd name="T61" fmla="*/ 64 h 75"/>
              <a:gd name="T62" fmla="*/ 7 w 97"/>
              <a:gd name="T63" fmla="*/ 73 h 75"/>
              <a:gd name="T64" fmla="*/ 10 w 97"/>
              <a:gd name="T65" fmla="*/ 75 h 75"/>
              <a:gd name="T66" fmla="*/ 56 w 97"/>
              <a:gd name="T67" fmla="*/ 75 h 75"/>
              <a:gd name="T68" fmla="*/ 67 w 97"/>
              <a:gd name="T69" fmla="*/ 75 h 75"/>
              <a:gd name="T70" fmla="*/ 70 w 97"/>
              <a:gd name="T71" fmla="*/ 73 h 75"/>
              <a:gd name="T72" fmla="*/ 70 w 97"/>
              <a:gd name="T73" fmla="*/ 39 h 75"/>
              <a:gd name="T74" fmla="*/ 70 w 97"/>
              <a:gd name="T75" fmla="*/ 39 h 75"/>
              <a:gd name="T76" fmla="*/ 54 w 97"/>
              <a:gd name="T77" fmla="*/ 53 h 75"/>
              <a:gd name="T78" fmla="*/ 53 w 97"/>
              <a:gd name="T79" fmla="*/ 52 h 75"/>
              <a:gd name="T80" fmla="*/ 53 w 97"/>
              <a:gd name="T81" fmla="*/ 73 h 75"/>
              <a:gd name="T82" fmla="*/ 56 w 97"/>
              <a:gd name="T83" fmla="*/ 75 h 75"/>
              <a:gd name="T84" fmla="*/ 79 w 97"/>
              <a:gd name="T85" fmla="*/ 75 h 75"/>
              <a:gd name="T86" fmla="*/ 90 w 97"/>
              <a:gd name="T87" fmla="*/ 75 h 75"/>
              <a:gd name="T88" fmla="*/ 93 w 97"/>
              <a:gd name="T89" fmla="*/ 73 h 75"/>
              <a:gd name="T90" fmla="*/ 93 w 97"/>
              <a:gd name="T91" fmla="*/ 32 h 75"/>
              <a:gd name="T92" fmla="*/ 86 w 97"/>
              <a:gd name="T93" fmla="*/ 24 h 75"/>
              <a:gd name="T94" fmla="*/ 77 w 97"/>
              <a:gd name="T95" fmla="*/ 33 h 75"/>
              <a:gd name="T96" fmla="*/ 77 w 97"/>
              <a:gd name="T97" fmla="*/ 73 h 75"/>
              <a:gd name="T98" fmla="*/ 79 w 97"/>
              <a:gd name="T9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Tree>
    <p:extLst>
      <p:ext uri="{BB962C8B-B14F-4D97-AF65-F5344CB8AC3E}">
        <p14:creationId xmlns:p14="http://schemas.microsoft.com/office/powerpoint/2010/main" val="57890095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par>
                                <p:cTn id="8" presetID="10" presetClass="entr" presetSubtype="0" fill="hold" grpId="0" nodeType="withEffect">
                                  <p:stCondLst>
                                    <p:cond delay="150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6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0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Project 4">
      <a:dk1>
        <a:sysClr val="windowText" lastClr="000000"/>
      </a:dk1>
      <a:lt1>
        <a:sysClr val="window" lastClr="FFFFFF"/>
      </a:lt1>
      <a:dk2>
        <a:srgbClr val="44546A"/>
      </a:dk2>
      <a:lt2>
        <a:srgbClr val="E7E6E6"/>
      </a:lt2>
      <a:accent1>
        <a:srgbClr val="6C2B43"/>
      </a:accent1>
      <a:accent2>
        <a:srgbClr val="DF361F"/>
      </a:accent2>
      <a:accent3>
        <a:srgbClr val="FA9C00"/>
      </a:accent3>
      <a:accent4>
        <a:srgbClr val="90BC33"/>
      </a:accent4>
      <a:accent5>
        <a:srgbClr val="00B09B"/>
      </a:accent5>
      <a:accent6>
        <a:srgbClr val="0175BE"/>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2289</Words>
  <Application>Microsoft Office PowerPoint</Application>
  <PresentationFormat>宽屏</PresentationFormat>
  <Paragraphs>358</Paragraphs>
  <Slides>28</Slides>
  <Notes>26</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28</vt:i4>
      </vt:variant>
    </vt:vector>
  </HeadingPairs>
  <TitlesOfParts>
    <vt:vector size="45" baseType="lpstr">
      <vt:lpstr>Lato</vt:lpstr>
      <vt:lpstr>ＭＳ Ｐゴシック</vt:lpstr>
      <vt:lpstr>Open Sans</vt:lpstr>
      <vt:lpstr>Open Sans Light</vt:lpstr>
      <vt:lpstr>Sosa</vt:lpstr>
      <vt:lpstr>Source Sans Pro Bold</vt:lpstr>
      <vt:lpstr>华文细黑</vt:lpstr>
      <vt:lpstr>宋体</vt:lpstr>
      <vt:lpstr>Agency FB</vt:lpstr>
      <vt:lpstr>Arial</vt:lpstr>
      <vt:lpstr>Calibri</vt:lpstr>
      <vt:lpstr>Calibri Light</vt:lpstr>
      <vt:lpstr>Roboto</vt:lpstr>
      <vt:lpstr>Source Sans Pro</vt:lpstr>
      <vt:lpstr>Times New Roman</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夏影PPT工作室</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演示文稿02</dc:title>
  <dc:creator>夏影PPT</dc:creator>
  <cp:keywords>www.51pptmoban.com</cp:keywords>
  <cp:lastModifiedBy>YANGS</cp:lastModifiedBy>
  <cp:revision>6</cp:revision>
  <dcterms:created xsi:type="dcterms:W3CDTF">2016-04-06T13:30:08Z</dcterms:created>
  <dcterms:modified xsi:type="dcterms:W3CDTF">2017-07-17T14:58:20Z</dcterms:modified>
</cp:coreProperties>
</file>