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9"/>
  </p:notesMasterIdLst>
  <p:sldIdLst>
    <p:sldId id="294" r:id="rId11"/>
    <p:sldId id="295" r:id="rId12"/>
    <p:sldId id="300" r:id="rId13"/>
    <p:sldId id="345" r:id="rId14"/>
    <p:sldId id="346" r:id="rId15"/>
    <p:sldId id="349" r:id="rId16"/>
    <p:sldId id="352" r:id="rId17"/>
    <p:sldId id="355" r:id="rId18"/>
    <p:sldId id="350" r:id="rId19"/>
    <p:sldId id="351" r:id="rId20"/>
    <p:sldId id="347" r:id="rId21"/>
    <p:sldId id="348" r:id="rId22"/>
    <p:sldId id="353" r:id="rId23"/>
    <p:sldId id="354" r:id="rId24"/>
    <p:sldId id="356" r:id="rId25"/>
    <p:sldId id="357" r:id="rId26"/>
    <p:sldId id="358" r:id="rId27"/>
    <p:sldId id="359" r:id="rId28"/>
    <p:sldId id="360" r:id="rId29"/>
    <p:sldId id="361" r:id="rId30"/>
    <p:sldId id="362" r:id="rId31"/>
    <p:sldId id="363" r:id="rId32"/>
    <p:sldId id="364" r:id="rId33"/>
    <p:sldId id="367" r:id="rId34"/>
    <p:sldId id="366" r:id="rId35"/>
    <p:sldId id="365" r:id="rId36"/>
    <p:sldId id="297" r:id="rId37"/>
    <p:sldId id="368"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5E0E"/>
    <a:srgbClr val="27C5D6"/>
    <a:srgbClr val="4FC34E"/>
    <a:srgbClr val="E94E60"/>
    <a:srgbClr val="018989"/>
    <a:srgbClr val="F58C65"/>
    <a:srgbClr val="74AD93"/>
    <a:srgbClr val="31B8B4"/>
    <a:srgbClr val="E71F19"/>
    <a:srgbClr val="F04E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44" autoAdjust="0"/>
    <p:restoredTop sz="97778" autoAdjust="0"/>
  </p:normalViewPr>
  <p:slideViewPr>
    <p:cSldViewPr snapToGrid="0" showGuides="1">
      <p:cViewPr varScale="1">
        <p:scale>
          <a:sx n="112" d="100"/>
          <a:sy n="112" d="100"/>
        </p:scale>
        <p:origin x="534" y="7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20" Type="http://schemas.openxmlformats.org/officeDocument/2006/relationships/slide" Target="slides/slide10.xml"/><Relationship Id="rId4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spPr>
            <a:solidFill>
              <a:srgbClr val="E25E0E"/>
            </a:solidFill>
          </c:spPr>
          <c:dPt>
            <c:idx val="0"/>
            <c:bubble3D val="0"/>
            <c:extLst xmlns:c16r2="http://schemas.microsoft.com/office/drawing/2015/06/chart">
              <c:ext xmlns:c16="http://schemas.microsoft.com/office/drawing/2014/chart" uri="{C3380CC4-5D6E-409C-BE32-E72D297353CC}">
                <c16:uniqueId val="{00000001-EF7C-41A5-9C43-9A607D0AE68D}"/>
              </c:ext>
            </c:extLst>
          </c:dPt>
          <c:dPt>
            <c:idx val="1"/>
            <c:bubble3D val="0"/>
            <c:extLst xmlns:c16r2="http://schemas.microsoft.com/office/drawing/2015/06/chart">
              <c:ext xmlns:c16="http://schemas.microsoft.com/office/drawing/2014/chart" uri="{C3380CC4-5D6E-409C-BE32-E72D297353CC}">
                <c16:uniqueId val="{00000003-EF7C-41A5-9C43-9A607D0AE68D}"/>
              </c:ext>
            </c:extLst>
          </c:dPt>
          <c:dPt>
            <c:idx val="2"/>
            <c:bubble3D val="0"/>
            <c:extLst xmlns:c16r2="http://schemas.microsoft.com/office/drawing/2015/06/chart">
              <c:ext xmlns:c16="http://schemas.microsoft.com/office/drawing/2014/chart" uri="{C3380CC4-5D6E-409C-BE32-E72D297353CC}">
                <c16:uniqueId val="{00000005-EF7C-41A5-9C43-9A607D0AE68D}"/>
              </c:ext>
            </c:extLst>
          </c:dPt>
          <c:dPt>
            <c:idx val="3"/>
            <c:bubble3D val="0"/>
            <c:extLst xmlns:c16r2="http://schemas.microsoft.com/office/drawing/2015/06/chart">
              <c:ext xmlns:c16="http://schemas.microsoft.com/office/drawing/2014/chart" uri="{C3380CC4-5D6E-409C-BE32-E72D297353CC}">
                <c16:uniqueId val="{00000007-EF7C-41A5-9C43-9A607D0AE68D}"/>
              </c:ext>
            </c:extLst>
          </c:dPt>
          <c:dPt>
            <c:idx val="4"/>
            <c:bubble3D val="0"/>
            <c:extLst xmlns:c16r2="http://schemas.microsoft.com/office/drawing/2015/06/chart">
              <c:ext xmlns:c16="http://schemas.microsoft.com/office/drawing/2014/chart" uri="{C3380CC4-5D6E-409C-BE32-E72D297353CC}">
                <c16:uniqueId val="{00000009-EF7C-41A5-9C43-9A607D0AE68D}"/>
              </c:ext>
            </c:extLst>
          </c:dPt>
          <c:val>
            <c:numRef>
              <c:f>Sheet1!$A$2:$A$6</c:f>
              <c:numCache>
                <c:formatCode>0%</c:formatCode>
                <c:ptCount val="5"/>
                <c:pt idx="0">
                  <c:v>0.25</c:v>
                </c:pt>
                <c:pt idx="1">
                  <c:v>0.2</c:v>
                </c:pt>
                <c:pt idx="2">
                  <c:v>0.2</c:v>
                </c:pt>
                <c:pt idx="3">
                  <c:v>0.15000000000000005</c:v>
                </c:pt>
                <c:pt idx="4">
                  <c:v>0.19</c:v>
                </c:pt>
              </c:numCache>
            </c:numRef>
          </c:val>
          <c:extLst xmlns:c16r2="http://schemas.microsoft.com/office/drawing/2015/06/chart">
            <c:ext xmlns:c16="http://schemas.microsoft.com/office/drawing/2014/chart" uri="{C3380CC4-5D6E-409C-BE32-E72D297353CC}">
              <c16:uniqueId val="{0000000A-EF7C-41A5-9C43-9A607D0AE68D}"/>
            </c:ext>
          </c:extLst>
        </c:ser>
        <c:dLbls>
          <c:showLegendKey val="0"/>
          <c:showVal val="0"/>
          <c:showCatName val="0"/>
          <c:showSerName val="0"/>
          <c:showPercent val="0"/>
          <c:showBubbleSize val="0"/>
          <c:showLeaderLines val="0"/>
        </c:dLbls>
        <c:firstSliceAng val="0"/>
        <c:holeSize val="75"/>
      </c:doughnutChart>
    </c:plotArea>
    <c:plotVisOnly val="1"/>
    <c:dispBlanksAs val="zero"/>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4BACC6"/>
            </a:solidFill>
          </c:spPr>
          <c:invertIfNegative val="0"/>
          <c:dPt>
            <c:idx val="0"/>
            <c:invertIfNegative val="0"/>
            <c:bubble3D val="0"/>
            <c:spPr>
              <a:solidFill>
                <a:srgbClr val="E25E0E"/>
              </a:solidFill>
            </c:spPr>
            <c:extLst xmlns:c16r2="http://schemas.microsoft.com/office/drawing/2015/06/chart">
              <c:ext xmlns:c16="http://schemas.microsoft.com/office/drawing/2014/chart" uri="{C3380CC4-5D6E-409C-BE32-E72D297353CC}">
                <c16:uniqueId val="{00000001-4C17-48E0-8324-5BC00A619D48}"/>
              </c:ext>
            </c:extLst>
          </c:dPt>
          <c:dPt>
            <c:idx val="1"/>
            <c:invertIfNegative val="0"/>
            <c:bubble3D val="0"/>
            <c:spPr>
              <a:solidFill>
                <a:srgbClr val="E25E0E"/>
              </a:solidFill>
            </c:spPr>
            <c:extLst xmlns:c16r2="http://schemas.microsoft.com/office/drawing/2015/06/chart">
              <c:ext xmlns:c16="http://schemas.microsoft.com/office/drawing/2014/chart" uri="{C3380CC4-5D6E-409C-BE32-E72D297353CC}">
                <c16:uniqueId val="{00000003-4C17-48E0-8324-5BC00A619D48}"/>
              </c:ext>
            </c:extLst>
          </c:dPt>
          <c:dPt>
            <c:idx val="2"/>
            <c:invertIfNegative val="0"/>
            <c:bubble3D val="0"/>
            <c:spPr>
              <a:solidFill>
                <a:srgbClr val="E25E0E"/>
              </a:solidFill>
            </c:spPr>
            <c:extLst xmlns:c16r2="http://schemas.microsoft.com/office/drawing/2015/06/chart">
              <c:ext xmlns:c16="http://schemas.microsoft.com/office/drawing/2014/chart" uri="{C3380CC4-5D6E-409C-BE32-E72D297353CC}">
                <c16:uniqueId val="{00000005-4C17-48E0-8324-5BC00A619D48}"/>
              </c:ext>
            </c:extLst>
          </c:dPt>
          <c:dPt>
            <c:idx val="3"/>
            <c:invertIfNegative val="0"/>
            <c:bubble3D val="0"/>
            <c:spPr>
              <a:solidFill>
                <a:srgbClr val="E25E0E"/>
              </a:solidFill>
            </c:spPr>
            <c:extLst xmlns:c16r2="http://schemas.microsoft.com/office/drawing/2015/06/chart">
              <c:ext xmlns:c16="http://schemas.microsoft.com/office/drawing/2014/chart" uri="{C3380CC4-5D6E-409C-BE32-E72D297353CC}">
                <c16:uniqueId val="{00000007-4C17-48E0-8324-5BC00A619D48}"/>
              </c:ext>
            </c:extLst>
          </c:dPt>
          <c:dPt>
            <c:idx val="4"/>
            <c:invertIfNegative val="0"/>
            <c:bubble3D val="0"/>
            <c:spPr>
              <a:solidFill>
                <a:srgbClr val="E25E0E"/>
              </a:solidFill>
            </c:spPr>
            <c:extLst xmlns:c16r2="http://schemas.microsoft.com/office/drawing/2015/06/chart">
              <c:ext xmlns:c16="http://schemas.microsoft.com/office/drawing/2014/chart" uri="{C3380CC4-5D6E-409C-BE32-E72D297353CC}">
                <c16:uniqueId val="{00000009-4C17-48E0-8324-5BC00A619D48}"/>
              </c:ext>
            </c:extLst>
          </c:dPt>
          <c:cat>
            <c:strRef>
              <c:f>Sheet1!$A$2:$A$6</c:f>
              <c:strCache>
                <c:ptCount val="5"/>
                <c:pt idx="0">
                  <c:v>Factory</c:v>
                </c:pt>
                <c:pt idx="1">
                  <c:v>Home</c:v>
                </c:pt>
                <c:pt idx="2">
                  <c:v>Office</c:v>
                </c:pt>
                <c:pt idx="3">
                  <c:v>Warehouse</c:v>
                </c:pt>
                <c:pt idx="4">
                  <c:v>Shop</c:v>
                </c:pt>
              </c:strCache>
            </c:strRef>
          </c:cat>
          <c:val>
            <c:numRef>
              <c:f>Sheet1!$B$2:$B$6</c:f>
              <c:numCache>
                <c:formatCode>General</c:formatCode>
                <c:ptCount val="5"/>
                <c:pt idx="0">
                  <c:v>4.3</c:v>
                </c:pt>
                <c:pt idx="1">
                  <c:v>2.5</c:v>
                </c:pt>
                <c:pt idx="2">
                  <c:v>3.5</c:v>
                </c:pt>
                <c:pt idx="3">
                  <c:v>4.5</c:v>
                </c:pt>
                <c:pt idx="4">
                  <c:v>4.3</c:v>
                </c:pt>
              </c:numCache>
            </c:numRef>
          </c:val>
          <c:extLst xmlns:c16r2="http://schemas.microsoft.com/office/drawing/2015/06/chart">
            <c:ext xmlns:c16="http://schemas.microsoft.com/office/drawing/2014/chart" uri="{C3380CC4-5D6E-409C-BE32-E72D297353CC}">
              <c16:uniqueId val="{00000000-3315-4E7F-8221-FE4B807669FE}"/>
            </c:ext>
          </c:extLst>
        </c:ser>
        <c:dLbls>
          <c:showLegendKey val="0"/>
          <c:showVal val="0"/>
          <c:showCatName val="0"/>
          <c:showSerName val="0"/>
          <c:showPercent val="0"/>
          <c:showBubbleSize val="0"/>
        </c:dLbls>
        <c:gapWidth val="150"/>
        <c:axId val="458668912"/>
        <c:axId val="457447456"/>
      </c:barChart>
      <c:catAx>
        <c:axId val="458668912"/>
        <c:scaling>
          <c:orientation val="minMax"/>
        </c:scaling>
        <c:delete val="0"/>
        <c:axPos val="b"/>
        <c:numFmt formatCode="General" sourceLinked="1"/>
        <c:majorTickMark val="out"/>
        <c:minorTickMark val="none"/>
        <c:tickLblPos val="nextTo"/>
        <c:txPr>
          <a:bodyPr/>
          <a:lstStyle/>
          <a:p>
            <a:pPr>
              <a:defRPr lang="en-US" sz="1200" b="1">
                <a:solidFill>
                  <a:schemeClr val="bg1">
                    <a:lumMod val="50000"/>
                  </a:schemeClr>
                </a:solidFill>
                <a:latin typeface="Open Sans" pitchFamily="34" charset="0"/>
                <a:ea typeface="Open Sans" pitchFamily="34" charset="0"/>
                <a:cs typeface="Open Sans" pitchFamily="34" charset="0"/>
              </a:defRPr>
            </a:pPr>
            <a:endParaRPr lang="zh-CN"/>
          </a:p>
        </c:txPr>
        <c:crossAx val="457447456"/>
        <c:crosses val="autoZero"/>
        <c:auto val="1"/>
        <c:lblAlgn val="ctr"/>
        <c:lblOffset val="100"/>
        <c:noMultiLvlLbl val="0"/>
      </c:catAx>
      <c:valAx>
        <c:axId val="457447456"/>
        <c:scaling>
          <c:orientation val="minMax"/>
        </c:scaling>
        <c:delete val="1"/>
        <c:axPos val="l"/>
        <c:numFmt formatCode="General" sourceLinked="1"/>
        <c:majorTickMark val="out"/>
        <c:minorTickMark val="none"/>
        <c:tickLblPos val="none"/>
        <c:crossAx val="45866891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2017/7/18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2017/7/18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7/18/2017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50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1.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5.png"/><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notesSlide" Target="../notesSlides/notesSlide15.xml"/><Relationship Id="rId4"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21.xml"/><Relationship Id="rId4"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4.jpe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notesSlide" Target="../notesSlides/notesSlide27.xml"/><Relationship Id="rId5" Type="http://schemas.openxmlformats.org/officeDocument/2006/relationships/tags" Target="../tags/tag27.xml"/><Relationship Id="rId10" Type="http://schemas.openxmlformats.org/officeDocument/2006/relationships/slideLayout" Target="../slideLayouts/slideLayout43.xml"/><Relationship Id="rId4" Type="http://schemas.openxmlformats.org/officeDocument/2006/relationships/tags" Target="../tags/tag26.xml"/><Relationship Id="rId9" Type="http://schemas.openxmlformats.org/officeDocument/2006/relationships/tags" Target="../tags/tag3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notesSlide" Target="../notesSlides/notesSlide3.xml"/><Relationship Id="rId4"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3.xml"/><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9.xml"/><Relationship Id="rId4"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676"/>
            <a:ext cx="12311710" cy="6928702"/>
          </a:xfrm>
          <a:prstGeom prst="rect">
            <a:avLst/>
          </a:prstGeom>
          <a:noFill/>
          <a:extLst>
            <a:ext uri="{909E8E84-426E-40DD-AFC4-6F175D3DCCD1}">
              <a14:hiddenFill xmlns:a14="http://schemas.microsoft.com/office/drawing/2010/main">
                <a:solidFill>
                  <a:srgbClr val="FFFFFF"/>
                </a:solidFill>
              </a14:hiddenFill>
            </a:ext>
          </a:extLst>
        </p:spPr>
      </p:pic>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5"/>
          <a:stretch>
            <a:fillRect/>
          </a:stretch>
        </p:blipFill>
        <p:spPr>
          <a:xfrm>
            <a:off x="251533" y="-891891"/>
            <a:ext cx="609627" cy="609882"/>
          </a:xfrm>
          <a:prstGeom prst="rect">
            <a:avLst/>
          </a:prstGeom>
        </p:spPr>
      </p:pic>
      <p:sp>
        <p:nvSpPr>
          <p:cNvPr id="47" name="矩形 46"/>
          <p:cNvSpPr/>
          <p:nvPr/>
        </p:nvSpPr>
        <p:spPr>
          <a:xfrm>
            <a:off x="0" y="0"/>
            <a:ext cx="12311710" cy="6928702"/>
          </a:xfrm>
          <a:prstGeom prst="rect">
            <a:avLst/>
          </a:prstGeom>
          <a:solidFill>
            <a:schemeClr val="tx2">
              <a:lumMod val="5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矩形 2"/>
          <p:cNvSpPr/>
          <p:nvPr>
            <p:custDataLst>
              <p:tags r:id="rId3"/>
            </p:custDataLst>
          </p:nvPr>
        </p:nvSpPr>
        <p:spPr>
          <a:xfrm flipV="1">
            <a:off x="0" y="4918083"/>
            <a:ext cx="12328524" cy="974716"/>
          </a:xfrm>
          <a:prstGeom prst="rect">
            <a:avLst/>
          </a:prstGeom>
          <a:solidFill>
            <a:srgbClr val="E25E0E">
              <a:alpha val="88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57" name="PA_文本框 8"/>
          <p:cNvSpPr txBox="1"/>
          <p:nvPr>
            <p:custDataLst>
              <p:tags r:id="rId4"/>
            </p:custDataLst>
          </p:nvPr>
        </p:nvSpPr>
        <p:spPr>
          <a:xfrm>
            <a:off x="1509954" y="2240748"/>
            <a:ext cx="9173797" cy="1015663"/>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600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企业职位通用</a:t>
            </a:r>
            <a:r>
              <a:rPr kumimoji="0" lang="en-US" altLang="zh-CN" sz="60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PPT</a:t>
            </a:r>
            <a:r>
              <a:rPr kumimoji="0" lang="zh-CN" altLang="en-US" sz="60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模板</a:t>
            </a:r>
          </a:p>
        </p:txBody>
      </p:sp>
      <p:sp>
        <p:nvSpPr>
          <p:cNvPr id="58" name="PA_文本框 9"/>
          <p:cNvSpPr txBox="1"/>
          <p:nvPr>
            <p:custDataLst>
              <p:tags r:id="rId5"/>
            </p:custDataLst>
          </p:nvPr>
        </p:nvSpPr>
        <p:spPr>
          <a:xfrm>
            <a:off x="3349946" y="3311277"/>
            <a:ext cx="5493813" cy="369332"/>
          </a:xfrm>
          <a:prstGeom prst="rect">
            <a:avLst/>
          </a:prstGeom>
          <a:noFill/>
        </p:spPr>
        <p:txBody>
          <a:bodyPr wrap="none" rtlCol="0">
            <a:spAutoFit/>
            <a:scene3d>
              <a:camera prst="orthographicFront"/>
              <a:lightRig rig="sunset" dir="t"/>
            </a:scene3d>
            <a:sp3d prstMaterial="matte"/>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构思全面、框架完整，适用于各种总结、汇报类演示</a:t>
            </a:r>
          </a:p>
        </p:txBody>
      </p:sp>
      <p:grpSp>
        <p:nvGrpSpPr>
          <p:cNvPr id="5" name="组合 4"/>
          <p:cNvGrpSpPr/>
          <p:nvPr/>
        </p:nvGrpSpPr>
        <p:grpSpPr>
          <a:xfrm>
            <a:off x="5113470" y="4191340"/>
            <a:ext cx="1966765" cy="388300"/>
            <a:chOff x="5138233" y="6368480"/>
            <a:chExt cx="1966765" cy="388300"/>
          </a:xfrm>
          <a:solidFill>
            <a:schemeClr val="bg1">
              <a:lumMod val="85000"/>
            </a:schemeClr>
          </a:solidFill>
        </p:grpSpPr>
        <p:sp>
          <p:nvSpPr>
            <p:cNvPr id="59" name="PA_任意多边形 11"/>
            <p:cNvSpPr>
              <a:spLocks noChangeAspect="1" noEditPoints="1"/>
            </p:cNvSpPr>
            <p:nvPr>
              <p:custDataLst>
                <p:tags r:id="rId8"/>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PA_任意多边形 7"/>
            <p:cNvSpPr>
              <a:spLocks noChangeAspect="1" noEditPoints="1"/>
            </p:cNvSpPr>
            <p:nvPr>
              <p:custDataLst>
                <p:tags r:id="rId9"/>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PA_任意多边形 5"/>
            <p:cNvSpPr>
              <a:spLocks noChangeAspect="1" noEditPoints="1"/>
            </p:cNvSpPr>
            <p:nvPr>
              <p:custDataLst>
                <p:tags r:id="rId10"/>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PA_任意多边形 10"/>
            <p:cNvSpPr>
              <a:spLocks noChangeAspect="1" noEditPoints="1"/>
            </p:cNvSpPr>
            <p:nvPr>
              <p:custDataLst>
                <p:tags r:id="rId11"/>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63" name="PA_文本框 8"/>
          <p:cNvSpPr txBox="1"/>
          <p:nvPr>
            <p:custDataLst>
              <p:tags r:id="rId6"/>
            </p:custDataLst>
          </p:nvPr>
        </p:nvSpPr>
        <p:spPr>
          <a:xfrm>
            <a:off x="1509954" y="1607742"/>
            <a:ext cx="9173797" cy="707886"/>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lvl="0" algn="ctr"/>
            <a:r>
              <a:rPr lang="en-US" altLang="zh-CN" sz="4000" kern="0" dirty="0">
                <a:solidFill>
                  <a:schemeClr val="bg1">
                    <a:lumMod val="85000"/>
                  </a:schemeClr>
                </a:solidFill>
                <a:latin typeface="微软雅黑" pitchFamily="34" charset="-122"/>
                <a:ea typeface="微软雅黑" pitchFamily="34" charset="-122"/>
              </a:rPr>
              <a:t>GENERAL BUSINESS</a:t>
            </a:r>
            <a:endParaRPr kumimoji="0" lang="zh-CN" altLang="en-US" sz="400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65" name="13"/>
          <p:cNvSpPr txBox="1"/>
          <p:nvPr>
            <p:custDataLst>
              <p:tags r:id="rId7"/>
            </p:custDataLst>
          </p:nvPr>
        </p:nvSpPr>
        <p:spPr>
          <a:xfrm>
            <a:off x="3027366" y="5160112"/>
            <a:ext cx="6135688" cy="430887"/>
          </a:xfrm>
          <a:prstGeom prst="rect">
            <a:avLst/>
          </a:prstGeom>
          <a:noFill/>
          <a:effectLst/>
        </p:spPr>
        <p:txBody>
          <a:bodyPr wrap="square" rtlCol="0">
            <a:spAutoFit/>
          </a:bodyPr>
          <a:lstStyle/>
          <a:p>
            <a:pPr algn="ctr"/>
            <a:r>
              <a:rPr lang="en-US" altLang="zh-CN" sz="1100" dirty="0">
                <a:solidFill>
                  <a:schemeClr val="bg1">
                    <a:lumMod val="8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bg1">
                    <a:lumMod val="85000"/>
                  </a:schemeClr>
                </a:solidFill>
                <a:latin typeface="微软雅黑" pitchFamily="34" charset="-122"/>
                <a:ea typeface="微软雅黑" pitchFamily="34" charset="-122"/>
              </a:rPr>
              <a:t>the text. paste in this box, and select only the text.</a:t>
            </a:r>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14" presetClass="entr" presetSubtype="1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animEffect transition="in" filter="randombar(horizontal)">
                                      <p:cBhvr>
                                        <p:cTn id="9" dur="750"/>
                                        <p:tgtEl>
                                          <p:spTgt spid="1026"/>
                                        </p:tgtEl>
                                      </p:cBhvr>
                                    </p:animEffect>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50"/>
                                        <p:tgtEl>
                                          <p:spTgt spid="47"/>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right)">
                                      <p:cBhvr>
                                        <p:cTn id="17" dur="250"/>
                                        <p:tgtEl>
                                          <p:spTgt spid="56"/>
                                        </p:tgtEl>
                                      </p:cBhvr>
                                    </p:animEffect>
                                  </p:childTnLst>
                                </p:cTn>
                              </p:par>
                            </p:childTnLst>
                          </p:cTn>
                        </p:par>
                        <p:par>
                          <p:cTn id="18" fill="hold">
                            <p:stCondLst>
                              <p:cond delay="1250"/>
                            </p:stCondLst>
                            <p:childTnLst>
                              <p:par>
                                <p:cTn id="19" presetID="16" presetClass="entr" presetSubtype="37"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barn(outVertical)">
                                      <p:cBhvr>
                                        <p:cTn id="21" dur="500"/>
                                        <p:tgtEl>
                                          <p:spTgt spid="65"/>
                                        </p:tgtEl>
                                      </p:cBhvr>
                                    </p:animEffect>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250"/>
                                        <p:tgtEl>
                                          <p:spTgt spid="63"/>
                                        </p:tgtEl>
                                      </p:cBhvr>
                                    </p:animEffect>
                                    <p:anim calcmode="lin" valueType="num">
                                      <p:cBhvr>
                                        <p:cTn id="26" dur="250" fill="hold"/>
                                        <p:tgtEl>
                                          <p:spTgt spid="63"/>
                                        </p:tgtEl>
                                        <p:attrNameLst>
                                          <p:attrName>ppt_x</p:attrName>
                                        </p:attrNameLst>
                                      </p:cBhvr>
                                      <p:tavLst>
                                        <p:tav tm="0">
                                          <p:val>
                                            <p:strVal val="#ppt_x"/>
                                          </p:val>
                                        </p:tav>
                                        <p:tav tm="100000">
                                          <p:val>
                                            <p:strVal val="#ppt_x"/>
                                          </p:val>
                                        </p:tav>
                                      </p:tavLst>
                                    </p:anim>
                                    <p:anim calcmode="lin" valueType="num">
                                      <p:cBhvr>
                                        <p:cTn id="27" dur="25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750"/>
                                        <p:tgtEl>
                                          <p:spTgt spid="57"/>
                                        </p:tgtEl>
                                      </p:cBhvr>
                                    </p:animEffect>
                                    <p:anim calcmode="lin" valueType="num">
                                      <p:cBhvr>
                                        <p:cTn id="32" dur="750" fill="hold"/>
                                        <p:tgtEl>
                                          <p:spTgt spid="57"/>
                                        </p:tgtEl>
                                        <p:attrNameLst>
                                          <p:attrName>ppt_x</p:attrName>
                                        </p:attrNameLst>
                                      </p:cBhvr>
                                      <p:tavLst>
                                        <p:tav tm="0">
                                          <p:val>
                                            <p:strVal val="#ppt_x"/>
                                          </p:val>
                                        </p:tav>
                                        <p:tav tm="100000">
                                          <p:val>
                                            <p:strVal val="#ppt_x"/>
                                          </p:val>
                                        </p:tav>
                                      </p:tavLst>
                                    </p:anim>
                                    <p:anim calcmode="lin" valueType="num">
                                      <p:cBhvr>
                                        <p:cTn id="33" dur="750" fill="hold"/>
                                        <p:tgtEl>
                                          <p:spTgt spid="57"/>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42"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250"/>
                                        <p:tgtEl>
                                          <p:spTgt spid="58"/>
                                        </p:tgtEl>
                                      </p:cBhvr>
                                    </p:animEffect>
                                    <p:anim calcmode="lin" valueType="num">
                                      <p:cBhvr>
                                        <p:cTn id="38" dur="250" fill="hold"/>
                                        <p:tgtEl>
                                          <p:spTgt spid="58"/>
                                        </p:tgtEl>
                                        <p:attrNameLst>
                                          <p:attrName>ppt_x</p:attrName>
                                        </p:attrNameLst>
                                      </p:cBhvr>
                                      <p:tavLst>
                                        <p:tav tm="0">
                                          <p:val>
                                            <p:strVal val="#ppt_x"/>
                                          </p:val>
                                        </p:tav>
                                        <p:tav tm="100000">
                                          <p:val>
                                            <p:strVal val="#ppt_x"/>
                                          </p:val>
                                        </p:tav>
                                      </p:tavLst>
                                    </p:anim>
                                    <p:anim calcmode="lin" valueType="num">
                                      <p:cBhvr>
                                        <p:cTn id="39" dur="250" fill="hold"/>
                                        <p:tgtEl>
                                          <p:spTgt spid="5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anim calcmode="lin" valueType="num">
                                      <p:cBhvr>
                                        <p:cTn id="44" dur="250" fill="hold"/>
                                        <p:tgtEl>
                                          <p:spTgt spid="5"/>
                                        </p:tgtEl>
                                        <p:attrNameLst>
                                          <p:attrName>ppt_x</p:attrName>
                                        </p:attrNameLst>
                                      </p:cBhvr>
                                      <p:tavLst>
                                        <p:tav tm="0">
                                          <p:val>
                                            <p:strVal val="#ppt_x"/>
                                          </p:val>
                                        </p:tav>
                                        <p:tav tm="100000">
                                          <p:val>
                                            <p:strVal val="#ppt_x"/>
                                          </p:val>
                                        </p:tav>
                                      </p:tavLst>
                                    </p:anim>
                                    <p:anim calcmode="lin" valueType="num">
                                      <p:cBhvr>
                                        <p:cTn id="45"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18"/>
                </p:tgtEl>
              </p:cMediaNode>
            </p:audio>
          </p:childTnLst>
        </p:cTn>
      </p:par>
    </p:tnLst>
    <p:bldLst>
      <p:bldP spid="47" grpId="0" animBg="1"/>
      <p:bldP spid="56" grpId="0" animBg="1"/>
      <p:bldP spid="57" grpId="0"/>
      <p:bldP spid="58" grpId="0"/>
      <p:bldP spid="63" grpId="0"/>
      <p:bldP spid="6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占位符 2"/>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bright="20000"/>
                    </a14:imgEffect>
                  </a14:imgLayer>
                </a14:imgProps>
              </a:ext>
              <a:ext uri="{28A0092B-C50C-407E-A947-70E740481C1C}">
                <a14:useLocalDpi xmlns:a14="http://schemas.microsoft.com/office/drawing/2010/main" val="0"/>
              </a:ext>
            </a:extLst>
          </a:blip>
          <a:srcRect t="4146" b="4146"/>
          <a:stretch>
            <a:fillRect/>
          </a:stretch>
        </p:blipFill>
        <p:spPr>
          <a:xfrm>
            <a:off x="261252" y="2253231"/>
            <a:ext cx="6096000" cy="3600000"/>
          </a:xfrm>
          <a:prstGeom prst="rect">
            <a:avLst/>
          </a:prstGeom>
        </p:spPr>
      </p:pic>
      <p:sp>
        <p:nvSpPr>
          <p:cNvPr id="19" name="圆角矩形 18"/>
          <p:cNvSpPr>
            <a:spLocks noChangeAspect="1"/>
          </p:cNvSpPr>
          <p:nvPr/>
        </p:nvSpPr>
        <p:spPr>
          <a:xfrm>
            <a:off x="6936970" y="2266759"/>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0" name="圆角矩形 19"/>
          <p:cNvSpPr>
            <a:spLocks noChangeAspect="1"/>
          </p:cNvSpPr>
          <p:nvPr/>
        </p:nvSpPr>
        <p:spPr>
          <a:xfrm>
            <a:off x="6936970" y="3255865"/>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1" name="圆角矩形 20"/>
          <p:cNvSpPr>
            <a:spLocks noChangeAspect="1"/>
          </p:cNvSpPr>
          <p:nvPr/>
        </p:nvSpPr>
        <p:spPr>
          <a:xfrm>
            <a:off x="6936970" y="4239077"/>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2" name="圆角矩形 21"/>
          <p:cNvSpPr>
            <a:spLocks noChangeAspect="1"/>
          </p:cNvSpPr>
          <p:nvPr/>
        </p:nvSpPr>
        <p:spPr>
          <a:xfrm>
            <a:off x="6936970" y="5222289"/>
            <a:ext cx="540000" cy="54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3" name="文本框 9"/>
          <p:cNvSpPr txBox="1"/>
          <p:nvPr/>
        </p:nvSpPr>
        <p:spPr>
          <a:xfrm>
            <a:off x="7612310" y="2266759"/>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4" name="文本框 10"/>
          <p:cNvSpPr txBox="1"/>
          <p:nvPr/>
        </p:nvSpPr>
        <p:spPr>
          <a:xfrm>
            <a:off x="7612310" y="3255865"/>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5" name="文本框 11"/>
          <p:cNvSpPr txBox="1"/>
          <p:nvPr/>
        </p:nvSpPr>
        <p:spPr>
          <a:xfrm>
            <a:off x="7612310" y="4239077"/>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6" name="文本框 12"/>
          <p:cNvSpPr txBox="1"/>
          <p:nvPr/>
        </p:nvSpPr>
        <p:spPr>
          <a:xfrm>
            <a:off x="7612310" y="5222289"/>
            <a:ext cx="4207435" cy="630942"/>
          </a:xfrm>
          <a:prstGeom prst="rect">
            <a:avLst/>
          </a:prstGeom>
          <a:noFill/>
        </p:spPr>
        <p:txBody>
          <a:bodyPr wrap="square" rtlCol="0">
            <a:spAutoFit/>
          </a:bodyPr>
          <a:lstStyle/>
          <a:p>
            <a:pPr marL="0" marR="0" lvl="0" indent="0"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rPr>
              <a:t>Using default text is a simple way to create the appearance of content without having to create it.</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27" name="KSO_Shape"/>
          <p:cNvSpPr>
            <a:spLocks noChangeAspect="1"/>
          </p:cNvSpPr>
          <p:nvPr/>
        </p:nvSpPr>
        <p:spPr bwMode="auto">
          <a:xfrm>
            <a:off x="7026970" y="2356759"/>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
        <p:nvSpPr>
          <p:cNvPr id="28" name="KSO_Shape"/>
          <p:cNvSpPr>
            <a:spLocks noChangeAspect="1"/>
          </p:cNvSpPr>
          <p:nvPr/>
        </p:nvSpPr>
        <p:spPr>
          <a:xfrm>
            <a:off x="7026970" y="3379465"/>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29" name="KSO_Shape"/>
          <p:cNvSpPr>
            <a:spLocks noChangeAspect="1"/>
          </p:cNvSpPr>
          <p:nvPr/>
        </p:nvSpPr>
        <p:spPr>
          <a:xfrm>
            <a:off x="7026970" y="4341377"/>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latin typeface="Segoe UI"/>
              <a:ea typeface="微软雅黑"/>
              <a:cs typeface="+mn-cs"/>
            </a:endParaRPr>
          </a:p>
        </p:txBody>
      </p:sp>
      <p:sp>
        <p:nvSpPr>
          <p:cNvPr id="30" name="KSO_Shape"/>
          <p:cNvSpPr>
            <a:spLocks noChangeAspect="1" noChangeArrowheads="1"/>
          </p:cNvSpPr>
          <p:nvPr/>
        </p:nvSpPr>
        <p:spPr bwMode="auto">
          <a:xfrm>
            <a:off x="7026970" y="5314689"/>
            <a:ext cx="360000" cy="3552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85000"/>
                </a:schemeClr>
              </a:solidFill>
              <a:effectLst/>
              <a:uLnTx/>
              <a:uFillTx/>
            </a:endParaRPr>
          </a:p>
        </p:txBody>
      </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50"/>
                                        <p:tgtEl>
                                          <p:spTgt spid="19"/>
                                        </p:tgtEl>
                                      </p:cBhvr>
                                    </p:animEffect>
                                    <p:anim calcmode="lin" valueType="num">
                                      <p:cBhvr>
                                        <p:cTn id="18" dur="250" fill="hold"/>
                                        <p:tgtEl>
                                          <p:spTgt spid="19"/>
                                        </p:tgtEl>
                                        <p:attrNameLst>
                                          <p:attrName>ppt_x</p:attrName>
                                        </p:attrNameLst>
                                      </p:cBhvr>
                                      <p:tavLst>
                                        <p:tav tm="0">
                                          <p:val>
                                            <p:strVal val="#ppt_x"/>
                                          </p:val>
                                        </p:tav>
                                        <p:tav tm="100000">
                                          <p:val>
                                            <p:strVal val="#ppt_x"/>
                                          </p:val>
                                        </p:tav>
                                      </p:tavLst>
                                    </p:anim>
                                    <p:anim calcmode="lin" valueType="num">
                                      <p:cBhvr>
                                        <p:cTn id="19" dur="25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250"/>
                                        <p:tgtEl>
                                          <p:spTgt spid="20"/>
                                        </p:tgtEl>
                                      </p:cBhvr>
                                    </p:animEffect>
                                    <p:anim calcmode="lin" valueType="num">
                                      <p:cBhvr>
                                        <p:cTn id="24" dur="250" fill="hold"/>
                                        <p:tgtEl>
                                          <p:spTgt spid="20"/>
                                        </p:tgtEl>
                                        <p:attrNameLst>
                                          <p:attrName>ppt_x</p:attrName>
                                        </p:attrNameLst>
                                      </p:cBhvr>
                                      <p:tavLst>
                                        <p:tav tm="0">
                                          <p:val>
                                            <p:strVal val="#ppt_x"/>
                                          </p:val>
                                        </p:tav>
                                        <p:tav tm="100000">
                                          <p:val>
                                            <p:strVal val="#ppt_x"/>
                                          </p:val>
                                        </p:tav>
                                      </p:tavLst>
                                    </p:anim>
                                    <p:anim calcmode="lin" valueType="num">
                                      <p:cBhvr>
                                        <p:cTn id="25" dur="25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50"/>
                                        <p:tgtEl>
                                          <p:spTgt spid="21"/>
                                        </p:tgtEl>
                                      </p:cBhvr>
                                    </p:animEffect>
                                    <p:anim calcmode="lin" valueType="num">
                                      <p:cBhvr>
                                        <p:cTn id="30" dur="250" fill="hold"/>
                                        <p:tgtEl>
                                          <p:spTgt spid="21"/>
                                        </p:tgtEl>
                                        <p:attrNameLst>
                                          <p:attrName>ppt_x</p:attrName>
                                        </p:attrNameLst>
                                      </p:cBhvr>
                                      <p:tavLst>
                                        <p:tav tm="0">
                                          <p:val>
                                            <p:strVal val="#ppt_x"/>
                                          </p:val>
                                        </p:tav>
                                        <p:tav tm="100000">
                                          <p:val>
                                            <p:strVal val="#ppt_x"/>
                                          </p:val>
                                        </p:tav>
                                      </p:tavLst>
                                    </p:anim>
                                    <p:anim calcmode="lin" valueType="num">
                                      <p:cBhvr>
                                        <p:cTn id="31" dur="2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250"/>
                                        <p:tgtEl>
                                          <p:spTgt spid="22"/>
                                        </p:tgtEl>
                                      </p:cBhvr>
                                    </p:animEffect>
                                    <p:anim calcmode="lin" valueType="num">
                                      <p:cBhvr>
                                        <p:cTn id="36" dur="250" fill="hold"/>
                                        <p:tgtEl>
                                          <p:spTgt spid="22"/>
                                        </p:tgtEl>
                                        <p:attrNameLst>
                                          <p:attrName>ppt_x</p:attrName>
                                        </p:attrNameLst>
                                      </p:cBhvr>
                                      <p:tavLst>
                                        <p:tav tm="0">
                                          <p:val>
                                            <p:strVal val="#ppt_x"/>
                                          </p:val>
                                        </p:tav>
                                        <p:tav tm="100000">
                                          <p:val>
                                            <p:strVal val="#ppt_x"/>
                                          </p:val>
                                        </p:tav>
                                      </p:tavLst>
                                    </p:anim>
                                    <p:anim calcmode="lin" valueType="num">
                                      <p:cBhvr>
                                        <p:cTn id="37" dur="2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250"/>
                                        <p:tgtEl>
                                          <p:spTgt spid="24"/>
                                        </p:tgtEl>
                                      </p:cBhvr>
                                    </p:animEffect>
                                    <p:anim calcmode="lin" valueType="num">
                                      <p:cBhvr>
                                        <p:cTn id="48" dur="250" fill="hold"/>
                                        <p:tgtEl>
                                          <p:spTgt spid="24"/>
                                        </p:tgtEl>
                                        <p:attrNameLst>
                                          <p:attrName>ppt_x</p:attrName>
                                        </p:attrNameLst>
                                      </p:cBhvr>
                                      <p:tavLst>
                                        <p:tav tm="0">
                                          <p:val>
                                            <p:strVal val="#ppt_x"/>
                                          </p:val>
                                        </p:tav>
                                        <p:tav tm="100000">
                                          <p:val>
                                            <p:strVal val="#ppt_x"/>
                                          </p:val>
                                        </p:tav>
                                      </p:tavLst>
                                    </p:anim>
                                    <p:anim calcmode="lin" valueType="num">
                                      <p:cBhvr>
                                        <p:cTn id="49" dur="25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250"/>
                                        <p:tgtEl>
                                          <p:spTgt spid="25"/>
                                        </p:tgtEl>
                                      </p:cBhvr>
                                    </p:animEffect>
                                    <p:anim calcmode="lin" valueType="num">
                                      <p:cBhvr>
                                        <p:cTn id="54" dur="250" fill="hold"/>
                                        <p:tgtEl>
                                          <p:spTgt spid="25"/>
                                        </p:tgtEl>
                                        <p:attrNameLst>
                                          <p:attrName>ppt_x</p:attrName>
                                        </p:attrNameLst>
                                      </p:cBhvr>
                                      <p:tavLst>
                                        <p:tav tm="0">
                                          <p:val>
                                            <p:strVal val="#ppt_x"/>
                                          </p:val>
                                        </p:tav>
                                        <p:tav tm="100000">
                                          <p:val>
                                            <p:strVal val="#ppt_x"/>
                                          </p:val>
                                        </p:tav>
                                      </p:tavLst>
                                    </p:anim>
                                    <p:anim calcmode="lin" valueType="num">
                                      <p:cBhvr>
                                        <p:cTn id="55" dur="25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250"/>
                                        <p:tgtEl>
                                          <p:spTgt spid="26"/>
                                        </p:tgtEl>
                                      </p:cBhvr>
                                    </p:animEffect>
                                    <p:anim calcmode="lin" valueType="num">
                                      <p:cBhvr>
                                        <p:cTn id="60" dur="250" fill="hold"/>
                                        <p:tgtEl>
                                          <p:spTgt spid="26"/>
                                        </p:tgtEl>
                                        <p:attrNameLst>
                                          <p:attrName>ppt_x</p:attrName>
                                        </p:attrNameLst>
                                      </p:cBhvr>
                                      <p:tavLst>
                                        <p:tav tm="0">
                                          <p:val>
                                            <p:strVal val="#ppt_x"/>
                                          </p:val>
                                        </p:tav>
                                        <p:tav tm="100000">
                                          <p:val>
                                            <p:strVal val="#ppt_x"/>
                                          </p:val>
                                        </p:tav>
                                      </p:tavLst>
                                    </p:anim>
                                    <p:anim calcmode="lin" valueType="num">
                                      <p:cBhvr>
                                        <p:cTn id="61" dur="250" fill="hold"/>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250"/>
                                        <p:tgtEl>
                                          <p:spTgt spid="27"/>
                                        </p:tgtEl>
                                      </p:cBhvr>
                                    </p:animEffect>
                                    <p:anim calcmode="lin" valueType="num">
                                      <p:cBhvr>
                                        <p:cTn id="66" dur="250" fill="hold"/>
                                        <p:tgtEl>
                                          <p:spTgt spid="27"/>
                                        </p:tgtEl>
                                        <p:attrNameLst>
                                          <p:attrName>ppt_x</p:attrName>
                                        </p:attrNameLst>
                                      </p:cBhvr>
                                      <p:tavLst>
                                        <p:tav tm="0">
                                          <p:val>
                                            <p:strVal val="#ppt_x"/>
                                          </p:val>
                                        </p:tav>
                                        <p:tav tm="100000">
                                          <p:val>
                                            <p:strVal val="#ppt_x"/>
                                          </p:val>
                                        </p:tav>
                                      </p:tavLst>
                                    </p:anim>
                                    <p:anim calcmode="lin" valueType="num">
                                      <p:cBhvr>
                                        <p:cTn id="67" dur="250" fill="hold"/>
                                        <p:tgtEl>
                                          <p:spTgt spid="2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250"/>
                                        <p:tgtEl>
                                          <p:spTgt spid="28"/>
                                        </p:tgtEl>
                                      </p:cBhvr>
                                    </p:animEffect>
                                    <p:anim calcmode="lin" valueType="num">
                                      <p:cBhvr>
                                        <p:cTn id="72" dur="250" fill="hold"/>
                                        <p:tgtEl>
                                          <p:spTgt spid="28"/>
                                        </p:tgtEl>
                                        <p:attrNameLst>
                                          <p:attrName>ppt_x</p:attrName>
                                        </p:attrNameLst>
                                      </p:cBhvr>
                                      <p:tavLst>
                                        <p:tav tm="0">
                                          <p:val>
                                            <p:strVal val="#ppt_x"/>
                                          </p:val>
                                        </p:tav>
                                        <p:tav tm="100000">
                                          <p:val>
                                            <p:strVal val="#ppt_x"/>
                                          </p:val>
                                        </p:tav>
                                      </p:tavLst>
                                    </p:anim>
                                    <p:anim calcmode="lin" valueType="num">
                                      <p:cBhvr>
                                        <p:cTn id="73" dur="250" fill="hold"/>
                                        <p:tgtEl>
                                          <p:spTgt spid="2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250"/>
                                        <p:tgtEl>
                                          <p:spTgt spid="29"/>
                                        </p:tgtEl>
                                      </p:cBhvr>
                                    </p:animEffect>
                                    <p:anim calcmode="lin" valueType="num">
                                      <p:cBhvr>
                                        <p:cTn id="78" dur="250" fill="hold"/>
                                        <p:tgtEl>
                                          <p:spTgt spid="29"/>
                                        </p:tgtEl>
                                        <p:attrNameLst>
                                          <p:attrName>ppt_x</p:attrName>
                                        </p:attrNameLst>
                                      </p:cBhvr>
                                      <p:tavLst>
                                        <p:tav tm="0">
                                          <p:val>
                                            <p:strVal val="#ppt_x"/>
                                          </p:val>
                                        </p:tav>
                                        <p:tav tm="100000">
                                          <p:val>
                                            <p:strVal val="#ppt_x"/>
                                          </p:val>
                                        </p:tav>
                                      </p:tavLst>
                                    </p:anim>
                                    <p:anim calcmode="lin" valueType="num">
                                      <p:cBhvr>
                                        <p:cTn id="79" dur="250" fill="hold"/>
                                        <p:tgtEl>
                                          <p:spTgt spid="29"/>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250"/>
                                        <p:tgtEl>
                                          <p:spTgt spid="30"/>
                                        </p:tgtEl>
                                      </p:cBhvr>
                                    </p:animEffect>
                                    <p:anim calcmode="lin" valueType="num">
                                      <p:cBhvr>
                                        <p:cTn id="84" dur="250" fill="hold"/>
                                        <p:tgtEl>
                                          <p:spTgt spid="30"/>
                                        </p:tgtEl>
                                        <p:attrNameLst>
                                          <p:attrName>ppt_x</p:attrName>
                                        </p:attrNameLst>
                                      </p:cBhvr>
                                      <p:tavLst>
                                        <p:tav tm="0">
                                          <p:val>
                                            <p:strVal val="#ppt_x"/>
                                          </p:val>
                                        </p:tav>
                                        <p:tav tm="100000">
                                          <p:val>
                                            <p:strVal val="#ppt_x"/>
                                          </p:val>
                                        </p:tav>
                                      </p:tavLst>
                                    </p:anim>
                                    <p:anim calcmode="lin" valueType="num">
                                      <p:cBhvr>
                                        <p:cTn id="85"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animBg="1"/>
      <p:bldP spid="28" grpId="0" animBg="1"/>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45280" y="1725773"/>
            <a:ext cx="11834242" cy="4609913"/>
            <a:chOff x="304800" y="1152258"/>
            <a:chExt cx="8534400" cy="3324492"/>
          </a:xfrm>
        </p:grpSpPr>
        <p:cxnSp>
          <p:nvCxnSpPr>
            <p:cNvPr id="5" name="Straight Connector 49"/>
            <p:cNvCxnSpPr/>
            <p:nvPr/>
          </p:nvCxnSpPr>
          <p:spPr>
            <a:xfrm>
              <a:off x="2260228"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2260228" y="3881480"/>
              <a:ext cx="10317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38"/>
            <p:cNvCxnSpPr/>
            <p:nvPr/>
          </p:nvCxnSpPr>
          <p:spPr>
            <a:xfrm>
              <a:off x="5012575" y="1534454"/>
              <a:ext cx="18326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41"/>
            <p:cNvCxnSpPr/>
            <p:nvPr/>
          </p:nvCxnSpPr>
          <p:spPr>
            <a:xfrm>
              <a:off x="6079375" y="2645281"/>
              <a:ext cx="76589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51"/>
            <p:cNvCxnSpPr/>
            <p:nvPr/>
          </p:nvCxnSpPr>
          <p:spPr>
            <a:xfrm>
              <a:off x="5771373" y="3881480"/>
              <a:ext cx="107389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Oval 3"/>
            <p:cNvSpPr>
              <a:spLocks noChangeArrowheads="1"/>
            </p:cNvSpPr>
            <p:nvPr/>
          </p:nvSpPr>
          <p:spPr bwMode="auto">
            <a:xfrm>
              <a:off x="4788829" y="195183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1" name="Oval 4"/>
            <p:cNvSpPr>
              <a:spLocks noChangeArrowheads="1"/>
            </p:cNvSpPr>
            <p:nvPr/>
          </p:nvSpPr>
          <p:spPr bwMode="auto">
            <a:xfrm>
              <a:off x="3801944" y="135268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2" name="Oval 5"/>
            <p:cNvSpPr>
              <a:spLocks noChangeArrowheads="1"/>
            </p:cNvSpPr>
            <p:nvPr/>
          </p:nvSpPr>
          <p:spPr bwMode="auto">
            <a:xfrm>
              <a:off x="2931464" y="1951833"/>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3" name="Oval 6"/>
            <p:cNvSpPr>
              <a:spLocks noChangeArrowheads="1"/>
            </p:cNvSpPr>
            <p:nvPr/>
          </p:nvSpPr>
          <p:spPr bwMode="auto">
            <a:xfrm>
              <a:off x="4484690" y="3090217"/>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4" name="Oval 7"/>
            <p:cNvSpPr>
              <a:spLocks noChangeArrowheads="1"/>
            </p:cNvSpPr>
            <p:nvPr/>
          </p:nvSpPr>
          <p:spPr bwMode="auto">
            <a:xfrm>
              <a:off x="3239028" y="3090217"/>
              <a:ext cx="1365492" cy="1386533"/>
            </a:xfrm>
            <a:prstGeom prst="ellipse">
              <a:avLst/>
            </a:prstGeom>
            <a:solidFill>
              <a:srgbClr val="E25E0E"/>
            </a:solidFill>
            <a:ln w="76200">
              <a:noFill/>
            </a:ln>
          </p:spPr>
          <p:txBody>
            <a:bodyPr vert="horz" wrap="square" lIns="91440" tIns="45720" rIns="91440" bIns="45720" numCol="1" anchor="t" anchorCtr="0" compatLnSpc="1">
              <a:prstTxWarp prst="textNoShape">
                <a:avLst/>
              </a:prstTxWarp>
            </a:bodyPr>
            <a:lstStyle/>
            <a:p>
              <a:endParaRPr lang="en-US" sz="2800"/>
            </a:p>
          </p:txBody>
        </p:sp>
        <p:sp>
          <p:nvSpPr>
            <p:cNvPr id="15" name="Oval 2"/>
            <p:cNvSpPr>
              <a:spLocks noChangeArrowheads="1"/>
            </p:cNvSpPr>
            <p:nvPr/>
          </p:nvSpPr>
          <p:spPr bwMode="auto">
            <a:xfrm>
              <a:off x="3842741" y="2362750"/>
              <a:ext cx="1365492" cy="1386533"/>
            </a:xfrm>
            <a:prstGeom prst="ellipse">
              <a:avLst/>
            </a:prstGeom>
            <a:solidFill>
              <a:schemeClr val="bg1"/>
            </a:solidFill>
            <a:ln w="152400">
              <a:solidFill>
                <a:schemeClr val="bg1"/>
              </a:solidFill>
            </a:ln>
          </p:spPr>
          <p:txBody>
            <a:bodyPr vert="horz" wrap="square" lIns="91440" tIns="45720" rIns="91440" bIns="45720" numCol="1" anchor="t" anchorCtr="0" compatLnSpc="1">
              <a:prstTxWarp prst="textNoShape">
                <a:avLst/>
              </a:prstTxWarp>
            </a:bodyPr>
            <a:lstStyle/>
            <a:p>
              <a:endParaRPr lang="en-US" sz="2800"/>
            </a:p>
          </p:txBody>
        </p:sp>
        <p:grpSp>
          <p:nvGrpSpPr>
            <p:cNvPr id="16" name="Group 16"/>
            <p:cNvGrpSpPr/>
            <p:nvPr/>
          </p:nvGrpSpPr>
          <p:grpSpPr>
            <a:xfrm>
              <a:off x="4267200" y="1763401"/>
              <a:ext cx="506125" cy="353744"/>
              <a:chOff x="7999238" y="1399322"/>
              <a:chExt cx="464215" cy="324452"/>
            </a:xfrm>
            <a:solidFill>
              <a:schemeClr val="bg1"/>
            </a:solidFill>
          </p:grpSpPr>
          <p:sp>
            <p:nvSpPr>
              <p:cNvPr id="17" name="Freeform 57"/>
              <p:cNvSpPr>
                <a:spLocks noEditPoints="1"/>
              </p:cNvSpPr>
              <p:nvPr/>
            </p:nvSpPr>
            <p:spPr bwMode="auto">
              <a:xfrm>
                <a:off x="7999238" y="1399322"/>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8" name="Freeform 58"/>
              <p:cNvSpPr>
                <a:spLocks noEditPoints="1"/>
              </p:cNvSpPr>
              <p:nvPr/>
            </p:nvSpPr>
            <p:spPr bwMode="auto">
              <a:xfrm>
                <a:off x="8308715" y="1564044"/>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9" name="Group 19"/>
            <p:cNvGrpSpPr/>
            <p:nvPr/>
          </p:nvGrpSpPr>
          <p:grpSpPr>
            <a:xfrm>
              <a:off x="3606016" y="3614964"/>
              <a:ext cx="473450" cy="538755"/>
              <a:chOff x="2927811" y="2108124"/>
              <a:chExt cx="361887" cy="411804"/>
            </a:xfrm>
            <a:solidFill>
              <a:schemeClr val="bg1"/>
            </a:solidFill>
          </p:grpSpPr>
          <p:sp>
            <p:nvSpPr>
              <p:cNvPr id="20"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1"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2"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3"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24" name="Group 24"/>
            <p:cNvGrpSpPr/>
            <p:nvPr/>
          </p:nvGrpSpPr>
          <p:grpSpPr>
            <a:xfrm>
              <a:off x="5070876" y="3626216"/>
              <a:ext cx="270372" cy="492465"/>
              <a:chOff x="3536781" y="2689641"/>
              <a:chExt cx="279527" cy="509141"/>
            </a:xfrm>
            <a:solidFill>
              <a:schemeClr val="bg1"/>
            </a:solidFill>
          </p:grpSpPr>
          <p:sp>
            <p:nvSpPr>
              <p:cNvPr id="25"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6"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7"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9"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0" name="Group 30"/>
            <p:cNvGrpSpPr/>
            <p:nvPr/>
          </p:nvGrpSpPr>
          <p:grpSpPr>
            <a:xfrm>
              <a:off x="5341248" y="2456667"/>
              <a:ext cx="348168" cy="376864"/>
              <a:chOff x="1847137" y="4256991"/>
              <a:chExt cx="454232" cy="491670"/>
            </a:xfrm>
            <a:solidFill>
              <a:schemeClr val="bg1"/>
            </a:solidFill>
          </p:grpSpPr>
          <p:sp>
            <p:nvSpPr>
              <p:cNvPr id="31"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3"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4" name="Group 33"/>
            <p:cNvGrpSpPr/>
            <p:nvPr/>
          </p:nvGrpSpPr>
          <p:grpSpPr>
            <a:xfrm>
              <a:off x="3296783" y="2405110"/>
              <a:ext cx="426779" cy="441753"/>
              <a:chOff x="1163293" y="4009909"/>
              <a:chExt cx="426779" cy="441753"/>
            </a:xfrm>
            <a:solidFill>
              <a:schemeClr val="bg1"/>
            </a:solidFill>
          </p:grpSpPr>
          <p:sp>
            <p:nvSpPr>
              <p:cNvPr id="35"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6"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7"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38" name="Oval 57"/>
            <p:cNvSpPr>
              <a:spLocks noChangeArrowheads="1"/>
            </p:cNvSpPr>
            <p:nvPr/>
          </p:nvSpPr>
          <p:spPr bwMode="auto">
            <a:xfrm>
              <a:off x="6462322" y="2364390"/>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39" name="Text Box 10"/>
            <p:cNvSpPr txBox="1">
              <a:spLocks noChangeArrowheads="1"/>
            </p:cNvSpPr>
            <p:nvPr/>
          </p:nvSpPr>
          <p:spPr bwMode="auto">
            <a:xfrm>
              <a:off x="7183101" y="1152258"/>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Repair</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40" name="Text Box 10"/>
            <p:cNvSpPr txBox="1">
              <a:spLocks noChangeArrowheads="1"/>
            </p:cNvSpPr>
            <p:nvPr/>
          </p:nvSpPr>
          <p:spPr bwMode="auto">
            <a:xfrm>
              <a:off x="7183101" y="2281104"/>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Running Out</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41" name="Text Box 10"/>
            <p:cNvSpPr txBox="1">
              <a:spLocks noChangeArrowheads="1"/>
            </p:cNvSpPr>
            <p:nvPr/>
          </p:nvSpPr>
          <p:spPr bwMode="auto">
            <a:xfrm>
              <a:off x="7183101" y="3500304"/>
              <a:ext cx="1656099" cy="89892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Idea</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42" name="Text Box 10"/>
            <p:cNvSpPr txBox="1">
              <a:spLocks noChangeArrowheads="1"/>
            </p:cNvSpPr>
            <p:nvPr/>
          </p:nvSpPr>
          <p:spPr bwMode="auto">
            <a:xfrm>
              <a:off x="304800" y="2266950"/>
              <a:ext cx="1656099" cy="898924"/>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Big Size</a:t>
              </a:r>
            </a:p>
            <a:p>
              <a:pPr algn="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43" name="Text Box 10"/>
            <p:cNvSpPr txBox="1">
              <a:spLocks noChangeArrowheads="1"/>
            </p:cNvSpPr>
            <p:nvPr/>
          </p:nvSpPr>
          <p:spPr bwMode="auto">
            <a:xfrm>
              <a:off x="324678" y="3486150"/>
              <a:ext cx="1656099" cy="898924"/>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Network</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graphicFrame>
          <p:nvGraphicFramePr>
            <p:cNvPr id="44" name="Chart 66"/>
            <p:cNvGraphicFramePr/>
            <p:nvPr>
              <p:extLst>
                <p:ext uri="{D42A27DB-BD31-4B8C-83A1-F6EECF244321}">
                  <p14:modId xmlns:p14="http://schemas.microsoft.com/office/powerpoint/2010/main" val="2682191898"/>
                </p:ext>
              </p:extLst>
            </p:nvPr>
          </p:nvGraphicFramePr>
          <p:xfrm>
            <a:off x="3682648" y="2266950"/>
            <a:ext cx="1672936" cy="1600200"/>
          </p:xfrm>
          <a:graphic>
            <a:graphicData uri="http://schemas.openxmlformats.org/drawingml/2006/chart">
              <c:chart xmlns:c="http://schemas.openxmlformats.org/drawingml/2006/chart" xmlns:r="http://schemas.openxmlformats.org/officeDocument/2006/relationships" r:id="rId3"/>
            </a:graphicData>
          </a:graphic>
        </p:graphicFrame>
        <p:grpSp>
          <p:nvGrpSpPr>
            <p:cNvPr id="45" name="Group 12"/>
            <p:cNvGrpSpPr/>
            <p:nvPr/>
          </p:nvGrpSpPr>
          <p:grpSpPr>
            <a:xfrm>
              <a:off x="4268463" y="2746020"/>
              <a:ext cx="455937" cy="435330"/>
              <a:chOff x="4417791" y="3086470"/>
              <a:chExt cx="441754" cy="421788"/>
            </a:xfrm>
            <a:solidFill>
              <a:schemeClr val="bg1">
                <a:lumMod val="75000"/>
              </a:schemeClr>
            </a:solidFill>
          </p:grpSpPr>
          <p:sp>
            <p:nvSpPr>
              <p:cNvPr id="46"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800"/>
              </a:p>
            </p:txBody>
          </p:sp>
          <p:sp>
            <p:nvSpPr>
              <p:cNvPr id="47"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800"/>
              </a:p>
            </p:txBody>
          </p:sp>
        </p:grpSp>
        <p:sp>
          <p:nvSpPr>
            <p:cNvPr id="48" name="Text Box 10"/>
            <p:cNvSpPr txBox="1">
              <a:spLocks noChangeArrowheads="1"/>
            </p:cNvSpPr>
            <p:nvPr/>
          </p:nvSpPr>
          <p:spPr bwMode="auto">
            <a:xfrm>
              <a:off x="4003405" y="3181350"/>
              <a:ext cx="1008622"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75000"/>
                    </a:schemeClr>
                  </a:solidFill>
                  <a:latin typeface="Open Sans" pitchFamily="34" charset="0"/>
                  <a:ea typeface="Open Sans" pitchFamily="34" charset="0"/>
                  <a:cs typeface="Open Sans" pitchFamily="34" charset="0"/>
                </a:rPr>
                <a:t>Display</a:t>
              </a:r>
              <a:endParaRPr lang="en-US" sz="1200" b="1">
                <a:solidFill>
                  <a:schemeClr val="bg1">
                    <a:lumMod val="75000"/>
                  </a:schemeClr>
                </a:solidFill>
                <a:latin typeface="Open Sans" pitchFamily="34" charset="0"/>
                <a:ea typeface="Open Sans" pitchFamily="34" charset="0"/>
                <a:cs typeface="Open Sans" pitchFamily="34" charset="0"/>
              </a:endParaRPr>
            </a:p>
          </p:txBody>
        </p:sp>
        <p:sp>
          <p:nvSpPr>
            <p:cNvPr id="49" name="Oval 67"/>
            <p:cNvSpPr>
              <a:spLocks noChangeArrowheads="1"/>
            </p:cNvSpPr>
            <p:nvPr/>
          </p:nvSpPr>
          <p:spPr bwMode="auto">
            <a:xfrm>
              <a:off x="6462322" y="36245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0" name="Oval 68"/>
            <p:cNvSpPr>
              <a:spLocks noChangeArrowheads="1"/>
            </p:cNvSpPr>
            <p:nvPr/>
          </p:nvSpPr>
          <p:spPr bwMode="auto">
            <a:xfrm>
              <a:off x="6462322" y="12623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1" name="Oval 69"/>
            <p:cNvSpPr>
              <a:spLocks noChangeArrowheads="1"/>
            </p:cNvSpPr>
            <p:nvPr/>
          </p:nvSpPr>
          <p:spPr bwMode="auto">
            <a:xfrm>
              <a:off x="2104025" y="3624507"/>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2" name="Oval 70"/>
            <p:cNvSpPr>
              <a:spLocks noChangeArrowheads="1"/>
            </p:cNvSpPr>
            <p:nvPr/>
          </p:nvSpPr>
          <p:spPr bwMode="auto">
            <a:xfrm>
              <a:off x="2104025" y="2343150"/>
              <a:ext cx="539150" cy="547443"/>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53" name="Text Box 10"/>
            <p:cNvSpPr txBox="1">
              <a:spLocks noChangeArrowheads="1"/>
            </p:cNvSpPr>
            <p:nvPr/>
          </p:nvSpPr>
          <p:spPr bwMode="auto">
            <a:xfrm>
              <a:off x="2163414" y="252347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15%</a:t>
              </a:r>
              <a:endParaRPr lang="en-US" sz="1200" b="1">
                <a:solidFill>
                  <a:schemeClr val="bg1"/>
                </a:solidFill>
                <a:latin typeface="Open Sans" pitchFamily="34" charset="0"/>
                <a:ea typeface="Open Sans" pitchFamily="34" charset="0"/>
                <a:cs typeface="Open Sans" pitchFamily="34" charset="0"/>
              </a:endParaRPr>
            </a:p>
          </p:txBody>
        </p:sp>
        <p:sp>
          <p:nvSpPr>
            <p:cNvPr id="54" name="Text Box 10"/>
            <p:cNvSpPr txBox="1">
              <a:spLocks noChangeArrowheads="1"/>
            </p:cNvSpPr>
            <p:nvPr/>
          </p:nvSpPr>
          <p:spPr bwMode="auto">
            <a:xfrm>
              <a:off x="2169715" y="379519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15%</a:t>
              </a:r>
              <a:endParaRPr lang="en-US" sz="1200" b="1">
                <a:solidFill>
                  <a:schemeClr val="bg1"/>
                </a:solidFill>
                <a:latin typeface="Open Sans" pitchFamily="34" charset="0"/>
                <a:ea typeface="Open Sans" pitchFamily="34" charset="0"/>
                <a:cs typeface="Open Sans" pitchFamily="34" charset="0"/>
              </a:endParaRPr>
            </a:p>
          </p:txBody>
        </p:sp>
        <p:sp>
          <p:nvSpPr>
            <p:cNvPr id="55" name="Text Box 10"/>
            <p:cNvSpPr txBox="1">
              <a:spLocks noChangeArrowheads="1"/>
            </p:cNvSpPr>
            <p:nvPr/>
          </p:nvSpPr>
          <p:spPr bwMode="auto">
            <a:xfrm>
              <a:off x="6521711" y="1419038"/>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25%</a:t>
              </a:r>
              <a:endParaRPr lang="en-US" sz="1200" b="1">
                <a:solidFill>
                  <a:schemeClr val="bg1"/>
                </a:solidFill>
                <a:latin typeface="Open Sans" pitchFamily="34" charset="0"/>
                <a:ea typeface="Open Sans" pitchFamily="34" charset="0"/>
                <a:cs typeface="Open Sans" pitchFamily="34" charset="0"/>
              </a:endParaRPr>
            </a:p>
          </p:txBody>
        </p:sp>
        <p:sp>
          <p:nvSpPr>
            <p:cNvPr id="56" name="Text Box 10"/>
            <p:cNvSpPr txBox="1">
              <a:spLocks noChangeArrowheads="1"/>
            </p:cNvSpPr>
            <p:nvPr/>
          </p:nvSpPr>
          <p:spPr bwMode="auto">
            <a:xfrm>
              <a:off x="6521711" y="2504707"/>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sp>
          <p:nvSpPr>
            <p:cNvPr id="57" name="Text Box 10"/>
            <p:cNvSpPr txBox="1">
              <a:spLocks noChangeArrowheads="1"/>
            </p:cNvSpPr>
            <p:nvPr/>
          </p:nvSpPr>
          <p:spPr bwMode="auto">
            <a:xfrm>
              <a:off x="6521710" y="3771363"/>
              <a:ext cx="420371" cy="233054"/>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solidFill>
                  <a:latin typeface="Open Sans" pitchFamily="34" charset="0"/>
                  <a:ea typeface="Open Sans" pitchFamily="34" charset="0"/>
                  <a:cs typeface="Open Sans" pitchFamily="34" charset="0"/>
                </a:rPr>
                <a:t>20%</a:t>
              </a:r>
              <a:endParaRPr lang="en-US" sz="1200" b="1">
                <a:solidFill>
                  <a:schemeClr val="bg1"/>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椭圆 34"/>
          <p:cNvSpPr/>
          <p:nvPr/>
        </p:nvSpPr>
        <p:spPr>
          <a:xfrm>
            <a:off x="847723" y="2514600"/>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6" name="椭圆 35"/>
          <p:cNvSpPr/>
          <p:nvPr/>
        </p:nvSpPr>
        <p:spPr>
          <a:xfrm>
            <a:off x="2963861" y="4327525"/>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7" name="椭圆 36"/>
          <p:cNvSpPr/>
          <p:nvPr/>
        </p:nvSpPr>
        <p:spPr>
          <a:xfrm>
            <a:off x="5375273" y="2514600"/>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8" name="椭圆 37"/>
          <p:cNvSpPr/>
          <p:nvPr/>
        </p:nvSpPr>
        <p:spPr>
          <a:xfrm>
            <a:off x="7851773" y="4327525"/>
            <a:ext cx="914400" cy="914400"/>
          </a:xfrm>
          <a:prstGeom prst="ellipse">
            <a:avLst/>
          </a:prstGeom>
          <a:solidFill>
            <a:srgbClr val="E25E0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cxnSp>
        <p:nvCxnSpPr>
          <p:cNvPr id="39" name="直接箭头连接符 38"/>
          <p:cNvCxnSpPr>
            <a:stCxn id="35" idx="5"/>
            <a:endCxn id="36" idx="1"/>
          </p:cNvCxnSpPr>
          <p:nvPr/>
        </p:nvCxnSpPr>
        <p:spPr>
          <a:xfrm>
            <a:off x="1628773" y="3295650"/>
            <a:ext cx="1468438"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40" name="直接箭头连接符 39"/>
          <p:cNvCxnSpPr>
            <a:stCxn id="36" idx="7"/>
            <a:endCxn id="37" idx="3"/>
          </p:cNvCxnSpPr>
          <p:nvPr/>
        </p:nvCxnSpPr>
        <p:spPr>
          <a:xfrm flipV="1">
            <a:off x="3743323" y="3295650"/>
            <a:ext cx="1765300" cy="1165225"/>
          </a:xfrm>
          <a:prstGeom prst="straightConnector1">
            <a:avLst/>
          </a:prstGeom>
          <a:noFill/>
          <a:ln w="19050" cap="flat" cmpd="sng" algn="ctr">
            <a:solidFill>
              <a:sysClr val="window" lastClr="FFFFFF">
                <a:lumMod val="65000"/>
              </a:sysClr>
            </a:solidFill>
            <a:prstDash val="sysDot"/>
            <a:miter lim="800000"/>
            <a:tailEnd type="triangle"/>
          </a:ln>
          <a:effectLst/>
        </p:spPr>
      </p:cxnSp>
      <p:cxnSp>
        <p:nvCxnSpPr>
          <p:cNvPr id="41" name="直接箭头连接符 40"/>
          <p:cNvCxnSpPr>
            <a:stCxn id="37" idx="5"/>
            <a:endCxn id="38" idx="1"/>
          </p:cNvCxnSpPr>
          <p:nvPr/>
        </p:nvCxnSpPr>
        <p:spPr>
          <a:xfrm>
            <a:off x="6156323" y="3295650"/>
            <a:ext cx="1828800" cy="1165225"/>
          </a:xfrm>
          <a:prstGeom prst="straightConnector1">
            <a:avLst/>
          </a:prstGeom>
          <a:noFill/>
          <a:ln w="19050" cap="flat" cmpd="sng" algn="ctr">
            <a:solidFill>
              <a:sysClr val="window" lastClr="FFFFFF">
                <a:lumMod val="65000"/>
              </a:sysClr>
            </a:solidFill>
            <a:prstDash val="sysDot"/>
            <a:miter lim="800000"/>
            <a:tailEnd type="triangle"/>
          </a:ln>
          <a:effectLst/>
        </p:spPr>
      </p:cxnSp>
      <p:sp>
        <p:nvSpPr>
          <p:cNvPr id="42" name="椭圆 41"/>
          <p:cNvSpPr>
            <a:spLocks noChangeAspect="1"/>
          </p:cNvSpPr>
          <p:nvPr/>
        </p:nvSpPr>
        <p:spPr>
          <a:xfrm>
            <a:off x="1455736" y="3171825"/>
            <a:ext cx="306387"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1</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3" name="椭圆 42"/>
          <p:cNvSpPr>
            <a:spLocks noChangeAspect="1"/>
          </p:cNvSpPr>
          <p:nvPr/>
        </p:nvSpPr>
        <p:spPr>
          <a:xfrm>
            <a:off x="3590923" y="4327525"/>
            <a:ext cx="306388" cy="306387"/>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2</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4" name="椭圆 43"/>
          <p:cNvSpPr>
            <a:spLocks noChangeAspect="1"/>
          </p:cNvSpPr>
          <p:nvPr/>
        </p:nvSpPr>
        <p:spPr>
          <a:xfrm>
            <a:off x="8570911" y="4821237"/>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4</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
        <p:nvSpPr>
          <p:cNvPr id="45" name="文本框 15"/>
          <p:cNvSpPr txBox="1">
            <a:spLocks noChangeArrowheads="1"/>
          </p:cNvSpPr>
          <p:nvPr/>
        </p:nvSpPr>
        <p:spPr bwMode="auto">
          <a:xfrm>
            <a:off x="1954211" y="3154362"/>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6" name="文本框 16"/>
          <p:cNvSpPr txBox="1">
            <a:spLocks noChangeArrowheads="1"/>
          </p:cNvSpPr>
          <p:nvPr/>
        </p:nvSpPr>
        <p:spPr bwMode="auto">
          <a:xfrm>
            <a:off x="6488111" y="2514600"/>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7" name="文本框 17"/>
          <p:cNvSpPr txBox="1">
            <a:spLocks noChangeArrowheads="1"/>
          </p:cNvSpPr>
          <p:nvPr/>
        </p:nvSpPr>
        <p:spPr bwMode="auto">
          <a:xfrm>
            <a:off x="4030661" y="4426094"/>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8" name="文本框 18"/>
          <p:cNvSpPr txBox="1">
            <a:spLocks noChangeArrowheads="1"/>
          </p:cNvSpPr>
          <p:nvPr/>
        </p:nvSpPr>
        <p:spPr bwMode="auto">
          <a:xfrm>
            <a:off x="8975723" y="4903371"/>
            <a:ext cx="216694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ADD TITLE TEXT HERE</a:t>
            </a:r>
            <a:endParaRPr kumimoji="0" lang="zh-CN" altLang="en-US" sz="16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49" name="矩形 48"/>
          <p:cNvSpPr>
            <a:spLocks noChangeArrowheads="1"/>
          </p:cNvSpPr>
          <p:nvPr/>
        </p:nvSpPr>
        <p:spPr bwMode="auto">
          <a:xfrm>
            <a:off x="1954211" y="2663825"/>
            <a:ext cx="3000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endParaRPr>
          </a:p>
        </p:txBody>
      </p:sp>
      <p:sp>
        <p:nvSpPr>
          <p:cNvPr id="50" name="矩形 49"/>
          <p:cNvSpPr>
            <a:spLocks noChangeArrowheads="1"/>
          </p:cNvSpPr>
          <p:nvPr/>
        </p:nvSpPr>
        <p:spPr bwMode="auto">
          <a:xfrm>
            <a:off x="6488111" y="2844711"/>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a:ln>
                <a:noFill/>
              </a:ln>
              <a:solidFill>
                <a:schemeClr val="bg1">
                  <a:lumMod val="85000"/>
                </a:schemeClr>
              </a:solidFill>
              <a:effectLst/>
              <a:uLnTx/>
              <a:uFillTx/>
              <a:latin typeface="Segoe UI"/>
              <a:ea typeface="Microsoft JhengHei" panose="020B0604030504040204" pitchFamily="34" charset="-120"/>
            </a:endParaRPr>
          </a:p>
        </p:txBody>
      </p:sp>
      <p:sp>
        <p:nvSpPr>
          <p:cNvPr id="51" name="矩形 50"/>
          <p:cNvSpPr>
            <a:spLocks noChangeArrowheads="1"/>
          </p:cNvSpPr>
          <p:nvPr/>
        </p:nvSpPr>
        <p:spPr bwMode="auto">
          <a:xfrm>
            <a:off x="3984624" y="4745598"/>
            <a:ext cx="2876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52" name="矩形 51"/>
          <p:cNvSpPr>
            <a:spLocks noChangeArrowheads="1"/>
          </p:cNvSpPr>
          <p:nvPr/>
        </p:nvSpPr>
        <p:spPr bwMode="auto">
          <a:xfrm>
            <a:off x="8975723" y="4164707"/>
            <a:ext cx="237649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anose="020B0502020202020204" pitchFamily="34" charset="0"/>
                <a:ea typeface="Microsoft JhengHei" panose="020B0604030504040204" pitchFamily="34" charset="-120"/>
              </a:defRPr>
            </a:lvl1pPr>
            <a:lvl2pPr marL="742950" indent="-285750">
              <a:defRPr>
                <a:solidFill>
                  <a:schemeClr val="tx1"/>
                </a:solidFill>
                <a:latin typeface="Century Gothic" panose="020B0502020202020204" pitchFamily="34" charset="0"/>
                <a:ea typeface="Microsoft JhengHei" panose="020B0604030504040204" pitchFamily="34" charset="-120"/>
              </a:defRPr>
            </a:lvl2pPr>
            <a:lvl3pPr marL="1143000" indent="-228600">
              <a:defRPr>
                <a:solidFill>
                  <a:schemeClr val="tx1"/>
                </a:solidFill>
                <a:latin typeface="Century Gothic" panose="020B0502020202020204" pitchFamily="34" charset="0"/>
                <a:ea typeface="Microsoft JhengHei" panose="020B0604030504040204" pitchFamily="34" charset="-120"/>
              </a:defRPr>
            </a:lvl3pPr>
            <a:lvl4pPr marL="1600200" indent="-228600">
              <a:defRPr>
                <a:solidFill>
                  <a:schemeClr val="tx1"/>
                </a:solidFill>
                <a:latin typeface="Century Gothic" panose="020B0502020202020204" pitchFamily="34" charset="0"/>
                <a:ea typeface="Microsoft JhengHei" panose="020B0604030504040204" pitchFamily="34" charset="-120"/>
              </a:defRPr>
            </a:lvl4pPr>
            <a:lvl5pPr marL="2057400" indent="-228600">
              <a:defRPr>
                <a:solidFill>
                  <a:schemeClr val="tx1"/>
                </a:solidFill>
                <a:latin typeface="Century Gothic" panose="020B0502020202020204" pitchFamily="34" charset="0"/>
                <a:ea typeface="Microsoft JhengHei" panose="020B0604030504040204" pitchFamily="34" charset="-120"/>
              </a:defRPr>
            </a:lvl5pPr>
            <a:lvl6pPr marL="25146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6pPr>
            <a:lvl7pPr marL="29718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7pPr>
            <a:lvl8pPr marL="34290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8pPr>
            <a:lvl9pPr marL="3886200" indent="-228600" fontAlgn="base">
              <a:spcBef>
                <a:spcPct val="0"/>
              </a:spcBef>
              <a:spcAft>
                <a:spcPct val="0"/>
              </a:spcAft>
              <a:defRPr>
                <a:solidFill>
                  <a:schemeClr val="tx1"/>
                </a:solidFill>
                <a:latin typeface="Century Gothic" panose="020B0502020202020204" pitchFamily="34" charset="0"/>
                <a:ea typeface="Microsoft JhengHei" panose="020B0604030504040204" pitchFamily="34" charset="-12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rPr>
              <a:t>Whoever evaluates your text cannot evaluate the way you write. </a:t>
            </a:r>
            <a:endParaRPr kumimoji="0" lang="zh-CN" altLang="en-US" sz="1400" b="0" i="0" u="none" strike="noStrike" kern="0" cap="none" spc="0" normalizeH="0" baseline="0" noProof="0" dirty="0">
              <a:ln>
                <a:noFill/>
              </a:ln>
              <a:solidFill>
                <a:schemeClr val="bg1">
                  <a:lumMod val="85000"/>
                </a:schemeClr>
              </a:solidFill>
              <a:effectLst/>
              <a:uLnTx/>
              <a:uFillTx/>
              <a:latin typeface="Segoe UI"/>
              <a:ea typeface="Microsoft JhengHei" panose="020B0604030504040204" pitchFamily="34" charset="-120"/>
            </a:endParaRPr>
          </a:p>
        </p:txBody>
      </p:sp>
      <p:sp>
        <p:nvSpPr>
          <p:cNvPr id="53" name="Freeform 5"/>
          <p:cNvSpPr>
            <a:spLocks noChangeAspect="1" noEditPoints="1"/>
          </p:cNvSpPr>
          <p:nvPr/>
        </p:nvSpPr>
        <p:spPr bwMode="auto">
          <a:xfrm>
            <a:off x="1035048" y="2714625"/>
            <a:ext cx="539750" cy="514350"/>
          </a:xfrm>
          <a:custGeom>
            <a:avLst/>
            <a:gdLst>
              <a:gd name="T0" fmla="*/ 330013 w 2389"/>
              <a:gd name="T1" fmla="*/ 491776 h 2272"/>
              <a:gd name="T2" fmla="*/ 329108 w 2389"/>
              <a:gd name="T3" fmla="*/ 460800 h 2272"/>
              <a:gd name="T4" fmla="*/ 433989 w 2389"/>
              <a:gd name="T5" fmla="*/ 400430 h 2272"/>
              <a:gd name="T6" fmla="*/ 415454 w 2389"/>
              <a:gd name="T7" fmla="*/ 351139 h 2272"/>
              <a:gd name="T8" fmla="*/ 418393 w 2389"/>
              <a:gd name="T9" fmla="*/ 291222 h 2272"/>
              <a:gd name="T10" fmla="*/ 333177 w 2389"/>
              <a:gd name="T11" fmla="*/ 219773 h 2272"/>
              <a:gd name="T12" fmla="*/ 409125 w 2389"/>
              <a:gd name="T13" fmla="*/ 113956 h 2272"/>
              <a:gd name="T14" fmla="*/ 304923 w 2389"/>
              <a:gd name="T15" fmla="*/ 30976 h 2272"/>
              <a:gd name="T16" fmla="*/ 324588 w 2389"/>
              <a:gd name="T17" fmla="*/ 99712 h 2272"/>
              <a:gd name="T18" fmla="*/ 295655 w 2389"/>
              <a:gd name="T19" fmla="*/ 169352 h 2272"/>
              <a:gd name="T20" fmla="*/ 207501 w 2389"/>
              <a:gd name="T21" fmla="*/ 163021 h 2272"/>
              <a:gd name="T22" fmla="*/ 230331 w 2389"/>
              <a:gd name="T23" fmla="*/ 217512 h 2272"/>
              <a:gd name="T24" fmla="*/ 288196 w 2389"/>
              <a:gd name="T25" fmla="*/ 292126 h 2272"/>
              <a:gd name="T26" fmla="*/ 193035 w 2389"/>
              <a:gd name="T27" fmla="*/ 308180 h 2272"/>
              <a:gd name="T28" fmla="*/ 131327 w 2389"/>
              <a:gd name="T29" fmla="*/ 227687 h 2272"/>
              <a:gd name="T30" fmla="*/ 75948 w 2389"/>
              <a:gd name="T31" fmla="*/ 247358 h 2272"/>
              <a:gd name="T32" fmla="*/ 77304 w 2389"/>
              <a:gd name="T33" fmla="*/ 280143 h 2272"/>
              <a:gd name="T34" fmla="*/ 45433 w 2389"/>
              <a:gd name="T35" fmla="*/ 247358 h 2272"/>
              <a:gd name="T36" fmla="*/ 540000 w 2389"/>
              <a:gd name="T37" fmla="*/ 247358 h 2272"/>
              <a:gd name="T38" fmla="*/ 294073 w 2389"/>
              <a:gd name="T39" fmla="*/ 347069 h 2272"/>
              <a:gd name="T40" fmla="*/ 334081 w 2389"/>
              <a:gd name="T41" fmla="*/ 316319 h 2272"/>
              <a:gd name="T42" fmla="*/ 218351 w 2389"/>
              <a:gd name="T43" fmla="*/ 342773 h 2272"/>
              <a:gd name="T44" fmla="*/ 53344 w 2389"/>
              <a:gd name="T45" fmla="*/ 314058 h 2272"/>
              <a:gd name="T46" fmla="*/ 46789 w 2389"/>
              <a:gd name="T47" fmla="*/ 335086 h 2272"/>
              <a:gd name="T48" fmla="*/ 72784 w 2389"/>
              <a:gd name="T49" fmla="*/ 413996 h 2272"/>
              <a:gd name="T50" fmla="*/ 11754 w 2389"/>
              <a:gd name="T51" fmla="*/ 391612 h 2272"/>
              <a:gd name="T52" fmla="*/ 2938 w 2389"/>
              <a:gd name="T53" fmla="*/ 407439 h 2272"/>
              <a:gd name="T54" fmla="*/ 25090 w 2389"/>
              <a:gd name="T55" fmla="*/ 446555 h 2272"/>
              <a:gd name="T56" fmla="*/ 40460 w 2389"/>
              <a:gd name="T57" fmla="*/ 479114 h 2272"/>
              <a:gd name="T58" fmla="*/ 354424 w 2389"/>
              <a:gd name="T59" fmla="*/ 319485 h 2272"/>
              <a:gd name="T60" fmla="*/ 291134 w 2389"/>
              <a:gd name="T61" fmla="*/ 422136 h 2272"/>
              <a:gd name="T62" fmla="*/ 304018 w 2389"/>
              <a:gd name="T63" fmla="*/ 477984 h 2272"/>
              <a:gd name="T64" fmla="*/ 280285 w 2389"/>
              <a:gd name="T65" fmla="*/ 511899 h 2272"/>
              <a:gd name="T66" fmla="*/ 220159 w 2389"/>
              <a:gd name="T67" fmla="*/ 454469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22"/>
          <p:cNvSpPr>
            <a:spLocks noChangeAspect="1" noEditPoints="1"/>
          </p:cNvSpPr>
          <p:nvPr/>
        </p:nvSpPr>
        <p:spPr bwMode="auto">
          <a:xfrm>
            <a:off x="3152773" y="4524375"/>
            <a:ext cx="539750" cy="520700"/>
          </a:xfrm>
          <a:custGeom>
            <a:avLst/>
            <a:gdLst>
              <a:gd name="T0" fmla="*/ 349412 w 340"/>
              <a:gd name="T1" fmla="*/ 432345 h 328"/>
              <a:gd name="T2" fmla="*/ 349412 w 340"/>
              <a:gd name="T3" fmla="*/ 238425 h 328"/>
              <a:gd name="T4" fmla="*/ 462176 w 340"/>
              <a:gd name="T5" fmla="*/ 220941 h 328"/>
              <a:gd name="T6" fmla="*/ 258882 w 340"/>
              <a:gd name="T7" fmla="*/ 50864 h 328"/>
              <a:gd name="T8" fmla="*/ 50824 w 340"/>
              <a:gd name="T9" fmla="*/ 259089 h 328"/>
              <a:gd name="T10" fmla="*/ 258882 w 340"/>
              <a:gd name="T11" fmla="*/ 467314 h 328"/>
              <a:gd name="T12" fmla="*/ 292235 w 340"/>
              <a:gd name="T13" fmla="*/ 464135 h 328"/>
              <a:gd name="T14" fmla="*/ 333529 w 340"/>
              <a:gd name="T15" fmla="*/ 433934 h 328"/>
              <a:gd name="T16" fmla="*/ 349412 w 340"/>
              <a:gd name="T17" fmla="*/ 432345 h 328"/>
              <a:gd name="T18" fmla="*/ 297000 w 340"/>
              <a:gd name="T19" fmla="*/ 68349 h 328"/>
              <a:gd name="T20" fmla="*/ 274765 w 340"/>
              <a:gd name="T21" fmla="*/ 165308 h 328"/>
              <a:gd name="T22" fmla="*/ 252529 w 340"/>
              <a:gd name="T23" fmla="*/ 165308 h 328"/>
              <a:gd name="T24" fmla="*/ 236647 w 340"/>
              <a:gd name="T25" fmla="*/ 68349 h 328"/>
              <a:gd name="T26" fmla="*/ 297000 w 340"/>
              <a:gd name="T27" fmla="*/ 68349 h 328"/>
              <a:gd name="T28" fmla="*/ 258882 w 340"/>
              <a:gd name="T29" fmla="*/ 336975 h 328"/>
              <a:gd name="T30" fmla="*/ 181059 w 340"/>
              <a:gd name="T31" fmla="*/ 259089 h 328"/>
              <a:gd name="T32" fmla="*/ 258882 w 340"/>
              <a:gd name="T33" fmla="*/ 181203 h 328"/>
              <a:gd name="T34" fmla="*/ 336706 w 340"/>
              <a:gd name="T35" fmla="*/ 259089 h 328"/>
              <a:gd name="T36" fmla="*/ 258882 w 340"/>
              <a:gd name="T37" fmla="*/ 336975 h 328"/>
              <a:gd name="T38" fmla="*/ 258882 w 340"/>
              <a:gd name="T39" fmla="*/ 200277 h 328"/>
              <a:gd name="T40" fmla="*/ 200118 w 340"/>
              <a:gd name="T41" fmla="*/ 259089 h 328"/>
              <a:gd name="T42" fmla="*/ 258882 w 340"/>
              <a:gd name="T43" fmla="*/ 317901 h 328"/>
              <a:gd name="T44" fmla="*/ 317647 w 340"/>
              <a:gd name="T45" fmla="*/ 259089 h 328"/>
              <a:gd name="T46" fmla="*/ 258882 w 340"/>
              <a:gd name="T47" fmla="*/ 200277 h 328"/>
              <a:gd name="T48" fmla="*/ 258882 w 340"/>
              <a:gd name="T49" fmla="*/ 300416 h 328"/>
              <a:gd name="T50" fmla="*/ 217588 w 340"/>
              <a:gd name="T51" fmla="*/ 259089 h 328"/>
              <a:gd name="T52" fmla="*/ 258882 w 340"/>
              <a:gd name="T53" fmla="*/ 217762 h 328"/>
              <a:gd name="T54" fmla="*/ 300176 w 340"/>
              <a:gd name="T55" fmla="*/ 259089 h 328"/>
              <a:gd name="T56" fmla="*/ 258882 w 340"/>
              <a:gd name="T57" fmla="*/ 300416 h 328"/>
              <a:gd name="T58" fmla="*/ 285882 w 340"/>
              <a:gd name="T59" fmla="*/ 500693 h 328"/>
              <a:gd name="T60" fmla="*/ 292235 w 340"/>
              <a:gd name="T61" fmla="*/ 514999 h 328"/>
              <a:gd name="T62" fmla="*/ 258882 w 340"/>
              <a:gd name="T63" fmla="*/ 518178 h 328"/>
              <a:gd name="T64" fmla="*/ 0 w 340"/>
              <a:gd name="T65" fmla="*/ 259089 h 328"/>
              <a:gd name="T66" fmla="*/ 258882 w 340"/>
              <a:gd name="T67" fmla="*/ 0 h 328"/>
              <a:gd name="T68" fmla="*/ 513000 w 340"/>
              <a:gd name="T69" fmla="*/ 212993 h 328"/>
              <a:gd name="T70" fmla="*/ 487588 w 340"/>
              <a:gd name="T71" fmla="*/ 216172 h 328"/>
              <a:gd name="T72" fmla="*/ 258882 w 340"/>
              <a:gd name="T73" fmla="*/ 25432 h 328"/>
              <a:gd name="T74" fmla="*/ 25412 w 340"/>
              <a:gd name="T75" fmla="*/ 259089 h 328"/>
              <a:gd name="T76" fmla="*/ 258882 w 340"/>
              <a:gd name="T77" fmla="*/ 492746 h 328"/>
              <a:gd name="T78" fmla="*/ 284294 w 340"/>
              <a:gd name="T79" fmla="*/ 491156 h 328"/>
              <a:gd name="T80" fmla="*/ 285882 w 340"/>
              <a:gd name="T81" fmla="*/ 500693 h 328"/>
              <a:gd name="T82" fmla="*/ 540000 w 340"/>
              <a:gd name="T83" fmla="*/ 225709 h 328"/>
              <a:gd name="T84" fmla="*/ 540000 w 340"/>
              <a:gd name="T85" fmla="*/ 449829 h 328"/>
              <a:gd name="T86" fmla="*/ 503471 w 340"/>
              <a:gd name="T87" fmla="*/ 489567 h 328"/>
              <a:gd name="T88" fmla="*/ 452647 w 340"/>
              <a:gd name="T89" fmla="*/ 467314 h 328"/>
              <a:gd name="T90" fmla="*/ 487588 w 340"/>
              <a:gd name="T91" fmla="*/ 422808 h 328"/>
              <a:gd name="T92" fmla="*/ 517765 w 340"/>
              <a:gd name="T93" fmla="*/ 424397 h 328"/>
              <a:gd name="T94" fmla="*/ 517765 w 340"/>
              <a:gd name="T95" fmla="*/ 289290 h 328"/>
              <a:gd name="T96" fmla="*/ 397059 w 340"/>
              <a:gd name="T97" fmla="*/ 311543 h 328"/>
              <a:gd name="T98" fmla="*/ 395471 w 340"/>
              <a:gd name="T99" fmla="*/ 480030 h 328"/>
              <a:gd name="T100" fmla="*/ 395471 w 340"/>
              <a:gd name="T101" fmla="*/ 480030 h 328"/>
              <a:gd name="T102" fmla="*/ 360529 w 340"/>
              <a:gd name="T103" fmla="*/ 516588 h 328"/>
              <a:gd name="T104" fmla="*/ 309706 w 340"/>
              <a:gd name="T105" fmla="*/ 494335 h 328"/>
              <a:gd name="T106" fmla="*/ 344647 w 340"/>
              <a:gd name="T107" fmla="*/ 451419 h 328"/>
              <a:gd name="T108" fmla="*/ 373235 w 340"/>
              <a:gd name="T109" fmla="*/ 451419 h 328"/>
              <a:gd name="T110" fmla="*/ 373235 w 340"/>
              <a:gd name="T111" fmla="*/ 252731 h 328"/>
              <a:gd name="T112" fmla="*/ 540000 w 340"/>
              <a:gd name="T113" fmla="*/ 22570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55" name="Group 25"/>
          <p:cNvGrpSpPr>
            <a:grpSpLocks noChangeAspect="1"/>
          </p:cNvGrpSpPr>
          <p:nvPr/>
        </p:nvGrpSpPr>
        <p:grpSpPr bwMode="auto">
          <a:xfrm>
            <a:off x="5587260" y="2715286"/>
            <a:ext cx="460367" cy="540000"/>
            <a:chOff x="5616" y="864"/>
            <a:chExt cx="1347" cy="1580"/>
          </a:xfrm>
          <a:solidFill>
            <a:sysClr val="window" lastClr="FFFFFF"/>
          </a:solidFill>
        </p:grpSpPr>
        <p:sp>
          <p:nvSpPr>
            <p:cNvPr id="56" name="Oval 26"/>
            <p:cNvSpPr>
              <a:spLocks noChangeArrowheads="1"/>
            </p:cNvSpPr>
            <p:nvPr/>
          </p:nvSpPr>
          <p:spPr bwMode="auto">
            <a:xfrm>
              <a:off x="6063" y="864"/>
              <a:ext cx="433" cy="43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57" name="Freeform 27"/>
            <p:cNvSpPr>
              <a:spLocks/>
            </p:cNvSpPr>
            <p:nvPr/>
          </p:nvSpPr>
          <p:spPr bwMode="auto">
            <a:xfrm>
              <a:off x="6514" y="2146"/>
              <a:ext cx="449" cy="298"/>
            </a:xfrm>
            <a:custGeom>
              <a:avLst/>
              <a:gdLst>
                <a:gd name="T0" fmla="*/ 496 w 565"/>
                <a:gd name="T1" fmla="*/ 0 h 375"/>
                <a:gd name="T2" fmla="*/ 68 w 565"/>
                <a:gd name="T3" fmla="*/ 0 h 375"/>
                <a:gd name="T4" fmla="*/ 0 w 565"/>
                <a:gd name="T5" fmla="*/ 69 h 375"/>
                <a:gd name="T6" fmla="*/ 0 w 565"/>
                <a:gd name="T7" fmla="*/ 306 h 375"/>
                <a:gd name="T8" fmla="*/ 68 w 565"/>
                <a:gd name="T9" fmla="*/ 375 h 375"/>
                <a:gd name="T10" fmla="*/ 496 w 565"/>
                <a:gd name="T11" fmla="*/ 375 h 375"/>
                <a:gd name="T12" fmla="*/ 565 w 565"/>
                <a:gd name="T13" fmla="*/ 306 h 375"/>
                <a:gd name="T14" fmla="*/ 565 w 565"/>
                <a:gd name="T15" fmla="*/ 69 h 375"/>
                <a:gd name="T16" fmla="*/ 496 w 565"/>
                <a:gd name="T17"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5" h="375">
                  <a:moveTo>
                    <a:pt x="496" y="0"/>
                  </a:moveTo>
                  <a:cubicBezTo>
                    <a:pt x="68" y="0"/>
                    <a:pt x="68" y="0"/>
                    <a:pt x="68" y="0"/>
                  </a:cubicBezTo>
                  <a:cubicBezTo>
                    <a:pt x="30" y="0"/>
                    <a:pt x="0" y="31"/>
                    <a:pt x="0" y="69"/>
                  </a:cubicBezTo>
                  <a:cubicBezTo>
                    <a:pt x="0" y="306"/>
                    <a:pt x="0" y="306"/>
                    <a:pt x="0" y="306"/>
                  </a:cubicBezTo>
                  <a:cubicBezTo>
                    <a:pt x="0" y="344"/>
                    <a:pt x="30" y="375"/>
                    <a:pt x="68" y="375"/>
                  </a:cubicBezTo>
                  <a:cubicBezTo>
                    <a:pt x="496" y="375"/>
                    <a:pt x="496" y="375"/>
                    <a:pt x="496" y="375"/>
                  </a:cubicBezTo>
                  <a:cubicBezTo>
                    <a:pt x="534" y="375"/>
                    <a:pt x="565" y="344"/>
                    <a:pt x="565" y="306"/>
                  </a:cubicBezTo>
                  <a:cubicBezTo>
                    <a:pt x="565" y="69"/>
                    <a:pt x="565" y="69"/>
                    <a:pt x="565" y="69"/>
                  </a:cubicBezTo>
                  <a:cubicBezTo>
                    <a:pt x="565" y="31"/>
                    <a:pt x="534" y="0"/>
                    <a:pt x="4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58" name="Freeform 28"/>
            <p:cNvSpPr>
              <a:spLocks noEditPoints="1"/>
            </p:cNvSpPr>
            <p:nvPr/>
          </p:nvSpPr>
          <p:spPr bwMode="auto">
            <a:xfrm>
              <a:off x="5616" y="1080"/>
              <a:ext cx="1311" cy="1363"/>
            </a:xfrm>
            <a:custGeom>
              <a:avLst/>
              <a:gdLst>
                <a:gd name="T0" fmla="*/ 1163 w 1648"/>
                <a:gd name="T1" fmla="*/ 1265 h 1714"/>
                <a:gd name="T2" fmla="*/ 1537 w 1648"/>
                <a:gd name="T3" fmla="*/ 1276 h 1714"/>
                <a:gd name="T4" fmla="*/ 1604 w 1648"/>
                <a:gd name="T5" fmla="*/ 921 h 1714"/>
                <a:gd name="T6" fmla="*/ 1400 w 1648"/>
                <a:gd name="T7" fmla="*/ 344 h 1714"/>
                <a:gd name="T8" fmla="*/ 1124 w 1648"/>
                <a:gd name="T9" fmla="*/ 188 h 1714"/>
                <a:gd name="T10" fmla="*/ 1123 w 1648"/>
                <a:gd name="T11" fmla="*/ 188 h 1714"/>
                <a:gd name="T12" fmla="*/ 1054 w 1648"/>
                <a:gd name="T13" fmla="*/ 202 h 1714"/>
                <a:gd name="T14" fmla="*/ 994 w 1648"/>
                <a:gd name="T15" fmla="*/ 232 h 1714"/>
                <a:gd name="T16" fmla="*/ 930 w 1648"/>
                <a:gd name="T17" fmla="*/ 285 h 1714"/>
                <a:gd name="T18" fmla="*/ 869 w 1648"/>
                <a:gd name="T19" fmla="*/ 346 h 1714"/>
                <a:gd name="T20" fmla="*/ 588 w 1648"/>
                <a:gd name="T21" fmla="*/ 507 h 1714"/>
                <a:gd name="T22" fmla="*/ 586 w 1648"/>
                <a:gd name="T23" fmla="*/ 507 h 1714"/>
                <a:gd name="T24" fmla="*/ 660 w 1648"/>
                <a:gd name="T25" fmla="*/ 452 h 1714"/>
                <a:gd name="T26" fmla="*/ 668 w 1648"/>
                <a:gd name="T27" fmla="*/ 439 h 1714"/>
                <a:gd name="T28" fmla="*/ 664 w 1648"/>
                <a:gd name="T29" fmla="*/ 424 h 1714"/>
                <a:gd name="T30" fmla="*/ 375 w 1648"/>
                <a:gd name="T31" fmla="*/ 56 h 1714"/>
                <a:gd name="T32" fmla="*/ 348 w 1648"/>
                <a:gd name="T33" fmla="*/ 53 h 1714"/>
                <a:gd name="T34" fmla="*/ 275 w 1648"/>
                <a:gd name="T35" fmla="*/ 110 h 1714"/>
                <a:gd name="T36" fmla="*/ 186 w 1648"/>
                <a:gd name="T37" fmla="*/ 7 h 1714"/>
                <a:gd name="T38" fmla="*/ 169 w 1648"/>
                <a:gd name="T39" fmla="*/ 1 h 1714"/>
                <a:gd name="T40" fmla="*/ 154 w 1648"/>
                <a:gd name="T41" fmla="*/ 11 h 1714"/>
                <a:gd name="T42" fmla="*/ 3 w 1648"/>
                <a:gd name="T43" fmla="*/ 318 h 1714"/>
                <a:gd name="T44" fmla="*/ 6 w 1648"/>
                <a:gd name="T45" fmla="*/ 339 h 1714"/>
                <a:gd name="T46" fmla="*/ 276 w 1648"/>
                <a:gd name="T47" fmla="*/ 646 h 1714"/>
                <a:gd name="T48" fmla="*/ 311 w 1648"/>
                <a:gd name="T49" fmla="*/ 687 h 1714"/>
                <a:gd name="T50" fmla="*/ 334 w 1648"/>
                <a:gd name="T51" fmla="*/ 692 h 1714"/>
                <a:gd name="T52" fmla="*/ 337 w 1648"/>
                <a:gd name="T53" fmla="*/ 690 h 1714"/>
                <a:gd name="T54" fmla="*/ 368 w 1648"/>
                <a:gd name="T55" fmla="*/ 668 h 1714"/>
                <a:gd name="T56" fmla="*/ 444 w 1648"/>
                <a:gd name="T57" fmla="*/ 705 h 1714"/>
                <a:gd name="T58" fmla="*/ 631 w 1648"/>
                <a:gd name="T59" fmla="*/ 751 h 1714"/>
                <a:gd name="T60" fmla="*/ 905 w 1648"/>
                <a:gd name="T61" fmla="*/ 638 h 1714"/>
                <a:gd name="T62" fmla="*/ 991 w 1648"/>
                <a:gd name="T63" fmla="*/ 860 h 1714"/>
                <a:gd name="T64" fmla="*/ 611 w 1648"/>
                <a:gd name="T65" fmla="*/ 855 h 1714"/>
                <a:gd name="T66" fmla="*/ 297 w 1648"/>
                <a:gd name="T67" fmla="*/ 1521 h 1714"/>
                <a:gd name="T68" fmla="*/ 401 w 1648"/>
                <a:gd name="T69" fmla="*/ 1708 h 1714"/>
                <a:gd name="T70" fmla="*/ 443 w 1648"/>
                <a:gd name="T71" fmla="*/ 1714 h 1714"/>
                <a:gd name="T72" fmla="*/ 589 w 1648"/>
                <a:gd name="T73" fmla="*/ 1604 h 1714"/>
                <a:gd name="T74" fmla="*/ 784 w 1648"/>
                <a:gd name="T75" fmla="*/ 1111 h 1714"/>
                <a:gd name="T76" fmla="*/ 882 w 1648"/>
                <a:gd name="T77" fmla="*/ 1143 h 1714"/>
                <a:gd name="T78" fmla="*/ 694 w 1648"/>
                <a:gd name="T79" fmla="*/ 1525 h 1714"/>
                <a:gd name="T80" fmla="*/ 769 w 1648"/>
                <a:gd name="T81" fmla="*/ 1704 h 1714"/>
                <a:gd name="T82" fmla="*/ 821 w 1648"/>
                <a:gd name="T83" fmla="*/ 1714 h 1714"/>
                <a:gd name="T84" fmla="*/ 949 w 1648"/>
                <a:gd name="T85" fmla="*/ 1628 h 1714"/>
                <a:gd name="T86" fmla="*/ 1136 w 1648"/>
                <a:gd name="T87" fmla="*/ 1254 h 1714"/>
                <a:gd name="T88" fmla="*/ 1163 w 1648"/>
                <a:gd name="T89" fmla="*/ 1265 h 1714"/>
                <a:gd name="T90" fmla="*/ 176 w 1648"/>
                <a:gd name="T91" fmla="*/ 54 h 1714"/>
                <a:gd name="T92" fmla="*/ 245 w 1648"/>
                <a:gd name="T93" fmla="*/ 134 h 1714"/>
                <a:gd name="T94" fmla="*/ 70 w 1648"/>
                <a:gd name="T95" fmla="*/ 269 h 1714"/>
                <a:gd name="T96" fmla="*/ 176 w 1648"/>
                <a:gd name="T97" fmla="*/ 54 h 1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48" h="1714">
                  <a:moveTo>
                    <a:pt x="1163" y="1265"/>
                  </a:moveTo>
                  <a:cubicBezTo>
                    <a:pt x="1315" y="1328"/>
                    <a:pt x="1440" y="1358"/>
                    <a:pt x="1537" y="1276"/>
                  </a:cubicBezTo>
                  <a:cubicBezTo>
                    <a:pt x="1639" y="1186"/>
                    <a:pt x="1648" y="1050"/>
                    <a:pt x="1604" y="921"/>
                  </a:cubicBezTo>
                  <a:cubicBezTo>
                    <a:pt x="1400" y="344"/>
                    <a:pt x="1400" y="344"/>
                    <a:pt x="1400" y="344"/>
                  </a:cubicBezTo>
                  <a:cubicBezTo>
                    <a:pt x="1361" y="225"/>
                    <a:pt x="1230" y="180"/>
                    <a:pt x="1124" y="188"/>
                  </a:cubicBezTo>
                  <a:cubicBezTo>
                    <a:pt x="1123" y="188"/>
                    <a:pt x="1123" y="188"/>
                    <a:pt x="1123" y="188"/>
                  </a:cubicBezTo>
                  <a:cubicBezTo>
                    <a:pt x="1123" y="188"/>
                    <a:pt x="1086" y="193"/>
                    <a:pt x="1054" y="202"/>
                  </a:cubicBezTo>
                  <a:cubicBezTo>
                    <a:pt x="1021" y="212"/>
                    <a:pt x="994" y="232"/>
                    <a:pt x="994" y="232"/>
                  </a:cubicBezTo>
                  <a:cubicBezTo>
                    <a:pt x="971" y="246"/>
                    <a:pt x="950" y="264"/>
                    <a:pt x="930" y="285"/>
                  </a:cubicBezTo>
                  <a:cubicBezTo>
                    <a:pt x="909" y="305"/>
                    <a:pt x="888" y="326"/>
                    <a:pt x="869" y="346"/>
                  </a:cubicBezTo>
                  <a:cubicBezTo>
                    <a:pt x="745" y="469"/>
                    <a:pt x="682" y="532"/>
                    <a:pt x="588" y="507"/>
                  </a:cubicBezTo>
                  <a:cubicBezTo>
                    <a:pt x="588" y="507"/>
                    <a:pt x="587" y="507"/>
                    <a:pt x="586" y="507"/>
                  </a:cubicBezTo>
                  <a:cubicBezTo>
                    <a:pt x="660" y="452"/>
                    <a:pt x="660" y="452"/>
                    <a:pt x="660" y="452"/>
                  </a:cubicBezTo>
                  <a:cubicBezTo>
                    <a:pt x="665" y="448"/>
                    <a:pt x="667" y="444"/>
                    <a:pt x="668" y="439"/>
                  </a:cubicBezTo>
                  <a:cubicBezTo>
                    <a:pt x="669" y="434"/>
                    <a:pt x="667" y="428"/>
                    <a:pt x="664" y="424"/>
                  </a:cubicBezTo>
                  <a:cubicBezTo>
                    <a:pt x="375" y="56"/>
                    <a:pt x="375" y="56"/>
                    <a:pt x="375" y="56"/>
                  </a:cubicBezTo>
                  <a:cubicBezTo>
                    <a:pt x="369" y="48"/>
                    <a:pt x="357" y="46"/>
                    <a:pt x="348" y="53"/>
                  </a:cubicBezTo>
                  <a:cubicBezTo>
                    <a:pt x="275" y="110"/>
                    <a:pt x="275" y="110"/>
                    <a:pt x="275" y="110"/>
                  </a:cubicBezTo>
                  <a:cubicBezTo>
                    <a:pt x="186" y="7"/>
                    <a:pt x="186" y="7"/>
                    <a:pt x="186" y="7"/>
                  </a:cubicBezTo>
                  <a:cubicBezTo>
                    <a:pt x="182" y="2"/>
                    <a:pt x="176" y="0"/>
                    <a:pt x="169" y="1"/>
                  </a:cubicBezTo>
                  <a:cubicBezTo>
                    <a:pt x="163" y="1"/>
                    <a:pt x="157" y="5"/>
                    <a:pt x="154" y="11"/>
                  </a:cubicBezTo>
                  <a:cubicBezTo>
                    <a:pt x="3" y="318"/>
                    <a:pt x="3" y="318"/>
                    <a:pt x="3" y="318"/>
                  </a:cubicBezTo>
                  <a:cubicBezTo>
                    <a:pt x="0" y="325"/>
                    <a:pt x="1" y="333"/>
                    <a:pt x="6" y="339"/>
                  </a:cubicBezTo>
                  <a:cubicBezTo>
                    <a:pt x="276" y="646"/>
                    <a:pt x="276" y="646"/>
                    <a:pt x="276" y="646"/>
                  </a:cubicBezTo>
                  <a:cubicBezTo>
                    <a:pt x="311" y="687"/>
                    <a:pt x="311" y="687"/>
                    <a:pt x="311" y="687"/>
                  </a:cubicBezTo>
                  <a:cubicBezTo>
                    <a:pt x="317" y="694"/>
                    <a:pt x="326" y="696"/>
                    <a:pt x="334" y="692"/>
                  </a:cubicBezTo>
                  <a:cubicBezTo>
                    <a:pt x="335" y="692"/>
                    <a:pt x="336" y="691"/>
                    <a:pt x="337" y="690"/>
                  </a:cubicBezTo>
                  <a:cubicBezTo>
                    <a:pt x="368" y="668"/>
                    <a:pt x="368" y="668"/>
                    <a:pt x="368" y="668"/>
                  </a:cubicBezTo>
                  <a:cubicBezTo>
                    <a:pt x="396" y="684"/>
                    <a:pt x="421" y="696"/>
                    <a:pt x="444" y="705"/>
                  </a:cubicBezTo>
                  <a:cubicBezTo>
                    <a:pt x="512" y="738"/>
                    <a:pt x="574" y="751"/>
                    <a:pt x="631" y="751"/>
                  </a:cubicBezTo>
                  <a:cubicBezTo>
                    <a:pt x="737" y="751"/>
                    <a:pt x="826" y="703"/>
                    <a:pt x="905" y="638"/>
                  </a:cubicBezTo>
                  <a:cubicBezTo>
                    <a:pt x="991" y="860"/>
                    <a:pt x="991" y="860"/>
                    <a:pt x="991" y="860"/>
                  </a:cubicBezTo>
                  <a:cubicBezTo>
                    <a:pt x="844" y="803"/>
                    <a:pt x="710" y="776"/>
                    <a:pt x="611" y="855"/>
                  </a:cubicBezTo>
                  <a:cubicBezTo>
                    <a:pt x="465" y="971"/>
                    <a:pt x="343" y="1360"/>
                    <a:pt x="297" y="1521"/>
                  </a:cubicBezTo>
                  <a:cubicBezTo>
                    <a:pt x="274" y="1602"/>
                    <a:pt x="321" y="1685"/>
                    <a:pt x="401" y="1708"/>
                  </a:cubicBezTo>
                  <a:cubicBezTo>
                    <a:pt x="415" y="1712"/>
                    <a:pt x="429" y="1714"/>
                    <a:pt x="443" y="1714"/>
                  </a:cubicBezTo>
                  <a:cubicBezTo>
                    <a:pt x="509" y="1714"/>
                    <a:pt x="570" y="1671"/>
                    <a:pt x="589" y="1604"/>
                  </a:cubicBezTo>
                  <a:cubicBezTo>
                    <a:pt x="647" y="1397"/>
                    <a:pt x="733" y="1182"/>
                    <a:pt x="784" y="1111"/>
                  </a:cubicBezTo>
                  <a:cubicBezTo>
                    <a:pt x="808" y="1116"/>
                    <a:pt x="844" y="1128"/>
                    <a:pt x="882" y="1143"/>
                  </a:cubicBezTo>
                  <a:cubicBezTo>
                    <a:pt x="809" y="1246"/>
                    <a:pt x="771" y="1336"/>
                    <a:pt x="694" y="1525"/>
                  </a:cubicBezTo>
                  <a:cubicBezTo>
                    <a:pt x="665" y="1595"/>
                    <a:pt x="699" y="1675"/>
                    <a:pt x="769" y="1704"/>
                  </a:cubicBezTo>
                  <a:cubicBezTo>
                    <a:pt x="786" y="1711"/>
                    <a:pt x="804" y="1714"/>
                    <a:pt x="821" y="1714"/>
                  </a:cubicBezTo>
                  <a:cubicBezTo>
                    <a:pt x="875" y="1714"/>
                    <a:pt x="927" y="1682"/>
                    <a:pt x="949" y="1628"/>
                  </a:cubicBezTo>
                  <a:cubicBezTo>
                    <a:pt x="1027" y="1436"/>
                    <a:pt x="1052" y="1368"/>
                    <a:pt x="1136" y="1254"/>
                  </a:cubicBezTo>
                  <a:lnTo>
                    <a:pt x="1163" y="1265"/>
                  </a:lnTo>
                  <a:close/>
                  <a:moveTo>
                    <a:pt x="176" y="54"/>
                  </a:moveTo>
                  <a:cubicBezTo>
                    <a:pt x="245" y="134"/>
                    <a:pt x="245" y="134"/>
                    <a:pt x="245" y="134"/>
                  </a:cubicBezTo>
                  <a:cubicBezTo>
                    <a:pt x="70" y="269"/>
                    <a:pt x="70" y="269"/>
                    <a:pt x="70" y="269"/>
                  </a:cubicBezTo>
                  <a:lnTo>
                    <a:pt x="1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grpSp>
      <p:grpSp>
        <p:nvGrpSpPr>
          <p:cNvPr id="59" name="Group 31"/>
          <p:cNvGrpSpPr>
            <a:grpSpLocks noChangeAspect="1"/>
          </p:cNvGrpSpPr>
          <p:nvPr/>
        </p:nvGrpSpPr>
        <p:grpSpPr bwMode="auto">
          <a:xfrm>
            <a:off x="8038730" y="4628121"/>
            <a:ext cx="540000" cy="299940"/>
            <a:chOff x="1333" y="2887"/>
            <a:chExt cx="2011" cy="1117"/>
          </a:xfrm>
          <a:solidFill>
            <a:sysClr val="window" lastClr="FFFFFF"/>
          </a:solidFill>
        </p:grpSpPr>
        <p:sp>
          <p:nvSpPr>
            <p:cNvPr id="60" name="Oval 32"/>
            <p:cNvSpPr>
              <a:spLocks noChangeArrowheads="1"/>
            </p:cNvSpPr>
            <p:nvPr/>
          </p:nvSpPr>
          <p:spPr bwMode="auto">
            <a:xfrm>
              <a:off x="2569" y="2947"/>
              <a:ext cx="654" cy="6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61" name="Freeform 33"/>
            <p:cNvSpPr>
              <a:spLocks/>
            </p:cNvSpPr>
            <p:nvPr/>
          </p:nvSpPr>
          <p:spPr bwMode="auto">
            <a:xfrm>
              <a:off x="1520" y="2887"/>
              <a:ext cx="1180" cy="837"/>
            </a:xfrm>
            <a:custGeom>
              <a:avLst/>
              <a:gdLst>
                <a:gd name="T0" fmla="*/ 664 w 1168"/>
                <a:gd name="T1" fmla="*/ 443 h 827"/>
                <a:gd name="T2" fmla="*/ 259 w 1168"/>
                <a:gd name="T3" fmla="*/ 733 h 827"/>
                <a:gd name="T4" fmla="*/ 318 w 1168"/>
                <a:gd name="T5" fmla="*/ 727 h 827"/>
                <a:gd name="T6" fmla="*/ 504 w 1168"/>
                <a:gd name="T7" fmla="*/ 799 h 827"/>
                <a:gd name="T8" fmla="*/ 566 w 1168"/>
                <a:gd name="T9" fmla="*/ 827 h 827"/>
                <a:gd name="T10" fmla="*/ 628 w 1168"/>
                <a:gd name="T11" fmla="*/ 799 h 827"/>
                <a:gd name="T12" fmla="*/ 815 w 1168"/>
                <a:gd name="T13" fmla="*/ 727 h 827"/>
                <a:gd name="T14" fmla="*/ 1002 w 1168"/>
                <a:gd name="T15" fmla="*/ 799 h 827"/>
                <a:gd name="T16" fmla="*/ 1064 w 1168"/>
                <a:gd name="T17" fmla="*/ 827 h 827"/>
                <a:gd name="T18" fmla="*/ 1126 w 1168"/>
                <a:gd name="T19" fmla="*/ 799 h 827"/>
                <a:gd name="T20" fmla="*/ 1168 w 1168"/>
                <a:gd name="T21" fmla="*/ 767 h 827"/>
                <a:gd name="T22" fmla="*/ 885 w 1168"/>
                <a:gd name="T23" fmla="*/ 289 h 827"/>
                <a:gd name="T24" fmla="*/ 498 w 1168"/>
                <a:gd name="T25" fmla="*/ 0 h 827"/>
                <a:gd name="T26" fmla="*/ 56 w 1168"/>
                <a:gd name="T27" fmla="*/ 125 h 827"/>
                <a:gd name="T28" fmla="*/ 0 w 1168"/>
                <a:gd name="T29" fmla="*/ 380 h 827"/>
                <a:gd name="T30" fmla="*/ 460 w 1168"/>
                <a:gd name="T31" fmla="*/ 290 h 827"/>
                <a:gd name="T32" fmla="*/ 664 w 1168"/>
                <a:gd name="T33" fmla="*/ 443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8" h="827">
                  <a:moveTo>
                    <a:pt x="664" y="443"/>
                  </a:moveTo>
                  <a:cubicBezTo>
                    <a:pt x="259" y="733"/>
                    <a:pt x="259" y="733"/>
                    <a:pt x="259" y="733"/>
                  </a:cubicBezTo>
                  <a:cubicBezTo>
                    <a:pt x="277" y="729"/>
                    <a:pt x="296" y="727"/>
                    <a:pt x="318" y="727"/>
                  </a:cubicBezTo>
                  <a:cubicBezTo>
                    <a:pt x="415" y="727"/>
                    <a:pt x="469" y="770"/>
                    <a:pt x="504" y="799"/>
                  </a:cubicBezTo>
                  <a:cubicBezTo>
                    <a:pt x="530" y="820"/>
                    <a:pt x="539" y="827"/>
                    <a:pt x="566" y="827"/>
                  </a:cubicBezTo>
                  <a:cubicBezTo>
                    <a:pt x="594" y="827"/>
                    <a:pt x="602" y="820"/>
                    <a:pt x="628" y="799"/>
                  </a:cubicBezTo>
                  <a:cubicBezTo>
                    <a:pt x="664" y="770"/>
                    <a:pt x="718" y="727"/>
                    <a:pt x="815" y="727"/>
                  </a:cubicBezTo>
                  <a:cubicBezTo>
                    <a:pt x="912" y="727"/>
                    <a:pt x="966" y="770"/>
                    <a:pt x="1002" y="799"/>
                  </a:cubicBezTo>
                  <a:cubicBezTo>
                    <a:pt x="1028" y="820"/>
                    <a:pt x="1036" y="827"/>
                    <a:pt x="1064" y="827"/>
                  </a:cubicBezTo>
                  <a:cubicBezTo>
                    <a:pt x="1091" y="827"/>
                    <a:pt x="1100" y="820"/>
                    <a:pt x="1126" y="799"/>
                  </a:cubicBezTo>
                  <a:cubicBezTo>
                    <a:pt x="1138" y="789"/>
                    <a:pt x="1152" y="778"/>
                    <a:pt x="1168" y="767"/>
                  </a:cubicBezTo>
                  <a:cubicBezTo>
                    <a:pt x="885" y="289"/>
                    <a:pt x="885" y="289"/>
                    <a:pt x="885" y="289"/>
                  </a:cubicBezTo>
                  <a:cubicBezTo>
                    <a:pt x="498" y="0"/>
                    <a:pt x="498" y="0"/>
                    <a:pt x="498" y="0"/>
                  </a:cubicBezTo>
                  <a:cubicBezTo>
                    <a:pt x="56" y="125"/>
                    <a:pt x="56" y="125"/>
                    <a:pt x="56" y="125"/>
                  </a:cubicBezTo>
                  <a:cubicBezTo>
                    <a:pt x="0" y="380"/>
                    <a:pt x="0" y="380"/>
                    <a:pt x="0" y="380"/>
                  </a:cubicBezTo>
                  <a:cubicBezTo>
                    <a:pt x="460" y="290"/>
                    <a:pt x="460" y="290"/>
                    <a:pt x="460" y="290"/>
                  </a:cubicBezTo>
                  <a:lnTo>
                    <a:pt x="664" y="4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sp>
          <p:nvSpPr>
            <p:cNvPr id="62" name="Freeform 34"/>
            <p:cNvSpPr>
              <a:spLocks/>
            </p:cNvSpPr>
            <p:nvPr/>
          </p:nvSpPr>
          <p:spPr bwMode="auto">
            <a:xfrm>
              <a:off x="1333" y="3703"/>
              <a:ext cx="2011" cy="301"/>
            </a:xfrm>
            <a:custGeom>
              <a:avLst/>
              <a:gdLst>
                <a:gd name="T0" fmla="*/ 1803 w 1990"/>
                <a:gd name="T1" fmla="*/ 71 h 298"/>
                <a:gd name="T2" fmla="*/ 1741 w 1990"/>
                <a:gd name="T3" fmla="*/ 99 h 298"/>
                <a:gd name="T4" fmla="*/ 1679 w 1990"/>
                <a:gd name="T5" fmla="*/ 71 h 298"/>
                <a:gd name="T6" fmla="*/ 1492 w 1990"/>
                <a:gd name="T7" fmla="*/ 0 h 298"/>
                <a:gd name="T8" fmla="*/ 1306 w 1990"/>
                <a:gd name="T9" fmla="*/ 71 h 298"/>
                <a:gd name="T10" fmla="*/ 1244 w 1990"/>
                <a:gd name="T11" fmla="*/ 99 h 298"/>
                <a:gd name="T12" fmla="*/ 1182 w 1990"/>
                <a:gd name="T13" fmla="*/ 71 h 298"/>
                <a:gd name="T14" fmla="*/ 995 w 1990"/>
                <a:gd name="T15" fmla="*/ 0 h 298"/>
                <a:gd name="T16" fmla="*/ 808 w 1990"/>
                <a:gd name="T17" fmla="*/ 71 h 298"/>
                <a:gd name="T18" fmla="*/ 746 w 1990"/>
                <a:gd name="T19" fmla="*/ 99 h 298"/>
                <a:gd name="T20" fmla="*/ 684 w 1990"/>
                <a:gd name="T21" fmla="*/ 71 h 298"/>
                <a:gd name="T22" fmla="*/ 498 w 1990"/>
                <a:gd name="T23" fmla="*/ 0 h 298"/>
                <a:gd name="T24" fmla="*/ 311 w 1990"/>
                <a:gd name="T25" fmla="*/ 71 h 298"/>
                <a:gd name="T26" fmla="*/ 249 w 1990"/>
                <a:gd name="T27" fmla="*/ 99 h 298"/>
                <a:gd name="T28" fmla="*/ 187 w 1990"/>
                <a:gd name="T29" fmla="*/ 71 h 298"/>
                <a:gd name="T30" fmla="*/ 0 w 1990"/>
                <a:gd name="T31" fmla="*/ 0 h 298"/>
                <a:gd name="T32" fmla="*/ 0 w 1990"/>
                <a:gd name="T33" fmla="*/ 199 h 298"/>
                <a:gd name="T34" fmla="*/ 62 w 1990"/>
                <a:gd name="T35" fmla="*/ 227 h 298"/>
                <a:gd name="T36" fmla="*/ 249 w 1990"/>
                <a:gd name="T37" fmla="*/ 298 h 298"/>
                <a:gd name="T38" fmla="*/ 436 w 1990"/>
                <a:gd name="T39" fmla="*/ 227 h 298"/>
                <a:gd name="T40" fmla="*/ 498 w 1990"/>
                <a:gd name="T41" fmla="*/ 199 h 298"/>
                <a:gd name="T42" fmla="*/ 560 w 1990"/>
                <a:gd name="T43" fmla="*/ 227 h 298"/>
                <a:gd name="T44" fmla="*/ 746 w 1990"/>
                <a:gd name="T45" fmla="*/ 298 h 298"/>
                <a:gd name="T46" fmla="*/ 933 w 1990"/>
                <a:gd name="T47" fmla="*/ 227 h 298"/>
                <a:gd name="T48" fmla="*/ 995 w 1990"/>
                <a:gd name="T49" fmla="*/ 199 h 298"/>
                <a:gd name="T50" fmla="*/ 1057 w 1990"/>
                <a:gd name="T51" fmla="*/ 227 h 298"/>
                <a:gd name="T52" fmla="*/ 1244 w 1990"/>
                <a:gd name="T53" fmla="*/ 298 h 298"/>
                <a:gd name="T54" fmla="*/ 1430 w 1990"/>
                <a:gd name="T55" fmla="*/ 227 h 298"/>
                <a:gd name="T56" fmla="*/ 1492 w 1990"/>
                <a:gd name="T57" fmla="*/ 199 h 298"/>
                <a:gd name="T58" fmla="*/ 1554 w 1990"/>
                <a:gd name="T59" fmla="*/ 227 h 298"/>
                <a:gd name="T60" fmla="*/ 1741 w 1990"/>
                <a:gd name="T61" fmla="*/ 298 h 298"/>
                <a:gd name="T62" fmla="*/ 1928 w 1990"/>
                <a:gd name="T63" fmla="*/ 227 h 298"/>
                <a:gd name="T64" fmla="*/ 1990 w 1990"/>
                <a:gd name="T65" fmla="*/ 199 h 298"/>
                <a:gd name="T66" fmla="*/ 1990 w 1990"/>
                <a:gd name="T67" fmla="*/ 0 h 298"/>
                <a:gd name="T68" fmla="*/ 1803 w 1990"/>
                <a:gd name="T69" fmla="*/ 7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0" h="298">
                  <a:moveTo>
                    <a:pt x="1803" y="71"/>
                  </a:moveTo>
                  <a:cubicBezTo>
                    <a:pt x="1777" y="92"/>
                    <a:pt x="1768" y="99"/>
                    <a:pt x="1741" y="99"/>
                  </a:cubicBezTo>
                  <a:cubicBezTo>
                    <a:pt x="1714" y="99"/>
                    <a:pt x="1705" y="92"/>
                    <a:pt x="1679" y="71"/>
                  </a:cubicBezTo>
                  <a:cubicBezTo>
                    <a:pt x="1643" y="43"/>
                    <a:pt x="1589" y="0"/>
                    <a:pt x="1492" y="0"/>
                  </a:cubicBezTo>
                  <a:cubicBezTo>
                    <a:pt x="1395" y="0"/>
                    <a:pt x="1341" y="43"/>
                    <a:pt x="1306" y="71"/>
                  </a:cubicBezTo>
                  <a:cubicBezTo>
                    <a:pt x="1280" y="92"/>
                    <a:pt x="1271" y="99"/>
                    <a:pt x="1244" y="99"/>
                  </a:cubicBezTo>
                  <a:cubicBezTo>
                    <a:pt x="1216" y="99"/>
                    <a:pt x="1208" y="92"/>
                    <a:pt x="1182" y="71"/>
                  </a:cubicBezTo>
                  <a:cubicBezTo>
                    <a:pt x="1146" y="43"/>
                    <a:pt x="1092" y="0"/>
                    <a:pt x="995" y="0"/>
                  </a:cubicBezTo>
                  <a:cubicBezTo>
                    <a:pt x="898" y="0"/>
                    <a:pt x="844" y="43"/>
                    <a:pt x="808" y="71"/>
                  </a:cubicBezTo>
                  <a:cubicBezTo>
                    <a:pt x="782" y="92"/>
                    <a:pt x="774" y="99"/>
                    <a:pt x="746" y="99"/>
                  </a:cubicBezTo>
                  <a:cubicBezTo>
                    <a:pt x="719" y="99"/>
                    <a:pt x="710" y="92"/>
                    <a:pt x="684" y="71"/>
                  </a:cubicBezTo>
                  <a:cubicBezTo>
                    <a:pt x="649" y="43"/>
                    <a:pt x="595" y="0"/>
                    <a:pt x="498" y="0"/>
                  </a:cubicBezTo>
                  <a:cubicBezTo>
                    <a:pt x="401" y="0"/>
                    <a:pt x="347" y="43"/>
                    <a:pt x="311" y="71"/>
                  </a:cubicBezTo>
                  <a:cubicBezTo>
                    <a:pt x="285" y="92"/>
                    <a:pt x="276" y="99"/>
                    <a:pt x="249" y="99"/>
                  </a:cubicBezTo>
                  <a:cubicBezTo>
                    <a:pt x="222" y="99"/>
                    <a:pt x="213" y="92"/>
                    <a:pt x="187" y="71"/>
                  </a:cubicBezTo>
                  <a:cubicBezTo>
                    <a:pt x="151" y="43"/>
                    <a:pt x="97" y="0"/>
                    <a:pt x="0" y="0"/>
                  </a:cubicBezTo>
                  <a:cubicBezTo>
                    <a:pt x="0" y="199"/>
                    <a:pt x="0" y="199"/>
                    <a:pt x="0" y="199"/>
                  </a:cubicBezTo>
                  <a:cubicBezTo>
                    <a:pt x="28" y="199"/>
                    <a:pt x="36" y="206"/>
                    <a:pt x="62" y="227"/>
                  </a:cubicBezTo>
                  <a:cubicBezTo>
                    <a:pt x="98" y="255"/>
                    <a:pt x="152" y="298"/>
                    <a:pt x="249" y="298"/>
                  </a:cubicBezTo>
                  <a:cubicBezTo>
                    <a:pt x="346" y="298"/>
                    <a:pt x="400" y="255"/>
                    <a:pt x="436" y="227"/>
                  </a:cubicBezTo>
                  <a:cubicBezTo>
                    <a:pt x="462" y="206"/>
                    <a:pt x="470" y="199"/>
                    <a:pt x="498" y="199"/>
                  </a:cubicBezTo>
                  <a:cubicBezTo>
                    <a:pt x="525" y="199"/>
                    <a:pt x="534" y="206"/>
                    <a:pt x="560" y="227"/>
                  </a:cubicBezTo>
                  <a:cubicBezTo>
                    <a:pt x="595" y="255"/>
                    <a:pt x="649" y="298"/>
                    <a:pt x="746" y="298"/>
                  </a:cubicBezTo>
                  <a:cubicBezTo>
                    <a:pt x="843" y="298"/>
                    <a:pt x="897" y="255"/>
                    <a:pt x="933" y="227"/>
                  </a:cubicBezTo>
                  <a:cubicBezTo>
                    <a:pt x="959" y="206"/>
                    <a:pt x="968" y="199"/>
                    <a:pt x="995" y="199"/>
                  </a:cubicBezTo>
                  <a:cubicBezTo>
                    <a:pt x="1022" y="199"/>
                    <a:pt x="1031" y="206"/>
                    <a:pt x="1057" y="227"/>
                  </a:cubicBezTo>
                  <a:cubicBezTo>
                    <a:pt x="1093" y="255"/>
                    <a:pt x="1147" y="298"/>
                    <a:pt x="1244" y="298"/>
                  </a:cubicBezTo>
                  <a:cubicBezTo>
                    <a:pt x="1341" y="298"/>
                    <a:pt x="1395" y="255"/>
                    <a:pt x="1430" y="227"/>
                  </a:cubicBezTo>
                  <a:cubicBezTo>
                    <a:pt x="1456" y="206"/>
                    <a:pt x="1465" y="199"/>
                    <a:pt x="1492" y="199"/>
                  </a:cubicBezTo>
                  <a:cubicBezTo>
                    <a:pt x="1520" y="199"/>
                    <a:pt x="1528" y="206"/>
                    <a:pt x="1554" y="227"/>
                  </a:cubicBezTo>
                  <a:cubicBezTo>
                    <a:pt x="1590" y="255"/>
                    <a:pt x="1644" y="298"/>
                    <a:pt x="1741" y="298"/>
                  </a:cubicBezTo>
                  <a:cubicBezTo>
                    <a:pt x="1838" y="298"/>
                    <a:pt x="1892" y="255"/>
                    <a:pt x="1928" y="227"/>
                  </a:cubicBezTo>
                  <a:cubicBezTo>
                    <a:pt x="1954" y="206"/>
                    <a:pt x="1962" y="199"/>
                    <a:pt x="1990" y="199"/>
                  </a:cubicBezTo>
                  <a:cubicBezTo>
                    <a:pt x="1990" y="0"/>
                    <a:pt x="1990" y="0"/>
                    <a:pt x="1990" y="0"/>
                  </a:cubicBezTo>
                  <a:cubicBezTo>
                    <a:pt x="1893" y="0"/>
                    <a:pt x="1839" y="43"/>
                    <a:pt x="1803"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a typeface="微软雅黑"/>
              </a:endParaRPr>
            </a:p>
          </p:txBody>
        </p:sp>
      </p:grpSp>
      <p:sp>
        <p:nvSpPr>
          <p:cNvPr id="63" name="椭圆 62"/>
          <p:cNvSpPr>
            <a:spLocks noChangeAspect="1"/>
          </p:cNvSpPr>
          <p:nvPr/>
        </p:nvSpPr>
        <p:spPr>
          <a:xfrm>
            <a:off x="5983286" y="3141662"/>
            <a:ext cx="306387" cy="30638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262626"/>
                </a:solidFill>
                <a:effectLst/>
                <a:uLnTx/>
                <a:uFillTx/>
                <a:latin typeface="Segoe UI"/>
                <a:ea typeface="微软雅黑"/>
                <a:cs typeface="+mn-cs"/>
              </a:rPr>
              <a:t>3</a:t>
            </a:r>
            <a:endParaRPr kumimoji="0" lang="zh-CN" altLang="en-US" sz="1600" b="0" i="0" u="none" strike="noStrike" kern="0" cap="none" spc="0" normalizeH="0" baseline="0" noProof="0" dirty="0">
              <a:ln>
                <a:noFill/>
              </a:ln>
              <a:solidFill>
                <a:srgbClr val="262626"/>
              </a:solidFill>
              <a:effectLst/>
              <a:uLnTx/>
              <a:uFillTx/>
              <a:latin typeface="Segoe UI"/>
              <a:ea typeface="微软雅黑"/>
              <a:cs typeface="+mn-cs"/>
            </a:endParaRPr>
          </a:p>
        </p:txBody>
      </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250"/>
                                        <p:tgtEl>
                                          <p:spTgt spid="35"/>
                                        </p:tgtEl>
                                      </p:cBhvr>
                                    </p:animEffect>
                                    <p:anim calcmode="lin" valueType="num">
                                      <p:cBhvr>
                                        <p:cTn id="12" dur="250" fill="hold"/>
                                        <p:tgtEl>
                                          <p:spTgt spid="35"/>
                                        </p:tgtEl>
                                        <p:attrNameLst>
                                          <p:attrName>ppt_x</p:attrName>
                                        </p:attrNameLst>
                                      </p:cBhvr>
                                      <p:tavLst>
                                        <p:tav tm="0">
                                          <p:val>
                                            <p:strVal val="#ppt_x"/>
                                          </p:val>
                                        </p:tav>
                                        <p:tav tm="100000">
                                          <p:val>
                                            <p:strVal val="#ppt_x"/>
                                          </p:val>
                                        </p:tav>
                                      </p:tavLst>
                                    </p:anim>
                                    <p:anim calcmode="lin" valueType="num">
                                      <p:cBhvr>
                                        <p:cTn id="13" dur="250" fill="hold"/>
                                        <p:tgtEl>
                                          <p:spTgt spid="3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250"/>
                                        <p:tgtEl>
                                          <p:spTgt spid="36"/>
                                        </p:tgtEl>
                                      </p:cBhvr>
                                    </p:animEffect>
                                    <p:anim calcmode="lin" valueType="num">
                                      <p:cBhvr>
                                        <p:cTn id="18" dur="250" fill="hold"/>
                                        <p:tgtEl>
                                          <p:spTgt spid="36"/>
                                        </p:tgtEl>
                                        <p:attrNameLst>
                                          <p:attrName>ppt_x</p:attrName>
                                        </p:attrNameLst>
                                      </p:cBhvr>
                                      <p:tavLst>
                                        <p:tav tm="0">
                                          <p:val>
                                            <p:strVal val="#ppt_x"/>
                                          </p:val>
                                        </p:tav>
                                        <p:tav tm="100000">
                                          <p:val>
                                            <p:strVal val="#ppt_x"/>
                                          </p:val>
                                        </p:tav>
                                      </p:tavLst>
                                    </p:anim>
                                    <p:anim calcmode="lin" valueType="num">
                                      <p:cBhvr>
                                        <p:cTn id="19" dur="25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250"/>
                                        <p:tgtEl>
                                          <p:spTgt spid="37"/>
                                        </p:tgtEl>
                                      </p:cBhvr>
                                    </p:animEffect>
                                    <p:anim calcmode="lin" valueType="num">
                                      <p:cBhvr>
                                        <p:cTn id="24" dur="250" fill="hold"/>
                                        <p:tgtEl>
                                          <p:spTgt spid="37"/>
                                        </p:tgtEl>
                                        <p:attrNameLst>
                                          <p:attrName>ppt_x</p:attrName>
                                        </p:attrNameLst>
                                      </p:cBhvr>
                                      <p:tavLst>
                                        <p:tav tm="0">
                                          <p:val>
                                            <p:strVal val="#ppt_x"/>
                                          </p:val>
                                        </p:tav>
                                        <p:tav tm="100000">
                                          <p:val>
                                            <p:strVal val="#ppt_x"/>
                                          </p:val>
                                        </p:tav>
                                      </p:tavLst>
                                    </p:anim>
                                    <p:anim calcmode="lin" valueType="num">
                                      <p:cBhvr>
                                        <p:cTn id="25" dur="25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250"/>
                                        <p:tgtEl>
                                          <p:spTgt spid="38"/>
                                        </p:tgtEl>
                                      </p:cBhvr>
                                    </p:animEffect>
                                    <p:anim calcmode="lin" valueType="num">
                                      <p:cBhvr>
                                        <p:cTn id="30" dur="250" fill="hold"/>
                                        <p:tgtEl>
                                          <p:spTgt spid="38"/>
                                        </p:tgtEl>
                                        <p:attrNameLst>
                                          <p:attrName>ppt_x</p:attrName>
                                        </p:attrNameLst>
                                      </p:cBhvr>
                                      <p:tavLst>
                                        <p:tav tm="0">
                                          <p:val>
                                            <p:strVal val="#ppt_x"/>
                                          </p:val>
                                        </p:tav>
                                        <p:tav tm="100000">
                                          <p:val>
                                            <p:strVal val="#ppt_x"/>
                                          </p:val>
                                        </p:tav>
                                      </p:tavLst>
                                    </p:anim>
                                    <p:anim calcmode="lin" valueType="num">
                                      <p:cBhvr>
                                        <p:cTn id="31" dur="25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anim calcmode="lin" valueType="num">
                                      <p:cBhvr>
                                        <p:cTn id="42" dur="250" fill="hold"/>
                                        <p:tgtEl>
                                          <p:spTgt spid="40"/>
                                        </p:tgtEl>
                                        <p:attrNameLst>
                                          <p:attrName>ppt_x</p:attrName>
                                        </p:attrNameLst>
                                      </p:cBhvr>
                                      <p:tavLst>
                                        <p:tav tm="0">
                                          <p:val>
                                            <p:strVal val="#ppt_x"/>
                                          </p:val>
                                        </p:tav>
                                        <p:tav tm="100000">
                                          <p:val>
                                            <p:strVal val="#ppt_x"/>
                                          </p:val>
                                        </p:tav>
                                      </p:tavLst>
                                    </p:anim>
                                    <p:anim calcmode="lin" valueType="num">
                                      <p:cBhvr>
                                        <p:cTn id="43" dur="25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250"/>
                                        <p:tgtEl>
                                          <p:spTgt spid="41"/>
                                        </p:tgtEl>
                                      </p:cBhvr>
                                    </p:animEffect>
                                    <p:anim calcmode="lin" valueType="num">
                                      <p:cBhvr>
                                        <p:cTn id="48" dur="250" fill="hold"/>
                                        <p:tgtEl>
                                          <p:spTgt spid="41"/>
                                        </p:tgtEl>
                                        <p:attrNameLst>
                                          <p:attrName>ppt_x</p:attrName>
                                        </p:attrNameLst>
                                      </p:cBhvr>
                                      <p:tavLst>
                                        <p:tav tm="0">
                                          <p:val>
                                            <p:strVal val="#ppt_x"/>
                                          </p:val>
                                        </p:tav>
                                        <p:tav tm="100000">
                                          <p:val>
                                            <p:strVal val="#ppt_x"/>
                                          </p:val>
                                        </p:tav>
                                      </p:tavLst>
                                    </p:anim>
                                    <p:anim calcmode="lin" valueType="num">
                                      <p:cBhvr>
                                        <p:cTn id="49" dur="25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250"/>
                                        <p:tgtEl>
                                          <p:spTgt spid="42"/>
                                        </p:tgtEl>
                                      </p:cBhvr>
                                    </p:animEffect>
                                    <p:anim calcmode="lin" valueType="num">
                                      <p:cBhvr>
                                        <p:cTn id="54" dur="250" fill="hold"/>
                                        <p:tgtEl>
                                          <p:spTgt spid="42"/>
                                        </p:tgtEl>
                                        <p:attrNameLst>
                                          <p:attrName>ppt_x</p:attrName>
                                        </p:attrNameLst>
                                      </p:cBhvr>
                                      <p:tavLst>
                                        <p:tav tm="0">
                                          <p:val>
                                            <p:strVal val="#ppt_x"/>
                                          </p:val>
                                        </p:tav>
                                        <p:tav tm="100000">
                                          <p:val>
                                            <p:strVal val="#ppt_x"/>
                                          </p:val>
                                        </p:tav>
                                      </p:tavLst>
                                    </p:anim>
                                    <p:anim calcmode="lin" valueType="num">
                                      <p:cBhvr>
                                        <p:cTn id="55" dur="250" fill="hold"/>
                                        <p:tgtEl>
                                          <p:spTgt spid="42"/>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250"/>
                                        <p:tgtEl>
                                          <p:spTgt spid="43"/>
                                        </p:tgtEl>
                                      </p:cBhvr>
                                    </p:animEffect>
                                    <p:anim calcmode="lin" valueType="num">
                                      <p:cBhvr>
                                        <p:cTn id="60" dur="250" fill="hold"/>
                                        <p:tgtEl>
                                          <p:spTgt spid="43"/>
                                        </p:tgtEl>
                                        <p:attrNameLst>
                                          <p:attrName>ppt_x</p:attrName>
                                        </p:attrNameLst>
                                      </p:cBhvr>
                                      <p:tavLst>
                                        <p:tav tm="0">
                                          <p:val>
                                            <p:strVal val="#ppt_x"/>
                                          </p:val>
                                        </p:tav>
                                        <p:tav tm="100000">
                                          <p:val>
                                            <p:strVal val="#ppt_x"/>
                                          </p:val>
                                        </p:tav>
                                      </p:tavLst>
                                    </p:anim>
                                    <p:anim calcmode="lin" valueType="num">
                                      <p:cBhvr>
                                        <p:cTn id="61" dur="250" fill="hold"/>
                                        <p:tgtEl>
                                          <p:spTgt spid="43"/>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250"/>
                                        <p:tgtEl>
                                          <p:spTgt spid="44"/>
                                        </p:tgtEl>
                                      </p:cBhvr>
                                    </p:animEffect>
                                    <p:anim calcmode="lin" valueType="num">
                                      <p:cBhvr>
                                        <p:cTn id="66" dur="250" fill="hold"/>
                                        <p:tgtEl>
                                          <p:spTgt spid="44"/>
                                        </p:tgtEl>
                                        <p:attrNameLst>
                                          <p:attrName>ppt_x</p:attrName>
                                        </p:attrNameLst>
                                      </p:cBhvr>
                                      <p:tavLst>
                                        <p:tav tm="0">
                                          <p:val>
                                            <p:strVal val="#ppt_x"/>
                                          </p:val>
                                        </p:tav>
                                        <p:tav tm="100000">
                                          <p:val>
                                            <p:strVal val="#ppt_x"/>
                                          </p:val>
                                        </p:tav>
                                      </p:tavLst>
                                    </p:anim>
                                    <p:anim calcmode="lin" valueType="num">
                                      <p:cBhvr>
                                        <p:cTn id="67" dur="250" fill="hold"/>
                                        <p:tgtEl>
                                          <p:spTgt spid="44"/>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250"/>
                                        <p:tgtEl>
                                          <p:spTgt spid="45"/>
                                        </p:tgtEl>
                                      </p:cBhvr>
                                    </p:animEffect>
                                    <p:anim calcmode="lin" valueType="num">
                                      <p:cBhvr>
                                        <p:cTn id="72" dur="250" fill="hold"/>
                                        <p:tgtEl>
                                          <p:spTgt spid="45"/>
                                        </p:tgtEl>
                                        <p:attrNameLst>
                                          <p:attrName>ppt_x</p:attrName>
                                        </p:attrNameLst>
                                      </p:cBhvr>
                                      <p:tavLst>
                                        <p:tav tm="0">
                                          <p:val>
                                            <p:strVal val="#ppt_x"/>
                                          </p:val>
                                        </p:tav>
                                        <p:tav tm="100000">
                                          <p:val>
                                            <p:strVal val="#ppt_x"/>
                                          </p:val>
                                        </p:tav>
                                      </p:tavLst>
                                    </p:anim>
                                    <p:anim calcmode="lin" valueType="num">
                                      <p:cBhvr>
                                        <p:cTn id="73" dur="250" fill="hold"/>
                                        <p:tgtEl>
                                          <p:spTgt spid="45"/>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250"/>
                                        <p:tgtEl>
                                          <p:spTgt spid="46"/>
                                        </p:tgtEl>
                                      </p:cBhvr>
                                    </p:animEffect>
                                    <p:anim calcmode="lin" valueType="num">
                                      <p:cBhvr>
                                        <p:cTn id="78" dur="250" fill="hold"/>
                                        <p:tgtEl>
                                          <p:spTgt spid="46"/>
                                        </p:tgtEl>
                                        <p:attrNameLst>
                                          <p:attrName>ppt_x</p:attrName>
                                        </p:attrNameLst>
                                      </p:cBhvr>
                                      <p:tavLst>
                                        <p:tav tm="0">
                                          <p:val>
                                            <p:strVal val="#ppt_x"/>
                                          </p:val>
                                        </p:tav>
                                        <p:tav tm="100000">
                                          <p:val>
                                            <p:strVal val="#ppt_x"/>
                                          </p:val>
                                        </p:tav>
                                      </p:tavLst>
                                    </p:anim>
                                    <p:anim calcmode="lin" valueType="num">
                                      <p:cBhvr>
                                        <p:cTn id="79" dur="250" fill="hold"/>
                                        <p:tgtEl>
                                          <p:spTgt spid="46"/>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fade">
                                      <p:cBhvr>
                                        <p:cTn id="83" dur="250"/>
                                        <p:tgtEl>
                                          <p:spTgt spid="47"/>
                                        </p:tgtEl>
                                      </p:cBhvr>
                                    </p:animEffect>
                                    <p:anim calcmode="lin" valueType="num">
                                      <p:cBhvr>
                                        <p:cTn id="84" dur="250" fill="hold"/>
                                        <p:tgtEl>
                                          <p:spTgt spid="47"/>
                                        </p:tgtEl>
                                        <p:attrNameLst>
                                          <p:attrName>ppt_x</p:attrName>
                                        </p:attrNameLst>
                                      </p:cBhvr>
                                      <p:tavLst>
                                        <p:tav tm="0">
                                          <p:val>
                                            <p:strVal val="#ppt_x"/>
                                          </p:val>
                                        </p:tav>
                                        <p:tav tm="100000">
                                          <p:val>
                                            <p:strVal val="#ppt_x"/>
                                          </p:val>
                                        </p:tav>
                                      </p:tavLst>
                                    </p:anim>
                                    <p:anim calcmode="lin" valueType="num">
                                      <p:cBhvr>
                                        <p:cTn id="85" dur="250" fill="hold"/>
                                        <p:tgtEl>
                                          <p:spTgt spid="47"/>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250"/>
                                        <p:tgtEl>
                                          <p:spTgt spid="48"/>
                                        </p:tgtEl>
                                      </p:cBhvr>
                                    </p:animEffect>
                                    <p:anim calcmode="lin" valueType="num">
                                      <p:cBhvr>
                                        <p:cTn id="90" dur="250" fill="hold"/>
                                        <p:tgtEl>
                                          <p:spTgt spid="48"/>
                                        </p:tgtEl>
                                        <p:attrNameLst>
                                          <p:attrName>ppt_x</p:attrName>
                                        </p:attrNameLst>
                                      </p:cBhvr>
                                      <p:tavLst>
                                        <p:tav tm="0">
                                          <p:val>
                                            <p:strVal val="#ppt_x"/>
                                          </p:val>
                                        </p:tav>
                                        <p:tav tm="100000">
                                          <p:val>
                                            <p:strVal val="#ppt_x"/>
                                          </p:val>
                                        </p:tav>
                                      </p:tavLst>
                                    </p:anim>
                                    <p:anim calcmode="lin" valueType="num">
                                      <p:cBhvr>
                                        <p:cTn id="91" dur="250" fill="hold"/>
                                        <p:tgtEl>
                                          <p:spTgt spid="48"/>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250"/>
                                        <p:tgtEl>
                                          <p:spTgt spid="49"/>
                                        </p:tgtEl>
                                      </p:cBhvr>
                                    </p:animEffect>
                                    <p:anim calcmode="lin" valueType="num">
                                      <p:cBhvr>
                                        <p:cTn id="96" dur="250" fill="hold"/>
                                        <p:tgtEl>
                                          <p:spTgt spid="49"/>
                                        </p:tgtEl>
                                        <p:attrNameLst>
                                          <p:attrName>ppt_x</p:attrName>
                                        </p:attrNameLst>
                                      </p:cBhvr>
                                      <p:tavLst>
                                        <p:tav tm="0">
                                          <p:val>
                                            <p:strVal val="#ppt_x"/>
                                          </p:val>
                                        </p:tav>
                                        <p:tav tm="100000">
                                          <p:val>
                                            <p:strVal val="#ppt_x"/>
                                          </p:val>
                                        </p:tav>
                                      </p:tavLst>
                                    </p:anim>
                                    <p:anim calcmode="lin" valueType="num">
                                      <p:cBhvr>
                                        <p:cTn id="97" dur="2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fade">
                                      <p:cBhvr>
                                        <p:cTn id="101" dur="250"/>
                                        <p:tgtEl>
                                          <p:spTgt spid="50"/>
                                        </p:tgtEl>
                                      </p:cBhvr>
                                    </p:animEffect>
                                    <p:anim calcmode="lin" valueType="num">
                                      <p:cBhvr>
                                        <p:cTn id="102" dur="250" fill="hold"/>
                                        <p:tgtEl>
                                          <p:spTgt spid="50"/>
                                        </p:tgtEl>
                                        <p:attrNameLst>
                                          <p:attrName>ppt_x</p:attrName>
                                        </p:attrNameLst>
                                      </p:cBhvr>
                                      <p:tavLst>
                                        <p:tav tm="0">
                                          <p:val>
                                            <p:strVal val="#ppt_x"/>
                                          </p:val>
                                        </p:tav>
                                        <p:tav tm="100000">
                                          <p:val>
                                            <p:strVal val="#ppt_x"/>
                                          </p:val>
                                        </p:tav>
                                      </p:tavLst>
                                    </p:anim>
                                    <p:anim calcmode="lin" valueType="num">
                                      <p:cBhvr>
                                        <p:cTn id="103" dur="250" fill="hold"/>
                                        <p:tgtEl>
                                          <p:spTgt spid="50"/>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51"/>
                                        </p:tgtEl>
                                        <p:attrNameLst>
                                          <p:attrName>style.visibility</p:attrName>
                                        </p:attrNameLst>
                                      </p:cBhvr>
                                      <p:to>
                                        <p:strVal val="visible"/>
                                      </p:to>
                                    </p:set>
                                    <p:animEffect transition="in" filter="fade">
                                      <p:cBhvr>
                                        <p:cTn id="107" dur="250"/>
                                        <p:tgtEl>
                                          <p:spTgt spid="51"/>
                                        </p:tgtEl>
                                      </p:cBhvr>
                                    </p:animEffect>
                                    <p:anim calcmode="lin" valueType="num">
                                      <p:cBhvr>
                                        <p:cTn id="108" dur="250" fill="hold"/>
                                        <p:tgtEl>
                                          <p:spTgt spid="51"/>
                                        </p:tgtEl>
                                        <p:attrNameLst>
                                          <p:attrName>ppt_x</p:attrName>
                                        </p:attrNameLst>
                                      </p:cBhvr>
                                      <p:tavLst>
                                        <p:tav tm="0">
                                          <p:val>
                                            <p:strVal val="#ppt_x"/>
                                          </p:val>
                                        </p:tav>
                                        <p:tav tm="100000">
                                          <p:val>
                                            <p:strVal val="#ppt_x"/>
                                          </p:val>
                                        </p:tav>
                                      </p:tavLst>
                                    </p:anim>
                                    <p:anim calcmode="lin" valueType="num">
                                      <p:cBhvr>
                                        <p:cTn id="109" dur="250" fill="hold"/>
                                        <p:tgtEl>
                                          <p:spTgt spid="51"/>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250"/>
                                        <p:tgtEl>
                                          <p:spTgt spid="52"/>
                                        </p:tgtEl>
                                      </p:cBhvr>
                                    </p:animEffect>
                                    <p:anim calcmode="lin" valueType="num">
                                      <p:cBhvr>
                                        <p:cTn id="114" dur="250" fill="hold"/>
                                        <p:tgtEl>
                                          <p:spTgt spid="52"/>
                                        </p:tgtEl>
                                        <p:attrNameLst>
                                          <p:attrName>ppt_x</p:attrName>
                                        </p:attrNameLst>
                                      </p:cBhvr>
                                      <p:tavLst>
                                        <p:tav tm="0">
                                          <p:val>
                                            <p:strVal val="#ppt_x"/>
                                          </p:val>
                                        </p:tav>
                                        <p:tav tm="100000">
                                          <p:val>
                                            <p:strVal val="#ppt_x"/>
                                          </p:val>
                                        </p:tav>
                                      </p:tavLst>
                                    </p:anim>
                                    <p:anim calcmode="lin" valueType="num">
                                      <p:cBhvr>
                                        <p:cTn id="115" dur="250" fill="hold"/>
                                        <p:tgtEl>
                                          <p:spTgt spid="52"/>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53"/>
                                        </p:tgtEl>
                                        <p:attrNameLst>
                                          <p:attrName>style.visibility</p:attrName>
                                        </p:attrNameLst>
                                      </p:cBhvr>
                                      <p:to>
                                        <p:strVal val="visible"/>
                                      </p:to>
                                    </p:set>
                                    <p:animEffect transition="in" filter="fade">
                                      <p:cBhvr>
                                        <p:cTn id="119" dur="250"/>
                                        <p:tgtEl>
                                          <p:spTgt spid="53"/>
                                        </p:tgtEl>
                                      </p:cBhvr>
                                    </p:animEffect>
                                    <p:anim calcmode="lin" valueType="num">
                                      <p:cBhvr>
                                        <p:cTn id="120" dur="250" fill="hold"/>
                                        <p:tgtEl>
                                          <p:spTgt spid="53"/>
                                        </p:tgtEl>
                                        <p:attrNameLst>
                                          <p:attrName>ppt_x</p:attrName>
                                        </p:attrNameLst>
                                      </p:cBhvr>
                                      <p:tavLst>
                                        <p:tav tm="0">
                                          <p:val>
                                            <p:strVal val="#ppt_x"/>
                                          </p:val>
                                        </p:tav>
                                        <p:tav tm="100000">
                                          <p:val>
                                            <p:strVal val="#ppt_x"/>
                                          </p:val>
                                        </p:tav>
                                      </p:tavLst>
                                    </p:anim>
                                    <p:anim calcmode="lin" valueType="num">
                                      <p:cBhvr>
                                        <p:cTn id="121" dur="250" fill="hold"/>
                                        <p:tgtEl>
                                          <p:spTgt spid="53"/>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fade">
                                      <p:cBhvr>
                                        <p:cTn id="125" dur="250"/>
                                        <p:tgtEl>
                                          <p:spTgt spid="54"/>
                                        </p:tgtEl>
                                      </p:cBhvr>
                                    </p:animEffect>
                                    <p:anim calcmode="lin" valueType="num">
                                      <p:cBhvr>
                                        <p:cTn id="126" dur="250" fill="hold"/>
                                        <p:tgtEl>
                                          <p:spTgt spid="54"/>
                                        </p:tgtEl>
                                        <p:attrNameLst>
                                          <p:attrName>ppt_x</p:attrName>
                                        </p:attrNameLst>
                                      </p:cBhvr>
                                      <p:tavLst>
                                        <p:tav tm="0">
                                          <p:val>
                                            <p:strVal val="#ppt_x"/>
                                          </p:val>
                                        </p:tav>
                                        <p:tav tm="100000">
                                          <p:val>
                                            <p:strVal val="#ppt_x"/>
                                          </p:val>
                                        </p:tav>
                                      </p:tavLst>
                                    </p:anim>
                                    <p:anim calcmode="lin" valueType="num">
                                      <p:cBhvr>
                                        <p:cTn id="127" dur="250" fill="hold"/>
                                        <p:tgtEl>
                                          <p:spTgt spid="54"/>
                                        </p:tgtEl>
                                        <p:attrNameLst>
                                          <p:attrName>ppt_y</p:attrName>
                                        </p:attrNameLst>
                                      </p:cBhvr>
                                      <p:tavLst>
                                        <p:tav tm="0">
                                          <p:val>
                                            <p:strVal val="#ppt_y+.1"/>
                                          </p:val>
                                        </p:tav>
                                        <p:tav tm="100000">
                                          <p:val>
                                            <p:strVal val="#ppt_y"/>
                                          </p:val>
                                        </p:tav>
                                      </p:tavLst>
                                    </p:anim>
                                  </p:childTnLst>
                                </p:cTn>
                              </p:par>
                            </p:childTnLst>
                          </p:cTn>
                        </p:par>
                        <p:par>
                          <p:cTn id="128" fill="hold">
                            <p:stCondLst>
                              <p:cond delay="5500"/>
                            </p:stCondLst>
                            <p:childTnLst>
                              <p:par>
                                <p:cTn id="129" presetID="42" presetClass="entr" presetSubtype="0" fill="hold" nodeType="afterEffect">
                                  <p:stCondLst>
                                    <p:cond delay="0"/>
                                  </p:stCondLst>
                                  <p:childTnLst>
                                    <p:set>
                                      <p:cBhvr>
                                        <p:cTn id="130" dur="1" fill="hold">
                                          <p:stCondLst>
                                            <p:cond delay="0"/>
                                          </p:stCondLst>
                                        </p:cTn>
                                        <p:tgtEl>
                                          <p:spTgt spid="55"/>
                                        </p:tgtEl>
                                        <p:attrNameLst>
                                          <p:attrName>style.visibility</p:attrName>
                                        </p:attrNameLst>
                                      </p:cBhvr>
                                      <p:to>
                                        <p:strVal val="visible"/>
                                      </p:to>
                                    </p:set>
                                    <p:animEffect transition="in" filter="fade">
                                      <p:cBhvr>
                                        <p:cTn id="131" dur="250"/>
                                        <p:tgtEl>
                                          <p:spTgt spid="55"/>
                                        </p:tgtEl>
                                      </p:cBhvr>
                                    </p:animEffect>
                                    <p:anim calcmode="lin" valueType="num">
                                      <p:cBhvr>
                                        <p:cTn id="132" dur="250" fill="hold"/>
                                        <p:tgtEl>
                                          <p:spTgt spid="55"/>
                                        </p:tgtEl>
                                        <p:attrNameLst>
                                          <p:attrName>ppt_x</p:attrName>
                                        </p:attrNameLst>
                                      </p:cBhvr>
                                      <p:tavLst>
                                        <p:tav tm="0">
                                          <p:val>
                                            <p:strVal val="#ppt_x"/>
                                          </p:val>
                                        </p:tav>
                                        <p:tav tm="100000">
                                          <p:val>
                                            <p:strVal val="#ppt_x"/>
                                          </p:val>
                                        </p:tav>
                                      </p:tavLst>
                                    </p:anim>
                                    <p:anim calcmode="lin" valueType="num">
                                      <p:cBhvr>
                                        <p:cTn id="133" dur="250" fill="hold"/>
                                        <p:tgtEl>
                                          <p:spTgt spid="55"/>
                                        </p:tgtEl>
                                        <p:attrNameLst>
                                          <p:attrName>ppt_y</p:attrName>
                                        </p:attrNameLst>
                                      </p:cBhvr>
                                      <p:tavLst>
                                        <p:tav tm="0">
                                          <p:val>
                                            <p:strVal val="#ppt_y+.1"/>
                                          </p:val>
                                        </p:tav>
                                        <p:tav tm="100000">
                                          <p:val>
                                            <p:strVal val="#ppt_y"/>
                                          </p:val>
                                        </p:tav>
                                      </p:tavLst>
                                    </p:anim>
                                  </p:childTnLst>
                                </p:cTn>
                              </p:par>
                            </p:childTnLst>
                          </p:cTn>
                        </p:par>
                        <p:par>
                          <p:cTn id="134" fill="hold">
                            <p:stCondLst>
                              <p:cond delay="5750"/>
                            </p:stCondLst>
                            <p:childTnLst>
                              <p:par>
                                <p:cTn id="135" presetID="42" presetClass="entr" presetSubtype="0" fill="hold" nodeType="afterEffect">
                                  <p:stCondLst>
                                    <p:cond delay="0"/>
                                  </p:stCondLst>
                                  <p:childTnLst>
                                    <p:set>
                                      <p:cBhvr>
                                        <p:cTn id="136" dur="1" fill="hold">
                                          <p:stCondLst>
                                            <p:cond delay="0"/>
                                          </p:stCondLst>
                                        </p:cTn>
                                        <p:tgtEl>
                                          <p:spTgt spid="59"/>
                                        </p:tgtEl>
                                        <p:attrNameLst>
                                          <p:attrName>style.visibility</p:attrName>
                                        </p:attrNameLst>
                                      </p:cBhvr>
                                      <p:to>
                                        <p:strVal val="visible"/>
                                      </p:to>
                                    </p:set>
                                    <p:animEffect transition="in" filter="fade">
                                      <p:cBhvr>
                                        <p:cTn id="137" dur="250"/>
                                        <p:tgtEl>
                                          <p:spTgt spid="59"/>
                                        </p:tgtEl>
                                      </p:cBhvr>
                                    </p:animEffect>
                                    <p:anim calcmode="lin" valueType="num">
                                      <p:cBhvr>
                                        <p:cTn id="138" dur="250" fill="hold"/>
                                        <p:tgtEl>
                                          <p:spTgt spid="59"/>
                                        </p:tgtEl>
                                        <p:attrNameLst>
                                          <p:attrName>ppt_x</p:attrName>
                                        </p:attrNameLst>
                                      </p:cBhvr>
                                      <p:tavLst>
                                        <p:tav tm="0">
                                          <p:val>
                                            <p:strVal val="#ppt_x"/>
                                          </p:val>
                                        </p:tav>
                                        <p:tav tm="100000">
                                          <p:val>
                                            <p:strVal val="#ppt_x"/>
                                          </p:val>
                                        </p:tav>
                                      </p:tavLst>
                                    </p:anim>
                                    <p:anim calcmode="lin" valueType="num">
                                      <p:cBhvr>
                                        <p:cTn id="139" dur="250" fill="hold"/>
                                        <p:tgtEl>
                                          <p:spTgt spid="59"/>
                                        </p:tgtEl>
                                        <p:attrNameLst>
                                          <p:attrName>ppt_y</p:attrName>
                                        </p:attrNameLst>
                                      </p:cBhvr>
                                      <p:tavLst>
                                        <p:tav tm="0">
                                          <p:val>
                                            <p:strVal val="#ppt_y+.1"/>
                                          </p:val>
                                        </p:tav>
                                        <p:tav tm="100000">
                                          <p:val>
                                            <p:strVal val="#ppt_y"/>
                                          </p:val>
                                        </p:tav>
                                      </p:tavLst>
                                    </p:anim>
                                  </p:childTnLst>
                                </p:cTn>
                              </p:par>
                            </p:childTnLst>
                          </p:cTn>
                        </p:par>
                        <p:par>
                          <p:cTn id="140" fill="hold">
                            <p:stCondLst>
                              <p:cond delay="6000"/>
                            </p:stCondLst>
                            <p:childTnLst>
                              <p:par>
                                <p:cTn id="141" presetID="42" presetClass="entr" presetSubtype="0" fill="hold" grpId="0" nodeType="afterEffect">
                                  <p:stCondLst>
                                    <p:cond delay="0"/>
                                  </p:stCondLst>
                                  <p:childTnLst>
                                    <p:set>
                                      <p:cBhvr>
                                        <p:cTn id="142" dur="1" fill="hold">
                                          <p:stCondLst>
                                            <p:cond delay="0"/>
                                          </p:stCondLst>
                                        </p:cTn>
                                        <p:tgtEl>
                                          <p:spTgt spid="63"/>
                                        </p:tgtEl>
                                        <p:attrNameLst>
                                          <p:attrName>style.visibility</p:attrName>
                                        </p:attrNameLst>
                                      </p:cBhvr>
                                      <p:to>
                                        <p:strVal val="visible"/>
                                      </p:to>
                                    </p:set>
                                    <p:animEffect transition="in" filter="fade">
                                      <p:cBhvr>
                                        <p:cTn id="143" dur="250"/>
                                        <p:tgtEl>
                                          <p:spTgt spid="63"/>
                                        </p:tgtEl>
                                      </p:cBhvr>
                                    </p:animEffect>
                                    <p:anim calcmode="lin" valueType="num">
                                      <p:cBhvr>
                                        <p:cTn id="144" dur="250" fill="hold"/>
                                        <p:tgtEl>
                                          <p:spTgt spid="63"/>
                                        </p:tgtEl>
                                        <p:attrNameLst>
                                          <p:attrName>ppt_x</p:attrName>
                                        </p:attrNameLst>
                                      </p:cBhvr>
                                      <p:tavLst>
                                        <p:tav tm="0">
                                          <p:val>
                                            <p:strVal val="#ppt_x"/>
                                          </p:val>
                                        </p:tav>
                                        <p:tav tm="100000">
                                          <p:val>
                                            <p:strVal val="#ppt_x"/>
                                          </p:val>
                                        </p:tav>
                                      </p:tavLst>
                                    </p:anim>
                                    <p:anim calcmode="lin" valueType="num">
                                      <p:cBhvr>
                                        <p:cTn id="145" dur="2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42" grpId="0" animBg="1"/>
      <p:bldP spid="43" grpId="0" animBg="1"/>
      <p:bldP spid="44" grpId="0" animBg="1"/>
      <p:bldP spid="45" grpId="0"/>
      <p:bldP spid="46" grpId="0"/>
      <p:bldP spid="47" grpId="0"/>
      <p:bldP spid="48" grpId="0"/>
      <p:bldP spid="49" grpId="0"/>
      <p:bldP spid="50" grpId="0"/>
      <p:bldP spid="51" grpId="0"/>
      <p:bldP spid="52" grpId="0"/>
      <p:bldP spid="53" grpId="0" animBg="1"/>
      <p:bldP spid="54" grpId="0" animBg="1"/>
      <p:bldP spid="6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Group 905"/>
          <p:cNvGrpSpPr>
            <a:grpSpLocks/>
          </p:cNvGrpSpPr>
          <p:nvPr/>
        </p:nvGrpSpPr>
        <p:grpSpPr bwMode="auto">
          <a:xfrm>
            <a:off x="5027612" y="2372509"/>
            <a:ext cx="2336802" cy="3433763"/>
            <a:chOff x="-1" y="0"/>
            <a:chExt cx="4739013" cy="6963686"/>
          </a:xfrm>
          <a:solidFill>
            <a:srgbClr val="E25E0E"/>
          </a:solidFill>
        </p:grpSpPr>
        <p:grpSp>
          <p:nvGrpSpPr>
            <p:cNvPr id="6" name="Group 903"/>
            <p:cNvGrpSpPr>
              <a:grpSpLocks/>
            </p:cNvGrpSpPr>
            <p:nvPr/>
          </p:nvGrpSpPr>
          <p:grpSpPr bwMode="auto">
            <a:xfrm>
              <a:off x="-1" y="0"/>
              <a:ext cx="4739013" cy="6963686"/>
              <a:chOff x="0" y="0"/>
              <a:chExt cx="4739011" cy="6963686"/>
            </a:xfrm>
            <a:grpFill/>
          </p:grpSpPr>
          <p:sp>
            <p:nvSpPr>
              <p:cNvPr id="8" name="Shape 891"/>
              <p:cNvSpPr>
                <a:spLocks/>
              </p:cNvSpPr>
              <p:nvPr/>
            </p:nvSpPr>
            <p:spPr bwMode="auto">
              <a:xfrm>
                <a:off x="1606310" y="5742560"/>
                <a:ext cx="1512781" cy="258733"/>
              </a:xfrm>
              <a:custGeom>
                <a:avLst/>
                <a:gdLst>
                  <a:gd name="T0" fmla="*/ 756391 w 21600"/>
                  <a:gd name="T1" fmla="*/ 129367 h 21600"/>
                  <a:gd name="T2" fmla="*/ 756391 w 21600"/>
                  <a:gd name="T3" fmla="*/ 129367 h 21600"/>
                  <a:gd name="T4" fmla="*/ 756391 w 21600"/>
                  <a:gd name="T5" fmla="*/ 129367 h 21600"/>
                  <a:gd name="T6" fmla="*/ 756391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9" name="Shape 892"/>
              <p:cNvSpPr>
                <a:spLocks/>
              </p:cNvSpPr>
              <p:nvPr/>
            </p:nvSpPr>
            <p:spPr bwMode="auto">
              <a:xfrm>
                <a:off x="1606310" y="6063822"/>
                <a:ext cx="1512781" cy="258673"/>
              </a:xfrm>
              <a:custGeom>
                <a:avLst/>
                <a:gdLst>
                  <a:gd name="T0" fmla="*/ 756391 w 21600"/>
                  <a:gd name="T1" fmla="*/ 129337 h 21600"/>
                  <a:gd name="T2" fmla="*/ 756391 w 21600"/>
                  <a:gd name="T3" fmla="*/ 129337 h 21600"/>
                  <a:gd name="T4" fmla="*/ 756391 w 21600"/>
                  <a:gd name="T5" fmla="*/ 129337 h 21600"/>
                  <a:gd name="T6" fmla="*/ 756391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0" name="Shape 893"/>
              <p:cNvSpPr>
                <a:spLocks/>
              </p:cNvSpPr>
              <p:nvPr/>
            </p:nvSpPr>
            <p:spPr bwMode="auto">
              <a:xfrm>
                <a:off x="1606310" y="6385084"/>
                <a:ext cx="1512781" cy="258754"/>
              </a:xfrm>
              <a:custGeom>
                <a:avLst/>
                <a:gdLst>
                  <a:gd name="T0" fmla="*/ 756391 w 21600"/>
                  <a:gd name="T1" fmla="*/ 129377 h 21600"/>
                  <a:gd name="T2" fmla="*/ 756391 w 21600"/>
                  <a:gd name="T3" fmla="*/ 129377 h 21600"/>
                  <a:gd name="T4" fmla="*/ 756391 w 21600"/>
                  <a:gd name="T5" fmla="*/ 129377 h 21600"/>
                  <a:gd name="T6" fmla="*/ 756391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1" name="Shape 894"/>
              <p:cNvSpPr>
                <a:spLocks/>
              </p:cNvSpPr>
              <p:nvPr/>
            </p:nvSpPr>
            <p:spPr bwMode="auto">
              <a:xfrm>
                <a:off x="1927572" y="6706346"/>
                <a:ext cx="858647" cy="257340"/>
              </a:xfrm>
              <a:custGeom>
                <a:avLst/>
                <a:gdLst>
                  <a:gd name="T0" fmla="*/ 429324 w 21600"/>
                  <a:gd name="T1" fmla="*/ 128670 h 21600"/>
                  <a:gd name="T2" fmla="*/ 429324 w 21600"/>
                  <a:gd name="T3" fmla="*/ 128670 h 21600"/>
                  <a:gd name="T4" fmla="*/ 429324 w 21600"/>
                  <a:gd name="T5" fmla="*/ 128670 h 21600"/>
                  <a:gd name="T6" fmla="*/ 429324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2" name="Shape 895"/>
              <p:cNvSpPr>
                <a:spLocks/>
              </p:cNvSpPr>
              <p:nvPr/>
            </p:nvSpPr>
            <p:spPr bwMode="auto">
              <a:xfrm>
                <a:off x="2369308"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3" name="Shape 896"/>
              <p:cNvSpPr>
                <a:spLocks/>
              </p:cNvSpPr>
              <p:nvPr/>
            </p:nvSpPr>
            <p:spPr bwMode="auto">
              <a:xfrm>
                <a:off x="3654356" y="843313"/>
                <a:ext cx="1084655" cy="1778118"/>
              </a:xfrm>
              <a:custGeom>
                <a:avLst/>
                <a:gdLst>
                  <a:gd name="T0" fmla="*/ 542328 w 21600"/>
                  <a:gd name="T1" fmla="*/ 889059 h 21600"/>
                  <a:gd name="T2" fmla="*/ 542328 w 21600"/>
                  <a:gd name="T3" fmla="*/ 889059 h 21600"/>
                  <a:gd name="T4" fmla="*/ 542328 w 21600"/>
                  <a:gd name="T5" fmla="*/ 889059 h 21600"/>
                  <a:gd name="T6" fmla="*/ 542328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4" name="Shape 897"/>
              <p:cNvSpPr>
                <a:spLocks/>
              </p:cNvSpPr>
              <p:nvPr/>
            </p:nvSpPr>
            <p:spPr bwMode="auto">
              <a:xfrm>
                <a:off x="843313" y="3654356"/>
                <a:ext cx="1512153" cy="2022009"/>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5" name="Shape 898"/>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6" name="Shape 899"/>
              <p:cNvSpPr>
                <a:spLocks/>
              </p:cNvSpPr>
              <p:nvPr/>
            </p:nvSpPr>
            <p:spPr bwMode="auto">
              <a:xfrm>
                <a:off x="2369308" y="3654356"/>
                <a:ext cx="1512033" cy="2023888"/>
              </a:xfrm>
              <a:custGeom>
                <a:avLst/>
                <a:gdLst>
                  <a:gd name="T0" fmla="*/ 756017 w 21600"/>
                  <a:gd name="T1" fmla="*/ 1011944 h 21600"/>
                  <a:gd name="T2" fmla="*/ 756017 w 21600"/>
                  <a:gd name="T3" fmla="*/ 1011944 h 21600"/>
                  <a:gd name="T4" fmla="*/ 756017 w 21600"/>
                  <a:gd name="T5" fmla="*/ 1011944 h 21600"/>
                  <a:gd name="T6" fmla="*/ 756017 w 21600"/>
                  <a:gd name="T7" fmla="*/ 10119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7" name="Shape 900"/>
              <p:cNvSpPr>
                <a:spLocks/>
              </p:cNvSpPr>
              <p:nvPr/>
            </p:nvSpPr>
            <p:spPr bwMode="auto">
              <a:xfrm>
                <a:off x="0" y="2650412"/>
                <a:ext cx="1331797" cy="1515467"/>
              </a:xfrm>
              <a:custGeom>
                <a:avLst/>
                <a:gdLst>
                  <a:gd name="T0" fmla="*/ 665899 w 21600"/>
                  <a:gd name="T1" fmla="*/ 757734 h 21600"/>
                  <a:gd name="T2" fmla="*/ 665899 w 21600"/>
                  <a:gd name="T3" fmla="*/ 757734 h 21600"/>
                  <a:gd name="T4" fmla="*/ 665899 w 21600"/>
                  <a:gd name="T5" fmla="*/ 757734 h 21600"/>
                  <a:gd name="T6" fmla="*/ 665899 w 21600"/>
                  <a:gd name="T7" fmla="*/ 7577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8" name="Shape 901"/>
              <p:cNvSpPr>
                <a:spLocks/>
              </p:cNvSpPr>
              <p:nvPr/>
            </p:nvSpPr>
            <p:spPr bwMode="auto">
              <a:xfrm>
                <a:off x="3373252" y="2650412"/>
                <a:ext cx="1333560" cy="1513684"/>
              </a:xfrm>
              <a:custGeom>
                <a:avLst/>
                <a:gdLst>
                  <a:gd name="T0" fmla="*/ 666780 w 21600"/>
                  <a:gd name="T1" fmla="*/ 756842 h 21600"/>
                  <a:gd name="T2" fmla="*/ 666780 w 21600"/>
                  <a:gd name="T3" fmla="*/ 756842 h 21600"/>
                  <a:gd name="T4" fmla="*/ 666780 w 21600"/>
                  <a:gd name="T5" fmla="*/ 756842 h 21600"/>
                  <a:gd name="T6" fmla="*/ 666780 w 21600"/>
                  <a:gd name="T7" fmla="*/ 75684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19" name="Shape 902"/>
              <p:cNvSpPr>
                <a:spLocks/>
              </p:cNvSpPr>
              <p:nvPr/>
            </p:nvSpPr>
            <p:spPr bwMode="auto">
              <a:xfrm>
                <a:off x="562208" y="0"/>
                <a:ext cx="1782082" cy="1362774"/>
              </a:xfrm>
              <a:custGeom>
                <a:avLst/>
                <a:gdLst>
                  <a:gd name="T0" fmla="*/ 891041 w 21600"/>
                  <a:gd name="T1" fmla="*/ 681387 h 21600"/>
                  <a:gd name="T2" fmla="*/ 891041 w 21600"/>
                  <a:gd name="T3" fmla="*/ 681387 h 21600"/>
                  <a:gd name="T4" fmla="*/ 891041 w 21600"/>
                  <a:gd name="T5" fmla="*/ 681387 h 21600"/>
                  <a:gd name="T6" fmla="*/ 891041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7" name="Shape 904"/>
            <p:cNvSpPr>
              <a:spLocks/>
            </p:cNvSpPr>
            <p:nvPr/>
          </p:nvSpPr>
          <p:spPr bwMode="auto">
            <a:xfrm>
              <a:off x="1776282" y="1577416"/>
              <a:ext cx="1147406" cy="2089564"/>
            </a:xfrm>
            <a:custGeom>
              <a:avLst/>
              <a:gdLst>
                <a:gd name="T0" fmla="*/ 573703 w 21600"/>
                <a:gd name="T1" fmla="*/ 1044782 h 21600"/>
                <a:gd name="T2" fmla="*/ 573703 w 21600"/>
                <a:gd name="T3" fmla="*/ 1044782 h 21600"/>
                <a:gd name="T4" fmla="*/ 573703 w 21600"/>
                <a:gd name="T5" fmla="*/ 1044782 h 21600"/>
                <a:gd name="T6" fmla="*/ 573703 w 21600"/>
                <a:gd name="T7" fmla="*/ 1044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solidFill>
                  <a:srgbClr val="452B72"/>
                </a:solidFill>
              </a:endParaRPr>
            </a:p>
          </p:txBody>
        </p:sp>
      </p:grpSp>
      <p:grpSp>
        <p:nvGrpSpPr>
          <p:cNvPr id="20" name="Group 918"/>
          <p:cNvGrpSpPr>
            <a:grpSpLocks/>
          </p:cNvGrpSpPr>
          <p:nvPr/>
        </p:nvGrpSpPr>
        <p:grpSpPr bwMode="auto">
          <a:xfrm>
            <a:off x="5819775" y="5204609"/>
            <a:ext cx="746125" cy="601660"/>
            <a:chOff x="0" y="6"/>
            <a:chExt cx="1512780" cy="1221120"/>
          </a:xfrm>
          <a:solidFill>
            <a:srgbClr val="E25E0E"/>
          </a:solidFill>
        </p:grpSpPr>
        <p:sp>
          <p:nvSpPr>
            <p:cNvPr id="21" name="Shape 914"/>
            <p:cNvSpPr>
              <a:spLocks/>
            </p:cNvSpPr>
            <p:nvPr/>
          </p:nvSpPr>
          <p:spPr bwMode="auto">
            <a:xfrm>
              <a:off x="0" y="6"/>
              <a:ext cx="1512780" cy="258733"/>
            </a:xfrm>
            <a:custGeom>
              <a:avLst/>
              <a:gdLst>
                <a:gd name="T0" fmla="*/ 756390 w 21600"/>
                <a:gd name="T1" fmla="*/ 129367 h 21600"/>
                <a:gd name="T2" fmla="*/ 756390 w 21600"/>
                <a:gd name="T3" fmla="*/ 129367 h 21600"/>
                <a:gd name="T4" fmla="*/ 756390 w 21600"/>
                <a:gd name="T5" fmla="*/ 129367 h 21600"/>
                <a:gd name="T6" fmla="*/ 756390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2" name="Shape 915"/>
            <p:cNvSpPr>
              <a:spLocks/>
            </p:cNvSpPr>
            <p:nvPr/>
          </p:nvSpPr>
          <p:spPr bwMode="auto">
            <a:xfrm>
              <a:off x="0" y="321262"/>
              <a:ext cx="1512780" cy="258673"/>
            </a:xfrm>
            <a:custGeom>
              <a:avLst/>
              <a:gdLst>
                <a:gd name="T0" fmla="*/ 756390 w 21600"/>
                <a:gd name="T1" fmla="*/ 129337 h 21600"/>
                <a:gd name="T2" fmla="*/ 756390 w 21600"/>
                <a:gd name="T3" fmla="*/ 129337 h 21600"/>
                <a:gd name="T4" fmla="*/ 756390 w 21600"/>
                <a:gd name="T5" fmla="*/ 129337 h 21600"/>
                <a:gd name="T6" fmla="*/ 756390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3" name="Shape 916"/>
            <p:cNvSpPr>
              <a:spLocks/>
            </p:cNvSpPr>
            <p:nvPr/>
          </p:nvSpPr>
          <p:spPr bwMode="auto">
            <a:xfrm>
              <a:off x="0" y="642524"/>
              <a:ext cx="1512780" cy="258753"/>
            </a:xfrm>
            <a:custGeom>
              <a:avLst/>
              <a:gdLst>
                <a:gd name="T0" fmla="*/ 756390 w 21600"/>
                <a:gd name="T1" fmla="*/ 129377 h 21600"/>
                <a:gd name="T2" fmla="*/ 756390 w 21600"/>
                <a:gd name="T3" fmla="*/ 129377 h 21600"/>
                <a:gd name="T4" fmla="*/ 756390 w 21600"/>
                <a:gd name="T5" fmla="*/ 129377 h 21600"/>
                <a:gd name="T6" fmla="*/ 756390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4" name="Shape 917"/>
            <p:cNvSpPr>
              <a:spLocks/>
            </p:cNvSpPr>
            <p:nvPr/>
          </p:nvSpPr>
          <p:spPr bwMode="auto">
            <a:xfrm>
              <a:off x="321262" y="963786"/>
              <a:ext cx="858646" cy="257340"/>
            </a:xfrm>
            <a:custGeom>
              <a:avLst/>
              <a:gdLst>
                <a:gd name="T0" fmla="*/ 429323 w 21600"/>
                <a:gd name="T1" fmla="*/ 128670 h 21600"/>
                <a:gd name="T2" fmla="*/ 429323 w 21600"/>
                <a:gd name="T3" fmla="*/ 128670 h 21600"/>
                <a:gd name="T4" fmla="*/ 429323 w 21600"/>
                <a:gd name="T5" fmla="*/ 128670 h 21600"/>
                <a:gd name="T6" fmla="*/ 429323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25" name="Group 921"/>
          <p:cNvGrpSpPr>
            <a:grpSpLocks/>
          </p:cNvGrpSpPr>
          <p:nvPr/>
        </p:nvGrpSpPr>
        <p:grpSpPr bwMode="auto">
          <a:xfrm>
            <a:off x="6196012" y="2372509"/>
            <a:ext cx="1168400" cy="1292225"/>
            <a:chOff x="0" y="0"/>
            <a:chExt cx="2369702" cy="2621431"/>
          </a:xfrm>
          <a:solidFill>
            <a:srgbClr val="E25E0E"/>
          </a:solidFill>
        </p:grpSpPr>
        <p:sp>
          <p:nvSpPr>
            <p:cNvPr id="26" name="Shape 919"/>
            <p:cNvSpPr>
              <a:spLocks/>
            </p:cNvSpPr>
            <p:nvPr/>
          </p:nvSpPr>
          <p:spPr bwMode="auto">
            <a:xfrm>
              <a:off x="0"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27" name="Shape 920"/>
            <p:cNvSpPr>
              <a:spLocks/>
            </p:cNvSpPr>
            <p:nvPr/>
          </p:nvSpPr>
          <p:spPr bwMode="auto">
            <a:xfrm>
              <a:off x="1285048" y="843313"/>
              <a:ext cx="1084654" cy="1778118"/>
            </a:xfrm>
            <a:custGeom>
              <a:avLst/>
              <a:gdLst>
                <a:gd name="T0" fmla="*/ 542327 w 21600"/>
                <a:gd name="T1" fmla="*/ 889059 h 21600"/>
                <a:gd name="T2" fmla="*/ 542327 w 21600"/>
                <a:gd name="T3" fmla="*/ 889059 h 21600"/>
                <a:gd name="T4" fmla="*/ 542327 w 21600"/>
                <a:gd name="T5" fmla="*/ 889059 h 21600"/>
                <a:gd name="T6" fmla="*/ 542327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28" name="Group 924"/>
          <p:cNvGrpSpPr>
            <a:grpSpLocks/>
          </p:cNvGrpSpPr>
          <p:nvPr/>
        </p:nvGrpSpPr>
        <p:grpSpPr bwMode="auto">
          <a:xfrm>
            <a:off x="5027612" y="3679022"/>
            <a:ext cx="1162050" cy="1492250"/>
            <a:chOff x="-2" y="2"/>
            <a:chExt cx="2355468" cy="3025953"/>
          </a:xfrm>
          <a:solidFill>
            <a:srgbClr val="E25E0E"/>
          </a:solidFill>
        </p:grpSpPr>
        <p:sp>
          <p:nvSpPr>
            <p:cNvPr id="29" name="Shape 922"/>
            <p:cNvSpPr>
              <a:spLocks/>
            </p:cNvSpPr>
            <p:nvPr/>
          </p:nvSpPr>
          <p:spPr bwMode="auto">
            <a:xfrm>
              <a:off x="843312" y="1003945"/>
              <a:ext cx="1512154" cy="2022010"/>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0" name="Shape 923"/>
            <p:cNvSpPr>
              <a:spLocks/>
            </p:cNvSpPr>
            <p:nvPr/>
          </p:nvSpPr>
          <p:spPr bwMode="auto">
            <a:xfrm>
              <a:off x="-2" y="2"/>
              <a:ext cx="1331798" cy="1515465"/>
            </a:xfrm>
            <a:custGeom>
              <a:avLst/>
              <a:gdLst>
                <a:gd name="T0" fmla="*/ 665899 w 21600"/>
                <a:gd name="T1" fmla="*/ 757733 h 21600"/>
                <a:gd name="T2" fmla="*/ 665899 w 21600"/>
                <a:gd name="T3" fmla="*/ 757733 h 21600"/>
                <a:gd name="T4" fmla="*/ 665899 w 21600"/>
                <a:gd name="T5" fmla="*/ 757733 h 21600"/>
                <a:gd name="T6" fmla="*/ 665899 w 21600"/>
                <a:gd name="T7" fmla="*/ 7577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31" name="Group 927"/>
          <p:cNvGrpSpPr>
            <a:grpSpLocks/>
          </p:cNvGrpSpPr>
          <p:nvPr/>
        </p:nvGrpSpPr>
        <p:grpSpPr bwMode="auto">
          <a:xfrm>
            <a:off x="6196012" y="3679022"/>
            <a:ext cx="1152526" cy="1493837"/>
            <a:chOff x="-2" y="0"/>
            <a:chExt cx="2337505" cy="3027833"/>
          </a:xfrm>
          <a:solidFill>
            <a:srgbClr val="E25E0E"/>
          </a:solidFill>
        </p:grpSpPr>
        <p:sp>
          <p:nvSpPr>
            <p:cNvPr id="33" name="Shape 925"/>
            <p:cNvSpPr>
              <a:spLocks/>
            </p:cNvSpPr>
            <p:nvPr/>
          </p:nvSpPr>
          <p:spPr bwMode="auto">
            <a:xfrm>
              <a:off x="-2" y="1003944"/>
              <a:ext cx="1512033" cy="2023889"/>
            </a:xfrm>
            <a:custGeom>
              <a:avLst/>
              <a:gdLst>
                <a:gd name="T0" fmla="*/ 756017 w 21600"/>
                <a:gd name="T1" fmla="*/ 1011945 h 21600"/>
                <a:gd name="T2" fmla="*/ 756017 w 21600"/>
                <a:gd name="T3" fmla="*/ 1011945 h 21600"/>
                <a:gd name="T4" fmla="*/ 756017 w 21600"/>
                <a:gd name="T5" fmla="*/ 1011945 h 21600"/>
                <a:gd name="T6" fmla="*/ 756017 w 21600"/>
                <a:gd name="T7" fmla="*/ 101194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4" name="Shape 926"/>
            <p:cNvSpPr>
              <a:spLocks/>
            </p:cNvSpPr>
            <p:nvPr/>
          </p:nvSpPr>
          <p:spPr bwMode="auto">
            <a:xfrm>
              <a:off x="1003944" y="0"/>
              <a:ext cx="1333559" cy="1513682"/>
            </a:xfrm>
            <a:custGeom>
              <a:avLst/>
              <a:gdLst>
                <a:gd name="T0" fmla="*/ 666780 w 21600"/>
                <a:gd name="T1" fmla="*/ 756841 h 21600"/>
                <a:gd name="T2" fmla="*/ 666780 w 21600"/>
                <a:gd name="T3" fmla="*/ 756841 h 21600"/>
                <a:gd name="T4" fmla="*/ 666780 w 21600"/>
                <a:gd name="T5" fmla="*/ 756841 h 21600"/>
                <a:gd name="T6" fmla="*/ 666780 w 21600"/>
                <a:gd name="T7" fmla="*/ 75684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grpSp>
        <p:nvGrpSpPr>
          <p:cNvPr id="35" name="Group 930"/>
          <p:cNvGrpSpPr>
            <a:grpSpLocks/>
          </p:cNvGrpSpPr>
          <p:nvPr/>
        </p:nvGrpSpPr>
        <p:grpSpPr bwMode="auto">
          <a:xfrm>
            <a:off x="5027612" y="2372509"/>
            <a:ext cx="1155701" cy="1293813"/>
            <a:chOff x="0" y="0"/>
            <a:chExt cx="2344291" cy="2622198"/>
          </a:xfrm>
          <a:solidFill>
            <a:srgbClr val="E25E0E"/>
          </a:solidFill>
        </p:grpSpPr>
        <p:sp>
          <p:nvSpPr>
            <p:cNvPr id="36" name="Shape 928"/>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7" name="Shape 929"/>
            <p:cNvSpPr>
              <a:spLocks/>
            </p:cNvSpPr>
            <p:nvPr/>
          </p:nvSpPr>
          <p:spPr bwMode="auto">
            <a:xfrm>
              <a:off x="562208" y="0"/>
              <a:ext cx="1782083" cy="1362774"/>
            </a:xfrm>
            <a:custGeom>
              <a:avLst/>
              <a:gdLst>
                <a:gd name="T0" fmla="*/ 891042 w 21600"/>
                <a:gd name="T1" fmla="*/ 681387 h 21600"/>
                <a:gd name="T2" fmla="*/ 891042 w 21600"/>
                <a:gd name="T3" fmla="*/ 681387 h 21600"/>
                <a:gd name="T4" fmla="*/ 891042 w 21600"/>
                <a:gd name="T5" fmla="*/ 681387 h 21600"/>
                <a:gd name="T6" fmla="*/ 891042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38" name="Shape 931"/>
          <p:cNvSpPr>
            <a:spLocks/>
          </p:cNvSpPr>
          <p:nvPr/>
        </p:nvSpPr>
        <p:spPr bwMode="auto">
          <a:xfrm>
            <a:off x="5916612" y="3150384"/>
            <a:ext cx="565150" cy="1030288"/>
          </a:xfrm>
          <a:custGeom>
            <a:avLst/>
            <a:gdLst>
              <a:gd name="T0" fmla="*/ 282908 w 21600"/>
              <a:gd name="T1" fmla="*/ 515209 h 21600"/>
              <a:gd name="T2" fmla="*/ 282908 w 21600"/>
              <a:gd name="T3" fmla="*/ 515209 h 21600"/>
              <a:gd name="T4" fmla="*/ 282908 w 21600"/>
              <a:gd name="T5" fmla="*/ 515209 h 21600"/>
              <a:gd name="T6" fmla="*/ 282908 w 21600"/>
              <a:gd name="T7" fmla="*/ 51520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E25E0E"/>
          </a:solidFill>
          <a:ln>
            <a:noFill/>
          </a:ln>
          <a:extLst/>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9" name="TextBox 83"/>
          <p:cNvSpPr txBox="1"/>
          <p:nvPr/>
        </p:nvSpPr>
        <p:spPr>
          <a:xfrm>
            <a:off x="7851600" y="2690009"/>
            <a:ext cx="325884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0" name="Text Placeholder 2"/>
          <p:cNvSpPr>
            <a:spLocks noGrp="1"/>
          </p:cNvSpPr>
          <p:nvPr/>
        </p:nvSpPr>
        <p:spPr bwMode="auto">
          <a:xfrm>
            <a:off x="7851600" y="2372509"/>
            <a:ext cx="2181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1" name="TextBox 85"/>
          <p:cNvSpPr txBox="1"/>
          <p:nvPr/>
        </p:nvSpPr>
        <p:spPr>
          <a:xfrm>
            <a:off x="7628902" y="4790272"/>
            <a:ext cx="3381832"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2" name="Text Placeholder 2"/>
          <p:cNvSpPr>
            <a:spLocks noGrp="1"/>
          </p:cNvSpPr>
          <p:nvPr/>
        </p:nvSpPr>
        <p:spPr bwMode="auto">
          <a:xfrm>
            <a:off x="7628902" y="4472772"/>
            <a:ext cx="21653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3" name="TextBox 87"/>
          <p:cNvSpPr txBox="1"/>
          <p:nvPr/>
        </p:nvSpPr>
        <p:spPr>
          <a:xfrm>
            <a:off x="1402974" y="4799797"/>
            <a:ext cx="326300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4" name="Text Placeholder 2"/>
          <p:cNvSpPr>
            <a:spLocks noGrp="1"/>
          </p:cNvSpPr>
          <p:nvPr/>
        </p:nvSpPr>
        <p:spPr bwMode="auto">
          <a:xfrm>
            <a:off x="2918139" y="4472772"/>
            <a:ext cx="17478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a:t>
            </a:r>
          </a:p>
        </p:txBody>
      </p:sp>
      <p:sp>
        <p:nvSpPr>
          <p:cNvPr id="45" name="TextBox 90"/>
          <p:cNvSpPr txBox="1"/>
          <p:nvPr/>
        </p:nvSpPr>
        <p:spPr>
          <a:xfrm>
            <a:off x="1209375" y="2690009"/>
            <a:ext cx="3213715"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85000"/>
                  </a:schemeClr>
                </a:solidFill>
                <a:latin typeface="Raleway" panose="020B0003030101060003" pitchFamily="34" charset="0"/>
              </a:rPr>
              <a:t>consecttur baraka simanuk hem barakachem tok tok beungek dem demiconsectturconsecttur Baraka adik</a:t>
            </a:r>
          </a:p>
        </p:txBody>
      </p:sp>
      <p:sp>
        <p:nvSpPr>
          <p:cNvPr id="46" name="Text Placeholder 2"/>
          <p:cNvSpPr>
            <a:spLocks noGrp="1"/>
          </p:cNvSpPr>
          <p:nvPr/>
        </p:nvSpPr>
        <p:spPr bwMode="auto">
          <a:xfrm>
            <a:off x="2093477" y="2372509"/>
            <a:ext cx="2327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85000"/>
                  </a:schemeClr>
                </a:solidFill>
                <a:latin typeface="Roboto Condensed" panose="02000000000000000000" pitchFamily="2" charset="0"/>
                <a:ea typeface="Roboto Condensed" panose="02000000000000000000" pitchFamily="2" charset="0"/>
              </a:rPr>
              <a:t>Title </a:t>
            </a:r>
          </a:p>
        </p:txBody>
      </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250"/>
                                        <p:tgtEl>
                                          <p:spTgt spid="20"/>
                                        </p:tgtEl>
                                      </p:cBhvr>
                                    </p:animEffect>
                                    <p:anim calcmode="lin" valueType="num">
                                      <p:cBhvr>
                                        <p:cTn id="18" dur="250" fill="hold"/>
                                        <p:tgtEl>
                                          <p:spTgt spid="20"/>
                                        </p:tgtEl>
                                        <p:attrNameLst>
                                          <p:attrName>ppt_x</p:attrName>
                                        </p:attrNameLst>
                                      </p:cBhvr>
                                      <p:tavLst>
                                        <p:tav tm="0">
                                          <p:val>
                                            <p:strVal val="#ppt_x"/>
                                          </p:val>
                                        </p:tav>
                                        <p:tav tm="100000">
                                          <p:val>
                                            <p:strVal val="#ppt_x"/>
                                          </p:val>
                                        </p:tav>
                                      </p:tavLst>
                                    </p:anim>
                                    <p:anim calcmode="lin" valueType="num">
                                      <p:cBhvr>
                                        <p:cTn id="19" dur="25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anim calcmode="lin" valueType="num">
                                      <p:cBhvr>
                                        <p:cTn id="24" dur="250" fill="hold"/>
                                        <p:tgtEl>
                                          <p:spTgt spid="25"/>
                                        </p:tgtEl>
                                        <p:attrNameLst>
                                          <p:attrName>ppt_x</p:attrName>
                                        </p:attrNameLst>
                                      </p:cBhvr>
                                      <p:tavLst>
                                        <p:tav tm="0">
                                          <p:val>
                                            <p:strVal val="#ppt_x"/>
                                          </p:val>
                                        </p:tav>
                                        <p:tav tm="100000">
                                          <p:val>
                                            <p:strVal val="#ppt_x"/>
                                          </p:val>
                                        </p:tav>
                                      </p:tavLst>
                                    </p:anim>
                                    <p:anim calcmode="lin" valueType="num">
                                      <p:cBhvr>
                                        <p:cTn id="25" dur="25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250"/>
                                        <p:tgtEl>
                                          <p:spTgt spid="28"/>
                                        </p:tgtEl>
                                      </p:cBhvr>
                                    </p:animEffect>
                                    <p:anim calcmode="lin" valueType="num">
                                      <p:cBhvr>
                                        <p:cTn id="30" dur="250" fill="hold"/>
                                        <p:tgtEl>
                                          <p:spTgt spid="28"/>
                                        </p:tgtEl>
                                        <p:attrNameLst>
                                          <p:attrName>ppt_x</p:attrName>
                                        </p:attrNameLst>
                                      </p:cBhvr>
                                      <p:tavLst>
                                        <p:tav tm="0">
                                          <p:val>
                                            <p:strVal val="#ppt_x"/>
                                          </p:val>
                                        </p:tav>
                                        <p:tav tm="100000">
                                          <p:val>
                                            <p:strVal val="#ppt_x"/>
                                          </p:val>
                                        </p:tav>
                                      </p:tavLst>
                                    </p:anim>
                                    <p:anim calcmode="lin" valueType="num">
                                      <p:cBhvr>
                                        <p:cTn id="31" dur="250" fill="hold"/>
                                        <p:tgtEl>
                                          <p:spTgt spid="2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250"/>
                                        <p:tgtEl>
                                          <p:spTgt spid="35"/>
                                        </p:tgtEl>
                                      </p:cBhvr>
                                    </p:animEffect>
                                    <p:anim calcmode="lin" valueType="num">
                                      <p:cBhvr>
                                        <p:cTn id="42" dur="250" fill="hold"/>
                                        <p:tgtEl>
                                          <p:spTgt spid="35"/>
                                        </p:tgtEl>
                                        <p:attrNameLst>
                                          <p:attrName>ppt_x</p:attrName>
                                        </p:attrNameLst>
                                      </p:cBhvr>
                                      <p:tavLst>
                                        <p:tav tm="0">
                                          <p:val>
                                            <p:strVal val="#ppt_x"/>
                                          </p:val>
                                        </p:tav>
                                        <p:tav tm="100000">
                                          <p:val>
                                            <p:strVal val="#ppt_x"/>
                                          </p:val>
                                        </p:tav>
                                      </p:tavLst>
                                    </p:anim>
                                    <p:anim calcmode="lin" valueType="num">
                                      <p:cBhvr>
                                        <p:cTn id="43" dur="250" fill="hold"/>
                                        <p:tgtEl>
                                          <p:spTgt spid="3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250"/>
                                        <p:tgtEl>
                                          <p:spTgt spid="38"/>
                                        </p:tgtEl>
                                      </p:cBhvr>
                                    </p:animEffect>
                                    <p:anim calcmode="lin" valueType="num">
                                      <p:cBhvr>
                                        <p:cTn id="48" dur="250" fill="hold"/>
                                        <p:tgtEl>
                                          <p:spTgt spid="38"/>
                                        </p:tgtEl>
                                        <p:attrNameLst>
                                          <p:attrName>ppt_x</p:attrName>
                                        </p:attrNameLst>
                                      </p:cBhvr>
                                      <p:tavLst>
                                        <p:tav tm="0">
                                          <p:val>
                                            <p:strVal val="#ppt_x"/>
                                          </p:val>
                                        </p:tav>
                                        <p:tav tm="100000">
                                          <p:val>
                                            <p:strVal val="#ppt_x"/>
                                          </p:val>
                                        </p:tav>
                                      </p:tavLst>
                                    </p:anim>
                                    <p:anim calcmode="lin" valueType="num">
                                      <p:cBhvr>
                                        <p:cTn id="49" dur="250" fill="hold"/>
                                        <p:tgtEl>
                                          <p:spTgt spid="38"/>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250"/>
                                        <p:tgtEl>
                                          <p:spTgt spid="39"/>
                                        </p:tgtEl>
                                      </p:cBhvr>
                                    </p:animEffect>
                                    <p:anim calcmode="lin" valueType="num">
                                      <p:cBhvr>
                                        <p:cTn id="54" dur="250" fill="hold"/>
                                        <p:tgtEl>
                                          <p:spTgt spid="39"/>
                                        </p:tgtEl>
                                        <p:attrNameLst>
                                          <p:attrName>ppt_x</p:attrName>
                                        </p:attrNameLst>
                                      </p:cBhvr>
                                      <p:tavLst>
                                        <p:tav tm="0">
                                          <p:val>
                                            <p:strVal val="#ppt_x"/>
                                          </p:val>
                                        </p:tav>
                                        <p:tav tm="100000">
                                          <p:val>
                                            <p:strVal val="#ppt_x"/>
                                          </p:val>
                                        </p:tav>
                                      </p:tavLst>
                                    </p:anim>
                                    <p:anim calcmode="lin" valueType="num">
                                      <p:cBhvr>
                                        <p:cTn id="55" dur="250" fill="hold"/>
                                        <p:tgtEl>
                                          <p:spTgt spid="3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250"/>
                                        <p:tgtEl>
                                          <p:spTgt spid="40"/>
                                        </p:tgtEl>
                                      </p:cBhvr>
                                    </p:animEffect>
                                    <p:anim calcmode="lin" valueType="num">
                                      <p:cBhvr>
                                        <p:cTn id="60" dur="250" fill="hold"/>
                                        <p:tgtEl>
                                          <p:spTgt spid="40"/>
                                        </p:tgtEl>
                                        <p:attrNameLst>
                                          <p:attrName>ppt_x</p:attrName>
                                        </p:attrNameLst>
                                      </p:cBhvr>
                                      <p:tavLst>
                                        <p:tav tm="0">
                                          <p:val>
                                            <p:strVal val="#ppt_x"/>
                                          </p:val>
                                        </p:tav>
                                        <p:tav tm="100000">
                                          <p:val>
                                            <p:strVal val="#ppt_x"/>
                                          </p:val>
                                        </p:tav>
                                      </p:tavLst>
                                    </p:anim>
                                    <p:anim calcmode="lin" valueType="num">
                                      <p:cBhvr>
                                        <p:cTn id="61" dur="250" fill="hold"/>
                                        <p:tgtEl>
                                          <p:spTgt spid="4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250"/>
                                        <p:tgtEl>
                                          <p:spTgt spid="41"/>
                                        </p:tgtEl>
                                      </p:cBhvr>
                                    </p:animEffect>
                                    <p:anim calcmode="lin" valueType="num">
                                      <p:cBhvr>
                                        <p:cTn id="66" dur="250" fill="hold"/>
                                        <p:tgtEl>
                                          <p:spTgt spid="41"/>
                                        </p:tgtEl>
                                        <p:attrNameLst>
                                          <p:attrName>ppt_x</p:attrName>
                                        </p:attrNameLst>
                                      </p:cBhvr>
                                      <p:tavLst>
                                        <p:tav tm="0">
                                          <p:val>
                                            <p:strVal val="#ppt_x"/>
                                          </p:val>
                                        </p:tav>
                                        <p:tav tm="100000">
                                          <p:val>
                                            <p:strVal val="#ppt_x"/>
                                          </p:val>
                                        </p:tav>
                                      </p:tavLst>
                                    </p:anim>
                                    <p:anim calcmode="lin" valueType="num">
                                      <p:cBhvr>
                                        <p:cTn id="67" dur="250" fill="hold"/>
                                        <p:tgtEl>
                                          <p:spTgt spid="4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250"/>
                                        <p:tgtEl>
                                          <p:spTgt spid="42"/>
                                        </p:tgtEl>
                                      </p:cBhvr>
                                    </p:animEffect>
                                    <p:anim calcmode="lin" valueType="num">
                                      <p:cBhvr>
                                        <p:cTn id="72" dur="250" fill="hold"/>
                                        <p:tgtEl>
                                          <p:spTgt spid="42"/>
                                        </p:tgtEl>
                                        <p:attrNameLst>
                                          <p:attrName>ppt_x</p:attrName>
                                        </p:attrNameLst>
                                      </p:cBhvr>
                                      <p:tavLst>
                                        <p:tav tm="0">
                                          <p:val>
                                            <p:strVal val="#ppt_x"/>
                                          </p:val>
                                        </p:tav>
                                        <p:tav tm="100000">
                                          <p:val>
                                            <p:strVal val="#ppt_x"/>
                                          </p:val>
                                        </p:tav>
                                      </p:tavLst>
                                    </p:anim>
                                    <p:anim calcmode="lin" valueType="num">
                                      <p:cBhvr>
                                        <p:cTn id="73" dur="250" fill="hold"/>
                                        <p:tgtEl>
                                          <p:spTgt spid="4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250"/>
                                        <p:tgtEl>
                                          <p:spTgt spid="43"/>
                                        </p:tgtEl>
                                      </p:cBhvr>
                                    </p:animEffect>
                                    <p:anim calcmode="lin" valueType="num">
                                      <p:cBhvr>
                                        <p:cTn id="78" dur="250" fill="hold"/>
                                        <p:tgtEl>
                                          <p:spTgt spid="43"/>
                                        </p:tgtEl>
                                        <p:attrNameLst>
                                          <p:attrName>ppt_x</p:attrName>
                                        </p:attrNameLst>
                                      </p:cBhvr>
                                      <p:tavLst>
                                        <p:tav tm="0">
                                          <p:val>
                                            <p:strVal val="#ppt_x"/>
                                          </p:val>
                                        </p:tav>
                                        <p:tav tm="100000">
                                          <p:val>
                                            <p:strVal val="#ppt_x"/>
                                          </p:val>
                                        </p:tav>
                                      </p:tavLst>
                                    </p:anim>
                                    <p:anim calcmode="lin" valueType="num">
                                      <p:cBhvr>
                                        <p:cTn id="79" dur="250" fill="hold"/>
                                        <p:tgtEl>
                                          <p:spTgt spid="4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250"/>
                                        <p:tgtEl>
                                          <p:spTgt spid="44"/>
                                        </p:tgtEl>
                                      </p:cBhvr>
                                    </p:animEffect>
                                    <p:anim calcmode="lin" valueType="num">
                                      <p:cBhvr>
                                        <p:cTn id="84" dur="250" fill="hold"/>
                                        <p:tgtEl>
                                          <p:spTgt spid="44"/>
                                        </p:tgtEl>
                                        <p:attrNameLst>
                                          <p:attrName>ppt_x</p:attrName>
                                        </p:attrNameLst>
                                      </p:cBhvr>
                                      <p:tavLst>
                                        <p:tav tm="0">
                                          <p:val>
                                            <p:strVal val="#ppt_x"/>
                                          </p:val>
                                        </p:tav>
                                        <p:tav tm="100000">
                                          <p:val>
                                            <p:strVal val="#ppt_x"/>
                                          </p:val>
                                        </p:tav>
                                      </p:tavLst>
                                    </p:anim>
                                    <p:anim calcmode="lin" valueType="num">
                                      <p:cBhvr>
                                        <p:cTn id="85" dur="250" fill="hold"/>
                                        <p:tgtEl>
                                          <p:spTgt spid="44"/>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250"/>
                                        <p:tgtEl>
                                          <p:spTgt spid="46"/>
                                        </p:tgtEl>
                                      </p:cBhvr>
                                    </p:animEffect>
                                    <p:anim calcmode="lin" valueType="num">
                                      <p:cBhvr>
                                        <p:cTn id="90" dur="250" fill="hold"/>
                                        <p:tgtEl>
                                          <p:spTgt spid="46"/>
                                        </p:tgtEl>
                                        <p:attrNameLst>
                                          <p:attrName>ppt_x</p:attrName>
                                        </p:attrNameLst>
                                      </p:cBhvr>
                                      <p:tavLst>
                                        <p:tav tm="0">
                                          <p:val>
                                            <p:strVal val="#ppt_x"/>
                                          </p:val>
                                        </p:tav>
                                        <p:tav tm="100000">
                                          <p:val>
                                            <p:strVal val="#ppt_x"/>
                                          </p:val>
                                        </p:tav>
                                      </p:tavLst>
                                    </p:anim>
                                    <p:anim calcmode="lin" valueType="num">
                                      <p:cBhvr>
                                        <p:cTn id="91" dur="250" fill="hold"/>
                                        <p:tgtEl>
                                          <p:spTgt spid="46"/>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250"/>
                                        <p:tgtEl>
                                          <p:spTgt spid="45"/>
                                        </p:tgtEl>
                                      </p:cBhvr>
                                    </p:animEffect>
                                    <p:anim calcmode="lin" valueType="num">
                                      <p:cBhvr>
                                        <p:cTn id="96" dur="250" fill="hold"/>
                                        <p:tgtEl>
                                          <p:spTgt spid="45"/>
                                        </p:tgtEl>
                                        <p:attrNameLst>
                                          <p:attrName>ppt_x</p:attrName>
                                        </p:attrNameLst>
                                      </p:cBhvr>
                                      <p:tavLst>
                                        <p:tav tm="0">
                                          <p:val>
                                            <p:strVal val="#ppt_x"/>
                                          </p:val>
                                        </p:tav>
                                        <p:tav tm="100000">
                                          <p:val>
                                            <p:strVal val="#ppt_x"/>
                                          </p:val>
                                        </p:tav>
                                      </p:tavLst>
                                    </p:anim>
                                    <p:anim calcmode="lin" valueType="num">
                                      <p:cBhvr>
                                        <p:cTn id="97" dur="25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1" grpId="0"/>
      <p:bldP spid="42" grpId="0"/>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1618829" y="2349000"/>
            <a:ext cx="1080000" cy="1080000"/>
            <a:chOff x="2967127" y="3028128"/>
            <a:chExt cx="1080000" cy="1080000"/>
          </a:xfrm>
        </p:grpSpPr>
        <p:sp>
          <p:nvSpPr>
            <p:cNvPr id="35" name="圆角矩形 34"/>
            <p:cNvSpPr>
              <a:spLocks noChangeAspect="1"/>
            </p:cNvSpPr>
            <p:nvPr/>
          </p:nvSpPr>
          <p:spPr>
            <a:xfrm rot="1800000">
              <a:off x="2967127" y="3028128"/>
              <a:ext cx="1080000" cy="108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36" name="圆角矩形 35"/>
            <p:cNvSpPr>
              <a:spLocks noChangeAspect="1"/>
            </p:cNvSpPr>
            <p:nvPr/>
          </p:nvSpPr>
          <p:spPr>
            <a:xfrm rot="2700000">
              <a:off x="2967127" y="3028128"/>
              <a:ext cx="1080000" cy="1080000"/>
            </a:xfrm>
            <a:prstGeom prst="roundRect">
              <a:avLst>
                <a:gd name="adj" fmla="val 30000"/>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37" name="直接连接符 36"/>
          <p:cNvCxnSpPr/>
          <p:nvPr/>
        </p:nvCxnSpPr>
        <p:spPr>
          <a:xfrm>
            <a:off x="2158829" y="3519152"/>
            <a:ext cx="0" cy="540000"/>
          </a:xfrm>
          <a:prstGeom prst="line">
            <a:avLst/>
          </a:prstGeom>
          <a:noFill/>
          <a:ln w="19050" cap="flat" cmpd="sng" algn="ctr">
            <a:solidFill>
              <a:srgbClr val="E25E0E"/>
            </a:solidFill>
            <a:prstDash val="solid"/>
            <a:miter lim="800000"/>
          </a:ln>
          <a:effectLst/>
        </p:spPr>
      </p:cxnSp>
      <p:sp>
        <p:nvSpPr>
          <p:cNvPr id="38" name="文本框 9"/>
          <p:cNvSpPr txBox="1"/>
          <p:nvPr/>
        </p:nvSpPr>
        <p:spPr>
          <a:xfrm>
            <a:off x="1410066"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39" name="文本框 10"/>
          <p:cNvSpPr txBox="1"/>
          <p:nvPr/>
        </p:nvSpPr>
        <p:spPr>
          <a:xfrm>
            <a:off x="898829"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40" name="组合 39"/>
          <p:cNvGrpSpPr/>
          <p:nvPr/>
        </p:nvGrpSpPr>
        <p:grpSpPr>
          <a:xfrm>
            <a:off x="4246584" y="2349000"/>
            <a:ext cx="1080000" cy="1080000"/>
            <a:chOff x="2967127" y="3028128"/>
            <a:chExt cx="1080000" cy="1080000"/>
          </a:xfrm>
          <a:solidFill>
            <a:srgbClr val="E25E0E"/>
          </a:solidFill>
        </p:grpSpPr>
        <p:sp>
          <p:nvSpPr>
            <p:cNvPr id="41" name="圆角矩形 40"/>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42" name="圆角矩形 41"/>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43" name="直接连接符 42"/>
          <p:cNvCxnSpPr/>
          <p:nvPr/>
        </p:nvCxnSpPr>
        <p:spPr>
          <a:xfrm>
            <a:off x="4786584" y="3519152"/>
            <a:ext cx="0" cy="540000"/>
          </a:xfrm>
          <a:prstGeom prst="line">
            <a:avLst/>
          </a:prstGeom>
          <a:noFill/>
          <a:ln w="19050" cap="flat" cmpd="sng" algn="ctr">
            <a:solidFill>
              <a:srgbClr val="E25E0E"/>
            </a:solidFill>
            <a:prstDash val="solid"/>
            <a:miter lim="800000"/>
          </a:ln>
          <a:effectLst/>
        </p:spPr>
      </p:cxnSp>
      <p:sp>
        <p:nvSpPr>
          <p:cNvPr id="44" name="文本框 15"/>
          <p:cNvSpPr txBox="1"/>
          <p:nvPr/>
        </p:nvSpPr>
        <p:spPr>
          <a:xfrm>
            <a:off x="4037821"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45" name="文本框 16"/>
          <p:cNvSpPr txBox="1"/>
          <p:nvPr/>
        </p:nvSpPr>
        <p:spPr>
          <a:xfrm>
            <a:off x="3526584"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46" name="组合 45"/>
          <p:cNvGrpSpPr/>
          <p:nvPr/>
        </p:nvGrpSpPr>
        <p:grpSpPr>
          <a:xfrm>
            <a:off x="6874339" y="2349000"/>
            <a:ext cx="1080000" cy="1080000"/>
            <a:chOff x="2967127" y="3028128"/>
            <a:chExt cx="1080000" cy="1080000"/>
          </a:xfrm>
          <a:solidFill>
            <a:srgbClr val="E25E0E"/>
          </a:solidFill>
        </p:grpSpPr>
        <p:sp>
          <p:nvSpPr>
            <p:cNvPr id="47" name="圆角矩形 46"/>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48" name="圆角矩形 47"/>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49" name="直接连接符 48"/>
          <p:cNvCxnSpPr/>
          <p:nvPr/>
        </p:nvCxnSpPr>
        <p:spPr>
          <a:xfrm>
            <a:off x="7414339" y="3519152"/>
            <a:ext cx="0" cy="540000"/>
          </a:xfrm>
          <a:prstGeom prst="line">
            <a:avLst/>
          </a:prstGeom>
          <a:noFill/>
          <a:ln w="19050" cap="flat" cmpd="sng" algn="ctr">
            <a:solidFill>
              <a:srgbClr val="E25E0E"/>
            </a:solidFill>
            <a:prstDash val="solid"/>
            <a:miter lim="800000"/>
          </a:ln>
          <a:effectLst/>
        </p:spPr>
      </p:cxnSp>
      <p:sp>
        <p:nvSpPr>
          <p:cNvPr id="50" name="文本框 21"/>
          <p:cNvSpPr txBox="1"/>
          <p:nvPr/>
        </p:nvSpPr>
        <p:spPr>
          <a:xfrm>
            <a:off x="6665576"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51" name="文本框 22"/>
          <p:cNvSpPr txBox="1"/>
          <p:nvPr/>
        </p:nvSpPr>
        <p:spPr>
          <a:xfrm>
            <a:off x="6154339"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grpSp>
        <p:nvGrpSpPr>
          <p:cNvPr id="52" name="组合 51"/>
          <p:cNvGrpSpPr/>
          <p:nvPr/>
        </p:nvGrpSpPr>
        <p:grpSpPr>
          <a:xfrm>
            <a:off x="9502095" y="2349000"/>
            <a:ext cx="1080000" cy="1080000"/>
            <a:chOff x="2967127" y="3028128"/>
            <a:chExt cx="1080000" cy="1080000"/>
          </a:xfrm>
          <a:solidFill>
            <a:srgbClr val="E25E0E"/>
          </a:solidFill>
        </p:grpSpPr>
        <p:sp>
          <p:nvSpPr>
            <p:cNvPr id="53" name="圆角矩形 52"/>
            <p:cNvSpPr>
              <a:spLocks noChangeAspect="1"/>
            </p:cNvSpPr>
            <p:nvPr/>
          </p:nvSpPr>
          <p:spPr>
            <a:xfrm rot="18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54" name="圆角矩形 53"/>
            <p:cNvSpPr>
              <a:spLocks noChangeAspect="1"/>
            </p:cNvSpPr>
            <p:nvPr/>
          </p:nvSpPr>
          <p:spPr>
            <a:xfrm rot="2700000">
              <a:off x="2967127" y="3028128"/>
              <a:ext cx="1080000" cy="1080000"/>
            </a:xfrm>
            <a:prstGeom prst="roundRect">
              <a:avLst>
                <a:gd name="adj" fmla="val 30000"/>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grpSp>
      <p:cxnSp>
        <p:nvCxnSpPr>
          <p:cNvPr id="55" name="直接连接符 54"/>
          <p:cNvCxnSpPr/>
          <p:nvPr/>
        </p:nvCxnSpPr>
        <p:spPr>
          <a:xfrm>
            <a:off x="10042095" y="3519152"/>
            <a:ext cx="0" cy="540000"/>
          </a:xfrm>
          <a:prstGeom prst="line">
            <a:avLst/>
          </a:prstGeom>
          <a:noFill/>
          <a:ln w="19050" cap="flat" cmpd="sng" algn="ctr">
            <a:solidFill>
              <a:srgbClr val="E25E0E"/>
            </a:solidFill>
            <a:prstDash val="solid"/>
            <a:miter lim="800000"/>
          </a:ln>
          <a:effectLst/>
        </p:spPr>
      </p:cxnSp>
      <p:sp>
        <p:nvSpPr>
          <p:cNvPr id="56" name="文本框 27"/>
          <p:cNvSpPr txBox="1"/>
          <p:nvPr/>
        </p:nvSpPr>
        <p:spPr>
          <a:xfrm>
            <a:off x="9293332" y="4171560"/>
            <a:ext cx="1497525" cy="377283"/>
          </a:xfrm>
          <a:prstGeom prst="rect">
            <a:avLst/>
          </a:prstGeom>
          <a:noFill/>
        </p:spPr>
        <p:txBody>
          <a:bodyPr wrap="non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600" b="0" i="0" u="none" strike="noStrike" kern="0" cap="none" spc="0" normalizeH="0" baseline="0" noProof="0" dirty="0">
                <a:ln>
                  <a:noFill/>
                </a:ln>
                <a:solidFill>
                  <a:schemeClr val="bg1">
                    <a:lumMod val="85000"/>
                  </a:schemeClr>
                </a:solidFill>
                <a:effectLst/>
                <a:uLnTx/>
                <a:uFillTx/>
              </a:rPr>
              <a:t>ADD TEXT HERE</a:t>
            </a:r>
            <a:endParaRPr kumimoji="0" lang="zh-CN" altLang="en-US" sz="1600" b="0" i="0" u="none" strike="noStrike" kern="0" cap="none" spc="0" normalizeH="0" baseline="0" noProof="0" dirty="0">
              <a:ln>
                <a:noFill/>
              </a:ln>
              <a:solidFill>
                <a:schemeClr val="bg1">
                  <a:lumMod val="85000"/>
                </a:schemeClr>
              </a:solidFill>
              <a:effectLst/>
              <a:uLnTx/>
              <a:uFillTx/>
            </a:endParaRPr>
          </a:p>
        </p:txBody>
      </p:sp>
      <p:sp>
        <p:nvSpPr>
          <p:cNvPr id="57" name="文本框 28"/>
          <p:cNvSpPr txBox="1"/>
          <p:nvPr/>
        </p:nvSpPr>
        <p:spPr>
          <a:xfrm>
            <a:off x="8782095" y="4653621"/>
            <a:ext cx="2520000" cy="900246"/>
          </a:xfrm>
          <a:prstGeom prst="rect">
            <a:avLst/>
          </a:prstGeom>
          <a:noFill/>
        </p:spPr>
        <p:txBody>
          <a:bodyPr wrap="square" rtlCol="0">
            <a:spAutoFit/>
          </a:bodyPr>
          <a:lstStyle/>
          <a:p>
            <a:pPr marL="0" marR="0" lvl="0" indent="0" algn="ctr" defTabSz="914400" eaLnBrk="1" fontAlgn="auto" latinLnBrk="0" hangingPunct="1">
              <a:lnSpc>
                <a:spcPct val="125000"/>
              </a:lnSpc>
              <a:spcBef>
                <a:spcPts val="0"/>
              </a:spcBef>
              <a:spcAft>
                <a:spcPts val="800"/>
              </a:spcAft>
              <a:buClrTx/>
              <a:buSzTx/>
              <a:buFontTx/>
              <a:buNone/>
              <a:tabLst/>
              <a:defRPr/>
            </a:pPr>
            <a:r>
              <a:rPr kumimoji="0" lang="en-US" altLang="zh-CN" sz="1400" b="0" i="0" u="none" strike="noStrike" kern="0" cap="none" spc="0" normalizeH="0" baseline="0" noProof="0" dirty="0">
                <a:ln>
                  <a:noFill/>
                </a:ln>
                <a:solidFill>
                  <a:schemeClr val="bg1">
                    <a:lumMod val="85000"/>
                  </a:schemeClr>
                </a:solidFill>
                <a:effectLst/>
                <a:uLnTx/>
                <a:uFillTx/>
              </a:rPr>
              <a:t>People tend to read writing. This text will not appear in a consistent order.</a:t>
            </a:r>
            <a:endParaRPr kumimoji="0" lang="zh-CN" altLang="en-US" sz="1400" b="0" i="0" u="none" strike="noStrike" kern="0" cap="none" spc="0" normalizeH="0" baseline="0" noProof="0" dirty="0">
              <a:ln>
                <a:noFill/>
              </a:ln>
              <a:solidFill>
                <a:schemeClr val="bg1">
                  <a:lumMod val="85000"/>
                </a:schemeClr>
              </a:solidFill>
              <a:effectLst/>
              <a:uLnTx/>
              <a:uFillTx/>
            </a:endParaRPr>
          </a:p>
        </p:txBody>
      </p:sp>
      <p:sp>
        <p:nvSpPr>
          <p:cNvPr id="58" name="KSO_Shape"/>
          <p:cNvSpPr>
            <a:spLocks noChangeAspect="1"/>
          </p:cNvSpPr>
          <p:nvPr/>
        </p:nvSpPr>
        <p:spPr bwMode="auto">
          <a:xfrm>
            <a:off x="1798829" y="25686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9" name="KSO_Shape"/>
          <p:cNvSpPr>
            <a:spLocks noChangeAspect="1"/>
          </p:cNvSpPr>
          <p:nvPr/>
        </p:nvSpPr>
        <p:spPr bwMode="auto">
          <a:xfrm>
            <a:off x="4522584" y="24939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0" name="KSO_Shape"/>
          <p:cNvSpPr>
            <a:spLocks noChangeAspect="1"/>
          </p:cNvSpPr>
          <p:nvPr/>
        </p:nvSpPr>
        <p:spPr bwMode="auto">
          <a:xfrm>
            <a:off x="7147339" y="24789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1" name="KSO_Shape"/>
          <p:cNvSpPr>
            <a:spLocks noChangeAspect="1"/>
          </p:cNvSpPr>
          <p:nvPr/>
        </p:nvSpPr>
        <p:spPr bwMode="auto">
          <a:xfrm>
            <a:off x="9684495" y="25290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ysClr val="window" lastClr="FFFFFF"/>
          </a:solidFill>
          <a:ln>
            <a:noFill/>
          </a:ln>
          <a:extLst/>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250"/>
                                        <p:tgtEl>
                                          <p:spTgt spid="34"/>
                                        </p:tgtEl>
                                      </p:cBhvr>
                                    </p:animEffect>
                                    <p:anim calcmode="lin" valueType="num">
                                      <p:cBhvr>
                                        <p:cTn id="12" dur="250" fill="hold"/>
                                        <p:tgtEl>
                                          <p:spTgt spid="34"/>
                                        </p:tgtEl>
                                        <p:attrNameLst>
                                          <p:attrName>ppt_x</p:attrName>
                                        </p:attrNameLst>
                                      </p:cBhvr>
                                      <p:tavLst>
                                        <p:tav tm="0">
                                          <p:val>
                                            <p:strVal val="#ppt_x"/>
                                          </p:val>
                                        </p:tav>
                                        <p:tav tm="100000">
                                          <p:val>
                                            <p:strVal val="#ppt_x"/>
                                          </p:val>
                                        </p:tav>
                                      </p:tavLst>
                                    </p:anim>
                                    <p:anim calcmode="lin" valueType="num">
                                      <p:cBhvr>
                                        <p:cTn id="13" dur="25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250"/>
                                        <p:tgtEl>
                                          <p:spTgt spid="37"/>
                                        </p:tgtEl>
                                      </p:cBhvr>
                                    </p:animEffect>
                                    <p:anim calcmode="lin" valueType="num">
                                      <p:cBhvr>
                                        <p:cTn id="18" dur="250" fill="hold"/>
                                        <p:tgtEl>
                                          <p:spTgt spid="37"/>
                                        </p:tgtEl>
                                        <p:attrNameLst>
                                          <p:attrName>ppt_x</p:attrName>
                                        </p:attrNameLst>
                                      </p:cBhvr>
                                      <p:tavLst>
                                        <p:tav tm="0">
                                          <p:val>
                                            <p:strVal val="#ppt_x"/>
                                          </p:val>
                                        </p:tav>
                                        <p:tav tm="100000">
                                          <p:val>
                                            <p:strVal val="#ppt_x"/>
                                          </p:val>
                                        </p:tav>
                                      </p:tavLst>
                                    </p:anim>
                                    <p:anim calcmode="lin" valueType="num">
                                      <p:cBhvr>
                                        <p:cTn id="19" dur="25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50"/>
                                        <p:tgtEl>
                                          <p:spTgt spid="38"/>
                                        </p:tgtEl>
                                      </p:cBhvr>
                                    </p:animEffect>
                                    <p:anim calcmode="lin" valueType="num">
                                      <p:cBhvr>
                                        <p:cTn id="24" dur="250" fill="hold"/>
                                        <p:tgtEl>
                                          <p:spTgt spid="38"/>
                                        </p:tgtEl>
                                        <p:attrNameLst>
                                          <p:attrName>ppt_x</p:attrName>
                                        </p:attrNameLst>
                                      </p:cBhvr>
                                      <p:tavLst>
                                        <p:tav tm="0">
                                          <p:val>
                                            <p:strVal val="#ppt_x"/>
                                          </p:val>
                                        </p:tav>
                                        <p:tav tm="100000">
                                          <p:val>
                                            <p:strVal val="#ppt_x"/>
                                          </p:val>
                                        </p:tav>
                                      </p:tavLst>
                                    </p:anim>
                                    <p:anim calcmode="lin" valueType="num">
                                      <p:cBhvr>
                                        <p:cTn id="25" dur="25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250"/>
                                        <p:tgtEl>
                                          <p:spTgt spid="39"/>
                                        </p:tgtEl>
                                      </p:cBhvr>
                                    </p:animEffect>
                                    <p:anim calcmode="lin" valueType="num">
                                      <p:cBhvr>
                                        <p:cTn id="30" dur="250" fill="hold"/>
                                        <p:tgtEl>
                                          <p:spTgt spid="39"/>
                                        </p:tgtEl>
                                        <p:attrNameLst>
                                          <p:attrName>ppt_x</p:attrName>
                                        </p:attrNameLst>
                                      </p:cBhvr>
                                      <p:tavLst>
                                        <p:tav tm="0">
                                          <p:val>
                                            <p:strVal val="#ppt_x"/>
                                          </p:val>
                                        </p:tav>
                                        <p:tav tm="100000">
                                          <p:val>
                                            <p:strVal val="#ppt_x"/>
                                          </p:val>
                                        </p:tav>
                                      </p:tavLst>
                                    </p:anim>
                                    <p:anim calcmode="lin" valueType="num">
                                      <p:cBhvr>
                                        <p:cTn id="31" dur="25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250"/>
                                        <p:tgtEl>
                                          <p:spTgt spid="40"/>
                                        </p:tgtEl>
                                      </p:cBhvr>
                                    </p:animEffect>
                                    <p:anim calcmode="lin" valueType="num">
                                      <p:cBhvr>
                                        <p:cTn id="36" dur="250" fill="hold"/>
                                        <p:tgtEl>
                                          <p:spTgt spid="40"/>
                                        </p:tgtEl>
                                        <p:attrNameLst>
                                          <p:attrName>ppt_x</p:attrName>
                                        </p:attrNameLst>
                                      </p:cBhvr>
                                      <p:tavLst>
                                        <p:tav tm="0">
                                          <p:val>
                                            <p:strVal val="#ppt_x"/>
                                          </p:val>
                                        </p:tav>
                                        <p:tav tm="100000">
                                          <p:val>
                                            <p:strVal val="#ppt_x"/>
                                          </p:val>
                                        </p:tav>
                                      </p:tavLst>
                                    </p:anim>
                                    <p:anim calcmode="lin" valueType="num">
                                      <p:cBhvr>
                                        <p:cTn id="37" dur="250" fill="hold"/>
                                        <p:tgtEl>
                                          <p:spTgt spid="4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250"/>
                                        <p:tgtEl>
                                          <p:spTgt spid="43"/>
                                        </p:tgtEl>
                                      </p:cBhvr>
                                    </p:animEffect>
                                    <p:anim calcmode="lin" valueType="num">
                                      <p:cBhvr>
                                        <p:cTn id="42" dur="250" fill="hold"/>
                                        <p:tgtEl>
                                          <p:spTgt spid="43"/>
                                        </p:tgtEl>
                                        <p:attrNameLst>
                                          <p:attrName>ppt_x</p:attrName>
                                        </p:attrNameLst>
                                      </p:cBhvr>
                                      <p:tavLst>
                                        <p:tav tm="0">
                                          <p:val>
                                            <p:strVal val="#ppt_x"/>
                                          </p:val>
                                        </p:tav>
                                        <p:tav tm="100000">
                                          <p:val>
                                            <p:strVal val="#ppt_x"/>
                                          </p:val>
                                        </p:tav>
                                      </p:tavLst>
                                    </p:anim>
                                    <p:anim calcmode="lin" valueType="num">
                                      <p:cBhvr>
                                        <p:cTn id="43" dur="250" fill="hold"/>
                                        <p:tgtEl>
                                          <p:spTgt spid="4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250"/>
                                        <p:tgtEl>
                                          <p:spTgt spid="44"/>
                                        </p:tgtEl>
                                      </p:cBhvr>
                                    </p:animEffect>
                                    <p:anim calcmode="lin" valueType="num">
                                      <p:cBhvr>
                                        <p:cTn id="48" dur="250" fill="hold"/>
                                        <p:tgtEl>
                                          <p:spTgt spid="44"/>
                                        </p:tgtEl>
                                        <p:attrNameLst>
                                          <p:attrName>ppt_x</p:attrName>
                                        </p:attrNameLst>
                                      </p:cBhvr>
                                      <p:tavLst>
                                        <p:tav tm="0">
                                          <p:val>
                                            <p:strVal val="#ppt_x"/>
                                          </p:val>
                                        </p:tav>
                                        <p:tav tm="100000">
                                          <p:val>
                                            <p:strVal val="#ppt_x"/>
                                          </p:val>
                                        </p:tav>
                                      </p:tavLst>
                                    </p:anim>
                                    <p:anim calcmode="lin" valueType="num">
                                      <p:cBhvr>
                                        <p:cTn id="49" dur="25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250"/>
                                        <p:tgtEl>
                                          <p:spTgt spid="45"/>
                                        </p:tgtEl>
                                      </p:cBhvr>
                                    </p:animEffect>
                                    <p:anim calcmode="lin" valueType="num">
                                      <p:cBhvr>
                                        <p:cTn id="54" dur="250" fill="hold"/>
                                        <p:tgtEl>
                                          <p:spTgt spid="45"/>
                                        </p:tgtEl>
                                        <p:attrNameLst>
                                          <p:attrName>ppt_x</p:attrName>
                                        </p:attrNameLst>
                                      </p:cBhvr>
                                      <p:tavLst>
                                        <p:tav tm="0">
                                          <p:val>
                                            <p:strVal val="#ppt_x"/>
                                          </p:val>
                                        </p:tav>
                                        <p:tav tm="100000">
                                          <p:val>
                                            <p:strVal val="#ppt_x"/>
                                          </p:val>
                                        </p:tav>
                                      </p:tavLst>
                                    </p:anim>
                                    <p:anim calcmode="lin" valueType="num">
                                      <p:cBhvr>
                                        <p:cTn id="55" dur="250" fill="hold"/>
                                        <p:tgtEl>
                                          <p:spTgt spid="4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250"/>
                                        <p:tgtEl>
                                          <p:spTgt spid="46"/>
                                        </p:tgtEl>
                                      </p:cBhvr>
                                    </p:animEffect>
                                    <p:anim calcmode="lin" valueType="num">
                                      <p:cBhvr>
                                        <p:cTn id="60" dur="250" fill="hold"/>
                                        <p:tgtEl>
                                          <p:spTgt spid="46"/>
                                        </p:tgtEl>
                                        <p:attrNameLst>
                                          <p:attrName>ppt_x</p:attrName>
                                        </p:attrNameLst>
                                      </p:cBhvr>
                                      <p:tavLst>
                                        <p:tav tm="0">
                                          <p:val>
                                            <p:strVal val="#ppt_x"/>
                                          </p:val>
                                        </p:tav>
                                        <p:tav tm="100000">
                                          <p:val>
                                            <p:strVal val="#ppt_x"/>
                                          </p:val>
                                        </p:tav>
                                      </p:tavLst>
                                    </p:anim>
                                    <p:anim calcmode="lin" valueType="num">
                                      <p:cBhvr>
                                        <p:cTn id="61" dur="250" fill="hold"/>
                                        <p:tgtEl>
                                          <p:spTgt spid="4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250"/>
                                        <p:tgtEl>
                                          <p:spTgt spid="49"/>
                                        </p:tgtEl>
                                      </p:cBhvr>
                                    </p:animEffect>
                                    <p:anim calcmode="lin" valueType="num">
                                      <p:cBhvr>
                                        <p:cTn id="66" dur="250" fill="hold"/>
                                        <p:tgtEl>
                                          <p:spTgt spid="49"/>
                                        </p:tgtEl>
                                        <p:attrNameLst>
                                          <p:attrName>ppt_x</p:attrName>
                                        </p:attrNameLst>
                                      </p:cBhvr>
                                      <p:tavLst>
                                        <p:tav tm="0">
                                          <p:val>
                                            <p:strVal val="#ppt_x"/>
                                          </p:val>
                                        </p:tav>
                                        <p:tav tm="100000">
                                          <p:val>
                                            <p:strVal val="#ppt_x"/>
                                          </p:val>
                                        </p:tav>
                                      </p:tavLst>
                                    </p:anim>
                                    <p:anim calcmode="lin" valueType="num">
                                      <p:cBhvr>
                                        <p:cTn id="67" dur="250" fill="hold"/>
                                        <p:tgtEl>
                                          <p:spTgt spid="4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250"/>
                                        <p:tgtEl>
                                          <p:spTgt spid="50"/>
                                        </p:tgtEl>
                                      </p:cBhvr>
                                    </p:animEffect>
                                    <p:anim calcmode="lin" valueType="num">
                                      <p:cBhvr>
                                        <p:cTn id="72" dur="250" fill="hold"/>
                                        <p:tgtEl>
                                          <p:spTgt spid="50"/>
                                        </p:tgtEl>
                                        <p:attrNameLst>
                                          <p:attrName>ppt_x</p:attrName>
                                        </p:attrNameLst>
                                      </p:cBhvr>
                                      <p:tavLst>
                                        <p:tav tm="0">
                                          <p:val>
                                            <p:strVal val="#ppt_x"/>
                                          </p:val>
                                        </p:tav>
                                        <p:tav tm="100000">
                                          <p:val>
                                            <p:strVal val="#ppt_x"/>
                                          </p:val>
                                        </p:tav>
                                      </p:tavLst>
                                    </p:anim>
                                    <p:anim calcmode="lin" valueType="num">
                                      <p:cBhvr>
                                        <p:cTn id="73" dur="250" fill="hold"/>
                                        <p:tgtEl>
                                          <p:spTgt spid="5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250"/>
                                        <p:tgtEl>
                                          <p:spTgt spid="51"/>
                                        </p:tgtEl>
                                      </p:cBhvr>
                                    </p:animEffect>
                                    <p:anim calcmode="lin" valueType="num">
                                      <p:cBhvr>
                                        <p:cTn id="78" dur="250" fill="hold"/>
                                        <p:tgtEl>
                                          <p:spTgt spid="51"/>
                                        </p:tgtEl>
                                        <p:attrNameLst>
                                          <p:attrName>ppt_x</p:attrName>
                                        </p:attrNameLst>
                                      </p:cBhvr>
                                      <p:tavLst>
                                        <p:tav tm="0">
                                          <p:val>
                                            <p:strVal val="#ppt_x"/>
                                          </p:val>
                                        </p:tav>
                                        <p:tav tm="100000">
                                          <p:val>
                                            <p:strVal val="#ppt_x"/>
                                          </p:val>
                                        </p:tav>
                                      </p:tavLst>
                                    </p:anim>
                                    <p:anim calcmode="lin" valueType="num">
                                      <p:cBhvr>
                                        <p:cTn id="79" dur="250" fill="hold"/>
                                        <p:tgtEl>
                                          <p:spTgt spid="5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250"/>
                                        <p:tgtEl>
                                          <p:spTgt spid="52"/>
                                        </p:tgtEl>
                                      </p:cBhvr>
                                    </p:animEffect>
                                    <p:anim calcmode="lin" valueType="num">
                                      <p:cBhvr>
                                        <p:cTn id="84" dur="250" fill="hold"/>
                                        <p:tgtEl>
                                          <p:spTgt spid="52"/>
                                        </p:tgtEl>
                                        <p:attrNameLst>
                                          <p:attrName>ppt_x</p:attrName>
                                        </p:attrNameLst>
                                      </p:cBhvr>
                                      <p:tavLst>
                                        <p:tav tm="0">
                                          <p:val>
                                            <p:strVal val="#ppt_x"/>
                                          </p:val>
                                        </p:tav>
                                        <p:tav tm="100000">
                                          <p:val>
                                            <p:strVal val="#ppt_x"/>
                                          </p:val>
                                        </p:tav>
                                      </p:tavLst>
                                    </p:anim>
                                    <p:anim calcmode="lin" valueType="num">
                                      <p:cBhvr>
                                        <p:cTn id="85" dur="250" fill="hold"/>
                                        <p:tgtEl>
                                          <p:spTgt spid="5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250"/>
                                        <p:tgtEl>
                                          <p:spTgt spid="55"/>
                                        </p:tgtEl>
                                      </p:cBhvr>
                                    </p:animEffect>
                                    <p:anim calcmode="lin" valueType="num">
                                      <p:cBhvr>
                                        <p:cTn id="90" dur="250" fill="hold"/>
                                        <p:tgtEl>
                                          <p:spTgt spid="55"/>
                                        </p:tgtEl>
                                        <p:attrNameLst>
                                          <p:attrName>ppt_x</p:attrName>
                                        </p:attrNameLst>
                                      </p:cBhvr>
                                      <p:tavLst>
                                        <p:tav tm="0">
                                          <p:val>
                                            <p:strVal val="#ppt_x"/>
                                          </p:val>
                                        </p:tav>
                                        <p:tav tm="100000">
                                          <p:val>
                                            <p:strVal val="#ppt_x"/>
                                          </p:val>
                                        </p:tav>
                                      </p:tavLst>
                                    </p:anim>
                                    <p:anim calcmode="lin" valueType="num">
                                      <p:cBhvr>
                                        <p:cTn id="91" dur="250" fill="hold"/>
                                        <p:tgtEl>
                                          <p:spTgt spid="55"/>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56"/>
                                        </p:tgtEl>
                                        <p:attrNameLst>
                                          <p:attrName>style.visibility</p:attrName>
                                        </p:attrNameLst>
                                      </p:cBhvr>
                                      <p:to>
                                        <p:strVal val="visible"/>
                                      </p:to>
                                    </p:set>
                                    <p:animEffect transition="in" filter="fade">
                                      <p:cBhvr>
                                        <p:cTn id="95" dur="250"/>
                                        <p:tgtEl>
                                          <p:spTgt spid="56"/>
                                        </p:tgtEl>
                                      </p:cBhvr>
                                    </p:animEffect>
                                    <p:anim calcmode="lin" valueType="num">
                                      <p:cBhvr>
                                        <p:cTn id="96" dur="250" fill="hold"/>
                                        <p:tgtEl>
                                          <p:spTgt spid="56"/>
                                        </p:tgtEl>
                                        <p:attrNameLst>
                                          <p:attrName>ppt_x</p:attrName>
                                        </p:attrNameLst>
                                      </p:cBhvr>
                                      <p:tavLst>
                                        <p:tav tm="0">
                                          <p:val>
                                            <p:strVal val="#ppt_x"/>
                                          </p:val>
                                        </p:tav>
                                        <p:tav tm="100000">
                                          <p:val>
                                            <p:strVal val="#ppt_x"/>
                                          </p:val>
                                        </p:tav>
                                      </p:tavLst>
                                    </p:anim>
                                    <p:anim calcmode="lin" valueType="num">
                                      <p:cBhvr>
                                        <p:cTn id="97" dur="250" fill="hold"/>
                                        <p:tgtEl>
                                          <p:spTgt spid="56"/>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250"/>
                                        <p:tgtEl>
                                          <p:spTgt spid="57"/>
                                        </p:tgtEl>
                                      </p:cBhvr>
                                    </p:animEffect>
                                    <p:anim calcmode="lin" valueType="num">
                                      <p:cBhvr>
                                        <p:cTn id="102" dur="250" fill="hold"/>
                                        <p:tgtEl>
                                          <p:spTgt spid="57"/>
                                        </p:tgtEl>
                                        <p:attrNameLst>
                                          <p:attrName>ppt_x</p:attrName>
                                        </p:attrNameLst>
                                      </p:cBhvr>
                                      <p:tavLst>
                                        <p:tav tm="0">
                                          <p:val>
                                            <p:strVal val="#ppt_x"/>
                                          </p:val>
                                        </p:tav>
                                        <p:tav tm="100000">
                                          <p:val>
                                            <p:strVal val="#ppt_x"/>
                                          </p:val>
                                        </p:tav>
                                      </p:tavLst>
                                    </p:anim>
                                    <p:anim calcmode="lin" valueType="num">
                                      <p:cBhvr>
                                        <p:cTn id="103" dur="250" fill="hold"/>
                                        <p:tgtEl>
                                          <p:spTgt spid="57"/>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58"/>
                                        </p:tgtEl>
                                        <p:attrNameLst>
                                          <p:attrName>style.visibility</p:attrName>
                                        </p:attrNameLst>
                                      </p:cBhvr>
                                      <p:to>
                                        <p:strVal val="visible"/>
                                      </p:to>
                                    </p:set>
                                    <p:animEffect transition="in" filter="fade">
                                      <p:cBhvr>
                                        <p:cTn id="107" dur="250"/>
                                        <p:tgtEl>
                                          <p:spTgt spid="58"/>
                                        </p:tgtEl>
                                      </p:cBhvr>
                                    </p:animEffect>
                                    <p:anim calcmode="lin" valueType="num">
                                      <p:cBhvr>
                                        <p:cTn id="108" dur="250" fill="hold"/>
                                        <p:tgtEl>
                                          <p:spTgt spid="58"/>
                                        </p:tgtEl>
                                        <p:attrNameLst>
                                          <p:attrName>ppt_x</p:attrName>
                                        </p:attrNameLst>
                                      </p:cBhvr>
                                      <p:tavLst>
                                        <p:tav tm="0">
                                          <p:val>
                                            <p:strVal val="#ppt_x"/>
                                          </p:val>
                                        </p:tav>
                                        <p:tav tm="100000">
                                          <p:val>
                                            <p:strVal val="#ppt_x"/>
                                          </p:val>
                                        </p:tav>
                                      </p:tavLst>
                                    </p:anim>
                                    <p:anim calcmode="lin" valueType="num">
                                      <p:cBhvr>
                                        <p:cTn id="109" dur="250" fill="hold"/>
                                        <p:tgtEl>
                                          <p:spTgt spid="58"/>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fade">
                                      <p:cBhvr>
                                        <p:cTn id="113" dur="250"/>
                                        <p:tgtEl>
                                          <p:spTgt spid="59"/>
                                        </p:tgtEl>
                                      </p:cBhvr>
                                    </p:animEffect>
                                    <p:anim calcmode="lin" valueType="num">
                                      <p:cBhvr>
                                        <p:cTn id="114" dur="250" fill="hold"/>
                                        <p:tgtEl>
                                          <p:spTgt spid="59"/>
                                        </p:tgtEl>
                                        <p:attrNameLst>
                                          <p:attrName>ppt_x</p:attrName>
                                        </p:attrNameLst>
                                      </p:cBhvr>
                                      <p:tavLst>
                                        <p:tav tm="0">
                                          <p:val>
                                            <p:strVal val="#ppt_x"/>
                                          </p:val>
                                        </p:tav>
                                        <p:tav tm="100000">
                                          <p:val>
                                            <p:strVal val="#ppt_x"/>
                                          </p:val>
                                        </p:tav>
                                      </p:tavLst>
                                    </p:anim>
                                    <p:anim calcmode="lin" valueType="num">
                                      <p:cBhvr>
                                        <p:cTn id="115" dur="250" fill="hold"/>
                                        <p:tgtEl>
                                          <p:spTgt spid="59"/>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250"/>
                                        <p:tgtEl>
                                          <p:spTgt spid="60"/>
                                        </p:tgtEl>
                                      </p:cBhvr>
                                    </p:animEffect>
                                    <p:anim calcmode="lin" valueType="num">
                                      <p:cBhvr>
                                        <p:cTn id="120" dur="250" fill="hold"/>
                                        <p:tgtEl>
                                          <p:spTgt spid="60"/>
                                        </p:tgtEl>
                                        <p:attrNameLst>
                                          <p:attrName>ppt_x</p:attrName>
                                        </p:attrNameLst>
                                      </p:cBhvr>
                                      <p:tavLst>
                                        <p:tav tm="0">
                                          <p:val>
                                            <p:strVal val="#ppt_x"/>
                                          </p:val>
                                        </p:tav>
                                        <p:tav tm="100000">
                                          <p:val>
                                            <p:strVal val="#ppt_x"/>
                                          </p:val>
                                        </p:tav>
                                      </p:tavLst>
                                    </p:anim>
                                    <p:anim calcmode="lin" valueType="num">
                                      <p:cBhvr>
                                        <p:cTn id="121" dur="250" fill="hold"/>
                                        <p:tgtEl>
                                          <p:spTgt spid="60"/>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61"/>
                                        </p:tgtEl>
                                        <p:attrNameLst>
                                          <p:attrName>style.visibility</p:attrName>
                                        </p:attrNameLst>
                                      </p:cBhvr>
                                      <p:to>
                                        <p:strVal val="visible"/>
                                      </p:to>
                                    </p:set>
                                    <p:animEffect transition="in" filter="fade">
                                      <p:cBhvr>
                                        <p:cTn id="125" dur="250"/>
                                        <p:tgtEl>
                                          <p:spTgt spid="61"/>
                                        </p:tgtEl>
                                      </p:cBhvr>
                                    </p:animEffect>
                                    <p:anim calcmode="lin" valueType="num">
                                      <p:cBhvr>
                                        <p:cTn id="126" dur="250" fill="hold"/>
                                        <p:tgtEl>
                                          <p:spTgt spid="61"/>
                                        </p:tgtEl>
                                        <p:attrNameLst>
                                          <p:attrName>ppt_x</p:attrName>
                                        </p:attrNameLst>
                                      </p:cBhvr>
                                      <p:tavLst>
                                        <p:tav tm="0">
                                          <p:val>
                                            <p:strVal val="#ppt_x"/>
                                          </p:val>
                                        </p:tav>
                                        <p:tav tm="100000">
                                          <p:val>
                                            <p:strVal val="#ppt_x"/>
                                          </p:val>
                                        </p:tav>
                                      </p:tavLst>
                                    </p:anim>
                                    <p:anim calcmode="lin" valueType="num">
                                      <p:cBhvr>
                                        <p:cTn id="127" dur="2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4" grpId="0"/>
      <p:bldP spid="45" grpId="0"/>
      <p:bldP spid="50" grpId="0"/>
      <p:bldP spid="51" grpId="0"/>
      <p:bldP spid="56" grpId="0"/>
      <p:bldP spid="57" grpId="0"/>
      <p:bldP spid="58" grpId="0" animBg="1"/>
      <p:bldP spid="59" grpId="0" animBg="1"/>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03</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710657" y="1528956"/>
            <a:ext cx="9058944" cy="4966653"/>
            <a:chOff x="983122" y="1095771"/>
            <a:chExt cx="10514013" cy="5764410"/>
          </a:xfrm>
        </p:grpSpPr>
        <p:sp>
          <p:nvSpPr>
            <p:cNvPr id="58" name="标题 4"/>
            <p:cNvSpPr txBox="1">
              <a:spLocks/>
            </p:cNvSpPr>
            <p:nvPr/>
          </p:nvSpPr>
          <p:spPr>
            <a:xfrm>
              <a:off x="983122" y="4757853"/>
              <a:ext cx="10514013" cy="9000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dirty="0">
                  <a:solidFill>
                    <a:schemeClr val="bg1">
                      <a:lumMod val="85000"/>
                    </a:schemeClr>
                  </a:solidFill>
                  <a:latin typeface="Impact" panose="020B0806030902050204" pitchFamily="34" charset="0"/>
                </a:rPr>
                <a:t>ADD TITLE HERE</a:t>
              </a:r>
              <a:endParaRPr lang="zh-CN" altLang="en-US" dirty="0">
                <a:solidFill>
                  <a:schemeClr val="bg1">
                    <a:lumMod val="85000"/>
                  </a:schemeClr>
                </a:solidFill>
                <a:latin typeface="Impact" panose="020B0806030902050204" pitchFamily="34" charset="0"/>
              </a:endParaRPr>
            </a:p>
          </p:txBody>
        </p:sp>
        <p:pic>
          <p:nvPicPr>
            <p:cNvPr id="59" name="图片占位符 2"/>
            <p:cNvPicPr>
              <a:picLocks noChangeAspect="1"/>
            </p:cNvPicPr>
            <p:nvPr/>
          </p:nvPicPr>
          <p:blipFill>
            <a:blip r:embed="rId3" cstate="print">
              <a:extLst>
                <a:ext uri="{28A0092B-C50C-407E-A947-70E740481C1C}">
                  <a14:useLocalDpi xmlns:a14="http://schemas.microsoft.com/office/drawing/2010/main" val="0"/>
                </a:ext>
              </a:extLst>
            </a:blip>
            <a:srcRect t="22386" b="22386"/>
            <a:stretch>
              <a:fillRect/>
            </a:stretch>
          </p:blipFill>
          <p:spPr>
            <a:xfrm>
              <a:off x="984711" y="1095771"/>
              <a:ext cx="10512424" cy="3429000"/>
            </a:xfrm>
            <a:prstGeom prst="rect">
              <a:avLst/>
            </a:prstGeom>
          </p:spPr>
        </p:pic>
        <p:sp>
          <p:nvSpPr>
            <p:cNvPr id="60" name="圆角矩形 59"/>
            <p:cNvSpPr>
              <a:spLocks noChangeAspect="1"/>
            </p:cNvSpPr>
            <p:nvPr/>
          </p:nvSpPr>
          <p:spPr>
            <a:xfrm>
              <a:off x="5480953"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1" name="圆角矩形 60"/>
            <p:cNvSpPr>
              <a:spLocks noChangeAspect="1"/>
            </p:cNvSpPr>
            <p:nvPr/>
          </p:nvSpPr>
          <p:spPr>
            <a:xfrm>
              <a:off x="6295845"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2" name="圆角矩形 61"/>
            <p:cNvSpPr>
              <a:spLocks noChangeAspect="1"/>
            </p:cNvSpPr>
            <p:nvPr/>
          </p:nvSpPr>
          <p:spPr>
            <a:xfrm>
              <a:off x="7110737"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3" name="圆角矩形 62"/>
            <p:cNvSpPr>
              <a:spLocks noChangeAspect="1"/>
            </p:cNvSpPr>
            <p:nvPr/>
          </p:nvSpPr>
          <p:spPr>
            <a:xfrm>
              <a:off x="4666061" y="5951206"/>
              <a:ext cx="720000" cy="720000"/>
            </a:xfrm>
            <a:prstGeom prst="roundRect">
              <a:avLst/>
            </a:prstGeom>
            <a:solidFill>
              <a:srgbClr val="E25E0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cs typeface="+mn-cs"/>
              </a:endParaRPr>
            </a:p>
          </p:txBody>
        </p:sp>
        <p:sp>
          <p:nvSpPr>
            <p:cNvPr id="64" name="矩形 63"/>
            <p:cNvSpPr/>
            <p:nvPr/>
          </p:nvSpPr>
          <p:spPr>
            <a:xfrm>
              <a:off x="984710" y="5895707"/>
              <a:ext cx="3517059" cy="964474"/>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1">
                      <a:lumMod val="85000"/>
                    </a:schemeClr>
                  </a:solidFill>
                  <a:effectLst/>
                  <a:uLnTx/>
                  <a:uFillTx/>
                </a:rPr>
                <a:t>This text will not appear in a consistent order. Using default text is a simple way to create the appearance of content without having to create it.</a:t>
              </a:r>
              <a:endParaRPr kumimoji="0" lang="zh-CN" altLang="en-US" sz="1200" b="0" i="0" u="none" strike="noStrike" kern="0" cap="none" spc="0" normalizeH="0" baseline="0" noProof="0" dirty="0">
                <a:ln>
                  <a:noFill/>
                </a:ln>
                <a:solidFill>
                  <a:schemeClr val="bg1">
                    <a:lumMod val="85000"/>
                  </a:schemeClr>
                </a:solidFill>
                <a:effectLst/>
                <a:uLnTx/>
                <a:uFillTx/>
              </a:endParaRPr>
            </a:p>
          </p:txBody>
        </p:sp>
        <p:sp>
          <p:nvSpPr>
            <p:cNvPr id="65" name="矩形 64"/>
            <p:cNvSpPr/>
            <p:nvPr/>
          </p:nvSpPr>
          <p:spPr>
            <a:xfrm>
              <a:off x="7980076" y="5895707"/>
              <a:ext cx="3517059" cy="96447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chemeClr val="bg1">
                      <a:lumMod val="85000"/>
                    </a:schemeClr>
                  </a:solidFill>
                  <a:effectLst/>
                  <a:uLnTx/>
                  <a:uFillTx/>
                </a:rPr>
                <a:t>This text will not appear in a consistent order. Using default text is a simple way to create the appearance of content without having to create it.</a:t>
              </a:r>
              <a:endParaRPr kumimoji="0" lang="zh-CN" altLang="en-US" sz="1200" b="0" i="0" u="none" strike="noStrike" kern="0" cap="none" spc="0" normalizeH="0" baseline="0" noProof="0" dirty="0">
                <a:ln>
                  <a:noFill/>
                </a:ln>
                <a:solidFill>
                  <a:schemeClr val="bg1">
                    <a:lumMod val="85000"/>
                  </a:schemeClr>
                </a:solidFill>
                <a:effectLst/>
                <a:uLnTx/>
                <a:uFillTx/>
              </a:endParaRPr>
            </a:p>
          </p:txBody>
        </p:sp>
        <p:grpSp>
          <p:nvGrpSpPr>
            <p:cNvPr id="66" name="Group 4"/>
            <p:cNvGrpSpPr>
              <a:grpSpLocks noChangeAspect="1"/>
            </p:cNvGrpSpPr>
            <p:nvPr/>
          </p:nvGrpSpPr>
          <p:grpSpPr bwMode="auto">
            <a:xfrm>
              <a:off x="5570953" y="6035382"/>
              <a:ext cx="540000" cy="534809"/>
              <a:chOff x="3684" y="2007"/>
              <a:chExt cx="312" cy="309"/>
            </a:xfrm>
            <a:solidFill>
              <a:sysClr val="window" lastClr="FFFFFF"/>
            </a:solidFill>
          </p:grpSpPr>
          <p:sp>
            <p:nvSpPr>
              <p:cNvPr id="67"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3" name="Freeform 5"/>
            <p:cNvSpPr>
              <a:spLocks noChangeAspect="1" noEditPoints="1"/>
            </p:cNvSpPr>
            <p:nvPr/>
          </p:nvSpPr>
          <p:spPr bwMode="auto">
            <a:xfrm>
              <a:off x="4796561" y="6049921"/>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5"/>
            <p:cNvGrpSpPr>
              <a:grpSpLocks noChangeAspect="1"/>
            </p:cNvGrpSpPr>
            <p:nvPr/>
          </p:nvGrpSpPr>
          <p:grpSpPr bwMode="auto">
            <a:xfrm>
              <a:off x="6385845" y="6034988"/>
              <a:ext cx="540000" cy="502711"/>
              <a:chOff x="1577" y="314"/>
              <a:chExt cx="782" cy="728"/>
            </a:xfrm>
            <a:solidFill>
              <a:sysClr val="window" lastClr="FFFFFF"/>
            </a:solidFill>
          </p:grpSpPr>
          <p:sp>
            <p:nvSpPr>
              <p:cNvPr id="75"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83" name="Freeform 5"/>
            <p:cNvSpPr>
              <a:spLocks noChangeAspect="1" noEditPoints="1"/>
            </p:cNvSpPr>
            <p:nvPr/>
          </p:nvSpPr>
          <p:spPr bwMode="auto">
            <a:xfrm>
              <a:off x="7200737" y="6122698"/>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Group 9"/>
          <p:cNvGrpSpPr>
            <a:grpSpLocks/>
          </p:cNvGrpSpPr>
          <p:nvPr/>
        </p:nvGrpSpPr>
        <p:grpSpPr bwMode="auto">
          <a:xfrm flipH="1">
            <a:off x="4211638" y="2185988"/>
            <a:ext cx="1881187" cy="1854200"/>
            <a:chOff x="0" y="0"/>
            <a:chExt cx="1881184" cy="1854204"/>
          </a:xfrm>
          <a:solidFill>
            <a:srgbClr val="E25E0E"/>
          </a:solidFill>
        </p:grpSpPr>
        <p:sp>
          <p:nvSpPr>
            <p:cNvPr id="93" name="Freeform 5"/>
            <p:cNvSpPr>
              <a:spLocks noEditPoints="1"/>
            </p:cNvSpPr>
            <p:nvPr/>
          </p:nvSpPr>
          <p:spPr bwMode="auto">
            <a:xfrm>
              <a:off x="0" y="0"/>
              <a:ext cx="1881184" cy="1854204"/>
            </a:xfrm>
            <a:custGeom>
              <a:avLst/>
              <a:gdLst>
                <a:gd name="T0" fmla="*/ 467 w 972"/>
                <a:gd name="T1" fmla="*/ 0 h 958"/>
                <a:gd name="T2" fmla="*/ 493 w 972"/>
                <a:gd name="T3" fmla="*/ 0 h 958"/>
                <a:gd name="T4" fmla="*/ 633 w 972"/>
                <a:gd name="T5" fmla="*/ 25 h 958"/>
                <a:gd name="T6" fmla="*/ 897 w 972"/>
                <a:gd name="T7" fmla="*/ 241 h 958"/>
                <a:gd name="T8" fmla="*/ 953 w 972"/>
                <a:gd name="T9" fmla="*/ 561 h 958"/>
                <a:gd name="T10" fmla="*/ 774 w 972"/>
                <a:gd name="T11" fmla="*/ 857 h 958"/>
                <a:gd name="T12" fmla="*/ 482 w 972"/>
                <a:gd name="T13" fmla="*/ 957 h 958"/>
                <a:gd name="T14" fmla="*/ 2 w 972"/>
                <a:gd name="T15" fmla="*/ 958 h 958"/>
                <a:gd name="T16" fmla="*/ 2 w 972"/>
                <a:gd name="T17" fmla="*/ 532 h 958"/>
                <a:gd name="T18" fmla="*/ 6 w 972"/>
                <a:gd name="T19" fmla="*/ 416 h 958"/>
                <a:gd name="T20" fmla="*/ 169 w 972"/>
                <a:gd name="T21" fmla="*/ 115 h 958"/>
                <a:gd name="T22" fmla="*/ 467 w 972"/>
                <a:gd name="T23" fmla="*/ 0 h 958"/>
                <a:gd name="T24" fmla="*/ 459 w 972"/>
                <a:gd name="T25" fmla="*/ 98 h 958"/>
                <a:gd name="T26" fmla="*/ 264 w 972"/>
                <a:gd name="T27" fmla="*/ 165 h 958"/>
                <a:gd name="T28" fmla="*/ 117 w 972"/>
                <a:gd name="T29" fmla="*/ 363 h 958"/>
                <a:gd name="T30" fmla="*/ 131 w 972"/>
                <a:gd name="T31" fmla="*/ 631 h 958"/>
                <a:gd name="T32" fmla="*/ 323 w 972"/>
                <a:gd name="T33" fmla="*/ 827 h 958"/>
                <a:gd name="T34" fmla="*/ 606 w 972"/>
                <a:gd name="T35" fmla="*/ 840 h 958"/>
                <a:gd name="T36" fmla="*/ 817 w 972"/>
                <a:gd name="T37" fmla="*/ 660 h 958"/>
                <a:gd name="T38" fmla="*/ 857 w 972"/>
                <a:gd name="T39" fmla="*/ 411 h 958"/>
                <a:gd name="T40" fmla="*/ 707 w 972"/>
                <a:gd name="T41" fmla="*/ 171 h 958"/>
                <a:gd name="T42" fmla="*/ 459 w 972"/>
                <a:gd name="T43" fmla="*/ 98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2" h="958">
                  <a:moveTo>
                    <a:pt x="467" y="0"/>
                  </a:moveTo>
                  <a:cubicBezTo>
                    <a:pt x="493" y="0"/>
                    <a:pt x="493" y="0"/>
                    <a:pt x="493" y="0"/>
                  </a:cubicBezTo>
                  <a:cubicBezTo>
                    <a:pt x="540" y="2"/>
                    <a:pt x="588" y="10"/>
                    <a:pt x="633" y="25"/>
                  </a:cubicBezTo>
                  <a:cubicBezTo>
                    <a:pt x="744" y="62"/>
                    <a:pt x="839" y="140"/>
                    <a:pt x="897" y="241"/>
                  </a:cubicBezTo>
                  <a:cubicBezTo>
                    <a:pt x="952" y="337"/>
                    <a:pt x="972" y="452"/>
                    <a:pt x="953" y="561"/>
                  </a:cubicBezTo>
                  <a:cubicBezTo>
                    <a:pt x="933" y="677"/>
                    <a:pt x="868" y="785"/>
                    <a:pt x="774" y="857"/>
                  </a:cubicBezTo>
                  <a:cubicBezTo>
                    <a:pt x="692" y="922"/>
                    <a:pt x="587" y="958"/>
                    <a:pt x="482" y="957"/>
                  </a:cubicBezTo>
                  <a:cubicBezTo>
                    <a:pt x="322" y="958"/>
                    <a:pt x="162" y="958"/>
                    <a:pt x="2" y="958"/>
                  </a:cubicBezTo>
                  <a:cubicBezTo>
                    <a:pt x="2" y="816"/>
                    <a:pt x="2" y="674"/>
                    <a:pt x="2" y="532"/>
                  </a:cubicBezTo>
                  <a:cubicBezTo>
                    <a:pt x="2" y="493"/>
                    <a:pt x="0" y="454"/>
                    <a:pt x="6" y="416"/>
                  </a:cubicBezTo>
                  <a:cubicBezTo>
                    <a:pt x="21" y="300"/>
                    <a:pt x="80" y="191"/>
                    <a:pt x="169" y="115"/>
                  </a:cubicBezTo>
                  <a:cubicBezTo>
                    <a:pt x="251" y="44"/>
                    <a:pt x="359" y="3"/>
                    <a:pt x="467" y="0"/>
                  </a:cubicBezTo>
                  <a:close/>
                  <a:moveTo>
                    <a:pt x="459" y="98"/>
                  </a:moveTo>
                  <a:cubicBezTo>
                    <a:pt x="390" y="102"/>
                    <a:pt x="321" y="125"/>
                    <a:pt x="264" y="165"/>
                  </a:cubicBezTo>
                  <a:cubicBezTo>
                    <a:pt x="195" y="213"/>
                    <a:pt x="142" y="283"/>
                    <a:pt x="117" y="363"/>
                  </a:cubicBezTo>
                  <a:cubicBezTo>
                    <a:pt x="89" y="450"/>
                    <a:pt x="94" y="548"/>
                    <a:pt x="131" y="631"/>
                  </a:cubicBezTo>
                  <a:cubicBezTo>
                    <a:pt x="168" y="717"/>
                    <a:pt x="238" y="788"/>
                    <a:pt x="323" y="827"/>
                  </a:cubicBezTo>
                  <a:cubicBezTo>
                    <a:pt x="411" y="867"/>
                    <a:pt x="514" y="872"/>
                    <a:pt x="606" y="840"/>
                  </a:cubicBezTo>
                  <a:cubicBezTo>
                    <a:pt x="695" y="809"/>
                    <a:pt x="772" y="743"/>
                    <a:pt x="817" y="660"/>
                  </a:cubicBezTo>
                  <a:cubicBezTo>
                    <a:pt x="858" y="585"/>
                    <a:pt x="872" y="495"/>
                    <a:pt x="857" y="411"/>
                  </a:cubicBezTo>
                  <a:cubicBezTo>
                    <a:pt x="840" y="316"/>
                    <a:pt x="785" y="228"/>
                    <a:pt x="707" y="171"/>
                  </a:cubicBezTo>
                  <a:cubicBezTo>
                    <a:pt x="636" y="119"/>
                    <a:pt x="547" y="93"/>
                    <a:pt x="459" y="98"/>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2"/>
            <p:cNvSpPr>
              <a:spLocks noEditPoints="1"/>
            </p:cNvSpPr>
            <p:nvPr/>
          </p:nvSpPr>
          <p:spPr bwMode="auto">
            <a:xfrm>
              <a:off x="313939" y="310260"/>
              <a:ext cx="1238589" cy="1238589"/>
            </a:xfrm>
            <a:custGeom>
              <a:avLst/>
              <a:gdLst>
                <a:gd name="T0" fmla="*/ 263 w 640"/>
                <a:gd name="T1" fmla="*/ 0 h 640"/>
                <a:gd name="T2" fmla="*/ 378 w 640"/>
                <a:gd name="T3" fmla="*/ 0 h 640"/>
                <a:gd name="T4" fmla="*/ 378 w 640"/>
                <a:gd name="T5" fmla="*/ 57 h 640"/>
                <a:gd name="T6" fmla="*/ 467 w 640"/>
                <a:gd name="T7" fmla="*/ 94 h 640"/>
                <a:gd name="T8" fmla="*/ 507 w 640"/>
                <a:gd name="T9" fmla="*/ 55 h 640"/>
                <a:gd name="T10" fmla="*/ 576 w 640"/>
                <a:gd name="T11" fmla="*/ 124 h 640"/>
                <a:gd name="T12" fmla="*/ 584 w 640"/>
                <a:gd name="T13" fmla="*/ 136 h 640"/>
                <a:gd name="T14" fmla="*/ 546 w 640"/>
                <a:gd name="T15" fmla="*/ 175 h 640"/>
                <a:gd name="T16" fmla="*/ 583 w 640"/>
                <a:gd name="T17" fmla="*/ 263 h 640"/>
                <a:gd name="T18" fmla="*/ 640 w 640"/>
                <a:gd name="T19" fmla="*/ 263 h 640"/>
                <a:gd name="T20" fmla="*/ 640 w 640"/>
                <a:gd name="T21" fmla="*/ 375 h 640"/>
                <a:gd name="T22" fmla="*/ 584 w 640"/>
                <a:gd name="T23" fmla="*/ 375 h 640"/>
                <a:gd name="T24" fmla="*/ 547 w 640"/>
                <a:gd name="T25" fmla="*/ 467 h 640"/>
                <a:gd name="T26" fmla="*/ 586 w 640"/>
                <a:gd name="T27" fmla="*/ 507 h 640"/>
                <a:gd name="T28" fmla="*/ 507 w 640"/>
                <a:gd name="T29" fmla="*/ 586 h 640"/>
                <a:gd name="T30" fmla="*/ 468 w 640"/>
                <a:gd name="T31" fmla="*/ 547 h 640"/>
                <a:gd name="T32" fmla="*/ 378 w 640"/>
                <a:gd name="T33" fmla="*/ 585 h 640"/>
                <a:gd name="T34" fmla="*/ 378 w 640"/>
                <a:gd name="T35" fmla="*/ 640 h 640"/>
                <a:gd name="T36" fmla="*/ 263 w 640"/>
                <a:gd name="T37" fmla="*/ 640 h 640"/>
                <a:gd name="T38" fmla="*/ 263 w 640"/>
                <a:gd name="T39" fmla="*/ 587 h 640"/>
                <a:gd name="T40" fmla="*/ 171 w 640"/>
                <a:gd name="T41" fmla="*/ 550 h 640"/>
                <a:gd name="T42" fmla="*/ 134 w 640"/>
                <a:gd name="T43" fmla="*/ 586 h 640"/>
                <a:gd name="T44" fmla="*/ 55 w 640"/>
                <a:gd name="T45" fmla="*/ 507 h 640"/>
                <a:gd name="T46" fmla="*/ 90 w 640"/>
                <a:gd name="T47" fmla="*/ 471 h 640"/>
                <a:gd name="T48" fmla="*/ 50 w 640"/>
                <a:gd name="T49" fmla="*/ 377 h 640"/>
                <a:gd name="T50" fmla="*/ 0 w 640"/>
                <a:gd name="T51" fmla="*/ 375 h 640"/>
                <a:gd name="T52" fmla="*/ 0 w 640"/>
                <a:gd name="T53" fmla="*/ 263 h 640"/>
                <a:gd name="T54" fmla="*/ 51 w 640"/>
                <a:gd name="T55" fmla="*/ 263 h 640"/>
                <a:gd name="T56" fmla="*/ 90 w 640"/>
                <a:gd name="T57" fmla="*/ 171 h 640"/>
                <a:gd name="T58" fmla="*/ 57 w 640"/>
                <a:gd name="T59" fmla="*/ 133 h 640"/>
                <a:gd name="T60" fmla="*/ 127 w 640"/>
                <a:gd name="T61" fmla="*/ 62 h 640"/>
                <a:gd name="T62" fmla="*/ 138 w 640"/>
                <a:gd name="T63" fmla="*/ 58 h 640"/>
                <a:gd name="T64" fmla="*/ 172 w 640"/>
                <a:gd name="T65" fmla="*/ 92 h 640"/>
                <a:gd name="T66" fmla="*/ 263 w 640"/>
                <a:gd name="T67" fmla="*/ 55 h 640"/>
                <a:gd name="T68" fmla="*/ 263 w 640"/>
                <a:gd name="T69" fmla="*/ 0 h 640"/>
                <a:gd name="T70" fmla="*/ 281 w 640"/>
                <a:gd name="T71" fmla="*/ 82 h 640"/>
                <a:gd name="T72" fmla="*/ 147 w 640"/>
                <a:gd name="T73" fmla="*/ 151 h 640"/>
                <a:gd name="T74" fmla="*/ 80 w 640"/>
                <a:gd name="T75" fmla="*/ 300 h 640"/>
                <a:gd name="T76" fmla="*/ 115 w 640"/>
                <a:gd name="T77" fmla="*/ 445 h 640"/>
                <a:gd name="T78" fmla="*/ 256 w 640"/>
                <a:gd name="T79" fmla="*/ 551 h 640"/>
                <a:gd name="T80" fmla="*/ 431 w 640"/>
                <a:gd name="T81" fmla="*/ 531 h 640"/>
                <a:gd name="T82" fmla="*/ 536 w 640"/>
                <a:gd name="T83" fmla="*/ 420 h 640"/>
                <a:gd name="T84" fmla="*/ 547 w 640"/>
                <a:gd name="T85" fmla="*/ 244 h 640"/>
                <a:gd name="T86" fmla="*/ 427 w 640"/>
                <a:gd name="T87" fmla="*/ 105 h 640"/>
                <a:gd name="T88" fmla="*/ 281 w 640"/>
                <a:gd name="T89"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40" h="640">
                  <a:moveTo>
                    <a:pt x="263" y="0"/>
                  </a:moveTo>
                  <a:cubicBezTo>
                    <a:pt x="302" y="0"/>
                    <a:pt x="340" y="0"/>
                    <a:pt x="378" y="0"/>
                  </a:cubicBezTo>
                  <a:cubicBezTo>
                    <a:pt x="378" y="19"/>
                    <a:pt x="378" y="38"/>
                    <a:pt x="378" y="57"/>
                  </a:cubicBezTo>
                  <a:cubicBezTo>
                    <a:pt x="410" y="64"/>
                    <a:pt x="439" y="78"/>
                    <a:pt x="467" y="94"/>
                  </a:cubicBezTo>
                  <a:cubicBezTo>
                    <a:pt x="480" y="81"/>
                    <a:pt x="493" y="67"/>
                    <a:pt x="507" y="55"/>
                  </a:cubicBezTo>
                  <a:cubicBezTo>
                    <a:pt x="530" y="78"/>
                    <a:pt x="553" y="101"/>
                    <a:pt x="576" y="124"/>
                  </a:cubicBezTo>
                  <a:cubicBezTo>
                    <a:pt x="579" y="128"/>
                    <a:pt x="585" y="130"/>
                    <a:pt x="584" y="136"/>
                  </a:cubicBezTo>
                  <a:cubicBezTo>
                    <a:pt x="572" y="150"/>
                    <a:pt x="558" y="161"/>
                    <a:pt x="546" y="175"/>
                  </a:cubicBezTo>
                  <a:cubicBezTo>
                    <a:pt x="564" y="202"/>
                    <a:pt x="576" y="232"/>
                    <a:pt x="583" y="263"/>
                  </a:cubicBezTo>
                  <a:cubicBezTo>
                    <a:pt x="602" y="263"/>
                    <a:pt x="621" y="263"/>
                    <a:pt x="640" y="263"/>
                  </a:cubicBezTo>
                  <a:cubicBezTo>
                    <a:pt x="640" y="301"/>
                    <a:pt x="640" y="338"/>
                    <a:pt x="640" y="375"/>
                  </a:cubicBezTo>
                  <a:cubicBezTo>
                    <a:pt x="621" y="375"/>
                    <a:pt x="602" y="375"/>
                    <a:pt x="584" y="375"/>
                  </a:cubicBezTo>
                  <a:cubicBezTo>
                    <a:pt x="577" y="408"/>
                    <a:pt x="564" y="439"/>
                    <a:pt x="547" y="467"/>
                  </a:cubicBezTo>
                  <a:cubicBezTo>
                    <a:pt x="560" y="480"/>
                    <a:pt x="573" y="493"/>
                    <a:pt x="586" y="507"/>
                  </a:cubicBezTo>
                  <a:cubicBezTo>
                    <a:pt x="559" y="533"/>
                    <a:pt x="533" y="559"/>
                    <a:pt x="507" y="586"/>
                  </a:cubicBezTo>
                  <a:cubicBezTo>
                    <a:pt x="494" y="573"/>
                    <a:pt x="481" y="560"/>
                    <a:pt x="468" y="547"/>
                  </a:cubicBezTo>
                  <a:cubicBezTo>
                    <a:pt x="440" y="565"/>
                    <a:pt x="410" y="578"/>
                    <a:pt x="378" y="585"/>
                  </a:cubicBezTo>
                  <a:cubicBezTo>
                    <a:pt x="378" y="604"/>
                    <a:pt x="378" y="622"/>
                    <a:pt x="378" y="640"/>
                  </a:cubicBezTo>
                  <a:cubicBezTo>
                    <a:pt x="340" y="640"/>
                    <a:pt x="302" y="640"/>
                    <a:pt x="263" y="640"/>
                  </a:cubicBezTo>
                  <a:cubicBezTo>
                    <a:pt x="263" y="622"/>
                    <a:pt x="263" y="605"/>
                    <a:pt x="263" y="587"/>
                  </a:cubicBezTo>
                  <a:cubicBezTo>
                    <a:pt x="231" y="579"/>
                    <a:pt x="199" y="568"/>
                    <a:pt x="171" y="550"/>
                  </a:cubicBezTo>
                  <a:cubicBezTo>
                    <a:pt x="158" y="562"/>
                    <a:pt x="147" y="574"/>
                    <a:pt x="134" y="586"/>
                  </a:cubicBezTo>
                  <a:cubicBezTo>
                    <a:pt x="108" y="559"/>
                    <a:pt x="82" y="533"/>
                    <a:pt x="55" y="507"/>
                  </a:cubicBezTo>
                  <a:cubicBezTo>
                    <a:pt x="66" y="494"/>
                    <a:pt x="78" y="483"/>
                    <a:pt x="90" y="471"/>
                  </a:cubicBezTo>
                  <a:cubicBezTo>
                    <a:pt x="71" y="442"/>
                    <a:pt x="58" y="410"/>
                    <a:pt x="50" y="377"/>
                  </a:cubicBezTo>
                  <a:cubicBezTo>
                    <a:pt x="34" y="374"/>
                    <a:pt x="17" y="376"/>
                    <a:pt x="0" y="375"/>
                  </a:cubicBezTo>
                  <a:cubicBezTo>
                    <a:pt x="0" y="338"/>
                    <a:pt x="0" y="301"/>
                    <a:pt x="0" y="263"/>
                  </a:cubicBezTo>
                  <a:cubicBezTo>
                    <a:pt x="17" y="263"/>
                    <a:pt x="34" y="263"/>
                    <a:pt x="51" y="263"/>
                  </a:cubicBezTo>
                  <a:cubicBezTo>
                    <a:pt x="58" y="230"/>
                    <a:pt x="72" y="199"/>
                    <a:pt x="90" y="171"/>
                  </a:cubicBezTo>
                  <a:cubicBezTo>
                    <a:pt x="82" y="157"/>
                    <a:pt x="63" y="148"/>
                    <a:pt x="57" y="133"/>
                  </a:cubicBezTo>
                  <a:cubicBezTo>
                    <a:pt x="79" y="109"/>
                    <a:pt x="103" y="86"/>
                    <a:pt x="127" y="62"/>
                  </a:cubicBezTo>
                  <a:cubicBezTo>
                    <a:pt x="130" y="60"/>
                    <a:pt x="134" y="53"/>
                    <a:pt x="138" y="58"/>
                  </a:cubicBezTo>
                  <a:cubicBezTo>
                    <a:pt x="149" y="69"/>
                    <a:pt x="160" y="81"/>
                    <a:pt x="172" y="92"/>
                  </a:cubicBezTo>
                  <a:cubicBezTo>
                    <a:pt x="200" y="74"/>
                    <a:pt x="231" y="62"/>
                    <a:pt x="263" y="55"/>
                  </a:cubicBezTo>
                  <a:cubicBezTo>
                    <a:pt x="263" y="37"/>
                    <a:pt x="263" y="18"/>
                    <a:pt x="263" y="0"/>
                  </a:cubicBezTo>
                  <a:close/>
                  <a:moveTo>
                    <a:pt x="281" y="82"/>
                  </a:moveTo>
                  <a:cubicBezTo>
                    <a:pt x="231" y="90"/>
                    <a:pt x="183" y="114"/>
                    <a:pt x="147" y="151"/>
                  </a:cubicBezTo>
                  <a:cubicBezTo>
                    <a:pt x="108" y="191"/>
                    <a:pt x="84" y="245"/>
                    <a:pt x="80" y="300"/>
                  </a:cubicBezTo>
                  <a:cubicBezTo>
                    <a:pt x="76" y="351"/>
                    <a:pt x="88" y="402"/>
                    <a:pt x="115" y="445"/>
                  </a:cubicBezTo>
                  <a:cubicBezTo>
                    <a:pt x="146" y="497"/>
                    <a:pt x="198" y="535"/>
                    <a:pt x="256" y="551"/>
                  </a:cubicBezTo>
                  <a:cubicBezTo>
                    <a:pt x="314" y="567"/>
                    <a:pt x="378" y="560"/>
                    <a:pt x="431" y="531"/>
                  </a:cubicBezTo>
                  <a:cubicBezTo>
                    <a:pt x="477" y="507"/>
                    <a:pt x="515" y="467"/>
                    <a:pt x="536" y="420"/>
                  </a:cubicBezTo>
                  <a:cubicBezTo>
                    <a:pt x="562" y="366"/>
                    <a:pt x="566" y="301"/>
                    <a:pt x="547" y="244"/>
                  </a:cubicBezTo>
                  <a:cubicBezTo>
                    <a:pt x="528" y="184"/>
                    <a:pt x="483" y="133"/>
                    <a:pt x="427" y="105"/>
                  </a:cubicBezTo>
                  <a:cubicBezTo>
                    <a:pt x="383" y="82"/>
                    <a:pt x="331" y="74"/>
                    <a:pt x="281" y="82"/>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4"/>
            <p:cNvSpPr>
              <a:spLocks noChangeArrowheads="1"/>
            </p:cNvSpPr>
            <p:nvPr/>
          </p:nvSpPr>
          <p:spPr bwMode="auto">
            <a:xfrm>
              <a:off x="505246" y="497888"/>
              <a:ext cx="857202" cy="853523"/>
            </a:xfrm>
            <a:custGeom>
              <a:avLst/>
              <a:gdLst>
                <a:gd name="T0" fmla="*/ 352169 w 443"/>
                <a:gd name="T1" fmla="*/ 17419 h 441"/>
                <a:gd name="T2" fmla="*/ 640483 w 443"/>
                <a:gd name="T3" fmla="*/ 69675 h 441"/>
                <a:gd name="T4" fmla="*/ 835917 w 443"/>
                <a:gd name="T5" fmla="*/ 354183 h 441"/>
                <a:gd name="T6" fmla="*/ 762387 w 443"/>
                <a:gd name="T7" fmla="*/ 673528 h 441"/>
                <a:gd name="T8" fmla="*/ 474073 w 443"/>
                <a:gd name="T9" fmla="*/ 841910 h 441"/>
                <a:gd name="T10" fmla="*/ 179954 w 443"/>
                <a:gd name="T11" fmla="*/ 764493 h 441"/>
                <a:gd name="T12" fmla="*/ 11610 w 443"/>
                <a:gd name="T13" fmla="*/ 470309 h 441"/>
                <a:gd name="T14" fmla="*/ 81270 w 443"/>
                <a:gd name="T15" fmla="*/ 193543 h 441"/>
                <a:gd name="T16" fmla="*/ 352169 w 443"/>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3"/>
                <a:gd name="T28" fmla="*/ 0 h 441"/>
                <a:gd name="T29" fmla="*/ 443 w 443"/>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3" h="441">
                  <a:moveTo>
                    <a:pt x="182" y="9"/>
                  </a:moveTo>
                  <a:cubicBezTo>
                    <a:pt x="233" y="0"/>
                    <a:pt x="287" y="9"/>
                    <a:pt x="331" y="36"/>
                  </a:cubicBezTo>
                  <a:cubicBezTo>
                    <a:pt x="384" y="68"/>
                    <a:pt x="422" y="122"/>
                    <a:pt x="432" y="183"/>
                  </a:cubicBezTo>
                  <a:cubicBezTo>
                    <a:pt x="443" y="240"/>
                    <a:pt x="429" y="301"/>
                    <a:pt x="394" y="348"/>
                  </a:cubicBezTo>
                  <a:cubicBezTo>
                    <a:pt x="359" y="396"/>
                    <a:pt x="304" y="428"/>
                    <a:pt x="245" y="435"/>
                  </a:cubicBezTo>
                  <a:cubicBezTo>
                    <a:pt x="192" y="441"/>
                    <a:pt x="136" y="427"/>
                    <a:pt x="93" y="395"/>
                  </a:cubicBezTo>
                  <a:cubicBezTo>
                    <a:pt x="44" y="359"/>
                    <a:pt x="12" y="303"/>
                    <a:pt x="6" y="243"/>
                  </a:cubicBezTo>
                  <a:cubicBezTo>
                    <a:pt x="0" y="193"/>
                    <a:pt x="13" y="141"/>
                    <a:pt x="42" y="100"/>
                  </a:cubicBezTo>
                  <a:cubicBezTo>
                    <a:pt x="74" y="52"/>
                    <a:pt x="126" y="19"/>
                    <a:pt x="182" y="9"/>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2</a:t>
              </a:r>
              <a:endParaRPr kumimoji="0" lang="zh-CN" altLang="en-US" sz="4400" b="0" i="0" u="none" strike="noStrike" kern="0" cap="none" spc="0" normalizeH="0" baseline="0" noProof="0">
                <a:ln>
                  <a:noFill/>
                </a:ln>
                <a:solidFill>
                  <a:srgbClr val="FFFFFF"/>
                </a:solidFill>
                <a:effectLst/>
                <a:uLnTx/>
                <a:uFillTx/>
              </a:endParaRPr>
            </a:p>
          </p:txBody>
        </p:sp>
      </p:grpSp>
      <p:grpSp>
        <p:nvGrpSpPr>
          <p:cNvPr id="96" name="Group 13"/>
          <p:cNvGrpSpPr>
            <a:grpSpLocks/>
          </p:cNvGrpSpPr>
          <p:nvPr/>
        </p:nvGrpSpPr>
        <p:grpSpPr bwMode="auto">
          <a:xfrm flipH="1">
            <a:off x="6169025" y="2176463"/>
            <a:ext cx="1854200" cy="1874837"/>
            <a:chOff x="0" y="0"/>
            <a:chExt cx="1854205" cy="1875052"/>
          </a:xfrm>
          <a:solidFill>
            <a:srgbClr val="E25E0E"/>
          </a:solidFill>
        </p:grpSpPr>
        <p:sp>
          <p:nvSpPr>
            <p:cNvPr id="97" name="Freeform 6"/>
            <p:cNvSpPr>
              <a:spLocks noEditPoints="1"/>
            </p:cNvSpPr>
            <p:nvPr/>
          </p:nvSpPr>
          <p:spPr bwMode="auto">
            <a:xfrm>
              <a:off x="0" y="0"/>
              <a:ext cx="1854205" cy="1875052"/>
            </a:xfrm>
            <a:custGeom>
              <a:avLst/>
              <a:gdLst>
                <a:gd name="T0" fmla="*/ 227 w 958"/>
                <a:gd name="T1" fmla="*/ 81 h 969"/>
                <a:gd name="T2" fmla="*/ 536 w 958"/>
                <a:gd name="T3" fmla="*/ 13 h 969"/>
                <a:gd name="T4" fmla="*/ 842 w 958"/>
                <a:gd name="T5" fmla="*/ 176 h 969"/>
                <a:gd name="T6" fmla="*/ 958 w 958"/>
                <a:gd name="T7" fmla="*/ 483 h 969"/>
                <a:gd name="T8" fmla="*/ 958 w 958"/>
                <a:gd name="T9" fmla="*/ 967 h 969"/>
                <a:gd name="T10" fmla="*/ 544 w 958"/>
                <a:gd name="T11" fmla="*/ 967 h 969"/>
                <a:gd name="T12" fmla="*/ 402 w 958"/>
                <a:gd name="T13" fmla="*/ 961 h 969"/>
                <a:gd name="T14" fmla="*/ 104 w 958"/>
                <a:gd name="T15" fmla="*/ 786 h 969"/>
                <a:gd name="T16" fmla="*/ 0 w 958"/>
                <a:gd name="T17" fmla="*/ 497 h 969"/>
                <a:gd name="T18" fmla="*/ 0 w 958"/>
                <a:gd name="T19" fmla="*/ 469 h 969"/>
                <a:gd name="T20" fmla="*/ 20 w 958"/>
                <a:gd name="T21" fmla="*/ 350 h 969"/>
                <a:gd name="T22" fmla="*/ 227 w 958"/>
                <a:gd name="T23" fmla="*/ 81 h 969"/>
                <a:gd name="T24" fmla="*/ 453 w 958"/>
                <a:gd name="T25" fmla="*/ 107 h 969"/>
                <a:gd name="T26" fmla="*/ 285 w 958"/>
                <a:gd name="T27" fmla="*/ 159 h 969"/>
                <a:gd name="T28" fmla="*/ 122 w 958"/>
                <a:gd name="T29" fmla="*/ 353 h 969"/>
                <a:gd name="T30" fmla="*/ 125 w 958"/>
                <a:gd name="T31" fmla="*/ 633 h 969"/>
                <a:gd name="T32" fmla="*/ 311 w 958"/>
                <a:gd name="T33" fmla="*/ 831 h 969"/>
                <a:gd name="T34" fmla="*/ 600 w 958"/>
                <a:gd name="T35" fmla="*/ 851 h 969"/>
                <a:gd name="T36" fmla="*/ 815 w 958"/>
                <a:gd name="T37" fmla="*/ 669 h 969"/>
                <a:gd name="T38" fmla="*/ 848 w 958"/>
                <a:gd name="T39" fmla="*/ 390 h 969"/>
                <a:gd name="T40" fmla="*/ 691 w 958"/>
                <a:gd name="T41" fmla="*/ 171 h 969"/>
                <a:gd name="T42" fmla="*/ 453 w 958"/>
                <a:gd name="T43" fmla="*/ 10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8" h="969">
                  <a:moveTo>
                    <a:pt x="227" y="81"/>
                  </a:moveTo>
                  <a:cubicBezTo>
                    <a:pt x="318" y="24"/>
                    <a:pt x="429" y="0"/>
                    <a:pt x="536" y="13"/>
                  </a:cubicBezTo>
                  <a:cubicBezTo>
                    <a:pt x="654" y="26"/>
                    <a:pt x="765" y="86"/>
                    <a:pt x="842" y="176"/>
                  </a:cubicBezTo>
                  <a:cubicBezTo>
                    <a:pt x="915" y="260"/>
                    <a:pt x="957" y="371"/>
                    <a:pt x="958" y="483"/>
                  </a:cubicBezTo>
                  <a:cubicBezTo>
                    <a:pt x="958" y="645"/>
                    <a:pt x="958" y="806"/>
                    <a:pt x="958" y="967"/>
                  </a:cubicBezTo>
                  <a:cubicBezTo>
                    <a:pt x="820" y="967"/>
                    <a:pt x="682" y="967"/>
                    <a:pt x="544" y="967"/>
                  </a:cubicBezTo>
                  <a:cubicBezTo>
                    <a:pt x="497" y="967"/>
                    <a:pt x="449" y="969"/>
                    <a:pt x="402" y="961"/>
                  </a:cubicBezTo>
                  <a:cubicBezTo>
                    <a:pt x="285" y="943"/>
                    <a:pt x="177" y="879"/>
                    <a:pt x="104" y="786"/>
                  </a:cubicBezTo>
                  <a:cubicBezTo>
                    <a:pt x="39" y="705"/>
                    <a:pt x="2" y="601"/>
                    <a:pt x="0" y="497"/>
                  </a:cubicBezTo>
                  <a:cubicBezTo>
                    <a:pt x="0" y="469"/>
                    <a:pt x="0" y="469"/>
                    <a:pt x="0" y="469"/>
                  </a:cubicBezTo>
                  <a:cubicBezTo>
                    <a:pt x="3" y="429"/>
                    <a:pt x="8" y="389"/>
                    <a:pt x="20" y="350"/>
                  </a:cubicBezTo>
                  <a:cubicBezTo>
                    <a:pt x="53" y="239"/>
                    <a:pt x="128" y="142"/>
                    <a:pt x="227" y="81"/>
                  </a:cubicBezTo>
                  <a:close/>
                  <a:moveTo>
                    <a:pt x="453" y="107"/>
                  </a:moveTo>
                  <a:cubicBezTo>
                    <a:pt x="394" y="111"/>
                    <a:pt x="336" y="129"/>
                    <a:pt x="285" y="159"/>
                  </a:cubicBezTo>
                  <a:cubicBezTo>
                    <a:pt x="211" y="203"/>
                    <a:pt x="152" y="272"/>
                    <a:pt x="122" y="353"/>
                  </a:cubicBezTo>
                  <a:cubicBezTo>
                    <a:pt x="88" y="442"/>
                    <a:pt x="89" y="544"/>
                    <a:pt x="125" y="633"/>
                  </a:cubicBezTo>
                  <a:cubicBezTo>
                    <a:pt x="160" y="719"/>
                    <a:pt x="228" y="791"/>
                    <a:pt x="311" y="831"/>
                  </a:cubicBezTo>
                  <a:cubicBezTo>
                    <a:pt x="400" y="875"/>
                    <a:pt x="506" y="882"/>
                    <a:pt x="600" y="851"/>
                  </a:cubicBezTo>
                  <a:cubicBezTo>
                    <a:pt x="691" y="820"/>
                    <a:pt x="770" y="754"/>
                    <a:pt x="815" y="669"/>
                  </a:cubicBezTo>
                  <a:cubicBezTo>
                    <a:pt x="861" y="585"/>
                    <a:pt x="873" y="483"/>
                    <a:pt x="848" y="390"/>
                  </a:cubicBezTo>
                  <a:cubicBezTo>
                    <a:pt x="825" y="301"/>
                    <a:pt x="767" y="222"/>
                    <a:pt x="691" y="171"/>
                  </a:cubicBezTo>
                  <a:cubicBezTo>
                    <a:pt x="622" y="124"/>
                    <a:pt x="536" y="102"/>
                    <a:pt x="453" y="107"/>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3"/>
            <p:cNvSpPr>
              <a:spLocks noEditPoints="1"/>
            </p:cNvSpPr>
            <p:nvPr/>
          </p:nvSpPr>
          <p:spPr bwMode="auto">
            <a:xfrm>
              <a:off x="310261" y="328655"/>
              <a:ext cx="1238589" cy="1238589"/>
            </a:xfrm>
            <a:custGeom>
              <a:avLst/>
              <a:gdLst>
                <a:gd name="T0" fmla="*/ 263 w 640"/>
                <a:gd name="T1" fmla="*/ 0 h 640"/>
                <a:gd name="T2" fmla="*/ 375 w 640"/>
                <a:gd name="T3" fmla="*/ 0 h 640"/>
                <a:gd name="T4" fmla="*/ 375 w 640"/>
                <a:gd name="T5" fmla="*/ 54 h 640"/>
                <a:gd name="T6" fmla="*/ 468 w 640"/>
                <a:gd name="T7" fmla="*/ 92 h 640"/>
                <a:gd name="T8" fmla="*/ 507 w 640"/>
                <a:gd name="T9" fmla="*/ 57 h 640"/>
                <a:gd name="T10" fmla="*/ 586 w 640"/>
                <a:gd name="T11" fmla="*/ 134 h 640"/>
                <a:gd name="T12" fmla="*/ 549 w 640"/>
                <a:gd name="T13" fmla="*/ 171 h 640"/>
                <a:gd name="T14" fmla="*/ 588 w 640"/>
                <a:gd name="T15" fmla="*/ 263 h 640"/>
                <a:gd name="T16" fmla="*/ 640 w 640"/>
                <a:gd name="T17" fmla="*/ 263 h 640"/>
                <a:gd name="T18" fmla="*/ 640 w 640"/>
                <a:gd name="T19" fmla="*/ 375 h 640"/>
                <a:gd name="T20" fmla="*/ 590 w 640"/>
                <a:gd name="T21" fmla="*/ 375 h 640"/>
                <a:gd name="T22" fmla="*/ 550 w 640"/>
                <a:gd name="T23" fmla="*/ 471 h 640"/>
                <a:gd name="T24" fmla="*/ 586 w 640"/>
                <a:gd name="T25" fmla="*/ 506 h 640"/>
                <a:gd name="T26" fmla="*/ 507 w 640"/>
                <a:gd name="T27" fmla="*/ 586 h 640"/>
                <a:gd name="T28" fmla="*/ 472 w 640"/>
                <a:gd name="T29" fmla="*/ 551 h 640"/>
                <a:gd name="T30" fmla="*/ 375 w 640"/>
                <a:gd name="T31" fmla="*/ 590 h 640"/>
                <a:gd name="T32" fmla="*/ 375 w 640"/>
                <a:gd name="T33" fmla="*/ 640 h 640"/>
                <a:gd name="T34" fmla="*/ 263 w 640"/>
                <a:gd name="T35" fmla="*/ 640 h 640"/>
                <a:gd name="T36" fmla="*/ 263 w 640"/>
                <a:gd name="T37" fmla="*/ 588 h 640"/>
                <a:gd name="T38" fmla="*/ 172 w 640"/>
                <a:gd name="T39" fmla="*/ 548 h 640"/>
                <a:gd name="T40" fmla="*/ 134 w 640"/>
                <a:gd name="T41" fmla="*/ 586 h 640"/>
                <a:gd name="T42" fmla="*/ 55 w 640"/>
                <a:gd name="T43" fmla="*/ 507 h 640"/>
                <a:gd name="T44" fmla="*/ 94 w 640"/>
                <a:gd name="T45" fmla="*/ 468 h 640"/>
                <a:gd name="T46" fmla="*/ 57 w 640"/>
                <a:gd name="T47" fmla="*/ 375 h 640"/>
                <a:gd name="T48" fmla="*/ 0 w 640"/>
                <a:gd name="T49" fmla="*/ 375 h 640"/>
                <a:gd name="T50" fmla="*/ 0 w 640"/>
                <a:gd name="T51" fmla="*/ 263 h 640"/>
                <a:gd name="T52" fmla="*/ 59 w 640"/>
                <a:gd name="T53" fmla="*/ 263 h 640"/>
                <a:gd name="T54" fmla="*/ 95 w 640"/>
                <a:gd name="T55" fmla="*/ 176 h 640"/>
                <a:gd name="T56" fmla="*/ 55 w 640"/>
                <a:gd name="T57" fmla="*/ 134 h 640"/>
                <a:gd name="T58" fmla="*/ 133 w 640"/>
                <a:gd name="T59" fmla="*/ 57 h 640"/>
                <a:gd name="T60" fmla="*/ 174 w 640"/>
                <a:gd name="T61" fmla="*/ 95 h 640"/>
                <a:gd name="T62" fmla="*/ 263 w 640"/>
                <a:gd name="T63" fmla="*/ 57 h 640"/>
                <a:gd name="T64" fmla="*/ 263 w 640"/>
                <a:gd name="T65" fmla="*/ 0 h 640"/>
                <a:gd name="T66" fmla="*/ 281 w 640"/>
                <a:gd name="T67" fmla="*/ 81 h 640"/>
                <a:gd name="T68" fmla="*/ 149 w 640"/>
                <a:gd name="T69" fmla="*/ 149 h 640"/>
                <a:gd name="T70" fmla="*/ 81 w 640"/>
                <a:gd name="T71" fmla="*/ 292 h 640"/>
                <a:gd name="T72" fmla="*/ 109 w 640"/>
                <a:gd name="T73" fmla="*/ 435 h 640"/>
                <a:gd name="T74" fmla="*/ 240 w 640"/>
                <a:gd name="T75" fmla="*/ 545 h 640"/>
                <a:gd name="T76" fmla="*/ 412 w 640"/>
                <a:gd name="T77" fmla="*/ 540 h 640"/>
                <a:gd name="T78" fmla="*/ 535 w 640"/>
                <a:gd name="T79" fmla="*/ 423 h 640"/>
                <a:gd name="T80" fmla="*/ 547 w 640"/>
                <a:gd name="T81" fmla="*/ 244 h 640"/>
                <a:gd name="T82" fmla="*/ 425 w 640"/>
                <a:gd name="T83" fmla="*/ 103 h 640"/>
                <a:gd name="T84" fmla="*/ 281 w 640"/>
                <a:gd name="T85" fmla="*/ 81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1" y="0"/>
                    <a:pt x="338" y="0"/>
                    <a:pt x="375" y="0"/>
                  </a:cubicBezTo>
                  <a:cubicBezTo>
                    <a:pt x="375" y="18"/>
                    <a:pt x="376" y="36"/>
                    <a:pt x="375" y="54"/>
                  </a:cubicBezTo>
                  <a:cubicBezTo>
                    <a:pt x="408" y="63"/>
                    <a:pt x="440" y="73"/>
                    <a:pt x="468" y="92"/>
                  </a:cubicBezTo>
                  <a:cubicBezTo>
                    <a:pt x="482" y="81"/>
                    <a:pt x="492" y="65"/>
                    <a:pt x="507" y="57"/>
                  </a:cubicBezTo>
                  <a:cubicBezTo>
                    <a:pt x="534" y="82"/>
                    <a:pt x="559" y="109"/>
                    <a:pt x="586" y="134"/>
                  </a:cubicBezTo>
                  <a:cubicBezTo>
                    <a:pt x="574" y="147"/>
                    <a:pt x="561" y="159"/>
                    <a:pt x="549" y="171"/>
                  </a:cubicBezTo>
                  <a:cubicBezTo>
                    <a:pt x="568" y="199"/>
                    <a:pt x="580" y="231"/>
                    <a:pt x="588" y="263"/>
                  </a:cubicBezTo>
                  <a:cubicBezTo>
                    <a:pt x="605" y="263"/>
                    <a:pt x="623" y="263"/>
                    <a:pt x="640" y="263"/>
                  </a:cubicBezTo>
                  <a:cubicBezTo>
                    <a:pt x="640" y="301"/>
                    <a:pt x="640" y="338"/>
                    <a:pt x="640" y="375"/>
                  </a:cubicBezTo>
                  <a:cubicBezTo>
                    <a:pt x="623" y="375"/>
                    <a:pt x="607" y="376"/>
                    <a:pt x="590" y="375"/>
                  </a:cubicBezTo>
                  <a:cubicBezTo>
                    <a:pt x="581" y="409"/>
                    <a:pt x="570" y="442"/>
                    <a:pt x="550" y="471"/>
                  </a:cubicBezTo>
                  <a:cubicBezTo>
                    <a:pt x="562" y="483"/>
                    <a:pt x="574" y="495"/>
                    <a:pt x="586" y="506"/>
                  </a:cubicBezTo>
                  <a:cubicBezTo>
                    <a:pt x="560" y="533"/>
                    <a:pt x="533" y="559"/>
                    <a:pt x="507" y="586"/>
                  </a:cubicBezTo>
                  <a:cubicBezTo>
                    <a:pt x="495" y="575"/>
                    <a:pt x="483" y="563"/>
                    <a:pt x="472" y="551"/>
                  </a:cubicBezTo>
                  <a:cubicBezTo>
                    <a:pt x="442" y="569"/>
                    <a:pt x="409" y="583"/>
                    <a:pt x="375" y="590"/>
                  </a:cubicBezTo>
                  <a:cubicBezTo>
                    <a:pt x="375" y="607"/>
                    <a:pt x="375" y="623"/>
                    <a:pt x="375" y="640"/>
                  </a:cubicBezTo>
                  <a:cubicBezTo>
                    <a:pt x="338" y="640"/>
                    <a:pt x="301" y="640"/>
                    <a:pt x="263" y="640"/>
                  </a:cubicBezTo>
                  <a:cubicBezTo>
                    <a:pt x="263" y="623"/>
                    <a:pt x="263" y="605"/>
                    <a:pt x="263" y="588"/>
                  </a:cubicBezTo>
                  <a:cubicBezTo>
                    <a:pt x="231" y="581"/>
                    <a:pt x="200" y="566"/>
                    <a:pt x="172" y="548"/>
                  </a:cubicBezTo>
                  <a:cubicBezTo>
                    <a:pt x="159" y="561"/>
                    <a:pt x="147" y="573"/>
                    <a:pt x="134" y="586"/>
                  </a:cubicBezTo>
                  <a:cubicBezTo>
                    <a:pt x="108" y="560"/>
                    <a:pt x="81" y="533"/>
                    <a:pt x="55" y="507"/>
                  </a:cubicBezTo>
                  <a:cubicBezTo>
                    <a:pt x="68" y="494"/>
                    <a:pt x="81" y="481"/>
                    <a:pt x="94" y="468"/>
                  </a:cubicBezTo>
                  <a:cubicBezTo>
                    <a:pt x="77" y="439"/>
                    <a:pt x="65" y="408"/>
                    <a:pt x="57" y="375"/>
                  </a:cubicBezTo>
                  <a:cubicBezTo>
                    <a:pt x="38" y="375"/>
                    <a:pt x="19" y="375"/>
                    <a:pt x="0" y="375"/>
                  </a:cubicBezTo>
                  <a:cubicBezTo>
                    <a:pt x="0" y="338"/>
                    <a:pt x="0" y="301"/>
                    <a:pt x="0" y="263"/>
                  </a:cubicBezTo>
                  <a:cubicBezTo>
                    <a:pt x="20" y="263"/>
                    <a:pt x="39" y="263"/>
                    <a:pt x="59" y="263"/>
                  </a:cubicBezTo>
                  <a:cubicBezTo>
                    <a:pt x="66" y="232"/>
                    <a:pt x="79" y="203"/>
                    <a:pt x="95" y="176"/>
                  </a:cubicBezTo>
                  <a:cubicBezTo>
                    <a:pt x="83" y="161"/>
                    <a:pt x="68" y="148"/>
                    <a:pt x="55" y="134"/>
                  </a:cubicBezTo>
                  <a:cubicBezTo>
                    <a:pt x="81" y="109"/>
                    <a:pt x="106" y="82"/>
                    <a:pt x="133" y="57"/>
                  </a:cubicBezTo>
                  <a:cubicBezTo>
                    <a:pt x="149" y="65"/>
                    <a:pt x="160" y="83"/>
                    <a:pt x="174" y="95"/>
                  </a:cubicBezTo>
                  <a:cubicBezTo>
                    <a:pt x="202" y="77"/>
                    <a:pt x="232" y="64"/>
                    <a:pt x="263" y="57"/>
                  </a:cubicBezTo>
                  <a:cubicBezTo>
                    <a:pt x="263" y="38"/>
                    <a:pt x="263" y="19"/>
                    <a:pt x="263" y="0"/>
                  </a:cubicBezTo>
                  <a:close/>
                  <a:moveTo>
                    <a:pt x="281" y="81"/>
                  </a:moveTo>
                  <a:cubicBezTo>
                    <a:pt x="231" y="89"/>
                    <a:pt x="185" y="113"/>
                    <a:pt x="149" y="149"/>
                  </a:cubicBezTo>
                  <a:cubicBezTo>
                    <a:pt x="111" y="187"/>
                    <a:pt x="86" y="238"/>
                    <a:pt x="81" y="292"/>
                  </a:cubicBezTo>
                  <a:cubicBezTo>
                    <a:pt x="75" y="341"/>
                    <a:pt x="85" y="392"/>
                    <a:pt x="109" y="435"/>
                  </a:cubicBezTo>
                  <a:cubicBezTo>
                    <a:pt x="137" y="486"/>
                    <a:pt x="185" y="526"/>
                    <a:pt x="240" y="545"/>
                  </a:cubicBezTo>
                  <a:cubicBezTo>
                    <a:pt x="295" y="564"/>
                    <a:pt x="357" y="562"/>
                    <a:pt x="412" y="540"/>
                  </a:cubicBezTo>
                  <a:cubicBezTo>
                    <a:pt x="465" y="517"/>
                    <a:pt x="510" y="475"/>
                    <a:pt x="535" y="423"/>
                  </a:cubicBezTo>
                  <a:cubicBezTo>
                    <a:pt x="562" y="368"/>
                    <a:pt x="566" y="302"/>
                    <a:pt x="547" y="244"/>
                  </a:cubicBezTo>
                  <a:cubicBezTo>
                    <a:pt x="528" y="183"/>
                    <a:pt x="482" y="131"/>
                    <a:pt x="425" y="103"/>
                  </a:cubicBezTo>
                  <a:cubicBezTo>
                    <a:pt x="381" y="81"/>
                    <a:pt x="330" y="74"/>
                    <a:pt x="281" y="81"/>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5"/>
            <p:cNvSpPr>
              <a:spLocks noChangeArrowheads="1"/>
            </p:cNvSpPr>
            <p:nvPr/>
          </p:nvSpPr>
          <p:spPr bwMode="auto">
            <a:xfrm>
              <a:off x="495436" y="512604"/>
              <a:ext cx="860881" cy="859655"/>
            </a:xfrm>
            <a:custGeom>
              <a:avLst/>
              <a:gdLst>
                <a:gd name="T0" fmla="*/ 350156 w 445"/>
                <a:gd name="T1" fmla="*/ 21298 h 444"/>
                <a:gd name="T2" fmla="*/ 648079 w 445"/>
                <a:gd name="T3" fmla="*/ 73574 h 444"/>
                <a:gd name="T4" fmla="*/ 833797 w 445"/>
                <a:gd name="T5" fmla="*/ 327211 h 444"/>
                <a:gd name="T6" fmla="*/ 795106 w 445"/>
                <a:gd name="T7" fmla="*/ 635060 h 444"/>
                <a:gd name="T8" fmla="*/ 526201 w 445"/>
                <a:gd name="T9" fmla="*/ 836421 h 444"/>
                <a:gd name="T10" fmla="*/ 228279 w 445"/>
                <a:gd name="T11" fmla="*/ 795762 h 444"/>
                <a:gd name="T12" fmla="*/ 25149 w 445"/>
                <a:gd name="T13" fmla="*/ 528572 h 444"/>
                <a:gd name="T14" fmla="*/ 69644 w 445"/>
                <a:gd name="T15" fmla="*/ 218786 h 444"/>
                <a:gd name="T16" fmla="*/ 350156 w 445"/>
                <a:gd name="T17" fmla="*/ 21298 h 4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4"/>
                <a:gd name="T29" fmla="*/ 445 w 445"/>
                <a:gd name="T30" fmla="*/ 444 h 4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4">
                  <a:moveTo>
                    <a:pt x="181" y="11"/>
                  </a:moveTo>
                  <a:cubicBezTo>
                    <a:pt x="233" y="0"/>
                    <a:pt x="289" y="10"/>
                    <a:pt x="335" y="38"/>
                  </a:cubicBezTo>
                  <a:cubicBezTo>
                    <a:pt x="382" y="67"/>
                    <a:pt x="418" y="115"/>
                    <a:pt x="431" y="169"/>
                  </a:cubicBezTo>
                  <a:cubicBezTo>
                    <a:pt x="445" y="222"/>
                    <a:pt x="438" y="280"/>
                    <a:pt x="411" y="328"/>
                  </a:cubicBezTo>
                  <a:cubicBezTo>
                    <a:pt x="382" y="380"/>
                    <a:pt x="330" y="419"/>
                    <a:pt x="272" y="432"/>
                  </a:cubicBezTo>
                  <a:cubicBezTo>
                    <a:pt x="220" y="444"/>
                    <a:pt x="165" y="437"/>
                    <a:pt x="118" y="411"/>
                  </a:cubicBezTo>
                  <a:cubicBezTo>
                    <a:pt x="66" y="382"/>
                    <a:pt x="27" y="331"/>
                    <a:pt x="13" y="273"/>
                  </a:cubicBezTo>
                  <a:cubicBezTo>
                    <a:pt x="0" y="219"/>
                    <a:pt x="8" y="161"/>
                    <a:pt x="36" y="113"/>
                  </a:cubicBezTo>
                  <a:cubicBezTo>
                    <a:pt x="67" y="60"/>
                    <a:pt x="121" y="22"/>
                    <a:pt x="181" y="11"/>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1</a:t>
              </a:r>
              <a:endParaRPr kumimoji="0" lang="zh-CN" altLang="en-US" sz="4400" b="0" i="0" u="none" strike="noStrike" kern="0" cap="none" spc="0" normalizeH="0" baseline="0" noProof="0">
                <a:ln>
                  <a:noFill/>
                </a:ln>
                <a:solidFill>
                  <a:srgbClr val="FFFFFF"/>
                </a:solidFill>
                <a:effectLst/>
                <a:uLnTx/>
                <a:uFillTx/>
              </a:endParaRPr>
            </a:p>
          </p:txBody>
        </p:sp>
      </p:grpSp>
      <p:grpSp>
        <p:nvGrpSpPr>
          <p:cNvPr id="100" name="Group 17"/>
          <p:cNvGrpSpPr>
            <a:grpSpLocks/>
          </p:cNvGrpSpPr>
          <p:nvPr/>
        </p:nvGrpSpPr>
        <p:grpSpPr bwMode="auto">
          <a:xfrm>
            <a:off x="4225925" y="4108450"/>
            <a:ext cx="1854200" cy="1871663"/>
            <a:chOff x="0" y="0"/>
            <a:chExt cx="1854205" cy="1871373"/>
          </a:xfrm>
          <a:solidFill>
            <a:srgbClr val="E25E0E"/>
          </a:solidFill>
        </p:grpSpPr>
        <p:sp>
          <p:nvSpPr>
            <p:cNvPr id="101" name="Freeform 7"/>
            <p:cNvSpPr>
              <a:spLocks noEditPoints="1"/>
            </p:cNvSpPr>
            <p:nvPr/>
          </p:nvSpPr>
          <p:spPr bwMode="auto">
            <a:xfrm>
              <a:off x="0" y="0"/>
              <a:ext cx="1854205" cy="1871373"/>
            </a:xfrm>
            <a:custGeom>
              <a:avLst/>
              <a:gdLst>
                <a:gd name="T0" fmla="*/ 134 w 958"/>
                <a:gd name="T1" fmla="*/ 147 h 967"/>
                <a:gd name="T2" fmla="*/ 472 w 958"/>
                <a:gd name="T3" fmla="*/ 0 h 967"/>
                <a:gd name="T4" fmla="*/ 958 w 958"/>
                <a:gd name="T5" fmla="*/ 0 h 967"/>
                <a:gd name="T6" fmla="*/ 958 w 958"/>
                <a:gd name="T7" fmla="*/ 474 h 967"/>
                <a:gd name="T8" fmla="*/ 948 w 958"/>
                <a:gd name="T9" fmla="*/ 578 h 967"/>
                <a:gd name="T10" fmla="*/ 756 w 958"/>
                <a:gd name="T11" fmla="*/ 870 h 967"/>
                <a:gd name="T12" fmla="*/ 436 w 958"/>
                <a:gd name="T13" fmla="*/ 956 h 967"/>
                <a:gd name="T14" fmla="*/ 127 w 958"/>
                <a:gd name="T15" fmla="*/ 804 h 967"/>
                <a:gd name="T16" fmla="*/ 0 w 958"/>
                <a:gd name="T17" fmla="*/ 500 h 967"/>
                <a:gd name="T18" fmla="*/ 0 w 958"/>
                <a:gd name="T19" fmla="*/ 464 h 967"/>
                <a:gd name="T20" fmla="*/ 134 w 958"/>
                <a:gd name="T21" fmla="*/ 147 h 967"/>
                <a:gd name="T22" fmla="*/ 441 w 958"/>
                <a:gd name="T23" fmla="*/ 99 h 967"/>
                <a:gd name="T24" fmla="*/ 258 w 958"/>
                <a:gd name="T25" fmla="*/ 168 h 967"/>
                <a:gd name="T26" fmla="*/ 113 w 958"/>
                <a:gd name="T27" fmla="*/ 371 h 967"/>
                <a:gd name="T28" fmla="*/ 136 w 958"/>
                <a:gd name="T29" fmla="*/ 646 h 967"/>
                <a:gd name="T30" fmla="*/ 336 w 958"/>
                <a:gd name="T31" fmla="*/ 833 h 967"/>
                <a:gd name="T32" fmla="*/ 612 w 958"/>
                <a:gd name="T33" fmla="*/ 837 h 967"/>
                <a:gd name="T34" fmla="*/ 819 w 958"/>
                <a:gd name="T35" fmla="*/ 653 h 967"/>
                <a:gd name="T36" fmla="*/ 846 w 958"/>
                <a:gd name="T37" fmla="*/ 374 h 967"/>
                <a:gd name="T38" fmla="*/ 680 w 958"/>
                <a:gd name="T39" fmla="*/ 154 h 967"/>
                <a:gd name="T40" fmla="*/ 441 w 958"/>
                <a:gd name="T41" fmla="*/ 9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8" h="967">
                  <a:moveTo>
                    <a:pt x="134" y="147"/>
                  </a:moveTo>
                  <a:cubicBezTo>
                    <a:pt x="221" y="56"/>
                    <a:pt x="346" y="1"/>
                    <a:pt x="472" y="0"/>
                  </a:cubicBezTo>
                  <a:cubicBezTo>
                    <a:pt x="634" y="0"/>
                    <a:pt x="796" y="0"/>
                    <a:pt x="958" y="0"/>
                  </a:cubicBezTo>
                  <a:cubicBezTo>
                    <a:pt x="958" y="158"/>
                    <a:pt x="958" y="316"/>
                    <a:pt x="958" y="474"/>
                  </a:cubicBezTo>
                  <a:cubicBezTo>
                    <a:pt x="958" y="509"/>
                    <a:pt x="955" y="544"/>
                    <a:pt x="948" y="578"/>
                  </a:cubicBezTo>
                  <a:cubicBezTo>
                    <a:pt x="924" y="695"/>
                    <a:pt x="854" y="801"/>
                    <a:pt x="756" y="870"/>
                  </a:cubicBezTo>
                  <a:cubicBezTo>
                    <a:pt x="664" y="936"/>
                    <a:pt x="548" y="967"/>
                    <a:pt x="436" y="956"/>
                  </a:cubicBezTo>
                  <a:cubicBezTo>
                    <a:pt x="318" y="946"/>
                    <a:pt x="206" y="890"/>
                    <a:pt x="127" y="804"/>
                  </a:cubicBezTo>
                  <a:cubicBezTo>
                    <a:pt x="50" y="721"/>
                    <a:pt x="5" y="612"/>
                    <a:pt x="0" y="500"/>
                  </a:cubicBezTo>
                  <a:cubicBezTo>
                    <a:pt x="0" y="464"/>
                    <a:pt x="0" y="464"/>
                    <a:pt x="0" y="464"/>
                  </a:cubicBezTo>
                  <a:cubicBezTo>
                    <a:pt x="4" y="347"/>
                    <a:pt x="52" y="232"/>
                    <a:pt x="134" y="147"/>
                  </a:cubicBezTo>
                  <a:close/>
                  <a:moveTo>
                    <a:pt x="441" y="99"/>
                  </a:moveTo>
                  <a:cubicBezTo>
                    <a:pt x="375" y="106"/>
                    <a:pt x="311" y="129"/>
                    <a:pt x="258" y="168"/>
                  </a:cubicBezTo>
                  <a:cubicBezTo>
                    <a:pt x="189" y="217"/>
                    <a:pt x="137" y="289"/>
                    <a:pt x="113" y="371"/>
                  </a:cubicBezTo>
                  <a:cubicBezTo>
                    <a:pt x="86" y="461"/>
                    <a:pt x="94" y="562"/>
                    <a:pt x="136" y="646"/>
                  </a:cubicBezTo>
                  <a:cubicBezTo>
                    <a:pt x="176" y="731"/>
                    <a:pt x="249" y="799"/>
                    <a:pt x="336" y="833"/>
                  </a:cubicBezTo>
                  <a:cubicBezTo>
                    <a:pt x="423" y="869"/>
                    <a:pt x="524" y="870"/>
                    <a:pt x="612" y="837"/>
                  </a:cubicBezTo>
                  <a:cubicBezTo>
                    <a:pt x="701" y="804"/>
                    <a:pt x="776" y="737"/>
                    <a:pt x="819" y="653"/>
                  </a:cubicBezTo>
                  <a:cubicBezTo>
                    <a:pt x="863" y="568"/>
                    <a:pt x="872" y="466"/>
                    <a:pt x="846" y="374"/>
                  </a:cubicBezTo>
                  <a:cubicBezTo>
                    <a:pt x="820" y="284"/>
                    <a:pt x="760" y="204"/>
                    <a:pt x="680" y="154"/>
                  </a:cubicBezTo>
                  <a:cubicBezTo>
                    <a:pt x="609" y="110"/>
                    <a:pt x="524" y="91"/>
                    <a:pt x="441" y="99"/>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6"/>
            <p:cNvSpPr>
              <a:spLocks noEditPoints="1"/>
            </p:cNvSpPr>
            <p:nvPr/>
          </p:nvSpPr>
          <p:spPr bwMode="auto">
            <a:xfrm>
              <a:off x="310261" y="305356"/>
              <a:ext cx="1238589" cy="1238589"/>
            </a:xfrm>
            <a:custGeom>
              <a:avLst/>
              <a:gdLst>
                <a:gd name="T0" fmla="*/ 263 w 640"/>
                <a:gd name="T1" fmla="*/ 0 h 640"/>
                <a:gd name="T2" fmla="*/ 375 w 640"/>
                <a:gd name="T3" fmla="*/ 0 h 640"/>
                <a:gd name="T4" fmla="*/ 375 w 640"/>
                <a:gd name="T5" fmla="*/ 52 h 640"/>
                <a:gd name="T6" fmla="*/ 472 w 640"/>
                <a:gd name="T7" fmla="*/ 91 h 640"/>
                <a:gd name="T8" fmla="*/ 507 w 640"/>
                <a:gd name="T9" fmla="*/ 56 h 640"/>
                <a:gd name="T10" fmla="*/ 586 w 640"/>
                <a:gd name="T11" fmla="*/ 135 h 640"/>
                <a:gd name="T12" fmla="*/ 550 w 640"/>
                <a:gd name="T13" fmla="*/ 171 h 640"/>
                <a:gd name="T14" fmla="*/ 589 w 640"/>
                <a:gd name="T15" fmla="*/ 263 h 640"/>
                <a:gd name="T16" fmla="*/ 640 w 640"/>
                <a:gd name="T17" fmla="*/ 263 h 640"/>
                <a:gd name="T18" fmla="*/ 640 w 640"/>
                <a:gd name="T19" fmla="*/ 378 h 640"/>
                <a:gd name="T20" fmla="*/ 588 w 640"/>
                <a:gd name="T21" fmla="*/ 378 h 640"/>
                <a:gd name="T22" fmla="*/ 548 w 640"/>
                <a:gd name="T23" fmla="*/ 470 h 640"/>
                <a:gd name="T24" fmla="*/ 586 w 640"/>
                <a:gd name="T25" fmla="*/ 508 h 640"/>
                <a:gd name="T26" fmla="*/ 507 w 640"/>
                <a:gd name="T27" fmla="*/ 587 h 640"/>
                <a:gd name="T28" fmla="*/ 468 w 640"/>
                <a:gd name="T29" fmla="*/ 548 h 640"/>
                <a:gd name="T30" fmla="*/ 377 w 640"/>
                <a:gd name="T31" fmla="*/ 585 h 640"/>
                <a:gd name="T32" fmla="*/ 375 w 640"/>
                <a:gd name="T33" fmla="*/ 640 h 640"/>
                <a:gd name="T34" fmla="*/ 263 w 640"/>
                <a:gd name="T35" fmla="*/ 640 h 640"/>
                <a:gd name="T36" fmla="*/ 263 w 640"/>
                <a:gd name="T37" fmla="*/ 583 h 640"/>
                <a:gd name="T38" fmla="*/ 175 w 640"/>
                <a:gd name="T39" fmla="*/ 545 h 640"/>
                <a:gd name="T40" fmla="*/ 134 w 640"/>
                <a:gd name="T41" fmla="*/ 587 h 640"/>
                <a:gd name="T42" fmla="*/ 54 w 640"/>
                <a:gd name="T43" fmla="*/ 507 h 640"/>
                <a:gd name="T44" fmla="*/ 96 w 640"/>
                <a:gd name="T45" fmla="*/ 466 h 640"/>
                <a:gd name="T46" fmla="*/ 59 w 640"/>
                <a:gd name="T47" fmla="*/ 378 h 640"/>
                <a:gd name="T48" fmla="*/ 0 w 640"/>
                <a:gd name="T49" fmla="*/ 378 h 640"/>
                <a:gd name="T50" fmla="*/ 0 w 640"/>
                <a:gd name="T51" fmla="*/ 263 h 640"/>
                <a:gd name="T52" fmla="*/ 58 w 640"/>
                <a:gd name="T53" fmla="*/ 263 h 640"/>
                <a:gd name="T54" fmla="*/ 94 w 640"/>
                <a:gd name="T55" fmla="*/ 175 h 640"/>
                <a:gd name="T56" fmla="*/ 55 w 640"/>
                <a:gd name="T57" fmla="*/ 135 h 640"/>
                <a:gd name="T58" fmla="*/ 134 w 640"/>
                <a:gd name="T59" fmla="*/ 56 h 640"/>
                <a:gd name="T60" fmla="*/ 172 w 640"/>
                <a:gd name="T61" fmla="*/ 94 h 640"/>
                <a:gd name="T62" fmla="*/ 263 w 640"/>
                <a:gd name="T63" fmla="*/ 54 h 640"/>
                <a:gd name="T64" fmla="*/ 263 w 640"/>
                <a:gd name="T65" fmla="*/ 0 h 640"/>
                <a:gd name="T66" fmla="*/ 290 w 640"/>
                <a:gd name="T67" fmla="*/ 83 h 640"/>
                <a:gd name="T68" fmla="*/ 92 w 640"/>
                <a:gd name="T69" fmla="*/ 244 h 640"/>
                <a:gd name="T70" fmla="*/ 102 w 640"/>
                <a:gd name="T71" fmla="*/ 423 h 640"/>
                <a:gd name="T72" fmla="*/ 228 w 640"/>
                <a:gd name="T73" fmla="*/ 543 h 640"/>
                <a:gd name="T74" fmla="*/ 408 w 640"/>
                <a:gd name="T75" fmla="*/ 544 h 640"/>
                <a:gd name="T76" fmla="*/ 532 w 640"/>
                <a:gd name="T77" fmla="*/ 432 h 640"/>
                <a:gd name="T78" fmla="*/ 555 w 640"/>
                <a:gd name="T79" fmla="*/ 280 h 640"/>
                <a:gd name="T80" fmla="*/ 451 w 640"/>
                <a:gd name="T81" fmla="*/ 121 h 640"/>
                <a:gd name="T82" fmla="*/ 290 w 640"/>
                <a:gd name="T83" fmla="*/ 83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263" y="0"/>
                  </a:moveTo>
                  <a:cubicBezTo>
                    <a:pt x="301" y="0"/>
                    <a:pt x="338" y="0"/>
                    <a:pt x="375" y="0"/>
                  </a:cubicBezTo>
                  <a:cubicBezTo>
                    <a:pt x="375" y="17"/>
                    <a:pt x="375" y="35"/>
                    <a:pt x="375" y="52"/>
                  </a:cubicBezTo>
                  <a:cubicBezTo>
                    <a:pt x="410" y="59"/>
                    <a:pt x="442" y="73"/>
                    <a:pt x="472" y="91"/>
                  </a:cubicBezTo>
                  <a:cubicBezTo>
                    <a:pt x="483" y="79"/>
                    <a:pt x="495" y="67"/>
                    <a:pt x="507" y="56"/>
                  </a:cubicBezTo>
                  <a:cubicBezTo>
                    <a:pt x="533" y="83"/>
                    <a:pt x="560" y="108"/>
                    <a:pt x="586" y="135"/>
                  </a:cubicBezTo>
                  <a:cubicBezTo>
                    <a:pt x="574" y="147"/>
                    <a:pt x="562" y="159"/>
                    <a:pt x="550" y="171"/>
                  </a:cubicBezTo>
                  <a:cubicBezTo>
                    <a:pt x="569" y="199"/>
                    <a:pt x="581" y="230"/>
                    <a:pt x="589" y="263"/>
                  </a:cubicBezTo>
                  <a:cubicBezTo>
                    <a:pt x="606" y="263"/>
                    <a:pt x="623" y="263"/>
                    <a:pt x="640" y="263"/>
                  </a:cubicBezTo>
                  <a:cubicBezTo>
                    <a:pt x="640" y="302"/>
                    <a:pt x="640" y="340"/>
                    <a:pt x="640" y="378"/>
                  </a:cubicBezTo>
                  <a:cubicBezTo>
                    <a:pt x="622" y="378"/>
                    <a:pt x="605" y="378"/>
                    <a:pt x="588" y="378"/>
                  </a:cubicBezTo>
                  <a:cubicBezTo>
                    <a:pt x="580" y="411"/>
                    <a:pt x="567" y="442"/>
                    <a:pt x="548" y="470"/>
                  </a:cubicBezTo>
                  <a:cubicBezTo>
                    <a:pt x="561" y="483"/>
                    <a:pt x="573" y="495"/>
                    <a:pt x="586" y="508"/>
                  </a:cubicBezTo>
                  <a:cubicBezTo>
                    <a:pt x="559" y="534"/>
                    <a:pt x="533" y="560"/>
                    <a:pt x="507" y="587"/>
                  </a:cubicBezTo>
                  <a:cubicBezTo>
                    <a:pt x="494" y="574"/>
                    <a:pt x="481" y="561"/>
                    <a:pt x="468" y="548"/>
                  </a:cubicBezTo>
                  <a:cubicBezTo>
                    <a:pt x="440" y="566"/>
                    <a:pt x="409" y="577"/>
                    <a:pt x="377" y="585"/>
                  </a:cubicBezTo>
                  <a:cubicBezTo>
                    <a:pt x="373" y="603"/>
                    <a:pt x="376" y="622"/>
                    <a:pt x="375" y="640"/>
                  </a:cubicBezTo>
                  <a:cubicBezTo>
                    <a:pt x="338" y="640"/>
                    <a:pt x="301" y="640"/>
                    <a:pt x="263" y="640"/>
                  </a:cubicBezTo>
                  <a:cubicBezTo>
                    <a:pt x="263" y="621"/>
                    <a:pt x="263" y="602"/>
                    <a:pt x="263" y="583"/>
                  </a:cubicBezTo>
                  <a:cubicBezTo>
                    <a:pt x="232" y="575"/>
                    <a:pt x="202" y="563"/>
                    <a:pt x="175" y="545"/>
                  </a:cubicBezTo>
                  <a:cubicBezTo>
                    <a:pt x="161" y="559"/>
                    <a:pt x="148" y="573"/>
                    <a:pt x="134" y="587"/>
                  </a:cubicBezTo>
                  <a:cubicBezTo>
                    <a:pt x="107" y="560"/>
                    <a:pt x="81" y="534"/>
                    <a:pt x="54" y="507"/>
                  </a:cubicBezTo>
                  <a:cubicBezTo>
                    <a:pt x="68" y="494"/>
                    <a:pt x="82" y="480"/>
                    <a:pt x="96" y="466"/>
                  </a:cubicBezTo>
                  <a:cubicBezTo>
                    <a:pt x="79" y="439"/>
                    <a:pt x="66" y="409"/>
                    <a:pt x="59" y="378"/>
                  </a:cubicBezTo>
                  <a:cubicBezTo>
                    <a:pt x="39" y="378"/>
                    <a:pt x="20" y="378"/>
                    <a:pt x="0" y="378"/>
                  </a:cubicBezTo>
                  <a:cubicBezTo>
                    <a:pt x="0" y="340"/>
                    <a:pt x="0" y="302"/>
                    <a:pt x="0" y="263"/>
                  </a:cubicBezTo>
                  <a:cubicBezTo>
                    <a:pt x="19" y="263"/>
                    <a:pt x="39" y="263"/>
                    <a:pt x="58" y="263"/>
                  </a:cubicBezTo>
                  <a:cubicBezTo>
                    <a:pt x="65" y="232"/>
                    <a:pt x="77" y="202"/>
                    <a:pt x="94" y="175"/>
                  </a:cubicBezTo>
                  <a:cubicBezTo>
                    <a:pt x="81" y="161"/>
                    <a:pt x="68" y="148"/>
                    <a:pt x="55" y="135"/>
                  </a:cubicBezTo>
                  <a:cubicBezTo>
                    <a:pt x="81" y="109"/>
                    <a:pt x="107" y="82"/>
                    <a:pt x="134" y="56"/>
                  </a:cubicBezTo>
                  <a:cubicBezTo>
                    <a:pt x="147" y="69"/>
                    <a:pt x="159" y="81"/>
                    <a:pt x="172" y="94"/>
                  </a:cubicBezTo>
                  <a:cubicBezTo>
                    <a:pt x="200" y="75"/>
                    <a:pt x="231" y="62"/>
                    <a:pt x="263" y="54"/>
                  </a:cubicBezTo>
                  <a:cubicBezTo>
                    <a:pt x="263" y="36"/>
                    <a:pt x="263" y="18"/>
                    <a:pt x="263" y="0"/>
                  </a:cubicBezTo>
                  <a:close/>
                  <a:moveTo>
                    <a:pt x="290" y="83"/>
                  </a:moveTo>
                  <a:cubicBezTo>
                    <a:pt x="200" y="93"/>
                    <a:pt x="120" y="158"/>
                    <a:pt x="92" y="244"/>
                  </a:cubicBezTo>
                  <a:cubicBezTo>
                    <a:pt x="72" y="302"/>
                    <a:pt x="75" y="367"/>
                    <a:pt x="102" y="423"/>
                  </a:cubicBezTo>
                  <a:cubicBezTo>
                    <a:pt x="127" y="477"/>
                    <a:pt x="173" y="521"/>
                    <a:pt x="228" y="543"/>
                  </a:cubicBezTo>
                  <a:cubicBezTo>
                    <a:pt x="285" y="567"/>
                    <a:pt x="351" y="567"/>
                    <a:pt x="408" y="544"/>
                  </a:cubicBezTo>
                  <a:cubicBezTo>
                    <a:pt x="461" y="523"/>
                    <a:pt x="505" y="482"/>
                    <a:pt x="532" y="432"/>
                  </a:cubicBezTo>
                  <a:cubicBezTo>
                    <a:pt x="556" y="386"/>
                    <a:pt x="564" y="331"/>
                    <a:pt x="555" y="280"/>
                  </a:cubicBezTo>
                  <a:cubicBezTo>
                    <a:pt x="544" y="215"/>
                    <a:pt x="506" y="157"/>
                    <a:pt x="451" y="121"/>
                  </a:cubicBezTo>
                  <a:cubicBezTo>
                    <a:pt x="404" y="89"/>
                    <a:pt x="346" y="76"/>
                    <a:pt x="290" y="83"/>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8"/>
            <p:cNvSpPr>
              <a:spLocks noChangeArrowheads="1"/>
            </p:cNvSpPr>
            <p:nvPr/>
          </p:nvSpPr>
          <p:spPr bwMode="auto">
            <a:xfrm>
              <a:off x="494210" y="499115"/>
              <a:ext cx="860881" cy="860881"/>
            </a:xfrm>
            <a:custGeom>
              <a:avLst/>
              <a:gdLst>
                <a:gd name="T0" fmla="*/ 359829 w 445"/>
                <a:gd name="T1" fmla="*/ 19346 h 445"/>
                <a:gd name="T2" fmla="*/ 663555 w 445"/>
                <a:gd name="T3" fmla="*/ 83186 h 445"/>
                <a:gd name="T4" fmla="*/ 843470 w 445"/>
                <a:gd name="T5" fmla="*/ 363698 h 445"/>
                <a:gd name="T6" fmla="*/ 789302 w 445"/>
                <a:gd name="T7" fmla="*/ 646144 h 445"/>
                <a:gd name="T8" fmla="*/ 551351 w 445"/>
                <a:gd name="T9" fmla="*/ 829928 h 445"/>
                <a:gd name="T10" fmla="*/ 228279 w 445"/>
                <a:gd name="T11" fmla="*/ 795106 h 445"/>
                <a:gd name="T12" fmla="*/ 27084 w 445"/>
                <a:gd name="T13" fmla="*/ 526201 h 445"/>
                <a:gd name="T14" fmla="*/ 81252 w 445"/>
                <a:gd name="T15" fmla="*/ 203129 h 445"/>
                <a:gd name="T16" fmla="*/ 359829 w 445"/>
                <a:gd name="T17" fmla="*/ 19346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5"/>
                <a:gd name="T28" fmla="*/ 0 h 445"/>
                <a:gd name="T29" fmla="*/ 445 w 445"/>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5" h="445">
                  <a:moveTo>
                    <a:pt x="186" y="10"/>
                  </a:moveTo>
                  <a:cubicBezTo>
                    <a:pt x="240" y="0"/>
                    <a:pt x="297" y="12"/>
                    <a:pt x="343" y="43"/>
                  </a:cubicBezTo>
                  <a:cubicBezTo>
                    <a:pt x="392" y="75"/>
                    <a:pt x="427" y="129"/>
                    <a:pt x="436" y="188"/>
                  </a:cubicBezTo>
                  <a:cubicBezTo>
                    <a:pt x="445" y="238"/>
                    <a:pt x="434" y="291"/>
                    <a:pt x="408" y="334"/>
                  </a:cubicBezTo>
                  <a:cubicBezTo>
                    <a:pt x="380" y="379"/>
                    <a:pt x="336" y="414"/>
                    <a:pt x="285" y="429"/>
                  </a:cubicBezTo>
                  <a:cubicBezTo>
                    <a:pt x="230" y="445"/>
                    <a:pt x="169" y="439"/>
                    <a:pt x="118" y="411"/>
                  </a:cubicBezTo>
                  <a:cubicBezTo>
                    <a:pt x="66" y="382"/>
                    <a:pt x="27" y="330"/>
                    <a:pt x="14" y="272"/>
                  </a:cubicBezTo>
                  <a:cubicBezTo>
                    <a:pt x="0" y="216"/>
                    <a:pt x="11" y="154"/>
                    <a:pt x="42" y="105"/>
                  </a:cubicBezTo>
                  <a:cubicBezTo>
                    <a:pt x="74" y="55"/>
                    <a:pt x="128" y="20"/>
                    <a:pt x="186" y="10"/>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3</a:t>
              </a:r>
              <a:endParaRPr kumimoji="0" lang="zh-CN" altLang="en-US" sz="4400" b="0" i="0" u="none" strike="noStrike" kern="0" cap="none" spc="0" normalizeH="0" baseline="0" noProof="0">
                <a:ln>
                  <a:noFill/>
                </a:ln>
                <a:solidFill>
                  <a:srgbClr val="FFFFFF"/>
                </a:solidFill>
                <a:effectLst/>
                <a:uLnTx/>
                <a:uFillTx/>
              </a:endParaRPr>
            </a:p>
          </p:txBody>
        </p:sp>
      </p:grpSp>
      <p:grpSp>
        <p:nvGrpSpPr>
          <p:cNvPr id="104" name="Group 21"/>
          <p:cNvGrpSpPr>
            <a:grpSpLocks/>
          </p:cNvGrpSpPr>
          <p:nvPr/>
        </p:nvGrpSpPr>
        <p:grpSpPr bwMode="auto">
          <a:xfrm>
            <a:off x="6149975" y="4114800"/>
            <a:ext cx="1892300" cy="1858963"/>
            <a:chOff x="0" y="0"/>
            <a:chExt cx="1890994" cy="1857884"/>
          </a:xfrm>
          <a:solidFill>
            <a:srgbClr val="E25E0E"/>
          </a:solidFill>
        </p:grpSpPr>
        <p:sp>
          <p:nvSpPr>
            <p:cNvPr id="105" name="Freeform 17"/>
            <p:cNvSpPr>
              <a:spLocks noEditPoints="1"/>
            </p:cNvSpPr>
            <p:nvPr/>
          </p:nvSpPr>
          <p:spPr bwMode="auto">
            <a:xfrm>
              <a:off x="310260" y="309034"/>
              <a:ext cx="1238589" cy="1239816"/>
            </a:xfrm>
            <a:custGeom>
              <a:avLst/>
              <a:gdLst>
                <a:gd name="T0" fmla="*/ 263 w 640"/>
                <a:gd name="T1" fmla="*/ 0 h 640"/>
                <a:gd name="T2" fmla="*/ 378 w 640"/>
                <a:gd name="T3" fmla="*/ 0 h 640"/>
                <a:gd name="T4" fmla="*/ 378 w 640"/>
                <a:gd name="T5" fmla="*/ 54 h 640"/>
                <a:gd name="T6" fmla="*/ 469 w 640"/>
                <a:gd name="T7" fmla="*/ 94 h 640"/>
                <a:gd name="T8" fmla="*/ 507 w 640"/>
                <a:gd name="T9" fmla="*/ 56 h 640"/>
                <a:gd name="T10" fmla="*/ 586 w 640"/>
                <a:gd name="T11" fmla="*/ 135 h 640"/>
                <a:gd name="T12" fmla="*/ 547 w 640"/>
                <a:gd name="T13" fmla="*/ 174 h 640"/>
                <a:gd name="T14" fmla="*/ 584 w 640"/>
                <a:gd name="T15" fmla="*/ 265 h 640"/>
                <a:gd name="T16" fmla="*/ 640 w 640"/>
                <a:gd name="T17" fmla="*/ 266 h 640"/>
                <a:gd name="T18" fmla="*/ 640 w 640"/>
                <a:gd name="T19" fmla="*/ 378 h 640"/>
                <a:gd name="T20" fmla="*/ 583 w 640"/>
                <a:gd name="T21" fmla="*/ 378 h 640"/>
                <a:gd name="T22" fmla="*/ 546 w 640"/>
                <a:gd name="T23" fmla="*/ 468 h 640"/>
                <a:gd name="T24" fmla="*/ 586 w 640"/>
                <a:gd name="T25" fmla="*/ 508 h 640"/>
                <a:gd name="T26" fmla="*/ 507 w 640"/>
                <a:gd name="T27" fmla="*/ 587 h 640"/>
                <a:gd name="T28" fmla="*/ 468 w 640"/>
                <a:gd name="T29" fmla="*/ 548 h 640"/>
                <a:gd name="T30" fmla="*/ 378 w 640"/>
                <a:gd name="T31" fmla="*/ 585 h 640"/>
                <a:gd name="T32" fmla="*/ 378 w 640"/>
                <a:gd name="T33" fmla="*/ 640 h 640"/>
                <a:gd name="T34" fmla="*/ 263 w 640"/>
                <a:gd name="T35" fmla="*/ 640 h 640"/>
                <a:gd name="T36" fmla="*/ 263 w 640"/>
                <a:gd name="T37" fmla="*/ 587 h 640"/>
                <a:gd name="T38" fmla="*/ 172 w 640"/>
                <a:gd name="T39" fmla="*/ 550 h 640"/>
                <a:gd name="T40" fmla="*/ 135 w 640"/>
                <a:gd name="T41" fmla="*/ 587 h 640"/>
                <a:gd name="T42" fmla="*/ 55 w 640"/>
                <a:gd name="T43" fmla="*/ 508 h 640"/>
                <a:gd name="T44" fmla="*/ 91 w 640"/>
                <a:gd name="T45" fmla="*/ 472 h 640"/>
                <a:gd name="T46" fmla="*/ 51 w 640"/>
                <a:gd name="T47" fmla="*/ 378 h 640"/>
                <a:gd name="T48" fmla="*/ 0 w 640"/>
                <a:gd name="T49" fmla="*/ 378 h 640"/>
                <a:gd name="T50" fmla="*/ 0 w 640"/>
                <a:gd name="T51" fmla="*/ 266 h 640"/>
                <a:gd name="T52" fmla="*/ 50 w 640"/>
                <a:gd name="T53" fmla="*/ 266 h 640"/>
                <a:gd name="T54" fmla="*/ 90 w 640"/>
                <a:gd name="T55" fmla="*/ 171 h 640"/>
                <a:gd name="T56" fmla="*/ 55 w 640"/>
                <a:gd name="T57" fmla="*/ 136 h 640"/>
                <a:gd name="T58" fmla="*/ 135 w 640"/>
                <a:gd name="T59" fmla="*/ 56 h 640"/>
                <a:gd name="T60" fmla="*/ 169 w 640"/>
                <a:gd name="T61" fmla="*/ 90 h 640"/>
                <a:gd name="T62" fmla="*/ 183 w 640"/>
                <a:gd name="T63" fmla="*/ 83 h 640"/>
                <a:gd name="T64" fmla="*/ 263 w 640"/>
                <a:gd name="T65" fmla="*/ 53 h 640"/>
                <a:gd name="T66" fmla="*/ 263 w 640"/>
                <a:gd name="T67" fmla="*/ 0 h 640"/>
                <a:gd name="T68" fmla="*/ 293 w 640"/>
                <a:gd name="T69" fmla="*/ 82 h 640"/>
                <a:gd name="T70" fmla="*/ 90 w 640"/>
                <a:gd name="T71" fmla="*/ 247 h 640"/>
                <a:gd name="T72" fmla="*/ 107 w 640"/>
                <a:gd name="T73" fmla="*/ 433 h 640"/>
                <a:gd name="T74" fmla="*/ 232 w 640"/>
                <a:gd name="T75" fmla="*/ 544 h 640"/>
                <a:gd name="T76" fmla="*/ 408 w 640"/>
                <a:gd name="T77" fmla="*/ 544 h 640"/>
                <a:gd name="T78" fmla="*/ 532 w 640"/>
                <a:gd name="T79" fmla="*/ 432 h 640"/>
                <a:gd name="T80" fmla="*/ 551 w 640"/>
                <a:gd name="T81" fmla="*/ 260 h 640"/>
                <a:gd name="T82" fmla="*/ 449 w 640"/>
                <a:gd name="T83" fmla="*/ 119 h 640"/>
                <a:gd name="T84" fmla="*/ 293 w 640"/>
                <a:gd name="T85" fmla="*/ 82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0" h="640">
                  <a:moveTo>
                    <a:pt x="263" y="0"/>
                  </a:moveTo>
                  <a:cubicBezTo>
                    <a:pt x="302" y="0"/>
                    <a:pt x="340" y="0"/>
                    <a:pt x="378" y="0"/>
                  </a:cubicBezTo>
                  <a:cubicBezTo>
                    <a:pt x="378" y="18"/>
                    <a:pt x="378" y="36"/>
                    <a:pt x="378" y="54"/>
                  </a:cubicBezTo>
                  <a:cubicBezTo>
                    <a:pt x="410" y="62"/>
                    <a:pt x="441" y="75"/>
                    <a:pt x="469" y="94"/>
                  </a:cubicBezTo>
                  <a:cubicBezTo>
                    <a:pt x="482" y="82"/>
                    <a:pt x="494" y="68"/>
                    <a:pt x="507" y="56"/>
                  </a:cubicBezTo>
                  <a:cubicBezTo>
                    <a:pt x="533" y="83"/>
                    <a:pt x="560" y="109"/>
                    <a:pt x="586" y="135"/>
                  </a:cubicBezTo>
                  <a:cubicBezTo>
                    <a:pt x="573" y="148"/>
                    <a:pt x="561" y="161"/>
                    <a:pt x="547" y="174"/>
                  </a:cubicBezTo>
                  <a:cubicBezTo>
                    <a:pt x="564" y="202"/>
                    <a:pt x="577" y="232"/>
                    <a:pt x="584" y="265"/>
                  </a:cubicBezTo>
                  <a:cubicBezTo>
                    <a:pt x="602" y="268"/>
                    <a:pt x="621" y="265"/>
                    <a:pt x="640" y="266"/>
                  </a:cubicBezTo>
                  <a:cubicBezTo>
                    <a:pt x="640" y="303"/>
                    <a:pt x="640" y="341"/>
                    <a:pt x="640" y="378"/>
                  </a:cubicBezTo>
                  <a:cubicBezTo>
                    <a:pt x="621" y="378"/>
                    <a:pt x="602" y="378"/>
                    <a:pt x="583" y="378"/>
                  </a:cubicBezTo>
                  <a:cubicBezTo>
                    <a:pt x="576" y="410"/>
                    <a:pt x="563" y="440"/>
                    <a:pt x="546" y="468"/>
                  </a:cubicBezTo>
                  <a:cubicBezTo>
                    <a:pt x="560" y="481"/>
                    <a:pt x="573" y="494"/>
                    <a:pt x="586" y="508"/>
                  </a:cubicBezTo>
                  <a:cubicBezTo>
                    <a:pt x="560" y="534"/>
                    <a:pt x="533" y="560"/>
                    <a:pt x="507" y="587"/>
                  </a:cubicBezTo>
                  <a:cubicBezTo>
                    <a:pt x="494" y="574"/>
                    <a:pt x="481" y="561"/>
                    <a:pt x="468" y="548"/>
                  </a:cubicBezTo>
                  <a:cubicBezTo>
                    <a:pt x="439" y="564"/>
                    <a:pt x="410" y="578"/>
                    <a:pt x="378" y="585"/>
                  </a:cubicBezTo>
                  <a:cubicBezTo>
                    <a:pt x="378" y="604"/>
                    <a:pt x="378" y="622"/>
                    <a:pt x="378" y="640"/>
                  </a:cubicBezTo>
                  <a:cubicBezTo>
                    <a:pt x="340" y="640"/>
                    <a:pt x="302" y="640"/>
                    <a:pt x="263" y="640"/>
                  </a:cubicBezTo>
                  <a:cubicBezTo>
                    <a:pt x="263" y="622"/>
                    <a:pt x="263" y="605"/>
                    <a:pt x="263" y="587"/>
                  </a:cubicBezTo>
                  <a:cubicBezTo>
                    <a:pt x="231" y="580"/>
                    <a:pt x="200" y="568"/>
                    <a:pt x="172" y="550"/>
                  </a:cubicBezTo>
                  <a:cubicBezTo>
                    <a:pt x="159" y="562"/>
                    <a:pt x="147" y="574"/>
                    <a:pt x="135" y="587"/>
                  </a:cubicBezTo>
                  <a:cubicBezTo>
                    <a:pt x="108" y="561"/>
                    <a:pt x="82" y="534"/>
                    <a:pt x="55" y="508"/>
                  </a:cubicBezTo>
                  <a:cubicBezTo>
                    <a:pt x="67" y="496"/>
                    <a:pt x="79" y="484"/>
                    <a:pt x="91" y="472"/>
                  </a:cubicBezTo>
                  <a:cubicBezTo>
                    <a:pt x="72" y="443"/>
                    <a:pt x="59" y="411"/>
                    <a:pt x="51" y="378"/>
                  </a:cubicBezTo>
                  <a:cubicBezTo>
                    <a:pt x="34" y="378"/>
                    <a:pt x="17" y="378"/>
                    <a:pt x="0" y="378"/>
                  </a:cubicBezTo>
                  <a:cubicBezTo>
                    <a:pt x="0" y="341"/>
                    <a:pt x="0" y="303"/>
                    <a:pt x="0" y="266"/>
                  </a:cubicBezTo>
                  <a:cubicBezTo>
                    <a:pt x="17" y="266"/>
                    <a:pt x="33" y="266"/>
                    <a:pt x="50" y="266"/>
                  </a:cubicBezTo>
                  <a:cubicBezTo>
                    <a:pt x="57" y="232"/>
                    <a:pt x="70" y="199"/>
                    <a:pt x="90" y="171"/>
                  </a:cubicBezTo>
                  <a:cubicBezTo>
                    <a:pt x="79" y="158"/>
                    <a:pt x="67" y="147"/>
                    <a:pt x="55" y="136"/>
                  </a:cubicBezTo>
                  <a:cubicBezTo>
                    <a:pt x="81" y="109"/>
                    <a:pt x="108" y="82"/>
                    <a:pt x="135" y="56"/>
                  </a:cubicBezTo>
                  <a:cubicBezTo>
                    <a:pt x="146" y="67"/>
                    <a:pt x="157" y="79"/>
                    <a:pt x="169" y="90"/>
                  </a:cubicBezTo>
                  <a:cubicBezTo>
                    <a:pt x="174" y="89"/>
                    <a:pt x="178" y="85"/>
                    <a:pt x="183" y="83"/>
                  </a:cubicBezTo>
                  <a:cubicBezTo>
                    <a:pt x="208" y="68"/>
                    <a:pt x="235" y="59"/>
                    <a:pt x="263" y="53"/>
                  </a:cubicBezTo>
                  <a:cubicBezTo>
                    <a:pt x="263" y="35"/>
                    <a:pt x="263" y="18"/>
                    <a:pt x="263" y="0"/>
                  </a:cubicBezTo>
                  <a:close/>
                  <a:moveTo>
                    <a:pt x="293" y="82"/>
                  </a:moveTo>
                  <a:cubicBezTo>
                    <a:pt x="201" y="91"/>
                    <a:pt x="118" y="158"/>
                    <a:pt x="90" y="247"/>
                  </a:cubicBezTo>
                  <a:cubicBezTo>
                    <a:pt x="71" y="308"/>
                    <a:pt x="76" y="377"/>
                    <a:pt x="107" y="433"/>
                  </a:cubicBezTo>
                  <a:cubicBezTo>
                    <a:pt x="133" y="483"/>
                    <a:pt x="178" y="524"/>
                    <a:pt x="232" y="544"/>
                  </a:cubicBezTo>
                  <a:cubicBezTo>
                    <a:pt x="288" y="566"/>
                    <a:pt x="352" y="566"/>
                    <a:pt x="408" y="544"/>
                  </a:cubicBezTo>
                  <a:cubicBezTo>
                    <a:pt x="461" y="523"/>
                    <a:pt x="505" y="482"/>
                    <a:pt x="532" y="432"/>
                  </a:cubicBezTo>
                  <a:cubicBezTo>
                    <a:pt x="559" y="380"/>
                    <a:pt x="566" y="317"/>
                    <a:pt x="551" y="260"/>
                  </a:cubicBezTo>
                  <a:cubicBezTo>
                    <a:pt x="536" y="202"/>
                    <a:pt x="499" y="151"/>
                    <a:pt x="449" y="119"/>
                  </a:cubicBezTo>
                  <a:cubicBezTo>
                    <a:pt x="403" y="89"/>
                    <a:pt x="347" y="76"/>
                    <a:pt x="293" y="82"/>
                  </a:cubicBezTo>
                  <a:close/>
                </a:path>
              </a:pathLst>
            </a:custGeom>
            <a:grpFill/>
            <a:ln w="9525">
              <a:solidFill>
                <a:srgbClr val="000000"/>
              </a:solid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9"/>
            <p:cNvSpPr>
              <a:spLocks noChangeArrowheads="1"/>
            </p:cNvSpPr>
            <p:nvPr/>
          </p:nvSpPr>
          <p:spPr bwMode="auto">
            <a:xfrm>
              <a:off x="501567" y="505246"/>
              <a:ext cx="855975" cy="853523"/>
            </a:xfrm>
            <a:custGeom>
              <a:avLst/>
              <a:gdLst>
                <a:gd name="T0" fmla="*/ 352460 w 442"/>
                <a:gd name="T1" fmla="*/ 17419 h 441"/>
                <a:gd name="T2" fmla="*/ 642950 w 442"/>
                <a:gd name="T3" fmla="*/ 69675 h 441"/>
                <a:gd name="T4" fmla="*/ 836609 w 442"/>
                <a:gd name="T5" fmla="*/ 354183 h 441"/>
                <a:gd name="T6" fmla="*/ 778511 w 442"/>
                <a:gd name="T7" fmla="*/ 650303 h 441"/>
                <a:gd name="T8" fmla="*/ 474466 w 442"/>
                <a:gd name="T9" fmla="*/ 841910 h 441"/>
                <a:gd name="T10" fmla="*/ 183977 w 442"/>
                <a:gd name="T11" fmla="*/ 766429 h 441"/>
                <a:gd name="T12" fmla="*/ 11620 w 442"/>
                <a:gd name="T13" fmla="*/ 478050 h 441"/>
                <a:gd name="T14" fmla="*/ 81337 w 442"/>
                <a:gd name="T15" fmla="*/ 193543 h 441"/>
                <a:gd name="T16" fmla="*/ 352460 w 442"/>
                <a:gd name="T17" fmla="*/ 17419 h 4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2"/>
                <a:gd name="T28" fmla="*/ 0 h 441"/>
                <a:gd name="T29" fmla="*/ 442 w 442"/>
                <a:gd name="T30" fmla="*/ 441 h 4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2" h="441">
                  <a:moveTo>
                    <a:pt x="182" y="9"/>
                  </a:moveTo>
                  <a:cubicBezTo>
                    <a:pt x="233" y="0"/>
                    <a:pt x="287" y="9"/>
                    <a:pt x="332" y="36"/>
                  </a:cubicBezTo>
                  <a:cubicBezTo>
                    <a:pt x="384" y="68"/>
                    <a:pt x="422" y="122"/>
                    <a:pt x="432" y="183"/>
                  </a:cubicBezTo>
                  <a:cubicBezTo>
                    <a:pt x="442" y="235"/>
                    <a:pt x="431" y="291"/>
                    <a:pt x="402" y="336"/>
                  </a:cubicBezTo>
                  <a:cubicBezTo>
                    <a:pt x="368" y="391"/>
                    <a:pt x="309" y="428"/>
                    <a:pt x="245" y="435"/>
                  </a:cubicBezTo>
                  <a:cubicBezTo>
                    <a:pt x="193" y="441"/>
                    <a:pt x="138" y="427"/>
                    <a:pt x="95" y="396"/>
                  </a:cubicBezTo>
                  <a:cubicBezTo>
                    <a:pt x="47" y="362"/>
                    <a:pt x="13" y="307"/>
                    <a:pt x="6" y="247"/>
                  </a:cubicBezTo>
                  <a:cubicBezTo>
                    <a:pt x="0" y="196"/>
                    <a:pt x="13" y="142"/>
                    <a:pt x="42" y="100"/>
                  </a:cubicBezTo>
                  <a:cubicBezTo>
                    <a:pt x="74" y="52"/>
                    <a:pt x="126" y="19"/>
                    <a:pt x="182" y="9"/>
                  </a:cubicBezTo>
                  <a:close/>
                </a:path>
              </a:pathLst>
            </a:custGeom>
            <a:grpFill/>
            <a:ln w="9525">
              <a:solidFill>
                <a:srgbClr val="000000"/>
              </a:solidFill>
              <a:miter lim="800000"/>
              <a:headEnd/>
              <a:tailEnd/>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a:ln>
                    <a:noFill/>
                  </a:ln>
                  <a:solidFill>
                    <a:srgbClr val="FFFFFF"/>
                  </a:solidFill>
                  <a:effectLst/>
                  <a:uLnTx/>
                  <a:uFillTx/>
                </a:rPr>
                <a:t>4</a:t>
              </a:r>
              <a:endParaRPr kumimoji="0" lang="zh-CN" altLang="en-US" sz="4400" b="0" i="0" u="none" strike="noStrike" kern="0" cap="none" spc="0" normalizeH="0" baseline="0" noProof="0">
                <a:ln>
                  <a:noFill/>
                </a:ln>
                <a:solidFill>
                  <a:srgbClr val="FFFFFF"/>
                </a:solidFill>
                <a:effectLst/>
                <a:uLnTx/>
                <a:uFillTx/>
              </a:endParaRPr>
            </a:p>
          </p:txBody>
        </p:sp>
        <p:sp>
          <p:nvSpPr>
            <p:cNvPr id="107" name="Freeform 24"/>
            <p:cNvSpPr>
              <a:spLocks noEditPoints="1"/>
            </p:cNvSpPr>
            <p:nvPr/>
          </p:nvSpPr>
          <p:spPr bwMode="auto">
            <a:xfrm>
              <a:off x="0" y="0"/>
              <a:ext cx="1890994" cy="1857884"/>
            </a:xfrm>
            <a:custGeom>
              <a:avLst/>
              <a:gdLst>
                <a:gd name="T0" fmla="*/ 0 w 977"/>
                <a:gd name="T1" fmla="*/ 2 h 960"/>
                <a:gd name="T2" fmla="*/ 412 w 977"/>
                <a:gd name="T3" fmla="*/ 2 h 960"/>
                <a:gd name="T4" fmla="*/ 560 w 977"/>
                <a:gd name="T5" fmla="*/ 9 h 960"/>
                <a:gd name="T6" fmla="*/ 864 w 977"/>
                <a:gd name="T7" fmla="*/ 196 h 960"/>
                <a:gd name="T8" fmla="*/ 946 w 977"/>
                <a:gd name="T9" fmla="*/ 584 h 960"/>
                <a:gd name="T10" fmla="*/ 721 w 977"/>
                <a:gd name="T11" fmla="*/ 894 h 960"/>
                <a:gd name="T12" fmla="*/ 479 w 977"/>
                <a:gd name="T13" fmla="*/ 960 h 960"/>
                <a:gd name="T14" fmla="*/ 477 w 977"/>
                <a:gd name="T15" fmla="*/ 960 h 960"/>
                <a:gd name="T16" fmla="*/ 305 w 977"/>
                <a:gd name="T17" fmla="*/ 927 h 960"/>
                <a:gd name="T18" fmla="*/ 92 w 977"/>
                <a:gd name="T19" fmla="*/ 764 h 960"/>
                <a:gd name="T20" fmla="*/ 0 w 977"/>
                <a:gd name="T21" fmla="*/ 484 h 960"/>
                <a:gd name="T22" fmla="*/ 0 w 977"/>
                <a:gd name="T23" fmla="*/ 2 h 960"/>
                <a:gd name="T24" fmla="*/ 422 w 977"/>
                <a:gd name="T25" fmla="*/ 103 h 960"/>
                <a:gd name="T26" fmla="*/ 158 w 977"/>
                <a:gd name="T27" fmla="*/ 274 h 960"/>
                <a:gd name="T28" fmla="*/ 100 w 977"/>
                <a:gd name="T29" fmla="*/ 524 h 960"/>
                <a:gd name="T30" fmla="*/ 224 w 977"/>
                <a:gd name="T31" fmla="*/ 764 h 960"/>
                <a:gd name="T32" fmla="*/ 448 w 977"/>
                <a:gd name="T33" fmla="*/ 861 h 960"/>
                <a:gd name="T34" fmla="*/ 683 w 977"/>
                <a:gd name="T35" fmla="*/ 803 h 960"/>
                <a:gd name="T36" fmla="*/ 838 w 977"/>
                <a:gd name="T37" fmla="*/ 610 h 960"/>
                <a:gd name="T38" fmla="*/ 844 w 977"/>
                <a:gd name="T39" fmla="*/ 368 h 960"/>
                <a:gd name="T40" fmla="*/ 665 w 977"/>
                <a:gd name="T41" fmla="*/ 147 h 960"/>
                <a:gd name="T42" fmla="*/ 422 w 977"/>
                <a:gd name="T43" fmla="*/ 103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7" h="960">
                  <a:moveTo>
                    <a:pt x="0" y="2"/>
                  </a:moveTo>
                  <a:cubicBezTo>
                    <a:pt x="137" y="2"/>
                    <a:pt x="275" y="2"/>
                    <a:pt x="412" y="2"/>
                  </a:cubicBezTo>
                  <a:cubicBezTo>
                    <a:pt x="462" y="2"/>
                    <a:pt x="511" y="0"/>
                    <a:pt x="560" y="9"/>
                  </a:cubicBezTo>
                  <a:cubicBezTo>
                    <a:pt x="680" y="29"/>
                    <a:pt x="791" y="98"/>
                    <a:pt x="864" y="196"/>
                  </a:cubicBezTo>
                  <a:cubicBezTo>
                    <a:pt x="946" y="305"/>
                    <a:pt x="977" y="451"/>
                    <a:pt x="946" y="584"/>
                  </a:cubicBezTo>
                  <a:cubicBezTo>
                    <a:pt x="919" y="713"/>
                    <a:pt x="835" y="828"/>
                    <a:pt x="721" y="894"/>
                  </a:cubicBezTo>
                  <a:cubicBezTo>
                    <a:pt x="648" y="937"/>
                    <a:pt x="564" y="959"/>
                    <a:pt x="479" y="960"/>
                  </a:cubicBezTo>
                  <a:cubicBezTo>
                    <a:pt x="477" y="960"/>
                    <a:pt x="477" y="960"/>
                    <a:pt x="477" y="960"/>
                  </a:cubicBezTo>
                  <a:cubicBezTo>
                    <a:pt x="419" y="959"/>
                    <a:pt x="360" y="949"/>
                    <a:pt x="305" y="927"/>
                  </a:cubicBezTo>
                  <a:cubicBezTo>
                    <a:pt x="221" y="895"/>
                    <a:pt x="146" y="837"/>
                    <a:pt x="92" y="764"/>
                  </a:cubicBezTo>
                  <a:cubicBezTo>
                    <a:pt x="33" y="683"/>
                    <a:pt x="0" y="584"/>
                    <a:pt x="0" y="484"/>
                  </a:cubicBezTo>
                  <a:cubicBezTo>
                    <a:pt x="0" y="323"/>
                    <a:pt x="0" y="163"/>
                    <a:pt x="0" y="2"/>
                  </a:cubicBezTo>
                  <a:close/>
                  <a:moveTo>
                    <a:pt x="422" y="103"/>
                  </a:moveTo>
                  <a:cubicBezTo>
                    <a:pt x="315" y="118"/>
                    <a:pt x="216" y="183"/>
                    <a:pt x="158" y="274"/>
                  </a:cubicBezTo>
                  <a:cubicBezTo>
                    <a:pt x="110" y="347"/>
                    <a:pt x="89" y="437"/>
                    <a:pt x="100" y="524"/>
                  </a:cubicBezTo>
                  <a:cubicBezTo>
                    <a:pt x="109" y="616"/>
                    <a:pt x="155" y="703"/>
                    <a:pt x="224" y="764"/>
                  </a:cubicBezTo>
                  <a:cubicBezTo>
                    <a:pt x="285" y="820"/>
                    <a:pt x="365" y="855"/>
                    <a:pt x="448" y="861"/>
                  </a:cubicBezTo>
                  <a:cubicBezTo>
                    <a:pt x="530" y="868"/>
                    <a:pt x="614" y="847"/>
                    <a:pt x="683" y="803"/>
                  </a:cubicBezTo>
                  <a:cubicBezTo>
                    <a:pt x="754" y="758"/>
                    <a:pt x="810" y="689"/>
                    <a:pt x="838" y="610"/>
                  </a:cubicBezTo>
                  <a:cubicBezTo>
                    <a:pt x="866" y="533"/>
                    <a:pt x="868" y="446"/>
                    <a:pt x="844" y="368"/>
                  </a:cubicBezTo>
                  <a:cubicBezTo>
                    <a:pt x="815" y="275"/>
                    <a:pt x="750" y="194"/>
                    <a:pt x="665" y="147"/>
                  </a:cubicBezTo>
                  <a:cubicBezTo>
                    <a:pt x="592" y="106"/>
                    <a:pt x="505" y="91"/>
                    <a:pt x="422" y="103"/>
                  </a:cubicBezTo>
                  <a:close/>
                </a:path>
              </a:pathLst>
            </a:custGeom>
            <a:grpFill/>
            <a:ln w="25400" cap="flat" cmpd="sng">
              <a:noFill/>
              <a:round/>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8" name="Group 25"/>
          <p:cNvGrpSpPr>
            <a:grpSpLocks/>
          </p:cNvGrpSpPr>
          <p:nvPr/>
        </p:nvGrpSpPr>
        <p:grpSpPr bwMode="auto">
          <a:xfrm>
            <a:off x="8142288" y="2447925"/>
            <a:ext cx="3432175" cy="1184275"/>
            <a:chOff x="0" y="0"/>
            <a:chExt cx="2674843" cy="1184196"/>
          </a:xfrm>
        </p:grpSpPr>
        <p:sp>
          <p:nvSpPr>
            <p:cNvPr id="109"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0"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1" name="Group 28"/>
          <p:cNvGrpSpPr>
            <a:grpSpLocks/>
          </p:cNvGrpSpPr>
          <p:nvPr/>
        </p:nvGrpSpPr>
        <p:grpSpPr bwMode="auto">
          <a:xfrm>
            <a:off x="8142288" y="4406900"/>
            <a:ext cx="3432175" cy="1184275"/>
            <a:chOff x="0" y="0"/>
            <a:chExt cx="2674843" cy="1184196"/>
          </a:xfrm>
        </p:grpSpPr>
        <p:sp>
          <p:nvSpPr>
            <p:cNvPr id="112"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3"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4" name="Group 31"/>
          <p:cNvGrpSpPr>
            <a:grpSpLocks/>
          </p:cNvGrpSpPr>
          <p:nvPr/>
        </p:nvGrpSpPr>
        <p:grpSpPr bwMode="auto">
          <a:xfrm>
            <a:off x="995363" y="2447925"/>
            <a:ext cx="3432175" cy="1184275"/>
            <a:chOff x="0" y="0"/>
            <a:chExt cx="2674843" cy="1184196"/>
          </a:xfrm>
        </p:grpSpPr>
        <p:sp>
          <p:nvSpPr>
            <p:cNvPr id="115"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16"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grpSp>
        <p:nvGrpSpPr>
          <p:cNvPr id="117" name="Group 34"/>
          <p:cNvGrpSpPr>
            <a:grpSpLocks/>
          </p:cNvGrpSpPr>
          <p:nvPr/>
        </p:nvGrpSpPr>
        <p:grpSpPr bwMode="auto">
          <a:xfrm>
            <a:off x="995363" y="4406900"/>
            <a:ext cx="3432175" cy="1184275"/>
            <a:chOff x="0" y="0"/>
            <a:chExt cx="2674843" cy="1184196"/>
          </a:xfrm>
        </p:grpSpPr>
        <p:sp>
          <p:nvSpPr>
            <p:cNvPr id="118" name="文本框 33"/>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85000"/>
                  </a:schemeClr>
                </a:solidFill>
                <a:effectLst/>
                <a:uLnTx/>
                <a:uFillTx/>
                <a:latin typeface="微软雅黑" pitchFamily="34" charset="-122"/>
                <a:ea typeface="微软雅黑" pitchFamily="34" charset="-122"/>
              </a:endParaRPr>
            </a:p>
          </p:txBody>
        </p:sp>
        <p:sp>
          <p:nvSpPr>
            <p:cNvPr id="119" name="文本框 14"/>
            <p:cNvSpPr txBox="1">
              <a:spLocks noChangeArrowheads="1"/>
            </p:cNvSpPr>
            <p:nvPr/>
          </p:nvSpPr>
          <p:spPr bwMode="auto">
            <a:xfrm>
              <a:off x="0" y="353199"/>
              <a:ext cx="26748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85000"/>
                  </a:schemeClr>
                </a:solidFill>
                <a:effectLst/>
                <a:uLnTx/>
                <a:uFillTx/>
                <a:latin typeface="Adobe Gothic Std B" pitchFamily="34" charset="-128"/>
                <a:ea typeface="冬青黑体简体中文 W3" pitchFamily="2" charset="-122"/>
              </a:endParaRPr>
            </a:p>
          </p:txBody>
        </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fade">
                                      <p:cBhvr>
                                        <p:cTn id="11" dur="250"/>
                                        <p:tgtEl>
                                          <p:spTgt spid="92"/>
                                        </p:tgtEl>
                                      </p:cBhvr>
                                    </p:animEffect>
                                    <p:anim calcmode="lin" valueType="num">
                                      <p:cBhvr>
                                        <p:cTn id="12" dur="250" fill="hold"/>
                                        <p:tgtEl>
                                          <p:spTgt spid="92"/>
                                        </p:tgtEl>
                                        <p:attrNameLst>
                                          <p:attrName>ppt_x</p:attrName>
                                        </p:attrNameLst>
                                      </p:cBhvr>
                                      <p:tavLst>
                                        <p:tav tm="0">
                                          <p:val>
                                            <p:strVal val="#ppt_x"/>
                                          </p:val>
                                        </p:tav>
                                        <p:tav tm="100000">
                                          <p:val>
                                            <p:strVal val="#ppt_x"/>
                                          </p:val>
                                        </p:tav>
                                      </p:tavLst>
                                    </p:anim>
                                    <p:anim calcmode="lin" valueType="num">
                                      <p:cBhvr>
                                        <p:cTn id="13" dur="250" fill="hold"/>
                                        <p:tgtEl>
                                          <p:spTgt spid="92"/>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Effect transition="in" filter="fade">
                                      <p:cBhvr>
                                        <p:cTn id="17" dur="250"/>
                                        <p:tgtEl>
                                          <p:spTgt spid="96"/>
                                        </p:tgtEl>
                                      </p:cBhvr>
                                    </p:animEffect>
                                    <p:anim calcmode="lin" valueType="num">
                                      <p:cBhvr>
                                        <p:cTn id="18" dur="250" fill="hold"/>
                                        <p:tgtEl>
                                          <p:spTgt spid="96"/>
                                        </p:tgtEl>
                                        <p:attrNameLst>
                                          <p:attrName>ppt_x</p:attrName>
                                        </p:attrNameLst>
                                      </p:cBhvr>
                                      <p:tavLst>
                                        <p:tav tm="0">
                                          <p:val>
                                            <p:strVal val="#ppt_x"/>
                                          </p:val>
                                        </p:tav>
                                        <p:tav tm="100000">
                                          <p:val>
                                            <p:strVal val="#ppt_x"/>
                                          </p:val>
                                        </p:tav>
                                      </p:tavLst>
                                    </p:anim>
                                    <p:anim calcmode="lin" valueType="num">
                                      <p:cBhvr>
                                        <p:cTn id="19" dur="250" fill="hold"/>
                                        <p:tgtEl>
                                          <p:spTgt spid="9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250"/>
                                        <p:tgtEl>
                                          <p:spTgt spid="100"/>
                                        </p:tgtEl>
                                      </p:cBhvr>
                                    </p:animEffect>
                                    <p:anim calcmode="lin" valueType="num">
                                      <p:cBhvr>
                                        <p:cTn id="24" dur="250" fill="hold"/>
                                        <p:tgtEl>
                                          <p:spTgt spid="100"/>
                                        </p:tgtEl>
                                        <p:attrNameLst>
                                          <p:attrName>ppt_x</p:attrName>
                                        </p:attrNameLst>
                                      </p:cBhvr>
                                      <p:tavLst>
                                        <p:tav tm="0">
                                          <p:val>
                                            <p:strVal val="#ppt_x"/>
                                          </p:val>
                                        </p:tav>
                                        <p:tav tm="100000">
                                          <p:val>
                                            <p:strVal val="#ppt_x"/>
                                          </p:val>
                                        </p:tav>
                                      </p:tavLst>
                                    </p:anim>
                                    <p:anim calcmode="lin" valueType="num">
                                      <p:cBhvr>
                                        <p:cTn id="25" dur="250" fill="hold"/>
                                        <p:tgtEl>
                                          <p:spTgt spid="10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04"/>
                                        </p:tgtEl>
                                        <p:attrNameLst>
                                          <p:attrName>style.visibility</p:attrName>
                                        </p:attrNameLst>
                                      </p:cBhvr>
                                      <p:to>
                                        <p:strVal val="visible"/>
                                      </p:to>
                                    </p:set>
                                    <p:animEffect transition="in" filter="fade">
                                      <p:cBhvr>
                                        <p:cTn id="29" dur="250"/>
                                        <p:tgtEl>
                                          <p:spTgt spid="104"/>
                                        </p:tgtEl>
                                      </p:cBhvr>
                                    </p:animEffect>
                                    <p:anim calcmode="lin" valueType="num">
                                      <p:cBhvr>
                                        <p:cTn id="30" dur="250" fill="hold"/>
                                        <p:tgtEl>
                                          <p:spTgt spid="104"/>
                                        </p:tgtEl>
                                        <p:attrNameLst>
                                          <p:attrName>ppt_x</p:attrName>
                                        </p:attrNameLst>
                                      </p:cBhvr>
                                      <p:tavLst>
                                        <p:tav tm="0">
                                          <p:val>
                                            <p:strVal val="#ppt_x"/>
                                          </p:val>
                                        </p:tav>
                                        <p:tav tm="100000">
                                          <p:val>
                                            <p:strVal val="#ppt_x"/>
                                          </p:val>
                                        </p:tav>
                                      </p:tavLst>
                                    </p:anim>
                                    <p:anim calcmode="lin" valueType="num">
                                      <p:cBhvr>
                                        <p:cTn id="31" dur="250" fill="hold"/>
                                        <p:tgtEl>
                                          <p:spTgt spid="10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250"/>
                                        <p:tgtEl>
                                          <p:spTgt spid="108"/>
                                        </p:tgtEl>
                                      </p:cBhvr>
                                    </p:animEffect>
                                    <p:anim calcmode="lin" valueType="num">
                                      <p:cBhvr>
                                        <p:cTn id="36" dur="250" fill="hold"/>
                                        <p:tgtEl>
                                          <p:spTgt spid="108"/>
                                        </p:tgtEl>
                                        <p:attrNameLst>
                                          <p:attrName>ppt_x</p:attrName>
                                        </p:attrNameLst>
                                      </p:cBhvr>
                                      <p:tavLst>
                                        <p:tav tm="0">
                                          <p:val>
                                            <p:strVal val="#ppt_x"/>
                                          </p:val>
                                        </p:tav>
                                        <p:tav tm="100000">
                                          <p:val>
                                            <p:strVal val="#ppt_x"/>
                                          </p:val>
                                        </p:tav>
                                      </p:tavLst>
                                    </p:anim>
                                    <p:anim calcmode="lin" valueType="num">
                                      <p:cBhvr>
                                        <p:cTn id="37" dur="250" fill="hold"/>
                                        <p:tgtEl>
                                          <p:spTgt spid="108"/>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11"/>
                                        </p:tgtEl>
                                        <p:attrNameLst>
                                          <p:attrName>style.visibility</p:attrName>
                                        </p:attrNameLst>
                                      </p:cBhvr>
                                      <p:to>
                                        <p:strVal val="visible"/>
                                      </p:to>
                                    </p:set>
                                    <p:animEffect transition="in" filter="fade">
                                      <p:cBhvr>
                                        <p:cTn id="41" dur="250"/>
                                        <p:tgtEl>
                                          <p:spTgt spid="111"/>
                                        </p:tgtEl>
                                      </p:cBhvr>
                                    </p:animEffect>
                                    <p:anim calcmode="lin" valueType="num">
                                      <p:cBhvr>
                                        <p:cTn id="42" dur="250" fill="hold"/>
                                        <p:tgtEl>
                                          <p:spTgt spid="111"/>
                                        </p:tgtEl>
                                        <p:attrNameLst>
                                          <p:attrName>ppt_x</p:attrName>
                                        </p:attrNameLst>
                                      </p:cBhvr>
                                      <p:tavLst>
                                        <p:tav tm="0">
                                          <p:val>
                                            <p:strVal val="#ppt_x"/>
                                          </p:val>
                                        </p:tav>
                                        <p:tav tm="100000">
                                          <p:val>
                                            <p:strVal val="#ppt_x"/>
                                          </p:val>
                                        </p:tav>
                                      </p:tavLst>
                                    </p:anim>
                                    <p:anim calcmode="lin" valueType="num">
                                      <p:cBhvr>
                                        <p:cTn id="43" dur="250" fill="hold"/>
                                        <p:tgtEl>
                                          <p:spTgt spid="1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250"/>
                                        <p:tgtEl>
                                          <p:spTgt spid="114"/>
                                        </p:tgtEl>
                                      </p:cBhvr>
                                    </p:animEffect>
                                    <p:anim calcmode="lin" valueType="num">
                                      <p:cBhvr>
                                        <p:cTn id="48" dur="250" fill="hold"/>
                                        <p:tgtEl>
                                          <p:spTgt spid="114"/>
                                        </p:tgtEl>
                                        <p:attrNameLst>
                                          <p:attrName>ppt_x</p:attrName>
                                        </p:attrNameLst>
                                      </p:cBhvr>
                                      <p:tavLst>
                                        <p:tav tm="0">
                                          <p:val>
                                            <p:strVal val="#ppt_x"/>
                                          </p:val>
                                        </p:tav>
                                        <p:tav tm="100000">
                                          <p:val>
                                            <p:strVal val="#ppt_x"/>
                                          </p:val>
                                        </p:tav>
                                      </p:tavLst>
                                    </p:anim>
                                    <p:anim calcmode="lin" valueType="num">
                                      <p:cBhvr>
                                        <p:cTn id="49" dur="250" fill="hold"/>
                                        <p:tgtEl>
                                          <p:spTgt spid="1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17"/>
                                        </p:tgtEl>
                                        <p:attrNameLst>
                                          <p:attrName>style.visibility</p:attrName>
                                        </p:attrNameLst>
                                      </p:cBhvr>
                                      <p:to>
                                        <p:strVal val="visible"/>
                                      </p:to>
                                    </p:set>
                                    <p:animEffect transition="in" filter="fade">
                                      <p:cBhvr>
                                        <p:cTn id="53" dur="250"/>
                                        <p:tgtEl>
                                          <p:spTgt spid="117"/>
                                        </p:tgtEl>
                                      </p:cBhvr>
                                    </p:animEffect>
                                    <p:anim calcmode="lin" valueType="num">
                                      <p:cBhvr>
                                        <p:cTn id="54" dur="250" fill="hold"/>
                                        <p:tgtEl>
                                          <p:spTgt spid="117"/>
                                        </p:tgtEl>
                                        <p:attrNameLst>
                                          <p:attrName>ppt_x</p:attrName>
                                        </p:attrNameLst>
                                      </p:cBhvr>
                                      <p:tavLst>
                                        <p:tav tm="0">
                                          <p:val>
                                            <p:strVal val="#ppt_x"/>
                                          </p:val>
                                        </p:tav>
                                        <p:tav tm="100000">
                                          <p:val>
                                            <p:strVal val="#ppt_x"/>
                                          </p:val>
                                        </p:tav>
                                      </p:tavLst>
                                    </p:anim>
                                    <p:anim calcmode="lin" valueType="num">
                                      <p:cBhvr>
                                        <p:cTn id="55" dur="25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35723" y="1417782"/>
            <a:ext cx="11174897" cy="5264225"/>
            <a:chOff x="304800" y="960150"/>
            <a:chExt cx="8259616" cy="3890907"/>
          </a:xfrm>
        </p:grpSpPr>
        <p:sp>
          <p:nvSpPr>
            <p:cNvPr id="5" name="Oval 3"/>
            <p:cNvSpPr/>
            <p:nvPr/>
          </p:nvSpPr>
          <p:spPr>
            <a:xfrm>
              <a:off x="1422541" y="2513259"/>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6" name="Oval 4"/>
            <p:cNvSpPr/>
            <p:nvPr/>
          </p:nvSpPr>
          <p:spPr>
            <a:xfrm>
              <a:off x="2991872" y="3443871"/>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7" name="Oval 5"/>
            <p:cNvSpPr/>
            <p:nvPr/>
          </p:nvSpPr>
          <p:spPr>
            <a:xfrm>
              <a:off x="4823412" y="2118178"/>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8" name="Oval 6"/>
            <p:cNvSpPr/>
            <p:nvPr/>
          </p:nvSpPr>
          <p:spPr>
            <a:xfrm>
              <a:off x="5917407" y="3075084"/>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9" name="Oval 7"/>
            <p:cNvSpPr/>
            <p:nvPr/>
          </p:nvSpPr>
          <p:spPr>
            <a:xfrm>
              <a:off x="8031016" y="1658918"/>
              <a:ext cx="533400" cy="533400"/>
            </a:xfrm>
            <a:prstGeom prst="ellipse">
              <a:avLst/>
            </a:prstGeom>
            <a:noFill/>
            <a:ln w="762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cxnSp>
          <p:nvCxnSpPr>
            <p:cNvPr id="10" name="Straight Connector 9"/>
            <p:cNvCxnSpPr>
              <a:stCxn id="5" idx="5"/>
              <a:endCxn id="6" idx="2"/>
            </p:cNvCxnSpPr>
            <p:nvPr/>
          </p:nvCxnSpPr>
          <p:spPr>
            <a:xfrm>
              <a:off x="1877826" y="2968544"/>
              <a:ext cx="1114046" cy="742027"/>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1" name="Straight Connector 11"/>
            <p:cNvCxnSpPr>
              <a:stCxn id="6" idx="6"/>
              <a:endCxn id="7" idx="3"/>
            </p:cNvCxnSpPr>
            <p:nvPr/>
          </p:nvCxnSpPr>
          <p:spPr>
            <a:xfrm flipV="1">
              <a:off x="3525272" y="2573463"/>
              <a:ext cx="1376255" cy="1137108"/>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2" name="Straight Connector 13"/>
            <p:cNvCxnSpPr>
              <a:stCxn id="7" idx="5"/>
              <a:endCxn id="8" idx="1"/>
            </p:cNvCxnSpPr>
            <p:nvPr/>
          </p:nvCxnSpPr>
          <p:spPr>
            <a:xfrm>
              <a:off x="5278697" y="2573463"/>
              <a:ext cx="716825" cy="579736"/>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3" name="Straight Connector 15"/>
            <p:cNvCxnSpPr>
              <a:stCxn id="8" idx="6"/>
              <a:endCxn id="9" idx="3"/>
            </p:cNvCxnSpPr>
            <p:nvPr/>
          </p:nvCxnSpPr>
          <p:spPr>
            <a:xfrm flipV="1">
              <a:off x="6450807" y="2114203"/>
              <a:ext cx="1658324" cy="1227581"/>
            </a:xfrm>
            <a:prstGeom prst="line">
              <a:avLst/>
            </a:prstGeom>
            <a:ln w="76200">
              <a:solidFill>
                <a:srgbClr val="E25E0E"/>
              </a:solidFill>
            </a:ln>
          </p:spPr>
          <p:style>
            <a:lnRef idx="1">
              <a:schemeClr val="accent1"/>
            </a:lnRef>
            <a:fillRef idx="0">
              <a:schemeClr val="accent1"/>
            </a:fillRef>
            <a:effectRef idx="0">
              <a:schemeClr val="accent1"/>
            </a:effectRef>
            <a:fontRef idx="minor">
              <a:schemeClr val="tx1"/>
            </a:fontRef>
          </p:style>
        </p:cxnSp>
        <p:sp>
          <p:nvSpPr>
            <p:cNvPr id="14" name="Text Box 10"/>
            <p:cNvSpPr txBox="1">
              <a:spLocks noChangeArrowheads="1"/>
            </p:cNvSpPr>
            <p:nvPr/>
          </p:nvSpPr>
          <p:spPr bwMode="auto">
            <a:xfrm>
              <a:off x="304800" y="1107534"/>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dirty="0">
                  <a:solidFill>
                    <a:schemeClr val="bg1">
                      <a:lumMod val="85000"/>
                    </a:schemeClr>
                  </a:solidFill>
                  <a:latin typeface="Open Sans" pitchFamily="34" charset="0"/>
                  <a:ea typeface="Open Sans" pitchFamily="34" charset="0"/>
                  <a:cs typeface="Open Sans" pitchFamily="34" charset="0"/>
                </a:rPr>
                <a:t>01</a:t>
              </a:r>
              <a:endParaRPr lang="en-US" sz="2000" dirty="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dirty="0">
                  <a:solidFill>
                    <a:schemeClr val="bg1">
                      <a:lumMod val="85000"/>
                    </a:schemeClr>
                  </a:solidFill>
                  <a:latin typeface="Open Sans" pitchFamily="34" charset="0"/>
                  <a:ea typeface="Open Sans" pitchFamily="34" charset="0"/>
                  <a:cs typeface="Open Sans" pitchFamily="34" charset="0"/>
                </a:rPr>
                <a:t>Planning</a:t>
              </a:r>
            </a:p>
            <a:p>
              <a:pPr algn="r" defTabSz="1088232"/>
              <a:endParaRPr lang="en-US" sz="1100" b="1" dirty="0">
                <a:solidFill>
                  <a:schemeClr val="bg1">
                    <a:lumMod val="85000"/>
                  </a:schemeClr>
                </a:solidFill>
                <a:latin typeface="Open Sans" pitchFamily="34" charset="0"/>
                <a:ea typeface="Open Sans" pitchFamily="34" charset="0"/>
                <a:cs typeface="Open Sans" pitchFamily="34" charset="0"/>
              </a:endParaRPr>
            </a:p>
            <a:p>
              <a:pPr algn="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a:t>
              </a:r>
              <a:endParaRPr lang="en-US" sz="1200" dirty="0">
                <a:solidFill>
                  <a:schemeClr val="bg1">
                    <a:lumMod val="85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1101246" y="34861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02</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Designing</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2930046" y="12763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03</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Controlling</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6019800" y="960150"/>
              <a:ext cx="1718154" cy="1364907"/>
            </a:xfrm>
            <a:prstGeom prst="rect">
              <a:avLst/>
            </a:prstGeom>
            <a:noFill/>
            <a:ln w="9525">
              <a:noFill/>
              <a:miter lim="800000"/>
              <a:headEnd/>
              <a:tailEnd/>
            </a:ln>
          </p:spPr>
          <p:txBody>
            <a:bodyPr wrap="square" lIns="45720" tIns="22860" rIns="45720" bIns="22860">
              <a:spAutoFit/>
            </a:bodyPr>
            <a:lstStyle/>
            <a:p>
              <a:pPr algn="r" defTabSz="1088232"/>
              <a:r>
                <a:rPr lang="en-US" sz="4400">
                  <a:solidFill>
                    <a:schemeClr val="bg1">
                      <a:lumMod val="85000"/>
                    </a:schemeClr>
                  </a:solidFill>
                  <a:latin typeface="Open Sans" pitchFamily="34" charset="0"/>
                  <a:ea typeface="Open Sans" pitchFamily="34" charset="0"/>
                  <a:cs typeface="Open Sans" pitchFamily="34" charset="0"/>
                </a:rPr>
                <a:t>05</a:t>
              </a:r>
              <a:endParaRPr lang="en-US" sz="2000">
                <a:solidFill>
                  <a:schemeClr val="bg1">
                    <a:lumMod val="85000"/>
                  </a:schemeClr>
                </a:solidFill>
                <a:latin typeface="Open Sans" pitchFamily="34" charset="0"/>
                <a:ea typeface="Open Sans" pitchFamily="34" charset="0"/>
                <a:cs typeface="Open Sans" pitchFamily="34" charset="0"/>
              </a:endParaRPr>
            </a:p>
            <a:p>
              <a:pPr algn="r" defTabSz="1088232"/>
              <a:r>
                <a:rPr lang="en-US" sz="2000" b="1">
                  <a:solidFill>
                    <a:schemeClr val="bg1">
                      <a:lumMod val="85000"/>
                    </a:schemeClr>
                  </a:solidFill>
                  <a:latin typeface="Open Sans" pitchFamily="34" charset="0"/>
                  <a:ea typeface="Open Sans" pitchFamily="34" charset="0"/>
                  <a:cs typeface="Open Sans" pitchFamily="34" charset="0"/>
                </a:rPr>
                <a:t>To the Market</a:t>
              </a:r>
            </a:p>
            <a:p>
              <a:pPr algn="r" defTabSz="1088232"/>
              <a:endParaRPr lang="en-US" sz="1100" b="1">
                <a:solidFill>
                  <a:schemeClr val="bg1">
                    <a:lumMod val="85000"/>
                  </a:schemeClr>
                </a:solidFill>
                <a:latin typeface="Open Sans" pitchFamily="34" charset="0"/>
                <a:ea typeface="Open Sans" pitchFamily="34" charset="0"/>
                <a:cs typeface="Open Sans" pitchFamily="34" charset="0"/>
              </a:endParaRP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6553200" y="3328050"/>
              <a:ext cx="1718154" cy="1364907"/>
            </a:xfrm>
            <a:prstGeom prst="rect">
              <a:avLst/>
            </a:prstGeom>
            <a:noFill/>
            <a:ln w="9525">
              <a:noFill/>
              <a:miter lim="800000"/>
              <a:headEnd/>
              <a:tailEnd/>
            </a:ln>
          </p:spPr>
          <p:txBody>
            <a:bodyPr wrap="square" lIns="45720" tIns="22860" rIns="45720" bIns="22860">
              <a:spAutoFit/>
            </a:bodyPr>
            <a:lstStyle/>
            <a:p>
              <a:pPr defTabSz="1088232"/>
              <a:r>
                <a:rPr lang="en-US" sz="4400">
                  <a:solidFill>
                    <a:schemeClr val="bg1">
                      <a:lumMod val="85000"/>
                    </a:schemeClr>
                  </a:solidFill>
                  <a:latin typeface="Open Sans" pitchFamily="34" charset="0"/>
                  <a:ea typeface="Open Sans" pitchFamily="34" charset="0"/>
                  <a:cs typeface="Open Sans" pitchFamily="34" charset="0"/>
                </a:rPr>
                <a:t>04</a:t>
              </a:r>
              <a:endParaRPr lang="en-US" sz="2000">
                <a:solidFill>
                  <a:schemeClr val="bg1">
                    <a:lumMod val="85000"/>
                  </a:schemeClr>
                </a:solidFill>
                <a:latin typeface="Open Sans" pitchFamily="34" charset="0"/>
                <a:ea typeface="Open Sans" pitchFamily="34" charset="0"/>
                <a:cs typeface="Open Sans" pitchFamily="34" charset="0"/>
              </a:endParaRPr>
            </a:p>
            <a:p>
              <a:pPr defTabSz="1088232"/>
              <a:r>
                <a:rPr lang="en-US" sz="2000" b="1">
                  <a:solidFill>
                    <a:schemeClr val="bg1">
                      <a:lumMod val="85000"/>
                    </a:schemeClr>
                  </a:solidFill>
                  <a:latin typeface="Open Sans" pitchFamily="34" charset="0"/>
                  <a:ea typeface="Open Sans" pitchFamily="34" charset="0"/>
                  <a:cs typeface="Open Sans" pitchFamily="34" charset="0"/>
                </a:rPr>
                <a:t>Factory</a:t>
              </a:r>
            </a:p>
            <a:p>
              <a:pPr defTabSz="1088232"/>
              <a:endParaRPr lang="en-US" sz="1100" b="1">
                <a:solidFill>
                  <a:schemeClr val="bg1">
                    <a:lumMod val="85000"/>
                  </a:schemeClr>
                </a:solidFill>
                <a:latin typeface="Open Sans" pitchFamily="34" charset="0"/>
                <a:ea typeface="Open Sans" pitchFamily="34" charset="0"/>
                <a:cs typeface="Open Sans" pitchFamily="34" charset="0"/>
              </a:endParaRP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19" name="Freeform 10"/>
            <p:cNvSpPr>
              <a:spLocks noEditPoints="1"/>
            </p:cNvSpPr>
            <p:nvPr/>
          </p:nvSpPr>
          <p:spPr bwMode="auto">
            <a:xfrm>
              <a:off x="8183130" y="1824909"/>
              <a:ext cx="229172" cy="201418"/>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0" name="Freeform 13"/>
            <p:cNvSpPr>
              <a:spLocks noEditPoints="1"/>
            </p:cNvSpPr>
            <p:nvPr/>
          </p:nvSpPr>
          <p:spPr bwMode="auto">
            <a:xfrm>
              <a:off x="6030366" y="3205988"/>
              <a:ext cx="307482" cy="271593"/>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21" name="Group 62"/>
            <p:cNvGrpSpPr/>
            <p:nvPr/>
          </p:nvGrpSpPr>
          <p:grpSpPr>
            <a:xfrm>
              <a:off x="3130935" y="3619339"/>
              <a:ext cx="255274" cy="182465"/>
              <a:chOff x="1585913" y="1584325"/>
              <a:chExt cx="461963" cy="330201"/>
            </a:xfrm>
            <a:solidFill>
              <a:srgbClr val="45C1A4"/>
            </a:solidFill>
          </p:grpSpPr>
          <p:sp>
            <p:nvSpPr>
              <p:cNvPr id="22" name="Freeform 13"/>
              <p:cNvSpPr>
                <a:spLocks/>
              </p:cNvSpPr>
              <p:nvPr/>
            </p:nvSpPr>
            <p:spPr bwMode="auto">
              <a:xfrm>
                <a:off x="1585913" y="1646238"/>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Lst>
                <a:ahLst/>
                <a:cxnLst>
                  <a:cxn ang="0">
                    <a:pos x="T0" y="T1"/>
                  </a:cxn>
                  <a:cxn ang="0">
                    <a:pos x="T2" y="T3"/>
                  </a:cxn>
                  <a:cxn ang="0">
                    <a:pos x="T4" y="T5"/>
                  </a:cxn>
                  <a:cxn ang="0">
                    <a:pos x="T6" y="T7"/>
                  </a:cxn>
                  <a:cxn ang="0">
                    <a:pos x="T8" y="T9"/>
                  </a:cxn>
                  <a:cxn ang="0">
                    <a:pos x="T10" y="T11"/>
                  </a:cxn>
                </a:cxnLst>
                <a:rect l="0" t="0" r="r" b="b"/>
                <a:pathLst>
                  <a:path w="291" h="169">
                    <a:moveTo>
                      <a:pt x="0" y="0"/>
                    </a:moveTo>
                    <a:lnTo>
                      <a:pt x="0" y="169"/>
                    </a:lnTo>
                    <a:lnTo>
                      <a:pt x="291" y="169"/>
                    </a:lnTo>
                    <a:lnTo>
                      <a:pt x="291" y="0"/>
                    </a:lnTo>
                    <a:lnTo>
                      <a:pt x="146" y="105"/>
                    </a:lnTo>
                    <a:lnTo>
                      <a:pt x="0" y="0"/>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3" name="Freeform 14"/>
              <p:cNvSpPr>
                <a:spLocks/>
              </p:cNvSpPr>
              <p:nvPr/>
            </p:nvSpPr>
            <p:spPr bwMode="auto">
              <a:xfrm>
                <a:off x="1585913" y="1584325"/>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Lst>
                <a:ahLst/>
                <a:cxnLst>
                  <a:cxn ang="0">
                    <a:pos x="T0" y="T1"/>
                  </a:cxn>
                  <a:cxn ang="0">
                    <a:pos x="T2" y="T3"/>
                  </a:cxn>
                  <a:cxn ang="0">
                    <a:pos x="T4" y="T5"/>
                  </a:cxn>
                  <a:cxn ang="0">
                    <a:pos x="T6" y="T7"/>
                  </a:cxn>
                  <a:cxn ang="0">
                    <a:pos x="T8" y="T9"/>
                  </a:cxn>
                  <a:cxn ang="0">
                    <a:pos x="T10" y="T11"/>
                  </a:cxn>
                </a:cxnLst>
                <a:rect l="0" t="0" r="r" b="b"/>
                <a:pathLst>
                  <a:path w="291" h="121">
                    <a:moveTo>
                      <a:pt x="291" y="17"/>
                    </a:moveTo>
                    <a:lnTo>
                      <a:pt x="291" y="0"/>
                    </a:lnTo>
                    <a:lnTo>
                      <a:pt x="0" y="0"/>
                    </a:lnTo>
                    <a:lnTo>
                      <a:pt x="0" y="17"/>
                    </a:lnTo>
                    <a:lnTo>
                      <a:pt x="146" y="121"/>
                    </a:lnTo>
                    <a:lnTo>
                      <a:pt x="291" y="17"/>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24" name="Freeform 23"/>
            <p:cNvSpPr>
              <a:spLocks/>
            </p:cNvSpPr>
            <p:nvPr/>
          </p:nvSpPr>
          <p:spPr bwMode="auto">
            <a:xfrm>
              <a:off x="1571203" y="2657366"/>
              <a:ext cx="236075" cy="245186"/>
            </a:xfrm>
            <a:custGeom>
              <a:avLst/>
              <a:gdLst>
                <a:gd name="T0" fmla="*/ 100 w 137"/>
                <a:gd name="T1" fmla="*/ 57 h 142"/>
                <a:gd name="T2" fmla="*/ 137 w 137"/>
                <a:gd name="T3" fmla="*/ 57 h 142"/>
                <a:gd name="T4" fmla="*/ 76 w 137"/>
                <a:gd name="T5" fmla="*/ 4 h 142"/>
                <a:gd name="T6" fmla="*/ 70 w 137"/>
                <a:gd name="T7" fmla="*/ 0 h 142"/>
                <a:gd name="T8" fmla="*/ 63 w 137"/>
                <a:gd name="T9" fmla="*/ 4 h 142"/>
                <a:gd name="T10" fmla="*/ 0 w 137"/>
                <a:gd name="T11" fmla="*/ 57 h 142"/>
                <a:gd name="T12" fmla="*/ 40 w 137"/>
                <a:gd name="T13" fmla="*/ 57 h 142"/>
                <a:gd name="T14" fmla="*/ 63 w 137"/>
                <a:gd name="T15" fmla="*/ 4 h 142"/>
                <a:gd name="T16" fmla="*/ 62 w 137"/>
                <a:gd name="T17" fmla="*/ 5 h 142"/>
                <a:gd name="T18" fmla="*/ 44 w 137"/>
                <a:gd name="T19" fmla="*/ 57 h 142"/>
                <a:gd name="T20" fmla="*/ 65 w 137"/>
                <a:gd name="T21" fmla="*/ 57 h 142"/>
                <a:gd name="T22" fmla="*/ 65 w 137"/>
                <a:gd name="T23" fmla="*/ 122 h 142"/>
                <a:gd name="T24" fmla="*/ 65 w 137"/>
                <a:gd name="T25" fmla="*/ 125 h 142"/>
                <a:gd name="T26" fmla="*/ 65 w 137"/>
                <a:gd name="T27" fmla="*/ 130 h 142"/>
                <a:gd name="T28" fmla="*/ 76 w 137"/>
                <a:gd name="T29" fmla="*/ 142 h 142"/>
                <a:gd name="T30" fmla="*/ 88 w 137"/>
                <a:gd name="T31" fmla="*/ 130 h 142"/>
                <a:gd name="T32" fmla="*/ 88 w 137"/>
                <a:gd name="T33" fmla="*/ 125 h 142"/>
                <a:gd name="T34" fmla="*/ 80 w 137"/>
                <a:gd name="T35" fmla="*/ 125 h 142"/>
                <a:gd name="T36" fmla="*/ 80 w 137"/>
                <a:gd name="T37" fmla="*/ 127 h 142"/>
                <a:gd name="T38" fmla="*/ 80 w 137"/>
                <a:gd name="T39" fmla="*/ 129 h 142"/>
                <a:gd name="T40" fmla="*/ 76 w 137"/>
                <a:gd name="T41" fmla="*/ 133 h 142"/>
                <a:gd name="T42" fmla="*/ 73 w 137"/>
                <a:gd name="T43" fmla="*/ 129 h 142"/>
                <a:gd name="T44" fmla="*/ 73 w 137"/>
                <a:gd name="T45" fmla="*/ 127 h 142"/>
                <a:gd name="T46" fmla="*/ 73 w 137"/>
                <a:gd name="T47" fmla="*/ 125 h 142"/>
                <a:gd name="T48" fmla="*/ 73 w 137"/>
                <a:gd name="T49" fmla="*/ 111 h 142"/>
                <a:gd name="T50" fmla="*/ 73 w 137"/>
                <a:gd name="T51" fmla="*/ 57 h 142"/>
                <a:gd name="T52" fmla="*/ 95 w 137"/>
                <a:gd name="T53" fmla="*/ 57 h 142"/>
                <a:gd name="T54" fmla="*/ 77 w 137"/>
                <a:gd name="T55" fmla="*/ 5 h 142"/>
                <a:gd name="T56" fmla="*/ 76 w 137"/>
                <a:gd name="T57" fmla="*/ 4 h 142"/>
                <a:gd name="T58" fmla="*/ 100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100" y="57"/>
                  </a:moveTo>
                  <a:cubicBezTo>
                    <a:pt x="137" y="57"/>
                    <a:pt x="137" y="57"/>
                    <a:pt x="137" y="57"/>
                  </a:cubicBezTo>
                  <a:cubicBezTo>
                    <a:pt x="130" y="28"/>
                    <a:pt x="106" y="7"/>
                    <a:pt x="76" y="4"/>
                  </a:cubicBezTo>
                  <a:cubicBezTo>
                    <a:pt x="75" y="1"/>
                    <a:pt x="73" y="0"/>
                    <a:pt x="70" y="0"/>
                  </a:cubicBezTo>
                  <a:cubicBezTo>
                    <a:pt x="67" y="0"/>
                    <a:pt x="64" y="1"/>
                    <a:pt x="63" y="4"/>
                  </a:cubicBezTo>
                  <a:cubicBezTo>
                    <a:pt x="33" y="6"/>
                    <a:pt x="8" y="28"/>
                    <a:pt x="0" y="57"/>
                  </a:cubicBezTo>
                  <a:cubicBezTo>
                    <a:pt x="40" y="57"/>
                    <a:pt x="40" y="57"/>
                    <a:pt x="40" y="57"/>
                  </a:cubicBezTo>
                  <a:cubicBezTo>
                    <a:pt x="40" y="24"/>
                    <a:pt x="58" y="7"/>
                    <a:pt x="63" y="4"/>
                  </a:cubicBezTo>
                  <a:cubicBezTo>
                    <a:pt x="63" y="4"/>
                    <a:pt x="62" y="5"/>
                    <a:pt x="62" y="5"/>
                  </a:cubicBezTo>
                  <a:cubicBezTo>
                    <a:pt x="41" y="31"/>
                    <a:pt x="44" y="57"/>
                    <a:pt x="44" y="57"/>
                  </a:cubicBezTo>
                  <a:cubicBezTo>
                    <a:pt x="65" y="57"/>
                    <a:pt x="65" y="57"/>
                    <a:pt x="65" y="57"/>
                  </a:cubicBezTo>
                  <a:cubicBezTo>
                    <a:pt x="65" y="122"/>
                    <a:pt x="65" y="122"/>
                    <a:pt x="65" y="122"/>
                  </a:cubicBezTo>
                  <a:cubicBezTo>
                    <a:pt x="65" y="125"/>
                    <a:pt x="65" y="125"/>
                    <a:pt x="65" y="125"/>
                  </a:cubicBezTo>
                  <a:cubicBezTo>
                    <a:pt x="65" y="130"/>
                    <a:pt x="65" y="130"/>
                    <a:pt x="65" y="130"/>
                  </a:cubicBezTo>
                  <a:cubicBezTo>
                    <a:pt x="65" y="136"/>
                    <a:pt x="70" y="142"/>
                    <a:pt x="76" y="142"/>
                  </a:cubicBezTo>
                  <a:cubicBezTo>
                    <a:pt x="83" y="142"/>
                    <a:pt x="88" y="136"/>
                    <a:pt x="88" y="130"/>
                  </a:cubicBezTo>
                  <a:cubicBezTo>
                    <a:pt x="88" y="125"/>
                    <a:pt x="88" y="125"/>
                    <a:pt x="88" y="125"/>
                  </a:cubicBezTo>
                  <a:cubicBezTo>
                    <a:pt x="80" y="125"/>
                    <a:pt x="80" y="125"/>
                    <a:pt x="80" y="125"/>
                  </a:cubicBezTo>
                  <a:cubicBezTo>
                    <a:pt x="80" y="127"/>
                    <a:pt x="80" y="127"/>
                    <a:pt x="80" y="127"/>
                  </a:cubicBezTo>
                  <a:cubicBezTo>
                    <a:pt x="80" y="129"/>
                    <a:pt x="80" y="129"/>
                    <a:pt x="80" y="129"/>
                  </a:cubicBezTo>
                  <a:cubicBezTo>
                    <a:pt x="80" y="131"/>
                    <a:pt x="78" y="133"/>
                    <a:pt x="76" y="133"/>
                  </a:cubicBezTo>
                  <a:cubicBezTo>
                    <a:pt x="74" y="133"/>
                    <a:pt x="73" y="131"/>
                    <a:pt x="73" y="129"/>
                  </a:cubicBezTo>
                  <a:cubicBezTo>
                    <a:pt x="73" y="127"/>
                    <a:pt x="73" y="127"/>
                    <a:pt x="73" y="127"/>
                  </a:cubicBezTo>
                  <a:cubicBezTo>
                    <a:pt x="73" y="125"/>
                    <a:pt x="73" y="125"/>
                    <a:pt x="73" y="125"/>
                  </a:cubicBezTo>
                  <a:cubicBezTo>
                    <a:pt x="73" y="111"/>
                    <a:pt x="73" y="111"/>
                    <a:pt x="73" y="111"/>
                  </a:cubicBezTo>
                  <a:cubicBezTo>
                    <a:pt x="73" y="57"/>
                    <a:pt x="73" y="57"/>
                    <a:pt x="73" y="57"/>
                  </a:cubicBezTo>
                  <a:cubicBezTo>
                    <a:pt x="95" y="57"/>
                    <a:pt x="95" y="57"/>
                    <a:pt x="95" y="57"/>
                  </a:cubicBezTo>
                  <a:cubicBezTo>
                    <a:pt x="95" y="57"/>
                    <a:pt x="98" y="31"/>
                    <a:pt x="77" y="5"/>
                  </a:cubicBezTo>
                  <a:cubicBezTo>
                    <a:pt x="77" y="5"/>
                    <a:pt x="77" y="4"/>
                    <a:pt x="76" y="4"/>
                  </a:cubicBezTo>
                  <a:cubicBezTo>
                    <a:pt x="81" y="7"/>
                    <a:pt x="100" y="24"/>
                    <a:pt x="100" y="5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25" name="Group 66"/>
            <p:cNvGrpSpPr/>
            <p:nvPr/>
          </p:nvGrpSpPr>
          <p:grpSpPr>
            <a:xfrm>
              <a:off x="4944270" y="2284564"/>
              <a:ext cx="291684" cy="181689"/>
              <a:chOff x="5172076" y="1938338"/>
              <a:chExt cx="471488" cy="293688"/>
            </a:xfrm>
            <a:solidFill>
              <a:srgbClr val="45C1A4"/>
            </a:solidFill>
          </p:grpSpPr>
          <p:sp>
            <p:nvSpPr>
              <p:cNvPr id="2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7" name="Rectangle 9"/>
              <p:cNvSpPr>
                <a:spLocks noChangeArrowheads="1"/>
              </p:cNvSpPr>
              <p:nvPr/>
            </p:nvSpPr>
            <p:spPr bwMode="auto">
              <a:xfrm>
                <a:off x="5235576" y="2001838"/>
                <a:ext cx="90488" cy="166688"/>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28" name="Rectangle 10"/>
              <p:cNvSpPr>
                <a:spLocks noChangeArrowheads="1"/>
              </p:cNvSpPr>
              <p:nvPr/>
            </p:nvSpPr>
            <p:spPr bwMode="auto">
              <a:xfrm>
                <a:off x="5341938" y="2001838"/>
                <a:ext cx="85725" cy="166688"/>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Group 2"/>
          <p:cNvGrpSpPr>
            <a:grpSpLocks/>
          </p:cNvGrpSpPr>
          <p:nvPr/>
        </p:nvGrpSpPr>
        <p:grpSpPr bwMode="auto">
          <a:xfrm>
            <a:off x="4638254" y="2217992"/>
            <a:ext cx="2944516" cy="2944519"/>
            <a:chOff x="0" y="0"/>
            <a:chExt cx="5167313" cy="5167313"/>
          </a:xfrm>
        </p:grpSpPr>
        <p:sp>
          <p:nvSpPr>
            <p:cNvPr id="6" name="AutoShape 3"/>
            <p:cNvSpPr>
              <a:spLocks/>
            </p:cNvSpPr>
            <p:nvPr/>
          </p:nvSpPr>
          <p:spPr bwMode="auto">
            <a:xfrm>
              <a:off x="-3" y="0"/>
              <a:ext cx="2747966" cy="5165725"/>
            </a:xfrm>
            <a:custGeom>
              <a:avLst/>
              <a:gdLst>
                <a:gd name="T0" fmla="*/ 1373983 w 21600"/>
                <a:gd name="T1" fmla="*/ 2582863 h 21600"/>
                <a:gd name="T2" fmla="*/ 1373983 w 21600"/>
                <a:gd name="T3" fmla="*/ 2582863 h 21600"/>
                <a:gd name="T4" fmla="*/ 1373983 w 21600"/>
                <a:gd name="T5" fmla="*/ 2582863 h 21600"/>
                <a:gd name="T6" fmla="*/ 1373983 w 21600"/>
                <a:gd name="T7" fmla="*/ 2582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308" y="0"/>
                  </a:moveTo>
                  <a:cubicBezTo>
                    <a:pt x="14701" y="0"/>
                    <a:pt x="9624" y="1210"/>
                    <a:pt x="5949" y="3164"/>
                  </a:cubicBezTo>
                  <a:cubicBezTo>
                    <a:pt x="2319" y="5095"/>
                    <a:pt x="61" y="7754"/>
                    <a:pt x="6" y="10694"/>
                  </a:cubicBezTo>
                  <a:lnTo>
                    <a:pt x="1750" y="11487"/>
                  </a:lnTo>
                  <a:lnTo>
                    <a:pt x="2605" y="11097"/>
                  </a:lnTo>
                  <a:lnTo>
                    <a:pt x="1750" y="11489"/>
                  </a:lnTo>
                  <a:lnTo>
                    <a:pt x="6" y="10694"/>
                  </a:lnTo>
                  <a:cubicBezTo>
                    <a:pt x="6" y="10730"/>
                    <a:pt x="0" y="10765"/>
                    <a:pt x="0" y="10802"/>
                  </a:cubicBezTo>
                  <a:cubicBezTo>
                    <a:pt x="0" y="13784"/>
                    <a:pt x="2278" y="16485"/>
                    <a:pt x="5952" y="18439"/>
                  </a:cubicBezTo>
                  <a:cubicBezTo>
                    <a:pt x="9582" y="20370"/>
                    <a:pt x="14579" y="21571"/>
                    <a:pt x="20106" y="21600"/>
                  </a:cubicBezTo>
                  <a:lnTo>
                    <a:pt x="21600" y="20672"/>
                  </a:lnTo>
                  <a:lnTo>
                    <a:pt x="20237" y="19826"/>
                  </a:lnTo>
                  <a:cubicBezTo>
                    <a:pt x="15579" y="19816"/>
                    <a:pt x="11363" y="18810"/>
                    <a:pt x="8307" y="17185"/>
                  </a:cubicBezTo>
                  <a:cubicBezTo>
                    <a:pt x="5236" y="15551"/>
                    <a:pt x="3338" y="13294"/>
                    <a:pt x="3338" y="10802"/>
                  </a:cubicBezTo>
                  <a:cubicBezTo>
                    <a:pt x="3338" y="10789"/>
                    <a:pt x="3338" y="10778"/>
                    <a:pt x="3338" y="10765"/>
                  </a:cubicBezTo>
                  <a:cubicBezTo>
                    <a:pt x="3338" y="10765"/>
                    <a:pt x="3338" y="10764"/>
                    <a:pt x="3338" y="10763"/>
                  </a:cubicBezTo>
                  <a:lnTo>
                    <a:pt x="3341" y="10763"/>
                  </a:lnTo>
                  <a:cubicBezTo>
                    <a:pt x="3360" y="8286"/>
                    <a:pt x="5252" y="6044"/>
                    <a:pt x="8307" y="4419"/>
                  </a:cubicBezTo>
                  <a:cubicBezTo>
                    <a:pt x="11379" y="2785"/>
                    <a:pt x="15622" y="1774"/>
                    <a:pt x="20308" y="1774"/>
                  </a:cubicBezTo>
                  <a:cubicBezTo>
                    <a:pt x="20333" y="1774"/>
                    <a:pt x="20356" y="1775"/>
                    <a:pt x="20380" y="1775"/>
                  </a:cubicBezTo>
                  <a:lnTo>
                    <a:pt x="19017" y="931"/>
                  </a:lnTo>
                  <a:lnTo>
                    <a:pt x="20511" y="3"/>
                  </a:lnTo>
                  <a:cubicBezTo>
                    <a:pt x="20443" y="3"/>
                    <a:pt x="20377" y="0"/>
                    <a:pt x="20308" y="0"/>
                  </a:cubicBezTo>
                  <a:close/>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7" name="AutoShape 4"/>
            <p:cNvSpPr>
              <a:spLocks/>
            </p:cNvSpPr>
            <p:nvPr/>
          </p:nvSpPr>
          <p:spPr bwMode="auto">
            <a:xfrm>
              <a:off x="2419350" y="0"/>
              <a:ext cx="2747966" cy="5167313"/>
            </a:xfrm>
            <a:custGeom>
              <a:avLst/>
              <a:gdLst>
                <a:gd name="T0" fmla="*/ 1373983 w 21600"/>
                <a:gd name="T1" fmla="*/ 2583657 h 21600"/>
                <a:gd name="T2" fmla="*/ 1373983 w 21600"/>
                <a:gd name="T3" fmla="*/ 2583657 h 21600"/>
                <a:gd name="T4" fmla="*/ 1373983 w 21600"/>
                <a:gd name="T5" fmla="*/ 2583657 h 21600"/>
                <a:gd name="T6" fmla="*/ 1373983 w 21600"/>
                <a:gd name="T7" fmla="*/ 25836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4" y="0"/>
                  </a:moveTo>
                  <a:lnTo>
                    <a:pt x="0" y="928"/>
                  </a:lnTo>
                  <a:lnTo>
                    <a:pt x="1363" y="1774"/>
                  </a:lnTo>
                  <a:cubicBezTo>
                    <a:pt x="6021" y="1784"/>
                    <a:pt x="10237" y="2790"/>
                    <a:pt x="13293" y="4415"/>
                  </a:cubicBezTo>
                  <a:cubicBezTo>
                    <a:pt x="16364" y="6049"/>
                    <a:pt x="18265" y="8306"/>
                    <a:pt x="18265" y="10798"/>
                  </a:cubicBezTo>
                  <a:cubicBezTo>
                    <a:pt x="18265" y="10811"/>
                    <a:pt x="18262" y="10822"/>
                    <a:pt x="18262" y="10835"/>
                  </a:cubicBezTo>
                  <a:lnTo>
                    <a:pt x="18262" y="10837"/>
                  </a:lnTo>
                  <a:lnTo>
                    <a:pt x="18259" y="10837"/>
                  </a:lnTo>
                  <a:cubicBezTo>
                    <a:pt x="18240" y="13314"/>
                    <a:pt x="16348" y="15556"/>
                    <a:pt x="13293" y="17181"/>
                  </a:cubicBezTo>
                  <a:cubicBezTo>
                    <a:pt x="10221" y="18815"/>
                    <a:pt x="5978" y="19826"/>
                    <a:pt x="1292" y="19826"/>
                  </a:cubicBezTo>
                  <a:cubicBezTo>
                    <a:pt x="1267" y="19826"/>
                    <a:pt x="1244" y="19825"/>
                    <a:pt x="1220" y="19825"/>
                  </a:cubicBezTo>
                  <a:lnTo>
                    <a:pt x="2583" y="20669"/>
                  </a:lnTo>
                  <a:lnTo>
                    <a:pt x="1089" y="21597"/>
                  </a:lnTo>
                  <a:cubicBezTo>
                    <a:pt x="1157" y="21597"/>
                    <a:pt x="1223" y="21600"/>
                    <a:pt x="1292" y="21600"/>
                  </a:cubicBezTo>
                  <a:cubicBezTo>
                    <a:pt x="6899" y="21600"/>
                    <a:pt x="11976" y="20390"/>
                    <a:pt x="15651" y="18436"/>
                  </a:cubicBezTo>
                  <a:cubicBezTo>
                    <a:pt x="19281" y="16505"/>
                    <a:pt x="21539" y="13846"/>
                    <a:pt x="21594" y="10906"/>
                  </a:cubicBezTo>
                  <a:cubicBezTo>
                    <a:pt x="21594" y="10870"/>
                    <a:pt x="21600" y="10835"/>
                    <a:pt x="21600" y="10798"/>
                  </a:cubicBezTo>
                  <a:cubicBezTo>
                    <a:pt x="21600" y="7816"/>
                    <a:pt x="19326" y="5115"/>
                    <a:pt x="15651" y="3161"/>
                  </a:cubicBezTo>
                  <a:cubicBezTo>
                    <a:pt x="12021" y="1230"/>
                    <a:pt x="7021" y="29"/>
                    <a:pt x="1494" y="0"/>
                  </a:cubicBezTo>
                  <a:close/>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nvGrpSpPr>
            <p:cNvPr id="8" name="Group 5"/>
            <p:cNvGrpSpPr>
              <a:grpSpLocks/>
            </p:cNvGrpSpPr>
            <p:nvPr/>
          </p:nvGrpSpPr>
          <p:grpSpPr bwMode="auto">
            <a:xfrm>
              <a:off x="649025" y="625054"/>
              <a:ext cx="3869262" cy="3860848"/>
              <a:chOff x="0" y="-1"/>
              <a:chExt cx="3869261" cy="3860849"/>
            </a:xfrm>
          </p:grpSpPr>
          <p:sp>
            <p:nvSpPr>
              <p:cNvPr id="9" name="AutoShape 6"/>
              <p:cNvSpPr>
                <a:spLocks/>
              </p:cNvSpPr>
              <p:nvPr/>
            </p:nvSpPr>
            <p:spPr bwMode="auto">
              <a:xfrm>
                <a:off x="261" y="420"/>
                <a:ext cx="3868740" cy="3860801"/>
              </a:xfrm>
              <a:custGeom>
                <a:avLst/>
                <a:gdLst>
                  <a:gd name="T0" fmla="*/ 1934370 w 21600"/>
                  <a:gd name="T1" fmla="*/ 1930400 h 21600"/>
                  <a:gd name="T2" fmla="*/ 1934370 w 21600"/>
                  <a:gd name="T3" fmla="*/ 1930400 h 21600"/>
                  <a:gd name="T4" fmla="*/ 1934370 w 21600"/>
                  <a:gd name="T5" fmla="*/ 1930400 h 21600"/>
                  <a:gd name="T6" fmla="*/ 1934370 w 21600"/>
                  <a:gd name="T7" fmla="*/ 19304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E25E0E">
                  <a:alpha val="80000"/>
                </a:srgbClr>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0" name="AutoShape 7"/>
              <p:cNvSpPr>
                <a:spLocks/>
              </p:cNvSpPr>
              <p:nvPr/>
            </p:nvSpPr>
            <p:spPr bwMode="auto">
              <a:xfrm>
                <a:off x="778137" y="102020"/>
                <a:ext cx="2455864" cy="3549651"/>
              </a:xfrm>
              <a:custGeom>
                <a:avLst/>
                <a:gdLst>
                  <a:gd name="T0" fmla="*/ 1227932 w 20624"/>
                  <a:gd name="T1" fmla="*/ 1800728 h 21378"/>
                  <a:gd name="T2" fmla="*/ 1227932 w 20624"/>
                  <a:gd name="T3" fmla="*/ 1800728 h 21378"/>
                  <a:gd name="T4" fmla="*/ 1227932 w 20624"/>
                  <a:gd name="T5" fmla="*/ 1800728 h 21378"/>
                  <a:gd name="T6" fmla="*/ 1227932 w 20624"/>
                  <a:gd name="T7" fmla="*/ 1800728 h 213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24" h="21378">
                    <a:moveTo>
                      <a:pt x="10555" y="9976"/>
                    </a:moveTo>
                    <a:cubicBezTo>
                      <a:pt x="9964" y="9881"/>
                      <a:pt x="9449" y="9919"/>
                      <a:pt x="9405" y="10060"/>
                    </a:cubicBezTo>
                    <a:cubicBezTo>
                      <a:pt x="9361" y="10201"/>
                      <a:pt x="9804" y="10393"/>
                      <a:pt x="10395" y="10488"/>
                    </a:cubicBezTo>
                    <a:cubicBezTo>
                      <a:pt x="10986" y="10583"/>
                      <a:pt x="11501" y="10545"/>
                      <a:pt x="11545" y="10403"/>
                    </a:cubicBezTo>
                    <a:cubicBezTo>
                      <a:pt x="11589" y="10262"/>
                      <a:pt x="11146" y="10070"/>
                      <a:pt x="10555" y="9976"/>
                    </a:cubicBezTo>
                    <a:close/>
                    <a:moveTo>
                      <a:pt x="17197" y="13840"/>
                    </a:moveTo>
                    <a:cubicBezTo>
                      <a:pt x="17304" y="13527"/>
                      <a:pt x="17520" y="13167"/>
                      <a:pt x="17348" y="12852"/>
                    </a:cubicBezTo>
                    <a:cubicBezTo>
                      <a:pt x="17183" y="12550"/>
                      <a:pt x="13854" y="11819"/>
                      <a:pt x="13288" y="11819"/>
                    </a:cubicBezTo>
                    <a:cubicBezTo>
                      <a:pt x="12345" y="11819"/>
                      <a:pt x="11372" y="11842"/>
                      <a:pt x="10964" y="12559"/>
                    </a:cubicBezTo>
                    <a:cubicBezTo>
                      <a:pt x="10964" y="12559"/>
                      <a:pt x="8149" y="11691"/>
                      <a:pt x="8151" y="11303"/>
                    </a:cubicBezTo>
                    <a:cubicBezTo>
                      <a:pt x="8152" y="11134"/>
                      <a:pt x="8645" y="10164"/>
                      <a:pt x="8242" y="10160"/>
                    </a:cubicBezTo>
                    <a:cubicBezTo>
                      <a:pt x="7840" y="10155"/>
                      <a:pt x="6651" y="11320"/>
                      <a:pt x="6027" y="10451"/>
                    </a:cubicBezTo>
                    <a:cubicBezTo>
                      <a:pt x="5403" y="9581"/>
                      <a:pt x="6089" y="8451"/>
                      <a:pt x="8346" y="8772"/>
                    </a:cubicBezTo>
                    <a:cubicBezTo>
                      <a:pt x="10141" y="9028"/>
                      <a:pt x="9994" y="9968"/>
                      <a:pt x="10010" y="9314"/>
                    </a:cubicBezTo>
                    <a:cubicBezTo>
                      <a:pt x="10032" y="8445"/>
                      <a:pt x="10911" y="7298"/>
                      <a:pt x="11111" y="7014"/>
                    </a:cubicBezTo>
                    <a:cubicBezTo>
                      <a:pt x="11548" y="6390"/>
                      <a:pt x="12791" y="5882"/>
                      <a:pt x="12877" y="5670"/>
                    </a:cubicBezTo>
                    <a:cubicBezTo>
                      <a:pt x="12877" y="5670"/>
                      <a:pt x="12490" y="5065"/>
                      <a:pt x="12224" y="5052"/>
                    </a:cubicBezTo>
                    <a:cubicBezTo>
                      <a:pt x="11964" y="5040"/>
                      <a:pt x="13723" y="4485"/>
                      <a:pt x="13415" y="4395"/>
                    </a:cubicBezTo>
                    <a:cubicBezTo>
                      <a:pt x="13039" y="4287"/>
                      <a:pt x="11658" y="3484"/>
                      <a:pt x="11207" y="3353"/>
                    </a:cubicBezTo>
                    <a:cubicBezTo>
                      <a:pt x="10825" y="3242"/>
                      <a:pt x="10480" y="2908"/>
                      <a:pt x="10030" y="2928"/>
                    </a:cubicBezTo>
                    <a:cubicBezTo>
                      <a:pt x="9401" y="2956"/>
                      <a:pt x="10692" y="4940"/>
                      <a:pt x="9087" y="4314"/>
                    </a:cubicBezTo>
                    <a:cubicBezTo>
                      <a:pt x="8765" y="4188"/>
                      <a:pt x="7844" y="3986"/>
                      <a:pt x="7682" y="3724"/>
                    </a:cubicBezTo>
                    <a:cubicBezTo>
                      <a:pt x="7533" y="3482"/>
                      <a:pt x="8133" y="2959"/>
                      <a:pt x="8348" y="2793"/>
                    </a:cubicBezTo>
                    <a:cubicBezTo>
                      <a:pt x="8707" y="2516"/>
                      <a:pt x="9496" y="2529"/>
                      <a:pt x="9949" y="2653"/>
                    </a:cubicBezTo>
                    <a:cubicBezTo>
                      <a:pt x="10359" y="2765"/>
                      <a:pt x="10856" y="3137"/>
                      <a:pt x="11304" y="2904"/>
                    </a:cubicBezTo>
                    <a:cubicBezTo>
                      <a:pt x="11774" y="2661"/>
                      <a:pt x="10635" y="1518"/>
                      <a:pt x="9866" y="1417"/>
                    </a:cubicBezTo>
                    <a:cubicBezTo>
                      <a:pt x="9440" y="1361"/>
                      <a:pt x="8856" y="978"/>
                      <a:pt x="8428" y="1040"/>
                    </a:cubicBezTo>
                    <a:cubicBezTo>
                      <a:pt x="8188" y="1075"/>
                      <a:pt x="8232" y="1222"/>
                      <a:pt x="8095" y="1323"/>
                    </a:cubicBezTo>
                    <a:cubicBezTo>
                      <a:pt x="7613" y="1680"/>
                      <a:pt x="7307" y="1187"/>
                      <a:pt x="6872" y="1177"/>
                    </a:cubicBezTo>
                    <a:cubicBezTo>
                      <a:pt x="6217" y="1163"/>
                      <a:pt x="5552" y="1326"/>
                      <a:pt x="5008" y="1578"/>
                    </a:cubicBezTo>
                    <a:cubicBezTo>
                      <a:pt x="4878" y="1410"/>
                      <a:pt x="4766" y="1056"/>
                      <a:pt x="4505" y="967"/>
                    </a:cubicBezTo>
                    <a:cubicBezTo>
                      <a:pt x="4333" y="909"/>
                      <a:pt x="1262" y="2082"/>
                      <a:pt x="1262" y="2082"/>
                    </a:cubicBezTo>
                    <a:cubicBezTo>
                      <a:pt x="1262" y="2082"/>
                      <a:pt x="1124" y="2632"/>
                      <a:pt x="902" y="2689"/>
                    </a:cubicBezTo>
                    <a:cubicBezTo>
                      <a:pt x="680" y="2746"/>
                      <a:pt x="-427" y="2940"/>
                      <a:pt x="179" y="2916"/>
                    </a:cubicBezTo>
                    <a:cubicBezTo>
                      <a:pt x="311" y="2911"/>
                      <a:pt x="1302" y="2735"/>
                      <a:pt x="2332" y="2466"/>
                    </a:cubicBezTo>
                    <a:cubicBezTo>
                      <a:pt x="2318" y="2764"/>
                      <a:pt x="2297" y="3061"/>
                      <a:pt x="2266" y="3358"/>
                    </a:cubicBezTo>
                    <a:cubicBezTo>
                      <a:pt x="2211" y="3889"/>
                      <a:pt x="2175" y="4411"/>
                      <a:pt x="2140" y="4942"/>
                    </a:cubicBezTo>
                    <a:cubicBezTo>
                      <a:pt x="2106" y="5469"/>
                      <a:pt x="1841" y="5980"/>
                      <a:pt x="1632" y="6478"/>
                    </a:cubicBezTo>
                    <a:cubicBezTo>
                      <a:pt x="1484" y="6833"/>
                      <a:pt x="1288" y="7376"/>
                      <a:pt x="1583" y="7723"/>
                    </a:cubicBezTo>
                    <a:cubicBezTo>
                      <a:pt x="2126" y="8363"/>
                      <a:pt x="3361" y="8730"/>
                      <a:pt x="3681" y="9655"/>
                    </a:cubicBezTo>
                    <a:cubicBezTo>
                      <a:pt x="3801" y="9999"/>
                      <a:pt x="3700" y="10198"/>
                      <a:pt x="3991" y="10478"/>
                    </a:cubicBezTo>
                    <a:cubicBezTo>
                      <a:pt x="4742" y="11201"/>
                      <a:pt x="6584" y="11034"/>
                      <a:pt x="7721" y="11656"/>
                    </a:cubicBezTo>
                    <a:cubicBezTo>
                      <a:pt x="8801" y="12247"/>
                      <a:pt x="9939" y="12831"/>
                      <a:pt x="10803" y="12919"/>
                    </a:cubicBezTo>
                    <a:cubicBezTo>
                      <a:pt x="10778" y="12991"/>
                      <a:pt x="9910" y="14631"/>
                      <a:pt x="9937" y="14854"/>
                    </a:cubicBezTo>
                    <a:cubicBezTo>
                      <a:pt x="9967" y="15096"/>
                      <a:pt x="10360" y="15384"/>
                      <a:pt x="10551" y="15566"/>
                    </a:cubicBezTo>
                    <a:cubicBezTo>
                      <a:pt x="10892" y="15888"/>
                      <a:pt x="12388" y="16938"/>
                      <a:pt x="12569" y="17281"/>
                    </a:cubicBezTo>
                    <a:cubicBezTo>
                      <a:pt x="12739" y="17603"/>
                      <a:pt x="12740" y="17992"/>
                      <a:pt x="12546" y="18309"/>
                    </a:cubicBezTo>
                    <a:cubicBezTo>
                      <a:pt x="12326" y="18669"/>
                      <a:pt x="12101" y="19035"/>
                      <a:pt x="11964" y="19417"/>
                    </a:cubicBezTo>
                    <a:cubicBezTo>
                      <a:pt x="11884" y="19641"/>
                      <a:pt x="11389" y="21313"/>
                      <a:pt x="11683" y="21363"/>
                    </a:cubicBezTo>
                    <a:cubicBezTo>
                      <a:pt x="12157" y="21444"/>
                      <a:pt x="12759" y="21167"/>
                      <a:pt x="13053" y="20924"/>
                    </a:cubicBezTo>
                    <a:cubicBezTo>
                      <a:pt x="13223" y="20784"/>
                      <a:pt x="13358" y="20164"/>
                      <a:pt x="13463" y="20050"/>
                    </a:cubicBezTo>
                    <a:cubicBezTo>
                      <a:pt x="13706" y="19783"/>
                      <a:pt x="15141" y="19060"/>
                      <a:pt x="15507" y="18888"/>
                    </a:cubicBezTo>
                    <a:cubicBezTo>
                      <a:pt x="15669" y="18813"/>
                      <a:pt x="19105" y="16948"/>
                      <a:pt x="19470" y="16437"/>
                    </a:cubicBezTo>
                    <a:cubicBezTo>
                      <a:pt x="19498" y="16398"/>
                      <a:pt x="19720" y="15551"/>
                      <a:pt x="20542" y="14254"/>
                    </a:cubicBezTo>
                    <a:cubicBezTo>
                      <a:pt x="21173" y="13258"/>
                      <a:pt x="17973" y="13546"/>
                      <a:pt x="17197" y="13840"/>
                    </a:cubicBezTo>
                    <a:close/>
                    <a:moveTo>
                      <a:pt x="13673" y="1219"/>
                    </a:moveTo>
                    <a:cubicBezTo>
                      <a:pt x="13425" y="1053"/>
                      <a:pt x="11675" y="373"/>
                      <a:pt x="11661" y="379"/>
                    </a:cubicBezTo>
                    <a:cubicBezTo>
                      <a:pt x="11438" y="318"/>
                      <a:pt x="9305" y="-156"/>
                      <a:pt x="9412" y="52"/>
                    </a:cubicBezTo>
                    <a:cubicBezTo>
                      <a:pt x="9598" y="411"/>
                      <a:pt x="11388" y="1499"/>
                      <a:pt x="11584" y="1623"/>
                    </a:cubicBezTo>
                    <a:cubicBezTo>
                      <a:pt x="11848" y="1791"/>
                      <a:pt x="13726" y="3327"/>
                      <a:pt x="14112" y="2968"/>
                    </a:cubicBezTo>
                    <a:cubicBezTo>
                      <a:pt x="14185" y="2900"/>
                      <a:pt x="13749" y="2414"/>
                      <a:pt x="13697" y="2341"/>
                    </a:cubicBezTo>
                    <a:cubicBezTo>
                      <a:pt x="13542" y="2119"/>
                      <a:pt x="13542" y="1935"/>
                      <a:pt x="13573" y="1686"/>
                    </a:cubicBezTo>
                    <a:cubicBezTo>
                      <a:pt x="13588" y="1559"/>
                      <a:pt x="13735" y="1261"/>
                      <a:pt x="13673" y="121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grpSp>
        <p:nvGrpSpPr>
          <p:cNvPr id="11" name="Group 3"/>
          <p:cNvGrpSpPr>
            <a:grpSpLocks/>
          </p:cNvGrpSpPr>
          <p:nvPr/>
        </p:nvGrpSpPr>
        <p:grpSpPr bwMode="auto">
          <a:xfrm>
            <a:off x="1060847" y="1537703"/>
            <a:ext cx="1040884" cy="1040655"/>
            <a:chOff x="-1" y="0"/>
            <a:chExt cx="1730446" cy="1730446"/>
          </a:xfrm>
        </p:grpSpPr>
        <p:sp>
          <p:nvSpPr>
            <p:cNvPr id="12" name="AutoShape 4"/>
            <p:cNvSpPr>
              <a:spLocks/>
            </p:cNvSpPr>
            <p:nvPr/>
          </p:nvSpPr>
          <p:spPr bwMode="auto">
            <a:xfrm>
              <a:off x="435" y="393"/>
              <a:ext cx="1730010" cy="1730392"/>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3" name="AutoShape 5"/>
            <p:cNvSpPr>
              <a:spLocks/>
            </p:cNvSpPr>
            <p:nvPr/>
          </p:nvSpPr>
          <p:spPr bwMode="auto">
            <a:xfrm>
              <a:off x="370244" y="294083"/>
              <a:ext cx="990391" cy="965209"/>
            </a:xfrm>
            <a:custGeom>
              <a:avLst/>
              <a:gdLst>
                <a:gd name="T0" fmla="*/ 495196 w 21600"/>
                <a:gd name="T1" fmla="*/ 482605 h 21600"/>
                <a:gd name="T2" fmla="*/ 495196 w 21600"/>
                <a:gd name="T3" fmla="*/ 482605 h 21600"/>
                <a:gd name="T4" fmla="*/ 495196 w 21600"/>
                <a:gd name="T5" fmla="*/ 482605 h 21600"/>
                <a:gd name="T6" fmla="*/ 495196 w 21600"/>
                <a:gd name="T7" fmla="*/ 48260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414" y="20035"/>
                  </a:moveTo>
                  <a:lnTo>
                    <a:pt x="16338" y="20035"/>
                  </a:lnTo>
                  <a:lnTo>
                    <a:pt x="16338" y="17900"/>
                  </a:lnTo>
                  <a:lnTo>
                    <a:pt x="18414" y="17900"/>
                  </a:lnTo>
                  <a:cubicBezTo>
                    <a:pt x="18414" y="17900"/>
                    <a:pt x="18414" y="20035"/>
                    <a:pt x="18414" y="20035"/>
                  </a:cubicBezTo>
                  <a:close/>
                  <a:moveTo>
                    <a:pt x="15126" y="20035"/>
                  </a:moveTo>
                  <a:lnTo>
                    <a:pt x="13050" y="20035"/>
                  </a:lnTo>
                  <a:lnTo>
                    <a:pt x="13050" y="17900"/>
                  </a:lnTo>
                  <a:lnTo>
                    <a:pt x="15126" y="17900"/>
                  </a:lnTo>
                  <a:cubicBezTo>
                    <a:pt x="15126" y="17900"/>
                    <a:pt x="15126" y="20035"/>
                    <a:pt x="15126" y="20035"/>
                  </a:cubicBezTo>
                  <a:close/>
                  <a:moveTo>
                    <a:pt x="11838" y="20035"/>
                  </a:moveTo>
                  <a:lnTo>
                    <a:pt x="9762" y="20035"/>
                  </a:lnTo>
                  <a:lnTo>
                    <a:pt x="9762" y="17900"/>
                  </a:lnTo>
                  <a:lnTo>
                    <a:pt x="11838" y="17900"/>
                  </a:lnTo>
                  <a:cubicBezTo>
                    <a:pt x="11838" y="17900"/>
                    <a:pt x="11838" y="20035"/>
                    <a:pt x="11838" y="20035"/>
                  </a:cubicBezTo>
                  <a:close/>
                  <a:moveTo>
                    <a:pt x="13677" y="7653"/>
                  </a:moveTo>
                  <a:cubicBezTo>
                    <a:pt x="13978" y="7653"/>
                    <a:pt x="14225" y="7905"/>
                    <a:pt x="14225" y="8217"/>
                  </a:cubicBezTo>
                  <a:lnTo>
                    <a:pt x="14225" y="10189"/>
                  </a:lnTo>
                  <a:lnTo>
                    <a:pt x="11416" y="10189"/>
                  </a:lnTo>
                  <a:lnTo>
                    <a:pt x="11281" y="7653"/>
                  </a:lnTo>
                  <a:cubicBezTo>
                    <a:pt x="11281" y="7653"/>
                    <a:pt x="13677" y="7653"/>
                    <a:pt x="13677" y="7653"/>
                  </a:cubicBezTo>
                  <a:close/>
                  <a:moveTo>
                    <a:pt x="8723" y="12020"/>
                  </a:moveTo>
                  <a:lnTo>
                    <a:pt x="6712" y="13616"/>
                  </a:lnTo>
                  <a:lnTo>
                    <a:pt x="6576" y="13616"/>
                  </a:lnTo>
                  <a:lnTo>
                    <a:pt x="6576" y="9777"/>
                  </a:lnTo>
                  <a:cubicBezTo>
                    <a:pt x="6576" y="9120"/>
                    <a:pt x="6091" y="8577"/>
                    <a:pt x="5469" y="8507"/>
                  </a:cubicBezTo>
                  <a:lnTo>
                    <a:pt x="5469" y="7653"/>
                  </a:lnTo>
                  <a:lnTo>
                    <a:pt x="8922" y="7653"/>
                  </a:lnTo>
                  <a:cubicBezTo>
                    <a:pt x="8922" y="7653"/>
                    <a:pt x="8723" y="12020"/>
                    <a:pt x="8723" y="12020"/>
                  </a:cubicBezTo>
                  <a:close/>
                  <a:moveTo>
                    <a:pt x="8550" y="20035"/>
                  </a:moveTo>
                  <a:lnTo>
                    <a:pt x="6474" y="20035"/>
                  </a:lnTo>
                  <a:lnTo>
                    <a:pt x="6474" y="17900"/>
                  </a:lnTo>
                  <a:lnTo>
                    <a:pt x="8550" y="17900"/>
                  </a:lnTo>
                  <a:cubicBezTo>
                    <a:pt x="8550" y="17900"/>
                    <a:pt x="8550" y="20035"/>
                    <a:pt x="8550" y="20035"/>
                  </a:cubicBezTo>
                  <a:close/>
                  <a:moveTo>
                    <a:pt x="5262" y="20035"/>
                  </a:moveTo>
                  <a:lnTo>
                    <a:pt x="3186" y="20035"/>
                  </a:lnTo>
                  <a:lnTo>
                    <a:pt x="3186" y="17900"/>
                  </a:lnTo>
                  <a:lnTo>
                    <a:pt x="5262" y="17900"/>
                  </a:lnTo>
                  <a:cubicBezTo>
                    <a:pt x="5262" y="17900"/>
                    <a:pt x="5262" y="20035"/>
                    <a:pt x="5262" y="20035"/>
                  </a:cubicBezTo>
                  <a:close/>
                  <a:moveTo>
                    <a:pt x="2009" y="8500"/>
                  </a:moveTo>
                  <a:lnTo>
                    <a:pt x="2009" y="8217"/>
                  </a:lnTo>
                  <a:cubicBezTo>
                    <a:pt x="2009" y="7905"/>
                    <a:pt x="2255" y="7653"/>
                    <a:pt x="2557" y="7653"/>
                  </a:cubicBezTo>
                  <a:lnTo>
                    <a:pt x="5195" y="7653"/>
                  </a:lnTo>
                  <a:lnTo>
                    <a:pt x="5195" y="8507"/>
                  </a:lnTo>
                  <a:cubicBezTo>
                    <a:pt x="4572" y="8577"/>
                    <a:pt x="4087" y="9120"/>
                    <a:pt x="4087" y="9777"/>
                  </a:cubicBezTo>
                  <a:lnTo>
                    <a:pt x="4087" y="13616"/>
                  </a:lnTo>
                  <a:lnTo>
                    <a:pt x="3220" y="13616"/>
                  </a:lnTo>
                  <a:lnTo>
                    <a:pt x="3220" y="9777"/>
                  </a:lnTo>
                  <a:cubicBezTo>
                    <a:pt x="3220" y="9083"/>
                    <a:pt x="2680" y="8518"/>
                    <a:pt x="2009" y="8500"/>
                  </a:cubicBezTo>
                  <a:close/>
                  <a:moveTo>
                    <a:pt x="21208" y="14178"/>
                  </a:moveTo>
                  <a:lnTo>
                    <a:pt x="21071" y="12090"/>
                  </a:lnTo>
                  <a:lnTo>
                    <a:pt x="20546" y="12090"/>
                  </a:lnTo>
                  <a:lnTo>
                    <a:pt x="20409" y="14178"/>
                  </a:lnTo>
                  <a:lnTo>
                    <a:pt x="19270" y="14178"/>
                  </a:lnTo>
                  <a:lnTo>
                    <a:pt x="19133" y="12090"/>
                  </a:lnTo>
                  <a:lnTo>
                    <a:pt x="18608" y="12090"/>
                  </a:lnTo>
                  <a:lnTo>
                    <a:pt x="18471" y="14178"/>
                  </a:lnTo>
                  <a:lnTo>
                    <a:pt x="17170" y="14178"/>
                  </a:lnTo>
                  <a:lnTo>
                    <a:pt x="17170" y="10188"/>
                  </a:lnTo>
                  <a:lnTo>
                    <a:pt x="14498" y="10188"/>
                  </a:lnTo>
                  <a:lnTo>
                    <a:pt x="14498" y="8216"/>
                  </a:lnTo>
                  <a:cubicBezTo>
                    <a:pt x="14498" y="7750"/>
                    <a:pt x="14130" y="7371"/>
                    <a:pt x="13676" y="7371"/>
                  </a:cubicBezTo>
                  <a:lnTo>
                    <a:pt x="11265" y="7371"/>
                  </a:lnTo>
                  <a:lnTo>
                    <a:pt x="10868" y="0"/>
                  </a:lnTo>
                  <a:lnTo>
                    <a:pt x="9270" y="0"/>
                  </a:lnTo>
                  <a:lnTo>
                    <a:pt x="8933" y="7371"/>
                  </a:lnTo>
                  <a:lnTo>
                    <a:pt x="2556" y="7371"/>
                  </a:lnTo>
                  <a:cubicBezTo>
                    <a:pt x="2103" y="7371"/>
                    <a:pt x="1734" y="7750"/>
                    <a:pt x="1734" y="8216"/>
                  </a:cubicBezTo>
                  <a:lnTo>
                    <a:pt x="1734" y="8522"/>
                  </a:lnTo>
                  <a:cubicBezTo>
                    <a:pt x="1162" y="8637"/>
                    <a:pt x="730" y="9156"/>
                    <a:pt x="730" y="9777"/>
                  </a:cubicBezTo>
                  <a:lnTo>
                    <a:pt x="730" y="13615"/>
                  </a:lnTo>
                  <a:lnTo>
                    <a:pt x="0" y="13615"/>
                  </a:lnTo>
                  <a:lnTo>
                    <a:pt x="0" y="21600"/>
                  </a:lnTo>
                  <a:lnTo>
                    <a:pt x="21600" y="21600"/>
                  </a:lnTo>
                  <a:lnTo>
                    <a:pt x="21600" y="14178"/>
                  </a:lnTo>
                  <a:cubicBezTo>
                    <a:pt x="21600" y="14178"/>
                    <a:pt x="21208" y="14178"/>
                    <a:pt x="21208" y="1417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14" name="Group 13"/>
          <p:cNvGrpSpPr>
            <a:grpSpLocks/>
          </p:cNvGrpSpPr>
          <p:nvPr/>
        </p:nvGrpSpPr>
        <p:grpSpPr bwMode="auto">
          <a:xfrm>
            <a:off x="2562641" y="2747536"/>
            <a:ext cx="1393958" cy="1393650"/>
            <a:chOff x="-1" y="0"/>
            <a:chExt cx="1730446" cy="1730446"/>
          </a:xfrm>
        </p:grpSpPr>
        <p:sp>
          <p:nvSpPr>
            <p:cNvPr id="15" name="AutoShape 14"/>
            <p:cNvSpPr>
              <a:spLocks/>
            </p:cNvSpPr>
            <p:nvPr/>
          </p:nvSpPr>
          <p:spPr bwMode="auto">
            <a:xfrm>
              <a:off x="435" y="54"/>
              <a:ext cx="1730010" cy="1730392"/>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6" name="AutoShape 15"/>
            <p:cNvSpPr>
              <a:spLocks/>
            </p:cNvSpPr>
            <p:nvPr/>
          </p:nvSpPr>
          <p:spPr bwMode="auto">
            <a:xfrm>
              <a:off x="306757" y="381058"/>
              <a:ext cx="1117364" cy="841383"/>
            </a:xfrm>
            <a:custGeom>
              <a:avLst/>
              <a:gdLst>
                <a:gd name="T0" fmla="*/ 558682 w 21600"/>
                <a:gd name="T1" fmla="*/ 420692 h 21600"/>
                <a:gd name="T2" fmla="*/ 558682 w 21600"/>
                <a:gd name="T3" fmla="*/ 420692 h 21600"/>
                <a:gd name="T4" fmla="*/ 558682 w 21600"/>
                <a:gd name="T5" fmla="*/ 420692 h 21600"/>
                <a:gd name="T6" fmla="*/ 558682 w 21600"/>
                <a:gd name="T7" fmla="*/ 4206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77" y="10069"/>
                  </a:moveTo>
                  <a:cubicBezTo>
                    <a:pt x="13591" y="10069"/>
                    <a:pt x="12956" y="9222"/>
                    <a:pt x="12956" y="8178"/>
                  </a:cubicBezTo>
                  <a:cubicBezTo>
                    <a:pt x="12956" y="7133"/>
                    <a:pt x="13591" y="6286"/>
                    <a:pt x="14377" y="6286"/>
                  </a:cubicBezTo>
                  <a:cubicBezTo>
                    <a:pt x="15161" y="6286"/>
                    <a:pt x="15797" y="7133"/>
                    <a:pt x="15797" y="8178"/>
                  </a:cubicBezTo>
                  <a:cubicBezTo>
                    <a:pt x="15797" y="9222"/>
                    <a:pt x="15161" y="10069"/>
                    <a:pt x="14377" y="10069"/>
                  </a:cubicBezTo>
                  <a:close/>
                  <a:moveTo>
                    <a:pt x="9355" y="17542"/>
                  </a:moveTo>
                  <a:lnTo>
                    <a:pt x="6514" y="17542"/>
                  </a:lnTo>
                  <a:lnTo>
                    <a:pt x="6514" y="13759"/>
                  </a:lnTo>
                  <a:lnTo>
                    <a:pt x="9355" y="13759"/>
                  </a:lnTo>
                  <a:cubicBezTo>
                    <a:pt x="9355" y="13759"/>
                    <a:pt x="9355" y="17542"/>
                    <a:pt x="9355" y="17542"/>
                  </a:cubicBezTo>
                  <a:close/>
                  <a:moveTo>
                    <a:pt x="4885" y="17542"/>
                  </a:moveTo>
                  <a:lnTo>
                    <a:pt x="2045" y="17542"/>
                  </a:lnTo>
                  <a:lnTo>
                    <a:pt x="2045" y="13759"/>
                  </a:lnTo>
                  <a:lnTo>
                    <a:pt x="4885" y="13759"/>
                  </a:lnTo>
                  <a:cubicBezTo>
                    <a:pt x="4885" y="13759"/>
                    <a:pt x="4885" y="17542"/>
                    <a:pt x="4885" y="17542"/>
                  </a:cubicBezTo>
                  <a:close/>
                  <a:moveTo>
                    <a:pt x="14377" y="1737"/>
                  </a:moveTo>
                  <a:lnTo>
                    <a:pt x="7198" y="11684"/>
                  </a:lnTo>
                  <a:lnTo>
                    <a:pt x="624" y="11684"/>
                  </a:lnTo>
                  <a:lnTo>
                    <a:pt x="624" y="21600"/>
                  </a:lnTo>
                  <a:lnTo>
                    <a:pt x="12488" y="21600"/>
                  </a:lnTo>
                  <a:lnTo>
                    <a:pt x="12488" y="13750"/>
                  </a:lnTo>
                  <a:lnTo>
                    <a:pt x="16265" y="13750"/>
                  </a:lnTo>
                  <a:lnTo>
                    <a:pt x="16265" y="21600"/>
                  </a:lnTo>
                  <a:lnTo>
                    <a:pt x="20961" y="21600"/>
                  </a:lnTo>
                  <a:lnTo>
                    <a:pt x="20961" y="11747"/>
                  </a:lnTo>
                  <a:lnTo>
                    <a:pt x="21600" y="11747"/>
                  </a:lnTo>
                  <a:cubicBezTo>
                    <a:pt x="21600" y="11747"/>
                    <a:pt x="14377" y="1737"/>
                    <a:pt x="14377" y="1737"/>
                  </a:cubicBezTo>
                  <a:close/>
                  <a:moveTo>
                    <a:pt x="21585" y="9988"/>
                  </a:moveTo>
                  <a:lnTo>
                    <a:pt x="21585" y="10640"/>
                  </a:lnTo>
                  <a:lnTo>
                    <a:pt x="14376" y="652"/>
                  </a:lnTo>
                  <a:lnTo>
                    <a:pt x="6905" y="11004"/>
                  </a:lnTo>
                  <a:lnTo>
                    <a:pt x="0" y="11004"/>
                  </a:lnTo>
                  <a:lnTo>
                    <a:pt x="4124" y="5099"/>
                  </a:lnTo>
                  <a:lnTo>
                    <a:pt x="10696" y="5099"/>
                  </a:lnTo>
                  <a:lnTo>
                    <a:pt x="14376" y="0"/>
                  </a:lnTo>
                  <a:cubicBezTo>
                    <a:pt x="14376" y="0"/>
                    <a:pt x="21585" y="9988"/>
                    <a:pt x="21585" y="9988"/>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17" name="Group 20"/>
          <p:cNvGrpSpPr>
            <a:grpSpLocks/>
          </p:cNvGrpSpPr>
          <p:nvPr/>
        </p:nvGrpSpPr>
        <p:grpSpPr bwMode="auto">
          <a:xfrm>
            <a:off x="1712448" y="4949215"/>
            <a:ext cx="861062" cy="860873"/>
            <a:chOff x="-1" y="0"/>
            <a:chExt cx="1730446" cy="1730446"/>
          </a:xfrm>
        </p:grpSpPr>
        <p:sp>
          <p:nvSpPr>
            <p:cNvPr id="18" name="AutoShape 21"/>
            <p:cNvSpPr>
              <a:spLocks/>
            </p:cNvSpPr>
            <p:nvPr/>
          </p:nvSpPr>
          <p:spPr bwMode="auto">
            <a:xfrm>
              <a:off x="435" y="731"/>
              <a:ext cx="1730010" cy="1730393"/>
            </a:xfrm>
            <a:custGeom>
              <a:avLst/>
              <a:gdLst>
                <a:gd name="T0" fmla="*/ 864961 w 19679"/>
                <a:gd name="T1" fmla="*/ 949654 h 19679"/>
                <a:gd name="T2" fmla="*/ 864961 w 19679"/>
                <a:gd name="T3" fmla="*/ 949654 h 19679"/>
                <a:gd name="T4" fmla="*/ 864961 w 19679"/>
                <a:gd name="T5" fmla="*/ 949654 h 19679"/>
                <a:gd name="T6" fmla="*/ 864961 w 19679"/>
                <a:gd name="T7" fmla="*/ 94965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19" name="AutoShape 22"/>
            <p:cNvSpPr>
              <a:spLocks/>
            </p:cNvSpPr>
            <p:nvPr/>
          </p:nvSpPr>
          <p:spPr bwMode="auto">
            <a:xfrm>
              <a:off x="314694" y="457936"/>
              <a:ext cx="1101493" cy="815983"/>
            </a:xfrm>
            <a:custGeom>
              <a:avLst/>
              <a:gdLst>
                <a:gd name="T0" fmla="*/ 550747 w 21600"/>
                <a:gd name="T1" fmla="*/ 407992 h 21600"/>
                <a:gd name="T2" fmla="*/ 550747 w 21600"/>
                <a:gd name="T3" fmla="*/ 407992 h 21600"/>
                <a:gd name="T4" fmla="*/ 550747 w 21600"/>
                <a:gd name="T5" fmla="*/ 407992 h 21600"/>
                <a:gd name="T6" fmla="*/ 550747 w 21600"/>
                <a:gd name="T7" fmla="*/ 40799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83" y="7747"/>
                  </a:moveTo>
                  <a:lnTo>
                    <a:pt x="7783" y="1308"/>
                  </a:lnTo>
                  <a:lnTo>
                    <a:pt x="10731" y="1308"/>
                  </a:lnTo>
                  <a:lnTo>
                    <a:pt x="11764" y="7747"/>
                  </a:lnTo>
                  <a:cubicBezTo>
                    <a:pt x="11764" y="7747"/>
                    <a:pt x="7783" y="7747"/>
                    <a:pt x="7783" y="7747"/>
                  </a:cubicBezTo>
                  <a:close/>
                  <a:moveTo>
                    <a:pt x="7228" y="7747"/>
                  </a:moveTo>
                  <a:lnTo>
                    <a:pt x="2795" y="7747"/>
                  </a:lnTo>
                  <a:lnTo>
                    <a:pt x="2795" y="1308"/>
                  </a:lnTo>
                  <a:lnTo>
                    <a:pt x="7228" y="1308"/>
                  </a:lnTo>
                  <a:cubicBezTo>
                    <a:pt x="7228" y="1308"/>
                    <a:pt x="7228" y="7747"/>
                    <a:pt x="7228" y="7747"/>
                  </a:cubicBezTo>
                  <a:close/>
                  <a:moveTo>
                    <a:pt x="12264" y="7747"/>
                  </a:moveTo>
                  <a:lnTo>
                    <a:pt x="11171" y="913"/>
                  </a:lnTo>
                  <a:lnTo>
                    <a:pt x="11434" y="0"/>
                  </a:lnTo>
                  <a:lnTo>
                    <a:pt x="1906" y="0"/>
                  </a:lnTo>
                  <a:lnTo>
                    <a:pt x="2280" y="1308"/>
                  </a:lnTo>
                  <a:lnTo>
                    <a:pt x="2280" y="7644"/>
                  </a:lnTo>
                  <a:lnTo>
                    <a:pt x="0" y="11211"/>
                  </a:lnTo>
                  <a:lnTo>
                    <a:pt x="593" y="11211"/>
                  </a:lnTo>
                  <a:cubicBezTo>
                    <a:pt x="1530" y="9532"/>
                    <a:pt x="3019" y="8445"/>
                    <a:pt x="4691" y="8445"/>
                  </a:cubicBezTo>
                  <a:cubicBezTo>
                    <a:pt x="7521" y="8445"/>
                    <a:pt x="9825" y="11558"/>
                    <a:pt x="9825" y="15384"/>
                  </a:cubicBezTo>
                  <a:cubicBezTo>
                    <a:pt x="9825" y="15779"/>
                    <a:pt x="9800" y="16165"/>
                    <a:pt x="9753" y="16543"/>
                  </a:cubicBezTo>
                  <a:lnTo>
                    <a:pt x="14797" y="16543"/>
                  </a:lnTo>
                  <a:cubicBezTo>
                    <a:pt x="14994" y="14050"/>
                    <a:pt x="16559" y="12100"/>
                    <a:pt x="18455" y="12100"/>
                  </a:cubicBezTo>
                  <a:cubicBezTo>
                    <a:pt x="19238" y="12100"/>
                    <a:pt x="19964" y="12430"/>
                    <a:pt x="20560" y="12998"/>
                  </a:cubicBezTo>
                  <a:lnTo>
                    <a:pt x="20766" y="8499"/>
                  </a:lnTo>
                  <a:cubicBezTo>
                    <a:pt x="20766" y="8499"/>
                    <a:pt x="12264" y="7747"/>
                    <a:pt x="12264" y="7747"/>
                  </a:cubicBezTo>
                  <a:close/>
                  <a:moveTo>
                    <a:pt x="18456" y="18711"/>
                  </a:moveTo>
                  <a:cubicBezTo>
                    <a:pt x="17787" y="18711"/>
                    <a:pt x="17244" y="17976"/>
                    <a:pt x="17244" y="17073"/>
                  </a:cubicBezTo>
                  <a:cubicBezTo>
                    <a:pt x="17244" y="16170"/>
                    <a:pt x="17787" y="15435"/>
                    <a:pt x="18456" y="15435"/>
                  </a:cubicBezTo>
                  <a:cubicBezTo>
                    <a:pt x="19124" y="15435"/>
                    <a:pt x="19667" y="16170"/>
                    <a:pt x="19667" y="17073"/>
                  </a:cubicBezTo>
                  <a:cubicBezTo>
                    <a:pt x="19667" y="17976"/>
                    <a:pt x="19124" y="18711"/>
                    <a:pt x="18456" y="18711"/>
                  </a:cubicBezTo>
                  <a:close/>
                  <a:moveTo>
                    <a:pt x="18456" y="20017"/>
                  </a:moveTo>
                  <a:cubicBezTo>
                    <a:pt x="17255" y="20017"/>
                    <a:pt x="16277" y="18696"/>
                    <a:pt x="16277" y="17073"/>
                  </a:cubicBezTo>
                  <a:cubicBezTo>
                    <a:pt x="16277" y="15450"/>
                    <a:pt x="17255" y="14129"/>
                    <a:pt x="18456" y="14129"/>
                  </a:cubicBezTo>
                  <a:cubicBezTo>
                    <a:pt x="19657" y="14129"/>
                    <a:pt x="20634" y="15450"/>
                    <a:pt x="20634" y="17073"/>
                  </a:cubicBezTo>
                  <a:cubicBezTo>
                    <a:pt x="20634" y="18696"/>
                    <a:pt x="19657" y="20017"/>
                    <a:pt x="18456" y="20017"/>
                  </a:cubicBezTo>
                  <a:close/>
                  <a:moveTo>
                    <a:pt x="18456" y="12823"/>
                  </a:moveTo>
                  <a:cubicBezTo>
                    <a:pt x="16719" y="12823"/>
                    <a:pt x="15311" y="14726"/>
                    <a:pt x="15311" y="17073"/>
                  </a:cubicBezTo>
                  <a:cubicBezTo>
                    <a:pt x="15311" y="19420"/>
                    <a:pt x="16719" y="21323"/>
                    <a:pt x="18456" y="21323"/>
                  </a:cubicBezTo>
                  <a:cubicBezTo>
                    <a:pt x="20192" y="21323"/>
                    <a:pt x="21600" y="19420"/>
                    <a:pt x="21600" y="17073"/>
                  </a:cubicBezTo>
                  <a:cubicBezTo>
                    <a:pt x="21600" y="14726"/>
                    <a:pt x="20192" y="12823"/>
                    <a:pt x="18456" y="12823"/>
                  </a:cubicBezTo>
                  <a:close/>
                  <a:moveTo>
                    <a:pt x="4691" y="17682"/>
                  </a:moveTo>
                  <a:cubicBezTo>
                    <a:pt x="3754" y="17682"/>
                    <a:pt x="2991" y="16651"/>
                    <a:pt x="2991" y="15385"/>
                  </a:cubicBezTo>
                  <a:cubicBezTo>
                    <a:pt x="2991" y="14118"/>
                    <a:pt x="3754" y="13087"/>
                    <a:pt x="4691" y="13087"/>
                  </a:cubicBezTo>
                  <a:cubicBezTo>
                    <a:pt x="5628" y="13087"/>
                    <a:pt x="6391" y="14118"/>
                    <a:pt x="6391" y="15385"/>
                  </a:cubicBezTo>
                  <a:cubicBezTo>
                    <a:pt x="6391" y="16651"/>
                    <a:pt x="5628" y="17682"/>
                    <a:pt x="4691" y="17682"/>
                  </a:cubicBezTo>
                  <a:close/>
                  <a:moveTo>
                    <a:pt x="4691" y="18988"/>
                  </a:moveTo>
                  <a:cubicBezTo>
                    <a:pt x="3221" y="18988"/>
                    <a:pt x="2025" y="17372"/>
                    <a:pt x="2025" y="15385"/>
                  </a:cubicBezTo>
                  <a:cubicBezTo>
                    <a:pt x="2025" y="13398"/>
                    <a:pt x="3221" y="11781"/>
                    <a:pt x="4691" y="11781"/>
                  </a:cubicBezTo>
                  <a:cubicBezTo>
                    <a:pt x="6161" y="11781"/>
                    <a:pt x="7357" y="13398"/>
                    <a:pt x="7357" y="15385"/>
                  </a:cubicBezTo>
                  <a:cubicBezTo>
                    <a:pt x="7357" y="17372"/>
                    <a:pt x="6161" y="18988"/>
                    <a:pt x="4691" y="18988"/>
                  </a:cubicBezTo>
                  <a:close/>
                  <a:moveTo>
                    <a:pt x="4691" y="9169"/>
                  </a:moveTo>
                  <a:cubicBezTo>
                    <a:pt x="2151" y="9169"/>
                    <a:pt x="93" y="11952"/>
                    <a:pt x="93" y="15385"/>
                  </a:cubicBezTo>
                  <a:cubicBezTo>
                    <a:pt x="93" y="18817"/>
                    <a:pt x="2151" y="21600"/>
                    <a:pt x="4691" y="21600"/>
                  </a:cubicBezTo>
                  <a:cubicBezTo>
                    <a:pt x="7231" y="21600"/>
                    <a:pt x="9290" y="18817"/>
                    <a:pt x="9290" y="15385"/>
                  </a:cubicBezTo>
                  <a:cubicBezTo>
                    <a:pt x="9290" y="11952"/>
                    <a:pt x="7231" y="9169"/>
                    <a:pt x="4691" y="9169"/>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0" name="Group 5"/>
          <p:cNvGrpSpPr>
            <a:grpSpLocks/>
          </p:cNvGrpSpPr>
          <p:nvPr/>
        </p:nvGrpSpPr>
        <p:grpSpPr bwMode="auto">
          <a:xfrm>
            <a:off x="9859133" y="4802583"/>
            <a:ext cx="842589" cy="842849"/>
            <a:chOff x="-1" y="0"/>
            <a:chExt cx="1730446" cy="1730446"/>
          </a:xfrm>
        </p:grpSpPr>
        <p:sp>
          <p:nvSpPr>
            <p:cNvPr id="21" name="AutoShape 6"/>
            <p:cNvSpPr>
              <a:spLocks/>
            </p:cNvSpPr>
            <p:nvPr/>
          </p:nvSpPr>
          <p:spPr bwMode="auto">
            <a:xfrm>
              <a:off x="34" y="0"/>
              <a:ext cx="1730375"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2" name="AutoShape 7"/>
            <p:cNvSpPr>
              <a:spLocks/>
            </p:cNvSpPr>
            <p:nvPr/>
          </p:nvSpPr>
          <p:spPr bwMode="auto">
            <a:xfrm>
              <a:off x="542959" y="407863"/>
              <a:ext cx="644525" cy="914119"/>
            </a:xfrm>
            <a:custGeom>
              <a:avLst/>
              <a:gdLst>
                <a:gd name="T0" fmla="*/ 322263 w 21600"/>
                <a:gd name="T1" fmla="*/ 457060 h 21600"/>
                <a:gd name="T2" fmla="*/ 322263 w 21600"/>
                <a:gd name="T3" fmla="*/ 457060 h 21600"/>
                <a:gd name="T4" fmla="*/ 322263 w 21600"/>
                <a:gd name="T5" fmla="*/ 457060 h 21600"/>
                <a:gd name="T6" fmla="*/ 322263 w 21600"/>
                <a:gd name="T7" fmla="*/ 4570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300" y="17374"/>
                  </a:moveTo>
                  <a:cubicBezTo>
                    <a:pt x="15134" y="17374"/>
                    <a:pt x="15000" y="17469"/>
                    <a:pt x="15000" y="17586"/>
                  </a:cubicBezTo>
                  <a:lnTo>
                    <a:pt x="15000" y="18857"/>
                  </a:lnTo>
                  <a:cubicBezTo>
                    <a:pt x="15000" y="18973"/>
                    <a:pt x="15134" y="19068"/>
                    <a:pt x="15300" y="19068"/>
                  </a:cubicBezTo>
                  <a:lnTo>
                    <a:pt x="17700" y="19068"/>
                  </a:lnTo>
                  <a:cubicBezTo>
                    <a:pt x="17866" y="19068"/>
                    <a:pt x="18000" y="18973"/>
                    <a:pt x="18000" y="18857"/>
                  </a:cubicBezTo>
                  <a:lnTo>
                    <a:pt x="18000" y="17586"/>
                  </a:lnTo>
                  <a:cubicBezTo>
                    <a:pt x="18000" y="17469"/>
                    <a:pt x="17866" y="17374"/>
                    <a:pt x="17700" y="17374"/>
                  </a:cubicBezTo>
                  <a:cubicBezTo>
                    <a:pt x="17700" y="17374"/>
                    <a:pt x="15300" y="17374"/>
                    <a:pt x="15300" y="17374"/>
                  </a:cubicBezTo>
                  <a:close/>
                  <a:moveTo>
                    <a:pt x="17700" y="19492"/>
                  </a:moveTo>
                  <a:lnTo>
                    <a:pt x="15300" y="19492"/>
                  </a:lnTo>
                  <a:cubicBezTo>
                    <a:pt x="14804" y="19492"/>
                    <a:pt x="14400" y="19207"/>
                    <a:pt x="14400" y="18857"/>
                  </a:cubicBezTo>
                  <a:lnTo>
                    <a:pt x="14400" y="17586"/>
                  </a:lnTo>
                  <a:cubicBezTo>
                    <a:pt x="14400" y="17236"/>
                    <a:pt x="14804" y="16951"/>
                    <a:pt x="15300" y="16951"/>
                  </a:cubicBezTo>
                  <a:lnTo>
                    <a:pt x="17700" y="16951"/>
                  </a:lnTo>
                  <a:cubicBezTo>
                    <a:pt x="18196" y="16951"/>
                    <a:pt x="18600" y="17236"/>
                    <a:pt x="18600" y="17586"/>
                  </a:cubicBezTo>
                  <a:lnTo>
                    <a:pt x="18600" y="18857"/>
                  </a:lnTo>
                  <a:cubicBezTo>
                    <a:pt x="18600" y="19207"/>
                    <a:pt x="18196" y="19492"/>
                    <a:pt x="17700" y="19492"/>
                  </a:cubicBezTo>
                  <a:close/>
                  <a:moveTo>
                    <a:pt x="9825" y="17374"/>
                  </a:moveTo>
                  <a:cubicBezTo>
                    <a:pt x="9659" y="17374"/>
                    <a:pt x="9525" y="17469"/>
                    <a:pt x="9525" y="17586"/>
                  </a:cubicBezTo>
                  <a:lnTo>
                    <a:pt x="9525" y="18857"/>
                  </a:lnTo>
                  <a:cubicBezTo>
                    <a:pt x="9525" y="18973"/>
                    <a:pt x="9659" y="19068"/>
                    <a:pt x="9825" y="19068"/>
                  </a:cubicBezTo>
                  <a:lnTo>
                    <a:pt x="12225" y="19068"/>
                  </a:lnTo>
                  <a:cubicBezTo>
                    <a:pt x="12391" y="19068"/>
                    <a:pt x="12525" y="18973"/>
                    <a:pt x="12525" y="18857"/>
                  </a:cubicBezTo>
                  <a:lnTo>
                    <a:pt x="12525" y="17586"/>
                  </a:lnTo>
                  <a:cubicBezTo>
                    <a:pt x="12525" y="17469"/>
                    <a:pt x="12391" y="17374"/>
                    <a:pt x="12225" y="17374"/>
                  </a:cubicBezTo>
                  <a:cubicBezTo>
                    <a:pt x="12225" y="17374"/>
                    <a:pt x="9825" y="17374"/>
                    <a:pt x="9825" y="17374"/>
                  </a:cubicBezTo>
                  <a:close/>
                  <a:moveTo>
                    <a:pt x="12225" y="19492"/>
                  </a:moveTo>
                  <a:lnTo>
                    <a:pt x="9825" y="19492"/>
                  </a:lnTo>
                  <a:cubicBezTo>
                    <a:pt x="9329" y="19492"/>
                    <a:pt x="8925" y="19207"/>
                    <a:pt x="8925" y="18857"/>
                  </a:cubicBezTo>
                  <a:lnTo>
                    <a:pt x="8925" y="17586"/>
                  </a:lnTo>
                  <a:cubicBezTo>
                    <a:pt x="8925" y="17236"/>
                    <a:pt x="9329" y="16951"/>
                    <a:pt x="9825" y="16951"/>
                  </a:cubicBezTo>
                  <a:lnTo>
                    <a:pt x="12225" y="16951"/>
                  </a:lnTo>
                  <a:cubicBezTo>
                    <a:pt x="12721" y="16951"/>
                    <a:pt x="13125" y="17236"/>
                    <a:pt x="13125" y="17586"/>
                  </a:cubicBezTo>
                  <a:lnTo>
                    <a:pt x="13125" y="18857"/>
                  </a:lnTo>
                  <a:cubicBezTo>
                    <a:pt x="13125" y="19207"/>
                    <a:pt x="12721" y="19492"/>
                    <a:pt x="12225" y="19492"/>
                  </a:cubicBezTo>
                  <a:close/>
                  <a:moveTo>
                    <a:pt x="4350" y="17374"/>
                  </a:moveTo>
                  <a:cubicBezTo>
                    <a:pt x="4184" y="17374"/>
                    <a:pt x="4050" y="17469"/>
                    <a:pt x="4050" y="17586"/>
                  </a:cubicBezTo>
                  <a:lnTo>
                    <a:pt x="4050" y="18857"/>
                  </a:lnTo>
                  <a:cubicBezTo>
                    <a:pt x="4050" y="18973"/>
                    <a:pt x="4184" y="19068"/>
                    <a:pt x="4350" y="19068"/>
                  </a:cubicBezTo>
                  <a:lnTo>
                    <a:pt x="6750" y="19068"/>
                  </a:lnTo>
                  <a:cubicBezTo>
                    <a:pt x="6916" y="19068"/>
                    <a:pt x="7050" y="18973"/>
                    <a:pt x="7050" y="18857"/>
                  </a:cubicBezTo>
                  <a:lnTo>
                    <a:pt x="7050" y="17586"/>
                  </a:lnTo>
                  <a:cubicBezTo>
                    <a:pt x="7050" y="17469"/>
                    <a:pt x="6916" y="17374"/>
                    <a:pt x="6750" y="17374"/>
                  </a:cubicBezTo>
                  <a:cubicBezTo>
                    <a:pt x="6750" y="17374"/>
                    <a:pt x="4350" y="17374"/>
                    <a:pt x="4350" y="17374"/>
                  </a:cubicBezTo>
                  <a:close/>
                  <a:moveTo>
                    <a:pt x="6750" y="19492"/>
                  </a:moveTo>
                  <a:lnTo>
                    <a:pt x="4350" y="19492"/>
                  </a:lnTo>
                  <a:cubicBezTo>
                    <a:pt x="3854" y="19492"/>
                    <a:pt x="3450" y="19207"/>
                    <a:pt x="3450" y="18857"/>
                  </a:cubicBezTo>
                  <a:lnTo>
                    <a:pt x="3450" y="17586"/>
                  </a:lnTo>
                  <a:cubicBezTo>
                    <a:pt x="3450" y="17236"/>
                    <a:pt x="3854" y="16951"/>
                    <a:pt x="4350" y="16951"/>
                  </a:cubicBezTo>
                  <a:lnTo>
                    <a:pt x="6750" y="16951"/>
                  </a:lnTo>
                  <a:cubicBezTo>
                    <a:pt x="7246" y="16951"/>
                    <a:pt x="7650" y="17236"/>
                    <a:pt x="7650" y="17586"/>
                  </a:cubicBezTo>
                  <a:lnTo>
                    <a:pt x="7650" y="18857"/>
                  </a:lnTo>
                  <a:cubicBezTo>
                    <a:pt x="7650" y="19207"/>
                    <a:pt x="7246" y="19492"/>
                    <a:pt x="6750" y="19492"/>
                  </a:cubicBezTo>
                  <a:close/>
                  <a:moveTo>
                    <a:pt x="15300" y="13129"/>
                  </a:moveTo>
                  <a:cubicBezTo>
                    <a:pt x="15134" y="13129"/>
                    <a:pt x="15000" y="13224"/>
                    <a:pt x="15000" y="13341"/>
                  </a:cubicBezTo>
                  <a:lnTo>
                    <a:pt x="15000" y="14612"/>
                  </a:lnTo>
                  <a:cubicBezTo>
                    <a:pt x="15000" y="14729"/>
                    <a:pt x="15134" y="14824"/>
                    <a:pt x="15300" y="14824"/>
                  </a:cubicBezTo>
                  <a:lnTo>
                    <a:pt x="17700" y="14824"/>
                  </a:lnTo>
                  <a:cubicBezTo>
                    <a:pt x="17866" y="14824"/>
                    <a:pt x="18000" y="14729"/>
                    <a:pt x="18000" y="14612"/>
                  </a:cubicBezTo>
                  <a:lnTo>
                    <a:pt x="18000" y="13341"/>
                  </a:lnTo>
                  <a:cubicBezTo>
                    <a:pt x="18000" y="13224"/>
                    <a:pt x="17866" y="13129"/>
                    <a:pt x="17700" y="13129"/>
                  </a:cubicBezTo>
                  <a:cubicBezTo>
                    <a:pt x="17700" y="13129"/>
                    <a:pt x="15300" y="13129"/>
                    <a:pt x="15300" y="13129"/>
                  </a:cubicBezTo>
                  <a:close/>
                  <a:moveTo>
                    <a:pt x="17700" y="15247"/>
                  </a:moveTo>
                  <a:lnTo>
                    <a:pt x="15300" y="15247"/>
                  </a:lnTo>
                  <a:cubicBezTo>
                    <a:pt x="14804" y="15247"/>
                    <a:pt x="14400" y="14962"/>
                    <a:pt x="14400" y="14612"/>
                  </a:cubicBezTo>
                  <a:lnTo>
                    <a:pt x="14400" y="13341"/>
                  </a:lnTo>
                  <a:cubicBezTo>
                    <a:pt x="14400" y="12991"/>
                    <a:pt x="14804" y="12706"/>
                    <a:pt x="15300" y="12706"/>
                  </a:cubicBezTo>
                  <a:lnTo>
                    <a:pt x="17700" y="12706"/>
                  </a:lnTo>
                  <a:cubicBezTo>
                    <a:pt x="18196" y="12706"/>
                    <a:pt x="18600" y="12991"/>
                    <a:pt x="18600" y="13341"/>
                  </a:cubicBezTo>
                  <a:lnTo>
                    <a:pt x="18600" y="14612"/>
                  </a:lnTo>
                  <a:cubicBezTo>
                    <a:pt x="18600" y="14962"/>
                    <a:pt x="18196" y="15247"/>
                    <a:pt x="17700" y="15247"/>
                  </a:cubicBezTo>
                  <a:close/>
                  <a:moveTo>
                    <a:pt x="9825" y="13129"/>
                  </a:moveTo>
                  <a:cubicBezTo>
                    <a:pt x="9659" y="13129"/>
                    <a:pt x="9525" y="13224"/>
                    <a:pt x="9525" y="13341"/>
                  </a:cubicBezTo>
                  <a:lnTo>
                    <a:pt x="9525" y="14612"/>
                  </a:lnTo>
                  <a:cubicBezTo>
                    <a:pt x="9525" y="14729"/>
                    <a:pt x="9659" y="14824"/>
                    <a:pt x="9825" y="14824"/>
                  </a:cubicBezTo>
                  <a:lnTo>
                    <a:pt x="12225" y="14824"/>
                  </a:lnTo>
                  <a:cubicBezTo>
                    <a:pt x="12391" y="14824"/>
                    <a:pt x="12525" y="14729"/>
                    <a:pt x="12525" y="14612"/>
                  </a:cubicBezTo>
                  <a:lnTo>
                    <a:pt x="12525" y="13341"/>
                  </a:lnTo>
                  <a:cubicBezTo>
                    <a:pt x="12525" y="13224"/>
                    <a:pt x="12391" y="13129"/>
                    <a:pt x="12225" y="13129"/>
                  </a:cubicBezTo>
                  <a:cubicBezTo>
                    <a:pt x="12225" y="13129"/>
                    <a:pt x="9825" y="13129"/>
                    <a:pt x="9825" y="13129"/>
                  </a:cubicBezTo>
                  <a:close/>
                  <a:moveTo>
                    <a:pt x="12225" y="15247"/>
                  </a:moveTo>
                  <a:lnTo>
                    <a:pt x="9825" y="15247"/>
                  </a:lnTo>
                  <a:cubicBezTo>
                    <a:pt x="9329" y="15247"/>
                    <a:pt x="8925" y="14962"/>
                    <a:pt x="8925" y="14612"/>
                  </a:cubicBezTo>
                  <a:lnTo>
                    <a:pt x="8925" y="13341"/>
                  </a:lnTo>
                  <a:cubicBezTo>
                    <a:pt x="8925" y="12991"/>
                    <a:pt x="9329" y="12706"/>
                    <a:pt x="9825" y="12706"/>
                  </a:cubicBezTo>
                  <a:lnTo>
                    <a:pt x="12225" y="12706"/>
                  </a:lnTo>
                  <a:cubicBezTo>
                    <a:pt x="12721" y="12706"/>
                    <a:pt x="13125" y="12991"/>
                    <a:pt x="13125" y="13341"/>
                  </a:cubicBezTo>
                  <a:lnTo>
                    <a:pt x="13125" y="14612"/>
                  </a:lnTo>
                  <a:cubicBezTo>
                    <a:pt x="13125" y="14962"/>
                    <a:pt x="12721" y="15247"/>
                    <a:pt x="12225" y="15247"/>
                  </a:cubicBezTo>
                  <a:close/>
                  <a:moveTo>
                    <a:pt x="4350" y="13129"/>
                  </a:moveTo>
                  <a:cubicBezTo>
                    <a:pt x="4184" y="13129"/>
                    <a:pt x="4050" y="13224"/>
                    <a:pt x="4050" y="13341"/>
                  </a:cubicBezTo>
                  <a:lnTo>
                    <a:pt x="4050" y="14612"/>
                  </a:lnTo>
                  <a:cubicBezTo>
                    <a:pt x="4050" y="14729"/>
                    <a:pt x="4184" y="14824"/>
                    <a:pt x="4350" y="14824"/>
                  </a:cubicBezTo>
                  <a:lnTo>
                    <a:pt x="6750" y="14824"/>
                  </a:lnTo>
                  <a:cubicBezTo>
                    <a:pt x="6916" y="14824"/>
                    <a:pt x="7050" y="14729"/>
                    <a:pt x="7050" y="14612"/>
                  </a:cubicBezTo>
                  <a:lnTo>
                    <a:pt x="7050" y="13341"/>
                  </a:lnTo>
                  <a:cubicBezTo>
                    <a:pt x="7050" y="13224"/>
                    <a:pt x="6916" y="13129"/>
                    <a:pt x="6750" y="13129"/>
                  </a:cubicBezTo>
                  <a:cubicBezTo>
                    <a:pt x="6750" y="13129"/>
                    <a:pt x="4350" y="13129"/>
                    <a:pt x="4350" y="13129"/>
                  </a:cubicBezTo>
                  <a:close/>
                  <a:moveTo>
                    <a:pt x="6750" y="15247"/>
                  </a:moveTo>
                  <a:lnTo>
                    <a:pt x="4350" y="15247"/>
                  </a:lnTo>
                  <a:cubicBezTo>
                    <a:pt x="3854" y="15247"/>
                    <a:pt x="3450" y="14962"/>
                    <a:pt x="3450" y="14612"/>
                  </a:cubicBezTo>
                  <a:lnTo>
                    <a:pt x="3450" y="13341"/>
                  </a:lnTo>
                  <a:cubicBezTo>
                    <a:pt x="3450" y="12991"/>
                    <a:pt x="3854" y="12706"/>
                    <a:pt x="4350" y="12706"/>
                  </a:cubicBezTo>
                  <a:lnTo>
                    <a:pt x="6750" y="12706"/>
                  </a:lnTo>
                  <a:cubicBezTo>
                    <a:pt x="7246" y="12706"/>
                    <a:pt x="7650" y="12991"/>
                    <a:pt x="7650" y="13341"/>
                  </a:cubicBezTo>
                  <a:lnTo>
                    <a:pt x="7650" y="14612"/>
                  </a:lnTo>
                  <a:cubicBezTo>
                    <a:pt x="7650" y="14962"/>
                    <a:pt x="7246" y="15247"/>
                    <a:pt x="6750" y="15247"/>
                  </a:cubicBezTo>
                  <a:close/>
                  <a:moveTo>
                    <a:pt x="15300" y="8912"/>
                  </a:moveTo>
                  <a:cubicBezTo>
                    <a:pt x="15134" y="8912"/>
                    <a:pt x="15000" y="9007"/>
                    <a:pt x="15000" y="9124"/>
                  </a:cubicBezTo>
                  <a:lnTo>
                    <a:pt x="15000" y="10394"/>
                  </a:lnTo>
                  <a:cubicBezTo>
                    <a:pt x="15000" y="10511"/>
                    <a:pt x="15134" y="10606"/>
                    <a:pt x="15300" y="10606"/>
                  </a:cubicBezTo>
                  <a:lnTo>
                    <a:pt x="17700" y="10606"/>
                  </a:lnTo>
                  <a:cubicBezTo>
                    <a:pt x="17866" y="10606"/>
                    <a:pt x="18000" y="10511"/>
                    <a:pt x="18000" y="10394"/>
                  </a:cubicBezTo>
                  <a:lnTo>
                    <a:pt x="18000" y="9124"/>
                  </a:lnTo>
                  <a:cubicBezTo>
                    <a:pt x="18000" y="9007"/>
                    <a:pt x="17866" y="8912"/>
                    <a:pt x="17700" y="8912"/>
                  </a:cubicBezTo>
                  <a:cubicBezTo>
                    <a:pt x="17700" y="8912"/>
                    <a:pt x="15300" y="8912"/>
                    <a:pt x="15300" y="8912"/>
                  </a:cubicBezTo>
                  <a:close/>
                  <a:moveTo>
                    <a:pt x="17700" y="11030"/>
                  </a:moveTo>
                  <a:lnTo>
                    <a:pt x="15300" y="11030"/>
                  </a:lnTo>
                  <a:cubicBezTo>
                    <a:pt x="14804" y="11030"/>
                    <a:pt x="14400" y="10745"/>
                    <a:pt x="14400" y="10394"/>
                  </a:cubicBezTo>
                  <a:lnTo>
                    <a:pt x="14400" y="9124"/>
                  </a:lnTo>
                  <a:cubicBezTo>
                    <a:pt x="14400" y="8773"/>
                    <a:pt x="14804" y="8488"/>
                    <a:pt x="15300" y="8488"/>
                  </a:cubicBezTo>
                  <a:lnTo>
                    <a:pt x="17700" y="8488"/>
                  </a:lnTo>
                  <a:cubicBezTo>
                    <a:pt x="18196" y="8488"/>
                    <a:pt x="18600" y="8773"/>
                    <a:pt x="18600" y="9124"/>
                  </a:cubicBezTo>
                  <a:lnTo>
                    <a:pt x="18600" y="10394"/>
                  </a:lnTo>
                  <a:cubicBezTo>
                    <a:pt x="18600" y="10745"/>
                    <a:pt x="18196" y="11030"/>
                    <a:pt x="17700" y="11030"/>
                  </a:cubicBezTo>
                  <a:close/>
                  <a:moveTo>
                    <a:pt x="9825" y="8912"/>
                  </a:moveTo>
                  <a:cubicBezTo>
                    <a:pt x="9659" y="8912"/>
                    <a:pt x="9525" y="9007"/>
                    <a:pt x="9525" y="9124"/>
                  </a:cubicBezTo>
                  <a:lnTo>
                    <a:pt x="9525" y="10394"/>
                  </a:lnTo>
                  <a:cubicBezTo>
                    <a:pt x="9525" y="10511"/>
                    <a:pt x="9659" y="10606"/>
                    <a:pt x="9825" y="10606"/>
                  </a:cubicBezTo>
                  <a:lnTo>
                    <a:pt x="12225" y="10606"/>
                  </a:lnTo>
                  <a:cubicBezTo>
                    <a:pt x="12391" y="10606"/>
                    <a:pt x="12525" y="10511"/>
                    <a:pt x="12525" y="10394"/>
                  </a:cubicBezTo>
                  <a:lnTo>
                    <a:pt x="12525" y="9124"/>
                  </a:lnTo>
                  <a:cubicBezTo>
                    <a:pt x="12525" y="9007"/>
                    <a:pt x="12391" y="8912"/>
                    <a:pt x="12225" y="8912"/>
                  </a:cubicBezTo>
                  <a:cubicBezTo>
                    <a:pt x="12225" y="8912"/>
                    <a:pt x="9825" y="8912"/>
                    <a:pt x="9825" y="8912"/>
                  </a:cubicBezTo>
                  <a:close/>
                  <a:moveTo>
                    <a:pt x="12225" y="11030"/>
                  </a:moveTo>
                  <a:lnTo>
                    <a:pt x="9825" y="11030"/>
                  </a:lnTo>
                  <a:cubicBezTo>
                    <a:pt x="9329" y="11030"/>
                    <a:pt x="8925" y="10745"/>
                    <a:pt x="8925" y="10394"/>
                  </a:cubicBezTo>
                  <a:lnTo>
                    <a:pt x="8925" y="9124"/>
                  </a:lnTo>
                  <a:cubicBezTo>
                    <a:pt x="8925" y="8773"/>
                    <a:pt x="9329" y="8488"/>
                    <a:pt x="9825" y="8488"/>
                  </a:cubicBezTo>
                  <a:lnTo>
                    <a:pt x="12225" y="8488"/>
                  </a:lnTo>
                  <a:cubicBezTo>
                    <a:pt x="12721" y="8488"/>
                    <a:pt x="13125" y="8773"/>
                    <a:pt x="13125" y="9124"/>
                  </a:cubicBezTo>
                  <a:lnTo>
                    <a:pt x="13125" y="10394"/>
                  </a:lnTo>
                  <a:cubicBezTo>
                    <a:pt x="13125" y="10745"/>
                    <a:pt x="12721" y="11030"/>
                    <a:pt x="12225" y="11030"/>
                  </a:cubicBezTo>
                  <a:close/>
                  <a:moveTo>
                    <a:pt x="4350" y="8912"/>
                  </a:moveTo>
                  <a:cubicBezTo>
                    <a:pt x="4184" y="8912"/>
                    <a:pt x="4050" y="9007"/>
                    <a:pt x="4050" y="9124"/>
                  </a:cubicBezTo>
                  <a:lnTo>
                    <a:pt x="4050" y="10394"/>
                  </a:lnTo>
                  <a:cubicBezTo>
                    <a:pt x="4050" y="10511"/>
                    <a:pt x="4184" y="10606"/>
                    <a:pt x="4350" y="10606"/>
                  </a:cubicBezTo>
                  <a:lnTo>
                    <a:pt x="6750" y="10606"/>
                  </a:lnTo>
                  <a:cubicBezTo>
                    <a:pt x="6916" y="10606"/>
                    <a:pt x="7050" y="10511"/>
                    <a:pt x="7050" y="10394"/>
                  </a:cubicBezTo>
                  <a:lnTo>
                    <a:pt x="7050" y="9124"/>
                  </a:lnTo>
                  <a:cubicBezTo>
                    <a:pt x="7050" y="9007"/>
                    <a:pt x="6916" y="8912"/>
                    <a:pt x="6750" y="8912"/>
                  </a:cubicBezTo>
                  <a:cubicBezTo>
                    <a:pt x="6750" y="8912"/>
                    <a:pt x="4350" y="8912"/>
                    <a:pt x="4350" y="8912"/>
                  </a:cubicBezTo>
                  <a:close/>
                  <a:moveTo>
                    <a:pt x="6750" y="11030"/>
                  </a:moveTo>
                  <a:lnTo>
                    <a:pt x="4350" y="11030"/>
                  </a:lnTo>
                  <a:cubicBezTo>
                    <a:pt x="3854" y="11030"/>
                    <a:pt x="3450" y="10745"/>
                    <a:pt x="3450" y="10394"/>
                  </a:cubicBezTo>
                  <a:lnTo>
                    <a:pt x="3450" y="9124"/>
                  </a:lnTo>
                  <a:cubicBezTo>
                    <a:pt x="3450" y="8773"/>
                    <a:pt x="3854" y="8488"/>
                    <a:pt x="4350" y="8488"/>
                  </a:cubicBezTo>
                  <a:lnTo>
                    <a:pt x="6750" y="8488"/>
                  </a:lnTo>
                  <a:cubicBezTo>
                    <a:pt x="7246" y="8488"/>
                    <a:pt x="7650" y="8773"/>
                    <a:pt x="7650" y="9124"/>
                  </a:cubicBezTo>
                  <a:lnTo>
                    <a:pt x="7650" y="10394"/>
                  </a:lnTo>
                  <a:cubicBezTo>
                    <a:pt x="7650" y="10745"/>
                    <a:pt x="7246" y="11030"/>
                    <a:pt x="6750" y="11030"/>
                  </a:cubicBezTo>
                  <a:close/>
                  <a:moveTo>
                    <a:pt x="3900" y="2559"/>
                  </a:moveTo>
                  <a:cubicBezTo>
                    <a:pt x="3734" y="2559"/>
                    <a:pt x="3600" y="2654"/>
                    <a:pt x="3600" y="2771"/>
                  </a:cubicBezTo>
                  <a:lnTo>
                    <a:pt x="3600" y="6159"/>
                  </a:lnTo>
                  <a:cubicBezTo>
                    <a:pt x="3600" y="6276"/>
                    <a:pt x="3734" y="6371"/>
                    <a:pt x="3900" y="6371"/>
                  </a:cubicBezTo>
                  <a:lnTo>
                    <a:pt x="17700" y="6371"/>
                  </a:lnTo>
                  <a:cubicBezTo>
                    <a:pt x="17866" y="6371"/>
                    <a:pt x="18000" y="6276"/>
                    <a:pt x="18000" y="6159"/>
                  </a:cubicBezTo>
                  <a:lnTo>
                    <a:pt x="18000" y="2771"/>
                  </a:lnTo>
                  <a:cubicBezTo>
                    <a:pt x="18000" y="2654"/>
                    <a:pt x="17866" y="2559"/>
                    <a:pt x="17700" y="2559"/>
                  </a:cubicBezTo>
                  <a:cubicBezTo>
                    <a:pt x="17700" y="2559"/>
                    <a:pt x="3900" y="2559"/>
                    <a:pt x="3900" y="2559"/>
                  </a:cubicBezTo>
                  <a:close/>
                  <a:moveTo>
                    <a:pt x="17700" y="6794"/>
                  </a:moveTo>
                  <a:lnTo>
                    <a:pt x="3900" y="6794"/>
                  </a:lnTo>
                  <a:cubicBezTo>
                    <a:pt x="3404" y="6794"/>
                    <a:pt x="3000" y="6509"/>
                    <a:pt x="3000" y="6159"/>
                  </a:cubicBezTo>
                  <a:lnTo>
                    <a:pt x="3000" y="2771"/>
                  </a:lnTo>
                  <a:cubicBezTo>
                    <a:pt x="3000" y="2420"/>
                    <a:pt x="3404" y="2135"/>
                    <a:pt x="3900" y="2135"/>
                  </a:cubicBezTo>
                  <a:lnTo>
                    <a:pt x="17700" y="2135"/>
                  </a:lnTo>
                  <a:cubicBezTo>
                    <a:pt x="18196" y="2135"/>
                    <a:pt x="18600" y="2420"/>
                    <a:pt x="18600" y="2771"/>
                  </a:cubicBezTo>
                  <a:lnTo>
                    <a:pt x="18600" y="6159"/>
                  </a:lnTo>
                  <a:cubicBezTo>
                    <a:pt x="18600" y="6509"/>
                    <a:pt x="18196" y="6794"/>
                    <a:pt x="17700" y="6794"/>
                  </a:cubicBezTo>
                  <a:close/>
                  <a:moveTo>
                    <a:pt x="1500" y="424"/>
                  </a:moveTo>
                  <a:cubicBezTo>
                    <a:pt x="1004" y="424"/>
                    <a:pt x="600" y="708"/>
                    <a:pt x="600" y="1059"/>
                  </a:cubicBezTo>
                  <a:lnTo>
                    <a:pt x="600" y="20541"/>
                  </a:lnTo>
                  <a:cubicBezTo>
                    <a:pt x="600" y="20892"/>
                    <a:pt x="1004" y="21176"/>
                    <a:pt x="1500" y="21176"/>
                  </a:cubicBezTo>
                  <a:lnTo>
                    <a:pt x="20100" y="21176"/>
                  </a:lnTo>
                  <a:cubicBezTo>
                    <a:pt x="20596" y="21176"/>
                    <a:pt x="21000" y="20892"/>
                    <a:pt x="21000" y="20541"/>
                  </a:cubicBezTo>
                  <a:lnTo>
                    <a:pt x="21000" y="1059"/>
                  </a:lnTo>
                  <a:cubicBezTo>
                    <a:pt x="21000" y="708"/>
                    <a:pt x="20596" y="424"/>
                    <a:pt x="20100" y="424"/>
                  </a:cubicBezTo>
                  <a:cubicBezTo>
                    <a:pt x="20100" y="424"/>
                    <a:pt x="1500" y="424"/>
                    <a:pt x="1500" y="424"/>
                  </a:cubicBezTo>
                  <a:close/>
                  <a:moveTo>
                    <a:pt x="20100" y="21600"/>
                  </a:moveTo>
                  <a:lnTo>
                    <a:pt x="1500" y="21600"/>
                  </a:lnTo>
                  <a:cubicBezTo>
                    <a:pt x="673" y="21600"/>
                    <a:pt x="0" y="21125"/>
                    <a:pt x="0" y="20541"/>
                  </a:cubicBezTo>
                  <a:lnTo>
                    <a:pt x="0" y="1059"/>
                  </a:lnTo>
                  <a:cubicBezTo>
                    <a:pt x="0" y="475"/>
                    <a:pt x="673" y="0"/>
                    <a:pt x="1500" y="0"/>
                  </a:cubicBezTo>
                  <a:lnTo>
                    <a:pt x="20100" y="0"/>
                  </a:lnTo>
                  <a:cubicBezTo>
                    <a:pt x="20927" y="0"/>
                    <a:pt x="21600" y="475"/>
                    <a:pt x="21600" y="1059"/>
                  </a:cubicBezTo>
                  <a:lnTo>
                    <a:pt x="21600" y="20541"/>
                  </a:lnTo>
                  <a:cubicBezTo>
                    <a:pt x="21600" y="21125"/>
                    <a:pt x="20927" y="21600"/>
                    <a:pt x="20100" y="2160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3" name="Group 11"/>
          <p:cNvGrpSpPr>
            <a:grpSpLocks/>
          </p:cNvGrpSpPr>
          <p:nvPr/>
        </p:nvGrpSpPr>
        <p:grpSpPr bwMode="auto">
          <a:xfrm>
            <a:off x="8839721" y="1714559"/>
            <a:ext cx="1335157" cy="1335569"/>
            <a:chOff x="-1" y="0"/>
            <a:chExt cx="1730446" cy="1730446"/>
          </a:xfrm>
        </p:grpSpPr>
        <p:sp>
          <p:nvSpPr>
            <p:cNvPr id="24" name="AutoShape 12"/>
            <p:cNvSpPr>
              <a:spLocks/>
            </p:cNvSpPr>
            <p:nvPr/>
          </p:nvSpPr>
          <p:spPr bwMode="auto">
            <a:xfrm>
              <a:off x="34" y="0"/>
              <a:ext cx="1730376"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5" name="AutoShape 13"/>
            <p:cNvSpPr>
              <a:spLocks/>
            </p:cNvSpPr>
            <p:nvPr/>
          </p:nvSpPr>
          <p:spPr bwMode="auto">
            <a:xfrm>
              <a:off x="368334" y="368187"/>
              <a:ext cx="993776" cy="993470"/>
            </a:xfrm>
            <a:custGeom>
              <a:avLst/>
              <a:gdLst>
                <a:gd name="T0" fmla="*/ 496888 w 21600"/>
                <a:gd name="T1" fmla="*/ 496735 h 21600"/>
                <a:gd name="T2" fmla="*/ 496888 w 21600"/>
                <a:gd name="T3" fmla="*/ 496735 h 21600"/>
                <a:gd name="T4" fmla="*/ 496888 w 21600"/>
                <a:gd name="T5" fmla="*/ 496735 h 21600"/>
                <a:gd name="T6" fmla="*/ 496888 w 21600"/>
                <a:gd name="T7" fmla="*/ 49673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49" y="17347"/>
                  </a:moveTo>
                  <a:cubicBezTo>
                    <a:pt x="17853" y="16804"/>
                    <a:pt x="16646" y="16374"/>
                    <a:pt x="15311" y="16076"/>
                  </a:cubicBezTo>
                  <a:cubicBezTo>
                    <a:pt x="15720" y="14573"/>
                    <a:pt x="15960" y="12848"/>
                    <a:pt x="15977" y="11012"/>
                  </a:cubicBezTo>
                  <a:lnTo>
                    <a:pt x="21174" y="11012"/>
                  </a:lnTo>
                  <a:cubicBezTo>
                    <a:pt x="21127" y="13320"/>
                    <a:pt x="20306" y="15555"/>
                    <a:pt x="18849" y="17347"/>
                  </a:cubicBezTo>
                  <a:close/>
                  <a:moveTo>
                    <a:pt x="18568" y="17678"/>
                  </a:moveTo>
                  <a:cubicBezTo>
                    <a:pt x="16952" y="19505"/>
                    <a:pt x="14766" y="20689"/>
                    <a:pt x="12387" y="21055"/>
                  </a:cubicBezTo>
                  <a:cubicBezTo>
                    <a:pt x="13561" y="20254"/>
                    <a:pt x="14552" y="18615"/>
                    <a:pt x="15194" y="16483"/>
                  </a:cubicBezTo>
                  <a:cubicBezTo>
                    <a:pt x="16465" y="16765"/>
                    <a:pt x="17615" y="17168"/>
                    <a:pt x="18569" y="17677"/>
                  </a:cubicBezTo>
                  <a:cubicBezTo>
                    <a:pt x="18568" y="17677"/>
                    <a:pt x="18568" y="17678"/>
                    <a:pt x="18568" y="17678"/>
                  </a:cubicBezTo>
                  <a:close/>
                  <a:moveTo>
                    <a:pt x="2998" y="17642"/>
                  </a:moveTo>
                  <a:cubicBezTo>
                    <a:pt x="3939" y="17151"/>
                    <a:pt x="5066" y="16759"/>
                    <a:pt x="6308" y="16484"/>
                  </a:cubicBezTo>
                  <a:cubicBezTo>
                    <a:pt x="6945" y="18598"/>
                    <a:pt x="7925" y="20227"/>
                    <a:pt x="9087" y="21035"/>
                  </a:cubicBezTo>
                  <a:cubicBezTo>
                    <a:pt x="6741" y="20643"/>
                    <a:pt x="4592" y="19457"/>
                    <a:pt x="2998" y="17642"/>
                  </a:cubicBezTo>
                  <a:close/>
                  <a:moveTo>
                    <a:pt x="426" y="11012"/>
                  </a:moveTo>
                  <a:lnTo>
                    <a:pt x="5525" y="11012"/>
                  </a:lnTo>
                  <a:cubicBezTo>
                    <a:pt x="5542" y="12848"/>
                    <a:pt x="5782" y="14574"/>
                    <a:pt x="6192" y="16077"/>
                  </a:cubicBezTo>
                  <a:cubicBezTo>
                    <a:pt x="4886" y="16369"/>
                    <a:pt x="3703" y="16786"/>
                    <a:pt x="2720" y="17311"/>
                  </a:cubicBezTo>
                  <a:cubicBezTo>
                    <a:pt x="1282" y="15528"/>
                    <a:pt x="473" y="13305"/>
                    <a:pt x="426" y="11012"/>
                  </a:cubicBezTo>
                  <a:close/>
                  <a:moveTo>
                    <a:pt x="2719" y="4289"/>
                  </a:moveTo>
                  <a:cubicBezTo>
                    <a:pt x="3702" y="4815"/>
                    <a:pt x="4886" y="5232"/>
                    <a:pt x="6191" y="5523"/>
                  </a:cubicBezTo>
                  <a:cubicBezTo>
                    <a:pt x="5782" y="7027"/>
                    <a:pt x="5542" y="8752"/>
                    <a:pt x="5525" y="10588"/>
                  </a:cubicBezTo>
                  <a:lnTo>
                    <a:pt x="426" y="10588"/>
                  </a:lnTo>
                  <a:cubicBezTo>
                    <a:pt x="473" y="8292"/>
                    <a:pt x="1282" y="6069"/>
                    <a:pt x="2719" y="4289"/>
                  </a:cubicBezTo>
                  <a:close/>
                  <a:moveTo>
                    <a:pt x="2998" y="3958"/>
                  </a:moveTo>
                  <a:cubicBezTo>
                    <a:pt x="4591" y="2145"/>
                    <a:pt x="6737" y="959"/>
                    <a:pt x="9079" y="567"/>
                  </a:cubicBezTo>
                  <a:cubicBezTo>
                    <a:pt x="7921" y="1377"/>
                    <a:pt x="6943" y="3005"/>
                    <a:pt x="6308" y="5116"/>
                  </a:cubicBezTo>
                  <a:cubicBezTo>
                    <a:pt x="5066" y="4841"/>
                    <a:pt x="3939" y="4450"/>
                    <a:pt x="2998" y="3958"/>
                  </a:cubicBezTo>
                  <a:cubicBezTo>
                    <a:pt x="2998" y="3958"/>
                    <a:pt x="2998" y="3958"/>
                    <a:pt x="2998" y="3958"/>
                  </a:cubicBezTo>
                  <a:close/>
                  <a:moveTo>
                    <a:pt x="18569" y="3923"/>
                  </a:moveTo>
                  <a:cubicBezTo>
                    <a:pt x="18569" y="3923"/>
                    <a:pt x="18569" y="3923"/>
                    <a:pt x="18569" y="3923"/>
                  </a:cubicBezTo>
                  <a:cubicBezTo>
                    <a:pt x="17615" y="4431"/>
                    <a:pt x="16465" y="4835"/>
                    <a:pt x="15195" y="5117"/>
                  </a:cubicBezTo>
                  <a:cubicBezTo>
                    <a:pt x="14554" y="2986"/>
                    <a:pt x="13564" y="1348"/>
                    <a:pt x="12392" y="546"/>
                  </a:cubicBezTo>
                  <a:cubicBezTo>
                    <a:pt x="14769" y="913"/>
                    <a:pt x="16953" y="2097"/>
                    <a:pt x="18569" y="3923"/>
                  </a:cubicBezTo>
                  <a:close/>
                  <a:moveTo>
                    <a:pt x="11012" y="10588"/>
                  </a:moveTo>
                  <a:lnTo>
                    <a:pt x="11012" y="6005"/>
                  </a:lnTo>
                  <a:cubicBezTo>
                    <a:pt x="12369" y="5990"/>
                    <a:pt x="13688" y="5853"/>
                    <a:pt x="14909" y="5608"/>
                  </a:cubicBezTo>
                  <a:cubicBezTo>
                    <a:pt x="15304" y="7079"/>
                    <a:pt x="15537" y="8777"/>
                    <a:pt x="15554" y="10588"/>
                  </a:cubicBezTo>
                  <a:cubicBezTo>
                    <a:pt x="15554" y="10588"/>
                    <a:pt x="11012" y="10588"/>
                    <a:pt x="11012" y="10588"/>
                  </a:cubicBezTo>
                  <a:close/>
                  <a:moveTo>
                    <a:pt x="11012" y="15595"/>
                  </a:moveTo>
                  <a:lnTo>
                    <a:pt x="11012" y="11012"/>
                  </a:lnTo>
                  <a:lnTo>
                    <a:pt x="15554" y="11012"/>
                  </a:lnTo>
                  <a:cubicBezTo>
                    <a:pt x="15537" y="12823"/>
                    <a:pt x="15304" y="14521"/>
                    <a:pt x="14909" y="15991"/>
                  </a:cubicBezTo>
                  <a:cubicBezTo>
                    <a:pt x="13687" y="15747"/>
                    <a:pt x="12368" y="15610"/>
                    <a:pt x="11012" y="15595"/>
                  </a:cubicBezTo>
                  <a:close/>
                  <a:moveTo>
                    <a:pt x="11012" y="16018"/>
                  </a:moveTo>
                  <a:cubicBezTo>
                    <a:pt x="12329" y="16034"/>
                    <a:pt x="13609" y="16165"/>
                    <a:pt x="14794" y="16399"/>
                  </a:cubicBezTo>
                  <a:cubicBezTo>
                    <a:pt x="13983" y="19122"/>
                    <a:pt x="12598" y="20977"/>
                    <a:pt x="11012" y="21161"/>
                  </a:cubicBezTo>
                  <a:cubicBezTo>
                    <a:pt x="11012" y="21161"/>
                    <a:pt x="11012" y="16018"/>
                    <a:pt x="11012" y="16018"/>
                  </a:cubicBezTo>
                  <a:close/>
                  <a:moveTo>
                    <a:pt x="10589" y="16017"/>
                  </a:moveTo>
                  <a:lnTo>
                    <a:pt x="10589" y="21170"/>
                  </a:lnTo>
                  <a:cubicBezTo>
                    <a:pt x="8961" y="21053"/>
                    <a:pt x="7537" y="19179"/>
                    <a:pt x="6709" y="16400"/>
                  </a:cubicBezTo>
                  <a:cubicBezTo>
                    <a:pt x="7924" y="16159"/>
                    <a:pt x="9238" y="16027"/>
                    <a:pt x="10589" y="16017"/>
                  </a:cubicBezTo>
                  <a:close/>
                  <a:moveTo>
                    <a:pt x="10589" y="11012"/>
                  </a:moveTo>
                  <a:lnTo>
                    <a:pt x="10589" y="15594"/>
                  </a:lnTo>
                  <a:cubicBezTo>
                    <a:pt x="9199" y="15604"/>
                    <a:pt x="7846" y="15742"/>
                    <a:pt x="6593" y="15992"/>
                  </a:cubicBezTo>
                  <a:cubicBezTo>
                    <a:pt x="6198" y="14522"/>
                    <a:pt x="5965" y="12823"/>
                    <a:pt x="5948" y="11012"/>
                  </a:cubicBezTo>
                  <a:cubicBezTo>
                    <a:pt x="5948" y="11012"/>
                    <a:pt x="10589" y="11012"/>
                    <a:pt x="10589" y="11012"/>
                  </a:cubicBezTo>
                  <a:close/>
                  <a:moveTo>
                    <a:pt x="10589" y="6006"/>
                  </a:moveTo>
                  <a:lnTo>
                    <a:pt x="10589" y="10588"/>
                  </a:lnTo>
                  <a:lnTo>
                    <a:pt x="5948" y="10588"/>
                  </a:lnTo>
                  <a:cubicBezTo>
                    <a:pt x="5965" y="8777"/>
                    <a:pt x="6198" y="7079"/>
                    <a:pt x="6593" y="5608"/>
                  </a:cubicBezTo>
                  <a:cubicBezTo>
                    <a:pt x="7845" y="5859"/>
                    <a:pt x="9199" y="5996"/>
                    <a:pt x="10589" y="6006"/>
                  </a:cubicBezTo>
                  <a:close/>
                  <a:moveTo>
                    <a:pt x="10589" y="5583"/>
                  </a:moveTo>
                  <a:cubicBezTo>
                    <a:pt x="9238" y="5573"/>
                    <a:pt x="7924" y="5441"/>
                    <a:pt x="6708" y="5200"/>
                  </a:cubicBezTo>
                  <a:cubicBezTo>
                    <a:pt x="7536" y="2420"/>
                    <a:pt x="8961" y="546"/>
                    <a:pt x="10589" y="428"/>
                  </a:cubicBezTo>
                  <a:cubicBezTo>
                    <a:pt x="10589" y="428"/>
                    <a:pt x="10589" y="5583"/>
                    <a:pt x="10589" y="5583"/>
                  </a:cubicBezTo>
                  <a:close/>
                  <a:moveTo>
                    <a:pt x="14794" y="5201"/>
                  </a:moveTo>
                  <a:cubicBezTo>
                    <a:pt x="13609" y="5435"/>
                    <a:pt x="12330" y="5566"/>
                    <a:pt x="11012" y="5582"/>
                  </a:cubicBezTo>
                  <a:lnTo>
                    <a:pt x="11012" y="437"/>
                  </a:lnTo>
                  <a:cubicBezTo>
                    <a:pt x="12599" y="622"/>
                    <a:pt x="13983" y="2477"/>
                    <a:pt x="14794" y="5201"/>
                  </a:cubicBezTo>
                  <a:close/>
                  <a:moveTo>
                    <a:pt x="21174" y="10588"/>
                  </a:moveTo>
                  <a:lnTo>
                    <a:pt x="15977" y="10588"/>
                  </a:lnTo>
                  <a:cubicBezTo>
                    <a:pt x="15960" y="8752"/>
                    <a:pt x="15720" y="7027"/>
                    <a:pt x="15311" y="5523"/>
                  </a:cubicBezTo>
                  <a:cubicBezTo>
                    <a:pt x="16645" y="5224"/>
                    <a:pt x="17851" y="4794"/>
                    <a:pt x="18847" y="4251"/>
                  </a:cubicBezTo>
                  <a:cubicBezTo>
                    <a:pt x="20306" y="6040"/>
                    <a:pt x="21127" y="8276"/>
                    <a:pt x="21174" y="10588"/>
                  </a:cubicBezTo>
                  <a:close/>
                  <a:moveTo>
                    <a:pt x="19062" y="3846"/>
                  </a:moveTo>
                  <a:cubicBezTo>
                    <a:pt x="17005" y="1402"/>
                    <a:pt x="13994" y="0"/>
                    <a:pt x="10802" y="0"/>
                  </a:cubicBezTo>
                  <a:cubicBezTo>
                    <a:pt x="7591" y="0"/>
                    <a:pt x="4567" y="1416"/>
                    <a:pt x="2504" y="3884"/>
                  </a:cubicBezTo>
                  <a:cubicBezTo>
                    <a:pt x="889" y="5815"/>
                    <a:pt x="0" y="8272"/>
                    <a:pt x="0" y="10800"/>
                  </a:cubicBezTo>
                  <a:cubicBezTo>
                    <a:pt x="0" y="13325"/>
                    <a:pt x="889" y="15781"/>
                    <a:pt x="2504" y="17716"/>
                  </a:cubicBezTo>
                  <a:cubicBezTo>
                    <a:pt x="4567" y="20185"/>
                    <a:pt x="7591" y="21600"/>
                    <a:pt x="10802" y="21600"/>
                  </a:cubicBezTo>
                  <a:cubicBezTo>
                    <a:pt x="13994" y="21600"/>
                    <a:pt x="17005" y="20198"/>
                    <a:pt x="19062" y="17754"/>
                  </a:cubicBezTo>
                  <a:cubicBezTo>
                    <a:pt x="20699" y="15810"/>
                    <a:pt x="21600" y="13341"/>
                    <a:pt x="21600" y="10800"/>
                  </a:cubicBezTo>
                  <a:cubicBezTo>
                    <a:pt x="21600" y="8256"/>
                    <a:pt x="20699" y="5786"/>
                    <a:pt x="19062" y="3846"/>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grpSp>
        <p:nvGrpSpPr>
          <p:cNvPr id="26" name="Group 17"/>
          <p:cNvGrpSpPr>
            <a:grpSpLocks/>
          </p:cNvGrpSpPr>
          <p:nvPr/>
        </p:nvGrpSpPr>
        <p:grpSpPr bwMode="auto">
          <a:xfrm>
            <a:off x="8453135" y="3852169"/>
            <a:ext cx="535650" cy="535815"/>
            <a:chOff x="-1" y="0"/>
            <a:chExt cx="1730446" cy="1730446"/>
          </a:xfrm>
        </p:grpSpPr>
        <p:sp>
          <p:nvSpPr>
            <p:cNvPr id="27" name="AutoShape 18"/>
            <p:cNvSpPr>
              <a:spLocks/>
            </p:cNvSpPr>
            <p:nvPr/>
          </p:nvSpPr>
          <p:spPr bwMode="auto">
            <a:xfrm>
              <a:off x="34" y="0"/>
              <a:ext cx="1730376" cy="1729843"/>
            </a:xfrm>
            <a:custGeom>
              <a:avLst/>
              <a:gdLst>
                <a:gd name="T0" fmla="*/ 865144 w 19679"/>
                <a:gd name="T1" fmla="*/ 949352 h 19679"/>
                <a:gd name="T2" fmla="*/ 865144 w 19679"/>
                <a:gd name="T3" fmla="*/ 949352 h 19679"/>
                <a:gd name="T4" fmla="*/ 865144 w 19679"/>
                <a:gd name="T5" fmla="*/ 949352 h 19679"/>
                <a:gd name="T6" fmla="*/ 865144 w 19679"/>
                <a:gd name="T7" fmla="*/ 94935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E25E0E"/>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sp>
          <p:nvSpPr>
            <p:cNvPr id="28" name="AutoShape 19"/>
            <p:cNvSpPr>
              <a:spLocks/>
            </p:cNvSpPr>
            <p:nvPr/>
          </p:nvSpPr>
          <p:spPr bwMode="auto">
            <a:xfrm>
              <a:off x="463584" y="447537"/>
              <a:ext cx="803275" cy="834768"/>
            </a:xfrm>
            <a:custGeom>
              <a:avLst/>
              <a:gdLst>
                <a:gd name="T0" fmla="*/ 401638 w 21600"/>
                <a:gd name="T1" fmla="*/ 417384 h 21600"/>
                <a:gd name="T2" fmla="*/ 401638 w 21600"/>
                <a:gd name="T3" fmla="*/ 417384 h 21600"/>
                <a:gd name="T4" fmla="*/ 401638 w 21600"/>
                <a:gd name="T5" fmla="*/ 417384 h 21600"/>
                <a:gd name="T6" fmla="*/ 401638 w 21600"/>
                <a:gd name="T7" fmla="*/ 41738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0" y="3945"/>
                  </a:moveTo>
                  <a:lnTo>
                    <a:pt x="17120" y="3489"/>
                  </a:lnTo>
                  <a:lnTo>
                    <a:pt x="2796" y="16537"/>
                  </a:lnTo>
                  <a:cubicBezTo>
                    <a:pt x="2754" y="16576"/>
                    <a:pt x="2699" y="16595"/>
                    <a:pt x="2645" y="16595"/>
                  </a:cubicBezTo>
                  <a:cubicBezTo>
                    <a:pt x="2586" y="16595"/>
                    <a:pt x="2528" y="16573"/>
                    <a:pt x="2485" y="16529"/>
                  </a:cubicBezTo>
                  <a:cubicBezTo>
                    <a:pt x="2401" y="16444"/>
                    <a:pt x="2405" y="16310"/>
                    <a:pt x="2493" y="16230"/>
                  </a:cubicBezTo>
                  <a:lnTo>
                    <a:pt x="16817" y="3182"/>
                  </a:lnTo>
                  <a:lnTo>
                    <a:pt x="16360" y="2719"/>
                  </a:lnTo>
                  <a:lnTo>
                    <a:pt x="18070" y="2326"/>
                  </a:lnTo>
                  <a:cubicBezTo>
                    <a:pt x="18070" y="2326"/>
                    <a:pt x="17570" y="3945"/>
                    <a:pt x="17570" y="3945"/>
                  </a:cubicBezTo>
                  <a:close/>
                  <a:moveTo>
                    <a:pt x="13886" y="21176"/>
                  </a:moveTo>
                  <a:lnTo>
                    <a:pt x="13886" y="8894"/>
                  </a:lnTo>
                  <a:lnTo>
                    <a:pt x="17853" y="8894"/>
                  </a:lnTo>
                  <a:lnTo>
                    <a:pt x="17853" y="21176"/>
                  </a:lnTo>
                  <a:cubicBezTo>
                    <a:pt x="17853" y="21176"/>
                    <a:pt x="13886" y="21176"/>
                    <a:pt x="13886" y="21176"/>
                  </a:cubicBezTo>
                  <a:close/>
                  <a:moveTo>
                    <a:pt x="9477" y="21176"/>
                  </a:moveTo>
                  <a:lnTo>
                    <a:pt x="9477" y="12745"/>
                  </a:lnTo>
                  <a:lnTo>
                    <a:pt x="13445" y="12745"/>
                  </a:lnTo>
                  <a:lnTo>
                    <a:pt x="13445" y="21176"/>
                  </a:lnTo>
                  <a:cubicBezTo>
                    <a:pt x="13445" y="21176"/>
                    <a:pt x="9477" y="21176"/>
                    <a:pt x="9477" y="21176"/>
                  </a:cubicBezTo>
                  <a:close/>
                  <a:moveTo>
                    <a:pt x="5069" y="21176"/>
                  </a:moveTo>
                  <a:lnTo>
                    <a:pt x="5069" y="16595"/>
                  </a:lnTo>
                  <a:lnTo>
                    <a:pt x="9037" y="16595"/>
                  </a:lnTo>
                  <a:lnTo>
                    <a:pt x="9037" y="21176"/>
                  </a:lnTo>
                  <a:cubicBezTo>
                    <a:pt x="9037" y="21176"/>
                    <a:pt x="5069" y="21176"/>
                    <a:pt x="5069" y="21176"/>
                  </a:cubicBezTo>
                  <a:close/>
                  <a:moveTo>
                    <a:pt x="21380" y="21176"/>
                  </a:moveTo>
                  <a:lnTo>
                    <a:pt x="18294" y="21176"/>
                  </a:lnTo>
                  <a:lnTo>
                    <a:pt x="18294" y="8471"/>
                  </a:lnTo>
                  <a:lnTo>
                    <a:pt x="13445" y="8471"/>
                  </a:lnTo>
                  <a:lnTo>
                    <a:pt x="13445" y="12321"/>
                  </a:lnTo>
                  <a:lnTo>
                    <a:pt x="9037" y="12321"/>
                  </a:lnTo>
                  <a:lnTo>
                    <a:pt x="9037" y="16172"/>
                  </a:lnTo>
                  <a:lnTo>
                    <a:pt x="4629" y="16172"/>
                  </a:lnTo>
                  <a:lnTo>
                    <a:pt x="4629" y="21176"/>
                  </a:lnTo>
                  <a:lnTo>
                    <a:pt x="441" y="21176"/>
                  </a:lnTo>
                  <a:lnTo>
                    <a:pt x="441" y="212"/>
                  </a:lnTo>
                  <a:cubicBezTo>
                    <a:pt x="441" y="95"/>
                    <a:pt x="342" y="0"/>
                    <a:pt x="220" y="0"/>
                  </a:cubicBezTo>
                  <a:cubicBezTo>
                    <a:pt x="99" y="0"/>
                    <a:pt x="0" y="95"/>
                    <a:pt x="0" y="212"/>
                  </a:cubicBezTo>
                  <a:lnTo>
                    <a:pt x="0" y="21600"/>
                  </a:lnTo>
                  <a:lnTo>
                    <a:pt x="21380" y="21600"/>
                  </a:lnTo>
                  <a:cubicBezTo>
                    <a:pt x="21501" y="21600"/>
                    <a:pt x="21600" y="21505"/>
                    <a:pt x="21600" y="21388"/>
                  </a:cubicBezTo>
                  <a:cubicBezTo>
                    <a:pt x="21600" y="21271"/>
                    <a:pt x="21501" y="21176"/>
                    <a:pt x="21380" y="21176"/>
                  </a:cubicBez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400">
                <a:solidFill>
                  <a:schemeClr val="bg1">
                    <a:lumMod val="85000"/>
                  </a:schemeClr>
                </a:solidFill>
              </a:endParaRPr>
            </a:p>
          </p:txBody>
        </p:sp>
      </p:grpSp>
      <p:sp>
        <p:nvSpPr>
          <p:cNvPr id="29" name="Rectangle 21"/>
          <p:cNvSpPr>
            <a:spLocks/>
          </p:cNvSpPr>
          <p:nvPr/>
        </p:nvSpPr>
        <p:spPr bwMode="auto">
          <a:xfrm>
            <a:off x="981955" y="2680322"/>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Idea</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0" name="Rectangle 21"/>
          <p:cNvSpPr>
            <a:spLocks/>
          </p:cNvSpPr>
          <p:nvPr/>
        </p:nvSpPr>
        <p:spPr bwMode="auto">
          <a:xfrm>
            <a:off x="2654863" y="4249221"/>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Plan</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1" name="Rectangle 21"/>
          <p:cNvSpPr>
            <a:spLocks/>
          </p:cNvSpPr>
          <p:nvPr/>
        </p:nvSpPr>
        <p:spPr bwMode="auto">
          <a:xfrm>
            <a:off x="1543622" y="5836657"/>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Work</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3" name="Rectangle 21"/>
          <p:cNvSpPr>
            <a:spLocks/>
          </p:cNvSpPr>
          <p:nvPr/>
        </p:nvSpPr>
        <p:spPr bwMode="auto">
          <a:xfrm>
            <a:off x="8907834" y="3092098"/>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Business</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4" name="Rectangle 21"/>
          <p:cNvSpPr>
            <a:spLocks/>
          </p:cNvSpPr>
          <p:nvPr/>
        </p:nvSpPr>
        <p:spPr bwMode="auto">
          <a:xfrm>
            <a:off x="8121494" y="4430576"/>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Sales</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5" name="Rectangle 21"/>
          <p:cNvSpPr>
            <a:spLocks/>
          </p:cNvSpPr>
          <p:nvPr/>
        </p:nvSpPr>
        <p:spPr bwMode="auto">
          <a:xfrm>
            <a:off x="9644732" y="5725527"/>
            <a:ext cx="1198930" cy="369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2400" dirty="0">
                <a:solidFill>
                  <a:schemeClr val="bg1">
                    <a:lumMod val="85000"/>
                  </a:schemeClr>
                </a:solidFill>
                <a:latin typeface="Roboto Condensed" panose="02000000000000000000" pitchFamily="2" charset="0"/>
                <a:ea typeface="Roboto Condensed" panose="02000000000000000000" pitchFamily="2" charset="0"/>
                <a:cs typeface="Helvetica Neue Thin" charset="0"/>
              </a:rPr>
              <a:t>Goal</a:t>
            </a:r>
            <a:endParaRPr lang="en-US" sz="1100" dirty="0">
              <a:solidFill>
                <a:schemeClr val="bg1">
                  <a:lumMod val="85000"/>
                </a:schemeClr>
              </a:solidFill>
              <a:latin typeface="Roboto Condensed" panose="02000000000000000000" pitchFamily="2" charset="0"/>
              <a:ea typeface="Roboto Condensed" panose="02000000000000000000" pitchFamily="2" charset="0"/>
              <a:cs typeface="Helvetica Neue Thin" charset="0"/>
            </a:endParaRPr>
          </a:p>
        </p:txBody>
      </p:sp>
      <p:sp>
        <p:nvSpPr>
          <p:cNvPr id="36" name="Rectángulo 1"/>
          <p:cNvSpPr/>
          <p:nvPr/>
        </p:nvSpPr>
        <p:spPr>
          <a:xfrm>
            <a:off x="3354669" y="5312068"/>
            <a:ext cx="5511685" cy="830997"/>
          </a:xfrm>
          <a:prstGeom prst="rect">
            <a:avLst/>
          </a:prstGeom>
        </p:spPr>
        <p:txBody>
          <a:bodyPr wrap="square">
            <a:spAutoFit/>
          </a:bodyPr>
          <a:lstStyle/>
          <a:p>
            <a:pPr algn="ctr"/>
            <a:r>
              <a:rPr lang="es-ES" sz="1600" dirty="0">
                <a:solidFill>
                  <a:schemeClr val="bg1">
                    <a:lumMod val="85000"/>
                  </a:schemeClr>
                </a:solidFill>
                <a:latin typeface="Raleway" panose="020B0003030101060003" pitchFamily="34" charset="0"/>
              </a:rPr>
              <a:t>Lorem ipsum dolor sit amet, consectetur adipiscing elit. Mauris interdum, sapien et pellentesque sollicitudin, nibh lorem tincidunt est, non placerat mi quam sit amet nulla. </a:t>
            </a:r>
          </a:p>
        </p:txBody>
      </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250"/>
                                        <p:tgtEl>
                                          <p:spTgt spid="14"/>
                                        </p:tgtEl>
                                      </p:cBhvr>
                                    </p:animEffec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250"/>
                                        <p:tgtEl>
                                          <p:spTgt spid="20"/>
                                        </p:tgtEl>
                                      </p:cBhvr>
                                    </p:animEffect>
                                    <p:anim calcmode="lin" valueType="num">
                                      <p:cBhvr>
                                        <p:cTn id="36" dur="250" fill="hold"/>
                                        <p:tgtEl>
                                          <p:spTgt spid="20"/>
                                        </p:tgtEl>
                                        <p:attrNameLst>
                                          <p:attrName>ppt_x</p:attrName>
                                        </p:attrNameLst>
                                      </p:cBhvr>
                                      <p:tavLst>
                                        <p:tav tm="0">
                                          <p:val>
                                            <p:strVal val="#ppt_x"/>
                                          </p:val>
                                        </p:tav>
                                        <p:tav tm="100000">
                                          <p:val>
                                            <p:strVal val="#ppt_x"/>
                                          </p:val>
                                        </p:tav>
                                      </p:tavLst>
                                    </p:anim>
                                    <p:anim calcmode="lin" valueType="num">
                                      <p:cBhvr>
                                        <p:cTn id="37" dur="25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250"/>
                                        <p:tgtEl>
                                          <p:spTgt spid="23"/>
                                        </p:tgtEl>
                                      </p:cBhvr>
                                    </p:animEffect>
                                    <p:anim calcmode="lin" valueType="num">
                                      <p:cBhvr>
                                        <p:cTn id="42" dur="250" fill="hold"/>
                                        <p:tgtEl>
                                          <p:spTgt spid="23"/>
                                        </p:tgtEl>
                                        <p:attrNameLst>
                                          <p:attrName>ppt_x</p:attrName>
                                        </p:attrNameLst>
                                      </p:cBhvr>
                                      <p:tavLst>
                                        <p:tav tm="0">
                                          <p:val>
                                            <p:strVal val="#ppt_x"/>
                                          </p:val>
                                        </p:tav>
                                        <p:tav tm="100000">
                                          <p:val>
                                            <p:strVal val="#ppt_x"/>
                                          </p:val>
                                        </p:tav>
                                      </p:tavLst>
                                    </p:anim>
                                    <p:anim calcmode="lin" valueType="num">
                                      <p:cBhvr>
                                        <p:cTn id="43" dur="25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250"/>
                                        <p:tgtEl>
                                          <p:spTgt spid="26"/>
                                        </p:tgtEl>
                                      </p:cBhvr>
                                    </p:animEffect>
                                    <p:anim calcmode="lin" valueType="num">
                                      <p:cBhvr>
                                        <p:cTn id="48" dur="250" fill="hold"/>
                                        <p:tgtEl>
                                          <p:spTgt spid="26"/>
                                        </p:tgtEl>
                                        <p:attrNameLst>
                                          <p:attrName>ppt_x</p:attrName>
                                        </p:attrNameLst>
                                      </p:cBhvr>
                                      <p:tavLst>
                                        <p:tav tm="0">
                                          <p:val>
                                            <p:strVal val="#ppt_x"/>
                                          </p:val>
                                        </p:tav>
                                        <p:tav tm="100000">
                                          <p:val>
                                            <p:strVal val="#ppt_x"/>
                                          </p:val>
                                        </p:tav>
                                      </p:tavLst>
                                    </p:anim>
                                    <p:anim calcmode="lin" valueType="num">
                                      <p:cBhvr>
                                        <p:cTn id="49" dur="25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50"/>
                                        <p:tgtEl>
                                          <p:spTgt spid="29"/>
                                        </p:tgtEl>
                                      </p:cBhvr>
                                    </p:animEffec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250"/>
                                        <p:tgtEl>
                                          <p:spTgt spid="30"/>
                                        </p:tgtEl>
                                      </p:cBhvr>
                                    </p:animEffect>
                                    <p:anim calcmode="lin" valueType="num">
                                      <p:cBhvr>
                                        <p:cTn id="60" dur="250" fill="hold"/>
                                        <p:tgtEl>
                                          <p:spTgt spid="30"/>
                                        </p:tgtEl>
                                        <p:attrNameLst>
                                          <p:attrName>ppt_x</p:attrName>
                                        </p:attrNameLst>
                                      </p:cBhvr>
                                      <p:tavLst>
                                        <p:tav tm="0">
                                          <p:val>
                                            <p:strVal val="#ppt_x"/>
                                          </p:val>
                                        </p:tav>
                                        <p:tav tm="100000">
                                          <p:val>
                                            <p:strVal val="#ppt_x"/>
                                          </p:val>
                                        </p:tav>
                                      </p:tavLst>
                                    </p:anim>
                                    <p:anim calcmode="lin" valueType="num">
                                      <p:cBhvr>
                                        <p:cTn id="61" dur="250" fill="hold"/>
                                        <p:tgtEl>
                                          <p:spTgt spid="30"/>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250"/>
                                        <p:tgtEl>
                                          <p:spTgt spid="31"/>
                                        </p:tgtEl>
                                      </p:cBhvr>
                                    </p:animEffect>
                                    <p:anim calcmode="lin" valueType="num">
                                      <p:cBhvr>
                                        <p:cTn id="66" dur="250" fill="hold"/>
                                        <p:tgtEl>
                                          <p:spTgt spid="31"/>
                                        </p:tgtEl>
                                        <p:attrNameLst>
                                          <p:attrName>ppt_x</p:attrName>
                                        </p:attrNameLst>
                                      </p:cBhvr>
                                      <p:tavLst>
                                        <p:tav tm="0">
                                          <p:val>
                                            <p:strVal val="#ppt_x"/>
                                          </p:val>
                                        </p:tav>
                                        <p:tav tm="100000">
                                          <p:val>
                                            <p:strVal val="#ppt_x"/>
                                          </p:val>
                                        </p:tav>
                                      </p:tavLst>
                                    </p:anim>
                                    <p:anim calcmode="lin" valueType="num">
                                      <p:cBhvr>
                                        <p:cTn id="67" dur="250" fill="hold"/>
                                        <p:tgtEl>
                                          <p:spTgt spid="3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250"/>
                                        <p:tgtEl>
                                          <p:spTgt spid="33"/>
                                        </p:tgtEl>
                                      </p:cBhvr>
                                    </p:animEffect>
                                    <p:anim calcmode="lin" valueType="num">
                                      <p:cBhvr>
                                        <p:cTn id="72" dur="250" fill="hold"/>
                                        <p:tgtEl>
                                          <p:spTgt spid="33"/>
                                        </p:tgtEl>
                                        <p:attrNameLst>
                                          <p:attrName>ppt_x</p:attrName>
                                        </p:attrNameLst>
                                      </p:cBhvr>
                                      <p:tavLst>
                                        <p:tav tm="0">
                                          <p:val>
                                            <p:strVal val="#ppt_x"/>
                                          </p:val>
                                        </p:tav>
                                        <p:tav tm="100000">
                                          <p:val>
                                            <p:strVal val="#ppt_x"/>
                                          </p:val>
                                        </p:tav>
                                      </p:tavLst>
                                    </p:anim>
                                    <p:anim calcmode="lin" valueType="num">
                                      <p:cBhvr>
                                        <p:cTn id="73" dur="25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250"/>
                                        <p:tgtEl>
                                          <p:spTgt spid="34"/>
                                        </p:tgtEl>
                                      </p:cBhvr>
                                    </p:animEffect>
                                    <p:anim calcmode="lin" valueType="num">
                                      <p:cBhvr>
                                        <p:cTn id="78" dur="250" fill="hold"/>
                                        <p:tgtEl>
                                          <p:spTgt spid="34"/>
                                        </p:tgtEl>
                                        <p:attrNameLst>
                                          <p:attrName>ppt_x</p:attrName>
                                        </p:attrNameLst>
                                      </p:cBhvr>
                                      <p:tavLst>
                                        <p:tav tm="0">
                                          <p:val>
                                            <p:strVal val="#ppt_x"/>
                                          </p:val>
                                        </p:tav>
                                        <p:tav tm="100000">
                                          <p:val>
                                            <p:strVal val="#ppt_x"/>
                                          </p:val>
                                        </p:tav>
                                      </p:tavLst>
                                    </p:anim>
                                    <p:anim calcmode="lin" valueType="num">
                                      <p:cBhvr>
                                        <p:cTn id="79" dur="250" fill="hold"/>
                                        <p:tgtEl>
                                          <p:spTgt spid="34"/>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250"/>
                                        <p:tgtEl>
                                          <p:spTgt spid="35"/>
                                        </p:tgtEl>
                                      </p:cBhvr>
                                    </p:animEffect>
                                    <p:anim calcmode="lin" valueType="num">
                                      <p:cBhvr>
                                        <p:cTn id="84" dur="250" fill="hold"/>
                                        <p:tgtEl>
                                          <p:spTgt spid="35"/>
                                        </p:tgtEl>
                                        <p:attrNameLst>
                                          <p:attrName>ppt_x</p:attrName>
                                        </p:attrNameLst>
                                      </p:cBhvr>
                                      <p:tavLst>
                                        <p:tav tm="0">
                                          <p:val>
                                            <p:strVal val="#ppt_x"/>
                                          </p:val>
                                        </p:tav>
                                        <p:tav tm="100000">
                                          <p:val>
                                            <p:strVal val="#ppt_x"/>
                                          </p:val>
                                        </p:tav>
                                      </p:tavLst>
                                    </p:anim>
                                    <p:anim calcmode="lin" valueType="num">
                                      <p:cBhvr>
                                        <p:cTn id="85" dur="250" fill="hold"/>
                                        <p:tgtEl>
                                          <p:spTgt spid="35"/>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250"/>
                                        <p:tgtEl>
                                          <p:spTgt spid="36"/>
                                        </p:tgtEl>
                                      </p:cBhvr>
                                    </p:animEffect>
                                    <p:anim calcmode="lin" valueType="num">
                                      <p:cBhvr>
                                        <p:cTn id="90" dur="250" fill="hold"/>
                                        <p:tgtEl>
                                          <p:spTgt spid="36"/>
                                        </p:tgtEl>
                                        <p:attrNameLst>
                                          <p:attrName>ppt_x</p:attrName>
                                        </p:attrNameLst>
                                      </p:cBhvr>
                                      <p:tavLst>
                                        <p:tav tm="0">
                                          <p:val>
                                            <p:strVal val="#ppt_x"/>
                                          </p:val>
                                        </p:tav>
                                        <p:tav tm="100000">
                                          <p:val>
                                            <p:strVal val="#ppt_x"/>
                                          </p:val>
                                        </p:tav>
                                      </p:tavLst>
                                    </p:anim>
                                    <p:anim calcmode="lin" valueType="num">
                                      <p:cBhvr>
                                        <p:cTn id="91"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027191" y="1709367"/>
            <a:ext cx="5741576" cy="3761369"/>
            <a:chOff x="6059265" y="1757519"/>
            <a:chExt cx="4929188" cy="3229166"/>
          </a:xfrm>
        </p:grpSpPr>
        <p:grpSp>
          <p:nvGrpSpPr>
            <p:cNvPr id="25" name="组合 24"/>
            <p:cNvGrpSpPr/>
            <p:nvPr/>
          </p:nvGrpSpPr>
          <p:grpSpPr>
            <a:xfrm>
              <a:off x="6792631" y="1787678"/>
              <a:ext cx="4195822" cy="664339"/>
              <a:chOff x="562412" y="1130197"/>
              <a:chExt cx="4195822" cy="664339"/>
            </a:xfrm>
          </p:grpSpPr>
          <p:sp>
            <p:nvSpPr>
              <p:cNvPr id="26" name="TextBox 25"/>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27"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28" name="组合 27"/>
            <p:cNvGrpSpPr/>
            <p:nvPr/>
          </p:nvGrpSpPr>
          <p:grpSpPr>
            <a:xfrm>
              <a:off x="6792631" y="2624408"/>
              <a:ext cx="4195822" cy="664339"/>
              <a:chOff x="562412" y="1130197"/>
              <a:chExt cx="4195822" cy="664339"/>
            </a:xfrm>
          </p:grpSpPr>
          <p:sp>
            <p:nvSpPr>
              <p:cNvPr id="29" name="TextBox 28"/>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0"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1" name="组合 30"/>
            <p:cNvGrpSpPr/>
            <p:nvPr/>
          </p:nvGrpSpPr>
          <p:grpSpPr>
            <a:xfrm>
              <a:off x="6792631" y="3445255"/>
              <a:ext cx="4195822" cy="664339"/>
              <a:chOff x="562412" y="1130197"/>
              <a:chExt cx="4195822" cy="664339"/>
            </a:xfrm>
          </p:grpSpPr>
          <p:sp>
            <p:nvSpPr>
              <p:cNvPr id="32" name="TextBox 31"/>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3"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4" name="组合 33"/>
            <p:cNvGrpSpPr/>
            <p:nvPr/>
          </p:nvGrpSpPr>
          <p:grpSpPr>
            <a:xfrm>
              <a:off x="6792631" y="4269040"/>
              <a:ext cx="4195822" cy="664339"/>
              <a:chOff x="562412" y="1130197"/>
              <a:chExt cx="4195822" cy="664339"/>
            </a:xfrm>
          </p:grpSpPr>
          <p:sp>
            <p:nvSpPr>
              <p:cNvPr id="35" name="TextBox 34"/>
              <p:cNvSpPr txBox="1"/>
              <p:nvPr/>
            </p:nvSpPr>
            <p:spPr>
              <a:xfrm>
                <a:off x="562412" y="1530307"/>
                <a:ext cx="4195822" cy="264229"/>
              </a:xfrm>
              <a:prstGeom prst="rect">
                <a:avLst/>
              </a:prstGeom>
              <a:noFill/>
            </p:spPr>
            <p:txBody>
              <a:bodyPr wrap="square" rtlCol="0">
                <a:spAutoFit/>
              </a:bodyPr>
              <a:lstStyle/>
              <a:p>
                <a:pPr algn="just">
                  <a:defRPr/>
                </a:pPr>
                <a:r>
                  <a:rPr lang="zh-CN" altLang="en-US" sz="1400" dirty="0">
                    <a:solidFill>
                      <a:schemeClr val="bg1">
                        <a:lumMod val="85000"/>
                      </a:schemeClr>
                    </a:solidFill>
                    <a:latin typeface="方正兰亭黑_GBK" pitchFamily="2" charset="-122"/>
                    <a:ea typeface="方正兰亭黑_GBK" pitchFamily="2" charset="-122"/>
                  </a:rPr>
                  <a:t>单击此处添加文字阐述，添加简短问题说明文字。</a:t>
                </a:r>
                <a:endParaRPr lang="en-US" altLang="zh-CN" sz="1400" dirty="0">
                  <a:solidFill>
                    <a:schemeClr val="bg1">
                      <a:lumMod val="85000"/>
                    </a:schemeClr>
                  </a:solidFill>
                  <a:latin typeface="方正兰亭黑_GBK" pitchFamily="2" charset="-122"/>
                  <a:ea typeface="方正兰亭黑_GBK" pitchFamily="2" charset="-122"/>
                </a:endParaRPr>
              </a:p>
            </p:txBody>
          </p:sp>
          <p:sp>
            <p:nvSpPr>
              <p:cNvPr id="36" name="Rectangle 11"/>
              <p:cNvSpPr>
                <a:spLocks noChangeArrowheads="1"/>
              </p:cNvSpPr>
              <p:nvPr/>
            </p:nvSpPr>
            <p:spPr bwMode="gray">
              <a:xfrm>
                <a:off x="562412" y="1130197"/>
                <a:ext cx="2423096" cy="400110"/>
              </a:xfrm>
              <a:prstGeom prst="rect">
                <a:avLst/>
              </a:prstGeom>
              <a:noFill/>
              <a:ln>
                <a:noFill/>
              </a:ln>
              <a:extLst/>
            </p:spPr>
            <p:txBody>
              <a:bodyPr wrap="square">
                <a:spAutoFit/>
              </a:bodyPr>
              <a:lstStyle/>
              <a:p>
                <a:r>
                  <a:rPr lang="zh-CN" altLang="en-US" sz="2400" dirty="0">
                    <a:solidFill>
                      <a:schemeClr val="bg1">
                        <a:lumMod val="85000"/>
                      </a:schemeClr>
                    </a:solidFill>
                    <a:latin typeface="方正兰亭中黑_GBK" pitchFamily="2" charset="-122"/>
                    <a:ea typeface="方正兰亭中黑_GBK" pitchFamily="2" charset="-122"/>
                  </a:rPr>
                  <a:t>单击此处添加标题</a:t>
                </a:r>
              </a:p>
            </p:txBody>
          </p:sp>
        </p:grpSp>
        <p:grpSp>
          <p:nvGrpSpPr>
            <p:cNvPr id="37" name="组合 36"/>
            <p:cNvGrpSpPr/>
            <p:nvPr/>
          </p:nvGrpSpPr>
          <p:grpSpPr>
            <a:xfrm>
              <a:off x="6059265" y="1757519"/>
              <a:ext cx="638591" cy="773822"/>
              <a:chOff x="622077" y="1100038"/>
              <a:chExt cx="638591" cy="773822"/>
            </a:xfrm>
          </p:grpSpPr>
          <p:sp>
            <p:nvSpPr>
              <p:cNvPr id="40"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1</a:t>
                </a:r>
                <a:endParaRPr lang="zh-CN" altLang="en-US" sz="4000" dirty="0">
                  <a:solidFill>
                    <a:schemeClr val="bg1"/>
                  </a:solidFill>
                  <a:latin typeface="Swiss911 XCm BT" pitchFamily="34" charset="0"/>
                </a:endParaRPr>
              </a:p>
            </p:txBody>
          </p:sp>
        </p:grpSp>
        <p:grpSp>
          <p:nvGrpSpPr>
            <p:cNvPr id="42" name="组合 41"/>
            <p:cNvGrpSpPr/>
            <p:nvPr/>
          </p:nvGrpSpPr>
          <p:grpSpPr>
            <a:xfrm>
              <a:off x="6059265" y="2575961"/>
              <a:ext cx="638591" cy="773822"/>
              <a:chOff x="622077" y="1100038"/>
              <a:chExt cx="638591" cy="773822"/>
            </a:xfrm>
          </p:grpSpPr>
          <p:sp>
            <p:nvSpPr>
              <p:cNvPr id="43"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2</a:t>
                </a:r>
                <a:endParaRPr lang="zh-CN" altLang="en-US" sz="4000" dirty="0">
                  <a:solidFill>
                    <a:schemeClr val="bg1"/>
                  </a:solidFill>
                  <a:latin typeface="Swiss911 XCm BT" pitchFamily="34" charset="0"/>
                </a:endParaRPr>
              </a:p>
            </p:txBody>
          </p:sp>
        </p:grpSp>
        <p:grpSp>
          <p:nvGrpSpPr>
            <p:cNvPr id="45" name="组合 44"/>
            <p:cNvGrpSpPr/>
            <p:nvPr/>
          </p:nvGrpSpPr>
          <p:grpSpPr>
            <a:xfrm>
              <a:off x="6059265" y="3391007"/>
              <a:ext cx="638591" cy="773822"/>
              <a:chOff x="622077" y="1100038"/>
              <a:chExt cx="638591" cy="773822"/>
            </a:xfrm>
          </p:grpSpPr>
          <p:sp>
            <p:nvSpPr>
              <p:cNvPr id="46"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3</a:t>
                </a:r>
                <a:endParaRPr lang="zh-CN" altLang="en-US" sz="4000" dirty="0">
                  <a:solidFill>
                    <a:schemeClr val="bg1"/>
                  </a:solidFill>
                  <a:latin typeface="Swiss911 XCm BT" pitchFamily="34" charset="0"/>
                </a:endParaRPr>
              </a:p>
            </p:txBody>
          </p:sp>
        </p:grpSp>
        <p:grpSp>
          <p:nvGrpSpPr>
            <p:cNvPr id="48" name="组合 47"/>
            <p:cNvGrpSpPr/>
            <p:nvPr/>
          </p:nvGrpSpPr>
          <p:grpSpPr>
            <a:xfrm>
              <a:off x="6059265" y="4212863"/>
              <a:ext cx="638591" cy="773822"/>
              <a:chOff x="622077" y="1100038"/>
              <a:chExt cx="638591" cy="773822"/>
            </a:xfrm>
          </p:grpSpPr>
          <p:sp>
            <p:nvSpPr>
              <p:cNvPr id="49"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652438" y="1142485"/>
                <a:ext cx="380232" cy="707886"/>
              </a:xfrm>
              <a:prstGeom prst="rect">
                <a:avLst/>
              </a:prstGeom>
              <a:noFill/>
            </p:spPr>
            <p:txBody>
              <a:bodyPr wrap="none" rtlCol="0">
                <a:spAutoFit/>
              </a:bodyPr>
              <a:lstStyle/>
              <a:p>
                <a:r>
                  <a:rPr lang="en-US" altLang="zh-CN" sz="4000" dirty="0">
                    <a:solidFill>
                      <a:schemeClr val="bg1"/>
                    </a:solidFill>
                    <a:latin typeface="Swiss911 XCm BT" pitchFamily="34" charset="0"/>
                  </a:rPr>
                  <a:t>4</a:t>
                </a:r>
                <a:endParaRPr lang="zh-CN" altLang="en-US" sz="4000" dirty="0">
                  <a:solidFill>
                    <a:schemeClr val="bg1"/>
                  </a:solidFill>
                  <a:latin typeface="Swiss911 XCm BT" pitchFamily="34" charset="0"/>
                </a:endParaRPr>
              </a:p>
            </p:txBody>
          </p:sp>
        </p:grpSp>
      </p:grpSp>
      <p:sp>
        <p:nvSpPr>
          <p:cNvPr id="3" name="梯形 2"/>
          <p:cNvSpPr/>
          <p:nvPr/>
        </p:nvSpPr>
        <p:spPr>
          <a:xfrm rot="5400000">
            <a:off x="-1251454" y="1268363"/>
            <a:ext cx="6842678" cy="4339771"/>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8810" y="2072961"/>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b="1" dirty="0">
                <a:solidFill>
                  <a:schemeClr val="bg1">
                    <a:lumMod val="85000"/>
                  </a:schemeClr>
                </a:solidFill>
                <a:latin typeface="微软雅黑" pitchFamily="34" charset="-122"/>
                <a:ea typeface="微软雅黑" pitchFamily="34" charset="-122"/>
              </a:rPr>
              <a:t>目录</a:t>
            </a:r>
            <a:r>
              <a:rPr lang="en-US" altLang="zh-CN" sz="2000" b="1" dirty="0">
                <a:solidFill>
                  <a:schemeClr val="bg1">
                    <a:lumMod val="85000"/>
                  </a:schemeClr>
                </a:solidFill>
                <a:latin typeface="微软雅黑" pitchFamily="34" charset="-122"/>
                <a:ea typeface="微软雅黑" pitchFamily="34" charset="-122"/>
              </a:rPr>
              <a:t>DIRECTORY</a:t>
            </a:r>
            <a:endParaRPr lang="zh-CN" altLang="en-US" sz="2000" b="1" dirty="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44394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67656" y="1784346"/>
            <a:ext cx="10735596" cy="4369585"/>
            <a:chOff x="667656" y="1784346"/>
            <a:chExt cx="10735596" cy="4369585"/>
          </a:xfrm>
        </p:grpSpPr>
        <p:sp>
          <p:nvSpPr>
            <p:cNvPr id="5" name="Freeform 5"/>
            <p:cNvSpPr>
              <a:spLocks/>
            </p:cNvSpPr>
            <p:nvPr/>
          </p:nvSpPr>
          <p:spPr bwMode="auto">
            <a:xfrm>
              <a:off x="773468" y="314758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6" name="Freeform 5"/>
            <p:cNvSpPr>
              <a:spLocks/>
            </p:cNvSpPr>
            <p:nvPr/>
          </p:nvSpPr>
          <p:spPr bwMode="auto">
            <a:xfrm>
              <a:off x="2941231" y="314758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 name="Freeform 5"/>
            <p:cNvSpPr>
              <a:spLocks/>
            </p:cNvSpPr>
            <p:nvPr/>
          </p:nvSpPr>
          <p:spPr bwMode="auto">
            <a:xfrm>
              <a:off x="5101252" y="313145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 name="Freeform 5"/>
            <p:cNvSpPr>
              <a:spLocks/>
            </p:cNvSpPr>
            <p:nvPr/>
          </p:nvSpPr>
          <p:spPr bwMode="auto">
            <a:xfrm>
              <a:off x="7276759" y="3131457"/>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9" name="Freeform 5"/>
            <p:cNvSpPr>
              <a:spLocks/>
            </p:cNvSpPr>
            <p:nvPr/>
          </p:nvSpPr>
          <p:spPr bwMode="auto">
            <a:xfrm>
              <a:off x="9431619" y="3126296"/>
              <a:ext cx="1971633" cy="1445177"/>
            </a:xfrm>
            <a:custGeom>
              <a:avLst/>
              <a:gdLst>
                <a:gd name="T0" fmla="*/ 640 w 1130"/>
                <a:gd name="T1" fmla="*/ 163 h 820"/>
                <a:gd name="T2" fmla="*/ 562 w 1130"/>
                <a:gd name="T3" fmla="*/ 0 h 820"/>
                <a:gd name="T4" fmla="*/ 490 w 1130"/>
                <a:gd name="T5" fmla="*/ 163 h 820"/>
                <a:gd name="T6" fmla="*/ 50 w 1130"/>
                <a:gd name="T7" fmla="*/ 163 h 820"/>
                <a:gd name="T8" fmla="*/ 0 w 1130"/>
                <a:gd name="T9" fmla="*/ 213 h 820"/>
                <a:gd name="T10" fmla="*/ 0 w 1130"/>
                <a:gd name="T11" fmla="*/ 770 h 820"/>
                <a:gd name="T12" fmla="*/ 50 w 1130"/>
                <a:gd name="T13" fmla="*/ 820 h 820"/>
                <a:gd name="T14" fmla="*/ 1080 w 1130"/>
                <a:gd name="T15" fmla="*/ 820 h 820"/>
                <a:gd name="T16" fmla="*/ 1130 w 1130"/>
                <a:gd name="T17" fmla="*/ 770 h 820"/>
                <a:gd name="T18" fmla="*/ 1130 w 1130"/>
                <a:gd name="T19" fmla="*/ 213 h 820"/>
                <a:gd name="T20" fmla="*/ 1080 w 1130"/>
                <a:gd name="T21" fmla="*/ 163 h 820"/>
                <a:gd name="T22" fmla="*/ 640 w 1130"/>
                <a:gd name="T23" fmla="*/ 163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grpSp>
          <p:nvGrpSpPr>
            <p:cNvPr id="10" name="Group 11"/>
            <p:cNvGrpSpPr/>
            <p:nvPr/>
          </p:nvGrpSpPr>
          <p:grpSpPr>
            <a:xfrm>
              <a:off x="1419757" y="1836142"/>
              <a:ext cx="673795" cy="650827"/>
              <a:chOff x="5099140" y="1309474"/>
              <a:chExt cx="439257" cy="424283"/>
            </a:xfrm>
            <a:solidFill>
              <a:srgbClr val="E25E0E"/>
            </a:solidFill>
          </p:grpSpPr>
          <p:sp>
            <p:nvSpPr>
              <p:cNvPr id="11"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2"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3"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4"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5"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6"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7"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8"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9"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0"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1"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2"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3"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4"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25" name="Freeform 35"/>
            <p:cNvSpPr>
              <a:spLocks noEditPoints="1"/>
            </p:cNvSpPr>
            <p:nvPr/>
          </p:nvSpPr>
          <p:spPr bwMode="auto">
            <a:xfrm>
              <a:off x="5674340" y="1883111"/>
              <a:ext cx="825457" cy="556889"/>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grpSp>
          <p:nvGrpSpPr>
            <p:cNvPr id="26" name="Group 27"/>
            <p:cNvGrpSpPr/>
            <p:nvPr/>
          </p:nvGrpSpPr>
          <p:grpSpPr>
            <a:xfrm>
              <a:off x="3592616" y="1784346"/>
              <a:ext cx="668864" cy="754419"/>
              <a:chOff x="5513440" y="1766202"/>
              <a:chExt cx="429274" cy="484183"/>
            </a:xfrm>
            <a:solidFill>
              <a:srgbClr val="45C1A4"/>
            </a:solidFill>
          </p:grpSpPr>
          <p:sp>
            <p:nvSpPr>
              <p:cNvPr id="27"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9"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30" name="Group 31"/>
            <p:cNvGrpSpPr/>
            <p:nvPr/>
          </p:nvGrpSpPr>
          <p:grpSpPr>
            <a:xfrm>
              <a:off x="7897560" y="1794220"/>
              <a:ext cx="678156" cy="734671"/>
              <a:chOff x="6941027" y="4788593"/>
              <a:chExt cx="359392" cy="389342"/>
            </a:xfrm>
            <a:solidFill>
              <a:srgbClr val="45C1A4"/>
            </a:solidFill>
          </p:grpSpPr>
          <p:sp>
            <p:nvSpPr>
              <p:cNvPr id="31"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3"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4" name="Rectangle 134"/>
              <p:cNvSpPr>
                <a:spLocks noChangeArrowheads="1"/>
              </p:cNvSpPr>
              <p:nvPr/>
            </p:nvSpPr>
            <p:spPr bwMode="auto">
              <a:xfrm>
                <a:off x="6941027" y="4970784"/>
                <a:ext cx="207151" cy="207151"/>
              </a:xfrm>
              <a:prstGeom prst="rect">
                <a:avLst/>
              </a:prstGeom>
              <a:solidFill>
                <a:srgbClr val="E25E0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35" name="Freeform 12"/>
            <p:cNvSpPr>
              <a:spLocks noEditPoints="1"/>
            </p:cNvSpPr>
            <p:nvPr/>
          </p:nvSpPr>
          <p:spPr bwMode="auto">
            <a:xfrm>
              <a:off x="9854849" y="1802541"/>
              <a:ext cx="728866" cy="718028"/>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9 w 113"/>
                <a:gd name="T13" fmla="*/ 97 h 112"/>
                <a:gd name="T14" fmla="*/ 93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8 w 113"/>
                <a:gd name="T29" fmla="*/ 53 h 112"/>
                <a:gd name="T30" fmla="*/ 21 w 113"/>
                <a:gd name="T31" fmla="*/ 20 h 112"/>
                <a:gd name="T32" fmla="*/ 53 w 113"/>
                <a:gd name="T33" fmla="*/ 17 h 112"/>
                <a:gd name="T34" fmla="*/ 18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2" y="96"/>
                    <a:pt x="88" y="92"/>
                    <a:pt x="93"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8" y="53"/>
                  </a:moveTo>
                  <a:cubicBezTo>
                    <a:pt x="11" y="43"/>
                    <a:pt x="12" y="29"/>
                    <a:pt x="21" y="20"/>
                  </a:cubicBezTo>
                  <a:cubicBezTo>
                    <a:pt x="30" y="12"/>
                    <a:pt x="43" y="11"/>
                    <a:pt x="53" y="17"/>
                  </a:cubicBezTo>
                  <a:lnTo>
                    <a:pt x="18" y="53"/>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36" name="Text Box 10"/>
            <p:cNvSpPr txBox="1">
              <a:spLocks noChangeArrowheads="1"/>
            </p:cNvSpPr>
            <p:nvPr/>
          </p:nvSpPr>
          <p:spPr bwMode="auto">
            <a:xfrm>
              <a:off x="813536"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dirty="0">
                  <a:solidFill>
                    <a:schemeClr val="bg1">
                      <a:lumMod val="85000"/>
                    </a:schemeClr>
                  </a:solidFill>
                  <a:latin typeface="Open Sans" pitchFamily="34" charset="0"/>
                  <a:ea typeface="Open Sans" pitchFamily="34" charset="0"/>
                  <a:cs typeface="Open Sans" pitchFamily="34" charset="0"/>
                </a:rPr>
                <a:t>Time Elapse</a:t>
              </a:r>
              <a:endParaRPr lang="en-US" sz="1100" dirty="0">
                <a:solidFill>
                  <a:schemeClr val="bg1">
                    <a:lumMod val="85000"/>
                  </a:schemeClr>
                </a:solidFill>
                <a:latin typeface="Open Sans" pitchFamily="34" charset="0"/>
                <a:ea typeface="Open Sans" pitchFamily="34" charset="0"/>
                <a:cs typeface="Open Sans" pitchFamily="34" charset="0"/>
              </a:endParaRPr>
            </a:p>
          </p:txBody>
        </p:sp>
        <p:sp>
          <p:nvSpPr>
            <p:cNvPr id="37" name="Text Box 10"/>
            <p:cNvSpPr txBox="1">
              <a:spLocks noChangeArrowheads="1"/>
            </p:cNvSpPr>
            <p:nvPr/>
          </p:nvSpPr>
          <p:spPr bwMode="auto">
            <a:xfrm>
              <a:off x="9431619"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Security</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38" name="Text Box 10"/>
            <p:cNvSpPr txBox="1">
              <a:spLocks noChangeArrowheads="1"/>
            </p:cNvSpPr>
            <p:nvPr/>
          </p:nvSpPr>
          <p:spPr bwMode="auto">
            <a:xfrm>
              <a:off x="5141321"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Data Mining</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39" name="Text Box 10"/>
            <p:cNvSpPr txBox="1">
              <a:spLocks noChangeArrowheads="1"/>
            </p:cNvSpPr>
            <p:nvPr/>
          </p:nvSpPr>
          <p:spPr bwMode="auto">
            <a:xfrm>
              <a:off x="7296793"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Data Converter</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40" name="Text Box 10"/>
            <p:cNvSpPr txBox="1">
              <a:spLocks noChangeArrowheads="1"/>
            </p:cNvSpPr>
            <p:nvPr/>
          </p:nvSpPr>
          <p:spPr bwMode="auto">
            <a:xfrm>
              <a:off x="2943814" y="2713388"/>
              <a:ext cx="1931565" cy="323165"/>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Well Display</a:t>
              </a:r>
              <a:endParaRPr lang="en-US" sz="1100">
                <a:solidFill>
                  <a:schemeClr val="bg1">
                    <a:lumMod val="85000"/>
                  </a:schemeClr>
                </a:solidFill>
                <a:latin typeface="Open Sans" pitchFamily="34" charset="0"/>
                <a:ea typeface="Open Sans" pitchFamily="34" charset="0"/>
                <a:cs typeface="Open Sans" pitchFamily="34" charset="0"/>
              </a:endParaRPr>
            </a:p>
          </p:txBody>
        </p:sp>
        <p:sp>
          <p:nvSpPr>
            <p:cNvPr id="41" name="Text Box 10"/>
            <p:cNvSpPr txBox="1">
              <a:spLocks noChangeArrowheads="1"/>
            </p:cNvSpPr>
            <p:nvPr/>
          </p:nvSpPr>
          <p:spPr bwMode="auto">
            <a:xfrm>
              <a:off x="85162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2" name="Text Box 10"/>
            <p:cNvSpPr txBox="1">
              <a:spLocks noChangeArrowheads="1"/>
            </p:cNvSpPr>
            <p:nvPr/>
          </p:nvSpPr>
          <p:spPr bwMode="auto">
            <a:xfrm>
              <a:off x="3001933"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3" name="Text Box 10"/>
            <p:cNvSpPr txBox="1">
              <a:spLocks noChangeArrowheads="1"/>
            </p:cNvSpPr>
            <p:nvPr/>
          </p:nvSpPr>
          <p:spPr bwMode="auto">
            <a:xfrm>
              <a:off x="5179405"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4" name="Text Box 10"/>
            <p:cNvSpPr txBox="1">
              <a:spLocks noChangeArrowheads="1"/>
            </p:cNvSpPr>
            <p:nvPr/>
          </p:nvSpPr>
          <p:spPr bwMode="auto">
            <a:xfrm>
              <a:off x="732897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endParaRPr lang="en-US" sz="1200" dirty="0">
                <a:solidFill>
                  <a:schemeClr val="bg1">
                    <a:lumMod val="85000"/>
                  </a:schemeClr>
                </a:solidFill>
                <a:latin typeface="Open Sans" pitchFamily="34" charset="0"/>
                <a:ea typeface="Open Sans" pitchFamily="34" charset="0"/>
                <a:cs typeface="Open Sans" pitchFamily="34" charset="0"/>
              </a:endParaRPr>
            </a:p>
          </p:txBody>
        </p:sp>
        <p:sp>
          <p:nvSpPr>
            <p:cNvPr id="45" name="Text Box 10"/>
            <p:cNvSpPr txBox="1">
              <a:spLocks noChangeArrowheads="1"/>
            </p:cNvSpPr>
            <p:nvPr/>
          </p:nvSpPr>
          <p:spPr bwMode="auto">
            <a:xfrm>
              <a:off x="9509772" y="3546395"/>
              <a:ext cx="1815326" cy="907942"/>
            </a:xfrm>
            <a:prstGeom prst="rect">
              <a:avLst/>
            </a:prstGeom>
            <a:noFill/>
            <a:ln w="9525">
              <a:noFill/>
              <a:miter lim="800000"/>
              <a:headEnd/>
              <a:tailEnd/>
            </a:ln>
          </p:spPr>
          <p:txBody>
            <a:bodyPr wrap="square" lIns="45720" tIns="22860" rIns="45720" bIns="22860">
              <a:spAutoFit/>
            </a:bodyPr>
            <a:lstStyle/>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a:t>
              </a:r>
              <a:endParaRPr lang="en-US" sz="1200">
                <a:solidFill>
                  <a:schemeClr val="bg1">
                    <a:lumMod val="85000"/>
                  </a:schemeClr>
                </a:solidFill>
                <a:latin typeface="Open Sans" pitchFamily="34" charset="0"/>
                <a:ea typeface="Open Sans" pitchFamily="34" charset="0"/>
                <a:cs typeface="Open Sans" pitchFamily="34" charset="0"/>
              </a:endParaRPr>
            </a:p>
          </p:txBody>
        </p:sp>
        <p:sp>
          <p:nvSpPr>
            <p:cNvPr id="46" name="Text Box 10"/>
            <p:cNvSpPr txBox="1">
              <a:spLocks noChangeArrowheads="1"/>
            </p:cNvSpPr>
            <p:nvPr/>
          </p:nvSpPr>
          <p:spPr bwMode="auto">
            <a:xfrm>
              <a:off x="667656" y="4984380"/>
              <a:ext cx="5300281" cy="1169551"/>
            </a:xfrm>
            <a:prstGeom prst="rect">
              <a:avLst/>
            </a:prstGeom>
            <a:noFill/>
            <a:ln w="9525">
              <a:noFill/>
              <a:miter lim="800000"/>
              <a:headEnd/>
              <a:tailEnd/>
            </a:ln>
          </p:spPr>
          <p:txBody>
            <a:bodyPr wrap="square" lIns="45720" tIns="22860" rIns="45720" bIns="22860">
              <a:spAutoFit/>
            </a:bodyPr>
            <a:lstStyle/>
            <a:p>
              <a:pPr defTabSz="1088232"/>
              <a:r>
                <a:rPr lang="en-US" sz="2000" b="1">
                  <a:solidFill>
                    <a:schemeClr val="bg1">
                      <a:lumMod val="85000"/>
                    </a:schemeClr>
                  </a:solidFill>
                  <a:latin typeface="Open Sans" pitchFamily="34" charset="0"/>
                  <a:ea typeface="Open Sans" pitchFamily="34" charset="0"/>
                  <a:cs typeface="Open Sans" pitchFamily="34" charset="0"/>
                </a:rPr>
                <a:t>Special Area</a:t>
              </a:r>
            </a:p>
            <a:p>
              <a:pPr defTabSz="1088232"/>
              <a:endParaRPr lang="en-US" sz="1100" b="1">
                <a:solidFill>
                  <a:schemeClr val="bg1">
                    <a:lumMod val="85000"/>
                  </a:schemeClr>
                </a:solidFill>
                <a:latin typeface="Open Sans" pitchFamily="34" charset="0"/>
                <a:ea typeface="Open Sans" pitchFamily="34" charset="0"/>
                <a:cs typeface="Open Sans" pitchFamily="34" charset="0"/>
              </a:endParaRP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leo magna, sit amet. Nullam eu tempor purus. Nunc a leo magna, sit amet crisus. </a:t>
              </a:r>
            </a:p>
          </p:txBody>
        </p:sp>
        <p:sp>
          <p:nvSpPr>
            <p:cNvPr id="47" name="Text Box 10"/>
            <p:cNvSpPr txBox="1">
              <a:spLocks noChangeArrowheads="1"/>
            </p:cNvSpPr>
            <p:nvPr/>
          </p:nvSpPr>
          <p:spPr bwMode="auto">
            <a:xfrm>
              <a:off x="6102971" y="4984380"/>
              <a:ext cx="5300281" cy="1169551"/>
            </a:xfrm>
            <a:prstGeom prst="rect">
              <a:avLst/>
            </a:prstGeom>
            <a:noFill/>
            <a:ln w="9525">
              <a:noFill/>
              <a:miter lim="800000"/>
              <a:headEnd/>
              <a:tailEnd/>
            </a:ln>
          </p:spPr>
          <p:txBody>
            <a:bodyPr wrap="square" lIns="45720" tIns="22860" rIns="45720" bIns="22860">
              <a:spAutoFit/>
            </a:bodyPr>
            <a:lstStyle/>
            <a:p>
              <a:pPr defTabSz="1088232"/>
              <a:r>
                <a:rPr lang="en-US" sz="2000" b="1" dirty="0">
                  <a:solidFill>
                    <a:schemeClr val="bg1">
                      <a:lumMod val="85000"/>
                    </a:schemeClr>
                  </a:solidFill>
                  <a:latin typeface="Open Sans" pitchFamily="34" charset="0"/>
                  <a:ea typeface="Open Sans" pitchFamily="34" charset="0"/>
                  <a:cs typeface="Open Sans" pitchFamily="34" charset="0"/>
                </a:rPr>
                <a:t>Special Condition</a:t>
              </a:r>
            </a:p>
            <a:p>
              <a:pPr defTabSz="1088232"/>
              <a:endParaRPr lang="en-US" sz="1100" b="1" dirty="0">
                <a:solidFill>
                  <a:schemeClr val="bg1">
                    <a:lumMod val="85000"/>
                  </a:schemeClr>
                </a:solidFill>
                <a:latin typeface="Open Sans" pitchFamily="34" charset="0"/>
                <a:ea typeface="Open Sans" pitchFamily="34" charset="0"/>
                <a:cs typeface="Open Sans" pitchFamily="34" charset="0"/>
              </a:endParaRP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crisus</a:t>
              </a:r>
              <a:r>
                <a:rPr lang="en-US" sz="1400" dirty="0">
                  <a:solidFill>
                    <a:schemeClr val="bg1">
                      <a:lumMod val="85000"/>
                    </a:schemeClr>
                  </a:solidFill>
                  <a:latin typeface="Open Sans" pitchFamily="34" charset="0"/>
                  <a:ea typeface="Open Sans" pitchFamily="34" charset="0"/>
                  <a:cs typeface="Open Sans" pitchFamily="34" charset="0"/>
                </a:rPr>
                <a:t>. </a:t>
              </a:r>
            </a:p>
          </p:txBody>
        </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1000"/>
                                        <p:tgtEl>
                                          <p:spTgt spid="48"/>
                                        </p:tgtEl>
                                      </p:cBhvr>
                                    </p:animEffect>
                                    <p:anim calcmode="lin" valueType="num">
                                      <p:cBhvr>
                                        <p:cTn id="12" dur="1000" fill="hold"/>
                                        <p:tgtEl>
                                          <p:spTgt spid="48"/>
                                        </p:tgtEl>
                                        <p:attrNameLst>
                                          <p:attrName>ppt_x</p:attrName>
                                        </p:attrNameLst>
                                      </p:cBhvr>
                                      <p:tavLst>
                                        <p:tav tm="0">
                                          <p:val>
                                            <p:strVal val="#ppt_x"/>
                                          </p:val>
                                        </p:tav>
                                        <p:tav tm="100000">
                                          <p:val>
                                            <p:strVal val="#ppt_x"/>
                                          </p:val>
                                        </p:tav>
                                      </p:tavLst>
                                    </p:anim>
                                    <p:anim calcmode="lin" valueType="num">
                                      <p:cBhvr>
                                        <p:cTn id="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04</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占位符 2"/>
          <p:cNvPicPr>
            <a:picLocks noChangeAspect="1"/>
          </p:cNvPicPr>
          <p:nvPr/>
        </p:nvPicPr>
        <p:blipFill>
          <a:blip r:embed="rId3" cstate="print">
            <a:extLst>
              <a:ext uri="{28A0092B-C50C-407E-A947-70E740481C1C}">
                <a14:useLocalDpi xmlns:a14="http://schemas.microsoft.com/office/drawing/2010/main" val="0"/>
              </a:ext>
            </a:extLst>
          </a:blip>
          <a:srcRect t="34496" b="34496"/>
          <a:stretch>
            <a:fillRect/>
          </a:stretch>
        </p:blipFill>
        <p:spPr>
          <a:xfrm>
            <a:off x="0" y="1893793"/>
            <a:ext cx="12192000" cy="2520000"/>
          </a:xfrm>
          <a:prstGeom prst="rect">
            <a:avLst/>
          </a:prstGeom>
        </p:spPr>
      </p:pic>
      <p:sp>
        <p:nvSpPr>
          <p:cNvPr id="6" name="文本框 5"/>
          <p:cNvSpPr txBox="1"/>
          <p:nvPr/>
        </p:nvSpPr>
        <p:spPr>
          <a:xfrm>
            <a:off x="1807882" y="4531028"/>
            <a:ext cx="8695765" cy="1477328"/>
          </a:xfrm>
          <a:prstGeom prst="rect">
            <a:avLst/>
          </a:prstGeom>
          <a:noFill/>
        </p:spPr>
        <p:txBody>
          <a:bodyPr wrap="square" rtlCol="0">
            <a:spAutoFit/>
          </a:bodyPr>
          <a:lstStyle/>
          <a:p>
            <a:pPr algn="ctr">
              <a:lnSpc>
                <a:spcPct val="150000"/>
              </a:lnSpc>
            </a:pPr>
            <a:r>
              <a:rPr lang="en-US" altLang="zh-CN" sz="2000" dirty="0">
                <a:solidFill>
                  <a:schemeClr val="bg1">
                    <a:lumMod val="85000"/>
                  </a:schemeClr>
                </a:solidFill>
              </a:rPr>
              <a:t>THIS TEXT WILL NOT APPEAR IN A CONSISTENT ORDER. </a:t>
            </a:r>
          </a:p>
          <a:p>
            <a:pPr algn="ctr">
              <a:lnSpc>
                <a:spcPct val="150000"/>
              </a:lnSpc>
            </a:pPr>
            <a:r>
              <a:rPr lang="en-US" altLang="zh-CN" sz="2000" dirty="0">
                <a:solidFill>
                  <a:schemeClr val="bg1">
                    <a:lumMod val="85000"/>
                  </a:schemeClr>
                </a:solidFill>
              </a:rPr>
              <a:t>USING DEFAULT TEXT IS A SIMPLE WAY TO CREATE THE APPEARANCE OF CONTENT WITHOUT HAVING TO CREATE IT.</a:t>
            </a:r>
            <a:endParaRPr lang="zh-CN" altLang="en-US" sz="2000" dirty="0">
              <a:solidFill>
                <a:schemeClr val="bg1">
                  <a:lumMod val="85000"/>
                </a:schemeClr>
              </a:solidFill>
            </a:endParaRPr>
          </a:p>
        </p:txBody>
      </p:sp>
    </p:spTree>
    <p:extLst>
      <p:ext uri="{BB962C8B-B14F-4D97-AF65-F5344CB8AC3E}">
        <p14:creationId xmlns:p14="http://schemas.microsoft.com/office/powerpoint/2010/main" val="2999317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600260" y="1515883"/>
            <a:ext cx="11056257" cy="5016263"/>
            <a:chOff x="381000" y="971550"/>
            <a:chExt cx="8229600" cy="3733799"/>
          </a:xfrm>
        </p:grpSpPr>
        <p:graphicFrame>
          <p:nvGraphicFramePr>
            <p:cNvPr id="5" name="Chart 2"/>
            <p:cNvGraphicFramePr/>
            <p:nvPr>
              <p:extLst>
                <p:ext uri="{D42A27DB-BD31-4B8C-83A1-F6EECF244321}">
                  <p14:modId xmlns:p14="http://schemas.microsoft.com/office/powerpoint/2010/main" val="1149234713"/>
                </p:ext>
              </p:extLst>
            </p:nvPr>
          </p:nvGraphicFramePr>
          <p:xfrm>
            <a:off x="381000" y="1675056"/>
            <a:ext cx="8229600" cy="2268294"/>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914400" y="1000125"/>
              <a:ext cx="838200" cy="962025"/>
              <a:chOff x="914400" y="1257300"/>
              <a:chExt cx="838200" cy="962025"/>
            </a:xfrm>
            <a:solidFill>
              <a:srgbClr val="45C1A4"/>
            </a:solidFill>
          </p:grpSpPr>
          <p:sp>
            <p:nvSpPr>
              <p:cNvPr id="7" name="Oval 3"/>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sosceles Triangle 4"/>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 Box 10"/>
            <p:cNvSpPr txBox="1">
              <a:spLocks noChangeArrowheads="1"/>
            </p:cNvSpPr>
            <p:nvPr/>
          </p:nvSpPr>
          <p:spPr bwMode="auto">
            <a:xfrm>
              <a:off x="990600" y="1476375"/>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45%</a:t>
              </a:r>
              <a:endParaRPr lang="en-US" sz="1050">
                <a:solidFill>
                  <a:schemeClr val="bg1"/>
                </a:solidFill>
                <a:latin typeface="Open Sans" pitchFamily="34" charset="0"/>
                <a:ea typeface="Open Sans" pitchFamily="34" charset="0"/>
                <a:cs typeface="Open Sans" pitchFamily="34" charset="0"/>
              </a:endParaRPr>
            </a:p>
          </p:txBody>
        </p:sp>
        <p:grpSp>
          <p:nvGrpSpPr>
            <p:cNvPr id="10" name="Group 10"/>
            <p:cNvGrpSpPr/>
            <p:nvPr/>
          </p:nvGrpSpPr>
          <p:grpSpPr>
            <a:xfrm>
              <a:off x="2514600" y="1657350"/>
              <a:ext cx="838200" cy="962025"/>
              <a:chOff x="914400" y="1257300"/>
              <a:chExt cx="838200" cy="962025"/>
            </a:xfrm>
            <a:solidFill>
              <a:srgbClr val="45C1A4"/>
            </a:solidFill>
          </p:grpSpPr>
          <p:sp>
            <p:nvSpPr>
              <p:cNvPr id="11" name="Oval 11"/>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2"/>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 Box 10"/>
            <p:cNvSpPr txBox="1">
              <a:spLocks noChangeArrowheads="1"/>
            </p:cNvSpPr>
            <p:nvPr/>
          </p:nvSpPr>
          <p:spPr bwMode="auto">
            <a:xfrm>
              <a:off x="2590800" y="21577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30%</a:t>
              </a:r>
              <a:endParaRPr lang="en-US" sz="1050">
                <a:solidFill>
                  <a:schemeClr val="bg1"/>
                </a:solidFill>
                <a:latin typeface="Open Sans" pitchFamily="34" charset="0"/>
                <a:ea typeface="Open Sans" pitchFamily="34" charset="0"/>
                <a:cs typeface="Open Sans" pitchFamily="34" charset="0"/>
              </a:endParaRPr>
            </a:p>
          </p:txBody>
        </p:sp>
        <p:grpSp>
          <p:nvGrpSpPr>
            <p:cNvPr id="14" name="Group 14"/>
            <p:cNvGrpSpPr/>
            <p:nvPr/>
          </p:nvGrpSpPr>
          <p:grpSpPr>
            <a:xfrm>
              <a:off x="4114800" y="1304925"/>
              <a:ext cx="838200" cy="962025"/>
              <a:chOff x="914400" y="1257300"/>
              <a:chExt cx="838200" cy="962025"/>
            </a:xfrm>
            <a:solidFill>
              <a:srgbClr val="45C1A4"/>
            </a:solidFill>
          </p:grpSpPr>
          <p:sp>
            <p:nvSpPr>
              <p:cNvPr id="15" name="Oval 15"/>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6"/>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 Box 10"/>
            <p:cNvSpPr txBox="1">
              <a:spLocks noChangeArrowheads="1"/>
            </p:cNvSpPr>
            <p:nvPr/>
          </p:nvSpPr>
          <p:spPr bwMode="auto">
            <a:xfrm>
              <a:off x="4191000" y="180975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35%</a:t>
              </a:r>
              <a:endParaRPr lang="en-US" sz="1050">
                <a:solidFill>
                  <a:schemeClr val="bg1"/>
                </a:solidFill>
                <a:latin typeface="Open Sans" pitchFamily="34" charset="0"/>
                <a:ea typeface="Open Sans" pitchFamily="34" charset="0"/>
                <a:cs typeface="Open Sans" pitchFamily="34" charset="0"/>
              </a:endParaRPr>
            </a:p>
          </p:txBody>
        </p:sp>
        <p:grpSp>
          <p:nvGrpSpPr>
            <p:cNvPr id="18" name="Group 18"/>
            <p:cNvGrpSpPr/>
            <p:nvPr/>
          </p:nvGrpSpPr>
          <p:grpSpPr>
            <a:xfrm>
              <a:off x="5638800" y="971550"/>
              <a:ext cx="838200" cy="962025"/>
              <a:chOff x="914400" y="1257300"/>
              <a:chExt cx="838200" cy="962025"/>
            </a:xfrm>
            <a:solidFill>
              <a:srgbClr val="45C1A4"/>
            </a:solidFill>
          </p:grpSpPr>
          <p:sp>
            <p:nvSpPr>
              <p:cNvPr id="19" name="Oval 19"/>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20"/>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 Box 10"/>
            <p:cNvSpPr txBox="1">
              <a:spLocks noChangeArrowheads="1"/>
            </p:cNvSpPr>
            <p:nvPr/>
          </p:nvSpPr>
          <p:spPr bwMode="auto">
            <a:xfrm>
              <a:off x="5715000" y="144780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50%</a:t>
              </a:r>
              <a:endParaRPr lang="en-US" sz="1050">
                <a:solidFill>
                  <a:schemeClr val="bg1"/>
                </a:solidFill>
                <a:latin typeface="Open Sans" pitchFamily="34" charset="0"/>
                <a:ea typeface="Open Sans" pitchFamily="34" charset="0"/>
                <a:cs typeface="Open Sans" pitchFamily="34" charset="0"/>
              </a:endParaRPr>
            </a:p>
          </p:txBody>
        </p:sp>
        <p:grpSp>
          <p:nvGrpSpPr>
            <p:cNvPr id="22" name="Group 22"/>
            <p:cNvGrpSpPr/>
            <p:nvPr/>
          </p:nvGrpSpPr>
          <p:grpSpPr>
            <a:xfrm>
              <a:off x="7239000" y="1047750"/>
              <a:ext cx="838200" cy="962025"/>
              <a:chOff x="914400" y="1257300"/>
              <a:chExt cx="838200" cy="962025"/>
            </a:xfrm>
            <a:solidFill>
              <a:srgbClr val="45C1A4"/>
            </a:solidFill>
          </p:grpSpPr>
          <p:sp>
            <p:nvSpPr>
              <p:cNvPr id="23" name="Oval 23"/>
              <p:cNvSpPr/>
              <p:nvPr/>
            </p:nvSpPr>
            <p:spPr>
              <a:xfrm>
                <a:off x="914400" y="1257300"/>
                <a:ext cx="838200" cy="838200"/>
              </a:xfrm>
              <a:prstGeom prst="ellips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4"/>
              <p:cNvSpPr/>
              <p:nvPr/>
            </p:nvSpPr>
            <p:spPr>
              <a:xfrm flipV="1">
                <a:off x="1189863" y="1971675"/>
                <a:ext cx="287274" cy="247650"/>
              </a:xfrm>
              <a:prstGeom prs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Text Box 10"/>
            <p:cNvSpPr txBox="1">
              <a:spLocks noChangeArrowheads="1"/>
            </p:cNvSpPr>
            <p:nvPr/>
          </p:nvSpPr>
          <p:spPr bwMode="auto">
            <a:xfrm>
              <a:off x="7315200" y="1548140"/>
              <a:ext cx="678180" cy="26161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solidFill>
                  <a:latin typeface="Open Sans" pitchFamily="34" charset="0"/>
                  <a:ea typeface="Open Sans" pitchFamily="34" charset="0"/>
                  <a:cs typeface="Open Sans" pitchFamily="34" charset="0"/>
                </a:rPr>
                <a:t>48%</a:t>
              </a:r>
              <a:endParaRPr lang="en-US" sz="1050">
                <a:solidFill>
                  <a:schemeClr val="bg1"/>
                </a:solidFill>
                <a:latin typeface="Open Sans" pitchFamily="34" charset="0"/>
                <a:ea typeface="Open Sans" pitchFamily="34" charset="0"/>
                <a:cs typeface="Open Sans" pitchFamily="34" charset="0"/>
              </a:endParaRPr>
            </a:p>
          </p:txBody>
        </p:sp>
        <p:sp>
          <p:nvSpPr>
            <p:cNvPr id="26" name="Rectangle 26"/>
            <p:cNvSpPr/>
            <p:nvPr/>
          </p:nvSpPr>
          <p:spPr>
            <a:xfrm>
              <a:off x="533400" y="3959482"/>
              <a:ext cx="8001000" cy="745867"/>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Box 7"/>
            <p:cNvSpPr txBox="1">
              <a:spLocks noChangeArrowheads="1"/>
            </p:cNvSpPr>
            <p:nvPr/>
          </p:nvSpPr>
          <p:spPr bwMode="auto">
            <a:xfrm>
              <a:off x="630017" y="4177779"/>
              <a:ext cx="7821339" cy="309271"/>
            </a:xfrm>
            <a:prstGeom prst="rect">
              <a:avLst/>
            </a:prstGeom>
            <a:noFill/>
            <a:ln w="9525">
              <a:noFill/>
              <a:miter lim="800000"/>
              <a:headEnd/>
              <a:tailEnd/>
            </a:ln>
          </p:spPr>
          <p:txBody>
            <a:bodyPr wrap="square" lIns="45720" tIns="22860" rIns="45720" bIns="22860" anchor="ctr">
              <a:spAutoFit/>
            </a:bodyPr>
            <a:lstStyle/>
            <a:p>
              <a:pPr algn="ctr" defTabSz="1088232"/>
              <a:r>
                <a:rPr lang="en-US" sz="1200"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eu</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sed</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eu</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leo</a:t>
              </a:r>
              <a:r>
                <a:rPr lang="en-US" sz="1200"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sz="1200" dirty="0">
                  <a:solidFill>
                    <a:schemeClr val="bg1">
                      <a:lumMod val="85000"/>
                    </a:schemeClr>
                  </a:solidFill>
                  <a:latin typeface="Open Sans Semibold" pitchFamily="34" charset="0"/>
                  <a:ea typeface="Open Sans Semibold" pitchFamily="34" charset="0"/>
                  <a:cs typeface="Open Sans Semibold" pitchFamily="34" charset="0"/>
                </a:rPr>
                <a:t> a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sed</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r>
                <a:rPr lang="en-US" sz="1200"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sz="1200" dirty="0">
                  <a:solidFill>
                    <a:schemeClr val="bg1">
                      <a:lumMod val="85000"/>
                    </a:schemeClr>
                  </a:solidFill>
                  <a:latin typeface="Open Sans Semibold" pitchFamily="34" charset="0"/>
                  <a:ea typeface="Open Sans Semibold" pitchFamily="34" charset="0"/>
                  <a:cs typeface="Open Sans Semibold" pitchFamily="34" charset="0"/>
                </a:rPr>
                <a:t>. </a:t>
              </a:r>
            </a:p>
          </p:txBody>
        </p:sp>
        <p:grpSp>
          <p:nvGrpSpPr>
            <p:cNvPr id="28" name="Group 28"/>
            <p:cNvGrpSpPr/>
            <p:nvPr/>
          </p:nvGrpSpPr>
          <p:grpSpPr>
            <a:xfrm>
              <a:off x="2709081" y="1785611"/>
              <a:ext cx="427650" cy="347990"/>
              <a:chOff x="1550139" y="1314466"/>
              <a:chExt cx="509139" cy="414300"/>
            </a:xfrm>
            <a:solidFill>
              <a:schemeClr val="bg1"/>
            </a:solidFill>
          </p:grpSpPr>
          <p:sp>
            <p:nvSpPr>
              <p:cNvPr id="2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Group 32"/>
            <p:cNvGrpSpPr/>
            <p:nvPr/>
          </p:nvGrpSpPr>
          <p:grpSpPr>
            <a:xfrm>
              <a:off x="7495409" y="1215609"/>
              <a:ext cx="325383" cy="314291"/>
              <a:chOff x="5099140" y="1309474"/>
              <a:chExt cx="439257" cy="424283"/>
            </a:xfrm>
            <a:solidFill>
              <a:schemeClr val="bg1"/>
            </a:solidFill>
          </p:grpSpPr>
          <p:sp>
            <p:nvSpPr>
              <p:cNvPr id="34"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48" name="Freeform 34"/>
            <p:cNvSpPr>
              <a:spLocks/>
            </p:cNvSpPr>
            <p:nvPr/>
          </p:nvSpPr>
          <p:spPr bwMode="auto">
            <a:xfrm>
              <a:off x="4343400" y="1479282"/>
              <a:ext cx="373842" cy="330468"/>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49" name="Group 53"/>
            <p:cNvGrpSpPr/>
            <p:nvPr/>
          </p:nvGrpSpPr>
          <p:grpSpPr>
            <a:xfrm>
              <a:off x="1125102" y="1193117"/>
              <a:ext cx="416796" cy="259561"/>
              <a:chOff x="2942785" y="3296116"/>
              <a:chExt cx="416796" cy="259561"/>
            </a:xfrm>
            <a:solidFill>
              <a:schemeClr val="bg1"/>
            </a:solidFill>
          </p:grpSpPr>
          <p:sp>
            <p:nvSpPr>
              <p:cNvPr id="50"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3" name="Group 57"/>
            <p:cNvGrpSpPr/>
            <p:nvPr/>
          </p:nvGrpSpPr>
          <p:grpSpPr>
            <a:xfrm>
              <a:off x="5888728" y="1075929"/>
              <a:ext cx="312809" cy="352821"/>
              <a:chOff x="5513440" y="1766202"/>
              <a:chExt cx="429274" cy="484183"/>
            </a:xfrm>
            <a:solidFill>
              <a:schemeClr val="bg1"/>
            </a:solidFill>
          </p:grpSpPr>
          <p:sp>
            <p:nvSpPr>
              <p:cNvPr id="5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545842" y="1521438"/>
            <a:ext cx="11236040" cy="4892221"/>
            <a:chOff x="304800" y="971550"/>
            <a:chExt cx="8514099" cy="3707076"/>
          </a:xfrm>
        </p:grpSpPr>
        <p:grpSp>
          <p:nvGrpSpPr>
            <p:cNvPr id="55" name="Group 8"/>
            <p:cNvGrpSpPr/>
            <p:nvPr/>
          </p:nvGrpSpPr>
          <p:grpSpPr>
            <a:xfrm>
              <a:off x="4316541" y="3097190"/>
              <a:ext cx="1233547" cy="1581436"/>
              <a:chOff x="3125788" y="690563"/>
              <a:chExt cx="2949575" cy="3781426"/>
            </a:xfrm>
            <a:solidFill>
              <a:srgbClr val="B9D51F"/>
            </a:solidFill>
          </p:grpSpPr>
          <p:sp>
            <p:nvSpPr>
              <p:cNvPr id="56" name="Freeform 5"/>
              <p:cNvSpPr>
                <a:spLocks/>
              </p:cNvSpPr>
              <p:nvPr/>
            </p:nvSpPr>
            <p:spPr bwMode="auto">
              <a:xfrm>
                <a:off x="3125788" y="2511426"/>
                <a:ext cx="2949575" cy="1960563"/>
              </a:xfrm>
              <a:custGeom>
                <a:avLst/>
                <a:gdLst>
                  <a:gd name="T0" fmla="*/ 567 w 783"/>
                  <a:gd name="T1" fmla="*/ 47 h 521"/>
                  <a:gd name="T2" fmla="*/ 500 w 783"/>
                  <a:gd name="T3" fmla="*/ 0 h 521"/>
                  <a:gd name="T4" fmla="*/ 267 w 783"/>
                  <a:gd name="T5" fmla="*/ 1 h 521"/>
                  <a:gd name="T6" fmla="*/ 122 w 783"/>
                  <a:gd name="T7" fmla="*/ 77 h 521"/>
                  <a:gd name="T8" fmla="*/ 65 w 783"/>
                  <a:gd name="T9" fmla="*/ 115 h 521"/>
                  <a:gd name="T10" fmla="*/ 0 w 783"/>
                  <a:gd name="T11" fmla="*/ 396 h 521"/>
                  <a:gd name="T12" fmla="*/ 20 w 783"/>
                  <a:gd name="T13" fmla="*/ 445 h 521"/>
                  <a:gd name="T14" fmla="*/ 367 w 783"/>
                  <a:gd name="T15" fmla="*/ 516 h 521"/>
                  <a:gd name="T16" fmla="*/ 743 w 783"/>
                  <a:gd name="T17" fmla="*/ 454 h 521"/>
                  <a:gd name="T18" fmla="*/ 767 w 783"/>
                  <a:gd name="T19" fmla="*/ 428 h 521"/>
                  <a:gd name="T20" fmla="*/ 714 w 783"/>
                  <a:gd name="T21" fmla="*/ 133 h 521"/>
                  <a:gd name="T22" fmla="*/ 567 w 783"/>
                  <a:gd name="T23" fmla="*/ 4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3" h="521">
                    <a:moveTo>
                      <a:pt x="567" y="47"/>
                    </a:moveTo>
                    <a:cubicBezTo>
                      <a:pt x="500" y="24"/>
                      <a:pt x="500" y="0"/>
                      <a:pt x="500" y="0"/>
                    </a:cubicBezTo>
                    <a:cubicBezTo>
                      <a:pt x="367" y="260"/>
                      <a:pt x="267" y="1"/>
                      <a:pt x="267" y="1"/>
                    </a:cubicBezTo>
                    <a:cubicBezTo>
                      <a:pt x="258" y="36"/>
                      <a:pt x="122" y="77"/>
                      <a:pt x="122" y="77"/>
                    </a:cubicBezTo>
                    <a:cubicBezTo>
                      <a:pt x="82" y="92"/>
                      <a:pt x="65" y="115"/>
                      <a:pt x="65" y="115"/>
                    </a:cubicBezTo>
                    <a:cubicBezTo>
                      <a:pt x="7" y="202"/>
                      <a:pt x="0" y="396"/>
                      <a:pt x="0" y="396"/>
                    </a:cubicBezTo>
                    <a:cubicBezTo>
                      <a:pt x="1" y="441"/>
                      <a:pt x="20" y="445"/>
                      <a:pt x="20" y="445"/>
                    </a:cubicBezTo>
                    <a:cubicBezTo>
                      <a:pt x="155" y="505"/>
                      <a:pt x="367" y="516"/>
                      <a:pt x="367" y="516"/>
                    </a:cubicBezTo>
                    <a:cubicBezTo>
                      <a:pt x="585" y="521"/>
                      <a:pt x="743" y="454"/>
                      <a:pt x="743" y="454"/>
                    </a:cubicBezTo>
                    <a:cubicBezTo>
                      <a:pt x="766" y="440"/>
                      <a:pt x="767" y="428"/>
                      <a:pt x="767" y="428"/>
                    </a:cubicBezTo>
                    <a:cubicBezTo>
                      <a:pt x="783" y="289"/>
                      <a:pt x="714" y="133"/>
                      <a:pt x="714" y="133"/>
                    </a:cubicBezTo>
                    <a:cubicBezTo>
                      <a:pt x="693" y="87"/>
                      <a:pt x="567" y="47"/>
                      <a:pt x="567" y="47"/>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57" name="Freeform 6"/>
              <p:cNvSpPr>
                <a:spLocks noEditPoints="1"/>
              </p:cNvSpPr>
              <p:nvPr/>
            </p:nvSpPr>
            <p:spPr bwMode="auto">
              <a:xfrm>
                <a:off x="3890963" y="690563"/>
                <a:ext cx="1419225" cy="1944688"/>
              </a:xfrm>
              <a:custGeom>
                <a:avLst/>
                <a:gdLst>
                  <a:gd name="T0" fmla="*/ 31 w 377"/>
                  <a:gd name="T1" fmla="*/ 346 h 517"/>
                  <a:gd name="T2" fmla="*/ 178 w 377"/>
                  <a:gd name="T3" fmla="*/ 517 h 517"/>
                  <a:gd name="T4" fmla="*/ 336 w 377"/>
                  <a:gd name="T5" fmla="*/ 346 h 517"/>
                  <a:gd name="T6" fmla="*/ 350 w 377"/>
                  <a:gd name="T7" fmla="*/ 319 h 517"/>
                  <a:gd name="T8" fmla="*/ 345 w 377"/>
                  <a:gd name="T9" fmla="*/ 268 h 517"/>
                  <a:gd name="T10" fmla="*/ 329 w 377"/>
                  <a:gd name="T11" fmla="*/ 106 h 517"/>
                  <a:gd name="T12" fmla="*/ 253 w 377"/>
                  <a:gd name="T13" fmla="*/ 60 h 517"/>
                  <a:gd name="T14" fmla="*/ 246 w 377"/>
                  <a:gd name="T15" fmla="*/ 55 h 517"/>
                  <a:gd name="T16" fmla="*/ 249 w 377"/>
                  <a:gd name="T17" fmla="*/ 59 h 517"/>
                  <a:gd name="T18" fmla="*/ 240 w 377"/>
                  <a:gd name="T19" fmla="*/ 56 h 517"/>
                  <a:gd name="T20" fmla="*/ 230 w 377"/>
                  <a:gd name="T21" fmla="*/ 47 h 517"/>
                  <a:gd name="T22" fmla="*/ 237 w 377"/>
                  <a:gd name="T23" fmla="*/ 56 h 517"/>
                  <a:gd name="T24" fmla="*/ 233 w 377"/>
                  <a:gd name="T25" fmla="*/ 55 h 517"/>
                  <a:gd name="T26" fmla="*/ 224 w 377"/>
                  <a:gd name="T27" fmla="*/ 43 h 517"/>
                  <a:gd name="T28" fmla="*/ 227 w 377"/>
                  <a:gd name="T29" fmla="*/ 51 h 517"/>
                  <a:gd name="T30" fmla="*/ 197 w 377"/>
                  <a:gd name="T31" fmla="*/ 8 h 517"/>
                  <a:gd name="T32" fmla="*/ 177 w 377"/>
                  <a:gd name="T33" fmla="*/ 24 h 517"/>
                  <a:gd name="T34" fmla="*/ 193 w 377"/>
                  <a:gd name="T35" fmla="*/ 0 h 517"/>
                  <a:gd name="T36" fmla="*/ 177 w 377"/>
                  <a:gd name="T37" fmla="*/ 14 h 517"/>
                  <a:gd name="T38" fmla="*/ 153 w 377"/>
                  <a:gd name="T39" fmla="*/ 43 h 517"/>
                  <a:gd name="T40" fmla="*/ 149 w 377"/>
                  <a:gd name="T41" fmla="*/ 41 h 517"/>
                  <a:gd name="T42" fmla="*/ 158 w 377"/>
                  <a:gd name="T43" fmla="*/ 26 h 517"/>
                  <a:gd name="T44" fmla="*/ 147 w 377"/>
                  <a:gd name="T45" fmla="*/ 40 h 517"/>
                  <a:gd name="T46" fmla="*/ 138 w 377"/>
                  <a:gd name="T47" fmla="*/ 35 h 517"/>
                  <a:gd name="T48" fmla="*/ 149 w 377"/>
                  <a:gd name="T49" fmla="*/ 21 h 517"/>
                  <a:gd name="T50" fmla="*/ 139 w 377"/>
                  <a:gd name="T51" fmla="*/ 30 h 517"/>
                  <a:gd name="T52" fmla="*/ 123 w 377"/>
                  <a:gd name="T53" fmla="*/ 37 h 517"/>
                  <a:gd name="T54" fmla="*/ 21 w 377"/>
                  <a:gd name="T55" fmla="*/ 143 h 517"/>
                  <a:gd name="T56" fmla="*/ 25 w 377"/>
                  <a:gd name="T57" fmla="*/ 269 h 517"/>
                  <a:gd name="T58" fmla="*/ 17 w 377"/>
                  <a:gd name="T59" fmla="*/ 319 h 517"/>
                  <a:gd name="T60" fmla="*/ 31 w 377"/>
                  <a:gd name="T61" fmla="*/ 346 h 517"/>
                  <a:gd name="T62" fmla="*/ 175 w 377"/>
                  <a:gd name="T63" fmla="*/ 17 h 517"/>
                  <a:gd name="T64" fmla="*/ 166 w 377"/>
                  <a:gd name="T65" fmla="*/ 37 h 517"/>
                  <a:gd name="T66" fmla="*/ 163 w 377"/>
                  <a:gd name="T67" fmla="*/ 36 h 517"/>
                  <a:gd name="T68" fmla="*/ 175 w 377"/>
                  <a:gd name="T69"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7" h="517">
                    <a:moveTo>
                      <a:pt x="31" y="346"/>
                    </a:moveTo>
                    <a:cubicBezTo>
                      <a:pt x="41" y="430"/>
                      <a:pt x="113" y="517"/>
                      <a:pt x="178" y="517"/>
                    </a:cubicBezTo>
                    <a:cubicBezTo>
                      <a:pt x="254" y="517"/>
                      <a:pt x="325" y="425"/>
                      <a:pt x="336" y="346"/>
                    </a:cubicBezTo>
                    <a:cubicBezTo>
                      <a:pt x="340" y="343"/>
                      <a:pt x="347" y="336"/>
                      <a:pt x="350" y="319"/>
                    </a:cubicBezTo>
                    <a:cubicBezTo>
                      <a:pt x="350" y="319"/>
                      <a:pt x="366" y="262"/>
                      <a:pt x="345" y="268"/>
                    </a:cubicBezTo>
                    <a:cubicBezTo>
                      <a:pt x="352" y="246"/>
                      <a:pt x="377" y="160"/>
                      <a:pt x="329" y="106"/>
                    </a:cubicBezTo>
                    <a:cubicBezTo>
                      <a:pt x="329" y="106"/>
                      <a:pt x="307" y="76"/>
                      <a:pt x="253" y="60"/>
                    </a:cubicBezTo>
                    <a:cubicBezTo>
                      <a:pt x="251" y="58"/>
                      <a:pt x="249" y="56"/>
                      <a:pt x="246" y="55"/>
                    </a:cubicBezTo>
                    <a:cubicBezTo>
                      <a:pt x="246" y="55"/>
                      <a:pt x="248" y="56"/>
                      <a:pt x="249" y="59"/>
                    </a:cubicBezTo>
                    <a:cubicBezTo>
                      <a:pt x="246" y="58"/>
                      <a:pt x="243" y="57"/>
                      <a:pt x="240" y="56"/>
                    </a:cubicBezTo>
                    <a:cubicBezTo>
                      <a:pt x="237" y="53"/>
                      <a:pt x="234" y="50"/>
                      <a:pt x="230" y="47"/>
                    </a:cubicBezTo>
                    <a:cubicBezTo>
                      <a:pt x="230" y="47"/>
                      <a:pt x="233" y="50"/>
                      <a:pt x="237" y="56"/>
                    </a:cubicBezTo>
                    <a:cubicBezTo>
                      <a:pt x="236" y="55"/>
                      <a:pt x="234" y="55"/>
                      <a:pt x="233" y="55"/>
                    </a:cubicBezTo>
                    <a:cubicBezTo>
                      <a:pt x="230" y="51"/>
                      <a:pt x="227" y="47"/>
                      <a:pt x="224" y="43"/>
                    </a:cubicBezTo>
                    <a:cubicBezTo>
                      <a:pt x="224" y="43"/>
                      <a:pt x="225" y="46"/>
                      <a:pt x="227" y="51"/>
                    </a:cubicBezTo>
                    <a:cubicBezTo>
                      <a:pt x="217" y="44"/>
                      <a:pt x="197" y="27"/>
                      <a:pt x="197" y="8"/>
                    </a:cubicBezTo>
                    <a:cubicBezTo>
                      <a:pt x="197" y="8"/>
                      <a:pt x="185" y="13"/>
                      <a:pt x="177" y="24"/>
                    </a:cubicBezTo>
                    <a:cubicBezTo>
                      <a:pt x="180" y="15"/>
                      <a:pt x="185" y="7"/>
                      <a:pt x="193" y="0"/>
                    </a:cubicBezTo>
                    <a:cubicBezTo>
                      <a:pt x="193" y="0"/>
                      <a:pt x="185" y="5"/>
                      <a:pt x="177" y="14"/>
                    </a:cubicBezTo>
                    <a:cubicBezTo>
                      <a:pt x="171" y="17"/>
                      <a:pt x="158" y="26"/>
                      <a:pt x="153" y="43"/>
                    </a:cubicBezTo>
                    <a:cubicBezTo>
                      <a:pt x="149" y="41"/>
                      <a:pt x="149" y="41"/>
                      <a:pt x="149" y="41"/>
                    </a:cubicBezTo>
                    <a:cubicBezTo>
                      <a:pt x="151" y="36"/>
                      <a:pt x="154" y="31"/>
                      <a:pt x="158" y="26"/>
                    </a:cubicBezTo>
                    <a:cubicBezTo>
                      <a:pt x="158" y="26"/>
                      <a:pt x="152" y="31"/>
                      <a:pt x="147" y="40"/>
                    </a:cubicBezTo>
                    <a:cubicBezTo>
                      <a:pt x="138" y="35"/>
                      <a:pt x="138" y="35"/>
                      <a:pt x="138" y="35"/>
                    </a:cubicBezTo>
                    <a:cubicBezTo>
                      <a:pt x="141" y="31"/>
                      <a:pt x="144" y="26"/>
                      <a:pt x="149" y="21"/>
                    </a:cubicBezTo>
                    <a:cubicBezTo>
                      <a:pt x="149" y="21"/>
                      <a:pt x="144" y="24"/>
                      <a:pt x="139" y="30"/>
                    </a:cubicBezTo>
                    <a:cubicBezTo>
                      <a:pt x="141" y="25"/>
                      <a:pt x="140" y="18"/>
                      <a:pt x="123" y="37"/>
                    </a:cubicBezTo>
                    <a:cubicBezTo>
                      <a:pt x="123" y="37"/>
                      <a:pt x="44" y="72"/>
                      <a:pt x="21" y="143"/>
                    </a:cubicBezTo>
                    <a:cubicBezTo>
                      <a:pt x="21" y="143"/>
                      <a:pt x="7" y="175"/>
                      <a:pt x="25" y="269"/>
                    </a:cubicBezTo>
                    <a:cubicBezTo>
                      <a:pt x="0" y="257"/>
                      <a:pt x="17" y="319"/>
                      <a:pt x="17" y="319"/>
                    </a:cubicBezTo>
                    <a:cubicBezTo>
                      <a:pt x="20" y="336"/>
                      <a:pt x="27" y="343"/>
                      <a:pt x="31" y="346"/>
                    </a:cubicBezTo>
                    <a:close/>
                    <a:moveTo>
                      <a:pt x="175" y="17"/>
                    </a:moveTo>
                    <a:cubicBezTo>
                      <a:pt x="171" y="22"/>
                      <a:pt x="167" y="29"/>
                      <a:pt x="166" y="37"/>
                    </a:cubicBezTo>
                    <a:cubicBezTo>
                      <a:pt x="163" y="36"/>
                      <a:pt x="163" y="36"/>
                      <a:pt x="163" y="36"/>
                    </a:cubicBezTo>
                    <a:cubicBezTo>
                      <a:pt x="165" y="29"/>
                      <a:pt x="169" y="23"/>
                      <a:pt x="175" y="17"/>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58" name="Freeform 10"/>
            <p:cNvSpPr>
              <a:spLocks noEditPoints="1"/>
            </p:cNvSpPr>
            <p:nvPr/>
          </p:nvSpPr>
          <p:spPr bwMode="auto">
            <a:xfrm>
              <a:off x="2676525" y="2292350"/>
              <a:ext cx="1495425" cy="149860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59" name="Freeform 10"/>
            <p:cNvSpPr>
              <a:spLocks noEditPoints="1"/>
            </p:cNvSpPr>
            <p:nvPr/>
          </p:nvSpPr>
          <p:spPr bwMode="auto">
            <a:xfrm>
              <a:off x="4019773" y="1540560"/>
              <a:ext cx="1151348" cy="1153792"/>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60" name="Freeform 10"/>
            <p:cNvSpPr>
              <a:spLocks noEditPoints="1"/>
            </p:cNvSpPr>
            <p:nvPr/>
          </p:nvSpPr>
          <p:spPr bwMode="auto">
            <a:xfrm>
              <a:off x="5253320" y="1740210"/>
              <a:ext cx="805374" cy="807084"/>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cxnSp>
          <p:nvCxnSpPr>
            <p:cNvPr id="61" name="Straight Arrow Connector 25"/>
            <p:cNvCxnSpPr/>
            <p:nvPr/>
          </p:nvCxnSpPr>
          <p:spPr>
            <a:xfrm>
              <a:off x="5334000" y="1435844"/>
              <a:ext cx="1524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62" name="Text Box 10"/>
            <p:cNvSpPr txBox="1">
              <a:spLocks noChangeArrowheads="1"/>
            </p:cNvSpPr>
            <p:nvPr/>
          </p:nvSpPr>
          <p:spPr bwMode="auto">
            <a:xfrm>
              <a:off x="7162800" y="1138104"/>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Warning</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3" name="Oval 27"/>
            <p:cNvSpPr/>
            <p:nvPr/>
          </p:nvSpPr>
          <p:spPr>
            <a:xfrm>
              <a:off x="6858000" y="1305694"/>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64" name="Text Box 10"/>
            <p:cNvSpPr txBox="1">
              <a:spLocks noChangeArrowheads="1"/>
            </p:cNvSpPr>
            <p:nvPr/>
          </p:nvSpPr>
          <p:spPr bwMode="auto">
            <a:xfrm>
              <a:off x="7162800" y="3714750"/>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Mapping</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5" name="Oval 34"/>
            <p:cNvSpPr/>
            <p:nvPr/>
          </p:nvSpPr>
          <p:spPr>
            <a:xfrm>
              <a:off x="6858000" y="38823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66" name="Text Box 10"/>
            <p:cNvSpPr txBox="1">
              <a:spLocks noChangeArrowheads="1"/>
            </p:cNvSpPr>
            <p:nvPr/>
          </p:nvSpPr>
          <p:spPr bwMode="auto">
            <a:xfrm>
              <a:off x="7162800" y="2419350"/>
              <a:ext cx="1656099" cy="944530"/>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Cloud</a:t>
              </a:r>
            </a:p>
            <a:p>
              <a:pP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67" name="Oval 36"/>
            <p:cNvSpPr/>
            <p:nvPr/>
          </p:nvSpPr>
          <p:spPr>
            <a:xfrm>
              <a:off x="6858000" y="25869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cxnSp>
          <p:nvCxnSpPr>
            <p:cNvPr id="68" name="Straight Arrow Connector 38"/>
            <p:cNvCxnSpPr/>
            <p:nvPr/>
          </p:nvCxnSpPr>
          <p:spPr>
            <a:xfrm>
              <a:off x="6553200" y="2101898"/>
              <a:ext cx="358007" cy="49848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41"/>
            <p:cNvCxnSpPr>
              <a:endCxn id="60" idx="0"/>
            </p:cNvCxnSpPr>
            <p:nvPr/>
          </p:nvCxnSpPr>
          <p:spPr>
            <a:xfrm flipH="1" flipV="1">
              <a:off x="6025383" y="2115615"/>
              <a:ext cx="527817" cy="18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Arrow Connector 42"/>
            <p:cNvCxnSpPr/>
            <p:nvPr/>
          </p:nvCxnSpPr>
          <p:spPr>
            <a:xfrm>
              <a:off x="6477601" y="4012490"/>
              <a:ext cx="381602"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Connector 45"/>
            <p:cNvCxnSpPr/>
            <p:nvPr/>
          </p:nvCxnSpPr>
          <p:spPr>
            <a:xfrm flipH="1" flipV="1">
              <a:off x="6076184" y="3506171"/>
              <a:ext cx="401417" cy="5063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2" name="Text Box 10"/>
            <p:cNvSpPr txBox="1">
              <a:spLocks noChangeArrowheads="1"/>
            </p:cNvSpPr>
            <p:nvPr/>
          </p:nvSpPr>
          <p:spPr bwMode="auto">
            <a:xfrm>
              <a:off x="304800" y="1138104"/>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Home</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3" name="Oval 48"/>
            <p:cNvSpPr/>
            <p:nvPr/>
          </p:nvSpPr>
          <p:spPr>
            <a:xfrm>
              <a:off x="1996070" y="1305694"/>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74" name="Text Box 10"/>
            <p:cNvSpPr txBox="1">
              <a:spLocks noChangeArrowheads="1"/>
            </p:cNvSpPr>
            <p:nvPr/>
          </p:nvSpPr>
          <p:spPr bwMode="auto">
            <a:xfrm>
              <a:off x="304800" y="3714750"/>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Research</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5" name="Oval 50"/>
            <p:cNvSpPr/>
            <p:nvPr/>
          </p:nvSpPr>
          <p:spPr>
            <a:xfrm>
              <a:off x="1996070" y="38823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sp>
          <p:nvSpPr>
            <p:cNvPr id="76" name="Text Box 10"/>
            <p:cNvSpPr txBox="1">
              <a:spLocks noChangeArrowheads="1"/>
            </p:cNvSpPr>
            <p:nvPr/>
          </p:nvSpPr>
          <p:spPr bwMode="auto">
            <a:xfrm>
              <a:off x="304800" y="2419350"/>
              <a:ext cx="1656099" cy="944530"/>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Winner</a:t>
              </a:r>
            </a:p>
            <a:p>
              <a:pPr algn="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a:t>
              </a:r>
            </a:p>
          </p:txBody>
        </p:sp>
        <p:sp>
          <p:nvSpPr>
            <p:cNvPr id="77" name="Oval 52"/>
            <p:cNvSpPr/>
            <p:nvPr/>
          </p:nvSpPr>
          <p:spPr>
            <a:xfrm>
              <a:off x="1996070" y="2586940"/>
              <a:ext cx="258815" cy="260300"/>
            </a:xfrm>
            <a:prstGeom prst="ellipse">
              <a:avLst/>
            </a:prstGeom>
            <a:solidFill>
              <a:srgbClr val="E25E0E"/>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cxnSp>
          <p:nvCxnSpPr>
            <p:cNvPr id="78" name="Straight Arrow Connector 57"/>
            <p:cNvCxnSpPr>
              <a:endCxn id="75" idx="6"/>
            </p:cNvCxnSpPr>
            <p:nvPr/>
          </p:nvCxnSpPr>
          <p:spPr>
            <a:xfrm flipH="1">
              <a:off x="2254885" y="4012490"/>
              <a:ext cx="813675"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Connector 60"/>
            <p:cNvCxnSpPr>
              <a:stCxn id="58" idx="42"/>
            </p:cNvCxnSpPr>
            <p:nvPr/>
          </p:nvCxnSpPr>
          <p:spPr>
            <a:xfrm flipH="1">
              <a:off x="3068561" y="3711208"/>
              <a:ext cx="192114" cy="3012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Arrow Connector 62"/>
            <p:cNvCxnSpPr>
              <a:endCxn id="77" idx="7"/>
            </p:cNvCxnSpPr>
            <p:nvPr/>
          </p:nvCxnSpPr>
          <p:spPr>
            <a:xfrm flipH="1">
              <a:off x="2216982" y="2190749"/>
              <a:ext cx="261642" cy="43431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Connector 64"/>
            <p:cNvCxnSpPr/>
            <p:nvPr/>
          </p:nvCxnSpPr>
          <p:spPr>
            <a:xfrm flipH="1">
              <a:off x="2478624" y="2190749"/>
              <a:ext cx="15599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Arrow Connector 70"/>
            <p:cNvCxnSpPr/>
            <p:nvPr/>
          </p:nvCxnSpPr>
          <p:spPr>
            <a:xfrm flipH="1">
              <a:off x="2216982" y="1435844"/>
              <a:ext cx="754818"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Connector 72"/>
            <p:cNvCxnSpPr>
              <a:endCxn id="94" idx="25"/>
            </p:cNvCxnSpPr>
            <p:nvPr/>
          </p:nvCxnSpPr>
          <p:spPr>
            <a:xfrm>
              <a:off x="2971800" y="1435844"/>
              <a:ext cx="389045" cy="2028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4" name="Group 97"/>
            <p:cNvGrpSpPr/>
            <p:nvPr/>
          </p:nvGrpSpPr>
          <p:grpSpPr>
            <a:xfrm>
              <a:off x="3127372" y="2693635"/>
              <a:ext cx="626533" cy="638898"/>
              <a:chOff x="7160655" y="2178006"/>
              <a:chExt cx="379359" cy="386846"/>
            </a:xfrm>
            <a:solidFill>
              <a:srgbClr val="45C1A4"/>
            </a:solidFill>
          </p:grpSpPr>
          <p:sp>
            <p:nvSpPr>
              <p:cNvPr id="8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8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8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nvGrpSpPr>
            <p:cNvPr id="88" name="Group 105"/>
            <p:cNvGrpSpPr/>
            <p:nvPr/>
          </p:nvGrpSpPr>
          <p:grpSpPr>
            <a:xfrm>
              <a:off x="5451674" y="1954242"/>
              <a:ext cx="433698" cy="396899"/>
              <a:chOff x="6726389" y="1486674"/>
              <a:chExt cx="411805" cy="376863"/>
            </a:xfrm>
            <a:solidFill>
              <a:srgbClr val="45C1A4"/>
            </a:solidFill>
          </p:grpSpPr>
          <p:sp>
            <p:nvSpPr>
              <p:cNvPr id="89" name="Oval 52"/>
              <p:cNvSpPr>
                <a:spLocks noChangeArrowheads="1"/>
              </p:cNvSpPr>
              <p:nvPr/>
            </p:nvSpPr>
            <p:spPr bwMode="auto">
              <a:xfrm>
                <a:off x="6773808" y="1786168"/>
                <a:ext cx="44924" cy="42429"/>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0" name="Oval 53"/>
              <p:cNvSpPr>
                <a:spLocks noChangeArrowheads="1"/>
              </p:cNvSpPr>
              <p:nvPr/>
            </p:nvSpPr>
            <p:spPr bwMode="auto">
              <a:xfrm>
                <a:off x="6748851" y="1836083"/>
                <a:ext cx="24958" cy="27454"/>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1"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92" name="Freeform 55"/>
            <p:cNvSpPr>
              <a:spLocks noEditPoints="1"/>
            </p:cNvSpPr>
            <p:nvPr/>
          </p:nvSpPr>
          <p:spPr bwMode="auto">
            <a:xfrm>
              <a:off x="4349846" y="1880894"/>
              <a:ext cx="482637" cy="505086"/>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3" name="Freeform 11"/>
            <p:cNvSpPr>
              <a:spLocks/>
            </p:cNvSpPr>
            <p:nvPr/>
          </p:nvSpPr>
          <p:spPr bwMode="auto">
            <a:xfrm>
              <a:off x="5487988" y="2547294"/>
              <a:ext cx="1141412" cy="115379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4" name="Freeform 11"/>
            <p:cNvSpPr>
              <a:spLocks/>
            </p:cNvSpPr>
            <p:nvPr/>
          </p:nvSpPr>
          <p:spPr bwMode="auto">
            <a:xfrm>
              <a:off x="3259361" y="1333238"/>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5" name="Freeform 11"/>
            <p:cNvSpPr>
              <a:spLocks/>
            </p:cNvSpPr>
            <p:nvPr/>
          </p:nvSpPr>
          <p:spPr bwMode="auto">
            <a:xfrm>
              <a:off x="4876800" y="971550"/>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96" name="Group 101"/>
            <p:cNvGrpSpPr/>
            <p:nvPr/>
          </p:nvGrpSpPr>
          <p:grpSpPr>
            <a:xfrm>
              <a:off x="5844474" y="2909970"/>
              <a:ext cx="428440" cy="428440"/>
              <a:chOff x="6352022" y="2360197"/>
              <a:chExt cx="406813" cy="406813"/>
            </a:xfrm>
            <a:solidFill>
              <a:schemeClr val="bg1"/>
            </a:solidFill>
          </p:grpSpPr>
          <p:sp>
            <p:nvSpPr>
              <p:cNvPr id="97"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8"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99"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100" name="Freeform 62"/>
            <p:cNvSpPr>
              <a:spLocks noEditPoints="1"/>
            </p:cNvSpPr>
            <p:nvPr/>
          </p:nvSpPr>
          <p:spPr bwMode="auto">
            <a:xfrm>
              <a:off x="5156166" y="1220025"/>
              <a:ext cx="201681" cy="27171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nvGrpSpPr>
            <p:cNvPr id="101" name="Group 134"/>
            <p:cNvGrpSpPr/>
            <p:nvPr/>
          </p:nvGrpSpPr>
          <p:grpSpPr>
            <a:xfrm>
              <a:off x="3438490" y="1534419"/>
              <a:ext cx="402154" cy="327244"/>
              <a:chOff x="1550139" y="1314466"/>
              <a:chExt cx="509139" cy="414300"/>
            </a:xfrm>
            <a:solidFill>
              <a:schemeClr val="bg1"/>
            </a:solidFill>
          </p:grpSpPr>
          <p:sp>
            <p:nvSpPr>
              <p:cNvPr id="102"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103"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104"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fade">
                                      <p:cBhvr>
                                        <p:cTn id="11" dur="1000"/>
                                        <p:tgtEl>
                                          <p:spTgt spid="105"/>
                                        </p:tgtEl>
                                      </p:cBhvr>
                                    </p:animEffect>
                                    <p:anim calcmode="lin" valueType="num">
                                      <p:cBhvr>
                                        <p:cTn id="12" dur="1000" fill="hold"/>
                                        <p:tgtEl>
                                          <p:spTgt spid="105"/>
                                        </p:tgtEl>
                                        <p:attrNameLst>
                                          <p:attrName>ppt_x</p:attrName>
                                        </p:attrNameLst>
                                      </p:cBhvr>
                                      <p:tavLst>
                                        <p:tav tm="0">
                                          <p:val>
                                            <p:strVal val="#ppt_x"/>
                                          </p:val>
                                        </p:tav>
                                        <p:tav tm="100000">
                                          <p:val>
                                            <p:strVal val="#ppt_x"/>
                                          </p:val>
                                        </p:tav>
                                      </p:tavLst>
                                    </p:anim>
                                    <p:anim calcmode="lin" valueType="num">
                                      <p:cBhvr>
                                        <p:cTn id="13"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50997" y="1855013"/>
            <a:ext cx="10339217" cy="4239079"/>
            <a:chOff x="762000" y="1581150"/>
            <a:chExt cx="7620000" cy="3124200"/>
          </a:xfrm>
        </p:grpSpPr>
        <p:sp>
          <p:nvSpPr>
            <p:cNvPr id="5" name="Rectangle 3"/>
            <p:cNvSpPr/>
            <p:nvPr/>
          </p:nvSpPr>
          <p:spPr>
            <a:xfrm>
              <a:off x="2899495" y="1581150"/>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6" name="Rectangle 4"/>
            <p:cNvSpPr/>
            <p:nvPr/>
          </p:nvSpPr>
          <p:spPr>
            <a:xfrm>
              <a:off x="2899495" y="2647950"/>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7" name="Rectangle 5"/>
            <p:cNvSpPr/>
            <p:nvPr/>
          </p:nvSpPr>
          <p:spPr>
            <a:xfrm>
              <a:off x="2899495" y="3742217"/>
              <a:ext cx="3352800" cy="963133"/>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8" name="Text Box 10"/>
            <p:cNvSpPr txBox="1">
              <a:spLocks noChangeArrowheads="1"/>
            </p:cNvSpPr>
            <p:nvPr/>
          </p:nvSpPr>
          <p:spPr bwMode="auto">
            <a:xfrm>
              <a:off x="3886200" y="15811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Title Head</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 name="Text Box 10"/>
            <p:cNvSpPr txBox="1">
              <a:spLocks noChangeArrowheads="1"/>
            </p:cNvSpPr>
            <p:nvPr/>
          </p:nvSpPr>
          <p:spPr bwMode="auto">
            <a:xfrm>
              <a:off x="3048000" y="2647950"/>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Brand Customization</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10" name="Text Box 10"/>
            <p:cNvSpPr txBox="1">
              <a:spLocks noChangeArrowheads="1"/>
            </p:cNvSpPr>
            <p:nvPr/>
          </p:nvSpPr>
          <p:spPr bwMode="auto">
            <a:xfrm>
              <a:off x="3886200" y="3732027"/>
              <a:ext cx="2286000" cy="91866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solidFill>
                  <a:latin typeface="Open Sans" pitchFamily="34" charset="0"/>
                  <a:ea typeface="Open Sans" pitchFamily="34" charset="0"/>
                  <a:cs typeface="Open Sans" pitchFamily="34" charset="0"/>
                </a:rPr>
                <a:t>Reworking</a:t>
              </a:r>
            </a:p>
            <a:p>
              <a:pPr defTabSz="1088232"/>
              <a:r>
                <a:rPr lang="en-US" sz="1400">
                  <a:solidFill>
                    <a:schemeClr val="bg1"/>
                  </a:solidFill>
                  <a:latin typeface="Open Sans" pitchFamily="34" charset="0"/>
                  <a:ea typeface="Open Sans" pitchFamily="34" charset="0"/>
                  <a:cs typeface="Open Sans" pitchFamily="34" charset="0"/>
                </a:rPr>
                <a:t>Mauris quam dolor, cursus at porta et, luctus eget purus. Nunc tempor luctus interdum. </a:t>
              </a:r>
            </a:p>
          </p:txBody>
        </p:sp>
        <p:grpSp>
          <p:nvGrpSpPr>
            <p:cNvPr id="11" name="Group 9"/>
            <p:cNvGrpSpPr/>
            <p:nvPr/>
          </p:nvGrpSpPr>
          <p:grpSpPr>
            <a:xfrm>
              <a:off x="5357567" y="2917396"/>
              <a:ext cx="647523" cy="480154"/>
              <a:chOff x="4572000" y="3414713"/>
              <a:chExt cx="374651" cy="277813"/>
            </a:xfrm>
            <a:solidFill>
              <a:schemeClr val="bg1"/>
            </a:solidFill>
          </p:grpSpPr>
          <p:sp>
            <p:nvSpPr>
              <p:cNvPr id="1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4" name="Group 12"/>
            <p:cNvGrpSpPr/>
            <p:nvPr/>
          </p:nvGrpSpPr>
          <p:grpSpPr>
            <a:xfrm>
              <a:off x="3191301" y="3956794"/>
              <a:ext cx="544382" cy="533978"/>
              <a:chOff x="2905125" y="4002088"/>
              <a:chExt cx="249238" cy="244475"/>
            </a:xfrm>
            <a:solidFill>
              <a:schemeClr val="bg1"/>
            </a:solidFill>
          </p:grpSpPr>
          <p:sp>
            <p:nvSpPr>
              <p:cNvPr id="15"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6"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17" name="Group 15"/>
            <p:cNvGrpSpPr/>
            <p:nvPr/>
          </p:nvGrpSpPr>
          <p:grpSpPr>
            <a:xfrm>
              <a:off x="3163020" y="1831072"/>
              <a:ext cx="646980" cy="477816"/>
              <a:chOff x="3052763" y="2647950"/>
              <a:chExt cx="346075" cy="255588"/>
            </a:xfrm>
            <a:solidFill>
              <a:schemeClr val="bg1"/>
            </a:solidFill>
          </p:grpSpPr>
          <p:sp>
            <p:nvSpPr>
              <p:cNvPr id="18"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19"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0"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sp>
          <p:nvSpPr>
            <p:cNvPr id="21" name="Text Box 10"/>
            <p:cNvSpPr txBox="1">
              <a:spLocks noChangeArrowheads="1"/>
            </p:cNvSpPr>
            <p:nvPr/>
          </p:nvSpPr>
          <p:spPr bwMode="auto">
            <a:xfrm>
              <a:off x="67818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Secure Locking</a:t>
              </a:r>
            </a:p>
            <a:p>
              <a:pPr algn="ctr" defTabSz="1088232"/>
              <a:r>
                <a:rPr lang="en-US" sz="1400">
                  <a:solidFill>
                    <a:schemeClr val="bg1">
                      <a:lumMod val="85000"/>
                    </a:schemeClr>
                  </a:solidFill>
                  <a:latin typeface="Open Sans" pitchFamily="34" charset="0"/>
                  <a:ea typeface="Open Sans" pitchFamily="34" charset="0"/>
                  <a:cs typeface="Open Sans" pitchFamily="34" charset="0"/>
                </a:rPr>
                <a:t>Nullam eu tempor purus. Nunc a leo magna, consequat risus. Nullam eu. </a:t>
              </a:r>
            </a:p>
          </p:txBody>
        </p:sp>
        <p:sp>
          <p:nvSpPr>
            <p:cNvPr id="22" name="Oval 20"/>
            <p:cNvSpPr/>
            <p:nvPr/>
          </p:nvSpPr>
          <p:spPr>
            <a:xfrm>
              <a:off x="7167045" y="2171876"/>
              <a:ext cx="829711" cy="829711"/>
            </a:xfrm>
            <a:prstGeom prst="ellipse">
              <a:avLst/>
            </a:prstGeom>
            <a:noFill/>
            <a:ln w="127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23" name="Text Box 10"/>
            <p:cNvSpPr txBox="1">
              <a:spLocks noChangeArrowheads="1"/>
            </p:cNvSpPr>
            <p:nvPr/>
          </p:nvSpPr>
          <p:spPr bwMode="auto">
            <a:xfrm>
              <a:off x="762000" y="2957721"/>
              <a:ext cx="1600200" cy="1077449"/>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Home Edition</a:t>
              </a:r>
            </a:p>
            <a:p>
              <a:pPr algn="ct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p>
          </p:txBody>
        </p:sp>
        <p:sp>
          <p:nvSpPr>
            <p:cNvPr id="24" name="Oval 25"/>
            <p:cNvSpPr/>
            <p:nvPr/>
          </p:nvSpPr>
          <p:spPr>
            <a:xfrm>
              <a:off x="1147245" y="2171876"/>
              <a:ext cx="829711" cy="829711"/>
            </a:xfrm>
            <a:prstGeom prst="ellipse">
              <a:avLst/>
            </a:prstGeom>
            <a:noFill/>
            <a:ln w="12700">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grpSp>
          <p:nvGrpSpPr>
            <p:cNvPr id="25" name="Group 29"/>
            <p:cNvGrpSpPr/>
            <p:nvPr/>
          </p:nvGrpSpPr>
          <p:grpSpPr>
            <a:xfrm>
              <a:off x="1310573" y="2358170"/>
              <a:ext cx="542011" cy="439179"/>
              <a:chOff x="2351234" y="1054100"/>
              <a:chExt cx="401638" cy="325438"/>
            </a:xfrm>
            <a:solidFill>
              <a:srgbClr val="4BACC6"/>
            </a:solidFill>
          </p:grpSpPr>
          <p:sp>
            <p:nvSpPr>
              <p:cNvPr id="26" name="Freeform 5"/>
              <p:cNvSpPr>
                <a:spLocks noEditPoints="1"/>
              </p:cNvSpPr>
              <p:nvPr/>
            </p:nvSpPr>
            <p:spPr bwMode="auto">
              <a:xfrm>
                <a:off x="2351234"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7" name="Freeform 6"/>
              <p:cNvSpPr>
                <a:spLocks/>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28" name="Oval 7"/>
              <p:cNvSpPr>
                <a:spLocks noChangeArrowheads="1"/>
              </p:cNvSpPr>
              <p:nvPr/>
            </p:nvSpPr>
            <p:spPr bwMode="auto">
              <a:xfrm>
                <a:off x="2513013" y="1187450"/>
                <a:ext cx="44450" cy="42863"/>
              </a:xfrm>
              <a:prstGeom prst="ellipse">
                <a:avLst/>
              </a:pr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nvGrpSpPr>
            <p:cNvPr id="29" name="Group 34"/>
            <p:cNvGrpSpPr/>
            <p:nvPr/>
          </p:nvGrpSpPr>
          <p:grpSpPr>
            <a:xfrm>
              <a:off x="7441995" y="2336200"/>
              <a:ext cx="318765" cy="416166"/>
              <a:chOff x="2905124" y="3362325"/>
              <a:chExt cx="285750" cy="373063"/>
            </a:xfrm>
            <a:solidFill>
              <a:srgbClr val="4BACC6"/>
            </a:solidFill>
          </p:grpSpPr>
          <p:sp>
            <p:nvSpPr>
              <p:cNvPr id="30" name="Freeform 37"/>
              <p:cNvSpPr>
                <a:spLocks noEditPoints="1"/>
              </p:cNvSpPr>
              <p:nvPr/>
            </p:nvSpPr>
            <p:spPr bwMode="auto">
              <a:xfrm>
                <a:off x="2905124"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sp>
            <p:nvSpPr>
              <p:cNvPr id="31" name="Freeform 38"/>
              <p:cNvSpPr>
                <a:spLocks/>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rgbClr val="E25E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p>
            </p:txBody>
          </p:sp>
        </p:grpSp>
      </p:grpSp>
    </p:spTree>
    <p:extLst>
      <p:ext uri="{BB962C8B-B14F-4D97-AF65-F5344CB8AC3E}">
        <p14:creationId xmlns:p14="http://schemas.microsoft.com/office/powerpoint/2010/main" val="35991582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그룹 1"/>
          <p:cNvGrpSpPr/>
          <p:nvPr/>
        </p:nvGrpSpPr>
        <p:grpSpPr>
          <a:xfrm>
            <a:off x="4318419" y="2827549"/>
            <a:ext cx="3222823" cy="3360716"/>
            <a:chOff x="3697661" y="1782782"/>
            <a:chExt cx="3222823" cy="3360716"/>
          </a:xfrm>
          <a:solidFill>
            <a:srgbClr val="E25E0E"/>
          </a:solidFill>
        </p:grpSpPr>
        <p:sp>
          <p:nvSpPr>
            <p:cNvPr id="6" name="직사각형 215"/>
            <p:cNvSpPr/>
            <p:nvPr/>
          </p:nvSpPr>
          <p:spPr>
            <a:xfrm flipH="1" flipV="1">
              <a:off x="6394785" y="2652803"/>
              <a:ext cx="476714"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7" name="도넛 9"/>
            <p:cNvSpPr/>
            <p:nvPr/>
          </p:nvSpPr>
          <p:spPr>
            <a:xfrm rot="5400000" flipH="1" flipV="1">
              <a:off x="6196865" y="2652803"/>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 name="직사각형 217"/>
            <p:cNvSpPr/>
            <p:nvPr/>
          </p:nvSpPr>
          <p:spPr>
            <a:xfrm rot="16200000" flipH="1" flipV="1">
              <a:off x="5874109" y="3173482"/>
              <a:ext cx="744471"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9" name="타원 218"/>
            <p:cNvSpPr/>
            <p:nvPr/>
          </p:nvSpPr>
          <p:spPr>
            <a:xfrm flipH="1">
              <a:off x="6822513" y="2653794"/>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0" name="도넛 9"/>
            <p:cNvSpPr/>
            <p:nvPr/>
          </p:nvSpPr>
          <p:spPr>
            <a:xfrm rot="5400000">
              <a:off x="6099324" y="3595198"/>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1" name="직사각형 220"/>
            <p:cNvSpPr/>
            <p:nvPr/>
          </p:nvSpPr>
          <p:spPr>
            <a:xfrm rot="10800000" flipH="1" flipV="1">
              <a:off x="5908717" y="3694144"/>
              <a:ext cx="190612"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2" name="타원 145"/>
            <p:cNvSpPr/>
            <p:nvPr/>
          </p:nvSpPr>
          <p:spPr>
            <a:xfrm flipH="1">
              <a:off x="5908708" y="3793116"/>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직사각형 221"/>
            <p:cNvSpPr/>
            <p:nvPr/>
          </p:nvSpPr>
          <p:spPr>
            <a:xfrm flipV="1">
              <a:off x="4978127" y="3158357"/>
              <a:ext cx="48866"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4" name="도넛 9"/>
            <p:cNvSpPr/>
            <p:nvPr/>
          </p:nvSpPr>
          <p:spPr>
            <a:xfrm rot="16200000" flipV="1">
              <a:off x="5026993" y="3158357"/>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5" name="직사각형 223"/>
            <p:cNvSpPr/>
            <p:nvPr/>
          </p:nvSpPr>
          <p:spPr>
            <a:xfrm rot="5400000" flipV="1">
              <a:off x="4887656" y="3594575"/>
              <a:ext cx="575555"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6" name="타원 224"/>
            <p:cNvSpPr/>
            <p:nvPr/>
          </p:nvSpPr>
          <p:spPr>
            <a:xfrm>
              <a:off x="4428951" y="1782782"/>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7" name="도넛 9"/>
            <p:cNvSpPr/>
            <p:nvPr/>
          </p:nvSpPr>
          <p:spPr>
            <a:xfrm rot="16200000" flipH="1">
              <a:off x="4780204" y="3059397"/>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8" name="직사각형 226"/>
            <p:cNvSpPr/>
            <p:nvPr/>
          </p:nvSpPr>
          <p:spPr>
            <a:xfrm rot="5400000" flipV="1">
              <a:off x="4290335" y="2470570"/>
              <a:ext cx="1078693"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19" name="도넛 9"/>
            <p:cNvSpPr/>
            <p:nvPr/>
          </p:nvSpPr>
          <p:spPr>
            <a:xfrm rot="16200000" flipH="1">
              <a:off x="5124535" y="3931833"/>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0" name="직사각형 228"/>
            <p:cNvSpPr/>
            <p:nvPr/>
          </p:nvSpPr>
          <p:spPr>
            <a:xfrm rot="10800000" flipV="1">
              <a:off x="5322454" y="4030793"/>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1" name="직사각형 229"/>
            <p:cNvSpPr/>
            <p:nvPr/>
          </p:nvSpPr>
          <p:spPr>
            <a:xfrm flipV="1">
              <a:off x="4477938" y="1782782"/>
              <a:ext cx="203306"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2" name="도넛 9"/>
            <p:cNvSpPr/>
            <p:nvPr/>
          </p:nvSpPr>
          <p:spPr>
            <a:xfrm rot="16200000" flipV="1">
              <a:off x="4681249" y="1782782"/>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3" name="타원 145"/>
            <p:cNvSpPr/>
            <p:nvPr/>
          </p:nvSpPr>
          <p:spPr>
            <a:xfrm>
              <a:off x="5297719" y="4129754"/>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4" name="직사각형 202"/>
            <p:cNvSpPr/>
            <p:nvPr/>
          </p:nvSpPr>
          <p:spPr>
            <a:xfrm flipV="1">
              <a:off x="3895582" y="3365681"/>
              <a:ext cx="860684"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5" name="도넛 9"/>
            <p:cNvSpPr/>
            <p:nvPr/>
          </p:nvSpPr>
          <p:spPr>
            <a:xfrm rot="16200000" flipV="1">
              <a:off x="4756266" y="3365681"/>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6" name="직사각형 204"/>
            <p:cNvSpPr/>
            <p:nvPr/>
          </p:nvSpPr>
          <p:spPr>
            <a:xfrm rot="5400000" flipV="1">
              <a:off x="4867596" y="3551232"/>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27" name="타원 205"/>
            <p:cNvSpPr/>
            <p:nvPr/>
          </p:nvSpPr>
          <p:spPr>
            <a:xfrm>
              <a:off x="3697661" y="3069293"/>
              <a:ext cx="97971" cy="97971"/>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8" name="도넛 9"/>
            <p:cNvSpPr/>
            <p:nvPr/>
          </p:nvSpPr>
          <p:spPr>
            <a:xfrm rot="16200000" flipH="1">
              <a:off x="3697661" y="3266720"/>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29" name="직사각형 207"/>
            <p:cNvSpPr/>
            <p:nvPr/>
          </p:nvSpPr>
          <p:spPr>
            <a:xfrm rot="5400000" flipV="1">
              <a:off x="3672921" y="3143019"/>
              <a:ext cx="148441"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0" name="도넛 9"/>
            <p:cNvSpPr/>
            <p:nvPr/>
          </p:nvSpPr>
          <p:spPr>
            <a:xfrm rot="16200000" flipH="1">
              <a:off x="4853811" y="3637822"/>
              <a:ext cx="197921" cy="197921"/>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31" name="직사각형 209"/>
            <p:cNvSpPr/>
            <p:nvPr/>
          </p:nvSpPr>
          <p:spPr>
            <a:xfrm rot="10800000" flipV="1">
              <a:off x="5051732" y="3736782"/>
              <a:ext cx="74220" cy="98961"/>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3" name="타원 145"/>
            <p:cNvSpPr/>
            <p:nvPr/>
          </p:nvSpPr>
          <p:spPr>
            <a:xfrm>
              <a:off x="5027010" y="3835729"/>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34" name="그룹 210"/>
            <p:cNvGrpSpPr/>
            <p:nvPr/>
          </p:nvGrpSpPr>
          <p:grpSpPr>
            <a:xfrm>
              <a:off x="5924724" y="1959404"/>
              <a:ext cx="251636" cy="1188581"/>
              <a:chOff x="5089686" y="1196538"/>
              <a:chExt cx="274622" cy="1297152"/>
            </a:xfrm>
            <a:grpFill/>
          </p:grpSpPr>
          <p:sp>
            <p:nvSpPr>
              <p:cNvPr id="42" name="직사각형 213"/>
              <p:cNvSpPr/>
              <p:nvPr/>
            </p:nvSpPr>
            <p:spPr>
              <a:xfrm rot="5400000" flipV="1">
                <a:off x="4603108" y="1899113"/>
                <a:ext cx="1081155" cy="10800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43" name="타원 214"/>
              <p:cNvSpPr/>
              <p:nvPr/>
            </p:nvSpPr>
            <p:spPr>
              <a:xfrm>
                <a:off x="5257388" y="1196538"/>
                <a:ext cx="106920" cy="106920"/>
              </a:xfrm>
              <a:prstGeom prst="ellipse">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35" name="도넛 9"/>
            <p:cNvSpPr/>
            <p:nvPr/>
          </p:nvSpPr>
          <p:spPr>
            <a:xfrm rot="16200000" flipH="1">
              <a:off x="5924710" y="3147985"/>
              <a:ext cx="197921" cy="197920"/>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6" name="직사각형 212"/>
            <p:cNvSpPr/>
            <p:nvPr/>
          </p:nvSpPr>
          <p:spPr>
            <a:xfrm rot="10800000" flipV="1">
              <a:off x="6122625" y="3246945"/>
              <a:ext cx="74220" cy="98960"/>
            </a:xfrm>
            <a:prstGeom prst="rect">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dirty="0"/>
                <a:t> </a:t>
              </a:r>
              <a:endParaRPr lang="ko-KR" altLang="en-US" dirty="0"/>
            </a:p>
          </p:txBody>
        </p:sp>
        <p:sp>
          <p:nvSpPr>
            <p:cNvPr id="37" name="도넛 9"/>
            <p:cNvSpPr/>
            <p:nvPr/>
          </p:nvSpPr>
          <p:spPr>
            <a:xfrm rot="5400000" flipH="1" flipV="1">
              <a:off x="5924715" y="1959404"/>
              <a:ext cx="197921" cy="197920"/>
            </a:xfrm>
            <a:custGeom>
              <a:avLst/>
              <a:gdLst/>
              <a:ahLst/>
              <a:cxnLst/>
              <a:rect l="l" t="t" r="r" b="b"/>
              <a:pathLst>
                <a:path w="900000" h="900000">
                  <a:moveTo>
                    <a:pt x="0" y="0"/>
                  </a:moveTo>
                  <a:cubicBezTo>
                    <a:pt x="497056" y="0"/>
                    <a:pt x="900000" y="402944"/>
                    <a:pt x="900000" y="900000"/>
                  </a:cubicBezTo>
                  <a:lnTo>
                    <a:pt x="450000" y="900000"/>
                  </a:lnTo>
                  <a:cubicBezTo>
                    <a:pt x="450000" y="651472"/>
                    <a:pt x="248528" y="450000"/>
                    <a:pt x="0" y="45000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타원 145"/>
            <p:cNvSpPr/>
            <p:nvPr/>
          </p:nvSpPr>
          <p:spPr>
            <a:xfrm>
              <a:off x="6101081" y="3345907"/>
              <a:ext cx="98960" cy="98960"/>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9" name="한쪽 모서리가 둥근 사각형 194"/>
            <p:cNvSpPr/>
            <p:nvPr/>
          </p:nvSpPr>
          <p:spPr>
            <a:xfrm flipH="1">
              <a:off x="5396680" y="3694155"/>
              <a:ext cx="512029" cy="1449343"/>
            </a:xfrm>
            <a:prstGeom prst="round1Rect">
              <a:avLst>
                <a:gd name="adj" fmla="val 27451"/>
              </a:avLst>
            </a:pr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0" name="타원 145"/>
            <p:cNvSpPr/>
            <p:nvPr/>
          </p:nvSpPr>
          <p:spPr>
            <a:xfrm rot="16200000" flipH="1">
              <a:off x="5908708" y="4945577"/>
              <a:ext cx="197921" cy="197921"/>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1" name="타원 145"/>
            <p:cNvSpPr/>
            <p:nvPr/>
          </p:nvSpPr>
          <p:spPr>
            <a:xfrm rot="5400000">
              <a:off x="5198618" y="4945577"/>
              <a:ext cx="197921" cy="197921"/>
            </a:xfrm>
            <a:custGeom>
              <a:avLst/>
              <a:gdLst/>
              <a:ahLst/>
              <a:cxnLst/>
              <a:rect l="l" t="t" r="r" b="b"/>
              <a:pathLst>
                <a:path w="54000" h="54000">
                  <a:moveTo>
                    <a:pt x="54000" y="53460"/>
                  </a:moveTo>
                  <a:lnTo>
                    <a:pt x="53891" y="54000"/>
                  </a:lnTo>
                  <a:lnTo>
                    <a:pt x="54000" y="54000"/>
                  </a:lnTo>
                  <a:close/>
                  <a:moveTo>
                    <a:pt x="540" y="0"/>
                  </a:moveTo>
                  <a:lnTo>
                    <a:pt x="0" y="0"/>
                  </a:lnTo>
                  <a:lnTo>
                    <a:pt x="0" y="109"/>
                  </a:lnTo>
                  <a:cubicBezTo>
                    <a:pt x="179" y="1"/>
                    <a:pt x="360" y="0"/>
                    <a:pt x="540" y="0"/>
                  </a:cubicBezTo>
                  <a:close/>
                  <a:moveTo>
                    <a:pt x="54000" y="0"/>
                  </a:moveTo>
                  <a:lnTo>
                    <a:pt x="540" y="0"/>
                  </a:lnTo>
                  <a:cubicBezTo>
                    <a:pt x="30065" y="0"/>
                    <a:pt x="54000" y="23935"/>
                    <a:pt x="54000" y="53460"/>
                  </a:cubicBezTo>
                  <a:close/>
                </a:path>
              </a:pathLst>
            </a:custGeom>
            <a:grp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44" name="그룹 351"/>
          <p:cNvGrpSpPr/>
          <p:nvPr/>
        </p:nvGrpSpPr>
        <p:grpSpPr>
          <a:xfrm>
            <a:off x="3829251" y="3155525"/>
            <a:ext cx="1195637" cy="1195637"/>
            <a:chOff x="1385191" y="2138097"/>
            <a:chExt cx="805348" cy="805347"/>
          </a:xfrm>
          <a:solidFill>
            <a:srgbClr val="E25E0E"/>
          </a:solidFill>
        </p:grpSpPr>
        <p:sp>
          <p:nvSpPr>
            <p:cNvPr id="45" name="타원 359"/>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46"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grpSp>
        <p:nvGrpSpPr>
          <p:cNvPr id="47" name="그룹 329"/>
          <p:cNvGrpSpPr/>
          <p:nvPr/>
        </p:nvGrpSpPr>
        <p:grpSpPr>
          <a:xfrm>
            <a:off x="4850208" y="2025641"/>
            <a:ext cx="1195637" cy="1195637"/>
            <a:chOff x="1385191" y="2138097"/>
            <a:chExt cx="805348" cy="805347"/>
          </a:xfrm>
          <a:solidFill>
            <a:srgbClr val="E25E0E"/>
          </a:solidFill>
        </p:grpSpPr>
        <p:sp>
          <p:nvSpPr>
            <p:cNvPr id="48" name="타원 337"/>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solidFill>
                  <a:srgbClr val="F9BA15"/>
                </a:solidFill>
                <a:latin typeface="Bebas Neue" pitchFamily="34" charset="0"/>
                <a:ea typeface="+mj-ea"/>
              </a:endParaRPr>
            </a:p>
          </p:txBody>
        </p:sp>
        <p:sp>
          <p:nvSpPr>
            <p:cNvPr id="49"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solidFill>
                  <a:srgbClr val="F9BA15"/>
                </a:solidFill>
                <a:latin typeface="Bebas Neue" pitchFamily="34" charset="0"/>
                <a:ea typeface="+mj-ea"/>
              </a:endParaRPr>
            </a:p>
          </p:txBody>
        </p:sp>
      </p:grpSp>
      <p:grpSp>
        <p:nvGrpSpPr>
          <p:cNvPr id="50" name="그룹 318"/>
          <p:cNvGrpSpPr/>
          <p:nvPr/>
        </p:nvGrpSpPr>
        <p:grpSpPr>
          <a:xfrm>
            <a:off x="6512030" y="2101053"/>
            <a:ext cx="1195637" cy="1195637"/>
            <a:chOff x="1385191" y="2138097"/>
            <a:chExt cx="805348" cy="805347"/>
          </a:xfrm>
          <a:solidFill>
            <a:srgbClr val="E25E0E"/>
          </a:solidFill>
        </p:grpSpPr>
        <p:sp>
          <p:nvSpPr>
            <p:cNvPr id="51" name="타원 326"/>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2"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grpSp>
        <p:nvGrpSpPr>
          <p:cNvPr id="53" name="그룹 244"/>
          <p:cNvGrpSpPr/>
          <p:nvPr/>
        </p:nvGrpSpPr>
        <p:grpSpPr>
          <a:xfrm>
            <a:off x="7482021" y="3202409"/>
            <a:ext cx="1195637" cy="1195637"/>
            <a:chOff x="1385191" y="2138097"/>
            <a:chExt cx="805348" cy="805347"/>
          </a:xfrm>
          <a:solidFill>
            <a:srgbClr val="E25E0E"/>
          </a:solidFill>
        </p:grpSpPr>
        <p:sp>
          <p:nvSpPr>
            <p:cNvPr id="54" name="타원 249"/>
            <p:cNvSpPr/>
            <p:nvPr/>
          </p:nvSpPr>
          <p:spPr>
            <a:xfrm>
              <a:off x="1385191" y="2138097"/>
              <a:ext cx="805348" cy="805346"/>
            </a:xfrm>
            <a:prstGeom prst="ellipse">
              <a:avLst/>
            </a:prstGeom>
            <a:grpFill/>
            <a:ln w="3175" cap="flat" cmpd="sng" algn="ctr">
              <a:noFill/>
              <a:prstDash val="solid"/>
            </a:ln>
            <a:effectLst>
              <a:outerShdw dist="25400" dir="5400000" algn="ctr" rotWithShape="0">
                <a:srgbClr val="000000">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5" name="타원 111"/>
            <p:cNvSpPr/>
            <p:nvPr/>
          </p:nvSpPr>
          <p:spPr>
            <a:xfrm>
              <a:off x="1602581" y="2311445"/>
              <a:ext cx="587958" cy="631999"/>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grpSp>
      <p:sp>
        <p:nvSpPr>
          <p:cNvPr id="56" name="타원 111"/>
          <p:cNvSpPr/>
          <p:nvPr/>
        </p:nvSpPr>
        <p:spPr>
          <a:xfrm>
            <a:off x="6828477" y="2361224"/>
            <a:ext cx="872895" cy="938281"/>
          </a:xfrm>
          <a:custGeom>
            <a:avLst/>
            <a:gdLst/>
            <a:ahLst/>
            <a:cxnLst/>
            <a:rect l="l" t="t" r="r" b="b"/>
            <a:pathLst>
              <a:path w="587958" h="631999">
                <a:moveTo>
                  <a:pt x="515732" y="0"/>
                </a:moveTo>
                <a:cubicBezTo>
                  <a:pt x="561413" y="64854"/>
                  <a:pt x="587958" y="143990"/>
                  <a:pt x="587958" y="229326"/>
                </a:cubicBezTo>
                <a:cubicBezTo>
                  <a:pt x="587958" y="451716"/>
                  <a:pt x="407675" y="631999"/>
                  <a:pt x="185284" y="631999"/>
                </a:cubicBezTo>
                <a:cubicBezTo>
                  <a:pt x="118132" y="631999"/>
                  <a:pt x="54819" y="615561"/>
                  <a:pt x="0" y="584861"/>
                </a:cubicBezTo>
                <a:cubicBezTo>
                  <a:pt x="34632" y="595451"/>
                  <a:pt x="71363" y="600249"/>
                  <a:pt x="109215" y="600249"/>
                </a:cubicBezTo>
                <a:cubicBezTo>
                  <a:pt x="351271" y="600249"/>
                  <a:pt x="547496" y="404024"/>
                  <a:pt x="547496" y="161969"/>
                </a:cubicBezTo>
                <a:cubicBezTo>
                  <a:pt x="547496" y="104644"/>
                  <a:pt x="536490" y="49889"/>
                  <a:pt x="515732" y="0"/>
                </a:cubicBezTo>
                <a:close/>
              </a:path>
            </a:pathLst>
          </a:custGeom>
          <a:solidFill>
            <a:srgbClr val="E25E0E"/>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300"/>
              </a:spcAft>
            </a:pPr>
            <a:endParaRPr lang="ko-KR" altLang="en-US" sz="1200" b="1" dirty="0">
              <a:gradFill>
                <a:gsLst>
                  <a:gs pos="0">
                    <a:prstClr val="white"/>
                  </a:gs>
                  <a:gs pos="100000">
                    <a:prstClr val="white"/>
                  </a:gs>
                </a:gsLst>
                <a:lin ang="5400000" scaled="0"/>
              </a:gradFill>
              <a:latin typeface="Bebas Neue" pitchFamily="34" charset="0"/>
              <a:ea typeface="+mj-ea"/>
            </a:endParaRPr>
          </a:p>
        </p:txBody>
      </p:sp>
      <p:sp>
        <p:nvSpPr>
          <p:cNvPr id="57" name="Freeform 30"/>
          <p:cNvSpPr>
            <a:spLocks noEditPoints="1"/>
          </p:cNvSpPr>
          <p:nvPr/>
        </p:nvSpPr>
        <p:spPr bwMode="auto">
          <a:xfrm>
            <a:off x="5196667" y="2330592"/>
            <a:ext cx="514280" cy="528274"/>
          </a:xfrm>
          <a:custGeom>
            <a:avLst/>
            <a:gdLst/>
            <a:ahLst/>
            <a:cxnLst>
              <a:cxn ang="0">
                <a:pos x="162" y="125"/>
              </a:cxn>
              <a:cxn ang="0">
                <a:pos x="163" y="125"/>
              </a:cxn>
              <a:cxn ang="0">
                <a:pos x="163" y="124"/>
              </a:cxn>
              <a:cxn ang="0">
                <a:pos x="134" y="107"/>
              </a:cxn>
              <a:cxn ang="0">
                <a:pos x="113" y="95"/>
              </a:cxn>
              <a:cxn ang="0">
                <a:pos x="106" y="89"/>
              </a:cxn>
              <a:cxn ang="0">
                <a:pos x="104" y="80"/>
              </a:cxn>
              <a:cxn ang="0">
                <a:pos x="111" y="65"/>
              </a:cxn>
              <a:cxn ang="0">
                <a:pos x="117" y="51"/>
              </a:cxn>
              <a:cxn ang="0">
                <a:pos x="115" y="47"/>
              </a:cxn>
              <a:cxn ang="0">
                <a:pos x="111" y="16"/>
              </a:cxn>
              <a:cxn ang="0">
                <a:pos x="91" y="3"/>
              </a:cxn>
              <a:cxn ang="0">
                <a:pos x="84" y="1"/>
              </a:cxn>
              <a:cxn ang="0">
                <a:pos x="75" y="0"/>
              </a:cxn>
              <a:cxn ang="0">
                <a:pos x="76" y="3"/>
              </a:cxn>
              <a:cxn ang="0">
                <a:pos x="57" y="16"/>
              </a:cxn>
              <a:cxn ang="0">
                <a:pos x="53" y="47"/>
              </a:cxn>
              <a:cxn ang="0">
                <a:pos x="50" y="51"/>
              </a:cxn>
              <a:cxn ang="0">
                <a:pos x="57" y="65"/>
              </a:cxn>
              <a:cxn ang="0">
                <a:pos x="64" y="80"/>
              </a:cxn>
              <a:cxn ang="0">
                <a:pos x="62" y="89"/>
              </a:cxn>
              <a:cxn ang="0">
                <a:pos x="55" y="95"/>
              </a:cxn>
              <a:cxn ang="0">
                <a:pos x="33" y="107"/>
              </a:cxn>
              <a:cxn ang="0">
                <a:pos x="5" y="124"/>
              </a:cxn>
              <a:cxn ang="0">
                <a:pos x="0" y="168"/>
              </a:cxn>
              <a:cxn ang="0">
                <a:pos x="0" y="172"/>
              </a:cxn>
              <a:cxn ang="0">
                <a:pos x="0" y="172"/>
              </a:cxn>
              <a:cxn ang="0">
                <a:pos x="84" y="194"/>
              </a:cxn>
              <a:cxn ang="0">
                <a:pos x="126" y="189"/>
              </a:cxn>
              <a:cxn ang="0">
                <a:pos x="120" y="167"/>
              </a:cxn>
              <a:cxn ang="0">
                <a:pos x="162" y="125"/>
              </a:cxn>
              <a:cxn ang="0">
                <a:pos x="166" y="137"/>
              </a:cxn>
              <a:cxn ang="0">
                <a:pos x="162" y="136"/>
              </a:cxn>
              <a:cxn ang="0">
                <a:pos x="131" y="167"/>
              </a:cxn>
              <a:cxn ang="0">
                <a:pos x="137" y="186"/>
              </a:cxn>
              <a:cxn ang="0">
                <a:pos x="162" y="198"/>
              </a:cxn>
              <a:cxn ang="0">
                <a:pos x="193" y="167"/>
              </a:cxn>
              <a:cxn ang="0">
                <a:pos x="166" y="137"/>
              </a:cxn>
              <a:cxn ang="0">
                <a:pos x="182" y="171"/>
              </a:cxn>
              <a:cxn ang="0">
                <a:pos x="166" y="171"/>
              </a:cxn>
              <a:cxn ang="0">
                <a:pos x="166" y="187"/>
              </a:cxn>
              <a:cxn ang="0">
                <a:pos x="158" y="187"/>
              </a:cxn>
              <a:cxn ang="0">
                <a:pos x="158" y="171"/>
              </a:cxn>
              <a:cxn ang="0">
                <a:pos x="142" y="171"/>
              </a:cxn>
              <a:cxn ang="0">
                <a:pos x="142" y="163"/>
              </a:cxn>
              <a:cxn ang="0">
                <a:pos x="158" y="163"/>
              </a:cxn>
              <a:cxn ang="0">
                <a:pos x="158" y="148"/>
              </a:cxn>
              <a:cxn ang="0">
                <a:pos x="166" y="148"/>
              </a:cxn>
              <a:cxn ang="0">
                <a:pos x="166" y="163"/>
              </a:cxn>
              <a:cxn ang="0">
                <a:pos x="182" y="163"/>
              </a:cxn>
              <a:cxn ang="0">
                <a:pos x="182" y="171"/>
              </a:cxn>
            </a:cxnLst>
            <a:rect l="0" t="0" r="r" b="b"/>
            <a:pathLst>
              <a:path w="193" h="198">
                <a:moveTo>
                  <a:pt x="162" y="125"/>
                </a:moveTo>
                <a:cubicBezTo>
                  <a:pt x="162" y="125"/>
                  <a:pt x="163" y="125"/>
                  <a:pt x="163" y="125"/>
                </a:cubicBezTo>
                <a:cubicBezTo>
                  <a:pt x="163" y="125"/>
                  <a:pt x="163" y="125"/>
                  <a:pt x="163" y="124"/>
                </a:cubicBezTo>
                <a:cubicBezTo>
                  <a:pt x="156" y="108"/>
                  <a:pt x="139" y="108"/>
                  <a:pt x="134" y="107"/>
                </a:cubicBezTo>
                <a:cubicBezTo>
                  <a:pt x="121" y="103"/>
                  <a:pt x="116" y="101"/>
                  <a:pt x="113" y="95"/>
                </a:cubicBezTo>
                <a:cubicBezTo>
                  <a:pt x="110" y="89"/>
                  <a:pt x="106" y="89"/>
                  <a:pt x="106" y="89"/>
                </a:cubicBezTo>
                <a:cubicBezTo>
                  <a:pt x="105" y="86"/>
                  <a:pt x="104" y="83"/>
                  <a:pt x="104" y="80"/>
                </a:cubicBezTo>
                <a:cubicBezTo>
                  <a:pt x="110" y="73"/>
                  <a:pt x="111" y="65"/>
                  <a:pt x="111" y="65"/>
                </a:cubicBezTo>
                <a:cubicBezTo>
                  <a:pt x="116" y="63"/>
                  <a:pt x="118" y="54"/>
                  <a:pt x="117" y="51"/>
                </a:cubicBezTo>
                <a:cubicBezTo>
                  <a:pt x="117" y="47"/>
                  <a:pt x="115" y="47"/>
                  <a:pt x="115" y="47"/>
                </a:cubicBezTo>
                <a:cubicBezTo>
                  <a:pt x="115" y="47"/>
                  <a:pt x="118" y="28"/>
                  <a:pt x="111" y="16"/>
                </a:cubicBezTo>
                <a:cubicBezTo>
                  <a:pt x="103" y="4"/>
                  <a:pt x="91" y="3"/>
                  <a:pt x="91" y="3"/>
                </a:cubicBezTo>
                <a:cubicBezTo>
                  <a:pt x="84" y="1"/>
                  <a:pt x="84" y="1"/>
                  <a:pt x="84" y="1"/>
                </a:cubicBezTo>
                <a:cubicBezTo>
                  <a:pt x="84" y="1"/>
                  <a:pt x="77" y="1"/>
                  <a:pt x="75" y="0"/>
                </a:cubicBezTo>
                <a:cubicBezTo>
                  <a:pt x="75" y="0"/>
                  <a:pt x="75" y="2"/>
                  <a:pt x="76" y="3"/>
                </a:cubicBezTo>
                <a:cubicBezTo>
                  <a:pt x="76" y="3"/>
                  <a:pt x="64" y="4"/>
                  <a:pt x="57" y="16"/>
                </a:cubicBezTo>
                <a:cubicBezTo>
                  <a:pt x="50" y="28"/>
                  <a:pt x="53" y="47"/>
                  <a:pt x="53" y="47"/>
                </a:cubicBezTo>
                <a:cubicBezTo>
                  <a:pt x="53" y="47"/>
                  <a:pt x="51" y="47"/>
                  <a:pt x="50" y="51"/>
                </a:cubicBezTo>
                <a:cubicBezTo>
                  <a:pt x="50" y="54"/>
                  <a:pt x="52" y="63"/>
                  <a:pt x="57" y="65"/>
                </a:cubicBezTo>
                <a:cubicBezTo>
                  <a:pt x="57" y="65"/>
                  <a:pt x="58" y="73"/>
                  <a:pt x="64" y="80"/>
                </a:cubicBezTo>
                <a:cubicBezTo>
                  <a:pt x="63" y="83"/>
                  <a:pt x="63" y="86"/>
                  <a:pt x="62" y="89"/>
                </a:cubicBezTo>
                <a:cubicBezTo>
                  <a:pt x="62" y="89"/>
                  <a:pt x="58" y="89"/>
                  <a:pt x="55" y="95"/>
                </a:cubicBezTo>
                <a:cubicBezTo>
                  <a:pt x="51" y="101"/>
                  <a:pt x="47" y="103"/>
                  <a:pt x="33" y="107"/>
                </a:cubicBezTo>
                <a:cubicBezTo>
                  <a:pt x="29" y="108"/>
                  <a:pt x="12" y="108"/>
                  <a:pt x="5" y="124"/>
                </a:cubicBezTo>
                <a:cubicBezTo>
                  <a:pt x="2" y="132"/>
                  <a:pt x="0" y="151"/>
                  <a:pt x="0" y="168"/>
                </a:cubicBezTo>
                <a:cubicBezTo>
                  <a:pt x="0" y="170"/>
                  <a:pt x="0" y="171"/>
                  <a:pt x="0" y="172"/>
                </a:cubicBezTo>
                <a:cubicBezTo>
                  <a:pt x="0" y="172"/>
                  <a:pt x="0" y="172"/>
                  <a:pt x="0" y="172"/>
                </a:cubicBezTo>
                <a:cubicBezTo>
                  <a:pt x="16" y="182"/>
                  <a:pt x="43" y="194"/>
                  <a:pt x="84" y="194"/>
                </a:cubicBezTo>
                <a:cubicBezTo>
                  <a:pt x="100" y="194"/>
                  <a:pt x="114" y="192"/>
                  <a:pt x="126" y="189"/>
                </a:cubicBezTo>
                <a:cubicBezTo>
                  <a:pt x="122" y="183"/>
                  <a:pt x="120" y="175"/>
                  <a:pt x="120" y="167"/>
                </a:cubicBezTo>
                <a:cubicBezTo>
                  <a:pt x="120" y="144"/>
                  <a:pt x="139" y="125"/>
                  <a:pt x="162" y="125"/>
                </a:cubicBezTo>
                <a:close/>
                <a:moveTo>
                  <a:pt x="166" y="137"/>
                </a:moveTo>
                <a:cubicBezTo>
                  <a:pt x="164" y="136"/>
                  <a:pt x="163" y="136"/>
                  <a:pt x="162" y="136"/>
                </a:cubicBezTo>
                <a:cubicBezTo>
                  <a:pt x="145" y="136"/>
                  <a:pt x="131" y="150"/>
                  <a:pt x="131" y="167"/>
                </a:cubicBezTo>
                <a:cubicBezTo>
                  <a:pt x="131" y="174"/>
                  <a:pt x="133" y="181"/>
                  <a:pt x="137" y="186"/>
                </a:cubicBezTo>
                <a:cubicBezTo>
                  <a:pt x="143" y="193"/>
                  <a:pt x="152" y="198"/>
                  <a:pt x="162" y="198"/>
                </a:cubicBezTo>
                <a:cubicBezTo>
                  <a:pt x="179" y="198"/>
                  <a:pt x="193" y="184"/>
                  <a:pt x="193" y="167"/>
                </a:cubicBezTo>
                <a:cubicBezTo>
                  <a:pt x="193" y="151"/>
                  <a:pt x="181" y="138"/>
                  <a:pt x="166" y="137"/>
                </a:cubicBezTo>
                <a:close/>
                <a:moveTo>
                  <a:pt x="182" y="171"/>
                </a:moveTo>
                <a:cubicBezTo>
                  <a:pt x="166" y="171"/>
                  <a:pt x="166" y="171"/>
                  <a:pt x="166" y="171"/>
                </a:cubicBezTo>
                <a:cubicBezTo>
                  <a:pt x="166" y="187"/>
                  <a:pt x="166" y="187"/>
                  <a:pt x="166" y="187"/>
                </a:cubicBezTo>
                <a:cubicBezTo>
                  <a:pt x="158" y="187"/>
                  <a:pt x="158" y="187"/>
                  <a:pt x="158" y="187"/>
                </a:cubicBezTo>
                <a:cubicBezTo>
                  <a:pt x="158" y="171"/>
                  <a:pt x="158" y="171"/>
                  <a:pt x="158" y="171"/>
                </a:cubicBezTo>
                <a:cubicBezTo>
                  <a:pt x="142" y="171"/>
                  <a:pt x="142" y="171"/>
                  <a:pt x="142" y="171"/>
                </a:cubicBezTo>
                <a:cubicBezTo>
                  <a:pt x="142" y="163"/>
                  <a:pt x="142" y="163"/>
                  <a:pt x="142" y="163"/>
                </a:cubicBezTo>
                <a:cubicBezTo>
                  <a:pt x="158" y="163"/>
                  <a:pt x="158" y="163"/>
                  <a:pt x="158" y="163"/>
                </a:cubicBezTo>
                <a:cubicBezTo>
                  <a:pt x="158" y="148"/>
                  <a:pt x="158" y="148"/>
                  <a:pt x="158" y="148"/>
                </a:cubicBezTo>
                <a:cubicBezTo>
                  <a:pt x="166" y="148"/>
                  <a:pt x="166" y="148"/>
                  <a:pt x="166" y="148"/>
                </a:cubicBezTo>
                <a:cubicBezTo>
                  <a:pt x="166" y="163"/>
                  <a:pt x="166" y="163"/>
                  <a:pt x="166" y="163"/>
                </a:cubicBezTo>
                <a:cubicBezTo>
                  <a:pt x="182" y="163"/>
                  <a:pt x="182" y="163"/>
                  <a:pt x="182" y="163"/>
                </a:cubicBezTo>
                <a:lnTo>
                  <a:pt x="182" y="171"/>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8" name="Freeform 32"/>
          <p:cNvSpPr>
            <a:spLocks noEditPoints="1"/>
          </p:cNvSpPr>
          <p:nvPr/>
        </p:nvSpPr>
        <p:spPr bwMode="auto">
          <a:xfrm>
            <a:off x="4214779" y="3517221"/>
            <a:ext cx="403221" cy="403221"/>
          </a:xfrm>
          <a:custGeom>
            <a:avLst/>
            <a:gdLst/>
            <a:ahLst/>
            <a:cxnLst>
              <a:cxn ang="0">
                <a:pos x="64" y="107"/>
              </a:cxn>
              <a:cxn ang="0">
                <a:pos x="117" y="107"/>
              </a:cxn>
              <a:cxn ang="0">
                <a:pos x="130" y="98"/>
              </a:cxn>
              <a:cxn ang="0">
                <a:pos x="51" y="98"/>
              </a:cxn>
              <a:cxn ang="0">
                <a:pos x="64" y="107"/>
              </a:cxn>
              <a:cxn ang="0">
                <a:pos x="89" y="124"/>
              </a:cxn>
              <a:cxn ang="0">
                <a:pos x="92" y="124"/>
              </a:cxn>
              <a:cxn ang="0">
                <a:pos x="104" y="116"/>
              </a:cxn>
              <a:cxn ang="0">
                <a:pos x="76" y="116"/>
              </a:cxn>
              <a:cxn ang="0">
                <a:pos x="89" y="124"/>
              </a:cxn>
              <a:cxn ang="0">
                <a:pos x="175" y="56"/>
              </a:cxn>
              <a:cxn ang="0">
                <a:pos x="97" y="3"/>
              </a:cxn>
              <a:cxn ang="0">
                <a:pos x="84" y="3"/>
              </a:cxn>
              <a:cxn ang="0">
                <a:pos x="5" y="56"/>
              </a:cxn>
              <a:cxn ang="0">
                <a:pos x="0" y="66"/>
              </a:cxn>
              <a:cxn ang="0">
                <a:pos x="0" y="167"/>
              </a:cxn>
              <a:cxn ang="0">
                <a:pos x="12" y="179"/>
              </a:cxn>
              <a:cxn ang="0">
                <a:pos x="169" y="179"/>
              </a:cxn>
              <a:cxn ang="0">
                <a:pos x="180" y="167"/>
              </a:cxn>
              <a:cxn ang="0">
                <a:pos x="180" y="66"/>
              </a:cxn>
              <a:cxn ang="0">
                <a:pos x="175" y="56"/>
              </a:cxn>
              <a:cxn ang="0">
                <a:pos x="169" y="82"/>
              </a:cxn>
              <a:cxn ang="0">
                <a:pos x="90" y="135"/>
              </a:cxn>
              <a:cxn ang="0">
                <a:pos x="12" y="82"/>
              </a:cxn>
              <a:cxn ang="0">
                <a:pos x="12" y="71"/>
              </a:cxn>
              <a:cxn ang="0">
                <a:pos x="17" y="65"/>
              </a:cxn>
              <a:cxn ang="0">
                <a:pos x="163" y="65"/>
              </a:cxn>
              <a:cxn ang="0">
                <a:pos x="169" y="71"/>
              </a:cxn>
              <a:cxn ang="0">
                <a:pos x="169" y="82"/>
              </a:cxn>
              <a:cxn ang="0">
                <a:pos x="37" y="89"/>
              </a:cxn>
              <a:cxn ang="0">
                <a:pos x="39" y="90"/>
              </a:cxn>
              <a:cxn ang="0">
                <a:pos x="142" y="90"/>
              </a:cxn>
              <a:cxn ang="0">
                <a:pos x="144" y="89"/>
              </a:cxn>
              <a:cxn ang="0">
                <a:pos x="144" y="81"/>
              </a:cxn>
              <a:cxn ang="0">
                <a:pos x="37" y="81"/>
              </a:cxn>
              <a:cxn ang="0">
                <a:pos x="37" y="89"/>
              </a:cxn>
            </a:cxnLst>
            <a:rect l="0" t="0" r="r" b="b"/>
            <a:pathLst>
              <a:path w="180" h="179">
                <a:moveTo>
                  <a:pt x="64" y="107"/>
                </a:moveTo>
                <a:cubicBezTo>
                  <a:pt x="117" y="107"/>
                  <a:pt x="117" y="107"/>
                  <a:pt x="117" y="107"/>
                </a:cubicBezTo>
                <a:cubicBezTo>
                  <a:pt x="130" y="98"/>
                  <a:pt x="130" y="98"/>
                  <a:pt x="130" y="98"/>
                </a:cubicBezTo>
                <a:cubicBezTo>
                  <a:pt x="51" y="98"/>
                  <a:pt x="51" y="98"/>
                  <a:pt x="51" y="98"/>
                </a:cubicBezTo>
                <a:lnTo>
                  <a:pt x="64" y="107"/>
                </a:lnTo>
                <a:close/>
                <a:moveTo>
                  <a:pt x="89" y="124"/>
                </a:moveTo>
                <a:cubicBezTo>
                  <a:pt x="92" y="124"/>
                  <a:pt x="92" y="124"/>
                  <a:pt x="92" y="124"/>
                </a:cubicBezTo>
                <a:cubicBezTo>
                  <a:pt x="104" y="116"/>
                  <a:pt x="104" y="116"/>
                  <a:pt x="104" y="116"/>
                </a:cubicBezTo>
                <a:cubicBezTo>
                  <a:pt x="76" y="116"/>
                  <a:pt x="76" y="116"/>
                  <a:pt x="76" y="116"/>
                </a:cubicBezTo>
                <a:lnTo>
                  <a:pt x="89" y="124"/>
                </a:lnTo>
                <a:close/>
                <a:moveTo>
                  <a:pt x="175" y="56"/>
                </a:moveTo>
                <a:cubicBezTo>
                  <a:pt x="97" y="3"/>
                  <a:pt x="97" y="3"/>
                  <a:pt x="97" y="3"/>
                </a:cubicBezTo>
                <a:cubicBezTo>
                  <a:pt x="93" y="0"/>
                  <a:pt x="88" y="0"/>
                  <a:pt x="84" y="3"/>
                </a:cubicBezTo>
                <a:cubicBezTo>
                  <a:pt x="5" y="56"/>
                  <a:pt x="5" y="56"/>
                  <a:pt x="5" y="56"/>
                </a:cubicBezTo>
                <a:cubicBezTo>
                  <a:pt x="2" y="58"/>
                  <a:pt x="0" y="62"/>
                  <a:pt x="0" y="66"/>
                </a:cubicBezTo>
                <a:cubicBezTo>
                  <a:pt x="0" y="167"/>
                  <a:pt x="0" y="167"/>
                  <a:pt x="0" y="167"/>
                </a:cubicBezTo>
                <a:cubicBezTo>
                  <a:pt x="0" y="174"/>
                  <a:pt x="5" y="179"/>
                  <a:pt x="12" y="179"/>
                </a:cubicBezTo>
                <a:cubicBezTo>
                  <a:pt x="169" y="179"/>
                  <a:pt x="169" y="179"/>
                  <a:pt x="169" y="179"/>
                </a:cubicBezTo>
                <a:cubicBezTo>
                  <a:pt x="175" y="179"/>
                  <a:pt x="180" y="174"/>
                  <a:pt x="180" y="167"/>
                </a:cubicBezTo>
                <a:cubicBezTo>
                  <a:pt x="180" y="66"/>
                  <a:pt x="180" y="66"/>
                  <a:pt x="180" y="66"/>
                </a:cubicBezTo>
                <a:cubicBezTo>
                  <a:pt x="180" y="62"/>
                  <a:pt x="178" y="58"/>
                  <a:pt x="175" y="56"/>
                </a:cubicBezTo>
                <a:close/>
                <a:moveTo>
                  <a:pt x="169" y="82"/>
                </a:moveTo>
                <a:cubicBezTo>
                  <a:pt x="90" y="135"/>
                  <a:pt x="90" y="135"/>
                  <a:pt x="90" y="135"/>
                </a:cubicBezTo>
                <a:cubicBezTo>
                  <a:pt x="12" y="82"/>
                  <a:pt x="12" y="82"/>
                  <a:pt x="12" y="82"/>
                </a:cubicBezTo>
                <a:cubicBezTo>
                  <a:pt x="12" y="71"/>
                  <a:pt x="12" y="71"/>
                  <a:pt x="12" y="71"/>
                </a:cubicBezTo>
                <a:cubicBezTo>
                  <a:pt x="12" y="68"/>
                  <a:pt x="14" y="65"/>
                  <a:pt x="17" y="65"/>
                </a:cubicBezTo>
                <a:cubicBezTo>
                  <a:pt x="163" y="65"/>
                  <a:pt x="163" y="65"/>
                  <a:pt x="163" y="65"/>
                </a:cubicBezTo>
                <a:cubicBezTo>
                  <a:pt x="166" y="65"/>
                  <a:pt x="169" y="68"/>
                  <a:pt x="169" y="71"/>
                </a:cubicBezTo>
                <a:lnTo>
                  <a:pt x="169" y="82"/>
                </a:lnTo>
                <a:close/>
                <a:moveTo>
                  <a:pt x="37" y="89"/>
                </a:moveTo>
                <a:cubicBezTo>
                  <a:pt x="39" y="90"/>
                  <a:pt x="39" y="90"/>
                  <a:pt x="39" y="90"/>
                </a:cubicBezTo>
                <a:cubicBezTo>
                  <a:pt x="142" y="90"/>
                  <a:pt x="142" y="90"/>
                  <a:pt x="142" y="90"/>
                </a:cubicBezTo>
                <a:cubicBezTo>
                  <a:pt x="144" y="89"/>
                  <a:pt x="144" y="89"/>
                  <a:pt x="144" y="89"/>
                </a:cubicBezTo>
                <a:cubicBezTo>
                  <a:pt x="144" y="81"/>
                  <a:pt x="144" y="81"/>
                  <a:pt x="144" y="81"/>
                </a:cubicBezTo>
                <a:cubicBezTo>
                  <a:pt x="37" y="81"/>
                  <a:pt x="37" y="81"/>
                  <a:pt x="37" y="81"/>
                </a:cubicBezTo>
                <a:lnTo>
                  <a:pt x="37" y="89"/>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59" name="Freeform 53"/>
          <p:cNvSpPr>
            <a:spLocks noEditPoints="1"/>
          </p:cNvSpPr>
          <p:nvPr/>
        </p:nvSpPr>
        <p:spPr bwMode="auto">
          <a:xfrm>
            <a:off x="6858328" y="2414634"/>
            <a:ext cx="483376" cy="538920"/>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0" name="Freeform 52"/>
          <p:cNvSpPr>
            <a:spLocks noEditPoints="1"/>
          </p:cNvSpPr>
          <p:nvPr/>
        </p:nvSpPr>
        <p:spPr bwMode="auto">
          <a:xfrm>
            <a:off x="7875224" y="3578640"/>
            <a:ext cx="391683" cy="435779"/>
          </a:xfrm>
          <a:custGeom>
            <a:avLst/>
            <a:gdLst/>
            <a:ahLst/>
            <a:cxnLst>
              <a:cxn ang="0">
                <a:pos x="191" y="7"/>
              </a:cxn>
              <a:cxn ang="0">
                <a:pos x="168" y="7"/>
              </a:cxn>
              <a:cxn ang="0">
                <a:pos x="161" y="0"/>
              </a:cxn>
              <a:cxn ang="0">
                <a:pos x="44" y="0"/>
              </a:cxn>
              <a:cxn ang="0">
                <a:pos x="37" y="7"/>
              </a:cxn>
              <a:cxn ang="0">
                <a:pos x="8" y="7"/>
              </a:cxn>
              <a:cxn ang="0">
                <a:pos x="0" y="14"/>
              </a:cxn>
              <a:cxn ang="0">
                <a:pos x="0" y="41"/>
              </a:cxn>
              <a:cxn ang="0">
                <a:pos x="88" y="124"/>
              </a:cxn>
              <a:cxn ang="0">
                <a:pos x="88" y="169"/>
              </a:cxn>
              <a:cxn ang="0">
                <a:pos x="54" y="178"/>
              </a:cxn>
              <a:cxn ang="0">
                <a:pos x="50" y="184"/>
              </a:cxn>
              <a:cxn ang="0">
                <a:pos x="50" y="189"/>
              </a:cxn>
              <a:cxn ang="0">
                <a:pos x="44" y="195"/>
              </a:cxn>
              <a:cxn ang="0">
                <a:pos x="37" y="201"/>
              </a:cxn>
              <a:cxn ang="0">
                <a:pos x="37" y="214"/>
              </a:cxn>
              <a:cxn ang="0">
                <a:pos x="44" y="220"/>
              </a:cxn>
              <a:cxn ang="0">
                <a:pos x="155" y="220"/>
              </a:cxn>
              <a:cxn ang="0">
                <a:pos x="161" y="214"/>
              </a:cxn>
              <a:cxn ang="0">
                <a:pos x="161" y="201"/>
              </a:cxn>
              <a:cxn ang="0">
                <a:pos x="155" y="195"/>
              </a:cxn>
              <a:cxn ang="0">
                <a:pos x="149" y="189"/>
              </a:cxn>
              <a:cxn ang="0">
                <a:pos x="149" y="184"/>
              </a:cxn>
              <a:cxn ang="0">
                <a:pos x="145" y="178"/>
              </a:cxn>
              <a:cxn ang="0">
                <a:pos x="110" y="169"/>
              </a:cxn>
              <a:cxn ang="0">
                <a:pos x="110" y="124"/>
              </a:cxn>
              <a:cxn ang="0">
                <a:pos x="198" y="41"/>
              </a:cxn>
              <a:cxn ang="0">
                <a:pos x="198" y="14"/>
              </a:cxn>
              <a:cxn ang="0">
                <a:pos x="191" y="7"/>
              </a:cxn>
              <a:cxn ang="0">
                <a:pos x="14" y="38"/>
              </a:cxn>
              <a:cxn ang="0">
                <a:pos x="14" y="29"/>
              </a:cxn>
              <a:cxn ang="0">
                <a:pos x="21" y="22"/>
              </a:cxn>
              <a:cxn ang="0">
                <a:pos x="38" y="22"/>
              </a:cxn>
              <a:cxn ang="0">
                <a:pos x="50" y="82"/>
              </a:cxn>
              <a:cxn ang="0">
                <a:pos x="14" y="38"/>
              </a:cxn>
              <a:cxn ang="0">
                <a:pos x="185" y="38"/>
              </a:cxn>
              <a:cxn ang="0">
                <a:pos x="149" y="82"/>
              </a:cxn>
              <a:cxn ang="0">
                <a:pos x="160" y="22"/>
              </a:cxn>
              <a:cxn ang="0">
                <a:pos x="177" y="22"/>
              </a:cxn>
              <a:cxn ang="0">
                <a:pos x="185" y="29"/>
              </a:cxn>
              <a:cxn ang="0">
                <a:pos x="185" y="38"/>
              </a:cxn>
            </a:cxnLst>
            <a:rect l="0" t="0" r="r" b="b"/>
            <a:pathLst>
              <a:path w="198" h="220">
                <a:moveTo>
                  <a:pt x="191" y="7"/>
                </a:moveTo>
                <a:cubicBezTo>
                  <a:pt x="168" y="7"/>
                  <a:pt x="168" y="7"/>
                  <a:pt x="168" y="7"/>
                </a:cubicBezTo>
                <a:cubicBezTo>
                  <a:pt x="164" y="7"/>
                  <a:pt x="161" y="4"/>
                  <a:pt x="161" y="0"/>
                </a:cubicBezTo>
                <a:cubicBezTo>
                  <a:pt x="44" y="0"/>
                  <a:pt x="44" y="0"/>
                  <a:pt x="44" y="0"/>
                </a:cubicBezTo>
                <a:cubicBezTo>
                  <a:pt x="40" y="0"/>
                  <a:pt x="37" y="3"/>
                  <a:pt x="37" y="7"/>
                </a:cubicBezTo>
                <a:cubicBezTo>
                  <a:pt x="8" y="7"/>
                  <a:pt x="8" y="7"/>
                  <a:pt x="8" y="7"/>
                </a:cubicBezTo>
                <a:cubicBezTo>
                  <a:pt x="4" y="7"/>
                  <a:pt x="0" y="10"/>
                  <a:pt x="0" y="14"/>
                </a:cubicBezTo>
                <a:cubicBezTo>
                  <a:pt x="0" y="41"/>
                  <a:pt x="0" y="41"/>
                  <a:pt x="0" y="41"/>
                </a:cubicBezTo>
                <a:cubicBezTo>
                  <a:pt x="0" y="80"/>
                  <a:pt x="63" y="113"/>
                  <a:pt x="88" y="124"/>
                </a:cubicBezTo>
                <a:cubicBezTo>
                  <a:pt x="88" y="169"/>
                  <a:pt x="88" y="169"/>
                  <a:pt x="88" y="169"/>
                </a:cubicBezTo>
                <a:cubicBezTo>
                  <a:pt x="88" y="169"/>
                  <a:pt x="69" y="171"/>
                  <a:pt x="54" y="178"/>
                </a:cubicBezTo>
                <a:cubicBezTo>
                  <a:pt x="51" y="179"/>
                  <a:pt x="50" y="182"/>
                  <a:pt x="50" y="184"/>
                </a:cubicBezTo>
                <a:cubicBezTo>
                  <a:pt x="50" y="189"/>
                  <a:pt x="50" y="189"/>
                  <a:pt x="50" y="189"/>
                </a:cubicBezTo>
                <a:cubicBezTo>
                  <a:pt x="50" y="192"/>
                  <a:pt x="47" y="195"/>
                  <a:pt x="44" y="195"/>
                </a:cubicBezTo>
                <a:cubicBezTo>
                  <a:pt x="40" y="195"/>
                  <a:pt x="37" y="198"/>
                  <a:pt x="37" y="201"/>
                </a:cubicBezTo>
                <a:cubicBezTo>
                  <a:pt x="37" y="214"/>
                  <a:pt x="37" y="214"/>
                  <a:pt x="37" y="214"/>
                </a:cubicBezTo>
                <a:cubicBezTo>
                  <a:pt x="37" y="217"/>
                  <a:pt x="40" y="220"/>
                  <a:pt x="44" y="220"/>
                </a:cubicBezTo>
                <a:cubicBezTo>
                  <a:pt x="155" y="220"/>
                  <a:pt x="155" y="220"/>
                  <a:pt x="155" y="220"/>
                </a:cubicBezTo>
                <a:cubicBezTo>
                  <a:pt x="158" y="220"/>
                  <a:pt x="161" y="217"/>
                  <a:pt x="161" y="214"/>
                </a:cubicBezTo>
                <a:cubicBezTo>
                  <a:pt x="161" y="201"/>
                  <a:pt x="161" y="201"/>
                  <a:pt x="161" y="201"/>
                </a:cubicBezTo>
                <a:cubicBezTo>
                  <a:pt x="161" y="198"/>
                  <a:pt x="158" y="195"/>
                  <a:pt x="155" y="195"/>
                </a:cubicBezTo>
                <a:cubicBezTo>
                  <a:pt x="151" y="195"/>
                  <a:pt x="149" y="192"/>
                  <a:pt x="149" y="189"/>
                </a:cubicBezTo>
                <a:cubicBezTo>
                  <a:pt x="149" y="184"/>
                  <a:pt x="149" y="184"/>
                  <a:pt x="149" y="184"/>
                </a:cubicBezTo>
                <a:cubicBezTo>
                  <a:pt x="149" y="182"/>
                  <a:pt x="147" y="179"/>
                  <a:pt x="145" y="178"/>
                </a:cubicBezTo>
                <a:cubicBezTo>
                  <a:pt x="130" y="171"/>
                  <a:pt x="110" y="169"/>
                  <a:pt x="110" y="169"/>
                </a:cubicBezTo>
                <a:cubicBezTo>
                  <a:pt x="110" y="124"/>
                  <a:pt x="110" y="124"/>
                  <a:pt x="110" y="124"/>
                </a:cubicBezTo>
                <a:cubicBezTo>
                  <a:pt x="135" y="113"/>
                  <a:pt x="198" y="80"/>
                  <a:pt x="198" y="41"/>
                </a:cubicBezTo>
                <a:cubicBezTo>
                  <a:pt x="198" y="14"/>
                  <a:pt x="198" y="14"/>
                  <a:pt x="198" y="14"/>
                </a:cubicBezTo>
                <a:cubicBezTo>
                  <a:pt x="198" y="10"/>
                  <a:pt x="195" y="7"/>
                  <a:pt x="191" y="7"/>
                </a:cubicBezTo>
                <a:close/>
                <a:moveTo>
                  <a:pt x="14" y="38"/>
                </a:moveTo>
                <a:cubicBezTo>
                  <a:pt x="14" y="29"/>
                  <a:pt x="14" y="29"/>
                  <a:pt x="14" y="29"/>
                </a:cubicBezTo>
                <a:cubicBezTo>
                  <a:pt x="14" y="25"/>
                  <a:pt x="17" y="22"/>
                  <a:pt x="21" y="22"/>
                </a:cubicBezTo>
                <a:cubicBezTo>
                  <a:pt x="38" y="22"/>
                  <a:pt x="38" y="22"/>
                  <a:pt x="38" y="22"/>
                </a:cubicBezTo>
                <a:cubicBezTo>
                  <a:pt x="38" y="22"/>
                  <a:pt x="38" y="63"/>
                  <a:pt x="50" y="82"/>
                </a:cubicBezTo>
                <a:cubicBezTo>
                  <a:pt x="50" y="82"/>
                  <a:pt x="14" y="66"/>
                  <a:pt x="14" y="38"/>
                </a:cubicBezTo>
                <a:close/>
                <a:moveTo>
                  <a:pt x="185" y="38"/>
                </a:moveTo>
                <a:cubicBezTo>
                  <a:pt x="185" y="66"/>
                  <a:pt x="149" y="82"/>
                  <a:pt x="149" y="82"/>
                </a:cubicBezTo>
                <a:cubicBezTo>
                  <a:pt x="160" y="63"/>
                  <a:pt x="160" y="22"/>
                  <a:pt x="160" y="22"/>
                </a:cubicBezTo>
                <a:cubicBezTo>
                  <a:pt x="177" y="22"/>
                  <a:pt x="177" y="22"/>
                  <a:pt x="177" y="22"/>
                </a:cubicBezTo>
                <a:cubicBezTo>
                  <a:pt x="181" y="22"/>
                  <a:pt x="185" y="25"/>
                  <a:pt x="185" y="29"/>
                </a:cubicBezTo>
                <a:lnTo>
                  <a:pt x="185" y="38"/>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61" name="Rectángulo redondeado 138"/>
          <p:cNvSpPr/>
          <p:nvPr/>
        </p:nvSpPr>
        <p:spPr>
          <a:xfrm>
            <a:off x="9233488" y="2101053"/>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 name="CuadroTexto 139"/>
          <p:cNvSpPr txBox="1"/>
          <p:nvPr/>
        </p:nvSpPr>
        <p:spPr>
          <a:xfrm>
            <a:off x="9472985" y="2098331"/>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Eco System</a:t>
            </a:r>
          </a:p>
        </p:txBody>
      </p:sp>
      <p:sp>
        <p:nvSpPr>
          <p:cNvPr id="63" name="Rectángulo redondeado 140"/>
          <p:cNvSpPr/>
          <p:nvPr/>
        </p:nvSpPr>
        <p:spPr>
          <a:xfrm>
            <a:off x="9233488" y="2726352"/>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4" name="CuadroTexto 141"/>
          <p:cNvSpPr txBox="1"/>
          <p:nvPr/>
        </p:nvSpPr>
        <p:spPr>
          <a:xfrm>
            <a:off x="9472985" y="2723630"/>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Bio Energy</a:t>
            </a:r>
          </a:p>
        </p:txBody>
      </p:sp>
      <p:sp>
        <p:nvSpPr>
          <p:cNvPr id="65" name="Rectángulo redondeado 142"/>
          <p:cNvSpPr/>
          <p:nvPr/>
        </p:nvSpPr>
        <p:spPr>
          <a:xfrm>
            <a:off x="9233488" y="3351651"/>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 name="CuadroTexto 143"/>
          <p:cNvSpPr txBox="1"/>
          <p:nvPr/>
        </p:nvSpPr>
        <p:spPr>
          <a:xfrm>
            <a:off x="9472985" y="3348929"/>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Green  </a:t>
            </a:r>
            <a:r>
              <a:rPr lang="es-ES" dirty="0" err="1">
                <a:solidFill>
                  <a:schemeClr val="bg1"/>
                </a:solidFill>
                <a:latin typeface="Roboto Condensed" panose="02000000000000000000" pitchFamily="2" charset="0"/>
                <a:ea typeface="Roboto Condensed" panose="02000000000000000000" pitchFamily="2" charset="0"/>
              </a:rPr>
              <a:t>Life</a:t>
            </a:r>
            <a:endParaRPr lang="es-ES" dirty="0">
              <a:solidFill>
                <a:schemeClr val="bg1"/>
              </a:solidFill>
              <a:latin typeface="Roboto Condensed" panose="02000000000000000000" pitchFamily="2" charset="0"/>
              <a:ea typeface="Roboto Condensed" panose="02000000000000000000" pitchFamily="2" charset="0"/>
            </a:endParaRPr>
          </a:p>
        </p:txBody>
      </p:sp>
      <p:sp>
        <p:nvSpPr>
          <p:cNvPr id="67" name="Rectángulo redondeado 144"/>
          <p:cNvSpPr/>
          <p:nvPr/>
        </p:nvSpPr>
        <p:spPr>
          <a:xfrm>
            <a:off x="9233488" y="3983235"/>
            <a:ext cx="1925641" cy="375790"/>
          </a:xfrm>
          <a:prstGeom prst="round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8" name="CuadroTexto 145"/>
          <p:cNvSpPr txBox="1"/>
          <p:nvPr/>
        </p:nvSpPr>
        <p:spPr>
          <a:xfrm>
            <a:off x="9472985" y="3980513"/>
            <a:ext cx="1446646" cy="369332"/>
          </a:xfrm>
          <a:prstGeom prst="rect">
            <a:avLst/>
          </a:prstGeom>
          <a:noFill/>
        </p:spPr>
        <p:txBody>
          <a:bodyPr wrap="square" rtlCol="0">
            <a:spAutoFit/>
          </a:bodyPr>
          <a:lstStyle/>
          <a:p>
            <a:pPr algn="ctr"/>
            <a:r>
              <a:rPr lang="es-ES" dirty="0">
                <a:solidFill>
                  <a:schemeClr val="bg1"/>
                </a:solidFill>
                <a:latin typeface="Roboto Condensed" panose="02000000000000000000" pitchFamily="2" charset="0"/>
                <a:ea typeface="Roboto Condensed" panose="02000000000000000000" pitchFamily="2" charset="0"/>
              </a:rPr>
              <a:t>Your Goal</a:t>
            </a:r>
          </a:p>
        </p:txBody>
      </p:sp>
      <p:sp>
        <p:nvSpPr>
          <p:cNvPr id="69" name="Rectángulo 146"/>
          <p:cNvSpPr/>
          <p:nvPr/>
        </p:nvSpPr>
        <p:spPr>
          <a:xfrm>
            <a:off x="734676" y="1654169"/>
            <a:ext cx="2940719" cy="3970318"/>
          </a:xfrm>
          <a:prstGeom prst="rect">
            <a:avLst/>
          </a:prstGeom>
        </p:spPr>
        <p:txBody>
          <a:bodyPr wrap="square">
            <a:spAutoFit/>
          </a:bodyPr>
          <a:lstStyle/>
          <a:p>
            <a:pPr algn="just"/>
            <a:r>
              <a:rPr lang="es-ES" sz="1400" dirty="0">
                <a:solidFill>
                  <a:schemeClr val="bg1">
                    <a:lumMod val="85000"/>
                  </a:schemeClr>
                </a:solidFill>
                <a:latin typeface="Raleway" panose="020B0003030101060003" pitchFamily="34" charset="0"/>
              </a:rPr>
              <a:t>Lorem ipsum dolor sit amet, consectetur adipiscing elit. Mauris interdum, sapien et pellentesque sollicitudin, nibh lorem tincidunt est, non placerat mi quam sit amet nulla. Fusce dignissim ornare tellus non condimentum. Aenean semper vestibulum mauris sit amet pharetra. Morbi vitae ex ullamcorper, interdum massa quis, aliquet nunc. Donec bibendum venenatis euismod. Maecenas rhoncus, felis ut tincidunt vestibulum, odio augue mattis erat, volutpat hendrerit neque erat viverra sem. In hac habitasse platea dictumst. Proin non dignissim velit. </a:t>
            </a:r>
          </a:p>
        </p:txBody>
      </p:sp>
    </p:spTree>
    <p:extLst>
      <p:ext uri="{BB962C8B-B14F-4D97-AF65-F5344CB8AC3E}">
        <p14:creationId xmlns:p14="http://schemas.microsoft.com/office/powerpoint/2010/main" val="247632014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250"/>
                                        <p:tgtEl>
                                          <p:spTgt spid="44"/>
                                        </p:tgtEl>
                                      </p:cBhvr>
                                    </p:animEffect>
                                    <p:anim calcmode="lin" valueType="num">
                                      <p:cBhvr>
                                        <p:cTn id="18" dur="250" fill="hold"/>
                                        <p:tgtEl>
                                          <p:spTgt spid="44"/>
                                        </p:tgtEl>
                                        <p:attrNameLst>
                                          <p:attrName>ppt_x</p:attrName>
                                        </p:attrNameLst>
                                      </p:cBhvr>
                                      <p:tavLst>
                                        <p:tav tm="0">
                                          <p:val>
                                            <p:strVal val="#ppt_x"/>
                                          </p:val>
                                        </p:tav>
                                        <p:tav tm="100000">
                                          <p:val>
                                            <p:strVal val="#ppt_x"/>
                                          </p:val>
                                        </p:tav>
                                      </p:tavLst>
                                    </p:anim>
                                    <p:anim calcmode="lin" valueType="num">
                                      <p:cBhvr>
                                        <p:cTn id="19" dur="25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250"/>
                                        <p:tgtEl>
                                          <p:spTgt spid="47"/>
                                        </p:tgtEl>
                                      </p:cBhvr>
                                    </p:animEffect>
                                    <p:anim calcmode="lin" valueType="num">
                                      <p:cBhvr>
                                        <p:cTn id="24" dur="250" fill="hold"/>
                                        <p:tgtEl>
                                          <p:spTgt spid="47"/>
                                        </p:tgtEl>
                                        <p:attrNameLst>
                                          <p:attrName>ppt_x</p:attrName>
                                        </p:attrNameLst>
                                      </p:cBhvr>
                                      <p:tavLst>
                                        <p:tav tm="0">
                                          <p:val>
                                            <p:strVal val="#ppt_x"/>
                                          </p:val>
                                        </p:tav>
                                        <p:tav tm="100000">
                                          <p:val>
                                            <p:strVal val="#ppt_x"/>
                                          </p:val>
                                        </p:tav>
                                      </p:tavLst>
                                    </p:anim>
                                    <p:anim calcmode="lin" valueType="num">
                                      <p:cBhvr>
                                        <p:cTn id="25" dur="250" fill="hold"/>
                                        <p:tgtEl>
                                          <p:spTgt spid="4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250"/>
                                        <p:tgtEl>
                                          <p:spTgt spid="50"/>
                                        </p:tgtEl>
                                      </p:cBhvr>
                                    </p:animEffect>
                                    <p:anim calcmode="lin" valueType="num">
                                      <p:cBhvr>
                                        <p:cTn id="30" dur="250" fill="hold"/>
                                        <p:tgtEl>
                                          <p:spTgt spid="50"/>
                                        </p:tgtEl>
                                        <p:attrNameLst>
                                          <p:attrName>ppt_x</p:attrName>
                                        </p:attrNameLst>
                                      </p:cBhvr>
                                      <p:tavLst>
                                        <p:tav tm="0">
                                          <p:val>
                                            <p:strVal val="#ppt_x"/>
                                          </p:val>
                                        </p:tav>
                                        <p:tav tm="100000">
                                          <p:val>
                                            <p:strVal val="#ppt_x"/>
                                          </p:val>
                                        </p:tav>
                                      </p:tavLst>
                                    </p:anim>
                                    <p:anim calcmode="lin" valueType="num">
                                      <p:cBhvr>
                                        <p:cTn id="31" dur="250" fill="hold"/>
                                        <p:tgtEl>
                                          <p:spTgt spid="5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250"/>
                                        <p:tgtEl>
                                          <p:spTgt spid="53"/>
                                        </p:tgtEl>
                                      </p:cBhvr>
                                    </p:animEffect>
                                    <p:anim calcmode="lin" valueType="num">
                                      <p:cBhvr>
                                        <p:cTn id="36" dur="250" fill="hold"/>
                                        <p:tgtEl>
                                          <p:spTgt spid="53"/>
                                        </p:tgtEl>
                                        <p:attrNameLst>
                                          <p:attrName>ppt_x</p:attrName>
                                        </p:attrNameLst>
                                      </p:cBhvr>
                                      <p:tavLst>
                                        <p:tav tm="0">
                                          <p:val>
                                            <p:strVal val="#ppt_x"/>
                                          </p:val>
                                        </p:tav>
                                        <p:tav tm="100000">
                                          <p:val>
                                            <p:strVal val="#ppt_x"/>
                                          </p:val>
                                        </p:tav>
                                      </p:tavLst>
                                    </p:anim>
                                    <p:anim calcmode="lin" valueType="num">
                                      <p:cBhvr>
                                        <p:cTn id="37" dur="250" fill="hold"/>
                                        <p:tgtEl>
                                          <p:spTgt spid="5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250"/>
                                        <p:tgtEl>
                                          <p:spTgt spid="56"/>
                                        </p:tgtEl>
                                      </p:cBhvr>
                                    </p:animEffect>
                                    <p:anim calcmode="lin" valueType="num">
                                      <p:cBhvr>
                                        <p:cTn id="42" dur="250" fill="hold"/>
                                        <p:tgtEl>
                                          <p:spTgt spid="56"/>
                                        </p:tgtEl>
                                        <p:attrNameLst>
                                          <p:attrName>ppt_x</p:attrName>
                                        </p:attrNameLst>
                                      </p:cBhvr>
                                      <p:tavLst>
                                        <p:tav tm="0">
                                          <p:val>
                                            <p:strVal val="#ppt_x"/>
                                          </p:val>
                                        </p:tav>
                                        <p:tav tm="100000">
                                          <p:val>
                                            <p:strVal val="#ppt_x"/>
                                          </p:val>
                                        </p:tav>
                                      </p:tavLst>
                                    </p:anim>
                                    <p:anim calcmode="lin" valueType="num">
                                      <p:cBhvr>
                                        <p:cTn id="43" dur="250" fill="hold"/>
                                        <p:tgtEl>
                                          <p:spTgt spid="5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250"/>
                                        <p:tgtEl>
                                          <p:spTgt spid="57"/>
                                        </p:tgtEl>
                                      </p:cBhvr>
                                    </p:animEffect>
                                    <p:anim calcmode="lin" valueType="num">
                                      <p:cBhvr>
                                        <p:cTn id="48" dur="250" fill="hold"/>
                                        <p:tgtEl>
                                          <p:spTgt spid="57"/>
                                        </p:tgtEl>
                                        <p:attrNameLst>
                                          <p:attrName>ppt_x</p:attrName>
                                        </p:attrNameLst>
                                      </p:cBhvr>
                                      <p:tavLst>
                                        <p:tav tm="0">
                                          <p:val>
                                            <p:strVal val="#ppt_x"/>
                                          </p:val>
                                        </p:tav>
                                        <p:tav tm="100000">
                                          <p:val>
                                            <p:strVal val="#ppt_x"/>
                                          </p:val>
                                        </p:tav>
                                      </p:tavLst>
                                    </p:anim>
                                    <p:anim calcmode="lin" valueType="num">
                                      <p:cBhvr>
                                        <p:cTn id="49" dur="250" fill="hold"/>
                                        <p:tgtEl>
                                          <p:spTgt spid="5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fade">
                                      <p:cBhvr>
                                        <p:cTn id="53" dur="250"/>
                                        <p:tgtEl>
                                          <p:spTgt spid="58"/>
                                        </p:tgtEl>
                                      </p:cBhvr>
                                    </p:animEffect>
                                    <p:anim calcmode="lin" valueType="num">
                                      <p:cBhvr>
                                        <p:cTn id="54" dur="250" fill="hold"/>
                                        <p:tgtEl>
                                          <p:spTgt spid="58"/>
                                        </p:tgtEl>
                                        <p:attrNameLst>
                                          <p:attrName>ppt_x</p:attrName>
                                        </p:attrNameLst>
                                      </p:cBhvr>
                                      <p:tavLst>
                                        <p:tav tm="0">
                                          <p:val>
                                            <p:strVal val="#ppt_x"/>
                                          </p:val>
                                        </p:tav>
                                        <p:tav tm="100000">
                                          <p:val>
                                            <p:strVal val="#ppt_x"/>
                                          </p:val>
                                        </p:tav>
                                      </p:tavLst>
                                    </p:anim>
                                    <p:anim calcmode="lin" valueType="num">
                                      <p:cBhvr>
                                        <p:cTn id="55" dur="250" fill="hold"/>
                                        <p:tgtEl>
                                          <p:spTgt spid="5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fade">
                                      <p:cBhvr>
                                        <p:cTn id="59" dur="250"/>
                                        <p:tgtEl>
                                          <p:spTgt spid="59"/>
                                        </p:tgtEl>
                                      </p:cBhvr>
                                    </p:animEffect>
                                    <p:anim calcmode="lin" valueType="num">
                                      <p:cBhvr>
                                        <p:cTn id="60" dur="250" fill="hold"/>
                                        <p:tgtEl>
                                          <p:spTgt spid="59"/>
                                        </p:tgtEl>
                                        <p:attrNameLst>
                                          <p:attrName>ppt_x</p:attrName>
                                        </p:attrNameLst>
                                      </p:cBhvr>
                                      <p:tavLst>
                                        <p:tav tm="0">
                                          <p:val>
                                            <p:strVal val="#ppt_x"/>
                                          </p:val>
                                        </p:tav>
                                        <p:tav tm="100000">
                                          <p:val>
                                            <p:strVal val="#ppt_x"/>
                                          </p:val>
                                        </p:tav>
                                      </p:tavLst>
                                    </p:anim>
                                    <p:anim calcmode="lin" valueType="num">
                                      <p:cBhvr>
                                        <p:cTn id="61" dur="250" fill="hold"/>
                                        <p:tgtEl>
                                          <p:spTgt spid="5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fade">
                                      <p:cBhvr>
                                        <p:cTn id="65" dur="250"/>
                                        <p:tgtEl>
                                          <p:spTgt spid="60"/>
                                        </p:tgtEl>
                                      </p:cBhvr>
                                    </p:animEffect>
                                    <p:anim calcmode="lin" valueType="num">
                                      <p:cBhvr>
                                        <p:cTn id="66" dur="250" fill="hold"/>
                                        <p:tgtEl>
                                          <p:spTgt spid="60"/>
                                        </p:tgtEl>
                                        <p:attrNameLst>
                                          <p:attrName>ppt_x</p:attrName>
                                        </p:attrNameLst>
                                      </p:cBhvr>
                                      <p:tavLst>
                                        <p:tav tm="0">
                                          <p:val>
                                            <p:strVal val="#ppt_x"/>
                                          </p:val>
                                        </p:tav>
                                        <p:tav tm="100000">
                                          <p:val>
                                            <p:strVal val="#ppt_x"/>
                                          </p:val>
                                        </p:tav>
                                      </p:tavLst>
                                    </p:anim>
                                    <p:anim calcmode="lin" valueType="num">
                                      <p:cBhvr>
                                        <p:cTn id="67" dur="250" fill="hold"/>
                                        <p:tgtEl>
                                          <p:spTgt spid="6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fade">
                                      <p:cBhvr>
                                        <p:cTn id="71" dur="250"/>
                                        <p:tgtEl>
                                          <p:spTgt spid="61"/>
                                        </p:tgtEl>
                                      </p:cBhvr>
                                    </p:animEffect>
                                    <p:anim calcmode="lin" valueType="num">
                                      <p:cBhvr>
                                        <p:cTn id="72" dur="250" fill="hold"/>
                                        <p:tgtEl>
                                          <p:spTgt spid="61"/>
                                        </p:tgtEl>
                                        <p:attrNameLst>
                                          <p:attrName>ppt_x</p:attrName>
                                        </p:attrNameLst>
                                      </p:cBhvr>
                                      <p:tavLst>
                                        <p:tav tm="0">
                                          <p:val>
                                            <p:strVal val="#ppt_x"/>
                                          </p:val>
                                        </p:tav>
                                        <p:tav tm="100000">
                                          <p:val>
                                            <p:strVal val="#ppt_x"/>
                                          </p:val>
                                        </p:tav>
                                      </p:tavLst>
                                    </p:anim>
                                    <p:anim calcmode="lin" valueType="num">
                                      <p:cBhvr>
                                        <p:cTn id="73" dur="250" fill="hold"/>
                                        <p:tgtEl>
                                          <p:spTgt spid="6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fade">
                                      <p:cBhvr>
                                        <p:cTn id="77" dur="250"/>
                                        <p:tgtEl>
                                          <p:spTgt spid="62"/>
                                        </p:tgtEl>
                                      </p:cBhvr>
                                    </p:animEffect>
                                    <p:anim calcmode="lin" valueType="num">
                                      <p:cBhvr>
                                        <p:cTn id="78" dur="250" fill="hold"/>
                                        <p:tgtEl>
                                          <p:spTgt spid="62"/>
                                        </p:tgtEl>
                                        <p:attrNameLst>
                                          <p:attrName>ppt_x</p:attrName>
                                        </p:attrNameLst>
                                      </p:cBhvr>
                                      <p:tavLst>
                                        <p:tav tm="0">
                                          <p:val>
                                            <p:strVal val="#ppt_x"/>
                                          </p:val>
                                        </p:tav>
                                        <p:tav tm="100000">
                                          <p:val>
                                            <p:strVal val="#ppt_x"/>
                                          </p:val>
                                        </p:tav>
                                      </p:tavLst>
                                    </p:anim>
                                    <p:anim calcmode="lin" valueType="num">
                                      <p:cBhvr>
                                        <p:cTn id="79" dur="250" fill="hold"/>
                                        <p:tgtEl>
                                          <p:spTgt spid="6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fade">
                                      <p:cBhvr>
                                        <p:cTn id="83" dur="250"/>
                                        <p:tgtEl>
                                          <p:spTgt spid="63"/>
                                        </p:tgtEl>
                                      </p:cBhvr>
                                    </p:animEffect>
                                    <p:anim calcmode="lin" valueType="num">
                                      <p:cBhvr>
                                        <p:cTn id="84" dur="250" fill="hold"/>
                                        <p:tgtEl>
                                          <p:spTgt spid="63"/>
                                        </p:tgtEl>
                                        <p:attrNameLst>
                                          <p:attrName>ppt_x</p:attrName>
                                        </p:attrNameLst>
                                      </p:cBhvr>
                                      <p:tavLst>
                                        <p:tav tm="0">
                                          <p:val>
                                            <p:strVal val="#ppt_x"/>
                                          </p:val>
                                        </p:tav>
                                        <p:tav tm="100000">
                                          <p:val>
                                            <p:strVal val="#ppt_x"/>
                                          </p:val>
                                        </p:tav>
                                      </p:tavLst>
                                    </p:anim>
                                    <p:anim calcmode="lin" valueType="num">
                                      <p:cBhvr>
                                        <p:cTn id="85" dur="250" fill="hold"/>
                                        <p:tgtEl>
                                          <p:spTgt spid="6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fade">
                                      <p:cBhvr>
                                        <p:cTn id="89" dur="250"/>
                                        <p:tgtEl>
                                          <p:spTgt spid="64"/>
                                        </p:tgtEl>
                                      </p:cBhvr>
                                    </p:animEffect>
                                    <p:anim calcmode="lin" valueType="num">
                                      <p:cBhvr>
                                        <p:cTn id="90" dur="250" fill="hold"/>
                                        <p:tgtEl>
                                          <p:spTgt spid="64"/>
                                        </p:tgtEl>
                                        <p:attrNameLst>
                                          <p:attrName>ppt_x</p:attrName>
                                        </p:attrNameLst>
                                      </p:cBhvr>
                                      <p:tavLst>
                                        <p:tav tm="0">
                                          <p:val>
                                            <p:strVal val="#ppt_x"/>
                                          </p:val>
                                        </p:tav>
                                        <p:tav tm="100000">
                                          <p:val>
                                            <p:strVal val="#ppt_x"/>
                                          </p:val>
                                        </p:tav>
                                      </p:tavLst>
                                    </p:anim>
                                    <p:anim calcmode="lin" valueType="num">
                                      <p:cBhvr>
                                        <p:cTn id="91" dur="250" fill="hold"/>
                                        <p:tgtEl>
                                          <p:spTgt spid="6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fade">
                                      <p:cBhvr>
                                        <p:cTn id="95" dur="250"/>
                                        <p:tgtEl>
                                          <p:spTgt spid="65"/>
                                        </p:tgtEl>
                                      </p:cBhvr>
                                    </p:animEffect>
                                    <p:anim calcmode="lin" valueType="num">
                                      <p:cBhvr>
                                        <p:cTn id="96" dur="250" fill="hold"/>
                                        <p:tgtEl>
                                          <p:spTgt spid="65"/>
                                        </p:tgtEl>
                                        <p:attrNameLst>
                                          <p:attrName>ppt_x</p:attrName>
                                        </p:attrNameLst>
                                      </p:cBhvr>
                                      <p:tavLst>
                                        <p:tav tm="0">
                                          <p:val>
                                            <p:strVal val="#ppt_x"/>
                                          </p:val>
                                        </p:tav>
                                        <p:tav tm="100000">
                                          <p:val>
                                            <p:strVal val="#ppt_x"/>
                                          </p:val>
                                        </p:tav>
                                      </p:tavLst>
                                    </p:anim>
                                    <p:anim calcmode="lin" valueType="num">
                                      <p:cBhvr>
                                        <p:cTn id="97" dur="250" fill="hold"/>
                                        <p:tgtEl>
                                          <p:spTgt spid="6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fade">
                                      <p:cBhvr>
                                        <p:cTn id="101" dur="250"/>
                                        <p:tgtEl>
                                          <p:spTgt spid="66"/>
                                        </p:tgtEl>
                                      </p:cBhvr>
                                    </p:animEffect>
                                    <p:anim calcmode="lin" valueType="num">
                                      <p:cBhvr>
                                        <p:cTn id="102" dur="250" fill="hold"/>
                                        <p:tgtEl>
                                          <p:spTgt spid="66"/>
                                        </p:tgtEl>
                                        <p:attrNameLst>
                                          <p:attrName>ppt_x</p:attrName>
                                        </p:attrNameLst>
                                      </p:cBhvr>
                                      <p:tavLst>
                                        <p:tav tm="0">
                                          <p:val>
                                            <p:strVal val="#ppt_x"/>
                                          </p:val>
                                        </p:tav>
                                        <p:tav tm="100000">
                                          <p:val>
                                            <p:strVal val="#ppt_x"/>
                                          </p:val>
                                        </p:tav>
                                      </p:tavLst>
                                    </p:anim>
                                    <p:anim calcmode="lin" valueType="num">
                                      <p:cBhvr>
                                        <p:cTn id="103" dur="250" fill="hold"/>
                                        <p:tgtEl>
                                          <p:spTgt spid="6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67"/>
                                        </p:tgtEl>
                                        <p:attrNameLst>
                                          <p:attrName>style.visibility</p:attrName>
                                        </p:attrNameLst>
                                      </p:cBhvr>
                                      <p:to>
                                        <p:strVal val="visible"/>
                                      </p:to>
                                    </p:set>
                                    <p:animEffect transition="in" filter="fade">
                                      <p:cBhvr>
                                        <p:cTn id="107" dur="250"/>
                                        <p:tgtEl>
                                          <p:spTgt spid="67"/>
                                        </p:tgtEl>
                                      </p:cBhvr>
                                    </p:animEffect>
                                    <p:anim calcmode="lin" valueType="num">
                                      <p:cBhvr>
                                        <p:cTn id="108" dur="250" fill="hold"/>
                                        <p:tgtEl>
                                          <p:spTgt spid="67"/>
                                        </p:tgtEl>
                                        <p:attrNameLst>
                                          <p:attrName>ppt_x</p:attrName>
                                        </p:attrNameLst>
                                      </p:cBhvr>
                                      <p:tavLst>
                                        <p:tav tm="0">
                                          <p:val>
                                            <p:strVal val="#ppt_x"/>
                                          </p:val>
                                        </p:tav>
                                        <p:tav tm="100000">
                                          <p:val>
                                            <p:strVal val="#ppt_x"/>
                                          </p:val>
                                        </p:tav>
                                      </p:tavLst>
                                    </p:anim>
                                    <p:anim calcmode="lin" valueType="num">
                                      <p:cBhvr>
                                        <p:cTn id="109" dur="250" fill="hold"/>
                                        <p:tgtEl>
                                          <p:spTgt spid="6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68"/>
                                        </p:tgtEl>
                                        <p:attrNameLst>
                                          <p:attrName>style.visibility</p:attrName>
                                        </p:attrNameLst>
                                      </p:cBhvr>
                                      <p:to>
                                        <p:strVal val="visible"/>
                                      </p:to>
                                    </p:set>
                                    <p:animEffect transition="in" filter="fade">
                                      <p:cBhvr>
                                        <p:cTn id="113" dur="250"/>
                                        <p:tgtEl>
                                          <p:spTgt spid="68"/>
                                        </p:tgtEl>
                                      </p:cBhvr>
                                    </p:animEffect>
                                    <p:anim calcmode="lin" valueType="num">
                                      <p:cBhvr>
                                        <p:cTn id="114" dur="250" fill="hold"/>
                                        <p:tgtEl>
                                          <p:spTgt spid="68"/>
                                        </p:tgtEl>
                                        <p:attrNameLst>
                                          <p:attrName>ppt_x</p:attrName>
                                        </p:attrNameLst>
                                      </p:cBhvr>
                                      <p:tavLst>
                                        <p:tav tm="0">
                                          <p:val>
                                            <p:strVal val="#ppt_x"/>
                                          </p:val>
                                        </p:tav>
                                        <p:tav tm="100000">
                                          <p:val>
                                            <p:strVal val="#ppt_x"/>
                                          </p:val>
                                        </p:tav>
                                      </p:tavLst>
                                    </p:anim>
                                    <p:anim calcmode="lin" valueType="num">
                                      <p:cBhvr>
                                        <p:cTn id="115" dur="250" fill="hold"/>
                                        <p:tgtEl>
                                          <p:spTgt spid="6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fade">
                                      <p:cBhvr>
                                        <p:cTn id="119" dur="250"/>
                                        <p:tgtEl>
                                          <p:spTgt spid="69"/>
                                        </p:tgtEl>
                                      </p:cBhvr>
                                    </p:animEffect>
                                    <p:anim calcmode="lin" valueType="num">
                                      <p:cBhvr>
                                        <p:cTn id="120" dur="250" fill="hold"/>
                                        <p:tgtEl>
                                          <p:spTgt spid="69"/>
                                        </p:tgtEl>
                                        <p:attrNameLst>
                                          <p:attrName>ppt_x</p:attrName>
                                        </p:attrNameLst>
                                      </p:cBhvr>
                                      <p:tavLst>
                                        <p:tav tm="0">
                                          <p:val>
                                            <p:strVal val="#ppt_x"/>
                                          </p:val>
                                        </p:tav>
                                        <p:tav tm="100000">
                                          <p:val>
                                            <p:strVal val="#ppt_x"/>
                                          </p:val>
                                        </p:tav>
                                      </p:tavLst>
                                    </p:anim>
                                    <p:anim calcmode="lin" valueType="num">
                                      <p:cBhvr>
                                        <p:cTn id="121" dur="2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P spid="63" grpId="0" animBg="1"/>
      <p:bldP spid="64" grpId="0"/>
      <p:bldP spid="65" grpId="0" animBg="1"/>
      <p:bldP spid="66" grpId="0"/>
      <p:bldP spid="67" grpId="0" animBg="1"/>
      <p:bldP spid="68" grpId="0"/>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Administrator\Desktop\图片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6676"/>
            <a:ext cx="12311710" cy="6928702"/>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0" y="0"/>
            <a:ext cx="12311710" cy="6928702"/>
          </a:xfrm>
          <a:prstGeom prst="rect">
            <a:avLst/>
          </a:prstGeom>
          <a:solidFill>
            <a:schemeClr val="tx2">
              <a:lumMod val="5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2"/>
          <p:cNvSpPr/>
          <p:nvPr>
            <p:custDataLst>
              <p:tags r:id="rId1"/>
            </p:custDataLst>
          </p:nvPr>
        </p:nvSpPr>
        <p:spPr>
          <a:xfrm flipV="1">
            <a:off x="0" y="4918083"/>
            <a:ext cx="12328524" cy="974716"/>
          </a:xfrm>
          <a:prstGeom prst="rect">
            <a:avLst/>
          </a:prstGeom>
          <a:solidFill>
            <a:srgbClr val="E25E0E">
              <a:alpha val="88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18" name="PA_文本框 8"/>
          <p:cNvSpPr txBox="1"/>
          <p:nvPr>
            <p:custDataLst>
              <p:tags r:id="rId2"/>
            </p:custDataLst>
          </p:nvPr>
        </p:nvSpPr>
        <p:spPr>
          <a:xfrm>
            <a:off x="1509954" y="2240748"/>
            <a:ext cx="9173797" cy="1015663"/>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6000" kern="0" dirty="0">
                <a:solidFill>
                  <a:schemeClr val="bg1">
                    <a:lumMod val="85000"/>
                  </a:schemeClr>
                </a:solidFill>
                <a:latin typeface="微软雅黑" pitchFamily="34" charset="-122"/>
                <a:ea typeface="微软雅黑" pitchFamily="34" charset="-122"/>
              </a:rPr>
              <a:t>谢谢您的</a:t>
            </a:r>
            <a:r>
              <a:rPr lang="zh-CN" altLang="en-US" sz="6000" b="1" kern="0" dirty="0">
                <a:solidFill>
                  <a:schemeClr val="bg1">
                    <a:lumMod val="85000"/>
                  </a:schemeClr>
                </a:solidFill>
                <a:latin typeface="微软雅黑" pitchFamily="34" charset="-122"/>
                <a:ea typeface="微软雅黑" pitchFamily="34" charset="-122"/>
              </a:rPr>
              <a:t>观看指导</a:t>
            </a:r>
            <a:r>
              <a:rPr lang="en-US" altLang="zh-CN" sz="6000" b="1" kern="0" dirty="0">
                <a:solidFill>
                  <a:schemeClr val="bg1">
                    <a:lumMod val="85000"/>
                  </a:schemeClr>
                </a:solidFill>
                <a:latin typeface="微软雅黑" pitchFamily="34" charset="-122"/>
                <a:ea typeface="微软雅黑" pitchFamily="34" charset="-122"/>
              </a:rPr>
              <a:t>!</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19" name="PA_文本框 9"/>
          <p:cNvSpPr txBox="1"/>
          <p:nvPr>
            <p:custDataLst>
              <p:tags r:id="rId3"/>
            </p:custDataLst>
          </p:nvPr>
        </p:nvSpPr>
        <p:spPr>
          <a:xfrm>
            <a:off x="3349946" y="3311277"/>
            <a:ext cx="5493813" cy="369332"/>
          </a:xfrm>
          <a:prstGeom prst="rect">
            <a:avLst/>
          </a:prstGeom>
          <a:noFill/>
        </p:spPr>
        <p:txBody>
          <a:bodyPr wrap="none" rtlCol="0">
            <a:spAutoFit/>
            <a:scene3d>
              <a:camera prst="orthographicFront"/>
              <a:lightRig rig="sunset" dir="t"/>
            </a:scene3d>
            <a:sp3d prstMaterial="matte"/>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rPr>
              <a:t>构思全面、框架完整，适用于各种总结、汇报类演示</a:t>
            </a:r>
          </a:p>
        </p:txBody>
      </p:sp>
      <p:grpSp>
        <p:nvGrpSpPr>
          <p:cNvPr id="26" name="组合 25"/>
          <p:cNvGrpSpPr/>
          <p:nvPr/>
        </p:nvGrpSpPr>
        <p:grpSpPr>
          <a:xfrm>
            <a:off x="5113470" y="4191340"/>
            <a:ext cx="1966765" cy="388300"/>
            <a:chOff x="5138233" y="6368480"/>
            <a:chExt cx="1966765" cy="388300"/>
          </a:xfrm>
          <a:solidFill>
            <a:schemeClr val="bg1">
              <a:lumMod val="85000"/>
            </a:schemeClr>
          </a:solidFill>
        </p:grpSpPr>
        <p:sp>
          <p:nvSpPr>
            <p:cNvPr id="27" name="PA_任意多边形 11"/>
            <p:cNvSpPr>
              <a:spLocks noChangeAspect="1" noEditPoints="1"/>
            </p:cNvSpPr>
            <p:nvPr>
              <p:custDataLst>
                <p:tags r:id="rId6"/>
              </p:custDataLst>
            </p:nvPr>
          </p:nvSpPr>
          <p:spPr bwMode="auto">
            <a:xfrm>
              <a:off x="5138233" y="6368480"/>
              <a:ext cx="388300" cy="388300"/>
            </a:xfrm>
            <a:custGeom>
              <a:avLst/>
              <a:gdLst>
                <a:gd name="T0" fmla="*/ 1701 w 2449"/>
                <a:gd name="T1" fmla="*/ 97 h 2449"/>
                <a:gd name="T2" fmla="*/ 2130 w 2449"/>
                <a:gd name="T3" fmla="*/ 401 h 2449"/>
                <a:gd name="T4" fmla="*/ 2394 w 2449"/>
                <a:gd name="T5" fmla="*/ 860 h 2449"/>
                <a:gd name="T6" fmla="*/ 2435 w 2449"/>
                <a:gd name="T7" fmla="*/ 1411 h 2449"/>
                <a:gd name="T8" fmla="*/ 2239 w 2449"/>
                <a:gd name="T9" fmla="*/ 1909 h 2449"/>
                <a:gd name="T10" fmla="*/ 1859 w 2449"/>
                <a:gd name="T11" fmla="*/ 2271 h 2449"/>
                <a:gd name="T12" fmla="*/ 1350 w 2449"/>
                <a:gd name="T13" fmla="*/ 2443 h 2449"/>
                <a:gd name="T14" fmla="*/ 804 w 2449"/>
                <a:gd name="T15" fmla="*/ 2374 h 2449"/>
                <a:gd name="T16" fmla="*/ 359 w 2449"/>
                <a:gd name="T17" fmla="*/ 2090 h 2449"/>
                <a:gd name="T18" fmla="*/ 75 w 2449"/>
                <a:gd name="T19" fmla="*/ 1645 h 2449"/>
                <a:gd name="T20" fmla="*/ 6 w 2449"/>
                <a:gd name="T21" fmla="*/ 1099 h 2449"/>
                <a:gd name="T22" fmla="*/ 178 w 2449"/>
                <a:gd name="T23" fmla="*/ 590 h 2449"/>
                <a:gd name="T24" fmla="*/ 540 w 2449"/>
                <a:gd name="T25" fmla="*/ 210 h 2449"/>
                <a:gd name="T26" fmla="*/ 1038 w 2449"/>
                <a:gd name="T27" fmla="*/ 14 h 2449"/>
                <a:gd name="T28" fmla="*/ 1341 w 2449"/>
                <a:gd name="T29" fmla="*/ 798 h 2449"/>
                <a:gd name="T30" fmla="*/ 1532 w 2449"/>
                <a:gd name="T31" fmla="*/ 875 h 2449"/>
                <a:gd name="T32" fmla="*/ 1663 w 2449"/>
                <a:gd name="T33" fmla="*/ 1009 h 2449"/>
                <a:gd name="T34" fmla="*/ 1713 w 2449"/>
                <a:gd name="T35" fmla="*/ 1179 h 2449"/>
                <a:gd name="T36" fmla="*/ 1656 w 2449"/>
                <a:gd name="T37" fmla="*/ 1362 h 2449"/>
                <a:gd name="T38" fmla="*/ 1391 w 2449"/>
                <a:gd name="T39" fmla="*/ 1548 h 2449"/>
                <a:gd name="T40" fmla="*/ 1192 w 2449"/>
                <a:gd name="T41" fmla="*/ 1573 h 2449"/>
                <a:gd name="T42" fmla="*/ 982 w 2449"/>
                <a:gd name="T43" fmla="*/ 1526 h 2449"/>
                <a:gd name="T44" fmla="*/ 821 w 2449"/>
                <a:gd name="T45" fmla="*/ 1415 h 2449"/>
                <a:gd name="T46" fmla="*/ 732 w 2449"/>
                <a:gd name="T47" fmla="*/ 1259 h 2449"/>
                <a:gd name="T48" fmla="*/ 738 w 2449"/>
                <a:gd name="T49" fmla="*/ 1081 h 2449"/>
                <a:gd name="T50" fmla="*/ 835 w 2449"/>
                <a:gd name="T51" fmla="*/ 929 h 2449"/>
                <a:gd name="T52" fmla="*/ 1003 w 2449"/>
                <a:gd name="T53" fmla="*/ 824 h 2449"/>
                <a:gd name="T54" fmla="*/ 1218 w 2449"/>
                <a:gd name="T55" fmla="*/ 785 h 2449"/>
                <a:gd name="T56" fmla="*/ 1511 w 2449"/>
                <a:gd name="T57" fmla="*/ 1150 h 2449"/>
                <a:gd name="T58" fmla="*/ 1506 w 2449"/>
                <a:gd name="T59" fmla="*/ 1200 h 2449"/>
                <a:gd name="T60" fmla="*/ 1452 w 2449"/>
                <a:gd name="T61" fmla="*/ 1223 h 2449"/>
                <a:gd name="T62" fmla="*/ 1409 w 2449"/>
                <a:gd name="T63" fmla="*/ 1176 h 2449"/>
                <a:gd name="T64" fmla="*/ 1442 w 2449"/>
                <a:gd name="T65" fmla="*/ 1122 h 2449"/>
                <a:gd name="T66" fmla="*/ 1234 w 2449"/>
                <a:gd name="T67" fmla="*/ 1122 h 2449"/>
                <a:gd name="T68" fmla="*/ 1266 w 2449"/>
                <a:gd name="T69" fmla="*/ 1176 h 2449"/>
                <a:gd name="T70" fmla="*/ 1224 w 2449"/>
                <a:gd name="T71" fmla="*/ 1223 h 2449"/>
                <a:gd name="T72" fmla="*/ 1169 w 2449"/>
                <a:gd name="T73" fmla="*/ 1200 h 2449"/>
                <a:gd name="T74" fmla="*/ 1164 w 2449"/>
                <a:gd name="T75" fmla="*/ 1150 h 2449"/>
                <a:gd name="T76" fmla="*/ 964 w 2449"/>
                <a:gd name="T77" fmla="*/ 1117 h 2449"/>
                <a:gd name="T78" fmla="*/ 1016 w 2449"/>
                <a:gd name="T79" fmla="*/ 1155 h 2449"/>
                <a:gd name="T80" fmla="*/ 1003 w 2449"/>
                <a:gd name="T81" fmla="*/ 1208 h 2449"/>
                <a:gd name="T82" fmla="*/ 949 w 2449"/>
                <a:gd name="T83" fmla="*/ 1221 h 2449"/>
                <a:gd name="T84" fmla="*/ 911 w 2449"/>
                <a:gd name="T85" fmla="*/ 1171 h 2449"/>
                <a:gd name="T86" fmla="*/ 949 w 2449"/>
                <a:gd name="T87" fmla="*/ 1120 h 2449"/>
                <a:gd name="T88" fmla="*/ 1433 w 2449"/>
                <a:gd name="T89" fmla="*/ 413 h 2449"/>
                <a:gd name="T90" fmla="*/ 1757 w 2449"/>
                <a:gd name="T91" fmla="*/ 579 h 2449"/>
                <a:gd name="T92" fmla="*/ 1979 w 2449"/>
                <a:gd name="T93" fmla="*/ 861 h 2449"/>
                <a:gd name="T94" fmla="*/ 2062 w 2449"/>
                <a:gd name="T95" fmla="*/ 1224 h 2449"/>
                <a:gd name="T96" fmla="*/ 1979 w 2449"/>
                <a:gd name="T97" fmla="*/ 1588 h 2449"/>
                <a:gd name="T98" fmla="*/ 1757 w 2449"/>
                <a:gd name="T99" fmla="*/ 1871 h 2449"/>
                <a:gd name="T100" fmla="*/ 1433 w 2449"/>
                <a:gd name="T101" fmla="*/ 2035 h 2449"/>
                <a:gd name="T102" fmla="*/ 1056 w 2449"/>
                <a:gd name="T103" fmla="*/ 2046 h 2449"/>
                <a:gd name="T104" fmla="*/ 723 w 2449"/>
                <a:gd name="T105" fmla="*/ 1895 h 2449"/>
                <a:gd name="T106" fmla="*/ 488 w 2449"/>
                <a:gd name="T107" fmla="*/ 1624 h 2449"/>
                <a:gd name="T108" fmla="*/ 388 w 2449"/>
                <a:gd name="T109" fmla="*/ 1268 h 2449"/>
                <a:gd name="T110" fmla="*/ 453 w 2449"/>
                <a:gd name="T111" fmla="*/ 899 h 2449"/>
                <a:gd name="T112" fmla="*/ 662 w 2449"/>
                <a:gd name="T113" fmla="*/ 605 h 2449"/>
                <a:gd name="T114" fmla="*/ 975 w 2449"/>
                <a:gd name="T115"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9" h="2449">
                  <a:moveTo>
                    <a:pt x="1225" y="0"/>
                  </a:moveTo>
                  <a:lnTo>
                    <a:pt x="1287" y="2"/>
                  </a:lnTo>
                  <a:lnTo>
                    <a:pt x="1350" y="7"/>
                  </a:lnTo>
                  <a:lnTo>
                    <a:pt x="1411" y="14"/>
                  </a:lnTo>
                  <a:lnTo>
                    <a:pt x="1471" y="25"/>
                  </a:lnTo>
                  <a:lnTo>
                    <a:pt x="1530" y="39"/>
                  </a:lnTo>
                  <a:lnTo>
                    <a:pt x="1589" y="55"/>
                  </a:lnTo>
                  <a:lnTo>
                    <a:pt x="1645" y="74"/>
                  </a:lnTo>
                  <a:lnTo>
                    <a:pt x="1701" y="97"/>
                  </a:lnTo>
                  <a:lnTo>
                    <a:pt x="1755" y="121"/>
                  </a:lnTo>
                  <a:lnTo>
                    <a:pt x="1808" y="148"/>
                  </a:lnTo>
                  <a:lnTo>
                    <a:pt x="1859" y="177"/>
                  </a:lnTo>
                  <a:lnTo>
                    <a:pt x="1909" y="210"/>
                  </a:lnTo>
                  <a:lnTo>
                    <a:pt x="1957" y="244"/>
                  </a:lnTo>
                  <a:lnTo>
                    <a:pt x="2003" y="280"/>
                  </a:lnTo>
                  <a:lnTo>
                    <a:pt x="2048" y="319"/>
                  </a:lnTo>
                  <a:lnTo>
                    <a:pt x="2090" y="359"/>
                  </a:lnTo>
                  <a:lnTo>
                    <a:pt x="2130" y="401"/>
                  </a:lnTo>
                  <a:lnTo>
                    <a:pt x="2170" y="446"/>
                  </a:lnTo>
                  <a:lnTo>
                    <a:pt x="2206" y="492"/>
                  </a:lnTo>
                  <a:lnTo>
                    <a:pt x="2239" y="541"/>
                  </a:lnTo>
                  <a:lnTo>
                    <a:pt x="2272" y="590"/>
                  </a:lnTo>
                  <a:lnTo>
                    <a:pt x="2301" y="641"/>
                  </a:lnTo>
                  <a:lnTo>
                    <a:pt x="2328" y="694"/>
                  </a:lnTo>
                  <a:lnTo>
                    <a:pt x="2352" y="748"/>
                  </a:lnTo>
                  <a:lnTo>
                    <a:pt x="2375" y="804"/>
                  </a:lnTo>
                  <a:lnTo>
                    <a:pt x="2394" y="860"/>
                  </a:lnTo>
                  <a:lnTo>
                    <a:pt x="2411" y="919"/>
                  </a:lnTo>
                  <a:lnTo>
                    <a:pt x="2424" y="978"/>
                  </a:lnTo>
                  <a:lnTo>
                    <a:pt x="2435" y="1038"/>
                  </a:lnTo>
                  <a:lnTo>
                    <a:pt x="2442" y="1099"/>
                  </a:lnTo>
                  <a:lnTo>
                    <a:pt x="2447" y="1162"/>
                  </a:lnTo>
                  <a:lnTo>
                    <a:pt x="2449" y="1224"/>
                  </a:lnTo>
                  <a:lnTo>
                    <a:pt x="2447" y="1288"/>
                  </a:lnTo>
                  <a:lnTo>
                    <a:pt x="2442" y="1349"/>
                  </a:lnTo>
                  <a:lnTo>
                    <a:pt x="2435" y="1411"/>
                  </a:lnTo>
                  <a:lnTo>
                    <a:pt x="2424" y="1472"/>
                  </a:lnTo>
                  <a:lnTo>
                    <a:pt x="2411" y="1530"/>
                  </a:lnTo>
                  <a:lnTo>
                    <a:pt x="2394" y="1589"/>
                  </a:lnTo>
                  <a:lnTo>
                    <a:pt x="2375" y="1645"/>
                  </a:lnTo>
                  <a:lnTo>
                    <a:pt x="2352" y="1701"/>
                  </a:lnTo>
                  <a:lnTo>
                    <a:pt x="2328" y="1755"/>
                  </a:lnTo>
                  <a:lnTo>
                    <a:pt x="2301" y="1807"/>
                  </a:lnTo>
                  <a:lnTo>
                    <a:pt x="2272" y="1859"/>
                  </a:lnTo>
                  <a:lnTo>
                    <a:pt x="2239" y="1909"/>
                  </a:lnTo>
                  <a:lnTo>
                    <a:pt x="2206" y="1957"/>
                  </a:lnTo>
                  <a:lnTo>
                    <a:pt x="2170" y="2003"/>
                  </a:lnTo>
                  <a:lnTo>
                    <a:pt x="2130" y="2048"/>
                  </a:lnTo>
                  <a:lnTo>
                    <a:pt x="2090" y="2090"/>
                  </a:lnTo>
                  <a:lnTo>
                    <a:pt x="2048" y="2130"/>
                  </a:lnTo>
                  <a:lnTo>
                    <a:pt x="2003" y="2170"/>
                  </a:lnTo>
                  <a:lnTo>
                    <a:pt x="1957" y="2206"/>
                  </a:lnTo>
                  <a:lnTo>
                    <a:pt x="1909" y="2240"/>
                  </a:lnTo>
                  <a:lnTo>
                    <a:pt x="1859" y="2271"/>
                  </a:lnTo>
                  <a:lnTo>
                    <a:pt x="1808" y="2301"/>
                  </a:lnTo>
                  <a:lnTo>
                    <a:pt x="1755" y="2328"/>
                  </a:lnTo>
                  <a:lnTo>
                    <a:pt x="1701" y="2353"/>
                  </a:lnTo>
                  <a:lnTo>
                    <a:pt x="1645" y="2374"/>
                  </a:lnTo>
                  <a:lnTo>
                    <a:pt x="1589" y="2394"/>
                  </a:lnTo>
                  <a:lnTo>
                    <a:pt x="1530" y="2411"/>
                  </a:lnTo>
                  <a:lnTo>
                    <a:pt x="1471" y="2424"/>
                  </a:lnTo>
                  <a:lnTo>
                    <a:pt x="1411" y="2435"/>
                  </a:lnTo>
                  <a:lnTo>
                    <a:pt x="1350" y="2443"/>
                  </a:lnTo>
                  <a:lnTo>
                    <a:pt x="1287" y="2447"/>
                  </a:lnTo>
                  <a:lnTo>
                    <a:pt x="1225" y="2449"/>
                  </a:lnTo>
                  <a:lnTo>
                    <a:pt x="1161" y="2447"/>
                  </a:lnTo>
                  <a:lnTo>
                    <a:pt x="1100" y="2443"/>
                  </a:lnTo>
                  <a:lnTo>
                    <a:pt x="1038" y="2435"/>
                  </a:lnTo>
                  <a:lnTo>
                    <a:pt x="977" y="2424"/>
                  </a:lnTo>
                  <a:lnTo>
                    <a:pt x="918" y="2411"/>
                  </a:lnTo>
                  <a:lnTo>
                    <a:pt x="860" y="2394"/>
                  </a:lnTo>
                  <a:lnTo>
                    <a:pt x="804" y="2374"/>
                  </a:lnTo>
                  <a:lnTo>
                    <a:pt x="747" y="2353"/>
                  </a:lnTo>
                  <a:lnTo>
                    <a:pt x="694" y="2328"/>
                  </a:lnTo>
                  <a:lnTo>
                    <a:pt x="641" y="2301"/>
                  </a:lnTo>
                  <a:lnTo>
                    <a:pt x="589" y="2271"/>
                  </a:lnTo>
                  <a:lnTo>
                    <a:pt x="540" y="2240"/>
                  </a:lnTo>
                  <a:lnTo>
                    <a:pt x="492" y="2206"/>
                  </a:lnTo>
                  <a:lnTo>
                    <a:pt x="446" y="2170"/>
                  </a:lnTo>
                  <a:lnTo>
                    <a:pt x="401" y="2130"/>
                  </a:lnTo>
                  <a:lnTo>
                    <a:pt x="359" y="2090"/>
                  </a:lnTo>
                  <a:lnTo>
                    <a:pt x="318" y="2048"/>
                  </a:lnTo>
                  <a:lnTo>
                    <a:pt x="279" y="2003"/>
                  </a:lnTo>
                  <a:lnTo>
                    <a:pt x="243" y="1957"/>
                  </a:lnTo>
                  <a:lnTo>
                    <a:pt x="209" y="1909"/>
                  </a:lnTo>
                  <a:lnTo>
                    <a:pt x="178" y="1859"/>
                  </a:lnTo>
                  <a:lnTo>
                    <a:pt x="148" y="1807"/>
                  </a:lnTo>
                  <a:lnTo>
                    <a:pt x="121" y="1755"/>
                  </a:lnTo>
                  <a:lnTo>
                    <a:pt x="96" y="1701"/>
                  </a:lnTo>
                  <a:lnTo>
                    <a:pt x="75" y="1645"/>
                  </a:lnTo>
                  <a:lnTo>
                    <a:pt x="55" y="1589"/>
                  </a:lnTo>
                  <a:lnTo>
                    <a:pt x="38" y="1530"/>
                  </a:lnTo>
                  <a:lnTo>
                    <a:pt x="25" y="1472"/>
                  </a:lnTo>
                  <a:lnTo>
                    <a:pt x="14" y="1411"/>
                  </a:lnTo>
                  <a:lnTo>
                    <a:pt x="6" y="1349"/>
                  </a:lnTo>
                  <a:lnTo>
                    <a:pt x="2" y="1288"/>
                  </a:lnTo>
                  <a:lnTo>
                    <a:pt x="0" y="1224"/>
                  </a:lnTo>
                  <a:lnTo>
                    <a:pt x="2" y="1162"/>
                  </a:lnTo>
                  <a:lnTo>
                    <a:pt x="6" y="1099"/>
                  </a:lnTo>
                  <a:lnTo>
                    <a:pt x="14" y="1038"/>
                  </a:lnTo>
                  <a:lnTo>
                    <a:pt x="25" y="978"/>
                  </a:lnTo>
                  <a:lnTo>
                    <a:pt x="38" y="919"/>
                  </a:lnTo>
                  <a:lnTo>
                    <a:pt x="55" y="860"/>
                  </a:lnTo>
                  <a:lnTo>
                    <a:pt x="75" y="804"/>
                  </a:lnTo>
                  <a:lnTo>
                    <a:pt x="96" y="748"/>
                  </a:lnTo>
                  <a:lnTo>
                    <a:pt x="121" y="694"/>
                  </a:lnTo>
                  <a:lnTo>
                    <a:pt x="148" y="641"/>
                  </a:lnTo>
                  <a:lnTo>
                    <a:pt x="178" y="590"/>
                  </a:lnTo>
                  <a:lnTo>
                    <a:pt x="209" y="541"/>
                  </a:lnTo>
                  <a:lnTo>
                    <a:pt x="243" y="492"/>
                  </a:lnTo>
                  <a:lnTo>
                    <a:pt x="279" y="446"/>
                  </a:lnTo>
                  <a:lnTo>
                    <a:pt x="318" y="401"/>
                  </a:lnTo>
                  <a:lnTo>
                    <a:pt x="359" y="359"/>
                  </a:lnTo>
                  <a:lnTo>
                    <a:pt x="401" y="319"/>
                  </a:lnTo>
                  <a:lnTo>
                    <a:pt x="446" y="280"/>
                  </a:lnTo>
                  <a:lnTo>
                    <a:pt x="492" y="244"/>
                  </a:lnTo>
                  <a:lnTo>
                    <a:pt x="540" y="210"/>
                  </a:lnTo>
                  <a:lnTo>
                    <a:pt x="589" y="177"/>
                  </a:lnTo>
                  <a:lnTo>
                    <a:pt x="641" y="148"/>
                  </a:lnTo>
                  <a:lnTo>
                    <a:pt x="694" y="121"/>
                  </a:lnTo>
                  <a:lnTo>
                    <a:pt x="747" y="97"/>
                  </a:lnTo>
                  <a:lnTo>
                    <a:pt x="804" y="74"/>
                  </a:lnTo>
                  <a:lnTo>
                    <a:pt x="860" y="55"/>
                  </a:lnTo>
                  <a:lnTo>
                    <a:pt x="918" y="39"/>
                  </a:lnTo>
                  <a:lnTo>
                    <a:pt x="977" y="25"/>
                  </a:lnTo>
                  <a:lnTo>
                    <a:pt x="1038" y="14"/>
                  </a:lnTo>
                  <a:lnTo>
                    <a:pt x="1100" y="7"/>
                  </a:lnTo>
                  <a:lnTo>
                    <a:pt x="1161" y="2"/>
                  </a:lnTo>
                  <a:lnTo>
                    <a:pt x="1225" y="0"/>
                  </a:lnTo>
                  <a:close/>
                  <a:moveTo>
                    <a:pt x="1218" y="785"/>
                  </a:moveTo>
                  <a:lnTo>
                    <a:pt x="1243" y="786"/>
                  </a:lnTo>
                  <a:lnTo>
                    <a:pt x="1268" y="787"/>
                  </a:lnTo>
                  <a:lnTo>
                    <a:pt x="1293" y="790"/>
                  </a:lnTo>
                  <a:lnTo>
                    <a:pt x="1317" y="793"/>
                  </a:lnTo>
                  <a:lnTo>
                    <a:pt x="1341" y="798"/>
                  </a:lnTo>
                  <a:lnTo>
                    <a:pt x="1365" y="803"/>
                  </a:lnTo>
                  <a:lnTo>
                    <a:pt x="1388" y="809"/>
                  </a:lnTo>
                  <a:lnTo>
                    <a:pt x="1410" y="816"/>
                  </a:lnTo>
                  <a:lnTo>
                    <a:pt x="1432" y="824"/>
                  </a:lnTo>
                  <a:lnTo>
                    <a:pt x="1454" y="833"/>
                  </a:lnTo>
                  <a:lnTo>
                    <a:pt x="1474" y="842"/>
                  </a:lnTo>
                  <a:lnTo>
                    <a:pt x="1494" y="852"/>
                  </a:lnTo>
                  <a:lnTo>
                    <a:pt x="1513" y="863"/>
                  </a:lnTo>
                  <a:lnTo>
                    <a:pt x="1532" y="875"/>
                  </a:lnTo>
                  <a:lnTo>
                    <a:pt x="1550" y="888"/>
                  </a:lnTo>
                  <a:lnTo>
                    <a:pt x="1568" y="901"/>
                  </a:lnTo>
                  <a:lnTo>
                    <a:pt x="1584" y="914"/>
                  </a:lnTo>
                  <a:lnTo>
                    <a:pt x="1600" y="929"/>
                  </a:lnTo>
                  <a:lnTo>
                    <a:pt x="1614" y="943"/>
                  </a:lnTo>
                  <a:lnTo>
                    <a:pt x="1628" y="959"/>
                  </a:lnTo>
                  <a:lnTo>
                    <a:pt x="1641" y="975"/>
                  </a:lnTo>
                  <a:lnTo>
                    <a:pt x="1652" y="991"/>
                  </a:lnTo>
                  <a:lnTo>
                    <a:pt x="1663" y="1009"/>
                  </a:lnTo>
                  <a:lnTo>
                    <a:pt x="1674" y="1026"/>
                  </a:lnTo>
                  <a:lnTo>
                    <a:pt x="1683" y="1044"/>
                  </a:lnTo>
                  <a:lnTo>
                    <a:pt x="1691" y="1062"/>
                  </a:lnTo>
                  <a:lnTo>
                    <a:pt x="1697" y="1081"/>
                  </a:lnTo>
                  <a:lnTo>
                    <a:pt x="1703" y="1099"/>
                  </a:lnTo>
                  <a:lnTo>
                    <a:pt x="1707" y="1120"/>
                  </a:lnTo>
                  <a:lnTo>
                    <a:pt x="1710" y="1139"/>
                  </a:lnTo>
                  <a:lnTo>
                    <a:pt x="1712" y="1159"/>
                  </a:lnTo>
                  <a:lnTo>
                    <a:pt x="1713" y="1179"/>
                  </a:lnTo>
                  <a:lnTo>
                    <a:pt x="1712" y="1201"/>
                  </a:lnTo>
                  <a:lnTo>
                    <a:pt x="1710" y="1222"/>
                  </a:lnTo>
                  <a:lnTo>
                    <a:pt x="1706" y="1244"/>
                  </a:lnTo>
                  <a:lnTo>
                    <a:pt x="1701" y="1265"/>
                  </a:lnTo>
                  <a:lnTo>
                    <a:pt x="1695" y="1285"/>
                  </a:lnTo>
                  <a:lnTo>
                    <a:pt x="1687" y="1305"/>
                  </a:lnTo>
                  <a:lnTo>
                    <a:pt x="1678" y="1324"/>
                  </a:lnTo>
                  <a:lnTo>
                    <a:pt x="1667" y="1343"/>
                  </a:lnTo>
                  <a:lnTo>
                    <a:pt x="1656" y="1362"/>
                  </a:lnTo>
                  <a:lnTo>
                    <a:pt x="1643" y="1380"/>
                  </a:lnTo>
                  <a:lnTo>
                    <a:pt x="1630" y="1397"/>
                  </a:lnTo>
                  <a:lnTo>
                    <a:pt x="1615" y="1414"/>
                  </a:lnTo>
                  <a:lnTo>
                    <a:pt x="1600" y="1430"/>
                  </a:lnTo>
                  <a:lnTo>
                    <a:pt x="1583" y="1445"/>
                  </a:lnTo>
                  <a:lnTo>
                    <a:pt x="1566" y="1459"/>
                  </a:lnTo>
                  <a:lnTo>
                    <a:pt x="1546" y="1474"/>
                  </a:lnTo>
                  <a:lnTo>
                    <a:pt x="1577" y="1718"/>
                  </a:lnTo>
                  <a:lnTo>
                    <a:pt x="1391" y="1548"/>
                  </a:lnTo>
                  <a:lnTo>
                    <a:pt x="1371" y="1554"/>
                  </a:lnTo>
                  <a:lnTo>
                    <a:pt x="1350" y="1559"/>
                  </a:lnTo>
                  <a:lnTo>
                    <a:pt x="1329" y="1563"/>
                  </a:lnTo>
                  <a:lnTo>
                    <a:pt x="1307" y="1567"/>
                  </a:lnTo>
                  <a:lnTo>
                    <a:pt x="1285" y="1569"/>
                  </a:lnTo>
                  <a:lnTo>
                    <a:pt x="1263" y="1571"/>
                  </a:lnTo>
                  <a:lnTo>
                    <a:pt x="1240" y="1573"/>
                  </a:lnTo>
                  <a:lnTo>
                    <a:pt x="1218" y="1573"/>
                  </a:lnTo>
                  <a:lnTo>
                    <a:pt x="1192" y="1573"/>
                  </a:lnTo>
                  <a:lnTo>
                    <a:pt x="1167" y="1571"/>
                  </a:lnTo>
                  <a:lnTo>
                    <a:pt x="1142" y="1569"/>
                  </a:lnTo>
                  <a:lnTo>
                    <a:pt x="1118" y="1565"/>
                  </a:lnTo>
                  <a:lnTo>
                    <a:pt x="1093" y="1561"/>
                  </a:lnTo>
                  <a:lnTo>
                    <a:pt x="1070" y="1556"/>
                  </a:lnTo>
                  <a:lnTo>
                    <a:pt x="1047" y="1549"/>
                  </a:lnTo>
                  <a:lnTo>
                    <a:pt x="1025" y="1542"/>
                  </a:lnTo>
                  <a:lnTo>
                    <a:pt x="1003" y="1535"/>
                  </a:lnTo>
                  <a:lnTo>
                    <a:pt x="982" y="1526"/>
                  </a:lnTo>
                  <a:lnTo>
                    <a:pt x="960" y="1517"/>
                  </a:lnTo>
                  <a:lnTo>
                    <a:pt x="940" y="1506"/>
                  </a:lnTo>
                  <a:lnTo>
                    <a:pt x="921" y="1495"/>
                  </a:lnTo>
                  <a:lnTo>
                    <a:pt x="903" y="1484"/>
                  </a:lnTo>
                  <a:lnTo>
                    <a:pt x="885" y="1472"/>
                  </a:lnTo>
                  <a:lnTo>
                    <a:pt x="868" y="1458"/>
                  </a:lnTo>
                  <a:lnTo>
                    <a:pt x="851" y="1444"/>
                  </a:lnTo>
                  <a:lnTo>
                    <a:pt x="835" y="1430"/>
                  </a:lnTo>
                  <a:lnTo>
                    <a:pt x="821" y="1415"/>
                  </a:lnTo>
                  <a:lnTo>
                    <a:pt x="807" y="1400"/>
                  </a:lnTo>
                  <a:lnTo>
                    <a:pt x="794" y="1384"/>
                  </a:lnTo>
                  <a:lnTo>
                    <a:pt x="782" y="1368"/>
                  </a:lnTo>
                  <a:lnTo>
                    <a:pt x="771" y="1351"/>
                  </a:lnTo>
                  <a:lnTo>
                    <a:pt x="762" y="1332"/>
                  </a:lnTo>
                  <a:lnTo>
                    <a:pt x="753" y="1315"/>
                  </a:lnTo>
                  <a:lnTo>
                    <a:pt x="744" y="1296"/>
                  </a:lnTo>
                  <a:lnTo>
                    <a:pt x="738" y="1278"/>
                  </a:lnTo>
                  <a:lnTo>
                    <a:pt x="732" y="1259"/>
                  </a:lnTo>
                  <a:lnTo>
                    <a:pt x="728" y="1240"/>
                  </a:lnTo>
                  <a:lnTo>
                    <a:pt x="725" y="1219"/>
                  </a:lnTo>
                  <a:lnTo>
                    <a:pt x="723" y="1199"/>
                  </a:lnTo>
                  <a:lnTo>
                    <a:pt x="722" y="1179"/>
                  </a:lnTo>
                  <a:lnTo>
                    <a:pt x="723" y="1159"/>
                  </a:lnTo>
                  <a:lnTo>
                    <a:pt x="725" y="1139"/>
                  </a:lnTo>
                  <a:lnTo>
                    <a:pt x="728" y="1120"/>
                  </a:lnTo>
                  <a:lnTo>
                    <a:pt x="732" y="1099"/>
                  </a:lnTo>
                  <a:lnTo>
                    <a:pt x="738" y="1081"/>
                  </a:lnTo>
                  <a:lnTo>
                    <a:pt x="744" y="1062"/>
                  </a:lnTo>
                  <a:lnTo>
                    <a:pt x="753" y="1044"/>
                  </a:lnTo>
                  <a:lnTo>
                    <a:pt x="762" y="1026"/>
                  </a:lnTo>
                  <a:lnTo>
                    <a:pt x="771" y="1009"/>
                  </a:lnTo>
                  <a:lnTo>
                    <a:pt x="782" y="991"/>
                  </a:lnTo>
                  <a:lnTo>
                    <a:pt x="794" y="975"/>
                  </a:lnTo>
                  <a:lnTo>
                    <a:pt x="807" y="959"/>
                  </a:lnTo>
                  <a:lnTo>
                    <a:pt x="821" y="943"/>
                  </a:lnTo>
                  <a:lnTo>
                    <a:pt x="835" y="929"/>
                  </a:lnTo>
                  <a:lnTo>
                    <a:pt x="851" y="914"/>
                  </a:lnTo>
                  <a:lnTo>
                    <a:pt x="868" y="901"/>
                  </a:lnTo>
                  <a:lnTo>
                    <a:pt x="885" y="888"/>
                  </a:lnTo>
                  <a:lnTo>
                    <a:pt x="903" y="875"/>
                  </a:lnTo>
                  <a:lnTo>
                    <a:pt x="921" y="863"/>
                  </a:lnTo>
                  <a:lnTo>
                    <a:pt x="940" y="852"/>
                  </a:lnTo>
                  <a:lnTo>
                    <a:pt x="960" y="842"/>
                  </a:lnTo>
                  <a:lnTo>
                    <a:pt x="982" y="833"/>
                  </a:lnTo>
                  <a:lnTo>
                    <a:pt x="1003" y="824"/>
                  </a:lnTo>
                  <a:lnTo>
                    <a:pt x="1025" y="816"/>
                  </a:lnTo>
                  <a:lnTo>
                    <a:pt x="1047" y="809"/>
                  </a:lnTo>
                  <a:lnTo>
                    <a:pt x="1070" y="803"/>
                  </a:lnTo>
                  <a:lnTo>
                    <a:pt x="1093" y="798"/>
                  </a:lnTo>
                  <a:lnTo>
                    <a:pt x="1118" y="793"/>
                  </a:lnTo>
                  <a:lnTo>
                    <a:pt x="1142" y="790"/>
                  </a:lnTo>
                  <a:lnTo>
                    <a:pt x="1167" y="787"/>
                  </a:lnTo>
                  <a:lnTo>
                    <a:pt x="1192" y="786"/>
                  </a:lnTo>
                  <a:lnTo>
                    <a:pt x="1218" y="785"/>
                  </a:lnTo>
                  <a:close/>
                  <a:moveTo>
                    <a:pt x="1462" y="1117"/>
                  </a:moveTo>
                  <a:lnTo>
                    <a:pt x="1468" y="1117"/>
                  </a:lnTo>
                  <a:lnTo>
                    <a:pt x="1473" y="1119"/>
                  </a:lnTo>
                  <a:lnTo>
                    <a:pt x="1478" y="1120"/>
                  </a:lnTo>
                  <a:lnTo>
                    <a:pt x="1483" y="1122"/>
                  </a:lnTo>
                  <a:lnTo>
                    <a:pt x="1492" y="1127"/>
                  </a:lnTo>
                  <a:lnTo>
                    <a:pt x="1500" y="1133"/>
                  </a:lnTo>
                  <a:lnTo>
                    <a:pt x="1506" y="1141"/>
                  </a:lnTo>
                  <a:lnTo>
                    <a:pt x="1511" y="1150"/>
                  </a:lnTo>
                  <a:lnTo>
                    <a:pt x="1513" y="1155"/>
                  </a:lnTo>
                  <a:lnTo>
                    <a:pt x="1514" y="1160"/>
                  </a:lnTo>
                  <a:lnTo>
                    <a:pt x="1515" y="1165"/>
                  </a:lnTo>
                  <a:lnTo>
                    <a:pt x="1515" y="1171"/>
                  </a:lnTo>
                  <a:lnTo>
                    <a:pt x="1515" y="1176"/>
                  </a:lnTo>
                  <a:lnTo>
                    <a:pt x="1514" y="1182"/>
                  </a:lnTo>
                  <a:lnTo>
                    <a:pt x="1513" y="1187"/>
                  </a:lnTo>
                  <a:lnTo>
                    <a:pt x="1511" y="1191"/>
                  </a:lnTo>
                  <a:lnTo>
                    <a:pt x="1506" y="1200"/>
                  </a:lnTo>
                  <a:lnTo>
                    <a:pt x="1500" y="1208"/>
                  </a:lnTo>
                  <a:lnTo>
                    <a:pt x="1492" y="1215"/>
                  </a:lnTo>
                  <a:lnTo>
                    <a:pt x="1483" y="1220"/>
                  </a:lnTo>
                  <a:lnTo>
                    <a:pt x="1478" y="1221"/>
                  </a:lnTo>
                  <a:lnTo>
                    <a:pt x="1473" y="1223"/>
                  </a:lnTo>
                  <a:lnTo>
                    <a:pt x="1468" y="1224"/>
                  </a:lnTo>
                  <a:lnTo>
                    <a:pt x="1462" y="1224"/>
                  </a:lnTo>
                  <a:lnTo>
                    <a:pt x="1457" y="1224"/>
                  </a:lnTo>
                  <a:lnTo>
                    <a:pt x="1452" y="1223"/>
                  </a:lnTo>
                  <a:lnTo>
                    <a:pt x="1446" y="1221"/>
                  </a:lnTo>
                  <a:lnTo>
                    <a:pt x="1442" y="1220"/>
                  </a:lnTo>
                  <a:lnTo>
                    <a:pt x="1432" y="1215"/>
                  </a:lnTo>
                  <a:lnTo>
                    <a:pt x="1424" y="1208"/>
                  </a:lnTo>
                  <a:lnTo>
                    <a:pt x="1417" y="1200"/>
                  </a:lnTo>
                  <a:lnTo>
                    <a:pt x="1412" y="1191"/>
                  </a:lnTo>
                  <a:lnTo>
                    <a:pt x="1411" y="1187"/>
                  </a:lnTo>
                  <a:lnTo>
                    <a:pt x="1409" y="1182"/>
                  </a:lnTo>
                  <a:lnTo>
                    <a:pt x="1409" y="1176"/>
                  </a:lnTo>
                  <a:lnTo>
                    <a:pt x="1408" y="1171"/>
                  </a:lnTo>
                  <a:lnTo>
                    <a:pt x="1409" y="1165"/>
                  </a:lnTo>
                  <a:lnTo>
                    <a:pt x="1409" y="1160"/>
                  </a:lnTo>
                  <a:lnTo>
                    <a:pt x="1411" y="1155"/>
                  </a:lnTo>
                  <a:lnTo>
                    <a:pt x="1412" y="1150"/>
                  </a:lnTo>
                  <a:lnTo>
                    <a:pt x="1417" y="1141"/>
                  </a:lnTo>
                  <a:lnTo>
                    <a:pt x="1424" y="1133"/>
                  </a:lnTo>
                  <a:lnTo>
                    <a:pt x="1432" y="1127"/>
                  </a:lnTo>
                  <a:lnTo>
                    <a:pt x="1442" y="1122"/>
                  </a:lnTo>
                  <a:lnTo>
                    <a:pt x="1446" y="1120"/>
                  </a:lnTo>
                  <a:lnTo>
                    <a:pt x="1452" y="1119"/>
                  </a:lnTo>
                  <a:lnTo>
                    <a:pt x="1457" y="1117"/>
                  </a:lnTo>
                  <a:lnTo>
                    <a:pt x="1462" y="1117"/>
                  </a:lnTo>
                  <a:close/>
                  <a:moveTo>
                    <a:pt x="1214" y="1117"/>
                  </a:moveTo>
                  <a:lnTo>
                    <a:pt x="1219" y="1117"/>
                  </a:lnTo>
                  <a:lnTo>
                    <a:pt x="1224" y="1119"/>
                  </a:lnTo>
                  <a:lnTo>
                    <a:pt x="1230" y="1120"/>
                  </a:lnTo>
                  <a:lnTo>
                    <a:pt x="1234" y="1122"/>
                  </a:lnTo>
                  <a:lnTo>
                    <a:pt x="1243" y="1127"/>
                  </a:lnTo>
                  <a:lnTo>
                    <a:pt x="1251" y="1133"/>
                  </a:lnTo>
                  <a:lnTo>
                    <a:pt x="1258" y="1141"/>
                  </a:lnTo>
                  <a:lnTo>
                    <a:pt x="1263" y="1150"/>
                  </a:lnTo>
                  <a:lnTo>
                    <a:pt x="1264" y="1155"/>
                  </a:lnTo>
                  <a:lnTo>
                    <a:pt x="1266" y="1160"/>
                  </a:lnTo>
                  <a:lnTo>
                    <a:pt x="1266" y="1165"/>
                  </a:lnTo>
                  <a:lnTo>
                    <a:pt x="1267" y="1171"/>
                  </a:lnTo>
                  <a:lnTo>
                    <a:pt x="1266" y="1176"/>
                  </a:lnTo>
                  <a:lnTo>
                    <a:pt x="1266" y="1182"/>
                  </a:lnTo>
                  <a:lnTo>
                    <a:pt x="1264" y="1187"/>
                  </a:lnTo>
                  <a:lnTo>
                    <a:pt x="1263" y="1191"/>
                  </a:lnTo>
                  <a:lnTo>
                    <a:pt x="1258" y="1200"/>
                  </a:lnTo>
                  <a:lnTo>
                    <a:pt x="1251" y="1208"/>
                  </a:lnTo>
                  <a:lnTo>
                    <a:pt x="1243" y="1215"/>
                  </a:lnTo>
                  <a:lnTo>
                    <a:pt x="1234" y="1220"/>
                  </a:lnTo>
                  <a:lnTo>
                    <a:pt x="1230" y="1221"/>
                  </a:lnTo>
                  <a:lnTo>
                    <a:pt x="1224" y="1223"/>
                  </a:lnTo>
                  <a:lnTo>
                    <a:pt x="1219" y="1224"/>
                  </a:lnTo>
                  <a:lnTo>
                    <a:pt x="1214" y="1224"/>
                  </a:lnTo>
                  <a:lnTo>
                    <a:pt x="1207" y="1224"/>
                  </a:lnTo>
                  <a:lnTo>
                    <a:pt x="1202" y="1223"/>
                  </a:lnTo>
                  <a:lnTo>
                    <a:pt x="1197" y="1221"/>
                  </a:lnTo>
                  <a:lnTo>
                    <a:pt x="1192" y="1220"/>
                  </a:lnTo>
                  <a:lnTo>
                    <a:pt x="1183" y="1215"/>
                  </a:lnTo>
                  <a:lnTo>
                    <a:pt x="1175" y="1208"/>
                  </a:lnTo>
                  <a:lnTo>
                    <a:pt x="1169" y="1200"/>
                  </a:lnTo>
                  <a:lnTo>
                    <a:pt x="1164" y="1191"/>
                  </a:lnTo>
                  <a:lnTo>
                    <a:pt x="1162" y="1187"/>
                  </a:lnTo>
                  <a:lnTo>
                    <a:pt x="1161" y="1182"/>
                  </a:lnTo>
                  <a:lnTo>
                    <a:pt x="1160" y="1176"/>
                  </a:lnTo>
                  <a:lnTo>
                    <a:pt x="1160" y="1171"/>
                  </a:lnTo>
                  <a:lnTo>
                    <a:pt x="1160" y="1165"/>
                  </a:lnTo>
                  <a:lnTo>
                    <a:pt x="1161" y="1160"/>
                  </a:lnTo>
                  <a:lnTo>
                    <a:pt x="1162" y="1155"/>
                  </a:lnTo>
                  <a:lnTo>
                    <a:pt x="1164" y="1150"/>
                  </a:lnTo>
                  <a:lnTo>
                    <a:pt x="1169" y="1141"/>
                  </a:lnTo>
                  <a:lnTo>
                    <a:pt x="1175" y="1133"/>
                  </a:lnTo>
                  <a:lnTo>
                    <a:pt x="1183" y="1127"/>
                  </a:lnTo>
                  <a:lnTo>
                    <a:pt x="1192" y="1122"/>
                  </a:lnTo>
                  <a:lnTo>
                    <a:pt x="1197" y="1120"/>
                  </a:lnTo>
                  <a:lnTo>
                    <a:pt x="1202" y="1119"/>
                  </a:lnTo>
                  <a:lnTo>
                    <a:pt x="1207" y="1117"/>
                  </a:lnTo>
                  <a:lnTo>
                    <a:pt x="1214" y="1117"/>
                  </a:lnTo>
                  <a:close/>
                  <a:moveTo>
                    <a:pt x="964" y="1117"/>
                  </a:moveTo>
                  <a:lnTo>
                    <a:pt x="970" y="1117"/>
                  </a:lnTo>
                  <a:lnTo>
                    <a:pt x="975" y="1119"/>
                  </a:lnTo>
                  <a:lnTo>
                    <a:pt x="981" y="1120"/>
                  </a:lnTo>
                  <a:lnTo>
                    <a:pt x="986" y="1122"/>
                  </a:lnTo>
                  <a:lnTo>
                    <a:pt x="995" y="1127"/>
                  </a:lnTo>
                  <a:lnTo>
                    <a:pt x="1003" y="1133"/>
                  </a:lnTo>
                  <a:lnTo>
                    <a:pt x="1009" y="1141"/>
                  </a:lnTo>
                  <a:lnTo>
                    <a:pt x="1014" y="1150"/>
                  </a:lnTo>
                  <a:lnTo>
                    <a:pt x="1016" y="1155"/>
                  </a:lnTo>
                  <a:lnTo>
                    <a:pt x="1017" y="1160"/>
                  </a:lnTo>
                  <a:lnTo>
                    <a:pt x="1018" y="1165"/>
                  </a:lnTo>
                  <a:lnTo>
                    <a:pt x="1018" y="1171"/>
                  </a:lnTo>
                  <a:lnTo>
                    <a:pt x="1018" y="1176"/>
                  </a:lnTo>
                  <a:lnTo>
                    <a:pt x="1017" y="1182"/>
                  </a:lnTo>
                  <a:lnTo>
                    <a:pt x="1016" y="1187"/>
                  </a:lnTo>
                  <a:lnTo>
                    <a:pt x="1014" y="1191"/>
                  </a:lnTo>
                  <a:lnTo>
                    <a:pt x="1009" y="1200"/>
                  </a:lnTo>
                  <a:lnTo>
                    <a:pt x="1003" y="1208"/>
                  </a:lnTo>
                  <a:lnTo>
                    <a:pt x="995" y="1215"/>
                  </a:lnTo>
                  <a:lnTo>
                    <a:pt x="986" y="1220"/>
                  </a:lnTo>
                  <a:lnTo>
                    <a:pt x="981" y="1221"/>
                  </a:lnTo>
                  <a:lnTo>
                    <a:pt x="975" y="1223"/>
                  </a:lnTo>
                  <a:lnTo>
                    <a:pt x="970" y="1224"/>
                  </a:lnTo>
                  <a:lnTo>
                    <a:pt x="964" y="1224"/>
                  </a:lnTo>
                  <a:lnTo>
                    <a:pt x="959" y="1224"/>
                  </a:lnTo>
                  <a:lnTo>
                    <a:pt x="954" y="1223"/>
                  </a:lnTo>
                  <a:lnTo>
                    <a:pt x="949" y="1221"/>
                  </a:lnTo>
                  <a:lnTo>
                    <a:pt x="944" y="1220"/>
                  </a:lnTo>
                  <a:lnTo>
                    <a:pt x="935" y="1215"/>
                  </a:lnTo>
                  <a:lnTo>
                    <a:pt x="927" y="1208"/>
                  </a:lnTo>
                  <a:lnTo>
                    <a:pt x="920" y="1200"/>
                  </a:lnTo>
                  <a:lnTo>
                    <a:pt x="916" y="1191"/>
                  </a:lnTo>
                  <a:lnTo>
                    <a:pt x="914" y="1187"/>
                  </a:lnTo>
                  <a:lnTo>
                    <a:pt x="912" y="1182"/>
                  </a:lnTo>
                  <a:lnTo>
                    <a:pt x="912" y="1176"/>
                  </a:lnTo>
                  <a:lnTo>
                    <a:pt x="911" y="1171"/>
                  </a:lnTo>
                  <a:lnTo>
                    <a:pt x="912" y="1165"/>
                  </a:lnTo>
                  <a:lnTo>
                    <a:pt x="912" y="1160"/>
                  </a:lnTo>
                  <a:lnTo>
                    <a:pt x="914" y="1155"/>
                  </a:lnTo>
                  <a:lnTo>
                    <a:pt x="916" y="1150"/>
                  </a:lnTo>
                  <a:lnTo>
                    <a:pt x="920" y="1141"/>
                  </a:lnTo>
                  <a:lnTo>
                    <a:pt x="927" y="1133"/>
                  </a:lnTo>
                  <a:lnTo>
                    <a:pt x="935" y="1127"/>
                  </a:lnTo>
                  <a:lnTo>
                    <a:pt x="944" y="1122"/>
                  </a:lnTo>
                  <a:lnTo>
                    <a:pt x="949" y="1120"/>
                  </a:lnTo>
                  <a:lnTo>
                    <a:pt x="954" y="1119"/>
                  </a:lnTo>
                  <a:lnTo>
                    <a:pt x="959" y="1117"/>
                  </a:lnTo>
                  <a:lnTo>
                    <a:pt x="964" y="1117"/>
                  </a:lnTo>
                  <a:close/>
                  <a:moveTo>
                    <a:pt x="1225" y="387"/>
                  </a:moveTo>
                  <a:lnTo>
                    <a:pt x="1268" y="388"/>
                  </a:lnTo>
                  <a:lnTo>
                    <a:pt x="1310" y="391"/>
                  </a:lnTo>
                  <a:lnTo>
                    <a:pt x="1352" y="396"/>
                  </a:lnTo>
                  <a:lnTo>
                    <a:pt x="1393" y="404"/>
                  </a:lnTo>
                  <a:lnTo>
                    <a:pt x="1433" y="413"/>
                  </a:lnTo>
                  <a:lnTo>
                    <a:pt x="1474" y="425"/>
                  </a:lnTo>
                  <a:lnTo>
                    <a:pt x="1512" y="438"/>
                  </a:lnTo>
                  <a:lnTo>
                    <a:pt x="1550" y="453"/>
                  </a:lnTo>
                  <a:lnTo>
                    <a:pt x="1588" y="470"/>
                  </a:lnTo>
                  <a:lnTo>
                    <a:pt x="1624" y="488"/>
                  </a:lnTo>
                  <a:lnTo>
                    <a:pt x="1658" y="508"/>
                  </a:lnTo>
                  <a:lnTo>
                    <a:pt x="1693" y="530"/>
                  </a:lnTo>
                  <a:lnTo>
                    <a:pt x="1726" y="554"/>
                  </a:lnTo>
                  <a:lnTo>
                    <a:pt x="1757" y="579"/>
                  </a:lnTo>
                  <a:lnTo>
                    <a:pt x="1788" y="605"/>
                  </a:lnTo>
                  <a:lnTo>
                    <a:pt x="1817" y="632"/>
                  </a:lnTo>
                  <a:lnTo>
                    <a:pt x="1844" y="662"/>
                  </a:lnTo>
                  <a:lnTo>
                    <a:pt x="1871" y="692"/>
                  </a:lnTo>
                  <a:lnTo>
                    <a:pt x="1895" y="723"/>
                  </a:lnTo>
                  <a:lnTo>
                    <a:pt x="1919" y="756"/>
                  </a:lnTo>
                  <a:lnTo>
                    <a:pt x="1941" y="791"/>
                  </a:lnTo>
                  <a:lnTo>
                    <a:pt x="1961" y="825"/>
                  </a:lnTo>
                  <a:lnTo>
                    <a:pt x="1979" y="861"/>
                  </a:lnTo>
                  <a:lnTo>
                    <a:pt x="1996" y="899"/>
                  </a:lnTo>
                  <a:lnTo>
                    <a:pt x="2011" y="937"/>
                  </a:lnTo>
                  <a:lnTo>
                    <a:pt x="2025" y="975"/>
                  </a:lnTo>
                  <a:lnTo>
                    <a:pt x="2036" y="1016"/>
                  </a:lnTo>
                  <a:lnTo>
                    <a:pt x="2045" y="1056"/>
                  </a:lnTo>
                  <a:lnTo>
                    <a:pt x="2053" y="1097"/>
                  </a:lnTo>
                  <a:lnTo>
                    <a:pt x="2058" y="1139"/>
                  </a:lnTo>
                  <a:lnTo>
                    <a:pt x="2061" y="1181"/>
                  </a:lnTo>
                  <a:lnTo>
                    <a:pt x="2062" y="1224"/>
                  </a:lnTo>
                  <a:lnTo>
                    <a:pt x="2061" y="1268"/>
                  </a:lnTo>
                  <a:lnTo>
                    <a:pt x="2058" y="1310"/>
                  </a:lnTo>
                  <a:lnTo>
                    <a:pt x="2053" y="1353"/>
                  </a:lnTo>
                  <a:lnTo>
                    <a:pt x="2045" y="1393"/>
                  </a:lnTo>
                  <a:lnTo>
                    <a:pt x="2036" y="1434"/>
                  </a:lnTo>
                  <a:lnTo>
                    <a:pt x="2025" y="1474"/>
                  </a:lnTo>
                  <a:lnTo>
                    <a:pt x="2011" y="1513"/>
                  </a:lnTo>
                  <a:lnTo>
                    <a:pt x="1996" y="1550"/>
                  </a:lnTo>
                  <a:lnTo>
                    <a:pt x="1979" y="1588"/>
                  </a:lnTo>
                  <a:lnTo>
                    <a:pt x="1961" y="1624"/>
                  </a:lnTo>
                  <a:lnTo>
                    <a:pt x="1941" y="1659"/>
                  </a:lnTo>
                  <a:lnTo>
                    <a:pt x="1919" y="1692"/>
                  </a:lnTo>
                  <a:lnTo>
                    <a:pt x="1895" y="1726"/>
                  </a:lnTo>
                  <a:lnTo>
                    <a:pt x="1871" y="1757"/>
                  </a:lnTo>
                  <a:lnTo>
                    <a:pt x="1844" y="1787"/>
                  </a:lnTo>
                  <a:lnTo>
                    <a:pt x="1817" y="1817"/>
                  </a:lnTo>
                  <a:lnTo>
                    <a:pt x="1788" y="1845"/>
                  </a:lnTo>
                  <a:lnTo>
                    <a:pt x="1757" y="1871"/>
                  </a:lnTo>
                  <a:lnTo>
                    <a:pt x="1726" y="1895"/>
                  </a:lnTo>
                  <a:lnTo>
                    <a:pt x="1693" y="1919"/>
                  </a:lnTo>
                  <a:lnTo>
                    <a:pt x="1658" y="1941"/>
                  </a:lnTo>
                  <a:lnTo>
                    <a:pt x="1624" y="1961"/>
                  </a:lnTo>
                  <a:lnTo>
                    <a:pt x="1588" y="1980"/>
                  </a:lnTo>
                  <a:lnTo>
                    <a:pt x="1550" y="1996"/>
                  </a:lnTo>
                  <a:lnTo>
                    <a:pt x="1512" y="2011"/>
                  </a:lnTo>
                  <a:lnTo>
                    <a:pt x="1474" y="2024"/>
                  </a:lnTo>
                  <a:lnTo>
                    <a:pt x="1433" y="2035"/>
                  </a:lnTo>
                  <a:lnTo>
                    <a:pt x="1393" y="2046"/>
                  </a:lnTo>
                  <a:lnTo>
                    <a:pt x="1352" y="2053"/>
                  </a:lnTo>
                  <a:lnTo>
                    <a:pt x="1310" y="2058"/>
                  </a:lnTo>
                  <a:lnTo>
                    <a:pt x="1268" y="2061"/>
                  </a:lnTo>
                  <a:lnTo>
                    <a:pt x="1225" y="2062"/>
                  </a:lnTo>
                  <a:lnTo>
                    <a:pt x="1181" y="2061"/>
                  </a:lnTo>
                  <a:lnTo>
                    <a:pt x="1139" y="2058"/>
                  </a:lnTo>
                  <a:lnTo>
                    <a:pt x="1097" y="2053"/>
                  </a:lnTo>
                  <a:lnTo>
                    <a:pt x="1056" y="2046"/>
                  </a:lnTo>
                  <a:lnTo>
                    <a:pt x="1015" y="2035"/>
                  </a:lnTo>
                  <a:lnTo>
                    <a:pt x="975" y="2024"/>
                  </a:lnTo>
                  <a:lnTo>
                    <a:pt x="936" y="2011"/>
                  </a:lnTo>
                  <a:lnTo>
                    <a:pt x="899" y="1996"/>
                  </a:lnTo>
                  <a:lnTo>
                    <a:pt x="861" y="1980"/>
                  </a:lnTo>
                  <a:lnTo>
                    <a:pt x="825" y="1961"/>
                  </a:lnTo>
                  <a:lnTo>
                    <a:pt x="790" y="1941"/>
                  </a:lnTo>
                  <a:lnTo>
                    <a:pt x="757" y="1919"/>
                  </a:lnTo>
                  <a:lnTo>
                    <a:pt x="723" y="1895"/>
                  </a:lnTo>
                  <a:lnTo>
                    <a:pt x="692" y="1871"/>
                  </a:lnTo>
                  <a:lnTo>
                    <a:pt x="662" y="1845"/>
                  </a:lnTo>
                  <a:lnTo>
                    <a:pt x="632" y="1817"/>
                  </a:lnTo>
                  <a:lnTo>
                    <a:pt x="604" y="1787"/>
                  </a:lnTo>
                  <a:lnTo>
                    <a:pt x="578" y="1757"/>
                  </a:lnTo>
                  <a:lnTo>
                    <a:pt x="554" y="1726"/>
                  </a:lnTo>
                  <a:lnTo>
                    <a:pt x="530" y="1692"/>
                  </a:lnTo>
                  <a:lnTo>
                    <a:pt x="508" y="1659"/>
                  </a:lnTo>
                  <a:lnTo>
                    <a:pt x="488" y="1624"/>
                  </a:lnTo>
                  <a:lnTo>
                    <a:pt x="469" y="1588"/>
                  </a:lnTo>
                  <a:lnTo>
                    <a:pt x="453" y="1550"/>
                  </a:lnTo>
                  <a:lnTo>
                    <a:pt x="438" y="1513"/>
                  </a:lnTo>
                  <a:lnTo>
                    <a:pt x="425" y="1474"/>
                  </a:lnTo>
                  <a:lnTo>
                    <a:pt x="414" y="1434"/>
                  </a:lnTo>
                  <a:lnTo>
                    <a:pt x="404" y="1393"/>
                  </a:lnTo>
                  <a:lnTo>
                    <a:pt x="396" y="1353"/>
                  </a:lnTo>
                  <a:lnTo>
                    <a:pt x="391" y="1310"/>
                  </a:lnTo>
                  <a:lnTo>
                    <a:pt x="388" y="1268"/>
                  </a:lnTo>
                  <a:lnTo>
                    <a:pt x="387" y="1224"/>
                  </a:lnTo>
                  <a:lnTo>
                    <a:pt x="388" y="1181"/>
                  </a:lnTo>
                  <a:lnTo>
                    <a:pt x="391" y="1139"/>
                  </a:lnTo>
                  <a:lnTo>
                    <a:pt x="396" y="1097"/>
                  </a:lnTo>
                  <a:lnTo>
                    <a:pt x="404" y="1056"/>
                  </a:lnTo>
                  <a:lnTo>
                    <a:pt x="414" y="1016"/>
                  </a:lnTo>
                  <a:lnTo>
                    <a:pt x="425" y="975"/>
                  </a:lnTo>
                  <a:lnTo>
                    <a:pt x="438" y="937"/>
                  </a:lnTo>
                  <a:lnTo>
                    <a:pt x="453" y="899"/>
                  </a:lnTo>
                  <a:lnTo>
                    <a:pt x="469" y="861"/>
                  </a:lnTo>
                  <a:lnTo>
                    <a:pt x="488" y="825"/>
                  </a:lnTo>
                  <a:lnTo>
                    <a:pt x="508" y="791"/>
                  </a:lnTo>
                  <a:lnTo>
                    <a:pt x="530" y="756"/>
                  </a:lnTo>
                  <a:lnTo>
                    <a:pt x="554" y="723"/>
                  </a:lnTo>
                  <a:lnTo>
                    <a:pt x="578" y="692"/>
                  </a:lnTo>
                  <a:lnTo>
                    <a:pt x="604" y="662"/>
                  </a:lnTo>
                  <a:lnTo>
                    <a:pt x="632" y="632"/>
                  </a:lnTo>
                  <a:lnTo>
                    <a:pt x="662" y="605"/>
                  </a:lnTo>
                  <a:lnTo>
                    <a:pt x="692" y="579"/>
                  </a:lnTo>
                  <a:lnTo>
                    <a:pt x="723" y="554"/>
                  </a:lnTo>
                  <a:lnTo>
                    <a:pt x="757" y="530"/>
                  </a:lnTo>
                  <a:lnTo>
                    <a:pt x="790" y="508"/>
                  </a:lnTo>
                  <a:lnTo>
                    <a:pt x="825" y="488"/>
                  </a:lnTo>
                  <a:lnTo>
                    <a:pt x="861" y="470"/>
                  </a:lnTo>
                  <a:lnTo>
                    <a:pt x="899" y="453"/>
                  </a:lnTo>
                  <a:lnTo>
                    <a:pt x="936" y="438"/>
                  </a:lnTo>
                  <a:lnTo>
                    <a:pt x="975" y="425"/>
                  </a:lnTo>
                  <a:lnTo>
                    <a:pt x="1015" y="413"/>
                  </a:lnTo>
                  <a:lnTo>
                    <a:pt x="1056" y="404"/>
                  </a:lnTo>
                  <a:lnTo>
                    <a:pt x="1097" y="396"/>
                  </a:lnTo>
                  <a:lnTo>
                    <a:pt x="1139" y="391"/>
                  </a:lnTo>
                  <a:lnTo>
                    <a:pt x="1181" y="388"/>
                  </a:lnTo>
                  <a:lnTo>
                    <a:pt x="1225"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PA_任意多边形 7"/>
            <p:cNvSpPr>
              <a:spLocks noChangeAspect="1" noEditPoints="1"/>
            </p:cNvSpPr>
            <p:nvPr>
              <p:custDataLst>
                <p:tags r:id="rId7"/>
              </p:custDataLst>
            </p:nvPr>
          </p:nvSpPr>
          <p:spPr bwMode="auto">
            <a:xfrm>
              <a:off x="5664388" y="6368480"/>
              <a:ext cx="388300" cy="388300"/>
            </a:xfrm>
            <a:custGeom>
              <a:avLst/>
              <a:gdLst>
                <a:gd name="T0" fmla="*/ 1472 w 2449"/>
                <a:gd name="T1" fmla="*/ 25 h 2449"/>
                <a:gd name="T2" fmla="*/ 1755 w 2449"/>
                <a:gd name="T3" fmla="*/ 121 h 2449"/>
                <a:gd name="T4" fmla="*/ 2003 w 2449"/>
                <a:gd name="T5" fmla="*/ 279 h 2449"/>
                <a:gd name="T6" fmla="*/ 2206 w 2449"/>
                <a:gd name="T7" fmla="*/ 492 h 2449"/>
                <a:gd name="T8" fmla="*/ 2353 w 2449"/>
                <a:gd name="T9" fmla="*/ 747 h 2449"/>
                <a:gd name="T10" fmla="*/ 2435 w 2449"/>
                <a:gd name="T11" fmla="*/ 1038 h 2449"/>
                <a:gd name="T12" fmla="*/ 2443 w 2449"/>
                <a:gd name="T13" fmla="*/ 1350 h 2449"/>
                <a:gd name="T14" fmla="*/ 2374 w 2449"/>
                <a:gd name="T15" fmla="*/ 1645 h 2449"/>
                <a:gd name="T16" fmla="*/ 2240 w 2449"/>
                <a:gd name="T17" fmla="*/ 1908 h 2449"/>
                <a:gd name="T18" fmla="*/ 2048 w 2449"/>
                <a:gd name="T19" fmla="*/ 2130 h 2449"/>
                <a:gd name="T20" fmla="*/ 1808 w 2449"/>
                <a:gd name="T21" fmla="*/ 2301 h 2449"/>
                <a:gd name="T22" fmla="*/ 1530 w 2449"/>
                <a:gd name="T23" fmla="*/ 2410 h 2449"/>
                <a:gd name="T24" fmla="*/ 1224 w 2449"/>
                <a:gd name="T25" fmla="*/ 2449 h 2449"/>
                <a:gd name="T26" fmla="*/ 919 w 2449"/>
                <a:gd name="T27" fmla="*/ 2410 h 2449"/>
                <a:gd name="T28" fmla="*/ 641 w 2449"/>
                <a:gd name="T29" fmla="*/ 2301 h 2449"/>
                <a:gd name="T30" fmla="*/ 401 w 2449"/>
                <a:gd name="T31" fmla="*/ 2130 h 2449"/>
                <a:gd name="T32" fmla="*/ 210 w 2449"/>
                <a:gd name="T33" fmla="*/ 1908 h 2449"/>
                <a:gd name="T34" fmla="*/ 74 w 2449"/>
                <a:gd name="T35" fmla="*/ 1645 h 2449"/>
                <a:gd name="T36" fmla="*/ 7 w 2449"/>
                <a:gd name="T37" fmla="*/ 1350 h 2449"/>
                <a:gd name="T38" fmla="*/ 14 w 2449"/>
                <a:gd name="T39" fmla="*/ 1038 h 2449"/>
                <a:gd name="T40" fmla="*/ 97 w 2449"/>
                <a:gd name="T41" fmla="*/ 747 h 2449"/>
                <a:gd name="T42" fmla="*/ 243 w 2449"/>
                <a:gd name="T43" fmla="*/ 492 h 2449"/>
                <a:gd name="T44" fmla="*/ 446 w 2449"/>
                <a:gd name="T45" fmla="*/ 279 h 2449"/>
                <a:gd name="T46" fmla="*/ 694 w 2449"/>
                <a:gd name="T47" fmla="*/ 121 h 2449"/>
                <a:gd name="T48" fmla="*/ 977 w 2449"/>
                <a:gd name="T49" fmla="*/ 25 h 2449"/>
                <a:gd name="T50" fmla="*/ 1637 w 2449"/>
                <a:gd name="T51" fmla="*/ 1603 h 2449"/>
                <a:gd name="T52" fmla="*/ 1412 w 2449"/>
                <a:gd name="T53" fmla="*/ 1603 h 2449"/>
                <a:gd name="T54" fmla="*/ 1187 w 2449"/>
                <a:gd name="T55" fmla="*/ 1603 h 2449"/>
                <a:gd name="T56" fmla="*/ 944 w 2449"/>
                <a:gd name="T57" fmla="*/ 1603 h 2449"/>
                <a:gd name="T58" fmla="*/ 694 w 2449"/>
                <a:gd name="T59" fmla="*/ 1603 h 2449"/>
                <a:gd name="T60" fmla="*/ 1224 w 2449"/>
                <a:gd name="T61" fmla="*/ 387 h 2449"/>
                <a:gd name="T62" fmla="*/ 1434 w 2449"/>
                <a:gd name="T63" fmla="*/ 414 h 2449"/>
                <a:gd name="T64" fmla="*/ 1624 w 2449"/>
                <a:gd name="T65" fmla="*/ 488 h 2449"/>
                <a:gd name="T66" fmla="*/ 1787 w 2449"/>
                <a:gd name="T67" fmla="*/ 604 h 2449"/>
                <a:gd name="T68" fmla="*/ 1919 w 2449"/>
                <a:gd name="T69" fmla="*/ 757 h 2449"/>
                <a:gd name="T70" fmla="*/ 2011 w 2449"/>
                <a:gd name="T71" fmla="*/ 936 h 2449"/>
                <a:gd name="T72" fmla="*/ 2058 w 2449"/>
                <a:gd name="T73" fmla="*/ 1139 h 2449"/>
                <a:gd name="T74" fmla="*/ 2053 w 2449"/>
                <a:gd name="T75" fmla="*/ 1352 h 2449"/>
                <a:gd name="T76" fmla="*/ 1996 w 2449"/>
                <a:gd name="T77" fmla="*/ 1550 h 2449"/>
                <a:gd name="T78" fmla="*/ 1895 w 2449"/>
                <a:gd name="T79" fmla="*/ 1725 h 2449"/>
                <a:gd name="T80" fmla="*/ 1757 w 2449"/>
                <a:gd name="T81" fmla="*/ 1870 h 2449"/>
                <a:gd name="T82" fmla="*/ 1588 w 2449"/>
                <a:gd name="T83" fmla="*/ 1979 h 2449"/>
                <a:gd name="T84" fmla="*/ 1393 w 2449"/>
                <a:gd name="T85" fmla="*/ 2045 h 2449"/>
                <a:gd name="T86" fmla="*/ 1181 w 2449"/>
                <a:gd name="T87" fmla="*/ 2061 h 2449"/>
                <a:gd name="T88" fmla="*/ 975 w 2449"/>
                <a:gd name="T89" fmla="*/ 2024 h 2449"/>
                <a:gd name="T90" fmla="*/ 791 w 2449"/>
                <a:gd name="T91" fmla="*/ 1941 h 2449"/>
                <a:gd name="T92" fmla="*/ 632 w 2449"/>
                <a:gd name="T93" fmla="*/ 1817 h 2449"/>
                <a:gd name="T94" fmla="*/ 508 w 2449"/>
                <a:gd name="T95" fmla="*/ 1658 h 2449"/>
                <a:gd name="T96" fmla="*/ 424 w 2449"/>
                <a:gd name="T97" fmla="*/ 1474 h 2449"/>
                <a:gd name="T98" fmla="*/ 388 w 2449"/>
                <a:gd name="T99" fmla="*/ 1268 h 2449"/>
                <a:gd name="T100" fmla="*/ 404 w 2449"/>
                <a:gd name="T101" fmla="*/ 1056 h 2449"/>
                <a:gd name="T102" fmla="*/ 470 w 2449"/>
                <a:gd name="T103" fmla="*/ 861 h 2449"/>
                <a:gd name="T104" fmla="*/ 578 w 2449"/>
                <a:gd name="T105" fmla="*/ 692 h 2449"/>
                <a:gd name="T106" fmla="*/ 723 w 2449"/>
                <a:gd name="T107" fmla="*/ 554 h 2449"/>
                <a:gd name="T108" fmla="*/ 899 w 2449"/>
                <a:gd name="T109" fmla="*/ 453 h 2449"/>
                <a:gd name="T110" fmla="*/ 1097 w 2449"/>
                <a:gd name="T111" fmla="*/ 396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49" h="2449">
                  <a:moveTo>
                    <a:pt x="1224" y="0"/>
                  </a:moveTo>
                  <a:lnTo>
                    <a:pt x="1288" y="2"/>
                  </a:lnTo>
                  <a:lnTo>
                    <a:pt x="1349" y="6"/>
                  </a:lnTo>
                  <a:lnTo>
                    <a:pt x="1411" y="14"/>
                  </a:lnTo>
                  <a:lnTo>
                    <a:pt x="1472" y="25"/>
                  </a:lnTo>
                  <a:lnTo>
                    <a:pt x="1530" y="38"/>
                  </a:lnTo>
                  <a:lnTo>
                    <a:pt x="1589" y="55"/>
                  </a:lnTo>
                  <a:lnTo>
                    <a:pt x="1645" y="75"/>
                  </a:lnTo>
                  <a:lnTo>
                    <a:pt x="1702" y="96"/>
                  </a:lnTo>
                  <a:lnTo>
                    <a:pt x="1755" y="121"/>
                  </a:lnTo>
                  <a:lnTo>
                    <a:pt x="1808" y="148"/>
                  </a:lnTo>
                  <a:lnTo>
                    <a:pt x="1859" y="178"/>
                  </a:lnTo>
                  <a:lnTo>
                    <a:pt x="1909" y="209"/>
                  </a:lnTo>
                  <a:lnTo>
                    <a:pt x="1957" y="243"/>
                  </a:lnTo>
                  <a:lnTo>
                    <a:pt x="2003" y="279"/>
                  </a:lnTo>
                  <a:lnTo>
                    <a:pt x="2048" y="318"/>
                  </a:lnTo>
                  <a:lnTo>
                    <a:pt x="2090" y="359"/>
                  </a:lnTo>
                  <a:lnTo>
                    <a:pt x="2131" y="401"/>
                  </a:lnTo>
                  <a:lnTo>
                    <a:pt x="2170" y="446"/>
                  </a:lnTo>
                  <a:lnTo>
                    <a:pt x="2206" y="492"/>
                  </a:lnTo>
                  <a:lnTo>
                    <a:pt x="2240" y="540"/>
                  </a:lnTo>
                  <a:lnTo>
                    <a:pt x="2271" y="590"/>
                  </a:lnTo>
                  <a:lnTo>
                    <a:pt x="2301" y="641"/>
                  </a:lnTo>
                  <a:lnTo>
                    <a:pt x="2328" y="694"/>
                  </a:lnTo>
                  <a:lnTo>
                    <a:pt x="2353" y="747"/>
                  </a:lnTo>
                  <a:lnTo>
                    <a:pt x="2374" y="804"/>
                  </a:lnTo>
                  <a:lnTo>
                    <a:pt x="2394" y="860"/>
                  </a:lnTo>
                  <a:lnTo>
                    <a:pt x="2411" y="919"/>
                  </a:lnTo>
                  <a:lnTo>
                    <a:pt x="2424" y="977"/>
                  </a:lnTo>
                  <a:lnTo>
                    <a:pt x="2435" y="1038"/>
                  </a:lnTo>
                  <a:lnTo>
                    <a:pt x="2443" y="1100"/>
                  </a:lnTo>
                  <a:lnTo>
                    <a:pt x="2447" y="1161"/>
                  </a:lnTo>
                  <a:lnTo>
                    <a:pt x="2449" y="1225"/>
                  </a:lnTo>
                  <a:lnTo>
                    <a:pt x="2447" y="1287"/>
                  </a:lnTo>
                  <a:lnTo>
                    <a:pt x="2443" y="1350"/>
                  </a:lnTo>
                  <a:lnTo>
                    <a:pt x="2435" y="1411"/>
                  </a:lnTo>
                  <a:lnTo>
                    <a:pt x="2424" y="1471"/>
                  </a:lnTo>
                  <a:lnTo>
                    <a:pt x="2411" y="1530"/>
                  </a:lnTo>
                  <a:lnTo>
                    <a:pt x="2394" y="1589"/>
                  </a:lnTo>
                  <a:lnTo>
                    <a:pt x="2374" y="1645"/>
                  </a:lnTo>
                  <a:lnTo>
                    <a:pt x="2353" y="1701"/>
                  </a:lnTo>
                  <a:lnTo>
                    <a:pt x="2328" y="1755"/>
                  </a:lnTo>
                  <a:lnTo>
                    <a:pt x="2301" y="1808"/>
                  </a:lnTo>
                  <a:lnTo>
                    <a:pt x="2271" y="1859"/>
                  </a:lnTo>
                  <a:lnTo>
                    <a:pt x="2240" y="1908"/>
                  </a:lnTo>
                  <a:lnTo>
                    <a:pt x="2206" y="1957"/>
                  </a:lnTo>
                  <a:lnTo>
                    <a:pt x="2170" y="2003"/>
                  </a:lnTo>
                  <a:lnTo>
                    <a:pt x="2131" y="2048"/>
                  </a:lnTo>
                  <a:lnTo>
                    <a:pt x="2090" y="2090"/>
                  </a:lnTo>
                  <a:lnTo>
                    <a:pt x="2048" y="2130"/>
                  </a:lnTo>
                  <a:lnTo>
                    <a:pt x="2003" y="2169"/>
                  </a:lnTo>
                  <a:lnTo>
                    <a:pt x="1957" y="2205"/>
                  </a:lnTo>
                  <a:lnTo>
                    <a:pt x="1909" y="2239"/>
                  </a:lnTo>
                  <a:lnTo>
                    <a:pt x="1859" y="2272"/>
                  </a:lnTo>
                  <a:lnTo>
                    <a:pt x="1808" y="2301"/>
                  </a:lnTo>
                  <a:lnTo>
                    <a:pt x="1755" y="2328"/>
                  </a:lnTo>
                  <a:lnTo>
                    <a:pt x="1702" y="2352"/>
                  </a:lnTo>
                  <a:lnTo>
                    <a:pt x="1645" y="2375"/>
                  </a:lnTo>
                  <a:lnTo>
                    <a:pt x="1589" y="2394"/>
                  </a:lnTo>
                  <a:lnTo>
                    <a:pt x="1530" y="2410"/>
                  </a:lnTo>
                  <a:lnTo>
                    <a:pt x="1472" y="2424"/>
                  </a:lnTo>
                  <a:lnTo>
                    <a:pt x="1411" y="2435"/>
                  </a:lnTo>
                  <a:lnTo>
                    <a:pt x="1349" y="2442"/>
                  </a:lnTo>
                  <a:lnTo>
                    <a:pt x="1288" y="2447"/>
                  </a:lnTo>
                  <a:lnTo>
                    <a:pt x="1224" y="2449"/>
                  </a:lnTo>
                  <a:lnTo>
                    <a:pt x="1162" y="2447"/>
                  </a:lnTo>
                  <a:lnTo>
                    <a:pt x="1099" y="2442"/>
                  </a:lnTo>
                  <a:lnTo>
                    <a:pt x="1038" y="2435"/>
                  </a:lnTo>
                  <a:lnTo>
                    <a:pt x="977" y="2424"/>
                  </a:lnTo>
                  <a:lnTo>
                    <a:pt x="919" y="2410"/>
                  </a:lnTo>
                  <a:lnTo>
                    <a:pt x="860" y="2394"/>
                  </a:lnTo>
                  <a:lnTo>
                    <a:pt x="804" y="2375"/>
                  </a:lnTo>
                  <a:lnTo>
                    <a:pt x="748" y="2352"/>
                  </a:lnTo>
                  <a:lnTo>
                    <a:pt x="694" y="2328"/>
                  </a:lnTo>
                  <a:lnTo>
                    <a:pt x="641" y="2301"/>
                  </a:lnTo>
                  <a:lnTo>
                    <a:pt x="590" y="2272"/>
                  </a:lnTo>
                  <a:lnTo>
                    <a:pt x="539" y="2239"/>
                  </a:lnTo>
                  <a:lnTo>
                    <a:pt x="492" y="2205"/>
                  </a:lnTo>
                  <a:lnTo>
                    <a:pt x="446" y="2169"/>
                  </a:lnTo>
                  <a:lnTo>
                    <a:pt x="401" y="2130"/>
                  </a:lnTo>
                  <a:lnTo>
                    <a:pt x="359" y="2090"/>
                  </a:lnTo>
                  <a:lnTo>
                    <a:pt x="319" y="2048"/>
                  </a:lnTo>
                  <a:lnTo>
                    <a:pt x="279" y="2003"/>
                  </a:lnTo>
                  <a:lnTo>
                    <a:pt x="243" y="1957"/>
                  </a:lnTo>
                  <a:lnTo>
                    <a:pt x="210" y="1908"/>
                  </a:lnTo>
                  <a:lnTo>
                    <a:pt x="177" y="1859"/>
                  </a:lnTo>
                  <a:lnTo>
                    <a:pt x="148" y="1808"/>
                  </a:lnTo>
                  <a:lnTo>
                    <a:pt x="121" y="1755"/>
                  </a:lnTo>
                  <a:lnTo>
                    <a:pt x="97" y="1701"/>
                  </a:lnTo>
                  <a:lnTo>
                    <a:pt x="74" y="1645"/>
                  </a:lnTo>
                  <a:lnTo>
                    <a:pt x="55" y="1589"/>
                  </a:lnTo>
                  <a:lnTo>
                    <a:pt x="38" y="1530"/>
                  </a:lnTo>
                  <a:lnTo>
                    <a:pt x="25" y="1471"/>
                  </a:lnTo>
                  <a:lnTo>
                    <a:pt x="14" y="1411"/>
                  </a:lnTo>
                  <a:lnTo>
                    <a:pt x="7" y="1350"/>
                  </a:lnTo>
                  <a:lnTo>
                    <a:pt x="2" y="1287"/>
                  </a:lnTo>
                  <a:lnTo>
                    <a:pt x="0" y="1225"/>
                  </a:lnTo>
                  <a:lnTo>
                    <a:pt x="2" y="1161"/>
                  </a:lnTo>
                  <a:lnTo>
                    <a:pt x="7" y="1100"/>
                  </a:lnTo>
                  <a:lnTo>
                    <a:pt x="14" y="1038"/>
                  </a:lnTo>
                  <a:lnTo>
                    <a:pt x="25" y="977"/>
                  </a:lnTo>
                  <a:lnTo>
                    <a:pt x="38" y="919"/>
                  </a:lnTo>
                  <a:lnTo>
                    <a:pt x="55" y="860"/>
                  </a:lnTo>
                  <a:lnTo>
                    <a:pt x="74" y="804"/>
                  </a:lnTo>
                  <a:lnTo>
                    <a:pt x="97" y="747"/>
                  </a:lnTo>
                  <a:lnTo>
                    <a:pt x="121" y="694"/>
                  </a:lnTo>
                  <a:lnTo>
                    <a:pt x="148" y="641"/>
                  </a:lnTo>
                  <a:lnTo>
                    <a:pt x="177" y="590"/>
                  </a:lnTo>
                  <a:lnTo>
                    <a:pt x="210" y="540"/>
                  </a:lnTo>
                  <a:lnTo>
                    <a:pt x="243" y="492"/>
                  </a:lnTo>
                  <a:lnTo>
                    <a:pt x="279" y="446"/>
                  </a:lnTo>
                  <a:lnTo>
                    <a:pt x="319" y="401"/>
                  </a:lnTo>
                  <a:lnTo>
                    <a:pt x="359" y="359"/>
                  </a:lnTo>
                  <a:lnTo>
                    <a:pt x="401" y="318"/>
                  </a:lnTo>
                  <a:lnTo>
                    <a:pt x="446" y="279"/>
                  </a:lnTo>
                  <a:lnTo>
                    <a:pt x="492" y="243"/>
                  </a:lnTo>
                  <a:lnTo>
                    <a:pt x="539" y="209"/>
                  </a:lnTo>
                  <a:lnTo>
                    <a:pt x="590" y="178"/>
                  </a:lnTo>
                  <a:lnTo>
                    <a:pt x="641" y="148"/>
                  </a:lnTo>
                  <a:lnTo>
                    <a:pt x="694" y="121"/>
                  </a:lnTo>
                  <a:lnTo>
                    <a:pt x="748" y="96"/>
                  </a:lnTo>
                  <a:lnTo>
                    <a:pt x="804" y="75"/>
                  </a:lnTo>
                  <a:lnTo>
                    <a:pt x="860" y="55"/>
                  </a:lnTo>
                  <a:lnTo>
                    <a:pt x="919" y="38"/>
                  </a:lnTo>
                  <a:lnTo>
                    <a:pt x="977" y="25"/>
                  </a:lnTo>
                  <a:lnTo>
                    <a:pt x="1038" y="14"/>
                  </a:lnTo>
                  <a:lnTo>
                    <a:pt x="1099" y="6"/>
                  </a:lnTo>
                  <a:lnTo>
                    <a:pt x="1162" y="2"/>
                  </a:lnTo>
                  <a:lnTo>
                    <a:pt x="1224" y="0"/>
                  </a:lnTo>
                  <a:close/>
                  <a:moveTo>
                    <a:pt x="1637" y="1603"/>
                  </a:moveTo>
                  <a:lnTo>
                    <a:pt x="1756" y="1603"/>
                  </a:lnTo>
                  <a:lnTo>
                    <a:pt x="1756" y="929"/>
                  </a:lnTo>
                  <a:lnTo>
                    <a:pt x="1637" y="929"/>
                  </a:lnTo>
                  <a:lnTo>
                    <a:pt x="1637" y="1603"/>
                  </a:lnTo>
                  <a:close/>
                  <a:moveTo>
                    <a:pt x="1412" y="1603"/>
                  </a:moveTo>
                  <a:lnTo>
                    <a:pt x="1531" y="1603"/>
                  </a:lnTo>
                  <a:lnTo>
                    <a:pt x="1531" y="1167"/>
                  </a:lnTo>
                  <a:lnTo>
                    <a:pt x="1412" y="1167"/>
                  </a:lnTo>
                  <a:lnTo>
                    <a:pt x="1412" y="1603"/>
                  </a:lnTo>
                  <a:close/>
                  <a:moveTo>
                    <a:pt x="1187" y="1603"/>
                  </a:moveTo>
                  <a:lnTo>
                    <a:pt x="1306" y="1603"/>
                  </a:lnTo>
                  <a:lnTo>
                    <a:pt x="1306" y="1026"/>
                  </a:lnTo>
                  <a:lnTo>
                    <a:pt x="1187" y="1026"/>
                  </a:lnTo>
                  <a:lnTo>
                    <a:pt x="1187" y="1603"/>
                  </a:lnTo>
                  <a:close/>
                  <a:moveTo>
                    <a:pt x="944" y="1603"/>
                  </a:moveTo>
                  <a:lnTo>
                    <a:pt x="1063" y="1603"/>
                  </a:lnTo>
                  <a:lnTo>
                    <a:pt x="1063" y="846"/>
                  </a:lnTo>
                  <a:lnTo>
                    <a:pt x="944" y="846"/>
                  </a:lnTo>
                  <a:lnTo>
                    <a:pt x="944" y="1603"/>
                  </a:lnTo>
                  <a:close/>
                  <a:moveTo>
                    <a:pt x="694" y="1603"/>
                  </a:moveTo>
                  <a:lnTo>
                    <a:pt x="840" y="1603"/>
                  </a:lnTo>
                  <a:lnTo>
                    <a:pt x="840" y="1268"/>
                  </a:lnTo>
                  <a:lnTo>
                    <a:pt x="694" y="1268"/>
                  </a:lnTo>
                  <a:lnTo>
                    <a:pt x="694" y="1603"/>
                  </a:lnTo>
                  <a:close/>
                  <a:moveTo>
                    <a:pt x="1224" y="387"/>
                  </a:moveTo>
                  <a:lnTo>
                    <a:pt x="1268" y="388"/>
                  </a:lnTo>
                  <a:lnTo>
                    <a:pt x="1310" y="391"/>
                  </a:lnTo>
                  <a:lnTo>
                    <a:pt x="1352" y="396"/>
                  </a:lnTo>
                  <a:lnTo>
                    <a:pt x="1393" y="403"/>
                  </a:lnTo>
                  <a:lnTo>
                    <a:pt x="1434" y="414"/>
                  </a:lnTo>
                  <a:lnTo>
                    <a:pt x="1474" y="425"/>
                  </a:lnTo>
                  <a:lnTo>
                    <a:pt x="1513" y="438"/>
                  </a:lnTo>
                  <a:lnTo>
                    <a:pt x="1550" y="453"/>
                  </a:lnTo>
                  <a:lnTo>
                    <a:pt x="1588" y="469"/>
                  </a:lnTo>
                  <a:lnTo>
                    <a:pt x="1624" y="488"/>
                  </a:lnTo>
                  <a:lnTo>
                    <a:pt x="1659" y="508"/>
                  </a:lnTo>
                  <a:lnTo>
                    <a:pt x="1692" y="530"/>
                  </a:lnTo>
                  <a:lnTo>
                    <a:pt x="1726" y="554"/>
                  </a:lnTo>
                  <a:lnTo>
                    <a:pt x="1757" y="578"/>
                  </a:lnTo>
                  <a:lnTo>
                    <a:pt x="1787" y="604"/>
                  </a:lnTo>
                  <a:lnTo>
                    <a:pt x="1817" y="632"/>
                  </a:lnTo>
                  <a:lnTo>
                    <a:pt x="1845" y="662"/>
                  </a:lnTo>
                  <a:lnTo>
                    <a:pt x="1871" y="692"/>
                  </a:lnTo>
                  <a:lnTo>
                    <a:pt x="1895" y="723"/>
                  </a:lnTo>
                  <a:lnTo>
                    <a:pt x="1919" y="757"/>
                  </a:lnTo>
                  <a:lnTo>
                    <a:pt x="1941" y="790"/>
                  </a:lnTo>
                  <a:lnTo>
                    <a:pt x="1961" y="825"/>
                  </a:lnTo>
                  <a:lnTo>
                    <a:pt x="1980" y="861"/>
                  </a:lnTo>
                  <a:lnTo>
                    <a:pt x="1996" y="899"/>
                  </a:lnTo>
                  <a:lnTo>
                    <a:pt x="2011" y="936"/>
                  </a:lnTo>
                  <a:lnTo>
                    <a:pt x="2024" y="975"/>
                  </a:lnTo>
                  <a:lnTo>
                    <a:pt x="2035" y="1015"/>
                  </a:lnTo>
                  <a:lnTo>
                    <a:pt x="2046" y="1056"/>
                  </a:lnTo>
                  <a:lnTo>
                    <a:pt x="2053" y="1096"/>
                  </a:lnTo>
                  <a:lnTo>
                    <a:pt x="2058" y="1139"/>
                  </a:lnTo>
                  <a:lnTo>
                    <a:pt x="2061" y="1181"/>
                  </a:lnTo>
                  <a:lnTo>
                    <a:pt x="2062" y="1225"/>
                  </a:lnTo>
                  <a:lnTo>
                    <a:pt x="2061" y="1268"/>
                  </a:lnTo>
                  <a:lnTo>
                    <a:pt x="2058" y="1310"/>
                  </a:lnTo>
                  <a:lnTo>
                    <a:pt x="2053" y="1352"/>
                  </a:lnTo>
                  <a:lnTo>
                    <a:pt x="2046" y="1393"/>
                  </a:lnTo>
                  <a:lnTo>
                    <a:pt x="2035" y="1433"/>
                  </a:lnTo>
                  <a:lnTo>
                    <a:pt x="2024" y="1474"/>
                  </a:lnTo>
                  <a:lnTo>
                    <a:pt x="2011" y="1512"/>
                  </a:lnTo>
                  <a:lnTo>
                    <a:pt x="1996" y="1550"/>
                  </a:lnTo>
                  <a:lnTo>
                    <a:pt x="1980" y="1588"/>
                  </a:lnTo>
                  <a:lnTo>
                    <a:pt x="1961" y="1623"/>
                  </a:lnTo>
                  <a:lnTo>
                    <a:pt x="1941" y="1658"/>
                  </a:lnTo>
                  <a:lnTo>
                    <a:pt x="1919" y="1693"/>
                  </a:lnTo>
                  <a:lnTo>
                    <a:pt x="1895" y="1725"/>
                  </a:lnTo>
                  <a:lnTo>
                    <a:pt x="1871" y="1757"/>
                  </a:lnTo>
                  <a:lnTo>
                    <a:pt x="1845" y="1787"/>
                  </a:lnTo>
                  <a:lnTo>
                    <a:pt x="1817" y="1817"/>
                  </a:lnTo>
                  <a:lnTo>
                    <a:pt x="1787" y="1844"/>
                  </a:lnTo>
                  <a:lnTo>
                    <a:pt x="1757" y="1870"/>
                  </a:lnTo>
                  <a:lnTo>
                    <a:pt x="1726" y="1895"/>
                  </a:lnTo>
                  <a:lnTo>
                    <a:pt x="1692" y="1919"/>
                  </a:lnTo>
                  <a:lnTo>
                    <a:pt x="1659" y="1941"/>
                  </a:lnTo>
                  <a:lnTo>
                    <a:pt x="1624" y="1961"/>
                  </a:lnTo>
                  <a:lnTo>
                    <a:pt x="1588" y="1979"/>
                  </a:lnTo>
                  <a:lnTo>
                    <a:pt x="1550" y="1996"/>
                  </a:lnTo>
                  <a:lnTo>
                    <a:pt x="1513" y="2011"/>
                  </a:lnTo>
                  <a:lnTo>
                    <a:pt x="1474" y="2024"/>
                  </a:lnTo>
                  <a:lnTo>
                    <a:pt x="1434" y="2036"/>
                  </a:lnTo>
                  <a:lnTo>
                    <a:pt x="1393" y="2045"/>
                  </a:lnTo>
                  <a:lnTo>
                    <a:pt x="1352" y="2053"/>
                  </a:lnTo>
                  <a:lnTo>
                    <a:pt x="1310" y="2058"/>
                  </a:lnTo>
                  <a:lnTo>
                    <a:pt x="1268" y="2061"/>
                  </a:lnTo>
                  <a:lnTo>
                    <a:pt x="1224" y="2062"/>
                  </a:lnTo>
                  <a:lnTo>
                    <a:pt x="1181" y="2061"/>
                  </a:lnTo>
                  <a:lnTo>
                    <a:pt x="1139" y="2058"/>
                  </a:lnTo>
                  <a:lnTo>
                    <a:pt x="1097" y="2053"/>
                  </a:lnTo>
                  <a:lnTo>
                    <a:pt x="1056" y="2045"/>
                  </a:lnTo>
                  <a:lnTo>
                    <a:pt x="1016" y="2036"/>
                  </a:lnTo>
                  <a:lnTo>
                    <a:pt x="975" y="2024"/>
                  </a:lnTo>
                  <a:lnTo>
                    <a:pt x="937" y="2011"/>
                  </a:lnTo>
                  <a:lnTo>
                    <a:pt x="899" y="1996"/>
                  </a:lnTo>
                  <a:lnTo>
                    <a:pt x="861" y="1979"/>
                  </a:lnTo>
                  <a:lnTo>
                    <a:pt x="825" y="1961"/>
                  </a:lnTo>
                  <a:lnTo>
                    <a:pt x="791" y="1941"/>
                  </a:lnTo>
                  <a:lnTo>
                    <a:pt x="756" y="1919"/>
                  </a:lnTo>
                  <a:lnTo>
                    <a:pt x="723" y="1895"/>
                  </a:lnTo>
                  <a:lnTo>
                    <a:pt x="692" y="1870"/>
                  </a:lnTo>
                  <a:lnTo>
                    <a:pt x="661" y="1844"/>
                  </a:lnTo>
                  <a:lnTo>
                    <a:pt x="632" y="1817"/>
                  </a:lnTo>
                  <a:lnTo>
                    <a:pt x="605" y="1787"/>
                  </a:lnTo>
                  <a:lnTo>
                    <a:pt x="578" y="1757"/>
                  </a:lnTo>
                  <a:lnTo>
                    <a:pt x="554" y="1725"/>
                  </a:lnTo>
                  <a:lnTo>
                    <a:pt x="530" y="1693"/>
                  </a:lnTo>
                  <a:lnTo>
                    <a:pt x="508" y="1658"/>
                  </a:lnTo>
                  <a:lnTo>
                    <a:pt x="488" y="1623"/>
                  </a:lnTo>
                  <a:lnTo>
                    <a:pt x="470" y="1588"/>
                  </a:lnTo>
                  <a:lnTo>
                    <a:pt x="453" y="1550"/>
                  </a:lnTo>
                  <a:lnTo>
                    <a:pt x="438" y="1512"/>
                  </a:lnTo>
                  <a:lnTo>
                    <a:pt x="424" y="1474"/>
                  </a:lnTo>
                  <a:lnTo>
                    <a:pt x="413" y="1433"/>
                  </a:lnTo>
                  <a:lnTo>
                    <a:pt x="404" y="1393"/>
                  </a:lnTo>
                  <a:lnTo>
                    <a:pt x="396" y="1352"/>
                  </a:lnTo>
                  <a:lnTo>
                    <a:pt x="391" y="1310"/>
                  </a:lnTo>
                  <a:lnTo>
                    <a:pt x="388" y="1268"/>
                  </a:lnTo>
                  <a:lnTo>
                    <a:pt x="387" y="1225"/>
                  </a:lnTo>
                  <a:lnTo>
                    <a:pt x="388" y="1181"/>
                  </a:lnTo>
                  <a:lnTo>
                    <a:pt x="391" y="1139"/>
                  </a:lnTo>
                  <a:lnTo>
                    <a:pt x="396" y="1096"/>
                  </a:lnTo>
                  <a:lnTo>
                    <a:pt x="404" y="1056"/>
                  </a:lnTo>
                  <a:lnTo>
                    <a:pt x="413" y="1015"/>
                  </a:lnTo>
                  <a:lnTo>
                    <a:pt x="424" y="975"/>
                  </a:lnTo>
                  <a:lnTo>
                    <a:pt x="438" y="936"/>
                  </a:lnTo>
                  <a:lnTo>
                    <a:pt x="453" y="899"/>
                  </a:lnTo>
                  <a:lnTo>
                    <a:pt x="470" y="861"/>
                  </a:lnTo>
                  <a:lnTo>
                    <a:pt x="488" y="825"/>
                  </a:lnTo>
                  <a:lnTo>
                    <a:pt x="508" y="790"/>
                  </a:lnTo>
                  <a:lnTo>
                    <a:pt x="530" y="757"/>
                  </a:lnTo>
                  <a:lnTo>
                    <a:pt x="554" y="723"/>
                  </a:lnTo>
                  <a:lnTo>
                    <a:pt x="578" y="692"/>
                  </a:lnTo>
                  <a:lnTo>
                    <a:pt x="605" y="662"/>
                  </a:lnTo>
                  <a:lnTo>
                    <a:pt x="632" y="632"/>
                  </a:lnTo>
                  <a:lnTo>
                    <a:pt x="661" y="604"/>
                  </a:lnTo>
                  <a:lnTo>
                    <a:pt x="692" y="578"/>
                  </a:lnTo>
                  <a:lnTo>
                    <a:pt x="723" y="554"/>
                  </a:lnTo>
                  <a:lnTo>
                    <a:pt x="756" y="530"/>
                  </a:lnTo>
                  <a:lnTo>
                    <a:pt x="791" y="508"/>
                  </a:lnTo>
                  <a:lnTo>
                    <a:pt x="825" y="488"/>
                  </a:lnTo>
                  <a:lnTo>
                    <a:pt x="861" y="469"/>
                  </a:lnTo>
                  <a:lnTo>
                    <a:pt x="899" y="453"/>
                  </a:lnTo>
                  <a:lnTo>
                    <a:pt x="937" y="438"/>
                  </a:lnTo>
                  <a:lnTo>
                    <a:pt x="975" y="425"/>
                  </a:lnTo>
                  <a:lnTo>
                    <a:pt x="1016" y="414"/>
                  </a:lnTo>
                  <a:lnTo>
                    <a:pt x="1056" y="403"/>
                  </a:lnTo>
                  <a:lnTo>
                    <a:pt x="1097"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PA_任意多边形 5"/>
            <p:cNvSpPr>
              <a:spLocks noChangeAspect="1" noEditPoints="1"/>
            </p:cNvSpPr>
            <p:nvPr>
              <p:custDataLst>
                <p:tags r:id="rId8"/>
              </p:custDataLst>
            </p:nvPr>
          </p:nvSpPr>
          <p:spPr bwMode="auto">
            <a:xfrm>
              <a:off x="6190542" y="6368480"/>
              <a:ext cx="388300" cy="388300"/>
            </a:xfrm>
            <a:custGeom>
              <a:avLst/>
              <a:gdLst>
                <a:gd name="T0" fmla="*/ 1530 w 2449"/>
                <a:gd name="T1" fmla="*/ 38 h 2449"/>
                <a:gd name="T2" fmla="*/ 1859 w 2449"/>
                <a:gd name="T3" fmla="*/ 178 h 2449"/>
                <a:gd name="T4" fmla="*/ 2130 w 2449"/>
                <a:gd name="T5" fmla="*/ 401 h 2449"/>
                <a:gd name="T6" fmla="*/ 2328 w 2449"/>
                <a:gd name="T7" fmla="*/ 694 h 2449"/>
                <a:gd name="T8" fmla="*/ 2435 w 2449"/>
                <a:gd name="T9" fmla="*/ 1038 h 2449"/>
                <a:gd name="T10" fmla="*/ 2435 w 2449"/>
                <a:gd name="T11" fmla="*/ 1411 h 2449"/>
                <a:gd name="T12" fmla="*/ 2328 w 2449"/>
                <a:gd name="T13" fmla="*/ 1755 h 2449"/>
                <a:gd name="T14" fmla="*/ 2130 w 2449"/>
                <a:gd name="T15" fmla="*/ 2048 h 2449"/>
                <a:gd name="T16" fmla="*/ 1859 w 2449"/>
                <a:gd name="T17" fmla="*/ 2272 h 2449"/>
                <a:gd name="T18" fmla="*/ 1530 w 2449"/>
                <a:gd name="T19" fmla="*/ 2410 h 2449"/>
                <a:gd name="T20" fmla="*/ 1161 w 2449"/>
                <a:gd name="T21" fmla="*/ 2447 h 2449"/>
                <a:gd name="T22" fmla="*/ 803 w 2449"/>
                <a:gd name="T23" fmla="*/ 2375 h 2449"/>
                <a:gd name="T24" fmla="*/ 492 w 2449"/>
                <a:gd name="T25" fmla="*/ 2205 h 2449"/>
                <a:gd name="T26" fmla="*/ 243 w 2449"/>
                <a:gd name="T27" fmla="*/ 1957 h 2449"/>
                <a:gd name="T28" fmla="*/ 74 w 2449"/>
                <a:gd name="T29" fmla="*/ 1645 h 2449"/>
                <a:gd name="T30" fmla="*/ 2 w 2449"/>
                <a:gd name="T31" fmla="*/ 1287 h 2449"/>
                <a:gd name="T32" fmla="*/ 38 w 2449"/>
                <a:gd name="T33" fmla="*/ 919 h 2449"/>
                <a:gd name="T34" fmla="*/ 177 w 2449"/>
                <a:gd name="T35" fmla="*/ 590 h 2449"/>
                <a:gd name="T36" fmla="*/ 401 w 2449"/>
                <a:gd name="T37" fmla="*/ 318 h 2449"/>
                <a:gd name="T38" fmla="*/ 694 w 2449"/>
                <a:gd name="T39" fmla="*/ 121 h 2449"/>
                <a:gd name="T40" fmla="*/ 1038 w 2449"/>
                <a:gd name="T41" fmla="*/ 14 h 2449"/>
                <a:gd name="T42" fmla="*/ 1673 w 2449"/>
                <a:gd name="T43" fmla="*/ 815 h 2449"/>
                <a:gd name="T44" fmla="*/ 1709 w 2449"/>
                <a:gd name="T45" fmla="*/ 850 h 2449"/>
                <a:gd name="T46" fmla="*/ 1696 w 2449"/>
                <a:gd name="T47" fmla="*/ 1482 h 2449"/>
                <a:gd name="T48" fmla="*/ 1347 w 2449"/>
                <a:gd name="T49" fmla="*/ 1584 h 2449"/>
                <a:gd name="T50" fmla="*/ 1450 w 2449"/>
                <a:gd name="T51" fmla="*/ 1596 h 2449"/>
                <a:gd name="T52" fmla="*/ 991 w 2449"/>
                <a:gd name="T53" fmla="*/ 1610 h 2449"/>
                <a:gd name="T54" fmla="*/ 1013 w 2449"/>
                <a:gd name="T55" fmla="*/ 1586 h 2449"/>
                <a:gd name="T56" fmla="*/ 774 w 2449"/>
                <a:gd name="T57" fmla="*/ 1495 h 2449"/>
                <a:gd name="T58" fmla="*/ 739 w 2449"/>
                <a:gd name="T59" fmla="*/ 1460 h 2449"/>
                <a:gd name="T60" fmla="*/ 752 w 2449"/>
                <a:gd name="T61" fmla="*/ 827 h 2449"/>
                <a:gd name="T62" fmla="*/ 1660 w 2449"/>
                <a:gd name="T63" fmla="*/ 872 h 2449"/>
                <a:gd name="T64" fmla="*/ 1310 w 2449"/>
                <a:gd name="T65" fmla="*/ 391 h 2449"/>
                <a:gd name="T66" fmla="*/ 1550 w 2449"/>
                <a:gd name="T67" fmla="*/ 453 h 2449"/>
                <a:gd name="T68" fmla="*/ 1757 w 2449"/>
                <a:gd name="T69" fmla="*/ 578 h 2449"/>
                <a:gd name="T70" fmla="*/ 1918 w 2449"/>
                <a:gd name="T71" fmla="*/ 757 h 2449"/>
                <a:gd name="T72" fmla="*/ 2024 w 2449"/>
                <a:gd name="T73" fmla="*/ 975 h 2449"/>
                <a:gd name="T74" fmla="*/ 2062 w 2449"/>
                <a:gd name="T75" fmla="*/ 1225 h 2449"/>
                <a:gd name="T76" fmla="*/ 2024 w 2449"/>
                <a:gd name="T77" fmla="*/ 1474 h 2449"/>
                <a:gd name="T78" fmla="*/ 1918 w 2449"/>
                <a:gd name="T79" fmla="*/ 1693 h 2449"/>
                <a:gd name="T80" fmla="*/ 1757 w 2449"/>
                <a:gd name="T81" fmla="*/ 1870 h 2449"/>
                <a:gd name="T82" fmla="*/ 1550 w 2449"/>
                <a:gd name="T83" fmla="*/ 1996 h 2449"/>
                <a:gd name="T84" fmla="*/ 1310 w 2449"/>
                <a:gd name="T85" fmla="*/ 2058 h 2449"/>
                <a:gd name="T86" fmla="*/ 1055 w 2449"/>
                <a:gd name="T87" fmla="*/ 2045 h 2449"/>
                <a:gd name="T88" fmla="*/ 825 w 2449"/>
                <a:gd name="T89" fmla="*/ 1961 h 2449"/>
                <a:gd name="T90" fmla="*/ 632 w 2449"/>
                <a:gd name="T91" fmla="*/ 1817 h 2449"/>
                <a:gd name="T92" fmla="*/ 488 w 2449"/>
                <a:gd name="T93" fmla="*/ 1623 h 2449"/>
                <a:gd name="T94" fmla="*/ 403 w 2449"/>
                <a:gd name="T95" fmla="*/ 1393 h 2449"/>
                <a:gd name="T96" fmla="*/ 391 w 2449"/>
                <a:gd name="T97" fmla="*/ 1139 h 2449"/>
                <a:gd name="T98" fmla="*/ 453 w 2449"/>
                <a:gd name="T99" fmla="*/ 899 h 2449"/>
                <a:gd name="T100" fmla="*/ 578 w 2449"/>
                <a:gd name="T101" fmla="*/ 692 h 2449"/>
                <a:gd name="T102" fmla="*/ 756 w 2449"/>
                <a:gd name="T103" fmla="*/ 530 h 2449"/>
                <a:gd name="T104" fmla="*/ 975 w 2449"/>
                <a:gd name="T105" fmla="*/ 425 h 2449"/>
                <a:gd name="T106" fmla="*/ 1224 w 2449"/>
                <a:gd name="T107" fmla="*/ 387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9" h="2449">
                  <a:moveTo>
                    <a:pt x="1224" y="0"/>
                  </a:moveTo>
                  <a:lnTo>
                    <a:pt x="1287" y="2"/>
                  </a:lnTo>
                  <a:lnTo>
                    <a:pt x="1349" y="6"/>
                  </a:lnTo>
                  <a:lnTo>
                    <a:pt x="1411" y="14"/>
                  </a:lnTo>
                  <a:lnTo>
                    <a:pt x="1471" y="25"/>
                  </a:lnTo>
                  <a:lnTo>
                    <a:pt x="1530" y="38"/>
                  </a:lnTo>
                  <a:lnTo>
                    <a:pt x="1589" y="55"/>
                  </a:lnTo>
                  <a:lnTo>
                    <a:pt x="1645" y="75"/>
                  </a:lnTo>
                  <a:lnTo>
                    <a:pt x="1701" y="96"/>
                  </a:lnTo>
                  <a:lnTo>
                    <a:pt x="1755" y="121"/>
                  </a:lnTo>
                  <a:lnTo>
                    <a:pt x="1807" y="148"/>
                  </a:lnTo>
                  <a:lnTo>
                    <a:pt x="1859" y="178"/>
                  </a:lnTo>
                  <a:lnTo>
                    <a:pt x="1908" y="209"/>
                  </a:lnTo>
                  <a:lnTo>
                    <a:pt x="1957" y="243"/>
                  </a:lnTo>
                  <a:lnTo>
                    <a:pt x="2003" y="279"/>
                  </a:lnTo>
                  <a:lnTo>
                    <a:pt x="2048" y="318"/>
                  </a:lnTo>
                  <a:lnTo>
                    <a:pt x="2090" y="359"/>
                  </a:lnTo>
                  <a:lnTo>
                    <a:pt x="2130" y="401"/>
                  </a:lnTo>
                  <a:lnTo>
                    <a:pt x="2169" y="446"/>
                  </a:lnTo>
                  <a:lnTo>
                    <a:pt x="2205" y="492"/>
                  </a:lnTo>
                  <a:lnTo>
                    <a:pt x="2239" y="540"/>
                  </a:lnTo>
                  <a:lnTo>
                    <a:pt x="2271" y="590"/>
                  </a:lnTo>
                  <a:lnTo>
                    <a:pt x="2301" y="641"/>
                  </a:lnTo>
                  <a:lnTo>
                    <a:pt x="2328" y="694"/>
                  </a:lnTo>
                  <a:lnTo>
                    <a:pt x="2352" y="747"/>
                  </a:lnTo>
                  <a:lnTo>
                    <a:pt x="2374" y="804"/>
                  </a:lnTo>
                  <a:lnTo>
                    <a:pt x="2394" y="860"/>
                  </a:lnTo>
                  <a:lnTo>
                    <a:pt x="2410" y="919"/>
                  </a:lnTo>
                  <a:lnTo>
                    <a:pt x="2424" y="977"/>
                  </a:lnTo>
                  <a:lnTo>
                    <a:pt x="2435" y="1038"/>
                  </a:lnTo>
                  <a:lnTo>
                    <a:pt x="2442" y="1100"/>
                  </a:lnTo>
                  <a:lnTo>
                    <a:pt x="2447" y="1161"/>
                  </a:lnTo>
                  <a:lnTo>
                    <a:pt x="2449" y="1225"/>
                  </a:lnTo>
                  <a:lnTo>
                    <a:pt x="2447" y="1287"/>
                  </a:lnTo>
                  <a:lnTo>
                    <a:pt x="2442" y="1350"/>
                  </a:lnTo>
                  <a:lnTo>
                    <a:pt x="2435" y="1411"/>
                  </a:lnTo>
                  <a:lnTo>
                    <a:pt x="2424" y="1471"/>
                  </a:lnTo>
                  <a:lnTo>
                    <a:pt x="2410" y="1530"/>
                  </a:lnTo>
                  <a:lnTo>
                    <a:pt x="2394" y="1589"/>
                  </a:lnTo>
                  <a:lnTo>
                    <a:pt x="2374" y="1645"/>
                  </a:lnTo>
                  <a:lnTo>
                    <a:pt x="2352" y="1701"/>
                  </a:lnTo>
                  <a:lnTo>
                    <a:pt x="2328" y="1755"/>
                  </a:lnTo>
                  <a:lnTo>
                    <a:pt x="2301" y="1808"/>
                  </a:lnTo>
                  <a:lnTo>
                    <a:pt x="2271" y="1859"/>
                  </a:lnTo>
                  <a:lnTo>
                    <a:pt x="2239" y="1908"/>
                  </a:lnTo>
                  <a:lnTo>
                    <a:pt x="2205" y="1957"/>
                  </a:lnTo>
                  <a:lnTo>
                    <a:pt x="2169" y="2003"/>
                  </a:lnTo>
                  <a:lnTo>
                    <a:pt x="2130" y="2048"/>
                  </a:lnTo>
                  <a:lnTo>
                    <a:pt x="2090" y="2090"/>
                  </a:lnTo>
                  <a:lnTo>
                    <a:pt x="2048" y="2130"/>
                  </a:lnTo>
                  <a:lnTo>
                    <a:pt x="2003" y="2169"/>
                  </a:lnTo>
                  <a:lnTo>
                    <a:pt x="1957" y="2205"/>
                  </a:lnTo>
                  <a:lnTo>
                    <a:pt x="1908" y="2239"/>
                  </a:lnTo>
                  <a:lnTo>
                    <a:pt x="1859" y="2272"/>
                  </a:lnTo>
                  <a:lnTo>
                    <a:pt x="1807" y="2301"/>
                  </a:lnTo>
                  <a:lnTo>
                    <a:pt x="1755" y="2328"/>
                  </a:lnTo>
                  <a:lnTo>
                    <a:pt x="1701" y="2352"/>
                  </a:lnTo>
                  <a:lnTo>
                    <a:pt x="1645" y="2375"/>
                  </a:lnTo>
                  <a:lnTo>
                    <a:pt x="1589" y="2394"/>
                  </a:lnTo>
                  <a:lnTo>
                    <a:pt x="1530" y="2410"/>
                  </a:lnTo>
                  <a:lnTo>
                    <a:pt x="1471" y="2424"/>
                  </a:lnTo>
                  <a:lnTo>
                    <a:pt x="1411" y="2435"/>
                  </a:lnTo>
                  <a:lnTo>
                    <a:pt x="1349" y="2442"/>
                  </a:lnTo>
                  <a:lnTo>
                    <a:pt x="1287" y="2447"/>
                  </a:lnTo>
                  <a:lnTo>
                    <a:pt x="1224" y="2449"/>
                  </a:lnTo>
                  <a:lnTo>
                    <a:pt x="1161" y="2447"/>
                  </a:lnTo>
                  <a:lnTo>
                    <a:pt x="1099" y="2442"/>
                  </a:lnTo>
                  <a:lnTo>
                    <a:pt x="1038" y="2435"/>
                  </a:lnTo>
                  <a:lnTo>
                    <a:pt x="977" y="2424"/>
                  </a:lnTo>
                  <a:lnTo>
                    <a:pt x="918" y="2410"/>
                  </a:lnTo>
                  <a:lnTo>
                    <a:pt x="860" y="2394"/>
                  </a:lnTo>
                  <a:lnTo>
                    <a:pt x="803" y="2375"/>
                  </a:lnTo>
                  <a:lnTo>
                    <a:pt x="747" y="2352"/>
                  </a:lnTo>
                  <a:lnTo>
                    <a:pt x="694" y="2328"/>
                  </a:lnTo>
                  <a:lnTo>
                    <a:pt x="640" y="2301"/>
                  </a:lnTo>
                  <a:lnTo>
                    <a:pt x="589" y="2272"/>
                  </a:lnTo>
                  <a:lnTo>
                    <a:pt x="539" y="2239"/>
                  </a:lnTo>
                  <a:lnTo>
                    <a:pt x="492" y="2205"/>
                  </a:lnTo>
                  <a:lnTo>
                    <a:pt x="446" y="2169"/>
                  </a:lnTo>
                  <a:lnTo>
                    <a:pt x="401" y="2130"/>
                  </a:lnTo>
                  <a:lnTo>
                    <a:pt x="359" y="2090"/>
                  </a:lnTo>
                  <a:lnTo>
                    <a:pt x="318" y="2048"/>
                  </a:lnTo>
                  <a:lnTo>
                    <a:pt x="279" y="2003"/>
                  </a:lnTo>
                  <a:lnTo>
                    <a:pt x="243" y="1957"/>
                  </a:lnTo>
                  <a:lnTo>
                    <a:pt x="209" y="1908"/>
                  </a:lnTo>
                  <a:lnTo>
                    <a:pt x="177" y="1859"/>
                  </a:lnTo>
                  <a:lnTo>
                    <a:pt x="147" y="1808"/>
                  </a:lnTo>
                  <a:lnTo>
                    <a:pt x="121" y="1755"/>
                  </a:lnTo>
                  <a:lnTo>
                    <a:pt x="96" y="1701"/>
                  </a:lnTo>
                  <a:lnTo>
                    <a:pt x="74" y="1645"/>
                  </a:lnTo>
                  <a:lnTo>
                    <a:pt x="55" y="1589"/>
                  </a:lnTo>
                  <a:lnTo>
                    <a:pt x="38" y="1530"/>
                  </a:lnTo>
                  <a:lnTo>
                    <a:pt x="25" y="1471"/>
                  </a:lnTo>
                  <a:lnTo>
                    <a:pt x="14" y="1411"/>
                  </a:lnTo>
                  <a:lnTo>
                    <a:pt x="6" y="1350"/>
                  </a:lnTo>
                  <a:lnTo>
                    <a:pt x="2" y="1287"/>
                  </a:lnTo>
                  <a:lnTo>
                    <a:pt x="0" y="1225"/>
                  </a:lnTo>
                  <a:lnTo>
                    <a:pt x="2" y="1161"/>
                  </a:lnTo>
                  <a:lnTo>
                    <a:pt x="6" y="1100"/>
                  </a:lnTo>
                  <a:lnTo>
                    <a:pt x="14" y="1038"/>
                  </a:lnTo>
                  <a:lnTo>
                    <a:pt x="25" y="977"/>
                  </a:lnTo>
                  <a:lnTo>
                    <a:pt x="38" y="919"/>
                  </a:lnTo>
                  <a:lnTo>
                    <a:pt x="55" y="860"/>
                  </a:lnTo>
                  <a:lnTo>
                    <a:pt x="74" y="804"/>
                  </a:lnTo>
                  <a:lnTo>
                    <a:pt x="96" y="747"/>
                  </a:lnTo>
                  <a:lnTo>
                    <a:pt x="121" y="694"/>
                  </a:lnTo>
                  <a:lnTo>
                    <a:pt x="147" y="641"/>
                  </a:lnTo>
                  <a:lnTo>
                    <a:pt x="177" y="590"/>
                  </a:lnTo>
                  <a:lnTo>
                    <a:pt x="209" y="540"/>
                  </a:lnTo>
                  <a:lnTo>
                    <a:pt x="243" y="492"/>
                  </a:lnTo>
                  <a:lnTo>
                    <a:pt x="279" y="446"/>
                  </a:lnTo>
                  <a:lnTo>
                    <a:pt x="318" y="401"/>
                  </a:lnTo>
                  <a:lnTo>
                    <a:pt x="359" y="359"/>
                  </a:lnTo>
                  <a:lnTo>
                    <a:pt x="401" y="318"/>
                  </a:lnTo>
                  <a:lnTo>
                    <a:pt x="446" y="279"/>
                  </a:lnTo>
                  <a:lnTo>
                    <a:pt x="492" y="243"/>
                  </a:lnTo>
                  <a:lnTo>
                    <a:pt x="539" y="209"/>
                  </a:lnTo>
                  <a:lnTo>
                    <a:pt x="589" y="178"/>
                  </a:lnTo>
                  <a:lnTo>
                    <a:pt x="640" y="148"/>
                  </a:lnTo>
                  <a:lnTo>
                    <a:pt x="694" y="121"/>
                  </a:lnTo>
                  <a:lnTo>
                    <a:pt x="747" y="96"/>
                  </a:lnTo>
                  <a:lnTo>
                    <a:pt x="803" y="75"/>
                  </a:lnTo>
                  <a:lnTo>
                    <a:pt x="860" y="55"/>
                  </a:lnTo>
                  <a:lnTo>
                    <a:pt x="918" y="38"/>
                  </a:lnTo>
                  <a:lnTo>
                    <a:pt x="977" y="25"/>
                  </a:lnTo>
                  <a:lnTo>
                    <a:pt x="1038" y="14"/>
                  </a:lnTo>
                  <a:lnTo>
                    <a:pt x="1099" y="6"/>
                  </a:lnTo>
                  <a:lnTo>
                    <a:pt x="1161" y="2"/>
                  </a:lnTo>
                  <a:lnTo>
                    <a:pt x="1224" y="0"/>
                  </a:lnTo>
                  <a:close/>
                  <a:moveTo>
                    <a:pt x="784" y="814"/>
                  </a:moveTo>
                  <a:lnTo>
                    <a:pt x="1664" y="814"/>
                  </a:lnTo>
                  <a:lnTo>
                    <a:pt x="1673" y="815"/>
                  </a:lnTo>
                  <a:lnTo>
                    <a:pt x="1682" y="817"/>
                  </a:lnTo>
                  <a:lnTo>
                    <a:pt x="1689" y="821"/>
                  </a:lnTo>
                  <a:lnTo>
                    <a:pt x="1696" y="827"/>
                  </a:lnTo>
                  <a:lnTo>
                    <a:pt x="1703" y="834"/>
                  </a:lnTo>
                  <a:lnTo>
                    <a:pt x="1707" y="841"/>
                  </a:lnTo>
                  <a:lnTo>
                    <a:pt x="1709" y="850"/>
                  </a:lnTo>
                  <a:lnTo>
                    <a:pt x="1710" y="859"/>
                  </a:lnTo>
                  <a:lnTo>
                    <a:pt x="1710" y="1451"/>
                  </a:lnTo>
                  <a:lnTo>
                    <a:pt x="1709" y="1460"/>
                  </a:lnTo>
                  <a:lnTo>
                    <a:pt x="1707" y="1468"/>
                  </a:lnTo>
                  <a:lnTo>
                    <a:pt x="1703" y="1476"/>
                  </a:lnTo>
                  <a:lnTo>
                    <a:pt x="1696" y="1482"/>
                  </a:lnTo>
                  <a:lnTo>
                    <a:pt x="1689" y="1488"/>
                  </a:lnTo>
                  <a:lnTo>
                    <a:pt x="1682" y="1492"/>
                  </a:lnTo>
                  <a:lnTo>
                    <a:pt x="1673" y="1495"/>
                  </a:lnTo>
                  <a:lnTo>
                    <a:pt x="1664" y="1496"/>
                  </a:lnTo>
                  <a:lnTo>
                    <a:pt x="1347" y="1496"/>
                  </a:lnTo>
                  <a:lnTo>
                    <a:pt x="1347" y="1584"/>
                  </a:lnTo>
                  <a:lnTo>
                    <a:pt x="1422" y="1584"/>
                  </a:lnTo>
                  <a:lnTo>
                    <a:pt x="1429" y="1585"/>
                  </a:lnTo>
                  <a:lnTo>
                    <a:pt x="1435" y="1586"/>
                  </a:lnTo>
                  <a:lnTo>
                    <a:pt x="1441" y="1589"/>
                  </a:lnTo>
                  <a:lnTo>
                    <a:pt x="1446" y="1592"/>
                  </a:lnTo>
                  <a:lnTo>
                    <a:pt x="1450" y="1596"/>
                  </a:lnTo>
                  <a:lnTo>
                    <a:pt x="1454" y="1600"/>
                  </a:lnTo>
                  <a:lnTo>
                    <a:pt x="1456" y="1605"/>
                  </a:lnTo>
                  <a:lnTo>
                    <a:pt x="1456" y="1610"/>
                  </a:lnTo>
                  <a:lnTo>
                    <a:pt x="1456" y="1635"/>
                  </a:lnTo>
                  <a:lnTo>
                    <a:pt x="991" y="1635"/>
                  </a:lnTo>
                  <a:lnTo>
                    <a:pt x="991" y="1610"/>
                  </a:lnTo>
                  <a:lnTo>
                    <a:pt x="992" y="1605"/>
                  </a:lnTo>
                  <a:lnTo>
                    <a:pt x="994" y="1600"/>
                  </a:lnTo>
                  <a:lnTo>
                    <a:pt x="997" y="1596"/>
                  </a:lnTo>
                  <a:lnTo>
                    <a:pt x="1001" y="1592"/>
                  </a:lnTo>
                  <a:lnTo>
                    <a:pt x="1008" y="1589"/>
                  </a:lnTo>
                  <a:lnTo>
                    <a:pt x="1013" y="1586"/>
                  </a:lnTo>
                  <a:lnTo>
                    <a:pt x="1020" y="1585"/>
                  </a:lnTo>
                  <a:lnTo>
                    <a:pt x="1027" y="1584"/>
                  </a:lnTo>
                  <a:lnTo>
                    <a:pt x="1101" y="1584"/>
                  </a:lnTo>
                  <a:lnTo>
                    <a:pt x="1101" y="1496"/>
                  </a:lnTo>
                  <a:lnTo>
                    <a:pt x="784" y="1496"/>
                  </a:lnTo>
                  <a:lnTo>
                    <a:pt x="774" y="1495"/>
                  </a:lnTo>
                  <a:lnTo>
                    <a:pt x="766" y="1492"/>
                  </a:lnTo>
                  <a:lnTo>
                    <a:pt x="758" y="1488"/>
                  </a:lnTo>
                  <a:lnTo>
                    <a:pt x="752" y="1482"/>
                  </a:lnTo>
                  <a:lnTo>
                    <a:pt x="746" y="1476"/>
                  </a:lnTo>
                  <a:lnTo>
                    <a:pt x="742" y="1468"/>
                  </a:lnTo>
                  <a:lnTo>
                    <a:pt x="739" y="1460"/>
                  </a:lnTo>
                  <a:lnTo>
                    <a:pt x="738" y="1451"/>
                  </a:lnTo>
                  <a:lnTo>
                    <a:pt x="738" y="859"/>
                  </a:lnTo>
                  <a:lnTo>
                    <a:pt x="739" y="850"/>
                  </a:lnTo>
                  <a:lnTo>
                    <a:pt x="742" y="841"/>
                  </a:lnTo>
                  <a:lnTo>
                    <a:pt x="746" y="834"/>
                  </a:lnTo>
                  <a:lnTo>
                    <a:pt x="752" y="827"/>
                  </a:lnTo>
                  <a:lnTo>
                    <a:pt x="758" y="821"/>
                  </a:lnTo>
                  <a:lnTo>
                    <a:pt x="766" y="817"/>
                  </a:lnTo>
                  <a:lnTo>
                    <a:pt x="774" y="815"/>
                  </a:lnTo>
                  <a:lnTo>
                    <a:pt x="784" y="814"/>
                  </a:lnTo>
                  <a:close/>
                  <a:moveTo>
                    <a:pt x="788" y="872"/>
                  </a:moveTo>
                  <a:lnTo>
                    <a:pt x="1660" y="872"/>
                  </a:lnTo>
                  <a:lnTo>
                    <a:pt x="1660" y="1437"/>
                  </a:lnTo>
                  <a:lnTo>
                    <a:pt x="788" y="1437"/>
                  </a:lnTo>
                  <a:lnTo>
                    <a:pt x="788" y="872"/>
                  </a:lnTo>
                  <a:close/>
                  <a:moveTo>
                    <a:pt x="1224" y="387"/>
                  </a:moveTo>
                  <a:lnTo>
                    <a:pt x="1267" y="388"/>
                  </a:lnTo>
                  <a:lnTo>
                    <a:pt x="1310" y="391"/>
                  </a:lnTo>
                  <a:lnTo>
                    <a:pt x="1351" y="396"/>
                  </a:lnTo>
                  <a:lnTo>
                    <a:pt x="1393" y="403"/>
                  </a:lnTo>
                  <a:lnTo>
                    <a:pt x="1433" y="414"/>
                  </a:lnTo>
                  <a:lnTo>
                    <a:pt x="1474" y="425"/>
                  </a:lnTo>
                  <a:lnTo>
                    <a:pt x="1512" y="438"/>
                  </a:lnTo>
                  <a:lnTo>
                    <a:pt x="1550" y="453"/>
                  </a:lnTo>
                  <a:lnTo>
                    <a:pt x="1588" y="469"/>
                  </a:lnTo>
                  <a:lnTo>
                    <a:pt x="1624" y="488"/>
                  </a:lnTo>
                  <a:lnTo>
                    <a:pt x="1658" y="508"/>
                  </a:lnTo>
                  <a:lnTo>
                    <a:pt x="1692" y="530"/>
                  </a:lnTo>
                  <a:lnTo>
                    <a:pt x="1726" y="554"/>
                  </a:lnTo>
                  <a:lnTo>
                    <a:pt x="1757" y="578"/>
                  </a:lnTo>
                  <a:lnTo>
                    <a:pt x="1787" y="604"/>
                  </a:lnTo>
                  <a:lnTo>
                    <a:pt x="1817" y="632"/>
                  </a:lnTo>
                  <a:lnTo>
                    <a:pt x="1844" y="662"/>
                  </a:lnTo>
                  <a:lnTo>
                    <a:pt x="1870" y="692"/>
                  </a:lnTo>
                  <a:lnTo>
                    <a:pt x="1895" y="723"/>
                  </a:lnTo>
                  <a:lnTo>
                    <a:pt x="1918" y="757"/>
                  </a:lnTo>
                  <a:lnTo>
                    <a:pt x="1941" y="790"/>
                  </a:lnTo>
                  <a:lnTo>
                    <a:pt x="1961" y="825"/>
                  </a:lnTo>
                  <a:lnTo>
                    <a:pt x="1979" y="861"/>
                  </a:lnTo>
                  <a:lnTo>
                    <a:pt x="1996" y="899"/>
                  </a:lnTo>
                  <a:lnTo>
                    <a:pt x="2011" y="936"/>
                  </a:lnTo>
                  <a:lnTo>
                    <a:pt x="2024" y="975"/>
                  </a:lnTo>
                  <a:lnTo>
                    <a:pt x="2035" y="1015"/>
                  </a:lnTo>
                  <a:lnTo>
                    <a:pt x="2044" y="1056"/>
                  </a:lnTo>
                  <a:lnTo>
                    <a:pt x="2053" y="1096"/>
                  </a:lnTo>
                  <a:lnTo>
                    <a:pt x="2058" y="1139"/>
                  </a:lnTo>
                  <a:lnTo>
                    <a:pt x="2061" y="1181"/>
                  </a:lnTo>
                  <a:lnTo>
                    <a:pt x="2062" y="1225"/>
                  </a:lnTo>
                  <a:lnTo>
                    <a:pt x="2061" y="1268"/>
                  </a:lnTo>
                  <a:lnTo>
                    <a:pt x="2058" y="1310"/>
                  </a:lnTo>
                  <a:lnTo>
                    <a:pt x="2053" y="1352"/>
                  </a:lnTo>
                  <a:lnTo>
                    <a:pt x="2044" y="1393"/>
                  </a:lnTo>
                  <a:lnTo>
                    <a:pt x="2035" y="1433"/>
                  </a:lnTo>
                  <a:lnTo>
                    <a:pt x="2024" y="1474"/>
                  </a:lnTo>
                  <a:lnTo>
                    <a:pt x="2011" y="1512"/>
                  </a:lnTo>
                  <a:lnTo>
                    <a:pt x="1996" y="1550"/>
                  </a:lnTo>
                  <a:lnTo>
                    <a:pt x="1979" y="1588"/>
                  </a:lnTo>
                  <a:lnTo>
                    <a:pt x="1961" y="1623"/>
                  </a:lnTo>
                  <a:lnTo>
                    <a:pt x="1941" y="1658"/>
                  </a:lnTo>
                  <a:lnTo>
                    <a:pt x="1918" y="1693"/>
                  </a:lnTo>
                  <a:lnTo>
                    <a:pt x="1895" y="1725"/>
                  </a:lnTo>
                  <a:lnTo>
                    <a:pt x="1870" y="1757"/>
                  </a:lnTo>
                  <a:lnTo>
                    <a:pt x="1844" y="1787"/>
                  </a:lnTo>
                  <a:lnTo>
                    <a:pt x="1817" y="1817"/>
                  </a:lnTo>
                  <a:lnTo>
                    <a:pt x="1787" y="1844"/>
                  </a:lnTo>
                  <a:lnTo>
                    <a:pt x="1757" y="1870"/>
                  </a:lnTo>
                  <a:lnTo>
                    <a:pt x="1726" y="1895"/>
                  </a:lnTo>
                  <a:lnTo>
                    <a:pt x="1692" y="1919"/>
                  </a:lnTo>
                  <a:lnTo>
                    <a:pt x="1658" y="1941"/>
                  </a:lnTo>
                  <a:lnTo>
                    <a:pt x="1624" y="1961"/>
                  </a:lnTo>
                  <a:lnTo>
                    <a:pt x="1588" y="1979"/>
                  </a:lnTo>
                  <a:lnTo>
                    <a:pt x="1550" y="1996"/>
                  </a:lnTo>
                  <a:lnTo>
                    <a:pt x="1512" y="2011"/>
                  </a:lnTo>
                  <a:lnTo>
                    <a:pt x="1474" y="2024"/>
                  </a:lnTo>
                  <a:lnTo>
                    <a:pt x="1433" y="2036"/>
                  </a:lnTo>
                  <a:lnTo>
                    <a:pt x="1393" y="2045"/>
                  </a:lnTo>
                  <a:lnTo>
                    <a:pt x="1351" y="2053"/>
                  </a:lnTo>
                  <a:lnTo>
                    <a:pt x="1310" y="2058"/>
                  </a:lnTo>
                  <a:lnTo>
                    <a:pt x="1267" y="2061"/>
                  </a:lnTo>
                  <a:lnTo>
                    <a:pt x="1224" y="2062"/>
                  </a:lnTo>
                  <a:lnTo>
                    <a:pt x="1181" y="2061"/>
                  </a:lnTo>
                  <a:lnTo>
                    <a:pt x="1139" y="2058"/>
                  </a:lnTo>
                  <a:lnTo>
                    <a:pt x="1096" y="2053"/>
                  </a:lnTo>
                  <a:lnTo>
                    <a:pt x="1055" y="2045"/>
                  </a:lnTo>
                  <a:lnTo>
                    <a:pt x="1015" y="2036"/>
                  </a:lnTo>
                  <a:lnTo>
                    <a:pt x="975" y="2024"/>
                  </a:lnTo>
                  <a:lnTo>
                    <a:pt x="936" y="2011"/>
                  </a:lnTo>
                  <a:lnTo>
                    <a:pt x="899" y="1996"/>
                  </a:lnTo>
                  <a:lnTo>
                    <a:pt x="861" y="1979"/>
                  </a:lnTo>
                  <a:lnTo>
                    <a:pt x="825" y="1961"/>
                  </a:lnTo>
                  <a:lnTo>
                    <a:pt x="790" y="1941"/>
                  </a:lnTo>
                  <a:lnTo>
                    <a:pt x="756" y="1919"/>
                  </a:lnTo>
                  <a:lnTo>
                    <a:pt x="723" y="1895"/>
                  </a:lnTo>
                  <a:lnTo>
                    <a:pt x="692" y="1870"/>
                  </a:lnTo>
                  <a:lnTo>
                    <a:pt x="662" y="1844"/>
                  </a:lnTo>
                  <a:lnTo>
                    <a:pt x="632" y="1817"/>
                  </a:lnTo>
                  <a:lnTo>
                    <a:pt x="604" y="1787"/>
                  </a:lnTo>
                  <a:lnTo>
                    <a:pt x="578" y="1757"/>
                  </a:lnTo>
                  <a:lnTo>
                    <a:pt x="553" y="1725"/>
                  </a:lnTo>
                  <a:lnTo>
                    <a:pt x="529" y="1693"/>
                  </a:lnTo>
                  <a:lnTo>
                    <a:pt x="508" y="1658"/>
                  </a:lnTo>
                  <a:lnTo>
                    <a:pt x="488" y="1623"/>
                  </a:lnTo>
                  <a:lnTo>
                    <a:pt x="469" y="1588"/>
                  </a:lnTo>
                  <a:lnTo>
                    <a:pt x="453" y="1550"/>
                  </a:lnTo>
                  <a:lnTo>
                    <a:pt x="438" y="1512"/>
                  </a:lnTo>
                  <a:lnTo>
                    <a:pt x="424" y="1474"/>
                  </a:lnTo>
                  <a:lnTo>
                    <a:pt x="413" y="1433"/>
                  </a:lnTo>
                  <a:lnTo>
                    <a:pt x="403" y="1393"/>
                  </a:lnTo>
                  <a:lnTo>
                    <a:pt x="396" y="1352"/>
                  </a:lnTo>
                  <a:lnTo>
                    <a:pt x="391" y="1310"/>
                  </a:lnTo>
                  <a:lnTo>
                    <a:pt x="388" y="1268"/>
                  </a:lnTo>
                  <a:lnTo>
                    <a:pt x="386" y="1225"/>
                  </a:lnTo>
                  <a:lnTo>
                    <a:pt x="388" y="1181"/>
                  </a:lnTo>
                  <a:lnTo>
                    <a:pt x="391" y="1139"/>
                  </a:lnTo>
                  <a:lnTo>
                    <a:pt x="396" y="1096"/>
                  </a:lnTo>
                  <a:lnTo>
                    <a:pt x="403" y="1056"/>
                  </a:lnTo>
                  <a:lnTo>
                    <a:pt x="413" y="1015"/>
                  </a:lnTo>
                  <a:lnTo>
                    <a:pt x="424" y="975"/>
                  </a:lnTo>
                  <a:lnTo>
                    <a:pt x="438" y="936"/>
                  </a:lnTo>
                  <a:lnTo>
                    <a:pt x="453" y="899"/>
                  </a:lnTo>
                  <a:lnTo>
                    <a:pt x="469" y="861"/>
                  </a:lnTo>
                  <a:lnTo>
                    <a:pt x="488" y="825"/>
                  </a:lnTo>
                  <a:lnTo>
                    <a:pt x="508" y="790"/>
                  </a:lnTo>
                  <a:lnTo>
                    <a:pt x="529" y="757"/>
                  </a:lnTo>
                  <a:lnTo>
                    <a:pt x="553" y="723"/>
                  </a:lnTo>
                  <a:lnTo>
                    <a:pt x="578" y="692"/>
                  </a:lnTo>
                  <a:lnTo>
                    <a:pt x="604" y="662"/>
                  </a:lnTo>
                  <a:lnTo>
                    <a:pt x="632" y="632"/>
                  </a:lnTo>
                  <a:lnTo>
                    <a:pt x="662" y="604"/>
                  </a:lnTo>
                  <a:lnTo>
                    <a:pt x="692" y="578"/>
                  </a:lnTo>
                  <a:lnTo>
                    <a:pt x="723" y="554"/>
                  </a:lnTo>
                  <a:lnTo>
                    <a:pt x="756" y="530"/>
                  </a:lnTo>
                  <a:lnTo>
                    <a:pt x="790" y="508"/>
                  </a:lnTo>
                  <a:lnTo>
                    <a:pt x="825" y="488"/>
                  </a:lnTo>
                  <a:lnTo>
                    <a:pt x="861" y="469"/>
                  </a:lnTo>
                  <a:lnTo>
                    <a:pt x="899" y="453"/>
                  </a:lnTo>
                  <a:lnTo>
                    <a:pt x="936" y="438"/>
                  </a:lnTo>
                  <a:lnTo>
                    <a:pt x="975" y="425"/>
                  </a:lnTo>
                  <a:lnTo>
                    <a:pt x="1015" y="414"/>
                  </a:lnTo>
                  <a:lnTo>
                    <a:pt x="1055" y="403"/>
                  </a:lnTo>
                  <a:lnTo>
                    <a:pt x="1096" y="396"/>
                  </a:lnTo>
                  <a:lnTo>
                    <a:pt x="1139"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PA_任意多边形 10"/>
            <p:cNvSpPr>
              <a:spLocks noChangeAspect="1" noEditPoints="1"/>
            </p:cNvSpPr>
            <p:nvPr>
              <p:custDataLst>
                <p:tags r:id="rId9"/>
              </p:custDataLst>
            </p:nvPr>
          </p:nvSpPr>
          <p:spPr bwMode="auto">
            <a:xfrm>
              <a:off x="6716698" y="6368480"/>
              <a:ext cx="388300" cy="388300"/>
            </a:xfrm>
            <a:custGeom>
              <a:avLst/>
              <a:gdLst>
                <a:gd name="T0" fmla="*/ 1588 w 2449"/>
                <a:gd name="T1" fmla="*/ 55 h 2449"/>
                <a:gd name="T2" fmla="*/ 1957 w 2449"/>
                <a:gd name="T3" fmla="*/ 244 h 2449"/>
                <a:gd name="T4" fmla="*/ 2240 w 2449"/>
                <a:gd name="T5" fmla="*/ 541 h 2449"/>
                <a:gd name="T6" fmla="*/ 2410 w 2449"/>
                <a:gd name="T7" fmla="*/ 919 h 2449"/>
                <a:gd name="T8" fmla="*/ 2443 w 2449"/>
                <a:gd name="T9" fmla="*/ 1349 h 2449"/>
                <a:gd name="T10" fmla="*/ 2328 w 2449"/>
                <a:gd name="T11" fmla="*/ 1755 h 2449"/>
                <a:gd name="T12" fmla="*/ 2090 w 2449"/>
                <a:gd name="T13" fmla="*/ 2090 h 2449"/>
                <a:gd name="T14" fmla="*/ 1755 w 2449"/>
                <a:gd name="T15" fmla="*/ 2328 h 2449"/>
                <a:gd name="T16" fmla="*/ 1349 w 2449"/>
                <a:gd name="T17" fmla="*/ 2443 h 2449"/>
                <a:gd name="T18" fmla="*/ 919 w 2449"/>
                <a:gd name="T19" fmla="*/ 2411 h 2449"/>
                <a:gd name="T20" fmla="*/ 540 w 2449"/>
                <a:gd name="T21" fmla="*/ 2240 h 2449"/>
                <a:gd name="T22" fmla="*/ 243 w 2449"/>
                <a:gd name="T23" fmla="*/ 1957 h 2449"/>
                <a:gd name="T24" fmla="*/ 55 w 2449"/>
                <a:gd name="T25" fmla="*/ 1589 h 2449"/>
                <a:gd name="T26" fmla="*/ 2 w 2449"/>
                <a:gd name="T27" fmla="*/ 1162 h 2449"/>
                <a:gd name="T28" fmla="*/ 96 w 2449"/>
                <a:gd name="T29" fmla="*/ 748 h 2449"/>
                <a:gd name="T30" fmla="*/ 318 w 2449"/>
                <a:gd name="T31" fmla="*/ 401 h 2449"/>
                <a:gd name="T32" fmla="*/ 641 w 2449"/>
                <a:gd name="T33" fmla="*/ 148 h 2449"/>
                <a:gd name="T34" fmla="*/ 1038 w 2449"/>
                <a:gd name="T35" fmla="*/ 14 h 2449"/>
                <a:gd name="T36" fmla="*/ 1501 w 2449"/>
                <a:gd name="T37" fmla="*/ 759 h 2449"/>
                <a:gd name="T38" fmla="*/ 1521 w 2449"/>
                <a:gd name="T39" fmla="*/ 797 h 2449"/>
                <a:gd name="T40" fmla="*/ 1487 w 2449"/>
                <a:gd name="T41" fmla="*/ 824 h 2449"/>
                <a:gd name="T42" fmla="*/ 930 w 2449"/>
                <a:gd name="T43" fmla="*/ 804 h 2449"/>
                <a:gd name="T44" fmla="*/ 942 w 2449"/>
                <a:gd name="T45" fmla="*/ 762 h 2449"/>
                <a:gd name="T46" fmla="*/ 1501 w 2449"/>
                <a:gd name="T47" fmla="*/ 1628 h 2449"/>
                <a:gd name="T48" fmla="*/ 1521 w 2449"/>
                <a:gd name="T49" fmla="*/ 1665 h 2449"/>
                <a:gd name="T50" fmla="*/ 1487 w 2449"/>
                <a:gd name="T51" fmla="*/ 1692 h 2449"/>
                <a:gd name="T52" fmla="*/ 930 w 2449"/>
                <a:gd name="T53" fmla="*/ 1672 h 2449"/>
                <a:gd name="T54" fmla="*/ 942 w 2449"/>
                <a:gd name="T55" fmla="*/ 1631 h 2449"/>
                <a:gd name="T56" fmla="*/ 1443 w 2449"/>
                <a:gd name="T57" fmla="*/ 915 h 2449"/>
                <a:gd name="T58" fmla="*/ 1402 w 2449"/>
                <a:gd name="T59" fmla="*/ 1054 h 2449"/>
                <a:gd name="T60" fmla="*/ 1338 w 2449"/>
                <a:gd name="T61" fmla="*/ 1151 h 2449"/>
                <a:gd name="T62" fmla="*/ 1303 w 2449"/>
                <a:gd name="T63" fmla="*/ 1224 h 2449"/>
                <a:gd name="T64" fmla="*/ 1343 w 2449"/>
                <a:gd name="T65" fmla="*/ 1303 h 2449"/>
                <a:gd name="T66" fmla="*/ 1405 w 2449"/>
                <a:gd name="T67" fmla="*/ 1402 h 2449"/>
                <a:gd name="T68" fmla="*/ 1444 w 2449"/>
                <a:gd name="T69" fmla="*/ 1536 h 2449"/>
                <a:gd name="T70" fmla="*/ 998 w 2449"/>
                <a:gd name="T71" fmla="*/ 1534 h 2449"/>
                <a:gd name="T72" fmla="*/ 1040 w 2449"/>
                <a:gd name="T73" fmla="*/ 1397 h 2449"/>
                <a:gd name="T74" fmla="*/ 1102 w 2449"/>
                <a:gd name="T75" fmla="*/ 1300 h 2449"/>
                <a:gd name="T76" fmla="*/ 1135 w 2449"/>
                <a:gd name="T77" fmla="*/ 1253 h 2449"/>
                <a:gd name="T78" fmla="*/ 1136 w 2449"/>
                <a:gd name="T79" fmla="*/ 1203 h 2449"/>
                <a:gd name="T80" fmla="*/ 1099 w 2449"/>
                <a:gd name="T81" fmla="*/ 1145 h 2449"/>
                <a:gd name="T82" fmla="*/ 1033 w 2449"/>
                <a:gd name="T83" fmla="*/ 1038 h 2449"/>
                <a:gd name="T84" fmla="*/ 995 w 2449"/>
                <a:gd name="T85" fmla="*/ 893 h 2449"/>
                <a:gd name="T86" fmla="*/ 1352 w 2449"/>
                <a:gd name="T87" fmla="*/ 396 h 2449"/>
                <a:gd name="T88" fmla="*/ 1624 w 2449"/>
                <a:gd name="T89" fmla="*/ 488 h 2449"/>
                <a:gd name="T90" fmla="*/ 1845 w 2449"/>
                <a:gd name="T91" fmla="*/ 662 h 2449"/>
                <a:gd name="T92" fmla="*/ 1996 w 2449"/>
                <a:gd name="T93" fmla="*/ 899 h 2449"/>
                <a:gd name="T94" fmla="*/ 2060 w 2449"/>
                <a:gd name="T95" fmla="*/ 1181 h 2449"/>
                <a:gd name="T96" fmla="*/ 2024 w 2449"/>
                <a:gd name="T97" fmla="*/ 1474 h 2449"/>
                <a:gd name="T98" fmla="*/ 1896 w 2449"/>
                <a:gd name="T99" fmla="*/ 1726 h 2449"/>
                <a:gd name="T100" fmla="*/ 1692 w 2449"/>
                <a:gd name="T101" fmla="*/ 1919 h 2449"/>
                <a:gd name="T102" fmla="*/ 1434 w 2449"/>
                <a:gd name="T103" fmla="*/ 2035 h 2449"/>
                <a:gd name="T104" fmla="*/ 1138 w 2449"/>
                <a:gd name="T105" fmla="*/ 2058 h 2449"/>
                <a:gd name="T106" fmla="*/ 861 w 2449"/>
                <a:gd name="T107" fmla="*/ 1980 h 2449"/>
                <a:gd name="T108" fmla="*/ 632 w 2449"/>
                <a:gd name="T109" fmla="*/ 1817 h 2449"/>
                <a:gd name="T110" fmla="*/ 470 w 2449"/>
                <a:gd name="T111" fmla="*/ 1588 h 2449"/>
                <a:gd name="T112" fmla="*/ 391 w 2449"/>
                <a:gd name="T113" fmla="*/ 1310 h 2449"/>
                <a:gd name="T114" fmla="*/ 413 w 2449"/>
                <a:gd name="T115" fmla="*/ 1016 h 2449"/>
                <a:gd name="T116" fmla="*/ 530 w 2449"/>
                <a:gd name="T117" fmla="*/ 756 h 2449"/>
                <a:gd name="T118" fmla="*/ 723 w 2449"/>
                <a:gd name="T119" fmla="*/ 554 h 2449"/>
                <a:gd name="T120" fmla="*/ 975 w 2449"/>
                <a:gd name="T121" fmla="*/ 425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49" h="2449">
                  <a:moveTo>
                    <a:pt x="1224" y="0"/>
                  </a:moveTo>
                  <a:lnTo>
                    <a:pt x="1288" y="2"/>
                  </a:lnTo>
                  <a:lnTo>
                    <a:pt x="1349" y="7"/>
                  </a:lnTo>
                  <a:lnTo>
                    <a:pt x="1411" y="14"/>
                  </a:lnTo>
                  <a:lnTo>
                    <a:pt x="1471" y="25"/>
                  </a:lnTo>
                  <a:lnTo>
                    <a:pt x="1530" y="39"/>
                  </a:lnTo>
                  <a:lnTo>
                    <a:pt x="1588" y="55"/>
                  </a:lnTo>
                  <a:lnTo>
                    <a:pt x="1645" y="74"/>
                  </a:lnTo>
                  <a:lnTo>
                    <a:pt x="1701" y="97"/>
                  </a:lnTo>
                  <a:lnTo>
                    <a:pt x="1755" y="121"/>
                  </a:lnTo>
                  <a:lnTo>
                    <a:pt x="1808" y="148"/>
                  </a:lnTo>
                  <a:lnTo>
                    <a:pt x="1860" y="177"/>
                  </a:lnTo>
                  <a:lnTo>
                    <a:pt x="1909" y="210"/>
                  </a:lnTo>
                  <a:lnTo>
                    <a:pt x="1957" y="244"/>
                  </a:lnTo>
                  <a:lnTo>
                    <a:pt x="2003" y="280"/>
                  </a:lnTo>
                  <a:lnTo>
                    <a:pt x="2047" y="319"/>
                  </a:lnTo>
                  <a:lnTo>
                    <a:pt x="2090" y="359"/>
                  </a:lnTo>
                  <a:lnTo>
                    <a:pt x="2131" y="401"/>
                  </a:lnTo>
                  <a:lnTo>
                    <a:pt x="2169" y="446"/>
                  </a:lnTo>
                  <a:lnTo>
                    <a:pt x="2206" y="492"/>
                  </a:lnTo>
                  <a:lnTo>
                    <a:pt x="2240" y="541"/>
                  </a:lnTo>
                  <a:lnTo>
                    <a:pt x="2271" y="590"/>
                  </a:lnTo>
                  <a:lnTo>
                    <a:pt x="2300" y="641"/>
                  </a:lnTo>
                  <a:lnTo>
                    <a:pt x="2328" y="694"/>
                  </a:lnTo>
                  <a:lnTo>
                    <a:pt x="2353" y="748"/>
                  </a:lnTo>
                  <a:lnTo>
                    <a:pt x="2374" y="804"/>
                  </a:lnTo>
                  <a:lnTo>
                    <a:pt x="2393" y="860"/>
                  </a:lnTo>
                  <a:lnTo>
                    <a:pt x="2410" y="919"/>
                  </a:lnTo>
                  <a:lnTo>
                    <a:pt x="2424" y="978"/>
                  </a:lnTo>
                  <a:lnTo>
                    <a:pt x="2435" y="1038"/>
                  </a:lnTo>
                  <a:lnTo>
                    <a:pt x="2443" y="1099"/>
                  </a:lnTo>
                  <a:lnTo>
                    <a:pt x="2447" y="1162"/>
                  </a:lnTo>
                  <a:lnTo>
                    <a:pt x="2449" y="1224"/>
                  </a:lnTo>
                  <a:lnTo>
                    <a:pt x="2447" y="1288"/>
                  </a:lnTo>
                  <a:lnTo>
                    <a:pt x="2443" y="1349"/>
                  </a:lnTo>
                  <a:lnTo>
                    <a:pt x="2435" y="1411"/>
                  </a:lnTo>
                  <a:lnTo>
                    <a:pt x="2424" y="1472"/>
                  </a:lnTo>
                  <a:lnTo>
                    <a:pt x="2410" y="1530"/>
                  </a:lnTo>
                  <a:lnTo>
                    <a:pt x="2393" y="1589"/>
                  </a:lnTo>
                  <a:lnTo>
                    <a:pt x="2374" y="1645"/>
                  </a:lnTo>
                  <a:lnTo>
                    <a:pt x="2353" y="1701"/>
                  </a:lnTo>
                  <a:lnTo>
                    <a:pt x="2328" y="1755"/>
                  </a:lnTo>
                  <a:lnTo>
                    <a:pt x="2300" y="1807"/>
                  </a:lnTo>
                  <a:lnTo>
                    <a:pt x="2271" y="1859"/>
                  </a:lnTo>
                  <a:lnTo>
                    <a:pt x="2240" y="1909"/>
                  </a:lnTo>
                  <a:lnTo>
                    <a:pt x="2206" y="1957"/>
                  </a:lnTo>
                  <a:lnTo>
                    <a:pt x="2169" y="2003"/>
                  </a:lnTo>
                  <a:lnTo>
                    <a:pt x="2131" y="2048"/>
                  </a:lnTo>
                  <a:lnTo>
                    <a:pt x="2090" y="2090"/>
                  </a:lnTo>
                  <a:lnTo>
                    <a:pt x="2047" y="2130"/>
                  </a:lnTo>
                  <a:lnTo>
                    <a:pt x="2003" y="2170"/>
                  </a:lnTo>
                  <a:lnTo>
                    <a:pt x="1957" y="2206"/>
                  </a:lnTo>
                  <a:lnTo>
                    <a:pt x="1909" y="2240"/>
                  </a:lnTo>
                  <a:lnTo>
                    <a:pt x="1860" y="2271"/>
                  </a:lnTo>
                  <a:lnTo>
                    <a:pt x="1808" y="2301"/>
                  </a:lnTo>
                  <a:lnTo>
                    <a:pt x="1755" y="2328"/>
                  </a:lnTo>
                  <a:lnTo>
                    <a:pt x="1701" y="2353"/>
                  </a:lnTo>
                  <a:lnTo>
                    <a:pt x="1645" y="2374"/>
                  </a:lnTo>
                  <a:lnTo>
                    <a:pt x="1588" y="2394"/>
                  </a:lnTo>
                  <a:lnTo>
                    <a:pt x="1530" y="2411"/>
                  </a:lnTo>
                  <a:lnTo>
                    <a:pt x="1471" y="2424"/>
                  </a:lnTo>
                  <a:lnTo>
                    <a:pt x="1411" y="2435"/>
                  </a:lnTo>
                  <a:lnTo>
                    <a:pt x="1349" y="2443"/>
                  </a:lnTo>
                  <a:lnTo>
                    <a:pt x="1288" y="2447"/>
                  </a:lnTo>
                  <a:lnTo>
                    <a:pt x="1224" y="2449"/>
                  </a:lnTo>
                  <a:lnTo>
                    <a:pt x="1162" y="2447"/>
                  </a:lnTo>
                  <a:lnTo>
                    <a:pt x="1099" y="2443"/>
                  </a:lnTo>
                  <a:lnTo>
                    <a:pt x="1038" y="2435"/>
                  </a:lnTo>
                  <a:lnTo>
                    <a:pt x="978" y="2424"/>
                  </a:lnTo>
                  <a:lnTo>
                    <a:pt x="919" y="2411"/>
                  </a:lnTo>
                  <a:lnTo>
                    <a:pt x="860" y="2394"/>
                  </a:lnTo>
                  <a:lnTo>
                    <a:pt x="804" y="2374"/>
                  </a:lnTo>
                  <a:lnTo>
                    <a:pt x="748" y="2353"/>
                  </a:lnTo>
                  <a:lnTo>
                    <a:pt x="694" y="2328"/>
                  </a:lnTo>
                  <a:lnTo>
                    <a:pt x="641" y="2301"/>
                  </a:lnTo>
                  <a:lnTo>
                    <a:pt x="590" y="2271"/>
                  </a:lnTo>
                  <a:lnTo>
                    <a:pt x="540" y="2240"/>
                  </a:lnTo>
                  <a:lnTo>
                    <a:pt x="492" y="2206"/>
                  </a:lnTo>
                  <a:lnTo>
                    <a:pt x="445" y="2170"/>
                  </a:lnTo>
                  <a:lnTo>
                    <a:pt x="401" y="2130"/>
                  </a:lnTo>
                  <a:lnTo>
                    <a:pt x="359" y="2090"/>
                  </a:lnTo>
                  <a:lnTo>
                    <a:pt x="318" y="2048"/>
                  </a:lnTo>
                  <a:lnTo>
                    <a:pt x="280" y="2003"/>
                  </a:lnTo>
                  <a:lnTo>
                    <a:pt x="243" y="1957"/>
                  </a:lnTo>
                  <a:lnTo>
                    <a:pt x="209" y="1909"/>
                  </a:lnTo>
                  <a:lnTo>
                    <a:pt x="177" y="1859"/>
                  </a:lnTo>
                  <a:lnTo>
                    <a:pt x="148" y="1807"/>
                  </a:lnTo>
                  <a:lnTo>
                    <a:pt x="121" y="1755"/>
                  </a:lnTo>
                  <a:lnTo>
                    <a:pt x="96" y="1701"/>
                  </a:lnTo>
                  <a:lnTo>
                    <a:pt x="74" y="1645"/>
                  </a:lnTo>
                  <a:lnTo>
                    <a:pt x="55" y="1589"/>
                  </a:lnTo>
                  <a:lnTo>
                    <a:pt x="39" y="1530"/>
                  </a:lnTo>
                  <a:lnTo>
                    <a:pt x="25" y="1472"/>
                  </a:lnTo>
                  <a:lnTo>
                    <a:pt x="14" y="1411"/>
                  </a:lnTo>
                  <a:lnTo>
                    <a:pt x="7" y="1349"/>
                  </a:lnTo>
                  <a:lnTo>
                    <a:pt x="2" y="1288"/>
                  </a:lnTo>
                  <a:lnTo>
                    <a:pt x="0" y="1224"/>
                  </a:lnTo>
                  <a:lnTo>
                    <a:pt x="2" y="1162"/>
                  </a:lnTo>
                  <a:lnTo>
                    <a:pt x="7" y="1099"/>
                  </a:lnTo>
                  <a:lnTo>
                    <a:pt x="14" y="1038"/>
                  </a:lnTo>
                  <a:lnTo>
                    <a:pt x="25" y="978"/>
                  </a:lnTo>
                  <a:lnTo>
                    <a:pt x="39" y="919"/>
                  </a:lnTo>
                  <a:lnTo>
                    <a:pt x="55" y="860"/>
                  </a:lnTo>
                  <a:lnTo>
                    <a:pt x="74" y="804"/>
                  </a:lnTo>
                  <a:lnTo>
                    <a:pt x="96" y="748"/>
                  </a:lnTo>
                  <a:lnTo>
                    <a:pt x="121" y="694"/>
                  </a:lnTo>
                  <a:lnTo>
                    <a:pt x="148" y="641"/>
                  </a:lnTo>
                  <a:lnTo>
                    <a:pt x="177" y="590"/>
                  </a:lnTo>
                  <a:lnTo>
                    <a:pt x="209" y="541"/>
                  </a:lnTo>
                  <a:lnTo>
                    <a:pt x="243" y="492"/>
                  </a:lnTo>
                  <a:lnTo>
                    <a:pt x="280" y="446"/>
                  </a:lnTo>
                  <a:lnTo>
                    <a:pt x="318" y="401"/>
                  </a:lnTo>
                  <a:lnTo>
                    <a:pt x="359" y="359"/>
                  </a:lnTo>
                  <a:lnTo>
                    <a:pt x="401" y="319"/>
                  </a:lnTo>
                  <a:lnTo>
                    <a:pt x="445" y="280"/>
                  </a:lnTo>
                  <a:lnTo>
                    <a:pt x="492" y="244"/>
                  </a:lnTo>
                  <a:lnTo>
                    <a:pt x="540" y="210"/>
                  </a:lnTo>
                  <a:lnTo>
                    <a:pt x="590" y="177"/>
                  </a:lnTo>
                  <a:lnTo>
                    <a:pt x="641" y="148"/>
                  </a:lnTo>
                  <a:lnTo>
                    <a:pt x="694" y="121"/>
                  </a:lnTo>
                  <a:lnTo>
                    <a:pt x="748" y="97"/>
                  </a:lnTo>
                  <a:lnTo>
                    <a:pt x="804" y="74"/>
                  </a:lnTo>
                  <a:lnTo>
                    <a:pt x="860" y="55"/>
                  </a:lnTo>
                  <a:lnTo>
                    <a:pt x="919" y="39"/>
                  </a:lnTo>
                  <a:lnTo>
                    <a:pt x="978" y="25"/>
                  </a:lnTo>
                  <a:lnTo>
                    <a:pt x="1038" y="14"/>
                  </a:lnTo>
                  <a:lnTo>
                    <a:pt x="1099" y="7"/>
                  </a:lnTo>
                  <a:lnTo>
                    <a:pt x="1162" y="2"/>
                  </a:lnTo>
                  <a:lnTo>
                    <a:pt x="1224" y="0"/>
                  </a:lnTo>
                  <a:close/>
                  <a:moveTo>
                    <a:pt x="961" y="756"/>
                  </a:moveTo>
                  <a:lnTo>
                    <a:pt x="1487" y="756"/>
                  </a:lnTo>
                  <a:lnTo>
                    <a:pt x="1494" y="757"/>
                  </a:lnTo>
                  <a:lnTo>
                    <a:pt x="1501" y="759"/>
                  </a:lnTo>
                  <a:lnTo>
                    <a:pt x="1507" y="762"/>
                  </a:lnTo>
                  <a:lnTo>
                    <a:pt x="1512" y="766"/>
                  </a:lnTo>
                  <a:lnTo>
                    <a:pt x="1516" y="772"/>
                  </a:lnTo>
                  <a:lnTo>
                    <a:pt x="1519" y="778"/>
                  </a:lnTo>
                  <a:lnTo>
                    <a:pt x="1521" y="784"/>
                  </a:lnTo>
                  <a:lnTo>
                    <a:pt x="1522" y="791"/>
                  </a:lnTo>
                  <a:lnTo>
                    <a:pt x="1521" y="797"/>
                  </a:lnTo>
                  <a:lnTo>
                    <a:pt x="1519" y="804"/>
                  </a:lnTo>
                  <a:lnTo>
                    <a:pt x="1516" y="809"/>
                  </a:lnTo>
                  <a:lnTo>
                    <a:pt x="1512" y="814"/>
                  </a:lnTo>
                  <a:lnTo>
                    <a:pt x="1507" y="818"/>
                  </a:lnTo>
                  <a:lnTo>
                    <a:pt x="1501" y="822"/>
                  </a:lnTo>
                  <a:lnTo>
                    <a:pt x="1494" y="823"/>
                  </a:lnTo>
                  <a:lnTo>
                    <a:pt x="1487" y="824"/>
                  </a:lnTo>
                  <a:lnTo>
                    <a:pt x="961" y="824"/>
                  </a:lnTo>
                  <a:lnTo>
                    <a:pt x="954" y="823"/>
                  </a:lnTo>
                  <a:lnTo>
                    <a:pt x="948" y="822"/>
                  </a:lnTo>
                  <a:lnTo>
                    <a:pt x="942" y="818"/>
                  </a:lnTo>
                  <a:lnTo>
                    <a:pt x="938" y="814"/>
                  </a:lnTo>
                  <a:lnTo>
                    <a:pt x="933" y="809"/>
                  </a:lnTo>
                  <a:lnTo>
                    <a:pt x="930" y="804"/>
                  </a:lnTo>
                  <a:lnTo>
                    <a:pt x="928" y="797"/>
                  </a:lnTo>
                  <a:lnTo>
                    <a:pt x="928" y="791"/>
                  </a:lnTo>
                  <a:lnTo>
                    <a:pt x="928" y="784"/>
                  </a:lnTo>
                  <a:lnTo>
                    <a:pt x="930" y="778"/>
                  </a:lnTo>
                  <a:lnTo>
                    <a:pt x="933" y="772"/>
                  </a:lnTo>
                  <a:lnTo>
                    <a:pt x="938" y="766"/>
                  </a:lnTo>
                  <a:lnTo>
                    <a:pt x="942" y="762"/>
                  </a:lnTo>
                  <a:lnTo>
                    <a:pt x="948" y="759"/>
                  </a:lnTo>
                  <a:lnTo>
                    <a:pt x="954" y="757"/>
                  </a:lnTo>
                  <a:lnTo>
                    <a:pt x="961" y="756"/>
                  </a:lnTo>
                  <a:close/>
                  <a:moveTo>
                    <a:pt x="961" y="1625"/>
                  </a:moveTo>
                  <a:lnTo>
                    <a:pt x="1487" y="1625"/>
                  </a:lnTo>
                  <a:lnTo>
                    <a:pt x="1494" y="1626"/>
                  </a:lnTo>
                  <a:lnTo>
                    <a:pt x="1501" y="1628"/>
                  </a:lnTo>
                  <a:lnTo>
                    <a:pt x="1507" y="1631"/>
                  </a:lnTo>
                  <a:lnTo>
                    <a:pt x="1512" y="1635"/>
                  </a:lnTo>
                  <a:lnTo>
                    <a:pt x="1516" y="1640"/>
                  </a:lnTo>
                  <a:lnTo>
                    <a:pt x="1519" y="1646"/>
                  </a:lnTo>
                  <a:lnTo>
                    <a:pt x="1521" y="1652"/>
                  </a:lnTo>
                  <a:lnTo>
                    <a:pt x="1522" y="1659"/>
                  </a:lnTo>
                  <a:lnTo>
                    <a:pt x="1521" y="1665"/>
                  </a:lnTo>
                  <a:lnTo>
                    <a:pt x="1519" y="1672"/>
                  </a:lnTo>
                  <a:lnTo>
                    <a:pt x="1516" y="1677"/>
                  </a:lnTo>
                  <a:lnTo>
                    <a:pt x="1512" y="1682"/>
                  </a:lnTo>
                  <a:lnTo>
                    <a:pt x="1507" y="1686"/>
                  </a:lnTo>
                  <a:lnTo>
                    <a:pt x="1501" y="1689"/>
                  </a:lnTo>
                  <a:lnTo>
                    <a:pt x="1494" y="1691"/>
                  </a:lnTo>
                  <a:lnTo>
                    <a:pt x="1487" y="1692"/>
                  </a:lnTo>
                  <a:lnTo>
                    <a:pt x="961" y="1692"/>
                  </a:lnTo>
                  <a:lnTo>
                    <a:pt x="954" y="1691"/>
                  </a:lnTo>
                  <a:lnTo>
                    <a:pt x="948" y="1689"/>
                  </a:lnTo>
                  <a:lnTo>
                    <a:pt x="942" y="1686"/>
                  </a:lnTo>
                  <a:lnTo>
                    <a:pt x="938" y="1682"/>
                  </a:lnTo>
                  <a:lnTo>
                    <a:pt x="933" y="1677"/>
                  </a:lnTo>
                  <a:lnTo>
                    <a:pt x="930" y="1672"/>
                  </a:lnTo>
                  <a:lnTo>
                    <a:pt x="928" y="1665"/>
                  </a:lnTo>
                  <a:lnTo>
                    <a:pt x="928" y="1659"/>
                  </a:lnTo>
                  <a:lnTo>
                    <a:pt x="928" y="1652"/>
                  </a:lnTo>
                  <a:lnTo>
                    <a:pt x="930" y="1646"/>
                  </a:lnTo>
                  <a:lnTo>
                    <a:pt x="933" y="1640"/>
                  </a:lnTo>
                  <a:lnTo>
                    <a:pt x="938" y="1635"/>
                  </a:lnTo>
                  <a:lnTo>
                    <a:pt x="942" y="1631"/>
                  </a:lnTo>
                  <a:lnTo>
                    <a:pt x="948" y="1628"/>
                  </a:lnTo>
                  <a:lnTo>
                    <a:pt x="954" y="1626"/>
                  </a:lnTo>
                  <a:lnTo>
                    <a:pt x="961" y="1625"/>
                  </a:lnTo>
                  <a:close/>
                  <a:moveTo>
                    <a:pt x="1452" y="846"/>
                  </a:moveTo>
                  <a:lnTo>
                    <a:pt x="1450" y="869"/>
                  </a:lnTo>
                  <a:lnTo>
                    <a:pt x="1447" y="893"/>
                  </a:lnTo>
                  <a:lnTo>
                    <a:pt x="1443" y="915"/>
                  </a:lnTo>
                  <a:lnTo>
                    <a:pt x="1439" y="936"/>
                  </a:lnTo>
                  <a:lnTo>
                    <a:pt x="1435" y="957"/>
                  </a:lnTo>
                  <a:lnTo>
                    <a:pt x="1429" y="978"/>
                  </a:lnTo>
                  <a:lnTo>
                    <a:pt x="1423" y="998"/>
                  </a:lnTo>
                  <a:lnTo>
                    <a:pt x="1417" y="1018"/>
                  </a:lnTo>
                  <a:lnTo>
                    <a:pt x="1410" y="1036"/>
                  </a:lnTo>
                  <a:lnTo>
                    <a:pt x="1402" y="1054"/>
                  </a:lnTo>
                  <a:lnTo>
                    <a:pt x="1394" y="1071"/>
                  </a:lnTo>
                  <a:lnTo>
                    <a:pt x="1385" y="1087"/>
                  </a:lnTo>
                  <a:lnTo>
                    <a:pt x="1375" y="1102"/>
                  </a:lnTo>
                  <a:lnTo>
                    <a:pt x="1365" y="1116"/>
                  </a:lnTo>
                  <a:lnTo>
                    <a:pt x="1355" y="1130"/>
                  </a:lnTo>
                  <a:lnTo>
                    <a:pt x="1345" y="1143"/>
                  </a:lnTo>
                  <a:lnTo>
                    <a:pt x="1338" y="1151"/>
                  </a:lnTo>
                  <a:lnTo>
                    <a:pt x="1331" y="1158"/>
                  </a:lnTo>
                  <a:lnTo>
                    <a:pt x="1324" y="1166"/>
                  </a:lnTo>
                  <a:lnTo>
                    <a:pt x="1318" y="1174"/>
                  </a:lnTo>
                  <a:lnTo>
                    <a:pt x="1312" y="1185"/>
                  </a:lnTo>
                  <a:lnTo>
                    <a:pt x="1307" y="1198"/>
                  </a:lnTo>
                  <a:lnTo>
                    <a:pt x="1304" y="1210"/>
                  </a:lnTo>
                  <a:lnTo>
                    <a:pt x="1303" y="1224"/>
                  </a:lnTo>
                  <a:lnTo>
                    <a:pt x="1304" y="1237"/>
                  </a:lnTo>
                  <a:lnTo>
                    <a:pt x="1307" y="1249"/>
                  </a:lnTo>
                  <a:lnTo>
                    <a:pt x="1311" y="1261"/>
                  </a:lnTo>
                  <a:lnTo>
                    <a:pt x="1316" y="1271"/>
                  </a:lnTo>
                  <a:lnTo>
                    <a:pt x="1324" y="1283"/>
                  </a:lnTo>
                  <a:lnTo>
                    <a:pt x="1333" y="1293"/>
                  </a:lnTo>
                  <a:lnTo>
                    <a:pt x="1343" y="1303"/>
                  </a:lnTo>
                  <a:lnTo>
                    <a:pt x="1352" y="1313"/>
                  </a:lnTo>
                  <a:lnTo>
                    <a:pt x="1362" y="1326"/>
                  </a:lnTo>
                  <a:lnTo>
                    <a:pt x="1371" y="1339"/>
                  </a:lnTo>
                  <a:lnTo>
                    <a:pt x="1381" y="1354"/>
                  </a:lnTo>
                  <a:lnTo>
                    <a:pt x="1389" y="1369"/>
                  </a:lnTo>
                  <a:lnTo>
                    <a:pt x="1398" y="1385"/>
                  </a:lnTo>
                  <a:lnTo>
                    <a:pt x="1405" y="1402"/>
                  </a:lnTo>
                  <a:lnTo>
                    <a:pt x="1412" y="1419"/>
                  </a:lnTo>
                  <a:lnTo>
                    <a:pt x="1419" y="1437"/>
                  </a:lnTo>
                  <a:lnTo>
                    <a:pt x="1425" y="1455"/>
                  </a:lnTo>
                  <a:lnTo>
                    <a:pt x="1431" y="1475"/>
                  </a:lnTo>
                  <a:lnTo>
                    <a:pt x="1436" y="1495"/>
                  </a:lnTo>
                  <a:lnTo>
                    <a:pt x="1440" y="1515"/>
                  </a:lnTo>
                  <a:lnTo>
                    <a:pt x="1444" y="1536"/>
                  </a:lnTo>
                  <a:lnTo>
                    <a:pt x="1447" y="1557"/>
                  </a:lnTo>
                  <a:lnTo>
                    <a:pt x="1450" y="1578"/>
                  </a:lnTo>
                  <a:lnTo>
                    <a:pt x="1452" y="1601"/>
                  </a:lnTo>
                  <a:lnTo>
                    <a:pt x="990" y="1601"/>
                  </a:lnTo>
                  <a:lnTo>
                    <a:pt x="992" y="1578"/>
                  </a:lnTo>
                  <a:lnTo>
                    <a:pt x="995" y="1556"/>
                  </a:lnTo>
                  <a:lnTo>
                    <a:pt x="998" y="1534"/>
                  </a:lnTo>
                  <a:lnTo>
                    <a:pt x="1002" y="1513"/>
                  </a:lnTo>
                  <a:lnTo>
                    <a:pt x="1007" y="1492"/>
                  </a:lnTo>
                  <a:lnTo>
                    <a:pt x="1012" y="1472"/>
                  </a:lnTo>
                  <a:lnTo>
                    <a:pt x="1018" y="1452"/>
                  </a:lnTo>
                  <a:lnTo>
                    <a:pt x="1024" y="1433"/>
                  </a:lnTo>
                  <a:lnTo>
                    <a:pt x="1031" y="1415"/>
                  </a:lnTo>
                  <a:lnTo>
                    <a:pt x="1040" y="1397"/>
                  </a:lnTo>
                  <a:lnTo>
                    <a:pt x="1048" y="1380"/>
                  </a:lnTo>
                  <a:lnTo>
                    <a:pt x="1056" y="1365"/>
                  </a:lnTo>
                  <a:lnTo>
                    <a:pt x="1065" y="1348"/>
                  </a:lnTo>
                  <a:lnTo>
                    <a:pt x="1074" y="1334"/>
                  </a:lnTo>
                  <a:lnTo>
                    <a:pt x="1084" y="1321"/>
                  </a:lnTo>
                  <a:lnTo>
                    <a:pt x="1094" y="1308"/>
                  </a:lnTo>
                  <a:lnTo>
                    <a:pt x="1102" y="1300"/>
                  </a:lnTo>
                  <a:lnTo>
                    <a:pt x="1109" y="1293"/>
                  </a:lnTo>
                  <a:lnTo>
                    <a:pt x="1116" y="1285"/>
                  </a:lnTo>
                  <a:lnTo>
                    <a:pt x="1122" y="1277"/>
                  </a:lnTo>
                  <a:lnTo>
                    <a:pt x="1126" y="1271"/>
                  </a:lnTo>
                  <a:lnTo>
                    <a:pt x="1129" y="1265"/>
                  </a:lnTo>
                  <a:lnTo>
                    <a:pt x="1132" y="1259"/>
                  </a:lnTo>
                  <a:lnTo>
                    <a:pt x="1135" y="1253"/>
                  </a:lnTo>
                  <a:lnTo>
                    <a:pt x="1136" y="1246"/>
                  </a:lnTo>
                  <a:lnTo>
                    <a:pt x="1138" y="1239"/>
                  </a:lnTo>
                  <a:lnTo>
                    <a:pt x="1139" y="1231"/>
                  </a:lnTo>
                  <a:lnTo>
                    <a:pt x="1139" y="1224"/>
                  </a:lnTo>
                  <a:lnTo>
                    <a:pt x="1139" y="1217"/>
                  </a:lnTo>
                  <a:lnTo>
                    <a:pt x="1138" y="1210"/>
                  </a:lnTo>
                  <a:lnTo>
                    <a:pt x="1136" y="1203"/>
                  </a:lnTo>
                  <a:lnTo>
                    <a:pt x="1134" y="1196"/>
                  </a:lnTo>
                  <a:lnTo>
                    <a:pt x="1132" y="1189"/>
                  </a:lnTo>
                  <a:lnTo>
                    <a:pt x="1129" y="1183"/>
                  </a:lnTo>
                  <a:lnTo>
                    <a:pt x="1126" y="1177"/>
                  </a:lnTo>
                  <a:lnTo>
                    <a:pt x="1122" y="1172"/>
                  </a:lnTo>
                  <a:lnTo>
                    <a:pt x="1111" y="1158"/>
                  </a:lnTo>
                  <a:lnTo>
                    <a:pt x="1099" y="1145"/>
                  </a:lnTo>
                  <a:lnTo>
                    <a:pt x="1089" y="1133"/>
                  </a:lnTo>
                  <a:lnTo>
                    <a:pt x="1078" y="1119"/>
                  </a:lnTo>
                  <a:lnTo>
                    <a:pt x="1069" y="1104"/>
                  </a:lnTo>
                  <a:lnTo>
                    <a:pt x="1059" y="1089"/>
                  </a:lnTo>
                  <a:lnTo>
                    <a:pt x="1050" y="1073"/>
                  </a:lnTo>
                  <a:lnTo>
                    <a:pt x="1042" y="1056"/>
                  </a:lnTo>
                  <a:lnTo>
                    <a:pt x="1033" y="1038"/>
                  </a:lnTo>
                  <a:lnTo>
                    <a:pt x="1026" y="1019"/>
                  </a:lnTo>
                  <a:lnTo>
                    <a:pt x="1019" y="999"/>
                  </a:lnTo>
                  <a:lnTo>
                    <a:pt x="1013" y="979"/>
                  </a:lnTo>
                  <a:lnTo>
                    <a:pt x="1008" y="959"/>
                  </a:lnTo>
                  <a:lnTo>
                    <a:pt x="1003" y="937"/>
                  </a:lnTo>
                  <a:lnTo>
                    <a:pt x="999" y="916"/>
                  </a:lnTo>
                  <a:lnTo>
                    <a:pt x="995" y="893"/>
                  </a:lnTo>
                  <a:lnTo>
                    <a:pt x="992" y="870"/>
                  </a:lnTo>
                  <a:lnTo>
                    <a:pt x="990" y="846"/>
                  </a:lnTo>
                  <a:lnTo>
                    <a:pt x="1452" y="846"/>
                  </a:lnTo>
                  <a:close/>
                  <a:moveTo>
                    <a:pt x="1224" y="387"/>
                  </a:moveTo>
                  <a:lnTo>
                    <a:pt x="1268" y="388"/>
                  </a:lnTo>
                  <a:lnTo>
                    <a:pt x="1310" y="391"/>
                  </a:lnTo>
                  <a:lnTo>
                    <a:pt x="1352" y="396"/>
                  </a:lnTo>
                  <a:lnTo>
                    <a:pt x="1393" y="404"/>
                  </a:lnTo>
                  <a:lnTo>
                    <a:pt x="1434" y="413"/>
                  </a:lnTo>
                  <a:lnTo>
                    <a:pt x="1473" y="425"/>
                  </a:lnTo>
                  <a:lnTo>
                    <a:pt x="1513" y="438"/>
                  </a:lnTo>
                  <a:lnTo>
                    <a:pt x="1550" y="453"/>
                  </a:lnTo>
                  <a:lnTo>
                    <a:pt x="1587" y="470"/>
                  </a:lnTo>
                  <a:lnTo>
                    <a:pt x="1624" y="488"/>
                  </a:lnTo>
                  <a:lnTo>
                    <a:pt x="1659" y="508"/>
                  </a:lnTo>
                  <a:lnTo>
                    <a:pt x="1692" y="530"/>
                  </a:lnTo>
                  <a:lnTo>
                    <a:pt x="1726" y="554"/>
                  </a:lnTo>
                  <a:lnTo>
                    <a:pt x="1757" y="579"/>
                  </a:lnTo>
                  <a:lnTo>
                    <a:pt x="1787" y="605"/>
                  </a:lnTo>
                  <a:lnTo>
                    <a:pt x="1816" y="632"/>
                  </a:lnTo>
                  <a:lnTo>
                    <a:pt x="1845" y="662"/>
                  </a:lnTo>
                  <a:lnTo>
                    <a:pt x="1871" y="692"/>
                  </a:lnTo>
                  <a:lnTo>
                    <a:pt x="1896" y="723"/>
                  </a:lnTo>
                  <a:lnTo>
                    <a:pt x="1919" y="756"/>
                  </a:lnTo>
                  <a:lnTo>
                    <a:pt x="1940" y="791"/>
                  </a:lnTo>
                  <a:lnTo>
                    <a:pt x="1961" y="825"/>
                  </a:lnTo>
                  <a:lnTo>
                    <a:pt x="1980" y="861"/>
                  </a:lnTo>
                  <a:lnTo>
                    <a:pt x="1996" y="899"/>
                  </a:lnTo>
                  <a:lnTo>
                    <a:pt x="2011" y="937"/>
                  </a:lnTo>
                  <a:lnTo>
                    <a:pt x="2024" y="975"/>
                  </a:lnTo>
                  <a:lnTo>
                    <a:pt x="2035" y="1016"/>
                  </a:lnTo>
                  <a:lnTo>
                    <a:pt x="2045" y="1056"/>
                  </a:lnTo>
                  <a:lnTo>
                    <a:pt x="2052" y="1097"/>
                  </a:lnTo>
                  <a:lnTo>
                    <a:pt x="2057" y="1139"/>
                  </a:lnTo>
                  <a:lnTo>
                    <a:pt x="2060" y="1181"/>
                  </a:lnTo>
                  <a:lnTo>
                    <a:pt x="2062" y="1224"/>
                  </a:lnTo>
                  <a:lnTo>
                    <a:pt x="2060" y="1268"/>
                  </a:lnTo>
                  <a:lnTo>
                    <a:pt x="2057" y="1310"/>
                  </a:lnTo>
                  <a:lnTo>
                    <a:pt x="2052" y="1353"/>
                  </a:lnTo>
                  <a:lnTo>
                    <a:pt x="2045" y="1393"/>
                  </a:lnTo>
                  <a:lnTo>
                    <a:pt x="2035" y="1434"/>
                  </a:lnTo>
                  <a:lnTo>
                    <a:pt x="2024" y="1474"/>
                  </a:lnTo>
                  <a:lnTo>
                    <a:pt x="2011" y="1513"/>
                  </a:lnTo>
                  <a:lnTo>
                    <a:pt x="1996" y="1550"/>
                  </a:lnTo>
                  <a:lnTo>
                    <a:pt x="1980" y="1588"/>
                  </a:lnTo>
                  <a:lnTo>
                    <a:pt x="1961" y="1624"/>
                  </a:lnTo>
                  <a:lnTo>
                    <a:pt x="1940" y="1659"/>
                  </a:lnTo>
                  <a:lnTo>
                    <a:pt x="1919" y="1692"/>
                  </a:lnTo>
                  <a:lnTo>
                    <a:pt x="1896" y="1726"/>
                  </a:lnTo>
                  <a:lnTo>
                    <a:pt x="1871" y="1757"/>
                  </a:lnTo>
                  <a:lnTo>
                    <a:pt x="1845" y="1787"/>
                  </a:lnTo>
                  <a:lnTo>
                    <a:pt x="1816" y="1817"/>
                  </a:lnTo>
                  <a:lnTo>
                    <a:pt x="1787" y="1845"/>
                  </a:lnTo>
                  <a:lnTo>
                    <a:pt x="1757" y="1871"/>
                  </a:lnTo>
                  <a:lnTo>
                    <a:pt x="1726" y="1895"/>
                  </a:lnTo>
                  <a:lnTo>
                    <a:pt x="1692" y="1919"/>
                  </a:lnTo>
                  <a:lnTo>
                    <a:pt x="1659" y="1941"/>
                  </a:lnTo>
                  <a:lnTo>
                    <a:pt x="1624" y="1961"/>
                  </a:lnTo>
                  <a:lnTo>
                    <a:pt x="1587" y="1980"/>
                  </a:lnTo>
                  <a:lnTo>
                    <a:pt x="1550" y="1996"/>
                  </a:lnTo>
                  <a:lnTo>
                    <a:pt x="1513" y="2011"/>
                  </a:lnTo>
                  <a:lnTo>
                    <a:pt x="1473" y="2024"/>
                  </a:lnTo>
                  <a:lnTo>
                    <a:pt x="1434" y="2035"/>
                  </a:lnTo>
                  <a:lnTo>
                    <a:pt x="1393" y="2046"/>
                  </a:lnTo>
                  <a:lnTo>
                    <a:pt x="1352" y="2053"/>
                  </a:lnTo>
                  <a:lnTo>
                    <a:pt x="1310" y="2058"/>
                  </a:lnTo>
                  <a:lnTo>
                    <a:pt x="1268" y="2061"/>
                  </a:lnTo>
                  <a:lnTo>
                    <a:pt x="1224" y="2062"/>
                  </a:lnTo>
                  <a:lnTo>
                    <a:pt x="1181" y="2061"/>
                  </a:lnTo>
                  <a:lnTo>
                    <a:pt x="1138" y="2058"/>
                  </a:lnTo>
                  <a:lnTo>
                    <a:pt x="1097" y="2053"/>
                  </a:lnTo>
                  <a:lnTo>
                    <a:pt x="1056" y="2046"/>
                  </a:lnTo>
                  <a:lnTo>
                    <a:pt x="1015" y="2035"/>
                  </a:lnTo>
                  <a:lnTo>
                    <a:pt x="975" y="2024"/>
                  </a:lnTo>
                  <a:lnTo>
                    <a:pt x="937" y="2011"/>
                  </a:lnTo>
                  <a:lnTo>
                    <a:pt x="898" y="1996"/>
                  </a:lnTo>
                  <a:lnTo>
                    <a:pt x="861" y="1980"/>
                  </a:lnTo>
                  <a:lnTo>
                    <a:pt x="825" y="1961"/>
                  </a:lnTo>
                  <a:lnTo>
                    <a:pt x="790" y="1941"/>
                  </a:lnTo>
                  <a:lnTo>
                    <a:pt x="756" y="1919"/>
                  </a:lnTo>
                  <a:lnTo>
                    <a:pt x="723" y="1895"/>
                  </a:lnTo>
                  <a:lnTo>
                    <a:pt x="692" y="1871"/>
                  </a:lnTo>
                  <a:lnTo>
                    <a:pt x="661" y="1845"/>
                  </a:lnTo>
                  <a:lnTo>
                    <a:pt x="632" y="1817"/>
                  </a:lnTo>
                  <a:lnTo>
                    <a:pt x="605" y="1787"/>
                  </a:lnTo>
                  <a:lnTo>
                    <a:pt x="578" y="1757"/>
                  </a:lnTo>
                  <a:lnTo>
                    <a:pt x="553" y="1726"/>
                  </a:lnTo>
                  <a:lnTo>
                    <a:pt x="530" y="1692"/>
                  </a:lnTo>
                  <a:lnTo>
                    <a:pt x="508" y="1659"/>
                  </a:lnTo>
                  <a:lnTo>
                    <a:pt x="488" y="1624"/>
                  </a:lnTo>
                  <a:lnTo>
                    <a:pt x="470" y="1588"/>
                  </a:lnTo>
                  <a:lnTo>
                    <a:pt x="452" y="1550"/>
                  </a:lnTo>
                  <a:lnTo>
                    <a:pt x="437" y="1513"/>
                  </a:lnTo>
                  <a:lnTo>
                    <a:pt x="424" y="1474"/>
                  </a:lnTo>
                  <a:lnTo>
                    <a:pt x="413" y="1434"/>
                  </a:lnTo>
                  <a:lnTo>
                    <a:pt x="404" y="1393"/>
                  </a:lnTo>
                  <a:lnTo>
                    <a:pt x="396" y="1353"/>
                  </a:lnTo>
                  <a:lnTo>
                    <a:pt x="391" y="1310"/>
                  </a:lnTo>
                  <a:lnTo>
                    <a:pt x="388" y="1268"/>
                  </a:lnTo>
                  <a:lnTo>
                    <a:pt x="387" y="1224"/>
                  </a:lnTo>
                  <a:lnTo>
                    <a:pt x="388" y="1181"/>
                  </a:lnTo>
                  <a:lnTo>
                    <a:pt x="391" y="1139"/>
                  </a:lnTo>
                  <a:lnTo>
                    <a:pt x="396" y="1097"/>
                  </a:lnTo>
                  <a:lnTo>
                    <a:pt x="404" y="1056"/>
                  </a:lnTo>
                  <a:lnTo>
                    <a:pt x="413" y="1016"/>
                  </a:lnTo>
                  <a:lnTo>
                    <a:pt x="424" y="975"/>
                  </a:lnTo>
                  <a:lnTo>
                    <a:pt x="437" y="937"/>
                  </a:lnTo>
                  <a:lnTo>
                    <a:pt x="452" y="899"/>
                  </a:lnTo>
                  <a:lnTo>
                    <a:pt x="470" y="861"/>
                  </a:lnTo>
                  <a:lnTo>
                    <a:pt x="488" y="825"/>
                  </a:lnTo>
                  <a:lnTo>
                    <a:pt x="508" y="791"/>
                  </a:lnTo>
                  <a:lnTo>
                    <a:pt x="530" y="756"/>
                  </a:lnTo>
                  <a:lnTo>
                    <a:pt x="553" y="723"/>
                  </a:lnTo>
                  <a:lnTo>
                    <a:pt x="578" y="692"/>
                  </a:lnTo>
                  <a:lnTo>
                    <a:pt x="605" y="662"/>
                  </a:lnTo>
                  <a:lnTo>
                    <a:pt x="632" y="632"/>
                  </a:lnTo>
                  <a:lnTo>
                    <a:pt x="661" y="605"/>
                  </a:lnTo>
                  <a:lnTo>
                    <a:pt x="692" y="579"/>
                  </a:lnTo>
                  <a:lnTo>
                    <a:pt x="723" y="554"/>
                  </a:lnTo>
                  <a:lnTo>
                    <a:pt x="756" y="530"/>
                  </a:lnTo>
                  <a:lnTo>
                    <a:pt x="790" y="508"/>
                  </a:lnTo>
                  <a:lnTo>
                    <a:pt x="825" y="488"/>
                  </a:lnTo>
                  <a:lnTo>
                    <a:pt x="861" y="470"/>
                  </a:lnTo>
                  <a:lnTo>
                    <a:pt x="898" y="453"/>
                  </a:lnTo>
                  <a:lnTo>
                    <a:pt x="937" y="438"/>
                  </a:lnTo>
                  <a:lnTo>
                    <a:pt x="975" y="425"/>
                  </a:lnTo>
                  <a:lnTo>
                    <a:pt x="1015" y="413"/>
                  </a:lnTo>
                  <a:lnTo>
                    <a:pt x="1056" y="404"/>
                  </a:lnTo>
                  <a:lnTo>
                    <a:pt x="1097" y="396"/>
                  </a:lnTo>
                  <a:lnTo>
                    <a:pt x="1138" y="391"/>
                  </a:lnTo>
                  <a:lnTo>
                    <a:pt x="1181" y="388"/>
                  </a:lnTo>
                  <a:lnTo>
                    <a:pt x="1224" y="387"/>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1" name="PA_文本框 8"/>
          <p:cNvSpPr txBox="1"/>
          <p:nvPr>
            <p:custDataLst>
              <p:tags r:id="rId4"/>
            </p:custDataLst>
          </p:nvPr>
        </p:nvSpPr>
        <p:spPr>
          <a:xfrm>
            <a:off x="1509954" y="1607742"/>
            <a:ext cx="9173797" cy="707886"/>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lvl="0" algn="ctr"/>
            <a:r>
              <a:rPr lang="en-US" altLang="zh-CN" sz="4000" kern="0" dirty="0">
                <a:solidFill>
                  <a:schemeClr val="bg1">
                    <a:lumMod val="85000"/>
                  </a:schemeClr>
                </a:solidFill>
                <a:latin typeface="微软雅黑" pitchFamily="34" charset="-122"/>
                <a:ea typeface="微软雅黑" pitchFamily="34" charset="-122"/>
              </a:rPr>
              <a:t>GENERAL BUSINESS</a:t>
            </a:r>
            <a:endParaRPr kumimoji="0" lang="zh-CN" altLang="en-US" sz="4000" i="0" u="none" strike="noStrike" kern="0" cap="none" spc="0" normalizeH="0" baseline="0" noProof="0" dirty="0">
              <a:ln>
                <a:noFill/>
              </a:ln>
              <a:solidFill>
                <a:schemeClr val="bg1">
                  <a:lumMod val="85000"/>
                </a:schemeClr>
              </a:solidFill>
              <a:effectLst/>
              <a:uLnTx/>
              <a:uFillTx/>
              <a:latin typeface="微软雅黑" pitchFamily="34" charset="-122"/>
              <a:ea typeface="微软雅黑" pitchFamily="34" charset="-122"/>
            </a:endParaRPr>
          </a:p>
        </p:txBody>
      </p:sp>
      <p:sp>
        <p:nvSpPr>
          <p:cNvPr id="32" name="13"/>
          <p:cNvSpPr txBox="1"/>
          <p:nvPr>
            <p:custDataLst>
              <p:tags r:id="rId5"/>
            </p:custDataLst>
          </p:nvPr>
        </p:nvSpPr>
        <p:spPr>
          <a:xfrm>
            <a:off x="3027366" y="5160112"/>
            <a:ext cx="6135688" cy="430887"/>
          </a:xfrm>
          <a:prstGeom prst="rect">
            <a:avLst/>
          </a:prstGeom>
          <a:noFill/>
          <a:effectLst/>
        </p:spPr>
        <p:txBody>
          <a:bodyPr wrap="square" rtlCol="0">
            <a:spAutoFit/>
          </a:bodyPr>
          <a:lstStyle/>
          <a:p>
            <a:pPr algn="ctr"/>
            <a:r>
              <a:rPr lang="en-US" altLang="zh-CN" sz="1100" dirty="0">
                <a:solidFill>
                  <a:schemeClr val="bg1">
                    <a:lumMod val="85000"/>
                  </a:schemeClr>
                </a:solidFill>
                <a:latin typeface="微软雅黑" pitchFamily="34" charset="-122"/>
                <a:ea typeface="微软雅黑" pitchFamily="34" charset="-122"/>
              </a:rPr>
              <a:t>Your content to play here, or through your copy, paste in this box, and select only </a:t>
            </a:r>
          </a:p>
          <a:p>
            <a:pPr algn="ctr"/>
            <a:r>
              <a:rPr lang="en-US" altLang="zh-CN" sz="1100" dirty="0">
                <a:solidFill>
                  <a:schemeClr val="bg1">
                    <a:lumMod val="85000"/>
                  </a:schemeClr>
                </a:solidFill>
                <a:latin typeface="微软雅黑" pitchFamily="34" charset="-122"/>
                <a:ea typeface="微软雅黑" pitchFamily="34" charset="-122"/>
              </a:rPr>
              <a:t>the text. paste in this box, and select only the text.</a:t>
            </a: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750"/>
                                        <p:tgtEl>
                                          <p:spTgt spid="15"/>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25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250"/>
                                        <p:tgtEl>
                                          <p:spTgt spid="17"/>
                                        </p:tgtEl>
                                      </p:cBhvr>
                                    </p:animEffect>
                                  </p:childTnLst>
                                </p:cTn>
                              </p:par>
                            </p:childTnLst>
                          </p:cTn>
                        </p:par>
                        <p:par>
                          <p:cTn id="16" fill="hold">
                            <p:stCondLst>
                              <p:cond delay="1250"/>
                            </p:stCondLst>
                            <p:childTnLst>
                              <p:par>
                                <p:cTn id="17" presetID="16" presetClass="entr" presetSubtype="37"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outVertical)">
                                      <p:cBhvr>
                                        <p:cTn id="19" dur="500"/>
                                        <p:tgtEl>
                                          <p:spTgt spid="32"/>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250"/>
                                        <p:tgtEl>
                                          <p:spTgt spid="31"/>
                                        </p:tgtEl>
                                      </p:cBhvr>
                                    </p:animEffect>
                                    <p:anim calcmode="lin" valueType="num">
                                      <p:cBhvr>
                                        <p:cTn id="24" dur="250" fill="hold"/>
                                        <p:tgtEl>
                                          <p:spTgt spid="31"/>
                                        </p:tgtEl>
                                        <p:attrNameLst>
                                          <p:attrName>ppt_x</p:attrName>
                                        </p:attrNameLst>
                                      </p:cBhvr>
                                      <p:tavLst>
                                        <p:tav tm="0">
                                          <p:val>
                                            <p:strVal val="#ppt_x"/>
                                          </p:val>
                                        </p:tav>
                                        <p:tav tm="100000">
                                          <p:val>
                                            <p:strVal val="#ppt_x"/>
                                          </p:val>
                                        </p:tav>
                                      </p:tavLst>
                                    </p:anim>
                                    <p:anim calcmode="lin" valueType="num">
                                      <p:cBhvr>
                                        <p:cTn id="25" dur="250" fill="hold"/>
                                        <p:tgtEl>
                                          <p:spTgt spid="3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250"/>
                                        <p:tgtEl>
                                          <p:spTgt spid="26"/>
                                        </p:tgtEl>
                                      </p:cBhvr>
                                    </p:animEffect>
                                    <p:anim calcmode="lin" valueType="num">
                                      <p:cBhvr>
                                        <p:cTn id="42" dur="250" fill="hold"/>
                                        <p:tgtEl>
                                          <p:spTgt spid="26"/>
                                        </p:tgtEl>
                                        <p:attrNameLst>
                                          <p:attrName>ppt_x</p:attrName>
                                        </p:attrNameLst>
                                      </p:cBhvr>
                                      <p:tavLst>
                                        <p:tav tm="0">
                                          <p:val>
                                            <p:strVal val="#ppt_x"/>
                                          </p:val>
                                        </p:tav>
                                        <p:tav tm="100000">
                                          <p:val>
                                            <p:strVal val="#ppt_x"/>
                                          </p:val>
                                        </p:tav>
                                      </p:tavLst>
                                    </p:anim>
                                    <p:anim calcmode="lin" valueType="num">
                                      <p:cBhvr>
                                        <p:cTn id="43"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2933" y="4047067"/>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062672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01</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670202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457441" y="1621062"/>
            <a:ext cx="11364251" cy="4692650"/>
            <a:chOff x="515498" y="1504950"/>
            <a:chExt cx="8018902" cy="3311252"/>
          </a:xfrm>
        </p:grpSpPr>
        <p:pic>
          <p:nvPicPr>
            <p:cNvPr id="2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515498" y="1504950"/>
              <a:ext cx="2675951" cy="3311252"/>
            </a:xfrm>
            <a:prstGeom prst="rect">
              <a:avLst/>
            </a:prstGeom>
          </p:spPr>
        </p:pic>
        <p:pic>
          <p:nvPicPr>
            <p:cNvPr id="2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354" t="8440" r="6203" b="10137"/>
            <a:stretch/>
          </p:blipFill>
          <p:spPr>
            <a:xfrm>
              <a:off x="3343849" y="1504950"/>
              <a:ext cx="2675951" cy="3311252"/>
            </a:xfrm>
            <a:prstGeom prst="rect">
              <a:avLst/>
            </a:prstGeom>
          </p:spPr>
        </p:pic>
        <p:sp>
          <p:nvSpPr>
            <p:cNvPr id="25" name="Rounded Rectangle 6"/>
            <p:cNvSpPr/>
            <p:nvPr/>
          </p:nvSpPr>
          <p:spPr>
            <a:xfrm>
              <a:off x="6172200" y="1615802"/>
              <a:ext cx="2362200" cy="1371600"/>
            </a:xfrm>
            <a:prstGeom prst="roundRect">
              <a:avLst>
                <a:gd name="adj" fmla="val 5186"/>
              </a:avLst>
            </a:prstGeom>
            <a:noFill/>
            <a:ln w="9525">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26" name="Text Box 10"/>
            <p:cNvSpPr txBox="1">
              <a:spLocks noChangeArrowheads="1"/>
            </p:cNvSpPr>
            <p:nvPr/>
          </p:nvSpPr>
          <p:spPr bwMode="auto">
            <a:xfrm>
              <a:off x="6281420" y="1615802"/>
              <a:ext cx="2100580" cy="1183603"/>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Low Flexibility</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a:t>
              </a:r>
            </a:p>
          </p:txBody>
        </p:sp>
        <p:sp>
          <p:nvSpPr>
            <p:cNvPr id="27" name="Rounded Rectangle 8"/>
            <p:cNvSpPr/>
            <p:nvPr/>
          </p:nvSpPr>
          <p:spPr>
            <a:xfrm>
              <a:off x="6172200" y="3292202"/>
              <a:ext cx="2362200" cy="1371600"/>
            </a:xfrm>
            <a:prstGeom prst="roundRect">
              <a:avLst>
                <a:gd name="adj" fmla="val 5186"/>
              </a:avLst>
            </a:prstGeom>
            <a:noFill/>
            <a:ln w="9525">
              <a:solidFill>
                <a:srgbClr val="E25E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28" name="Text Box 10"/>
            <p:cNvSpPr txBox="1">
              <a:spLocks noChangeArrowheads="1"/>
            </p:cNvSpPr>
            <p:nvPr/>
          </p:nvSpPr>
          <p:spPr bwMode="auto">
            <a:xfrm>
              <a:off x="6281420" y="3292202"/>
              <a:ext cx="2100580" cy="1183603"/>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Low Maintenance Cost</a:t>
              </a:r>
            </a:p>
            <a:p>
              <a:pPr defTabSz="1088232"/>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Nunc</a:t>
              </a:r>
              <a:r>
                <a:rPr lang="en-US" sz="1400" dirty="0">
                  <a:solidFill>
                    <a:schemeClr val="bg1">
                      <a:lumMod val="85000"/>
                    </a:schemeClr>
                  </a:solidFill>
                  <a:latin typeface="Open Sans" pitchFamily="34" charset="0"/>
                  <a:ea typeface="Open Sans" pitchFamily="34" charset="0"/>
                  <a:cs typeface="Open Sans" pitchFamily="34" charset="0"/>
                </a:rPr>
                <a:t> a </a:t>
              </a:r>
              <a:r>
                <a:rPr lang="en-US" sz="1400" dirty="0" err="1">
                  <a:solidFill>
                    <a:schemeClr val="bg1">
                      <a:lumMod val="85000"/>
                    </a:schemeClr>
                  </a:solidFill>
                  <a:latin typeface="Open Sans" pitchFamily="34" charset="0"/>
                  <a:ea typeface="Open Sans" pitchFamily="34" charset="0"/>
                  <a:cs typeface="Open Sans" pitchFamily="34" charset="0"/>
                </a:rPr>
                <a:t>leo</a:t>
              </a:r>
              <a:r>
                <a:rPr lang="en-US" sz="1400" dirty="0">
                  <a:solidFill>
                    <a:schemeClr val="bg1">
                      <a:lumMod val="85000"/>
                    </a:schemeClr>
                  </a:solidFill>
                  <a:latin typeface="Open Sans" pitchFamily="34" charset="0"/>
                  <a:ea typeface="Open Sans" pitchFamily="34" charset="0"/>
                  <a:cs typeface="Open Sans" pitchFamily="34" charset="0"/>
                </a:rPr>
                <a:t> magna, sit </a:t>
              </a:r>
              <a:r>
                <a:rPr lang="en-US" sz="1400" dirty="0" err="1">
                  <a:solidFill>
                    <a:schemeClr val="bg1">
                      <a:lumMod val="85000"/>
                    </a:schemeClr>
                  </a:solidFill>
                  <a:latin typeface="Open Sans" pitchFamily="34" charset="0"/>
                  <a:ea typeface="Open Sans" pitchFamily="34" charset="0"/>
                  <a:cs typeface="Open Sans" pitchFamily="34" charset="0"/>
                </a:rPr>
                <a:t>amet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consequat</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risus</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Nullam</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eu</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tempor</a:t>
              </a:r>
              <a:r>
                <a:rPr lang="en-US" sz="1400" dirty="0">
                  <a:solidFill>
                    <a:schemeClr val="bg1">
                      <a:lumMod val="85000"/>
                    </a:schemeClr>
                  </a:solidFill>
                  <a:latin typeface="Open Sans" pitchFamily="34" charset="0"/>
                  <a:ea typeface="Open Sans" pitchFamily="34" charset="0"/>
                  <a:cs typeface="Open Sans" pitchFamily="34" charset="0"/>
                </a:rPr>
                <a:t> </a:t>
              </a:r>
              <a:r>
                <a:rPr lang="en-US" sz="1400" dirty="0" err="1">
                  <a:solidFill>
                    <a:schemeClr val="bg1">
                      <a:lumMod val="85000"/>
                    </a:schemeClr>
                  </a:solidFill>
                  <a:latin typeface="Open Sans" pitchFamily="34" charset="0"/>
                  <a:ea typeface="Open Sans" pitchFamily="34" charset="0"/>
                  <a:cs typeface="Open Sans" pitchFamily="34" charset="0"/>
                </a:rPr>
                <a:t>purus</a:t>
              </a:r>
              <a:r>
                <a:rPr lang="en-US" sz="1400" dirty="0">
                  <a:solidFill>
                    <a:schemeClr val="bg1">
                      <a:lumMod val="85000"/>
                    </a:schemeClr>
                  </a:solidFill>
                  <a:latin typeface="Open Sans" pitchFamily="34" charset="0"/>
                  <a:ea typeface="Open Sans" pitchFamily="34" charset="0"/>
                  <a:cs typeface="Open Sans" pitchFamily="34" charset="0"/>
                </a:rPr>
                <a:t>.</a:t>
              </a:r>
            </a:p>
          </p:txBody>
        </p:sp>
        <p:sp>
          <p:nvSpPr>
            <p:cNvPr id="29" name="Rectangle 10"/>
            <p:cNvSpPr/>
            <p:nvPr/>
          </p:nvSpPr>
          <p:spPr>
            <a:xfrm>
              <a:off x="918876" y="1890122"/>
              <a:ext cx="1905000" cy="246888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30" name="Rectangle 11"/>
            <p:cNvSpPr/>
            <p:nvPr/>
          </p:nvSpPr>
          <p:spPr>
            <a:xfrm>
              <a:off x="3733800" y="1890122"/>
              <a:ext cx="1905000" cy="246888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lumMod val="85000"/>
                  </a:schemeClr>
                </a:solidFill>
              </a:endParaRPr>
            </a:p>
          </p:txBody>
        </p:sp>
        <p:sp>
          <p:nvSpPr>
            <p:cNvPr id="31" name="Oval 4"/>
            <p:cNvSpPr/>
            <p:nvPr/>
          </p:nvSpPr>
          <p:spPr>
            <a:xfrm>
              <a:off x="2420498" y="2301602"/>
              <a:ext cx="1714502" cy="1724341"/>
            </a:xfrm>
            <a:prstGeom prst="ellipse">
              <a:avLst/>
            </a:prstGeom>
            <a:solidFill>
              <a:srgbClr val="E25E0E"/>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3800">
                <a:solidFill>
                  <a:schemeClr val="bg1">
                    <a:lumMod val="85000"/>
                  </a:schemeClr>
                </a:solidFill>
              </a:endParaRPr>
            </a:p>
          </p:txBody>
        </p:sp>
        <p:grpSp>
          <p:nvGrpSpPr>
            <p:cNvPr id="33" name="Group 12"/>
            <p:cNvGrpSpPr/>
            <p:nvPr/>
          </p:nvGrpSpPr>
          <p:grpSpPr>
            <a:xfrm>
              <a:off x="2936478" y="2648169"/>
              <a:ext cx="682541" cy="678597"/>
              <a:chOff x="6559551" y="1588"/>
              <a:chExt cx="274637" cy="273050"/>
            </a:xfrm>
            <a:solidFill>
              <a:schemeClr val="bg1"/>
            </a:solidFill>
          </p:grpSpPr>
          <p:sp>
            <p:nvSpPr>
              <p:cNvPr id="34"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35"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sp>
            <p:nvSpPr>
              <p:cNvPr id="36"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85000"/>
                    </a:schemeClr>
                  </a:solidFill>
                </a:endParaRPr>
              </a:p>
            </p:txBody>
          </p:sp>
        </p:grpSp>
        <p:sp>
          <p:nvSpPr>
            <p:cNvPr id="37" name="Text Box 10"/>
            <p:cNvSpPr txBox="1">
              <a:spLocks noChangeArrowheads="1"/>
            </p:cNvSpPr>
            <p:nvPr/>
          </p:nvSpPr>
          <p:spPr bwMode="auto">
            <a:xfrm>
              <a:off x="2689642" y="3441286"/>
              <a:ext cx="1176214" cy="228033"/>
            </a:xfrm>
            <a:prstGeom prst="rect">
              <a:avLst/>
            </a:prstGeom>
            <a:noFill/>
            <a:ln w="9525">
              <a:noFill/>
              <a:miter lim="800000"/>
              <a:headEnd/>
              <a:tailEnd/>
            </a:ln>
          </p:spPr>
          <p:txBody>
            <a:bodyPr wrap="square" lIns="45720" tIns="22860" rIns="45720" bIns="22860">
              <a:spAutoFit/>
            </a:bodyPr>
            <a:lstStyle/>
            <a:p>
              <a:pPr algn="ctr" defTabSz="1088232"/>
              <a:r>
                <a:rPr lang="en-US" b="1">
                  <a:solidFill>
                    <a:schemeClr val="bg1">
                      <a:lumMod val="85000"/>
                    </a:schemeClr>
                  </a:solidFill>
                  <a:latin typeface="Open Sans" pitchFamily="34" charset="0"/>
                  <a:ea typeface="Open Sans" pitchFamily="34" charset="0"/>
                  <a:cs typeface="Open Sans" pitchFamily="34" charset="0"/>
                </a:rPr>
                <a:t>Structure</a:t>
              </a:r>
              <a:endParaRPr lang="en-US" sz="1200" b="1">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327959938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947753" y="1552110"/>
            <a:ext cx="10400774" cy="4695013"/>
            <a:chOff x="685800" y="971550"/>
            <a:chExt cx="7763861" cy="3504684"/>
          </a:xfrm>
        </p:grpSpPr>
        <p:sp>
          <p:nvSpPr>
            <p:cNvPr id="6" name="Oval 4"/>
            <p:cNvSpPr/>
            <p:nvPr/>
          </p:nvSpPr>
          <p:spPr>
            <a:xfrm>
              <a:off x="1049722" y="273245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7" name="Oval 5"/>
            <p:cNvSpPr/>
            <p:nvPr/>
          </p:nvSpPr>
          <p:spPr>
            <a:xfrm>
              <a:off x="3030922" y="275404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8" name="Oval 6"/>
            <p:cNvSpPr/>
            <p:nvPr/>
          </p:nvSpPr>
          <p:spPr>
            <a:xfrm>
              <a:off x="5088322" y="276420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9" name="Oval 7"/>
            <p:cNvSpPr/>
            <p:nvPr/>
          </p:nvSpPr>
          <p:spPr>
            <a:xfrm>
              <a:off x="7069522" y="2785797"/>
              <a:ext cx="1007678" cy="1013460"/>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0" name="Text Box 10"/>
            <p:cNvSpPr txBox="1">
              <a:spLocks noChangeArrowheads="1"/>
            </p:cNvSpPr>
            <p:nvPr/>
          </p:nvSpPr>
          <p:spPr bwMode="auto">
            <a:xfrm>
              <a:off x="685800"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Spying</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1" name="Text Box 10"/>
            <p:cNvSpPr txBox="1">
              <a:spLocks noChangeArrowheads="1"/>
            </p:cNvSpPr>
            <p:nvPr/>
          </p:nvSpPr>
          <p:spPr bwMode="auto">
            <a:xfrm>
              <a:off x="26584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More Power</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2" name="Text Box 10"/>
            <p:cNvSpPr txBox="1">
              <a:spLocks noChangeArrowheads="1"/>
            </p:cNvSpPr>
            <p:nvPr/>
          </p:nvSpPr>
          <p:spPr bwMode="auto">
            <a:xfrm>
              <a:off x="47158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Quick</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3" name="Text Box 10"/>
            <p:cNvSpPr txBox="1">
              <a:spLocks noChangeArrowheads="1"/>
            </p:cNvSpPr>
            <p:nvPr/>
          </p:nvSpPr>
          <p:spPr bwMode="auto">
            <a:xfrm>
              <a:off x="6697061" y="3804228"/>
              <a:ext cx="1752600" cy="672006"/>
            </a:xfrm>
            <a:prstGeom prst="rect">
              <a:avLst/>
            </a:prstGeom>
            <a:noFill/>
            <a:ln w="9525">
              <a:noFill/>
              <a:miter lim="800000"/>
              <a:headEnd/>
              <a:tailEnd/>
            </a:ln>
          </p:spPr>
          <p:txBody>
            <a:bodyPr wrap="square" lIns="45720" tIns="22860" rIns="45720" bIns="22860">
              <a:spAutoFit/>
            </a:bodyPr>
            <a:lstStyle/>
            <a:p>
              <a:pPr algn="ctr" defTabSz="1088232">
                <a:lnSpc>
                  <a:spcPct val="200000"/>
                </a:lnSpc>
              </a:pPr>
              <a:r>
                <a:rPr lang="en-US" sz="1200" b="1">
                  <a:solidFill>
                    <a:schemeClr val="bg1">
                      <a:lumMod val="85000"/>
                    </a:schemeClr>
                  </a:solidFill>
                  <a:latin typeface="Open Sans" pitchFamily="34" charset="0"/>
                  <a:ea typeface="Open Sans" pitchFamily="34" charset="0"/>
                  <a:cs typeface="Open Sans" pitchFamily="34" charset="0"/>
                </a:rPr>
                <a:t>Warning</a:t>
              </a:r>
            </a:p>
            <a:p>
              <a:pPr algn="ctr" defTabSz="1088232"/>
              <a:r>
                <a:rPr lang="en-US" sz="1050">
                  <a:solidFill>
                    <a:schemeClr val="bg1">
                      <a:lumMod val="85000"/>
                    </a:schemeClr>
                  </a:solidFill>
                  <a:latin typeface="Open Sans" pitchFamily="34" charset="0"/>
                  <a:ea typeface="Open Sans" pitchFamily="34" charset="0"/>
                  <a:cs typeface="Open Sans" pitchFamily="34" charset="0"/>
                </a:rPr>
                <a:t>Nullam eu tempor purus. Nunc a leo magna, sit amet consequat risus. Nullam eu tempor purus.</a:t>
              </a:r>
            </a:p>
          </p:txBody>
        </p:sp>
        <p:sp>
          <p:nvSpPr>
            <p:cNvPr id="14" name="Oval 12"/>
            <p:cNvSpPr/>
            <p:nvPr/>
          </p:nvSpPr>
          <p:spPr>
            <a:xfrm>
              <a:off x="3810000" y="971550"/>
              <a:ext cx="1447800" cy="1456107"/>
            </a:xfrm>
            <a:prstGeom prst="ellipse">
              <a:avLst/>
            </a:prstGeom>
            <a:solidFill>
              <a:srgbClr val="E25E0E"/>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sp>
          <p:nvSpPr>
            <p:cNvPr id="15" name="Arc 16"/>
            <p:cNvSpPr/>
            <p:nvPr/>
          </p:nvSpPr>
          <p:spPr>
            <a:xfrm>
              <a:off x="3534760"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6" name="Arc 17"/>
            <p:cNvSpPr/>
            <p:nvPr/>
          </p:nvSpPr>
          <p:spPr>
            <a:xfrm flipH="1">
              <a:off x="1568341" y="1665657"/>
              <a:ext cx="3932839" cy="20463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7" name="Arc 18"/>
            <p:cNvSpPr/>
            <p:nvPr/>
          </p:nvSpPr>
          <p:spPr>
            <a:xfrm>
              <a:off x="4830161"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8" name="Arc 19"/>
            <p:cNvSpPr/>
            <p:nvPr/>
          </p:nvSpPr>
          <p:spPr>
            <a:xfrm flipH="1">
              <a:off x="3429000" y="2199057"/>
              <a:ext cx="762000" cy="979514"/>
            </a:xfrm>
            <a:prstGeom prst="arc">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19" name="Group 20"/>
            <p:cNvGrpSpPr/>
            <p:nvPr/>
          </p:nvGrpSpPr>
          <p:grpSpPr>
            <a:xfrm>
              <a:off x="1363881" y="3019082"/>
              <a:ext cx="379359" cy="386846"/>
              <a:chOff x="7160655" y="2178006"/>
              <a:chExt cx="379359" cy="386846"/>
            </a:xfrm>
            <a:solidFill>
              <a:schemeClr val="bg1"/>
            </a:solidFill>
          </p:grpSpPr>
          <p:sp>
            <p:nvSpPr>
              <p:cNvPr id="52"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3"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4"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0" name="Freeform 62"/>
            <p:cNvSpPr>
              <a:spLocks noEditPoints="1"/>
            </p:cNvSpPr>
            <p:nvPr/>
          </p:nvSpPr>
          <p:spPr bwMode="auto">
            <a:xfrm>
              <a:off x="7393665" y="3028846"/>
              <a:ext cx="359392" cy="48418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21" name="Group 25"/>
            <p:cNvGrpSpPr/>
            <p:nvPr/>
          </p:nvGrpSpPr>
          <p:grpSpPr>
            <a:xfrm>
              <a:off x="4205157" y="1280282"/>
              <a:ext cx="657487" cy="578840"/>
              <a:chOff x="6040049" y="4182118"/>
              <a:chExt cx="521619" cy="459224"/>
            </a:xfrm>
            <a:solidFill>
              <a:schemeClr val="bg1"/>
            </a:solidFill>
          </p:grpSpPr>
          <p:sp>
            <p:nvSpPr>
              <p:cNvPr id="47"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8"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9"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0"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51"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2" name="Group 31"/>
            <p:cNvGrpSpPr/>
            <p:nvPr/>
          </p:nvGrpSpPr>
          <p:grpSpPr>
            <a:xfrm>
              <a:off x="3326362" y="3163839"/>
              <a:ext cx="416796" cy="259561"/>
              <a:chOff x="2942785" y="3296116"/>
              <a:chExt cx="416796" cy="259561"/>
            </a:xfrm>
            <a:solidFill>
              <a:schemeClr val="bg1"/>
            </a:solidFill>
          </p:grpSpPr>
          <p:sp>
            <p:nvSpPr>
              <p:cNvPr id="44"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5" name="Rectangle 96"/>
              <p:cNvSpPr>
                <a:spLocks noChangeArrowheads="1"/>
              </p:cNvSpPr>
              <p:nvPr/>
            </p:nvSpPr>
            <p:spPr bwMode="auto">
              <a:xfrm>
                <a:off x="3000187" y="3351023"/>
                <a:ext cx="79865"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6" name="Rectangle 97"/>
              <p:cNvSpPr>
                <a:spLocks noChangeArrowheads="1"/>
              </p:cNvSpPr>
              <p:nvPr/>
            </p:nvSpPr>
            <p:spPr bwMode="auto">
              <a:xfrm>
                <a:off x="3092532" y="3351023"/>
                <a:ext cx="77370" cy="144755"/>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grpSp>
          <p:nvGrpSpPr>
            <p:cNvPr id="23" name="Group 35"/>
            <p:cNvGrpSpPr/>
            <p:nvPr/>
          </p:nvGrpSpPr>
          <p:grpSpPr>
            <a:xfrm>
              <a:off x="5319859" y="3010640"/>
              <a:ext cx="524040" cy="520593"/>
              <a:chOff x="6853673" y="3715407"/>
              <a:chExt cx="379359" cy="376864"/>
            </a:xfrm>
            <a:solidFill>
              <a:schemeClr val="bg1"/>
            </a:solidFill>
          </p:grpSpPr>
          <p:sp>
            <p:nvSpPr>
              <p:cNvPr id="2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6"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7"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8"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9"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0"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1"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4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sp>
          <p:nvSpPr>
            <p:cNvPr id="24" name="Text Box 10"/>
            <p:cNvSpPr txBox="1">
              <a:spLocks noChangeArrowheads="1"/>
            </p:cNvSpPr>
            <p:nvPr/>
          </p:nvSpPr>
          <p:spPr bwMode="auto">
            <a:xfrm>
              <a:off x="3946350" y="1917003"/>
              <a:ext cx="1176214" cy="172309"/>
            </a:xfrm>
            <a:prstGeom prst="rect">
              <a:avLst/>
            </a:prstGeom>
            <a:noFill/>
            <a:ln w="9525">
              <a:noFill/>
              <a:miter lim="800000"/>
              <a:headEnd/>
              <a:tailEnd/>
            </a:ln>
          </p:spPr>
          <p:txBody>
            <a:bodyPr wrap="square" lIns="45720" tIns="22860" rIns="45720" bIns="22860">
              <a:spAutoFit/>
            </a:bodyPr>
            <a:lstStyle/>
            <a:p>
              <a:pPr algn="ctr" defTabSz="1088232"/>
              <a:r>
                <a:rPr lang="en-US" sz="1200">
                  <a:solidFill>
                    <a:schemeClr val="bg1">
                      <a:lumMod val="85000"/>
                    </a:schemeClr>
                  </a:solidFill>
                  <a:latin typeface="Open Sans" pitchFamily="34" charset="0"/>
                  <a:ea typeface="Open Sans" pitchFamily="34" charset="0"/>
                  <a:cs typeface="Open Sans" pitchFamily="34" charset="0"/>
                </a:rPr>
                <a:t>Surrounding</a:t>
              </a:r>
              <a:endParaRPr lang="en-US" sz="1000">
                <a:solidFill>
                  <a:schemeClr val="bg1">
                    <a:lumMod val="85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1235542" y="1571998"/>
            <a:ext cx="9970491" cy="4792340"/>
            <a:chOff x="1235542" y="1571998"/>
            <a:chExt cx="9970491" cy="4792340"/>
          </a:xfrm>
        </p:grpSpPr>
        <p:sp>
          <p:nvSpPr>
            <p:cNvPr id="5" name="Freeform 10"/>
            <p:cNvSpPr>
              <a:spLocks noEditPoints="1"/>
            </p:cNvSpPr>
            <p:nvPr/>
          </p:nvSpPr>
          <p:spPr bwMode="auto">
            <a:xfrm>
              <a:off x="5721008" y="1571998"/>
              <a:ext cx="1375920" cy="137884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6" name="Freeform 10"/>
            <p:cNvSpPr>
              <a:spLocks noEditPoints="1"/>
            </p:cNvSpPr>
            <p:nvPr/>
          </p:nvSpPr>
          <p:spPr bwMode="auto">
            <a:xfrm>
              <a:off x="6028486" y="2890943"/>
              <a:ext cx="1375920" cy="1378841"/>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7" name="Freeform 10"/>
            <p:cNvSpPr>
              <a:spLocks noEditPoints="1"/>
            </p:cNvSpPr>
            <p:nvPr/>
          </p:nvSpPr>
          <p:spPr bwMode="auto">
            <a:xfrm>
              <a:off x="4858985" y="2616983"/>
              <a:ext cx="1259273" cy="126194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 name="Freeform 10"/>
            <p:cNvSpPr>
              <a:spLocks noEditPoints="1"/>
            </p:cNvSpPr>
            <p:nvPr/>
          </p:nvSpPr>
          <p:spPr bwMode="auto">
            <a:xfrm>
              <a:off x="5535538" y="4097483"/>
              <a:ext cx="998204" cy="100032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 name="Freeform 10"/>
            <p:cNvSpPr>
              <a:spLocks noEditPoints="1"/>
            </p:cNvSpPr>
            <p:nvPr/>
          </p:nvSpPr>
          <p:spPr bwMode="auto">
            <a:xfrm>
              <a:off x="5221904" y="2072157"/>
              <a:ext cx="499102" cy="500163"/>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0" name="Freeform 11"/>
            <p:cNvSpPr>
              <a:spLocks noEditPoints="1"/>
            </p:cNvSpPr>
            <p:nvPr/>
          </p:nvSpPr>
          <p:spPr bwMode="auto">
            <a:xfrm>
              <a:off x="7004119" y="2489004"/>
              <a:ext cx="574609" cy="575829"/>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1" name="Freeform 12"/>
            <p:cNvSpPr>
              <a:spLocks noEditPoints="1"/>
            </p:cNvSpPr>
            <p:nvPr/>
          </p:nvSpPr>
          <p:spPr bwMode="auto">
            <a:xfrm>
              <a:off x="7345768" y="3064834"/>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2" name="Freeform 14"/>
            <p:cNvSpPr>
              <a:spLocks noEditPoints="1"/>
            </p:cNvSpPr>
            <p:nvPr/>
          </p:nvSpPr>
          <p:spPr bwMode="auto">
            <a:xfrm>
              <a:off x="7135694" y="2142095"/>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3" name="Freeform 15"/>
            <p:cNvSpPr>
              <a:spLocks noEditPoints="1"/>
            </p:cNvSpPr>
            <p:nvPr/>
          </p:nvSpPr>
          <p:spPr bwMode="auto">
            <a:xfrm>
              <a:off x="4923970" y="2404342"/>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4" name="Freeform 16"/>
            <p:cNvSpPr>
              <a:spLocks noEditPoints="1"/>
            </p:cNvSpPr>
            <p:nvPr/>
          </p:nvSpPr>
          <p:spPr bwMode="auto">
            <a:xfrm>
              <a:off x="5488620" y="1783163"/>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Freeform 17"/>
            <p:cNvSpPr>
              <a:spLocks noEditPoints="1"/>
            </p:cNvSpPr>
            <p:nvPr/>
          </p:nvSpPr>
          <p:spPr bwMode="auto">
            <a:xfrm>
              <a:off x="5764609" y="3798917"/>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Freeform 18"/>
            <p:cNvSpPr>
              <a:spLocks noEditPoints="1"/>
            </p:cNvSpPr>
            <p:nvPr/>
          </p:nvSpPr>
          <p:spPr bwMode="auto">
            <a:xfrm>
              <a:off x="5440105" y="3948200"/>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Freeform 19"/>
            <p:cNvSpPr>
              <a:spLocks noEditPoints="1"/>
            </p:cNvSpPr>
            <p:nvPr/>
          </p:nvSpPr>
          <p:spPr bwMode="auto">
            <a:xfrm>
              <a:off x="6533741" y="4314856"/>
              <a:ext cx="470379" cy="471377"/>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8" name="Freeform 20"/>
            <p:cNvSpPr>
              <a:spLocks noEditPoints="1"/>
            </p:cNvSpPr>
            <p:nvPr/>
          </p:nvSpPr>
          <p:spPr bwMode="auto">
            <a:xfrm>
              <a:off x="6470994" y="4786233"/>
              <a:ext cx="297934" cy="298568"/>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9" name="Freeform 11"/>
            <p:cNvSpPr>
              <a:spLocks/>
            </p:cNvSpPr>
            <p:nvPr/>
          </p:nvSpPr>
          <p:spPr bwMode="auto">
            <a:xfrm>
              <a:off x="5344178" y="192005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0" name="Freeform 11"/>
            <p:cNvSpPr>
              <a:spLocks/>
            </p:cNvSpPr>
            <p:nvPr/>
          </p:nvSpPr>
          <p:spPr bwMode="auto">
            <a:xfrm>
              <a:off x="5730127" y="171471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1" name="Freeform 11"/>
            <p:cNvSpPr>
              <a:spLocks/>
            </p:cNvSpPr>
            <p:nvPr/>
          </p:nvSpPr>
          <p:spPr bwMode="auto">
            <a:xfrm>
              <a:off x="7096928" y="2013285"/>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2" name="Freeform 11"/>
            <p:cNvSpPr>
              <a:spLocks/>
            </p:cNvSpPr>
            <p:nvPr/>
          </p:nvSpPr>
          <p:spPr bwMode="auto">
            <a:xfrm>
              <a:off x="6118258" y="292794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3" name="Freeform 11"/>
            <p:cNvSpPr>
              <a:spLocks/>
            </p:cNvSpPr>
            <p:nvPr/>
          </p:nvSpPr>
          <p:spPr bwMode="auto">
            <a:xfrm>
              <a:off x="5642745" y="250387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4" name="Freeform 11"/>
            <p:cNvSpPr>
              <a:spLocks/>
            </p:cNvSpPr>
            <p:nvPr/>
          </p:nvSpPr>
          <p:spPr bwMode="auto">
            <a:xfrm>
              <a:off x="6848310" y="275978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5" name="Freeform 11"/>
            <p:cNvSpPr>
              <a:spLocks/>
            </p:cNvSpPr>
            <p:nvPr/>
          </p:nvSpPr>
          <p:spPr bwMode="auto">
            <a:xfrm>
              <a:off x="7067984" y="2372217"/>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6" name="Freeform 11"/>
            <p:cNvSpPr>
              <a:spLocks/>
            </p:cNvSpPr>
            <p:nvPr/>
          </p:nvSpPr>
          <p:spPr bwMode="auto">
            <a:xfrm>
              <a:off x="5072936" y="225379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7" name="Freeform 11"/>
            <p:cNvSpPr>
              <a:spLocks/>
            </p:cNvSpPr>
            <p:nvPr/>
          </p:nvSpPr>
          <p:spPr bwMode="auto">
            <a:xfrm>
              <a:off x="4898536" y="2690090"/>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8" name="Freeform 11"/>
            <p:cNvSpPr>
              <a:spLocks/>
            </p:cNvSpPr>
            <p:nvPr/>
          </p:nvSpPr>
          <p:spPr bwMode="auto">
            <a:xfrm>
              <a:off x="5208357" y="250387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9" name="Freeform 11"/>
            <p:cNvSpPr>
              <a:spLocks/>
            </p:cNvSpPr>
            <p:nvPr/>
          </p:nvSpPr>
          <p:spPr bwMode="auto">
            <a:xfrm>
              <a:off x="7404191" y="2372217"/>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0" name="Freeform 11"/>
            <p:cNvSpPr>
              <a:spLocks/>
            </p:cNvSpPr>
            <p:nvPr/>
          </p:nvSpPr>
          <p:spPr bwMode="auto">
            <a:xfrm>
              <a:off x="7407124" y="3370402"/>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1" name="Freeform 11"/>
            <p:cNvSpPr>
              <a:spLocks/>
            </p:cNvSpPr>
            <p:nvPr/>
          </p:nvSpPr>
          <p:spPr bwMode="auto">
            <a:xfrm>
              <a:off x="7511017" y="295083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3" name="Freeform 11"/>
            <p:cNvSpPr>
              <a:spLocks/>
            </p:cNvSpPr>
            <p:nvPr/>
          </p:nvSpPr>
          <p:spPr bwMode="auto">
            <a:xfrm>
              <a:off x="5343563" y="3879755"/>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4" name="Freeform 11"/>
            <p:cNvSpPr>
              <a:spLocks/>
            </p:cNvSpPr>
            <p:nvPr/>
          </p:nvSpPr>
          <p:spPr bwMode="auto">
            <a:xfrm>
              <a:off x="5471455" y="4246410"/>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5" name="Freeform 11"/>
            <p:cNvSpPr>
              <a:spLocks/>
            </p:cNvSpPr>
            <p:nvPr/>
          </p:nvSpPr>
          <p:spPr bwMode="auto">
            <a:xfrm>
              <a:off x="6341257" y="4947909"/>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6" name="Freeform 11"/>
            <p:cNvSpPr>
              <a:spLocks/>
            </p:cNvSpPr>
            <p:nvPr/>
          </p:nvSpPr>
          <p:spPr bwMode="auto">
            <a:xfrm>
              <a:off x="6478723" y="4261858"/>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7" name="Freeform 11"/>
            <p:cNvSpPr>
              <a:spLocks/>
            </p:cNvSpPr>
            <p:nvPr/>
          </p:nvSpPr>
          <p:spPr bwMode="auto">
            <a:xfrm>
              <a:off x="6932563" y="426978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8" name="Freeform 11"/>
            <p:cNvSpPr>
              <a:spLocks/>
            </p:cNvSpPr>
            <p:nvPr/>
          </p:nvSpPr>
          <p:spPr bwMode="auto">
            <a:xfrm>
              <a:off x="6772230" y="4774194"/>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9" name="Freeform 11"/>
            <p:cNvSpPr>
              <a:spLocks/>
            </p:cNvSpPr>
            <p:nvPr/>
          </p:nvSpPr>
          <p:spPr bwMode="auto">
            <a:xfrm>
              <a:off x="7053851" y="4174952"/>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40" name="Freeform 11"/>
            <p:cNvSpPr>
              <a:spLocks/>
            </p:cNvSpPr>
            <p:nvPr/>
          </p:nvSpPr>
          <p:spPr bwMode="auto">
            <a:xfrm>
              <a:off x="7013962" y="4413653"/>
              <a:ext cx="135421" cy="13689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41" name="Group 42"/>
            <p:cNvGrpSpPr/>
            <p:nvPr/>
          </p:nvGrpSpPr>
          <p:grpSpPr>
            <a:xfrm>
              <a:off x="5746186" y="5154802"/>
              <a:ext cx="1102125" cy="1209536"/>
              <a:chOff x="3721102" y="3890965"/>
              <a:chExt cx="749300" cy="822325"/>
            </a:xfrm>
            <a:solidFill>
              <a:srgbClr val="E25E0E"/>
            </a:solidFill>
          </p:grpSpPr>
          <p:sp>
            <p:nvSpPr>
              <p:cNvPr id="42" name="Freeform 43"/>
              <p:cNvSpPr>
                <a:spLocks/>
              </p:cNvSpPr>
              <p:nvPr/>
            </p:nvSpPr>
            <p:spPr bwMode="auto">
              <a:xfrm>
                <a:off x="3746502" y="4470403"/>
                <a:ext cx="698500" cy="66675"/>
              </a:xfrm>
              <a:custGeom>
                <a:avLst/>
                <a:gdLst>
                  <a:gd name="T0" fmla="*/ 11 w 226"/>
                  <a:gd name="T1" fmla="*/ 22 h 22"/>
                  <a:gd name="T2" fmla="*/ 215 w 226"/>
                  <a:gd name="T3" fmla="*/ 22 h 22"/>
                  <a:gd name="T4" fmla="*/ 226 w 226"/>
                  <a:gd name="T5" fmla="*/ 0 h 22"/>
                  <a:gd name="T6" fmla="*/ 0 w 226"/>
                  <a:gd name="T7" fmla="*/ 0 h 22"/>
                  <a:gd name="T8" fmla="*/ 11 w 226"/>
                  <a:gd name="T9" fmla="*/ 22 h 22"/>
                </a:gdLst>
                <a:ahLst/>
                <a:cxnLst>
                  <a:cxn ang="0">
                    <a:pos x="T0" y="T1"/>
                  </a:cxn>
                  <a:cxn ang="0">
                    <a:pos x="T2" y="T3"/>
                  </a:cxn>
                  <a:cxn ang="0">
                    <a:pos x="T4" y="T5"/>
                  </a:cxn>
                  <a:cxn ang="0">
                    <a:pos x="T6" y="T7"/>
                  </a:cxn>
                  <a:cxn ang="0">
                    <a:pos x="T8" y="T9"/>
                  </a:cxn>
                </a:cxnLst>
                <a:rect l="0" t="0" r="r" b="b"/>
                <a:pathLst>
                  <a:path w="226" h="22">
                    <a:moveTo>
                      <a:pt x="11" y="22"/>
                    </a:moveTo>
                    <a:cubicBezTo>
                      <a:pt x="215" y="22"/>
                      <a:pt x="215" y="22"/>
                      <a:pt x="215" y="22"/>
                    </a:cubicBezTo>
                    <a:cubicBezTo>
                      <a:pt x="220" y="15"/>
                      <a:pt x="223" y="8"/>
                      <a:pt x="226" y="0"/>
                    </a:cubicBezTo>
                    <a:cubicBezTo>
                      <a:pt x="0" y="0"/>
                      <a:pt x="0" y="0"/>
                      <a:pt x="0" y="0"/>
                    </a:cubicBezTo>
                    <a:cubicBezTo>
                      <a:pt x="3" y="8"/>
                      <a:pt x="7" y="15"/>
                      <a:pt x="1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3" name="Freeform 44"/>
              <p:cNvSpPr>
                <a:spLocks/>
              </p:cNvSpPr>
              <p:nvPr/>
            </p:nvSpPr>
            <p:spPr bwMode="auto">
              <a:xfrm>
                <a:off x="3835402" y="4608515"/>
                <a:ext cx="519112" cy="104775"/>
              </a:xfrm>
              <a:custGeom>
                <a:avLst/>
                <a:gdLst>
                  <a:gd name="T0" fmla="*/ 84 w 168"/>
                  <a:gd name="T1" fmla="*/ 34 h 34"/>
                  <a:gd name="T2" fmla="*/ 168 w 168"/>
                  <a:gd name="T3" fmla="*/ 0 h 34"/>
                  <a:gd name="T4" fmla="*/ 0 w 168"/>
                  <a:gd name="T5" fmla="*/ 0 h 34"/>
                  <a:gd name="T6" fmla="*/ 84 w 168"/>
                  <a:gd name="T7" fmla="*/ 34 h 34"/>
                </a:gdLst>
                <a:ahLst/>
                <a:cxnLst>
                  <a:cxn ang="0">
                    <a:pos x="T0" y="T1"/>
                  </a:cxn>
                  <a:cxn ang="0">
                    <a:pos x="T2" y="T3"/>
                  </a:cxn>
                  <a:cxn ang="0">
                    <a:pos x="T4" y="T5"/>
                  </a:cxn>
                  <a:cxn ang="0">
                    <a:pos x="T6" y="T7"/>
                  </a:cxn>
                </a:cxnLst>
                <a:rect l="0" t="0" r="r" b="b"/>
                <a:pathLst>
                  <a:path w="168" h="34">
                    <a:moveTo>
                      <a:pt x="84" y="34"/>
                    </a:moveTo>
                    <a:cubicBezTo>
                      <a:pt x="117" y="34"/>
                      <a:pt x="146" y="21"/>
                      <a:pt x="168" y="0"/>
                    </a:cubicBezTo>
                    <a:cubicBezTo>
                      <a:pt x="0" y="0"/>
                      <a:pt x="0" y="0"/>
                      <a:pt x="0" y="0"/>
                    </a:cubicBezTo>
                    <a:cubicBezTo>
                      <a:pt x="22" y="21"/>
                      <a:pt x="51" y="34"/>
                      <a:pt x="8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4" name="Freeform 45"/>
              <p:cNvSpPr>
                <a:spLocks/>
              </p:cNvSpPr>
              <p:nvPr/>
            </p:nvSpPr>
            <p:spPr bwMode="auto">
              <a:xfrm>
                <a:off x="3721102" y="3890965"/>
                <a:ext cx="749300" cy="508000"/>
              </a:xfrm>
              <a:custGeom>
                <a:avLst/>
                <a:gdLst>
                  <a:gd name="T0" fmla="*/ 242 w 242"/>
                  <a:gd name="T1" fmla="*/ 0 h 165"/>
                  <a:gd name="T2" fmla="*/ 0 w 242"/>
                  <a:gd name="T3" fmla="*/ 0 h 165"/>
                  <a:gd name="T4" fmla="*/ 0 w 242"/>
                  <a:gd name="T5" fmla="*/ 146 h 165"/>
                  <a:gd name="T6" fmla="*/ 2 w 242"/>
                  <a:gd name="T7" fmla="*/ 165 h 165"/>
                  <a:gd name="T8" fmla="*/ 240 w 242"/>
                  <a:gd name="T9" fmla="*/ 165 h 165"/>
                  <a:gd name="T10" fmla="*/ 242 w 242"/>
                  <a:gd name="T11" fmla="*/ 146 h 165"/>
                  <a:gd name="T12" fmla="*/ 242 w 242"/>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242" h="165">
                    <a:moveTo>
                      <a:pt x="242" y="0"/>
                    </a:moveTo>
                    <a:cubicBezTo>
                      <a:pt x="0" y="0"/>
                      <a:pt x="0" y="0"/>
                      <a:pt x="0" y="0"/>
                    </a:cubicBezTo>
                    <a:cubicBezTo>
                      <a:pt x="0" y="146"/>
                      <a:pt x="0" y="146"/>
                      <a:pt x="0" y="146"/>
                    </a:cubicBezTo>
                    <a:cubicBezTo>
                      <a:pt x="0" y="153"/>
                      <a:pt x="1" y="159"/>
                      <a:pt x="2" y="165"/>
                    </a:cubicBezTo>
                    <a:cubicBezTo>
                      <a:pt x="240" y="165"/>
                      <a:pt x="240" y="165"/>
                      <a:pt x="240" y="165"/>
                    </a:cubicBezTo>
                    <a:cubicBezTo>
                      <a:pt x="241" y="159"/>
                      <a:pt x="242" y="153"/>
                      <a:pt x="242" y="146"/>
                    </a:cubicBezTo>
                    <a:lnTo>
                      <a:pt x="2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45" name="Group 47"/>
            <p:cNvGrpSpPr/>
            <p:nvPr/>
          </p:nvGrpSpPr>
          <p:grpSpPr>
            <a:xfrm>
              <a:off x="6147209" y="1943778"/>
              <a:ext cx="523516" cy="656408"/>
              <a:chOff x="5106627" y="2260366"/>
              <a:chExt cx="324452" cy="406813"/>
            </a:xfrm>
            <a:solidFill>
              <a:srgbClr val="E25E0E"/>
            </a:solidFill>
          </p:grpSpPr>
          <p:sp>
            <p:nvSpPr>
              <p:cNvPr id="46"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7"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8"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9"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0" name="Group 52"/>
            <p:cNvGrpSpPr/>
            <p:nvPr/>
          </p:nvGrpSpPr>
          <p:grpSpPr>
            <a:xfrm>
              <a:off x="6452550" y="3275930"/>
              <a:ext cx="483246" cy="628220"/>
              <a:chOff x="6421904" y="4798576"/>
              <a:chExt cx="299494" cy="389342"/>
            </a:xfrm>
            <a:solidFill>
              <a:srgbClr val="E25E0E"/>
            </a:solidFill>
          </p:grpSpPr>
          <p:sp>
            <p:nvSpPr>
              <p:cNvPr id="5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3" name="Group 55"/>
            <p:cNvGrpSpPr/>
            <p:nvPr/>
          </p:nvGrpSpPr>
          <p:grpSpPr>
            <a:xfrm>
              <a:off x="5204234" y="3007252"/>
              <a:ext cx="520741" cy="512476"/>
              <a:chOff x="1587575" y="2265358"/>
              <a:chExt cx="314468" cy="309477"/>
            </a:xfrm>
            <a:solidFill>
              <a:srgbClr val="E25E0E"/>
            </a:solidFill>
          </p:grpSpPr>
          <p:sp>
            <p:nvSpPr>
              <p:cNvPr id="54"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5"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56" name="Group 58"/>
            <p:cNvGrpSpPr/>
            <p:nvPr/>
          </p:nvGrpSpPr>
          <p:grpSpPr>
            <a:xfrm>
              <a:off x="5721008" y="4374763"/>
              <a:ext cx="603491" cy="445761"/>
              <a:chOff x="2563427" y="3717902"/>
              <a:chExt cx="439257" cy="324452"/>
            </a:xfrm>
            <a:solidFill>
              <a:srgbClr val="E25E0E"/>
            </a:solidFill>
          </p:grpSpPr>
          <p:sp>
            <p:nvSpPr>
              <p:cNvPr id="57"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8"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59"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0" name="Group 62"/>
            <p:cNvGrpSpPr/>
            <p:nvPr/>
          </p:nvGrpSpPr>
          <p:grpSpPr>
            <a:xfrm flipH="1">
              <a:off x="5323123" y="2170676"/>
              <a:ext cx="296664" cy="241403"/>
              <a:chOff x="1550139" y="1314466"/>
              <a:chExt cx="509139" cy="414300"/>
            </a:xfrm>
            <a:solidFill>
              <a:srgbClr val="E25E0E"/>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4" name="Group 66"/>
            <p:cNvGrpSpPr/>
            <p:nvPr/>
          </p:nvGrpSpPr>
          <p:grpSpPr>
            <a:xfrm flipH="1">
              <a:off x="7167327" y="2642625"/>
              <a:ext cx="255726" cy="288435"/>
              <a:chOff x="5513440" y="1766202"/>
              <a:chExt cx="429274" cy="484183"/>
            </a:xfrm>
            <a:solidFill>
              <a:srgbClr val="E25E0E"/>
            </a:solidFill>
          </p:grpSpPr>
          <p:sp>
            <p:nvSpPr>
              <p:cNvPr id="65"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6"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7"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68" name="Group 78"/>
            <p:cNvGrpSpPr/>
            <p:nvPr/>
          </p:nvGrpSpPr>
          <p:grpSpPr>
            <a:xfrm>
              <a:off x="6694172" y="4437509"/>
              <a:ext cx="180302" cy="226071"/>
              <a:chOff x="5106627" y="2260366"/>
              <a:chExt cx="324452" cy="406813"/>
            </a:xfrm>
            <a:solidFill>
              <a:srgbClr val="E25E0E"/>
            </a:solidFill>
          </p:grpSpPr>
          <p:sp>
            <p:nvSpPr>
              <p:cNvPr id="69"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0"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1"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2"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73" name="Group 83"/>
            <p:cNvGrpSpPr/>
            <p:nvPr/>
          </p:nvGrpSpPr>
          <p:grpSpPr>
            <a:xfrm flipH="1">
              <a:off x="5514907" y="4037133"/>
              <a:ext cx="148332" cy="120702"/>
              <a:chOff x="1550139" y="1314466"/>
              <a:chExt cx="509139" cy="414300"/>
            </a:xfrm>
            <a:solidFill>
              <a:srgbClr val="E25E0E"/>
            </a:solidFill>
          </p:grpSpPr>
          <p:sp>
            <p:nvSpPr>
              <p:cNvPr id="74"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5"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76"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77" name="Freeform 10"/>
            <p:cNvSpPr>
              <a:spLocks noEditPoints="1"/>
            </p:cNvSpPr>
            <p:nvPr/>
          </p:nvSpPr>
          <p:spPr bwMode="auto">
            <a:xfrm>
              <a:off x="7409740" y="3125842"/>
              <a:ext cx="169991" cy="149403"/>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78" name="Freeform 13"/>
            <p:cNvSpPr>
              <a:spLocks noEditPoints="1"/>
            </p:cNvSpPr>
            <p:nvPr/>
          </p:nvSpPr>
          <p:spPr bwMode="auto">
            <a:xfrm>
              <a:off x="6536605" y="4874728"/>
              <a:ext cx="160340" cy="141626"/>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79" name="Group 89"/>
            <p:cNvGrpSpPr/>
            <p:nvPr/>
          </p:nvGrpSpPr>
          <p:grpSpPr>
            <a:xfrm flipH="1">
              <a:off x="5847523" y="3922218"/>
              <a:ext cx="132105" cy="94426"/>
              <a:chOff x="1585913" y="1584325"/>
              <a:chExt cx="461963" cy="330201"/>
            </a:xfrm>
            <a:solidFill>
              <a:srgbClr val="E25E0E"/>
            </a:solidFill>
          </p:grpSpPr>
          <p:sp>
            <p:nvSpPr>
              <p:cNvPr id="80" name="Freeform 13"/>
              <p:cNvSpPr>
                <a:spLocks/>
              </p:cNvSpPr>
              <p:nvPr/>
            </p:nvSpPr>
            <p:spPr bwMode="auto">
              <a:xfrm>
                <a:off x="1585913" y="1646238"/>
                <a:ext cx="461963" cy="268288"/>
              </a:xfrm>
              <a:custGeom>
                <a:avLst/>
                <a:gdLst>
                  <a:gd name="T0" fmla="*/ 0 w 291"/>
                  <a:gd name="T1" fmla="*/ 0 h 169"/>
                  <a:gd name="T2" fmla="*/ 0 w 291"/>
                  <a:gd name="T3" fmla="*/ 169 h 169"/>
                  <a:gd name="T4" fmla="*/ 291 w 291"/>
                  <a:gd name="T5" fmla="*/ 169 h 169"/>
                  <a:gd name="T6" fmla="*/ 291 w 291"/>
                  <a:gd name="T7" fmla="*/ 0 h 169"/>
                  <a:gd name="T8" fmla="*/ 146 w 291"/>
                  <a:gd name="T9" fmla="*/ 105 h 169"/>
                  <a:gd name="T10" fmla="*/ 0 w 291"/>
                  <a:gd name="T11" fmla="*/ 0 h 169"/>
                </a:gdLst>
                <a:ahLst/>
                <a:cxnLst>
                  <a:cxn ang="0">
                    <a:pos x="T0" y="T1"/>
                  </a:cxn>
                  <a:cxn ang="0">
                    <a:pos x="T2" y="T3"/>
                  </a:cxn>
                  <a:cxn ang="0">
                    <a:pos x="T4" y="T5"/>
                  </a:cxn>
                  <a:cxn ang="0">
                    <a:pos x="T6" y="T7"/>
                  </a:cxn>
                  <a:cxn ang="0">
                    <a:pos x="T8" y="T9"/>
                  </a:cxn>
                  <a:cxn ang="0">
                    <a:pos x="T10" y="T11"/>
                  </a:cxn>
                </a:cxnLst>
                <a:rect l="0" t="0" r="r" b="b"/>
                <a:pathLst>
                  <a:path w="291" h="169">
                    <a:moveTo>
                      <a:pt x="0" y="0"/>
                    </a:moveTo>
                    <a:lnTo>
                      <a:pt x="0" y="169"/>
                    </a:lnTo>
                    <a:lnTo>
                      <a:pt x="291" y="169"/>
                    </a:lnTo>
                    <a:lnTo>
                      <a:pt x="291" y="0"/>
                    </a:lnTo>
                    <a:lnTo>
                      <a:pt x="146" y="10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1" name="Freeform 14"/>
              <p:cNvSpPr>
                <a:spLocks/>
              </p:cNvSpPr>
              <p:nvPr/>
            </p:nvSpPr>
            <p:spPr bwMode="auto">
              <a:xfrm>
                <a:off x="1585913" y="1584325"/>
                <a:ext cx="461963" cy="192088"/>
              </a:xfrm>
              <a:custGeom>
                <a:avLst/>
                <a:gdLst>
                  <a:gd name="T0" fmla="*/ 291 w 291"/>
                  <a:gd name="T1" fmla="*/ 17 h 121"/>
                  <a:gd name="T2" fmla="*/ 291 w 291"/>
                  <a:gd name="T3" fmla="*/ 0 h 121"/>
                  <a:gd name="T4" fmla="*/ 0 w 291"/>
                  <a:gd name="T5" fmla="*/ 0 h 121"/>
                  <a:gd name="T6" fmla="*/ 0 w 291"/>
                  <a:gd name="T7" fmla="*/ 17 h 121"/>
                  <a:gd name="T8" fmla="*/ 146 w 291"/>
                  <a:gd name="T9" fmla="*/ 121 h 121"/>
                  <a:gd name="T10" fmla="*/ 291 w 291"/>
                  <a:gd name="T11" fmla="*/ 17 h 121"/>
                </a:gdLst>
                <a:ahLst/>
                <a:cxnLst>
                  <a:cxn ang="0">
                    <a:pos x="T0" y="T1"/>
                  </a:cxn>
                  <a:cxn ang="0">
                    <a:pos x="T2" y="T3"/>
                  </a:cxn>
                  <a:cxn ang="0">
                    <a:pos x="T4" y="T5"/>
                  </a:cxn>
                  <a:cxn ang="0">
                    <a:pos x="T6" y="T7"/>
                  </a:cxn>
                  <a:cxn ang="0">
                    <a:pos x="T8" y="T9"/>
                  </a:cxn>
                  <a:cxn ang="0">
                    <a:pos x="T10" y="T11"/>
                  </a:cxn>
                </a:cxnLst>
                <a:rect l="0" t="0" r="r" b="b"/>
                <a:pathLst>
                  <a:path w="291" h="121">
                    <a:moveTo>
                      <a:pt x="291" y="17"/>
                    </a:moveTo>
                    <a:lnTo>
                      <a:pt x="291" y="0"/>
                    </a:lnTo>
                    <a:lnTo>
                      <a:pt x="0" y="0"/>
                    </a:lnTo>
                    <a:lnTo>
                      <a:pt x="0" y="17"/>
                    </a:lnTo>
                    <a:lnTo>
                      <a:pt x="146" y="121"/>
                    </a:lnTo>
                    <a:lnTo>
                      <a:pt x="29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82" name="Group 92"/>
            <p:cNvGrpSpPr/>
            <p:nvPr/>
          </p:nvGrpSpPr>
          <p:grpSpPr>
            <a:xfrm>
              <a:off x="7201200" y="2235179"/>
              <a:ext cx="180443" cy="112397"/>
              <a:chOff x="5172076" y="1938338"/>
              <a:chExt cx="471488" cy="293688"/>
            </a:xfrm>
            <a:solidFill>
              <a:srgbClr val="E25E0E"/>
            </a:solidFill>
          </p:grpSpPr>
          <p:sp>
            <p:nvSpPr>
              <p:cNvPr id="83"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4"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85"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86" name="Freeform 10"/>
            <p:cNvSpPr>
              <a:spLocks noEditPoints="1"/>
            </p:cNvSpPr>
            <p:nvPr/>
          </p:nvSpPr>
          <p:spPr bwMode="auto">
            <a:xfrm>
              <a:off x="5550715" y="1839095"/>
              <a:ext cx="169991" cy="149403"/>
            </a:xfrm>
            <a:custGeom>
              <a:avLst/>
              <a:gdLst>
                <a:gd name="T0" fmla="*/ 121 w 122"/>
                <a:gd name="T1" fmla="*/ 103 h 107"/>
                <a:gd name="T2" fmla="*/ 63 w 122"/>
                <a:gd name="T3" fmla="*/ 1 h 107"/>
                <a:gd name="T4" fmla="*/ 61 w 122"/>
                <a:gd name="T5" fmla="*/ 0 h 107"/>
                <a:gd name="T6" fmla="*/ 59 w 122"/>
                <a:gd name="T7" fmla="*/ 1 h 107"/>
                <a:gd name="T8" fmla="*/ 1 w 122"/>
                <a:gd name="T9" fmla="*/ 103 h 107"/>
                <a:gd name="T10" fmla="*/ 0 w 122"/>
                <a:gd name="T11" fmla="*/ 105 h 107"/>
                <a:gd name="T12" fmla="*/ 0 w 122"/>
                <a:gd name="T13" fmla="*/ 106 h 107"/>
                <a:gd name="T14" fmla="*/ 3 w 122"/>
                <a:gd name="T15" fmla="*/ 107 h 107"/>
                <a:gd name="T16" fmla="*/ 119 w 122"/>
                <a:gd name="T17" fmla="*/ 107 h 107"/>
                <a:gd name="T18" fmla="*/ 121 w 122"/>
                <a:gd name="T19" fmla="*/ 106 h 107"/>
                <a:gd name="T20" fmla="*/ 121 w 122"/>
                <a:gd name="T21" fmla="*/ 103 h 107"/>
                <a:gd name="T22" fmla="*/ 55 w 122"/>
                <a:gd name="T23" fmla="*/ 38 h 107"/>
                <a:gd name="T24" fmla="*/ 67 w 122"/>
                <a:gd name="T25" fmla="*/ 38 h 107"/>
                <a:gd name="T26" fmla="*/ 67 w 122"/>
                <a:gd name="T27" fmla="*/ 76 h 107"/>
                <a:gd name="T28" fmla="*/ 55 w 122"/>
                <a:gd name="T29" fmla="*/ 76 h 107"/>
                <a:gd name="T30" fmla="*/ 55 w 122"/>
                <a:gd name="T31" fmla="*/ 38 h 107"/>
                <a:gd name="T32" fmla="*/ 61 w 122"/>
                <a:gd name="T33" fmla="*/ 97 h 107"/>
                <a:gd name="T34" fmla="*/ 55 w 122"/>
                <a:gd name="T35" fmla="*/ 91 h 107"/>
                <a:gd name="T36" fmla="*/ 61 w 122"/>
                <a:gd name="T37" fmla="*/ 86 h 107"/>
                <a:gd name="T38" fmla="*/ 67 w 122"/>
                <a:gd name="T39" fmla="*/ 91 h 107"/>
                <a:gd name="T40" fmla="*/ 61 w 122"/>
                <a:gd name="T4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07">
                  <a:moveTo>
                    <a:pt x="121" y="103"/>
                  </a:moveTo>
                  <a:cubicBezTo>
                    <a:pt x="63" y="1"/>
                    <a:pt x="63" y="1"/>
                    <a:pt x="63" y="1"/>
                  </a:cubicBezTo>
                  <a:cubicBezTo>
                    <a:pt x="63" y="1"/>
                    <a:pt x="62" y="0"/>
                    <a:pt x="61" y="0"/>
                  </a:cubicBezTo>
                  <a:cubicBezTo>
                    <a:pt x="60" y="0"/>
                    <a:pt x="59" y="1"/>
                    <a:pt x="59" y="1"/>
                  </a:cubicBezTo>
                  <a:cubicBezTo>
                    <a:pt x="1" y="103"/>
                    <a:pt x="1" y="103"/>
                    <a:pt x="1" y="103"/>
                  </a:cubicBezTo>
                  <a:cubicBezTo>
                    <a:pt x="0" y="104"/>
                    <a:pt x="0" y="104"/>
                    <a:pt x="0" y="105"/>
                  </a:cubicBezTo>
                  <a:cubicBezTo>
                    <a:pt x="0" y="106"/>
                    <a:pt x="0" y="106"/>
                    <a:pt x="0" y="106"/>
                  </a:cubicBezTo>
                  <a:cubicBezTo>
                    <a:pt x="1" y="107"/>
                    <a:pt x="2" y="107"/>
                    <a:pt x="3" y="107"/>
                  </a:cubicBezTo>
                  <a:cubicBezTo>
                    <a:pt x="119" y="107"/>
                    <a:pt x="119" y="107"/>
                    <a:pt x="119" y="107"/>
                  </a:cubicBezTo>
                  <a:cubicBezTo>
                    <a:pt x="120" y="107"/>
                    <a:pt x="121" y="107"/>
                    <a:pt x="121" y="106"/>
                  </a:cubicBezTo>
                  <a:cubicBezTo>
                    <a:pt x="122" y="105"/>
                    <a:pt x="122" y="104"/>
                    <a:pt x="121" y="103"/>
                  </a:cubicBezTo>
                  <a:close/>
                  <a:moveTo>
                    <a:pt x="55" y="38"/>
                  </a:moveTo>
                  <a:cubicBezTo>
                    <a:pt x="67" y="38"/>
                    <a:pt x="67" y="38"/>
                    <a:pt x="67" y="38"/>
                  </a:cubicBezTo>
                  <a:cubicBezTo>
                    <a:pt x="67" y="76"/>
                    <a:pt x="67" y="76"/>
                    <a:pt x="67" y="76"/>
                  </a:cubicBezTo>
                  <a:cubicBezTo>
                    <a:pt x="55" y="76"/>
                    <a:pt x="55" y="76"/>
                    <a:pt x="55" y="76"/>
                  </a:cubicBezTo>
                  <a:lnTo>
                    <a:pt x="55" y="38"/>
                  </a:lnTo>
                  <a:close/>
                  <a:moveTo>
                    <a:pt x="61" y="97"/>
                  </a:moveTo>
                  <a:cubicBezTo>
                    <a:pt x="57" y="97"/>
                    <a:pt x="55" y="95"/>
                    <a:pt x="55" y="91"/>
                  </a:cubicBezTo>
                  <a:cubicBezTo>
                    <a:pt x="55" y="88"/>
                    <a:pt x="57" y="86"/>
                    <a:pt x="61" y="86"/>
                  </a:cubicBezTo>
                  <a:cubicBezTo>
                    <a:pt x="65" y="86"/>
                    <a:pt x="67" y="88"/>
                    <a:pt x="67" y="91"/>
                  </a:cubicBezTo>
                  <a:cubicBezTo>
                    <a:pt x="67" y="95"/>
                    <a:pt x="65" y="97"/>
                    <a:pt x="61" y="97"/>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7" name="Freeform 13"/>
            <p:cNvSpPr>
              <a:spLocks noEditPoints="1"/>
            </p:cNvSpPr>
            <p:nvPr/>
          </p:nvSpPr>
          <p:spPr bwMode="auto">
            <a:xfrm>
              <a:off x="4992766" y="2482811"/>
              <a:ext cx="160340" cy="141626"/>
            </a:xfrm>
            <a:custGeom>
              <a:avLst/>
              <a:gdLst>
                <a:gd name="T0" fmla="*/ 132 w 134"/>
                <a:gd name="T1" fmla="*/ 16 h 118"/>
                <a:gd name="T2" fmla="*/ 120 w 134"/>
                <a:gd name="T3" fmla="*/ 4 h 118"/>
                <a:gd name="T4" fmla="*/ 115 w 134"/>
                <a:gd name="T5" fmla="*/ 4 h 118"/>
                <a:gd name="T6" fmla="*/ 113 w 134"/>
                <a:gd name="T7" fmla="*/ 8 h 118"/>
                <a:gd name="T8" fmla="*/ 111 w 134"/>
                <a:gd name="T9" fmla="*/ 8 h 118"/>
                <a:gd name="T10" fmla="*/ 111 w 134"/>
                <a:gd name="T11" fmla="*/ 8 h 118"/>
                <a:gd name="T12" fmla="*/ 80 w 134"/>
                <a:gd name="T13" fmla="*/ 39 h 118"/>
                <a:gd name="T14" fmla="*/ 78 w 134"/>
                <a:gd name="T15" fmla="*/ 47 h 118"/>
                <a:gd name="T16" fmla="*/ 82 w 134"/>
                <a:gd name="T17" fmla="*/ 50 h 118"/>
                <a:gd name="T18" fmla="*/ 82 w 134"/>
                <a:gd name="T19" fmla="*/ 50 h 118"/>
                <a:gd name="T20" fmla="*/ 82 w 134"/>
                <a:gd name="T21" fmla="*/ 50 h 118"/>
                <a:gd name="T22" fmla="*/ 75 w 134"/>
                <a:gd name="T23" fmla="*/ 57 h 118"/>
                <a:gd name="T24" fmla="*/ 53 w 134"/>
                <a:gd name="T25" fmla="*/ 35 h 118"/>
                <a:gd name="T26" fmla="*/ 46 w 134"/>
                <a:gd name="T27" fmla="*/ 9 h 118"/>
                <a:gd name="T28" fmla="*/ 21 w 134"/>
                <a:gd name="T29" fmla="*/ 2 h 118"/>
                <a:gd name="T30" fmla="*/ 36 w 134"/>
                <a:gd name="T31" fmla="*/ 17 h 118"/>
                <a:gd name="T32" fmla="*/ 32 w 134"/>
                <a:gd name="T33" fmla="*/ 32 h 118"/>
                <a:gd name="T34" fmla="*/ 17 w 134"/>
                <a:gd name="T35" fmla="*/ 36 h 118"/>
                <a:gd name="T36" fmla="*/ 2 w 134"/>
                <a:gd name="T37" fmla="*/ 21 h 118"/>
                <a:gd name="T38" fmla="*/ 9 w 134"/>
                <a:gd name="T39" fmla="*/ 46 h 118"/>
                <a:gd name="T40" fmla="*/ 36 w 134"/>
                <a:gd name="T41" fmla="*/ 53 h 118"/>
                <a:gd name="T42" fmla="*/ 36 w 134"/>
                <a:gd name="T43" fmla="*/ 53 h 118"/>
                <a:gd name="T44" fmla="*/ 58 w 134"/>
                <a:gd name="T45" fmla="*/ 74 h 118"/>
                <a:gd name="T46" fmla="*/ 37 w 134"/>
                <a:gd name="T47" fmla="*/ 95 h 118"/>
                <a:gd name="T48" fmla="*/ 36 w 134"/>
                <a:gd name="T49" fmla="*/ 94 h 118"/>
                <a:gd name="T50" fmla="*/ 30 w 134"/>
                <a:gd name="T51" fmla="*/ 99 h 118"/>
                <a:gd name="T52" fmla="*/ 20 w 134"/>
                <a:gd name="T53" fmla="*/ 114 h 118"/>
                <a:gd name="T54" fmla="*/ 23 w 134"/>
                <a:gd name="T55" fmla="*/ 116 h 118"/>
                <a:gd name="T56" fmla="*/ 38 w 134"/>
                <a:gd name="T57" fmla="*/ 107 h 118"/>
                <a:gd name="T58" fmla="*/ 43 w 134"/>
                <a:gd name="T59" fmla="*/ 101 h 118"/>
                <a:gd name="T60" fmla="*/ 42 w 134"/>
                <a:gd name="T61" fmla="*/ 100 h 118"/>
                <a:gd name="T62" fmla="*/ 62 w 134"/>
                <a:gd name="T63" fmla="*/ 79 h 118"/>
                <a:gd name="T64" fmla="*/ 98 w 134"/>
                <a:gd name="T65" fmla="*/ 114 h 118"/>
                <a:gd name="T66" fmla="*/ 106 w 134"/>
                <a:gd name="T67" fmla="*/ 118 h 118"/>
                <a:gd name="T68" fmla="*/ 115 w 134"/>
                <a:gd name="T69" fmla="*/ 114 h 118"/>
                <a:gd name="T70" fmla="*/ 115 w 134"/>
                <a:gd name="T71" fmla="*/ 97 h 118"/>
                <a:gd name="T72" fmla="*/ 80 w 134"/>
                <a:gd name="T73" fmla="*/ 62 h 118"/>
                <a:gd name="T74" fmla="*/ 87 w 134"/>
                <a:gd name="T75" fmla="*/ 55 h 118"/>
                <a:gd name="T76" fmla="*/ 90 w 134"/>
                <a:gd name="T77" fmla="*/ 58 h 118"/>
                <a:gd name="T78" fmla="*/ 97 w 134"/>
                <a:gd name="T79" fmla="*/ 56 h 118"/>
                <a:gd name="T80" fmla="*/ 127 w 134"/>
                <a:gd name="T81" fmla="*/ 26 h 118"/>
                <a:gd name="T82" fmla="*/ 128 w 134"/>
                <a:gd name="T83" fmla="*/ 25 h 118"/>
                <a:gd name="T84" fmla="*/ 128 w 134"/>
                <a:gd name="T85" fmla="*/ 25 h 118"/>
                <a:gd name="T86" fmla="*/ 129 w 134"/>
                <a:gd name="T87" fmla="*/ 23 h 118"/>
                <a:gd name="T88" fmla="*/ 132 w 134"/>
                <a:gd name="T89" fmla="*/ 22 h 118"/>
                <a:gd name="T90" fmla="*/ 132 w 134"/>
                <a:gd name="T91" fmla="*/ 16 h 118"/>
                <a:gd name="T92" fmla="*/ 108 w 134"/>
                <a:gd name="T93" fmla="*/ 103 h 118"/>
                <a:gd name="T94" fmla="*/ 112 w 134"/>
                <a:gd name="T95" fmla="*/ 108 h 118"/>
                <a:gd name="T96" fmla="*/ 108 w 134"/>
                <a:gd name="T97" fmla="*/ 112 h 118"/>
                <a:gd name="T98" fmla="*/ 103 w 134"/>
                <a:gd name="T99" fmla="*/ 108 h 118"/>
                <a:gd name="T100" fmla="*/ 108 w 134"/>
                <a:gd name="T101" fmla="*/ 103 h 118"/>
                <a:gd name="T102" fmla="*/ 90 w 134"/>
                <a:gd name="T103" fmla="*/ 41 h 118"/>
                <a:gd name="T104" fmla="*/ 88 w 134"/>
                <a:gd name="T105" fmla="*/ 39 h 118"/>
                <a:gd name="T106" fmla="*/ 111 w 134"/>
                <a:gd name="T107" fmla="*/ 16 h 118"/>
                <a:gd name="T108" fmla="*/ 113 w 134"/>
                <a:gd name="T109" fmla="*/ 18 h 118"/>
                <a:gd name="T110" fmla="*/ 90 w 134"/>
                <a:gd name="T111" fmla="*/ 41 h 118"/>
                <a:gd name="T112" fmla="*/ 98 w 134"/>
                <a:gd name="T113" fmla="*/ 48 h 118"/>
                <a:gd name="T114" fmla="*/ 96 w 134"/>
                <a:gd name="T115" fmla="*/ 46 h 118"/>
                <a:gd name="T116" fmla="*/ 118 w 134"/>
                <a:gd name="T117" fmla="*/ 23 h 118"/>
                <a:gd name="T118" fmla="*/ 120 w 134"/>
                <a:gd name="T119" fmla="*/ 25 h 118"/>
                <a:gd name="T120" fmla="*/ 98 w 134"/>
                <a:gd name="T121" fmla="*/ 4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8">
                  <a:moveTo>
                    <a:pt x="132" y="16"/>
                  </a:moveTo>
                  <a:cubicBezTo>
                    <a:pt x="120" y="4"/>
                    <a:pt x="120" y="4"/>
                    <a:pt x="120" y="4"/>
                  </a:cubicBezTo>
                  <a:cubicBezTo>
                    <a:pt x="119" y="2"/>
                    <a:pt x="116" y="2"/>
                    <a:pt x="115" y="4"/>
                  </a:cubicBezTo>
                  <a:cubicBezTo>
                    <a:pt x="114" y="5"/>
                    <a:pt x="113" y="6"/>
                    <a:pt x="113" y="8"/>
                  </a:cubicBezTo>
                  <a:cubicBezTo>
                    <a:pt x="113" y="8"/>
                    <a:pt x="112" y="8"/>
                    <a:pt x="111" y="8"/>
                  </a:cubicBezTo>
                  <a:cubicBezTo>
                    <a:pt x="111" y="8"/>
                    <a:pt x="111" y="8"/>
                    <a:pt x="111" y="8"/>
                  </a:cubicBezTo>
                  <a:cubicBezTo>
                    <a:pt x="80" y="39"/>
                    <a:pt x="80" y="39"/>
                    <a:pt x="80" y="39"/>
                  </a:cubicBezTo>
                  <a:cubicBezTo>
                    <a:pt x="81" y="42"/>
                    <a:pt x="80" y="44"/>
                    <a:pt x="78" y="47"/>
                  </a:cubicBezTo>
                  <a:cubicBezTo>
                    <a:pt x="82" y="50"/>
                    <a:pt x="82" y="50"/>
                    <a:pt x="82" y="50"/>
                  </a:cubicBezTo>
                  <a:cubicBezTo>
                    <a:pt x="82" y="50"/>
                    <a:pt x="82" y="50"/>
                    <a:pt x="82" y="50"/>
                  </a:cubicBezTo>
                  <a:cubicBezTo>
                    <a:pt x="82" y="50"/>
                    <a:pt x="82" y="50"/>
                    <a:pt x="82" y="50"/>
                  </a:cubicBezTo>
                  <a:cubicBezTo>
                    <a:pt x="75" y="57"/>
                    <a:pt x="75" y="57"/>
                    <a:pt x="75" y="57"/>
                  </a:cubicBezTo>
                  <a:cubicBezTo>
                    <a:pt x="53" y="35"/>
                    <a:pt x="53" y="35"/>
                    <a:pt x="53" y="35"/>
                  </a:cubicBezTo>
                  <a:cubicBezTo>
                    <a:pt x="56" y="26"/>
                    <a:pt x="53" y="16"/>
                    <a:pt x="46" y="9"/>
                  </a:cubicBezTo>
                  <a:cubicBezTo>
                    <a:pt x="39"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39"/>
                    <a:pt x="9" y="46"/>
                  </a:cubicBezTo>
                  <a:cubicBezTo>
                    <a:pt x="16" y="54"/>
                    <a:pt x="27" y="56"/>
                    <a:pt x="36" y="53"/>
                  </a:cubicBezTo>
                  <a:cubicBezTo>
                    <a:pt x="36" y="53"/>
                    <a:pt x="36" y="53"/>
                    <a:pt x="36" y="53"/>
                  </a:cubicBezTo>
                  <a:cubicBezTo>
                    <a:pt x="58" y="74"/>
                    <a:pt x="58" y="74"/>
                    <a:pt x="58" y="74"/>
                  </a:cubicBezTo>
                  <a:cubicBezTo>
                    <a:pt x="37" y="95"/>
                    <a:pt x="37" y="95"/>
                    <a:pt x="37" y="95"/>
                  </a:cubicBezTo>
                  <a:cubicBezTo>
                    <a:pt x="36" y="94"/>
                    <a:pt x="36" y="94"/>
                    <a:pt x="36" y="94"/>
                  </a:cubicBezTo>
                  <a:cubicBezTo>
                    <a:pt x="30" y="99"/>
                    <a:pt x="30" y="99"/>
                    <a:pt x="30" y="99"/>
                  </a:cubicBezTo>
                  <a:cubicBezTo>
                    <a:pt x="20" y="114"/>
                    <a:pt x="20" y="114"/>
                    <a:pt x="20" y="114"/>
                  </a:cubicBezTo>
                  <a:cubicBezTo>
                    <a:pt x="23" y="116"/>
                    <a:pt x="23" y="116"/>
                    <a:pt x="23" y="116"/>
                  </a:cubicBezTo>
                  <a:cubicBezTo>
                    <a:pt x="38" y="107"/>
                    <a:pt x="38" y="107"/>
                    <a:pt x="38" y="107"/>
                  </a:cubicBezTo>
                  <a:cubicBezTo>
                    <a:pt x="43" y="101"/>
                    <a:pt x="43" y="101"/>
                    <a:pt x="43" y="101"/>
                  </a:cubicBezTo>
                  <a:cubicBezTo>
                    <a:pt x="42" y="100"/>
                    <a:pt x="42" y="100"/>
                    <a:pt x="42" y="100"/>
                  </a:cubicBezTo>
                  <a:cubicBezTo>
                    <a:pt x="62" y="79"/>
                    <a:pt x="62" y="79"/>
                    <a:pt x="62" y="79"/>
                  </a:cubicBezTo>
                  <a:cubicBezTo>
                    <a:pt x="98" y="114"/>
                    <a:pt x="98" y="114"/>
                    <a:pt x="98" y="114"/>
                  </a:cubicBezTo>
                  <a:cubicBezTo>
                    <a:pt x="100" y="117"/>
                    <a:pt x="103" y="118"/>
                    <a:pt x="106" y="118"/>
                  </a:cubicBezTo>
                  <a:cubicBezTo>
                    <a:pt x="110" y="118"/>
                    <a:pt x="113" y="117"/>
                    <a:pt x="115" y="114"/>
                  </a:cubicBezTo>
                  <a:cubicBezTo>
                    <a:pt x="120" y="110"/>
                    <a:pt x="120" y="102"/>
                    <a:pt x="115" y="97"/>
                  </a:cubicBezTo>
                  <a:cubicBezTo>
                    <a:pt x="80" y="62"/>
                    <a:pt x="80" y="62"/>
                    <a:pt x="80" y="62"/>
                  </a:cubicBezTo>
                  <a:cubicBezTo>
                    <a:pt x="87" y="55"/>
                    <a:pt x="87" y="55"/>
                    <a:pt x="87" y="55"/>
                  </a:cubicBezTo>
                  <a:cubicBezTo>
                    <a:pt x="90" y="58"/>
                    <a:pt x="90" y="58"/>
                    <a:pt x="90" y="58"/>
                  </a:cubicBezTo>
                  <a:cubicBezTo>
                    <a:pt x="92" y="56"/>
                    <a:pt x="95" y="56"/>
                    <a:pt x="97" y="56"/>
                  </a:cubicBezTo>
                  <a:cubicBezTo>
                    <a:pt x="127" y="26"/>
                    <a:pt x="127" y="26"/>
                    <a:pt x="127" y="26"/>
                  </a:cubicBezTo>
                  <a:cubicBezTo>
                    <a:pt x="128" y="25"/>
                    <a:pt x="128" y="25"/>
                    <a:pt x="128" y="25"/>
                  </a:cubicBezTo>
                  <a:cubicBezTo>
                    <a:pt x="128" y="25"/>
                    <a:pt x="128" y="25"/>
                    <a:pt x="128" y="25"/>
                  </a:cubicBezTo>
                  <a:cubicBezTo>
                    <a:pt x="128" y="25"/>
                    <a:pt x="129" y="24"/>
                    <a:pt x="129" y="23"/>
                  </a:cubicBezTo>
                  <a:cubicBezTo>
                    <a:pt x="130" y="23"/>
                    <a:pt x="131" y="23"/>
                    <a:pt x="132" y="22"/>
                  </a:cubicBezTo>
                  <a:cubicBezTo>
                    <a:pt x="134" y="20"/>
                    <a:pt x="134" y="17"/>
                    <a:pt x="132" y="16"/>
                  </a:cubicBezTo>
                  <a:close/>
                  <a:moveTo>
                    <a:pt x="108" y="103"/>
                  </a:moveTo>
                  <a:cubicBezTo>
                    <a:pt x="110" y="103"/>
                    <a:pt x="112" y="105"/>
                    <a:pt x="112" y="108"/>
                  </a:cubicBezTo>
                  <a:cubicBezTo>
                    <a:pt x="112" y="110"/>
                    <a:pt x="110" y="112"/>
                    <a:pt x="108" y="112"/>
                  </a:cubicBezTo>
                  <a:cubicBezTo>
                    <a:pt x="105" y="112"/>
                    <a:pt x="103" y="110"/>
                    <a:pt x="103" y="108"/>
                  </a:cubicBezTo>
                  <a:cubicBezTo>
                    <a:pt x="103" y="105"/>
                    <a:pt x="105" y="103"/>
                    <a:pt x="108" y="103"/>
                  </a:cubicBezTo>
                  <a:close/>
                  <a:moveTo>
                    <a:pt x="90" y="41"/>
                  </a:moveTo>
                  <a:cubicBezTo>
                    <a:pt x="88" y="39"/>
                    <a:pt x="88" y="39"/>
                    <a:pt x="88" y="39"/>
                  </a:cubicBezTo>
                  <a:cubicBezTo>
                    <a:pt x="111" y="16"/>
                    <a:pt x="111" y="16"/>
                    <a:pt x="111" y="16"/>
                  </a:cubicBezTo>
                  <a:cubicBezTo>
                    <a:pt x="113" y="18"/>
                    <a:pt x="113" y="18"/>
                    <a:pt x="113" y="18"/>
                  </a:cubicBezTo>
                  <a:lnTo>
                    <a:pt x="90" y="41"/>
                  </a:lnTo>
                  <a:close/>
                  <a:moveTo>
                    <a:pt x="98" y="48"/>
                  </a:moveTo>
                  <a:cubicBezTo>
                    <a:pt x="96" y="46"/>
                    <a:pt x="96" y="46"/>
                    <a:pt x="96" y="46"/>
                  </a:cubicBezTo>
                  <a:cubicBezTo>
                    <a:pt x="118" y="23"/>
                    <a:pt x="118" y="23"/>
                    <a:pt x="118" y="23"/>
                  </a:cubicBezTo>
                  <a:cubicBezTo>
                    <a:pt x="120" y="25"/>
                    <a:pt x="120" y="25"/>
                    <a:pt x="120" y="25"/>
                  </a:cubicBezTo>
                  <a:lnTo>
                    <a:pt x="98" y="48"/>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88" name="Freeform 6"/>
            <p:cNvSpPr>
              <a:spLocks/>
            </p:cNvSpPr>
            <p:nvPr/>
          </p:nvSpPr>
          <p:spPr bwMode="auto">
            <a:xfrm>
              <a:off x="1929990" y="1839096"/>
              <a:ext cx="2605278" cy="119679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89" name="Freeform 6"/>
            <p:cNvSpPr>
              <a:spLocks/>
            </p:cNvSpPr>
            <p:nvPr/>
          </p:nvSpPr>
          <p:spPr bwMode="auto">
            <a:xfrm>
              <a:off x="1235542" y="3376169"/>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0" name="Freeform 6"/>
            <p:cNvSpPr>
              <a:spLocks/>
            </p:cNvSpPr>
            <p:nvPr/>
          </p:nvSpPr>
          <p:spPr bwMode="auto">
            <a:xfrm>
              <a:off x="1883947" y="4884615"/>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1" name="Freeform 6"/>
            <p:cNvSpPr>
              <a:spLocks/>
            </p:cNvSpPr>
            <p:nvPr/>
          </p:nvSpPr>
          <p:spPr bwMode="auto">
            <a:xfrm flipH="1">
              <a:off x="8069591" y="1839096"/>
              <a:ext cx="2605278" cy="1196795"/>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2" name="Freeform 6"/>
            <p:cNvSpPr>
              <a:spLocks/>
            </p:cNvSpPr>
            <p:nvPr/>
          </p:nvSpPr>
          <p:spPr bwMode="auto">
            <a:xfrm flipH="1">
              <a:off x="8600755" y="3376169"/>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93" name="Freeform 6"/>
            <p:cNvSpPr>
              <a:spLocks/>
            </p:cNvSpPr>
            <p:nvPr/>
          </p:nvSpPr>
          <p:spPr bwMode="auto">
            <a:xfrm flipH="1">
              <a:off x="8023548" y="4884615"/>
              <a:ext cx="2605278" cy="1220537"/>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E25E0E"/>
              </a:solidFill>
            </a:ln>
          </p:spPr>
          <p:txBody>
            <a:bodyPr vert="horz" wrap="square" lIns="91440" tIns="45720" rIns="91440" bIns="45720" numCol="1" anchor="t" anchorCtr="0" compatLnSpc="1">
              <a:prstTxWarp prst="textNoShape">
                <a:avLst/>
              </a:prstTxWarp>
            </a:bodyPr>
            <a:lstStyle/>
            <a:p>
              <a:endParaRPr lang="en-US" sz="2400"/>
            </a:p>
          </p:txBody>
        </p:sp>
        <p:sp>
          <p:nvSpPr>
            <p:cNvPr id="94" name="Text Box 10"/>
            <p:cNvSpPr txBox="1">
              <a:spLocks noChangeArrowheads="1"/>
            </p:cNvSpPr>
            <p:nvPr/>
          </p:nvSpPr>
          <p:spPr bwMode="auto">
            <a:xfrm>
              <a:off x="8400661" y="1801670"/>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Idea</a:t>
              </a:r>
            </a:p>
            <a:p>
              <a:pP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5" name="Text Box 10"/>
            <p:cNvSpPr txBox="1">
              <a:spLocks noChangeArrowheads="1"/>
            </p:cNvSpPr>
            <p:nvPr/>
          </p:nvSpPr>
          <p:spPr bwMode="auto">
            <a:xfrm>
              <a:off x="8340886" y="4812412"/>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Customer</a:t>
              </a:r>
            </a:p>
            <a:p>
              <a:pP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6" name="Text Box 10"/>
            <p:cNvSpPr txBox="1">
              <a:spLocks noChangeArrowheads="1"/>
            </p:cNvSpPr>
            <p:nvPr/>
          </p:nvSpPr>
          <p:spPr bwMode="auto">
            <a:xfrm>
              <a:off x="1940664" y="4842211"/>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85000"/>
                    </a:schemeClr>
                  </a:solidFill>
                  <a:latin typeface="Open Sans" pitchFamily="34" charset="0"/>
                  <a:ea typeface="Open Sans" pitchFamily="34" charset="0"/>
                  <a:cs typeface="Open Sans" pitchFamily="34" charset="0"/>
                </a:rPr>
                <a:t>New Perspective</a:t>
              </a:r>
            </a:p>
            <a:p>
              <a:pPr algn="r" defTabSz="1088232"/>
              <a:r>
                <a:rPr lang="en-US" sz="1200">
                  <a:solidFill>
                    <a:schemeClr val="bg1">
                      <a:lumMod val="85000"/>
                    </a:schemeClr>
                  </a:solidFill>
                  <a:latin typeface="Open Sans" pitchFamily="34" charset="0"/>
                  <a:ea typeface="Open Sans" pitchFamily="34" charset="0"/>
                  <a:cs typeface="Open Sans" pitchFamily="34" charset="0"/>
                </a:rPr>
                <a:t>Mauris quam dolor, cursus at porta et, luctus eget purus. Nunc tempor luctus interdum. </a:t>
              </a:r>
            </a:p>
          </p:txBody>
        </p:sp>
        <p:sp>
          <p:nvSpPr>
            <p:cNvPr id="97" name="Text Box 10"/>
            <p:cNvSpPr txBox="1">
              <a:spLocks noChangeArrowheads="1"/>
            </p:cNvSpPr>
            <p:nvPr/>
          </p:nvSpPr>
          <p:spPr bwMode="auto">
            <a:xfrm>
              <a:off x="1989765" y="1801670"/>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lumMod val="85000"/>
                    </a:schemeClr>
                  </a:solidFill>
                  <a:latin typeface="Open Sans" pitchFamily="34" charset="0"/>
                  <a:ea typeface="Open Sans" pitchFamily="34" charset="0"/>
                  <a:cs typeface="Open Sans" pitchFamily="34" charset="0"/>
                </a:rPr>
                <a:t>New Strategy</a:t>
              </a:r>
            </a:p>
            <a:p>
              <a:pPr algn="r" defTabSz="1088232"/>
              <a:r>
                <a:rPr lang="en-US" sz="1200" dirty="0" err="1">
                  <a:solidFill>
                    <a:schemeClr val="bg1">
                      <a:lumMod val="85000"/>
                    </a:schemeClr>
                  </a:solidFill>
                  <a:latin typeface="Open Sans" pitchFamily="34" charset="0"/>
                  <a:ea typeface="Open Sans" pitchFamily="34" charset="0"/>
                  <a:cs typeface="Open Sans" pitchFamily="34" charset="0"/>
                </a:rPr>
                <a:t>Mauris</a:t>
              </a:r>
              <a:r>
                <a:rPr lang="en-US" sz="1200" dirty="0">
                  <a:solidFill>
                    <a:schemeClr val="bg1">
                      <a:lumMod val="85000"/>
                    </a:schemeClr>
                  </a:solidFill>
                  <a:latin typeface="Open Sans" pitchFamily="34" charset="0"/>
                  <a:ea typeface="Open Sans" pitchFamily="34" charset="0"/>
                  <a:cs typeface="Open Sans" pitchFamily="34" charset="0"/>
                </a:rPr>
                <a:t> quam dolor, </a:t>
              </a:r>
              <a:r>
                <a:rPr lang="en-US" sz="1200" dirty="0" err="1">
                  <a:solidFill>
                    <a:schemeClr val="bg1">
                      <a:lumMod val="85000"/>
                    </a:schemeClr>
                  </a:solidFill>
                  <a:latin typeface="Open Sans" pitchFamily="34" charset="0"/>
                  <a:ea typeface="Open Sans" pitchFamily="34" charset="0"/>
                  <a:cs typeface="Open Sans" pitchFamily="34" charset="0"/>
                </a:rPr>
                <a:t>cursus</a:t>
              </a:r>
              <a:r>
                <a:rPr lang="en-US" sz="1200" dirty="0">
                  <a:solidFill>
                    <a:schemeClr val="bg1">
                      <a:lumMod val="85000"/>
                    </a:schemeClr>
                  </a:solidFill>
                  <a:latin typeface="Open Sans" pitchFamily="34" charset="0"/>
                  <a:ea typeface="Open Sans" pitchFamily="34" charset="0"/>
                  <a:cs typeface="Open Sans" pitchFamily="34" charset="0"/>
                </a:rPr>
                <a:t> at </a:t>
              </a:r>
              <a:r>
                <a:rPr lang="en-US" sz="1200" dirty="0" err="1">
                  <a:solidFill>
                    <a:schemeClr val="bg1">
                      <a:lumMod val="85000"/>
                    </a:schemeClr>
                  </a:solidFill>
                  <a:latin typeface="Open Sans" pitchFamily="34" charset="0"/>
                  <a:ea typeface="Open Sans" pitchFamily="34" charset="0"/>
                  <a:cs typeface="Open Sans" pitchFamily="34" charset="0"/>
                </a:rPr>
                <a:t>porta</a:t>
              </a:r>
              <a:r>
                <a:rPr lang="en-US" sz="1200" dirty="0">
                  <a:solidFill>
                    <a:schemeClr val="bg1">
                      <a:lumMod val="85000"/>
                    </a:schemeClr>
                  </a:solidFill>
                  <a:latin typeface="Open Sans" pitchFamily="34" charset="0"/>
                  <a:ea typeface="Open Sans" pitchFamily="34" charset="0"/>
                  <a:cs typeface="Open Sans" pitchFamily="34" charset="0"/>
                </a:rPr>
                <a:t> et, </a:t>
              </a:r>
              <a:r>
                <a:rPr lang="en-US" sz="1200" dirty="0" err="1">
                  <a:solidFill>
                    <a:schemeClr val="bg1">
                      <a:lumMod val="85000"/>
                    </a:schemeClr>
                  </a:solidFill>
                  <a:latin typeface="Open Sans" pitchFamily="34" charset="0"/>
                  <a:ea typeface="Open Sans" pitchFamily="34" charset="0"/>
                  <a:cs typeface="Open Sans" pitchFamily="34" charset="0"/>
                </a:rPr>
                <a:t>luctus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eget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luctus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interdum</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98" name="Text Box 10"/>
            <p:cNvSpPr txBox="1">
              <a:spLocks noChangeArrowheads="1"/>
            </p:cNvSpPr>
            <p:nvPr/>
          </p:nvSpPr>
          <p:spPr bwMode="auto">
            <a:xfrm>
              <a:off x="1279103" y="3296126"/>
              <a:ext cx="2228166" cy="1092608"/>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solidFill>
                  <a:latin typeface="Open Sans" pitchFamily="34" charset="0"/>
                  <a:ea typeface="Open Sans" pitchFamily="34" charset="0"/>
                  <a:cs typeface="Open Sans" pitchFamily="34" charset="0"/>
                </a:rPr>
                <a:t>New Business</a:t>
              </a:r>
            </a:p>
            <a:p>
              <a:pPr algn="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sp>
          <p:nvSpPr>
            <p:cNvPr id="99" name="Text Box 10"/>
            <p:cNvSpPr txBox="1">
              <a:spLocks noChangeArrowheads="1"/>
            </p:cNvSpPr>
            <p:nvPr/>
          </p:nvSpPr>
          <p:spPr bwMode="auto">
            <a:xfrm>
              <a:off x="8906553" y="3276635"/>
              <a:ext cx="2228166" cy="109260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solidFill>
                  <a:latin typeface="Open Sans" pitchFamily="34" charset="0"/>
                  <a:ea typeface="Open Sans" pitchFamily="34" charset="0"/>
                  <a:cs typeface="Open Sans" pitchFamily="34" charset="0"/>
                </a:rPr>
                <a:t>New Hope</a:t>
              </a:r>
            </a:p>
            <a:p>
              <a:pPr defTabSz="1088232"/>
              <a:r>
                <a:rPr lang="en-US" sz="1200" dirty="0" err="1">
                  <a:solidFill>
                    <a:schemeClr val="bg1"/>
                  </a:solidFill>
                  <a:latin typeface="Open Sans" pitchFamily="34" charset="0"/>
                  <a:ea typeface="Open Sans" pitchFamily="34" charset="0"/>
                  <a:cs typeface="Open Sans" pitchFamily="34" charset="0"/>
                </a:rPr>
                <a:t>Mauris</a:t>
              </a:r>
              <a:r>
                <a:rPr lang="en-US" sz="1200" dirty="0">
                  <a:solidFill>
                    <a:schemeClr val="bg1"/>
                  </a:solidFill>
                  <a:latin typeface="Open Sans" pitchFamily="34" charset="0"/>
                  <a:ea typeface="Open Sans" pitchFamily="34" charset="0"/>
                  <a:cs typeface="Open Sans" pitchFamily="34" charset="0"/>
                </a:rPr>
                <a:t> quam dolor, </a:t>
              </a:r>
              <a:r>
                <a:rPr lang="en-US" sz="1200" dirty="0" err="1">
                  <a:solidFill>
                    <a:schemeClr val="bg1"/>
                  </a:solidFill>
                  <a:latin typeface="Open Sans" pitchFamily="34" charset="0"/>
                  <a:ea typeface="Open Sans" pitchFamily="34" charset="0"/>
                  <a:cs typeface="Open Sans" pitchFamily="34" charset="0"/>
                </a:rPr>
                <a:t>cursus</a:t>
              </a:r>
              <a:r>
                <a:rPr lang="en-US" sz="1200" dirty="0">
                  <a:solidFill>
                    <a:schemeClr val="bg1"/>
                  </a:solidFill>
                  <a:latin typeface="Open Sans" pitchFamily="34" charset="0"/>
                  <a:ea typeface="Open Sans" pitchFamily="34" charset="0"/>
                  <a:cs typeface="Open Sans" pitchFamily="34" charset="0"/>
                </a:rPr>
                <a:t> at </a:t>
              </a:r>
              <a:r>
                <a:rPr lang="en-US" sz="1200" dirty="0" err="1">
                  <a:solidFill>
                    <a:schemeClr val="bg1"/>
                  </a:solidFill>
                  <a:latin typeface="Open Sans" pitchFamily="34" charset="0"/>
                  <a:ea typeface="Open Sans" pitchFamily="34" charset="0"/>
                  <a:cs typeface="Open Sans" pitchFamily="34" charset="0"/>
                </a:rPr>
                <a:t>porta</a:t>
              </a:r>
              <a:r>
                <a:rPr lang="en-US" sz="1200" dirty="0">
                  <a:solidFill>
                    <a:schemeClr val="bg1"/>
                  </a:solidFill>
                  <a:latin typeface="Open Sans" pitchFamily="34" charset="0"/>
                  <a:ea typeface="Open Sans" pitchFamily="34" charset="0"/>
                  <a:cs typeface="Open Sans" pitchFamily="34" charset="0"/>
                </a:rPr>
                <a:t> et,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eget</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purus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Nunc</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tempor</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luctus</a:t>
              </a:r>
              <a:r>
                <a:rPr lang="en-US" sz="1200" dirty="0">
                  <a:solidFill>
                    <a:schemeClr val="bg1"/>
                  </a:solidFill>
                  <a:latin typeface="Open Sans" pitchFamily="34" charset="0"/>
                  <a:ea typeface="Open Sans" pitchFamily="34" charset="0"/>
                  <a:cs typeface="Open Sans" pitchFamily="34" charset="0"/>
                </a:rPr>
                <a:t> </a:t>
              </a:r>
              <a:r>
                <a:rPr lang="en-US" sz="1200" dirty="0" err="1">
                  <a:solidFill>
                    <a:schemeClr val="bg1"/>
                  </a:solidFill>
                  <a:latin typeface="Open Sans" pitchFamily="34" charset="0"/>
                  <a:ea typeface="Open Sans" pitchFamily="34" charset="0"/>
                  <a:cs typeface="Open Sans" pitchFamily="34" charset="0"/>
                </a:rPr>
                <a:t>interdum</a:t>
              </a:r>
              <a:r>
                <a:rPr lang="en-US" sz="1200" dirty="0">
                  <a:solidFill>
                    <a:schemeClr val="bg1"/>
                  </a:solidFill>
                  <a:latin typeface="Open Sans" pitchFamily="34" charset="0"/>
                  <a:ea typeface="Open Sans" pitchFamily="34" charset="0"/>
                  <a:cs typeface="Open Sans" pitchFamily="34" charset="0"/>
                </a:rPr>
                <a:t>. </a:t>
              </a:r>
            </a:p>
          </p:txBody>
        </p:sp>
      </p:grpSp>
    </p:spTree>
    <p:extLst>
      <p:ext uri="{BB962C8B-B14F-4D97-AF65-F5344CB8AC3E}">
        <p14:creationId xmlns:p14="http://schemas.microsoft.com/office/powerpoint/2010/main" val="2399781966"/>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1000"/>
                                        <p:tgtEl>
                                          <p:spTgt spid="101"/>
                                        </p:tgtEl>
                                      </p:cBhvr>
                                    </p:animEffect>
                                    <p:anim calcmode="lin" valueType="num">
                                      <p:cBhvr>
                                        <p:cTn id="12" dur="1000" fill="hold"/>
                                        <p:tgtEl>
                                          <p:spTgt spid="101"/>
                                        </p:tgtEl>
                                        <p:attrNameLst>
                                          <p:attrName>ppt_x</p:attrName>
                                        </p:attrNameLst>
                                      </p:cBhvr>
                                      <p:tavLst>
                                        <p:tav tm="0">
                                          <p:val>
                                            <p:strVal val="#ppt_x"/>
                                          </p:val>
                                        </p:tav>
                                        <p:tav tm="100000">
                                          <p:val>
                                            <p:strVal val="#ppt_x"/>
                                          </p:val>
                                        </p:tav>
                                      </p:tavLst>
                                    </p:anim>
                                    <p:anim calcmode="lin" valueType="num">
                                      <p:cBhvr>
                                        <p:cTn id="13"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863191" y="1505862"/>
            <a:ext cx="10551114" cy="4835252"/>
            <a:chOff x="457200" y="1047750"/>
            <a:chExt cx="8077201" cy="3701534"/>
          </a:xfrm>
        </p:grpSpPr>
        <p:sp>
          <p:nvSpPr>
            <p:cNvPr id="5" name="Freeform 7"/>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6" name="Freeform 7"/>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7" name="Freeform 7"/>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8" name="Freeform 7"/>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9" name="Freeform 7"/>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0" name="Freeform 7"/>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1" name="Freeform 7"/>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800"/>
            </a:p>
          </p:txBody>
        </p:sp>
        <p:sp>
          <p:nvSpPr>
            <p:cNvPr id="12" name="Text Box 10"/>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2011</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3" name="Text Box 10"/>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dirty="0">
                  <a:solidFill>
                    <a:schemeClr val="bg1">
                      <a:lumMod val="85000"/>
                    </a:schemeClr>
                  </a:solidFill>
                  <a:latin typeface="Open Sans" pitchFamily="34" charset="0"/>
                  <a:ea typeface="Open Sans" pitchFamily="34" charset="0"/>
                  <a:cs typeface="Open Sans" pitchFamily="34" charset="0"/>
                </a:rPr>
                <a:t>20%</a:t>
              </a:r>
              <a:endParaRPr lang="en-US" sz="1400" dirty="0">
                <a:solidFill>
                  <a:schemeClr val="bg1">
                    <a:lumMod val="85000"/>
                  </a:schemeClr>
                </a:solidFill>
                <a:latin typeface="Open Sans" pitchFamily="34" charset="0"/>
                <a:ea typeface="Open Sans" pitchFamily="34" charset="0"/>
                <a:cs typeface="Open Sans" pitchFamily="34" charset="0"/>
              </a:endParaRPr>
            </a:p>
          </p:txBody>
        </p:sp>
        <p:sp>
          <p:nvSpPr>
            <p:cNvPr id="14" name="Text Box 10"/>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2012</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5" name="Text Box 10"/>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2013</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6" name="Text Box 10"/>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2014</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7" name="Text Box 10"/>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2017</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8" name="Text Box 10"/>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2015</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19" name="Text Box 10"/>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2016</a:t>
              </a:r>
              <a:endParaRPr lang="en-US" sz="1000" i="1">
                <a:solidFill>
                  <a:schemeClr val="bg1">
                    <a:lumMod val="85000"/>
                  </a:schemeClr>
                </a:solidFill>
                <a:latin typeface="Open Sans" pitchFamily="34" charset="0"/>
                <a:ea typeface="Open Sans" pitchFamily="34" charset="0"/>
                <a:cs typeface="Open Sans" pitchFamily="34" charset="0"/>
              </a:endParaRPr>
            </a:p>
          </p:txBody>
        </p:sp>
        <p:sp>
          <p:nvSpPr>
            <p:cNvPr id="20" name="Text Box 10"/>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40%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1" name="Text Box 10"/>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2" name="Text Box 10"/>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38%</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3" name="Text Box 10"/>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75%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4" name="Text Box 10"/>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65%</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sz="2000" b="1">
                  <a:solidFill>
                    <a:schemeClr val="bg1">
                      <a:lumMod val="85000"/>
                    </a:schemeClr>
                  </a:solidFill>
                  <a:latin typeface="Open Sans" pitchFamily="34" charset="0"/>
                  <a:ea typeface="Open Sans" pitchFamily="34" charset="0"/>
                  <a:cs typeface="Open Sans" pitchFamily="34" charset="0"/>
                </a:rPr>
                <a:t>30%</a:t>
              </a:r>
              <a:endParaRPr lang="en-US" sz="1400">
                <a:solidFill>
                  <a:schemeClr val="bg1">
                    <a:lumMod val="85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457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Data</a:t>
              </a:r>
              <a:endParaRPr lang="en-US" sz="1600" b="1" dirty="0">
                <a:solidFill>
                  <a:schemeClr val="bg1">
                    <a:lumMod val="85000"/>
                  </a:schemeClr>
                </a:solidFill>
                <a:latin typeface="Open Sans" pitchFamily="34" charset="0"/>
                <a:ea typeface="Open Sans" pitchFamily="34" charset="0"/>
                <a:cs typeface="Open Sans" pitchFamily="34" charset="0"/>
              </a:endParaRPr>
            </a:p>
            <a:p>
              <a:pPr defTabSz="1088232"/>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27" name="Text Box 10"/>
            <p:cNvSpPr txBox="1">
              <a:spLocks noChangeArrowheads="1"/>
            </p:cNvSpPr>
            <p:nvPr/>
          </p:nvSpPr>
          <p:spPr bwMode="auto">
            <a:xfrm>
              <a:off x="1600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28" name="Text Box 10"/>
            <p:cNvSpPr txBox="1">
              <a:spLocks noChangeArrowheads="1"/>
            </p:cNvSpPr>
            <p:nvPr/>
          </p:nvSpPr>
          <p:spPr bwMode="auto">
            <a:xfrm>
              <a:off x="27432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29" name="Text Box 10"/>
            <p:cNvSpPr txBox="1">
              <a:spLocks noChangeArrowheads="1"/>
            </p:cNvSpPr>
            <p:nvPr/>
          </p:nvSpPr>
          <p:spPr bwMode="auto">
            <a:xfrm>
              <a:off x="3962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0" name="Text Box 10"/>
            <p:cNvSpPr txBox="1">
              <a:spLocks noChangeArrowheads="1"/>
            </p:cNvSpPr>
            <p:nvPr/>
          </p:nvSpPr>
          <p:spPr bwMode="auto">
            <a:xfrm>
              <a:off x="5105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1" name="Text Box 10"/>
            <p:cNvSpPr txBox="1">
              <a:spLocks noChangeArrowheads="1"/>
            </p:cNvSpPr>
            <p:nvPr/>
          </p:nvSpPr>
          <p:spPr bwMode="auto">
            <a:xfrm>
              <a:off x="6248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3" name="Text Box 10"/>
            <p:cNvSpPr txBox="1">
              <a:spLocks noChangeArrowheads="1"/>
            </p:cNvSpPr>
            <p:nvPr/>
          </p:nvSpPr>
          <p:spPr bwMode="auto">
            <a:xfrm>
              <a:off x="7391400" y="2800350"/>
              <a:ext cx="1143000" cy="1024914"/>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85000"/>
                    </a:schemeClr>
                  </a:solidFill>
                  <a:latin typeface="Open Sans" pitchFamily="34" charset="0"/>
                  <a:ea typeface="Open Sans" pitchFamily="34" charset="0"/>
                  <a:cs typeface="Open Sans" pitchFamily="34" charset="0"/>
                </a:rPr>
                <a:t>Data</a:t>
              </a:r>
              <a:endParaRPr lang="en-US" sz="1600" b="1">
                <a:solidFill>
                  <a:schemeClr val="bg1">
                    <a:lumMod val="85000"/>
                  </a:schemeClr>
                </a:solidFill>
                <a:latin typeface="Open Sans" pitchFamily="34" charset="0"/>
                <a:ea typeface="Open Sans" pitchFamily="34" charset="0"/>
                <a:cs typeface="Open Sans" pitchFamily="34" charset="0"/>
              </a:endParaRPr>
            </a:p>
            <a:p>
              <a:pPr defTabSz="1088232"/>
              <a:r>
                <a:rPr lang="en-US" sz="1200">
                  <a:solidFill>
                    <a:schemeClr val="bg1">
                      <a:lumMod val="85000"/>
                    </a:schemeClr>
                  </a:solidFill>
                  <a:latin typeface="Open Sans" pitchFamily="34" charset="0"/>
                  <a:ea typeface="Open Sans" pitchFamily="34" charset="0"/>
                  <a:cs typeface="Open Sans" pitchFamily="34" charset="0"/>
                </a:rPr>
                <a:t>Nullam eu tempor purus. Nunc a leo magna, eu consequat risus. </a:t>
              </a:r>
            </a:p>
          </p:txBody>
        </p:sp>
        <p:sp>
          <p:nvSpPr>
            <p:cNvPr id="34" name="Rectangle 60"/>
            <p:cNvSpPr/>
            <p:nvPr/>
          </p:nvSpPr>
          <p:spPr>
            <a:xfrm>
              <a:off x="457200" y="4095750"/>
              <a:ext cx="8001000" cy="653534"/>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35" name="Text Box 7"/>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Etiam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faucibus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tortor</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ipsum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vehicula</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sed</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suscipit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Nunc</a:t>
              </a:r>
              <a:r>
                <a:rPr lang="en-US" dirty="0">
                  <a:solidFill>
                    <a:schemeClr val="bg1">
                      <a:lumMod val="85000"/>
                    </a:schemeClr>
                  </a:solidFill>
                  <a:latin typeface="Open Sans Semibold" pitchFamily="34" charset="0"/>
                  <a:ea typeface="Open Sans Semibold" pitchFamily="34" charset="0"/>
                  <a:cs typeface="Open Sans Semibold" pitchFamily="34" charset="0"/>
                </a:rPr>
                <a:t> a </a:t>
              </a:r>
              <a:r>
                <a:rPr lang="en-US" dirty="0" err="1">
                  <a:solidFill>
                    <a:schemeClr val="bg1">
                      <a:lumMod val="85000"/>
                    </a:schemeClr>
                  </a:solidFill>
                  <a:latin typeface="Open Sans Semibold" pitchFamily="34" charset="0"/>
                  <a:ea typeface="Open Sans Semibold" pitchFamily="34" charset="0"/>
                  <a:cs typeface="Open Sans Semibold" pitchFamily="34" charset="0"/>
                </a:rPr>
                <a:t>leo</a:t>
              </a:r>
              <a:r>
                <a:rPr lang="en-US" dirty="0">
                  <a:solidFill>
                    <a:schemeClr val="bg1">
                      <a:lumMod val="85000"/>
                    </a:schemeClr>
                  </a:solidFill>
                  <a:latin typeface="Open Sans Semibold" pitchFamily="34" charset="0"/>
                  <a:ea typeface="Open Sans Semibold" pitchFamily="34" charset="0"/>
                  <a:cs typeface="Open Sans Semibold" pitchFamily="34" charset="0"/>
                </a:rPr>
                <a:t> magna, sit </a:t>
              </a:r>
              <a:r>
                <a:rPr lang="en-US" dirty="0" err="1">
                  <a:solidFill>
                    <a:schemeClr val="bg1">
                      <a:lumMod val="85000"/>
                    </a:schemeClr>
                  </a:solidFill>
                  <a:latin typeface="Open Sans Semibold" pitchFamily="34" charset="0"/>
                  <a:ea typeface="Open Sans Semibold" pitchFamily="34" charset="0"/>
                  <a:cs typeface="Open Sans Semibold" pitchFamily="34" charset="0"/>
                </a:rPr>
                <a:t>amet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consequat</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risus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Nullam</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eu</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tempor</a:t>
              </a:r>
              <a:r>
                <a:rPr lang="en-US" dirty="0">
                  <a:solidFill>
                    <a:schemeClr val="bg1">
                      <a:lumMod val="85000"/>
                    </a:schemeClr>
                  </a:solidFill>
                  <a:latin typeface="Open Sans Semibold" pitchFamily="34" charset="0"/>
                  <a:ea typeface="Open Sans Semibold" pitchFamily="34" charset="0"/>
                  <a:cs typeface="Open Sans Semibold" pitchFamily="34" charset="0"/>
                </a:rPr>
                <a:t> </a:t>
              </a:r>
              <a:r>
                <a:rPr lang="en-US" dirty="0" err="1">
                  <a:solidFill>
                    <a:schemeClr val="bg1">
                      <a:lumMod val="85000"/>
                    </a:schemeClr>
                  </a:solidFill>
                  <a:latin typeface="Open Sans Semibold" pitchFamily="34" charset="0"/>
                  <a:ea typeface="Open Sans Semibold" pitchFamily="34" charset="0"/>
                  <a:cs typeface="Open Sans Semibold" pitchFamily="34" charset="0"/>
                </a:rPr>
                <a:t>purus</a:t>
              </a:r>
              <a:r>
                <a:rPr lang="en-US" dirty="0">
                  <a:solidFill>
                    <a:schemeClr val="bg1">
                      <a:lumMod val="85000"/>
                    </a:schemeClr>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54320595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428072"/>
            <a:ext cx="12190413" cy="718527"/>
            <a:chOff x="0" y="428072"/>
            <a:chExt cx="12190413" cy="718527"/>
          </a:xfrm>
        </p:grpSpPr>
        <p:sp>
          <p:nvSpPr>
            <p:cNvPr id="32" name="9"/>
            <p:cNvSpPr txBox="1"/>
            <p:nvPr/>
          </p:nvSpPr>
          <p:spPr>
            <a:xfrm>
              <a:off x="4377578" y="428072"/>
              <a:ext cx="3435256" cy="430887"/>
            </a:xfrm>
            <a:prstGeom prst="rect">
              <a:avLst/>
            </a:prstGeom>
            <a:noFill/>
          </p:spPr>
          <p:txBody>
            <a:bodyPr wrap="square" lIns="0" tIns="0" rIns="0" bIns="0" rtlCol="0">
              <a:spAutoFit/>
            </a:bodyPr>
            <a:lstStyle/>
            <a:p>
              <a:pPr marL="0" lvl="1" algn="ctr"/>
              <a:r>
                <a:rPr lang="zh-CN" altLang="en-US" sz="2800" dirty="0">
                  <a:solidFill>
                    <a:schemeClr val="bg1">
                      <a:lumMod val="85000"/>
                    </a:schemeClr>
                  </a:solidFill>
                  <a:latin typeface="微软雅黑" pitchFamily="34" charset="-122"/>
                  <a:ea typeface="微软雅黑" pitchFamily="34" charset="-122"/>
                </a:rPr>
                <a:t>点击加入你的标题</a:t>
              </a:r>
            </a:p>
          </p:txBody>
        </p:sp>
        <p:sp>
          <p:nvSpPr>
            <p:cNvPr id="2" name="矩形 1"/>
            <p:cNvSpPr/>
            <p:nvPr/>
          </p:nvSpPr>
          <p:spPr>
            <a:xfrm>
              <a:off x="0" y="1095771"/>
              <a:ext cx="12190413" cy="5082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714450" y="1656979"/>
            <a:ext cx="10609455" cy="4656364"/>
            <a:chOff x="422922" y="1047750"/>
            <a:chExt cx="7986545" cy="3505200"/>
          </a:xfrm>
        </p:grpSpPr>
        <p:grpSp>
          <p:nvGrpSpPr>
            <p:cNvPr id="5" name="Group 23"/>
            <p:cNvGrpSpPr/>
            <p:nvPr/>
          </p:nvGrpSpPr>
          <p:grpSpPr>
            <a:xfrm>
              <a:off x="457200" y="2610462"/>
              <a:ext cx="4299091" cy="1942488"/>
              <a:chOff x="457200" y="2610462"/>
              <a:chExt cx="4299091" cy="1942488"/>
            </a:xfrm>
          </p:grpSpPr>
          <p:sp>
            <p:nvSpPr>
              <p:cNvPr id="6" name="Rectangle 21"/>
              <p:cNvSpPr/>
              <p:nvPr/>
            </p:nvSpPr>
            <p:spPr>
              <a:xfrm>
                <a:off x="457200" y="2610462"/>
                <a:ext cx="3962400" cy="1942488"/>
              </a:xfrm>
              <a:prstGeom prst="rect">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Right Triangle 22"/>
              <p:cNvSpPr/>
              <p:nvPr/>
            </p:nvSpPr>
            <p:spPr>
              <a:xfrm flipV="1">
                <a:off x="4082909" y="2610462"/>
                <a:ext cx="673382" cy="673382"/>
              </a:xfrm>
              <a:prstGeom prst="rtTriangle">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cxnSp>
          <p:nvCxnSpPr>
            <p:cNvPr id="8" name="Straight Arrow Connector 10"/>
            <p:cNvCxnSpPr/>
            <p:nvPr/>
          </p:nvCxnSpPr>
          <p:spPr>
            <a:xfrm flipV="1">
              <a:off x="5867400" y="2266951"/>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13"/>
            <p:cNvCxnSpPr/>
            <p:nvPr/>
          </p:nvCxnSpPr>
          <p:spPr>
            <a:xfrm>
              <a:off x="5877280" y="28765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14"/>
            <p:cNvCxnSpPr/>
            <p:nvPr/>
          </p:nvCxnSpPr>
          <p:spPr>
            <a:xfrm flipV="1">
              <a:off x="7063416" y="16573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5"/>
            <p:cNvCxnSpPr/>
            <p:nvPr/>
          </p:nvCxnSpPr>
          <p:spPr>
            <a:xfrm flipV="1">
              <a:off x="7086600" y="2876551"/>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6"/>
            <p:cNvCxnSpPr/>
            <p:nvPr/>
          </p:nvCxnSpPr>
          <p:spPr>
            <a:xfrm>
              <a:off x="7090061" y="2305663"/>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7"/>
            <p:cNvCxnSpPr/>
            <p:nvPr/>
          </p:nvCxnSpPr>
          <p:spPr>
            <a:xfrm>
              <a:off x="7090061" y="3486150"/>
              <a:ext cx="395618" cy="228599"/>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Oval 2"/>
            <p:cNvSpPr>
              <a:spLocks noChangeArrowheads="1"/>
            </p:cNvSpPr>
            <p:nvPr/>
          </p:nvSpPr>
          <p:spPr bwMode="auto">
            <a:xfrm>
              <a:off x="5031952" y="2208213"/>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Oval 3"/>
            <p:cNvSpPr>
              <a:spLocks noChangeArrowheads="1"/>
            </p:cNvSpPr>
            <p:nvPr/>
          </p:nvSpPr>
          <p:spPr bwMode="auto">
            <a:xfrm>
              <a:off x="6230309" y="1612337"/>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Oval 4"/>
            <p:cNvSpPr>
              <a:spLocks noChangeArrowheads="1"/>
            </p:cNvSpPr>
            <p:nvPr/>
          </p:nvSpPr>
          <p:spPr bwMode="auto">
            <a:xfrm>
              <a:off x="6263018" y="2754313"/>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Oval 5"/>
            <p:cNvSpPr>
              <a:spLocks noChangeArrowheads="1"/>
            </p:cNvSpPr>
            <p:nvPr/>
          </p:nvSpPr>
          <p:spPr bwMode="auto">
            <a:xfrm>
              <a:off x="7459034" y="2208212"/>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8" name="Oval 6"/>
            <p:cNvSpPr>
              <a:spLocks noChangeArrowheads="1"/>
            </p:cNvSpPr>
            <p:nvPr/>
          </p:nvSpPr>
          <p:spPr bwMode="auto">
            <a:xfrm>
              <a:off x="7436280" y="1047750"/>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9" name="Oval 7"/>
            <p:cNvSpPr>
              <a:spLocks noChangeArrowheads="1"/>
            </p:cNvSpPr>
            <p:nvPr/>
          </p:nvSpPr>
          <p:spPr bwMode="auto">
            <a:xfrm>
              <a:off x="7459034" y="3387162"/>
              <a:ext cx="922966" cy="937188"/>
            </a:xfrm>
            <a:prstGeom prst="ellipse">
              <a:avLst/>
            </a:pr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0" name="Text Box 10"/>
            <p:cNvSpPr txBox="1">
              <a:spLocks noChangeArrowheads="1"/>
            </p:cNvSpPr>
            <p:nvPr/>
          </p:nvSpPr>
          <p:spPr bwMode="auto">
            <a:xfrm>
              <a:off x="609600" y="2800350"/>
              <a:ext cx="1664493" cy="123952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Top Down</a:t>
              </a:r>
            </a:p>
            <a:p>
              <a:pPr defTabSz="1088232"/>
              <a:r>
                <a:rPr lang="en-US" sz="1200">
                  <a:solidFill>
                    <a:schemeClr val="bg1"/>
                  </a:solidFill>
                  <a:latin typeface="Open Sans" pitchFamily="34" charset="0"/>
                  <a:ea typeface="Open Sans" pitchFamily="34" charset="0"/>
                  <a:cs typeface="Open Sans" pitchFamily="34" charset="0"/>
                </a:rPr>
                <a:t>Nullam eu tempor purus. Nunc a leo magna, sit amet consequat risus. Nunc a leo magna. Nullam eu tempor purus. Nunc a leo magna, sit amet consequat risus. </a:t>
              </a:r>
            </a:p>
          </p:txBody>
        </p:sp>
        <p:sp>
          <p:nvSpPr>
            <p:cNvPr id="21" name="Text Box 10"/>
            <p:cNvSpPr txBox="1">
              <a:spLocks noChangeArrowheads="1"/>
            </p:cNvSpPr>
            <p:nvPr/>
          </p:nvSpPr>
          <p:spPr bwMode="auto">
            <a:xfrm>
              <a:off x="2590800" y="2800350"/>
              <a:ext cx="1664493" cy="1239525"/>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solidFill>
                  <a:latin typeface="Open Sans" pitchFamily="34" charset="0"/>
                  <a:ea typeface="Open Sans" pitchFamily="34" charset="0"/>
                  <a:cs typeface="Open Sans" pitchFamily="34" charset="0"/>
                </a:rPr>
                <a:t>Bottom Line</a:t>
              </a:r>
            </a:p>
            <a:p>
              <a:pPr defTabSz="1088232"/>
              <a:r>
                <a:rPr lang="en-US" sz="1200">
                  <a:solidFill>
                    <a:schemeClr val="bg1"/>
                  </a:solidFill>
                  <a:latin typeface="Open Sans" pitchFamily="34" charset="0"/>
                  <a:ea typeface="Open Sans" pitchFamily="34" charset="0"/>
                  <a:cs typeface="Open Sans" pitchFamily="34" charset="0"/>
                </a:rPr>
                <a:t>Nullam eu tempor purus. Nunc a leo magna, sit amet consequat risus. Nunc a leo magna. Nullam eu tempor purus. Nunc a leo magna, sit amet consequat risus. </a:t>
              </a:r>
            </a:p>
          </p:txBody>
        </p:sp>
        <p:cxnSp>
          <p:nvCxnSpPr>
            <p:cNvPr id="22" name="Straight Connector 25"/>
            <p:cNvCxnSpPr/>
            <p:nvPr/>
          </p:nvCxnSpPr>
          <p:spPr>
            <a:xfrm>
              <a:off x="2438400" y="2893530"/>
              <a:ext cx="0" cy="141529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 Box 10"/>
            <p:cNvSpPr txBox="1">
              <a:spLocks noChangeArrowheads="1"/>
            </p:cNvSpPr>
            <p:nvPr/>
          </p:nvSpPr>
          <p:spPr bwMode="auto">
            <a:xfrm>
              <a:off x="422922" y="1295966"/>
              <a:ext cx="4333369" cy="868826"/>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85000"/>
                    </a:schemeClr>
                  </a:solidFill>
                  <a:latin typeface="Open Sans" pitchFamily="34" charset="0"/>
                  <a:ea typeface="Open Sans" pitchFamily="34" charset="0"/>
                  <a:cs typeface="Open Sans" pitchFamily="34" charset="0"/>
                </a:rPr>
                <a:t>Business Concept</a:t>
              </a:r>
            </a:p>
            <a:p>
              <a:pPr defTabSz="1088232"/>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sit </a:t>
              </a:r>
              <a:r>
                <a:rPr lang="en-US" sz="1200" dirty="0" err="1">
                  <a:solidFill>
                    <a:schemeClr val="bg1">
                      <a:lumMod val="85000"/>
                    </a:schemeClr>
                  </a:solidFill>
                  <a:latin typeface="Open Sans" pitchFamily="34" charset="0"/>
                  <a:ea typeface="Open Sans" pitchFamily="34" charset="0"/>
                  <a:cs typeface="Open Sans" pitchFamily="34" charset="0"/>
                </a:rPr>
                <a:t>amet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Nunc</a:t>
              </a:r>
              <a:r>
                <a:rPr lang="en-US" sz="1200" dirty="0">
                  <a:solidFill>
                    <a:schemeClr val="bg1">
                      <a:lumMod val="85000"/>
                    </a:schemeClr>
                  </a:solidFill>
                  <a:latin typeface="Open Sans" pitchFamily="34" charset="0"/>
                  <a:ea typeface="Open Sans" pitchFamily="34" charset="0"/>
                  <a:cs typeface="Open Sans" pitchFamily="34" charset="0"/>
                </a:rPr>
                <a:t> a </a:t>
              </a:r>
              <a:r>
                <a:rPr lang="en-US" sz="1200" dirty="0" err="1">
                  <a:solidFill>
                    <a:schemeClr val="bg1">
                      <a:lumMod val="85000"/>
                    </a:schemeClr>
                  </a:solidFill>
                  <a:latin typeface="Open Sans" pitchFamily="34" charset="0"/>
                  <a:ea typeface="Open Sans" pitchFamily="34" charset="0"/>
                  <a:cs typeface="Open Sans" pitchFamily="34" charset="0"/>
                </a:rPr>
                <a:t>leo</a:t>
              </a:r>
              <a:r>
                <a:rPr lang="en-US" sz="1200" dirty="0">
                  <a:solidFill>
                    <a:schemeClr val="bg1">
                      <a:lumMod val="85000"/>
                    </a:schemeClr>
                  </a:solidFill>
                  <a:latin typeface="Open Sans" pitchFamily="34" charset="0"/>
                  <a:ea typeface="Open Sans" pitchFamily="34" charset="0"/>
                  <a:cs typeface="Open Sans" pitchFamily="34" charset="0"/>
                </a:rPr>
                <a:t> magna, sit </a:t>
              </a:r>
              <a:r>
                <a:rPr lang="en-US" sz="1200" dirty="0" err="1">
                  <a:solidFill>
                    <a:schemeClr val="bg1">
                      <a:lumMod val="85000"/>
                    </a:schemeClr>
                  </a:solidFill>
                  <a:latin typeface="Open Sans" pitchFamily="34" charset="0"/>
                  <a:ea typeface="Open Sans" pitchFamily="34" charset="0"/>
                  <a:cs typeface="Open Sans" pitchFamily="34" charset="0"/>
                </a:rPr>
                <a:t>amet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consequat</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risus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Nullam</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eu</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tempor</a:t>
              </a:r>
              <a:r>
                <a:rPr lang="en-US" sz="1200" dirty="0">
                  <a:solidFill>
                    <a:schemeClr val="bg1">
                      <a:lumMod val="85000"/>
                    </a:schemeClr>
                  </a:solidFill>
                  <a:latin typeface="Open Sans" pitchFamily="34" charset="0"/>
                  <a:ea typeface="Open Sans" pitchFamily="34" charset="0"/>
                  <a:cs typeface="Open Sans" pitchFamily="34" charset="0"/>
                </a:rPr>
                <a:t> </a:t>
              </a:r>
              <a:r>
                <a:rPr lang="en-US" sz="1200" dirty="0" err="1">
                  <a:solidFill>
                    <a:schemeClr val="bg1">
                      <a:lumMod val="85000"/>
                    </a:schemeClr>
                  </a:solidFill>
                  <a:latin typeface="Open Sans" pitchFamily="34" charset="0"/>
                  <a:ea typeface="Open Sans" pitchFamily="34" charset="0"/>
                  <a:cs typeface="Open Sans" pitchFamily="34" charset="0"/>
                </a:rPr>
                <a:t>purus</a:t>
              </a:r>
              <a:r>
                <a:rPr lang="en-US" sz="1200" dirty="0">
                  <a:solidFill>
                    <a:schemeClr val="bg1">
                      <a:lumMod val="85000"/>
                    </a:schemeClr>
                  </a:solidFill>
                  <a:latin typeface="Open Sans" pitchFamily="34" charset="0"/>
                  <a:ea typeface="Open Sans" pitchFamily="34" charset="0"/>
                  <a:cs typeface="Open Sans" pitchFamily="34" charset="0"/>
                </a:rPr>
                <a:t>. </a:t>
              </a:r>
            </a:p>
          </p:txBody>
        </p:sp>
        <p:sp>
          <p:nvSpPr>
            <p:cNvPr id="24" name="Text Box 10"/>
            <p:cNvSpPr txBox="1">
              <a:spLocks noChangeArrowheads="1"/>
            </p:cNvSpPr>
            <p:nvPr/>
          </p:nvSpPr>
          <p:spPr bwMode="auto">
            <a:xfrm>
              <a:off x="4989124" y="2721918"/>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Top Market</a:t>
              </a:r>
              <a:endParaRPr lang="en-US" sz="1000" b="1">
                <a:solidFill>
                  <a:schemeClr val="bg1"/>
                </a:solidFill>
                <a:latin typeface="Open Sans" pitchFamily="34" charset="0"/>
                <a:ea typeface="Open Sans" pitchFamily="34" charset="0"/>
                <a:cs typeface="Open Sans" pitchFamily="34" charset="0"/>
              </a:endParaRPr>
            </a:p>
          </p:txBody>
        </p:sp>
        <p:sp>
          <p:nvSpPr>
            <p:cNvPr id="25" name="Text Box 10"/>
            <p:cNvSpPr txBox="1">
              <a:spLocks noChangeArrowheads="1"/>
            </p:cNvSpPr>
            <p:nvPr/>
          </p:nvSpPr>
          <p:spPr bwMode="auto">
            <a:xfrm>
              <a:off x="6230309" y="3300797"/>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dirty="0" err="1">
                  <a:solidFill>
                    <a:schemeClr val="bg1">
                      <a:lumMod val="85000"/>
                    </a:schemeClr>
                  </a:solidFill>
                  <a:latin typeface="Open Sans" pitchFamily="34" charset="0"/>
                  <a:ea typeface="Open Sans" pitchFamily="34" charset="0"/>
                  <a:cs typeface="Open Sans" pitchFamily="34" charset="0"/>
                </a:rPr>
                <a:t>Fairplay</a:t>
              </a:r>
              <a:endParaRPr lang="en-US" sz="1000" b="1" dirty="0">
                <a:solidFill>
                  <a:schemeClr val="bg1">
                    <a:lumMod val="85000"/>
                  </a:schemeClr>
                </a:solidFill>
                <a:latin typeface="Open Sans" pitchFamily="34" charset="0"/>
                <a:ea typeface="Open Sans" pitchFamily="34" charset="0"/>
                <a:cs typeface="Open Sans" pitchFamily="34" charset="0"/>
              </a:endParaRPr>
            </a:p>
          </p:txBody>
        </p:sp>
        <p:sp>
          <p:nvSpPr>
            <p:cNvPr id="26" name="Text Box 10"/>
            <p:cNvSpPr txBox="1">
              <a:spLocks noChangeArrowheads="1"/>
            </p:cNvSpPr>
            <p:nvPr/>
          </p:nvSpPr>
          <p:spPr bwMode="auto">
            <a:xfrm>
              <a:off x="6187481" y="2190750"/>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Display</a:t>
              </a:r>
              <a:endParaRPr lang="en-US" sz="1000" b="1">
                <a:solidFill>
                  <a:schemeClr val="bg1">
                    <a:lumMod val="85000"/>
                  </a:schemeClr>
                </a:solidFill>
                <a:latin typeface="Open Sans" pitchFamily="34" charset="0"/>
                <a:ea typeface="Open Sans" pitchFamily="34" charset="0"/>
                <a:cs typeface="Open Sans" pitchFamily="34" charset="0"/>
              </a:endParaRPr>
            </a:p>
          </p:txBody>
        </p:sp>
        <p:sp>
          <p:nvSpPr>
            <p:cNvPr id="27" name="Text Box 10"/>
            <p:cNvSpPr txBox="1">
              <a:spLocks noChangeArrowheads="1"/>
            </p:cNvSpPr>
            <p:nvPr/>
          </p:nvSpPr>
          <p:spPr bwMode="auto">
            <a:xfrm>
              <a:off x="7400845" y="1581150"/>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Network</a:t>
              </a:r>
              <a:endParaRPr lang="en-US" sz="1000" b="1">
                <a:solidFill>
                  <a:schemeClr val="bg1"/>
                </a:solidFill>
                <a:latin typeface="Open Sans" pitchFamily="34" charset="0"/>
                <a:ea typeface="Open Sans" pitchFamily="34" charset="0"/>
                <a:cs typeface="Open Sans" pitchFamily="34" charset="0"/>
              </a:endParaRPr>
            </a:p>
          </p:txBody>
        </p:sp>
        <p:sp>
          <p:nvSpPr>
            <p:cNvPr id="28" name="Text Box 10"/>
            <p:cNvSpPr txBox="1">
              <a:spLocks noChangeArrowheads="1"/>
            </p:cNvSpPr>
            <p:nvPr/>
          </p:nvSpPr>
          <p:spPr bwMode="auto">
            <a:xfrm>
              <a:off x="7400845" y="2740727"/>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lumMod val="85000"/>
                    </a:schemeClr>
                  </a:solidFill>
                  <a:latin typeface="Open Sans" pitchFamily="34" charset="0"/>
                  <a:ea typeface="Open Sans" pitchFamily="34" charset="0"/>
                  <a:cs typeface="Open Sans" pitchFamily="34" charset="0"/>
                </a:rPr>
                <a:t>Defend</a:t>
              </a:r>
              <a:endParaRPr lang="en-US" sz="1000" b="1">
                <a:solidFill>
                  <a:schemeClr val="bg1">
                    <a:lumMod val="85000"/>
                  </a:schemeClr>
                </a:solidFill>
                <a:latin typeface="Open Sans" pitchFamily="34" charset="0"/>
                <a:ea typeface="Open Sans" pitchFamily="34" charset="0"/>
                <a:cs typeface="Open Sans" pitchFamily="34" charset="0"/>
              </a:endParaRPr>
            </a:p>
          </p:txBody>
        </p:sp>
        <p:sp>
          <p:nvSpPr>
            <p:cNvPr id="29" name="Text Box 10"/>
            <p:cNvSpPr txBox="1">
              <a:spLocks noChangeArrowheads="1"/>
            </p:cNvSpPr>
            <p:nvPr/>
          </p:nvSpPr>
          <p:spPr bwMode="auto">
            <a:xfrm>
              <a:off x="7400845" y="3930195"/>
              <a:ext cx="1008622" cy="173765"/>
            </a:xfrm>
            <a:prstGeom prst="rect">
              <a:avLst/>
            </a:prstGeom>
            <a:noFill/>
            <a:ln w="9525">
              <a:noFill/>
              <a:miter lim="800000"/>
              <a:headEnd/>
              <a:tailEnd/>
            </a:ln>
          </p:spPr>
          <p:txBody>
            <a:bodyPr wrap="square" lIns="45720" tIns="22860" rIns="45720" bIns="22860">
              <a:spAutoFit/>
            </a:bodyPr>
            <a:lstStyle/>
            <a:p>
              <a:pPr algn="ctr" defTabSz="1088232"/>
              <a:r>
                <a:rPr lang="en-US" sz="1200" b="1">
                  <a:solidFill>
                    <a:schemeClr val="bg1"/>
                  </a:solidFill>
                  <a:latin typeface="Open Sans" pitchFamily="34" charset="0"/>
                  <a:ea typeface="Open Sans" pitchFamily="34" charset="0"/>
                  <a:cs typeface="Open Sans" pitchFamily="34" charset="0"/>
                </a:rPr>
                <a:t>Reimburse</a:t>
              </a:r>
              <a:endParaRPr lang="en-US" sz="1000" b="1">
                <a:solidFill>
                  <a:schemeClr val="bg1"/>
                </a:solidFill>
                <a:latin typeface="Open Sans" pitchFamily="34" charset="0"/>
                <a:ea typeface="Open Sans" pitchFamily="34" charset="0"/>
                <a:cs typeface="Open Sans" pitchFamily="34" charset="0"/>
              </a:endParaRPr>
            </a:p>
          </p:txBody>
        </p:sp>
        <p:sp>
          <p:nvSpPr>
            <p:cNvPr id="30" name="Freeform 55"/>
            <p:cNvSpPr>
              <a:spLocks noEditPoints="1"/>
            </p:cNvSpPr>
            <p:nvPr/>
          </p:nvSpPr>
          <p:spPr bwMode="auto">
            <a:xfrm>
              <a:off x="5337186" y="2366349"/>
              <a:ext cx="292588" cy="306197"/>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1" name="Freeform 61"/>
            <p:cNvSpPr>
              <a:spLocks/>
            </p:cNvSpPr>
            <p:nvPr/>
          </p:nvSpPr>
          <p:spPr bwMode="auto">
            <a:xfrm>
              <a:off x="7765717" y="2393206"/>
              <a:ext cx="309599" cy="32150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3" name="Freeform 62"/>
            <p:cNvSpPr>
              <a:spLocks noEditPoints="1"/>
            </p:cNvSpPr>
            <p:nvPr/>
          </p:nvSpPr>
          <p:spPr bwMode="auto">
            <a:xfrm>
              <a:off x="6602341" y="2953832"/>
              <a:ext cx="244957" cy="330012"/>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34" name="Group 37"/>
            <p:cNvGrpSpPr/>
            <p:nvPr/>
          </p:nvGrpSpPr>
          <p:grpSpPr>
            <a:xfrm>
              <a:off x="6515492" y="1908245"/>
              <a:ext cx="323207" cy="239854"/>
              <a:chOff x="5129089" y="3156352"/>
              <a:chExt cx="474198" cy="351905"/>
            </a:xfrm>
            <a:solidFill>
              <a:schemeClr val="bg1"/>
            </a:solidFill>
          </p:grpSpPr>
          <p:sp>
            <p:nvSpPr>
              <p:cNvPr id="3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36"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solidFill>
                <a:srgbClr val="E25E0E"/>
              </a:solidFill>
              <a:ln>
                <a:noFill/>
              </a:ln>
            </p:spPr>
            <p:txBody>
              <a:bodyPr vert="horz" wrap="square" lIns="91440" tIns="45720" rIns="91440" bIns="45720" numCol="1" anchor="t" anchorCtr="0" compatLnSpc="1">
                <a:prstTxWarp prst="textNoShape">
                  <a:avLst/>
                </a:prstTxWarp>
              </a:bodyPr>
              <a:lstStyle/>
              <a:p>
                <a:endParaRPr lang="en-US" sz="2400"/>
              </a:p>
            </p:txBody>
          </p:sp>
        </p:grpSp>
        <p:grpSp>
          <p:nvGrpSpPr>
            <p:cNvPr id="37" name="Group 40"/>
            <p:cNvGrpSpPr/>
            <p:nvPr/>
          </p:nvGrpSpPr>
          <p:grpSpPr>
            <a:xfrm>
              <a:off x="7774434" y="1290324"/>
              <a:ext cx="246658" cy="280681"/>
              <a:chOff x="2927811" y="2108124"/>
              <a:chExt cx="361887" cy="411804"/>
            </a:xfrm>
            <a:solidFill>
              <a:schemeClr val="bg1"/>
            </a:solidFill>
          </p:grpSpPr>
          <p:sp>
            <p:nvSpPr>
              <p:cNvPr id="38"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39"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0"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1"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nvGrpSpPr>
            <p:cNvPr id="42" name="Group 45"/>
            <p:cNvGrpSpPr/>
            <p:nvPr/>
          </p:nvGrpSpPr>
          <p:grpSpPr>
            <a:xfrm>
              <a:off x="7769331" y="3608348"/>
              <a:ext cx="244957" cy="265371"/>
              <a:chOff x="6941027" y="4788593"/>
              <a:chExt cx="359392" cy="389342"/>
            </a:xfrm>
            <a:solidFill>
              <a:schemeClr val="bg1"/>
            </a:solidFill>
          </p:grpSpPr>
          <p:sp>
            <p:nvSpPr>
              <p:cNvPr id="43"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4"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45" name="Rectangle 134"/>
              <p:cNvSpPr>
                <a:spLocks noChangeArrowheads="1"/>
              </p:cNvSpPr>
              <p:nvPr/>
            </p:nvSpPr>
            <p:spPr bwMode="auto">
              <a:xfrm>
                <a:off x="6941027" y="4970784"/>
                <a:ext cx="207151" cy="207151"/>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grpSp>
    </p:spTree>
    <p:extLst>
      <p:ext uri="{BB962C8B-B14F-4D97-AF65-F5344CB8AC3E}">
        <p14:creationId xmlns:p14="http://schemas.microsoft.com/office/powerpoint/2010/main" val="3751374638"/>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梯形 7"/>
          <p:cNvSpPr/>
          <p:nvPr/>
        </p:nvSpPr>
        <p:spPr>
          <a:xfrm rot="16200000" flipH="1">
            <a:off x="2665413" y="-2662247"/>
            <a:ext cx="6859587" cy="12190413"/>
          </a:xfrm>
          <a:prstGeom prst="trapezoid">
            <a:avLst>
              <a:gd name="adj" fmla="val 0"/>
            </a:avLst>
          </a:prstGeom>
          <a:solidFill>
            <a:srgbClr val="E25E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梯形 5"/>
          <p:cNvSpPr/>
          <p:nvPr/>
        </p:nvSpPr>
        <p:spPr>
          <a:xfrm rot="16200000" flipH="1">
            <a:off x="-1325222" y="1325223"/>
            <a:ext cx="6859587" cy="4209143"/>
          </a:xfrm>
          <a:prstGeom prst="trapezoid">
            <a:avLst>
              <a:gd name="adj" fmla="val 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78478" y="2356415"/>
            <a:ext cx="10090697" cy="1918724"/>
            <a:chOff x="2684768" y="1441641"/>
            <a:chExt cx="10090697" cy="1918724"/>
          </a:xfrm>
        </p:grpSpPr>
        <p:sp>
          <p:nvSpPr>
            <p:cNvPr id="123" name="3"/>
            <p:cNvSpPr>
              <a:spLocks noChangeArrowheads="1"/>
            </p:cNvSpPr>
            <p:nvPr>
              <p:custDataLst>
                <p:tags r:id="rId1"/>
              </p:custDataLst>
            </p:nvPr>
          </p:nvSpPr>
          <p:spPr bwMode="auto">
            <a:xfrm>
              <a:off x="6373899" y="1441641"/>
              <a:ext cx="634019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6000" b="1" kern="0" dirty="0">
                  <a:solidFill>
                    <a:schemeClr val="bg1">
                      <a:lumMod val="85000"/>
                    </a:schemeClr>
                  </a:solidFill>
                  <a:latin typeface="微软雅黑" panose="020B0503020204020204" pitchFamily="34" charset="-122"/>
                  <a:ea typeface="微软雅黑" panose="020B0503020204020204" pitchFamily="34" charset="-122"/>
                  <a:sym typeface="Calibri" panose="020F0502020204030204" pitchFamily="34" charset="0"/>
                </a:rPr>
                <a:t>加入你的标题描述</a:t>
              </a:r>
              <a:endParaRPr kumimoji="0" lang="zh-CN" altLang="en-US" sz="6000" b="1"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10"/>
            <p:cNvSpPr/>
            <p:nvPr>
              <p:custDataLst>
                <p:tags r:id="rId2"/>
              </p:custDataLst>
            </p:nvPr>
          </p:nvSpPr>
          <p:spPr>
            <a:xfrm>
              <a:off x="6321454" y="2652479"/>
              <a:ext cx="6454011" cy="707886"/>
            </a:xfrm>
            <a:prstGeom prst="rect">
              <a:avLst/>
            </a:prstGeom>
          </p:spPr>
          <p:txBody>
            <a:bodyPr wrap="none">
              <a:spAutoFit/>
            </a:bodyPr>
            <a:lstStyle/>
            <a:p>
              <a:pPr lvl="0" algn="ctr">
                <a:defRPr/>
              </a:pPr>
              <a:r>
                <a:rPr lang="en-US" altLang="zh-CN" sz="4000" kern="0" dirty="0">
                  <a:solidFill>
                    <a:schemeClr val="bg1">
                      <a:lumMod val="85000"/>
                    </a:schemeClr>
                  </a:solidFill>
                  <a:latin typeface="微软雅黑" panose="020B0503020204020204" pitchFamily="34" charset="-122"/>
                  <a:ea typeface="微软雅黑" panose="020B0503020204020204" pitchFamily="34" charset="-122"/>
                </a:rPr>
                <a:t>Add your title description</a:t>
              </a:r>
              <a:endParaRPr kumimoji="0" lang="en-US" altLang="zh-CN" sz="4000" b="0" i="0" u="none" strike="noStrike" kern="0" cap="none" spc="0" normalizeH="0" baseline="0" noProof="0" dirty="0">
                <a:ln>
                  <a:noFill/>
                </a:ln>
                <a:solidFill>
                  <a:schemeClr val="bg1">
                    <a:lumMod val="85000"/>
                  </a:schemeClr>
                </a:solidFill>
                <a:effectLst/>
                <a:uLnTx/>
                <a:uFillTx/>
                <a:latin typeface="微软雅黑" panose="020B0503020204020204" pitchFamily="34" charset="-122"/>
                <a:ea typeface="微软雅黑" panose="020B0503020204020204" pitchFamily="34" charset="-122"/>
              </a:endParaRPr>
            </a:p>
          </p:txBody>
        </p:sp>
        <p:cxnSp>
          <p:nvCxnSpPr>
            <p:cNvPr id="125" name="品 11"/>
            <p:cNvCxnSpPr/>
            <p:nvPr>
              <p:custDataLst>
                <p:tags r:id="rId3"/>
              </p:custDataLst>
            </p:nvPr>
          </p:nvCxnSpPr>
          <p:spPr>
            <a:xfrm>
              <a:off x="6487905" y="2586292"/>
              <a:ext cx="6110515" cy="0"/>
            </a:xfrm>
            <a:prstGeom prst="line">
              <a:avLst/>
            </a:prstGeom>
            <a:noFill/>
            <a:ln w="6350" cap="flat" cmpd="sng" algn="ctr">
              <a:solidFill>
                <a:schemeClr val="bg1"/>
              </a:solidFill>
              <a:prstDash val="solid"/>
              <a:miter lim="800000"/>
            </a:ln>
            <a:effectLst/>
          </p:spPr>
        </p:cxnSp>
        <p:sp>
          <p:nvSpPr>
            <p:cNvPr id="7" name="矩形 6"/>
            <p:cNvSpPr/>
            <p:nvPr/>
          </p:nvSpPr>
          <p:spPr>
            <a:xfrm>
              <a:off x="2684768" y="1615100"/>
              <a:ext cx="1626354" cy="1626352"/>
            </a:xfrm>
            <a:prstGeom prst="rect">
              <a:avLst/>
            </a:prstGeom>
            <a:solidFill>
              <a:schemeClr val="bg1">
                <a:lumMod val="85000"/>
              </a:schemeClr>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b="1" dirty="0">
                  <a:solidFill>
                    <a:schemeClr val="tx2">
                      <a:lumMod val="50000"/>
                    </a:schemeClr>
                  </a:solidFill>
                  <a:latin typeface="微软雅黑" pitchFamily="34" charset="-122"/>
                  <a:ea typeface="微软雅黑" pitchFamily="34" charset="-122"/>
                </a:rPr>
                <a:t>02</a:t>
              </a:r>
              <a:endParaRPr lang="zh-CN" altLang="en-US" sz="6600" b="1" dirty="0">
                <a:solidFill>
                  <a:schemeClr val="tx2">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9974316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1+#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0-#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1+#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2758</TotalTime>
  <Words>2232</Words>
  <Application>Microsoft Office PowerPoint</Application>
  <PresentationFormat>自定义</PresentationFormat>
  <Paragraphs>305</Paragraphs>
  <Slides>28</Slides>
  <Notes>27</Notes>
  <HiddenSlides>0</HiddenSlides>
  <MMClips>1</MMClips>
  <ScaleCrop>false</ScaleCrop>
  <HeadingPairs>
    <vt:vector size="6" baseType="variant">
      <vt:variant>
        <vt:lpstr>已用的字体</vt:lpstr>
      </vt:variant>
      <vt:variant>
        <vt:i4>26</vt:i4>
      </vt:variant>
      <vt:variant>
        <vt:lpstr>主题</vt:lpstr>
      </vt:variant>
      <vt:variant>
        <vt:i4>10</vt:i4>
      </vt:variant>
      <vt:variant>
        <vt:lpstr>幻灯片标题</vt:lpstr>
      </vt:variant>
      <vt:variant>
        <vt:i4>28</vt:i4>
      </vt:variant>
    </vt:vector>
  </HeadingPairs>
  <TitlesOfParts>
    <vt:vector size="64" baseType="lpstr">
      <vt:lpstr>Adobe Gothic Std B</vt:lpstr>
      <vt:lpstr>Helvetica Neue Thin</vt:lpstr>
      <vt:lpstr>LiHei Pro</vt:lpstr>
      <vt:lpstr>맑은 고딕</vt:lpstr>
      <vt:lpstr>Microsoft JhengHei</vt:lpstr>
      <vt:lpstr>Open Sans</vt:lpstr>
      <vt:lpstr>Open Sans Extrabold</vt:lpstr>
      <vt:lpstr>Open Sans Semibold</vt:lpstr>
      <vt:lpstr>Raleway</vt:lpstr>
      <vt:lpstr>Roboto Condensed</vt:lpstr>
      <vt:lpstr>Signika</vt:lpstr>
      <vt:lpstr>Swiss911 XCm BT</vt:lpstr>
      <vt:lpstr>等线</vt:lpstr>
      <vt:lpstr>等线 Light</vt:lpstr>
      <vt:lpstr>冬青黑体简体中文 W3</vt:lpstr>
      <vt:lpstr>方正兰亭黑_GBK</vt:lpstr>
      <vt:lpstr>方正兰亭中黑_GBK</vt:lpstr>
      <vt:lpstr>迷你简汉真广标</vt:lpstr>
      <vt:lpstr>宋体</vt:lpstr>
      <vt:lpstr>微软雅黑</vt:lpstr>
      <vt:lpstr>Arial</vt:lpstr>
      <vt:lpstr>Bebas Neue</vt:lpstr>
      <vt:lpstr>Calibri</vt:lpstr>
      <vt:lpstr>Impact</vt:lpstr>
      <vt:lpstr>ITC Avant Garde Std Bk</vt:lpstr>
      <vt:lpstr>Segoe UI</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Bobbie</dc:creator>
  <cp:lastModifiedBy>YANGS</cp:lastModifiedBy>
  <cp:revision>1706</cp:revision>
  <dcterms:created xsi:type="dcterms:W3CDTF">2015-12-01T09:06:39Z</dcterms:created>
  <dcterms:modified xsi:type="dcterms:W3CDTF">2017-07-18T13:39:28Z</dcterms:modified>
</cp:coreProperties>
</file>