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77" r:id="rId6"/>
    <p:sldId id="261" r:id="rId7"/>
    <p:sldId id="278" r:id="rId8"/>
    <p:sldId id="262" r:id="rId9"/>
    <p:sldId id="279" r:id="rId10"/>
    <p:sldId id="263" r:id="rId11"/>
    <p:sldId id="271" r:id="rId12"/>
    <p:sldId id="264" r:id="rId13"/>
    <p:sldId id="267" r:id="rId14"/>
    <p:sldId id="265" r:id="rId15"/>
    <p:sldId id="272" r:id="rId16"/>
    <p:sldId id="266" r:id="rId17"/>
    <p:sldId id="276" r:id="rId18"/>
    <p:sldId id="273" r:id="rId19"/>
    <p:sldId id="274" r:id="rId20"/>
    <p:sldId id="268" r:id="rId21"/>
    <p:sldId id="275" r:id="rId22"/>
    <p:sldId id="269" r:id="rId23"/>
    <p:sldId id="270"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实例" id="{66FE4269-1315-43B9-9AE5-6A9AC3E0AAE4}">
          <p14:sldIdLst>
            <p14:sldId id="257"/>
            <p14:sldId id="258"/>
            <p14:sldId id="259"/>
            <p14:sldId id="260"/>
            <p14:sldId id="277"/>
            <p14:sldId id="261"/>
            <p14:sldId id="278"/>
            <p14:sldId id="262"/>
            <p14:sldId id="279"/>
            <p14:sldId id="263"/>
            <p14:sldId id="271"/>
            <p14:sldId id="264"/>
            <p14:sldId id="267"/>
            <p14:sldId id="265"/>
            <p14:sldId id="272"/>
            <p14:sldId id="266"/>
            <p14:sldId id="276"/>
            <p14:sldId id="273"/>
            <p14:sldId id="274"/>
            <p14:sldId id="268"/>
            <p14:sldId id="275"/>
            <p14:sldId id="269"/>
            <p14:sldId id="270"/>
            <p14:sldId id="280"/>
          </p14:sldIdLst>
        </p14:section>
      </p14:sectionLst>
    </p:ext>
    <p:ext uri="{EFAFB233-063F-42B5-8137-9DF3F51BA10A}">
      <p15:sldGuideLst xmlns:p15="http://schemas.microsoft.com/office/powerpoint/2012/main">
        <p15:guide id="1" orient="horz" pos="3884">
          <p15:clr>
            <a:srgbClr val="A4A3A4"/>
          </p15:clr>
        </p15:guide>
        <p15:guide id="2" pos="3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2E3"/>
    <a:srgbClr val="595959"/>
    <a:srgbClr val="7F7F7F"/>
    <a:srgbClr val="A6A6A6"/>
    <a:srgbClr val="4153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23" autoAdjust="0"/>
    <p:restoredTop sz="94424" autoAdjust="0"/>
  </p:normalViewPr>
  <p:slideViewPr>
    <p:cSldViewPr snapToGrid="0" showGuides="1">
      <p:cViewPr varScale="1">
        <p:scale>
          <a:sx n="70" d="100"/>
          <a:sy n="70" d="100"/>
        </p:scale>
        <p:origin x="846" y="66"/>
      </p:cViewPr>
      <p:guideLst>
        <p:guide orient="horz" pos="3884"/>
        <p:guide pos="38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C6B9701A-15F3-486E-9078-847C2872DA09}" type="datetimeFigureOut">
              <a:rPr lang="zh-CN" altLang="en-US" smtClean="0"/>
              <a:t>2017/7/18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53C0D0C-1D34-4B9A-BBD9-8DBB7D53385D}"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lxm.yanj.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组合 12"/>
          <p:cNvGrpSpPr/>
          <p:nvPr/>
        </p:nvGrpSpPr>
        <p:grpSpPr>
          <a:xfrm>
            <a:off x="6778628" y="1562588"/>
            <a:ext cx="2889504" cy="2389633"/>
            <a:chOff x="8362249" y="1672629"/>
            <a:chExt cx="2889504" cy="2389633"/>
          </a:xfrm>
        </p:grpSpPr>
        <p:sp>
          <p:nvSpPr>
            <p:cNvPr id="8" name="等腰三角形 7"/>
            <p:cNvSpPr/>
            <p:nvPr/>
          </p:nvSpPr>
          <p:spPr>
            <a:xfrm rot="176758">
              <a:off x="8362249" y="1672629"/>
              <a:ext cx="2889504" cy="2389633"/>
            </a:xfrm>
            <a:prstGeom prst="triangl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76758">
              <a:off x="8572923" y="1909222"/>
              <a:ext cx="2473327" cy="2045453"/>
            </a:xfrm>
            <a:prstGeom prs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741559" y="4737411"/>
            <a:ext cx="7339584" cy="1446550"/>
          </a:xfrm>
          <a:prstGeom prst="rect">
            <a:avLst/>
          </a:prstGeom>
          <a:noFill/>
        </p:spPr>
        <p:txBody>
          <a:bodyPr wrap="square" rtlCol="0">
            <a:spAutoFit/>
          </a:bodyPr>
          <a:lstStyle/>
          <a:p>
            <a:r>
              <a:rPr lang="en-US" altLang="zh-CN" sz="8800" dirty="0" smtClean="0">
                <a:latin typeface="DFPLiHei-Bd" panose="020B0700000000000000" pitchFamily="34" charset="-120"/>
                <a:ea typeface="DFPLiHei-Bd" panose="020B0700000000000000" pitchFamily="34" charset="-120"/>
              </a:rPr>
              <a:t>2017</a:t>
            </a:r>
            <a:r>
              <a:rPr lang="zh-CN" altLang="en-US" sz="6000" dirty="0" smtClean="0">
                <a:latin typeface="汉仪综艺体简" panose="02010609000101010101" pitchFamily="49" charset="-122"/>
                <a:ea typeface="汉仪综艺体简" panose="02010609000101010101" pitchFamily="49" charset="-122"/>
              </a:rPr>
              <a:t>年述职报告</a:t>
            </a:r>
            <a:endParaRPr lang="zh-CN" altLang="en-US" sz="6000" dirty="0">
              <a:latin typeface="汉仪综艺体简" panose="02010609000101010101" pitchFamily="49" charset="-122"/>
              <a:ea typeface="汉仪综艺体简" panose="02010609000101010101" pitchFamily="49" charset="-122"/>
            </a:endParaRPr>
          </a:p>
        </p:txBody>
      </p:sp>
      <p:sp>
        <p:nvSpPr>
          <p:cNvPr id="9" name="等腰三角形 8"/>
          <p:cNvSpPr/>
          <p:nvPr/>
        </p:nvSpPr>
        <p:spPr>
          <a:xfrm rot="10800000">
            <a:off x="3814944" y="1866066"/>
            <a:ext cx="2116493" cy="1558593"/>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76758">
            <a:off x="6679975" y="1240888"/>
            <a:ext cx="1774680" cy="1306881"/>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4048506" y="563706"/>
            <a:ext cx="4406616" cy="3640248"/>
          </a:xfrm>
          <a:prstGeom prst="triangle">
            <a:avLst/>
          </a:prstGeom>
          <a:solidFill>
            <a:schemeClr val="tx1">
              <a:lumMod val="50000"/>
              <a:lumOff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960284">
            <a:off x="2099843" y="1754512"/>
            <a:ext cx="767975" cy="66204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960284">
            <a:off x="2621255" y="754179"/>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960284">
            <a:off x="1537753" y="408601"/>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960284">
            <a:off x="3284534" y="684274"/>
            <a:ext cx="1364265" cy="1176091"/>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960284">
            <a:off x="8815151" y="1148827"/>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960284">
            <a:off x="8408264" y="1694079"/>
            <a:ext cx="1364265" cy="1176091"/>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960284">
            <a:off x="9227033" y="3038005"/>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960284">
            <a:off x="6757762" y="3088897"/>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960284">
            <a:off x="9022080" y="3952082"/>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960284">
            <a:off x="3448102" y="4595683"/>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960284">
            <a:off x="5481018" y="4234602"/>
            <a:ext cx="526379" cy="45377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2580722" y="1741601"/>
            <a:ext cx="2384655" cy="2197206"/>
          </a:xfrm>
          <a:prstGeom prst="triangle">
            <a:avLst/>
          </a:prstGeom>
          <a:solidFill>
            <a:schemeClr val="tx1">
              <a:lumMod val="50000"/>
              <a:lumOff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4132295" y="821243"/>
            <a:ext cx="4843713" cy="4001328"/>
          </a:xfrm>
          <a:prstGeom prst="triangl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084832" y="1031035"/>
            <a:ext cx="3389376" cy="3122950"/>
          </a:xfrm>
          <a:prstGeom prst="triangle">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31" presetClass="entr" presetSubtype="0" fill="hold" grpId="1" nodeType="afterEffect">
                                  <p:stCondLst>
                                    <p:cond delay="10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100"/>
                            </p:stCondLst>
                            <p:childTnLst>
                              <p:par>
                                <p:cTn id="19" presetID="31" presetClass="entr" presetSubtype="0" fill="hold" grpId="1" nodeType="afterEffect">
                                  <p:stCondLst>
                                    <p:cond delay="1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3200"/>
                            </p:stCondLst>
                            <p:childTnLst>
                              <p:par>
                                <p:cTn id="26" presetID="31" presetClass="entr" presetSubtype="0" fill="hold" grpId="1" nodeType="afterEffect">
                                  <p:stCondLst>
                                    <p:cond delay="10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childTnLst>
                          </p:cTn>
                        </p:par>
                        <p:par>
                          <p:cTn id="32" fill="hold">
                            <p:stCondLst>
                              <p:cond delay="4300"/>
                            </p:stCondLst>
                            <p:childTnLst>
                              <p:par>
                                <p:cTn id="33" presetID="31" presetClass="entr" presetSubtype="0" fill="hold" grpId="1" nodeType="afterEffect">
                                  <p:stCondLst>
                                    <p:cond delay="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childTnLst>
                          </p:cTn>
                        </p:par>
                        <p:par>
                          <p:cTn id="39" fill="hold">
                            <p:stCondLst>
                              <p:cond delay="5400"/>
                            </p:stCondLst>
                            <p:childTnLst>
                              <p:par>
                                <p:cTn id="40" presetID="31" presetClass="entr" presetSubtype="0" fill="hold" grpId="1" nodeType="afterEffect">
                                  <p:stCondLst>
                                    <p:cond delay="10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ppt_w</p:attrName>
                                        </p:attrNameLst>
                                      </p:cBhvr>
                                      <p:tavLst>
                                        <p:tav tm="0">
                                          <p:val>
                                            <p:fltVal val="0"/>
                                          </p:val>
                                        </p:tav>
                                        <p:tav tm="100000">
                                          <p:val>
                                            <p:strVal val="#ppt_w"/>
                                          </p:val>
                                        </p:tav>
                                      </p:tavLst>
                                    </p:anim>
                                    <p:anim calcmode="lin" valueType="num">
                                      <p:cBhvr>
                                        <p:cTn id="43" dur="1000" fill="hold"/>
                                        <p:tgtEl>
                                          <p:spTgt spid="15"/>
                                        </p:tgtEl>
                                        <p:attrNameLst>
                                          <p:attrName>ppt_h</p:attrName>
                                        </p:attrNameLst>
                                      </p:cBhvr>
                                      <p:tavLst>
                                        <p:tav tm="0">
                                          <p:val>
                                            <p:fltVal val="0"/>
                                          </p:val>
                                        </p:tav>
                                        <p:tav tm="100000">
                                          <p:val>
                                            <p:strVal val="#ppt_h"/>
                                          </p:val>
                                        </p:tav>
                                      </p:tavLst>
                                    </p:anim>
                                    <p:anim calcmode="lin" valueType="num">
                                      <p:cBhvr>
                                        <p:cTn id="44" dur="1000" fill="hold"/>
                                        <p:tgtEl>
                                          <p:spTgt spid="15"/>
                                        </p:tgtEl>
                                        <p:attrNameLst>
                                          <p:attrName>style.rotation</p:attrName>
                                        </p:attrNameLst>
                                      </p:cBhvr>
                                      <p:tavLst>
                                        <p:tav tm="0">
                                          <p:val>
                                            <p:fltVal val="90"/>
                                          </p:val>
                                        </p:tav>
                                        <p:tav tm="100000">
                                          <p:val>
                                            <p:fltVal val="0"/>
                                          </p:val>
                                        </p:tav>
                                      </p:tavLst>
                                    </p:anim>
                                    <p:animEffect transition="in" filter="fade">
                                      <p:cBhvr>
                                        <p:cTn id="45" dur="1000"/>
                                        <p:tgtEl>
                                          <p:spTgt spid="15"/>
                                        </p:tgtEl>
                                      </p:cBhvr>
                                    </p:animEffect>
                                  </p:childTnLst>
                                </p:cTn>
                              </p:par>
                            </p:childTnLst>
                          </p:cTn>
                        </p:par>
                        <p:par>
                          <p:cTn id="46" fill="hold">
                            <p:stCondLst>
                              <p:cond delay="6500"/>
                            </p:stCondLst>
                            <p:childTnLst>
                              <p:par>
                                <p:cTn id="47" presetID="31" presetClass="entr" presetSubtype="0" fill="hold" grpId="1" nodeType="afterEffect">
                                  <p:stCondLst>
                                    <p:cond delay="1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1000" fill="hold"/>
                                        <p:tgtEl>
                                          <p:spTgt spid="16"/>
                                        </p:tgtEl>
                                        <p:attrNameLst>
                                          <p:attrName>ppt_w</p:attrName>
                                        </p:attrNameLst>
                                      </p:cBhvr>
                                      <p:tavLst>
                                        <p:tav tm="0">
                                          <p:val>
                                            <p:fltVal val="0"/>
                                          </p:val>
                                        </p:tav>
                                        <p:tav tm="100000">
                                          <p:val>
                                            <p:strVal val="#ppt_w"/>
                                          </p:val>
                                        </p:tav>
                                      </p:tavLst>
                                    </p:anim>
                                    <p:anim calcmode="lin" valueType="num">
                                      <p:cBhvr>
                                        <p:cTn id="50" dur="1000" fill="hold"/>
                                        <p:tgtEl>
                                          <p:spTgt spid="16"/>
                                        </p:tgtEl>
                                        <p:attrNameLst>
                                          <p:attrName>ppt_h</p:attrName>
                                        </p:attrNameLst>
                                      </p:cBhvr>
                                      <p:tavLst>
                                        <p:tav tm="0">
                                          <p:val>
                                            <p:fltVal val="0"/>
                                          </p:val>
                                        </p:tav>
                                        <p:tav tm="100000">
                                          <p:val>
                                            <p:strVal val="#ppt_h"/>
                                          </p:val>
                                        </p:tav>
                                      </p:tavLst>
                                    </p:anim>
                                    <p:anim calcmode="lin" valueType="num">
                                      <p:cBhvr>
                                        <p:cTn id="51" dur="1000" fill="hold"/>
                                        <p:tgtEl>
                                          <p:spTgt spid="16"/>
                                        </p:tgtEl>
                                        <p:attrNameLst>
                                          <p:attrName>style.rotation</p:attrName>
                                        </p:attrNameLst>
                                      </p:cBhvr>
                                      <p:tavLst>
                                        <p:tav tm="0">
                                          <p:val>
                                            <p:fltVal val="90"/>
                                          </p:val>
                                        </p:tav>
                                        <p:tav tm="100000">
                                          <p:val>
                                            <p:fltVal val="0"/>
                                          </p:val>
                                        </p:tav>
                                      </p:tavLst>
                                    </p:anim>
                                    <p:animEffect transition="in" filter="fade">
                                      <p:cBhvr>
                                        <p:cTn id="52" dur="1000"/>
                                        <p:tgtEl>
                                          <p:spTgt spid="16"/>
                                        </p:tgtEl>
                                      </p:cBhvr>
                                    </p:animEffect>
                                  </p:childTnLst>
                                </p:cTn>
                              </p:par>
                            </p:childTnLst>
                          </p:cTn>
                        </p:par>
                        <p:par>
                          <p:cTn id="53" fill="hold">
                            <p:stCondLst>
                              <p:cond delay="7600"/>
                            </p:stCondLst>
                            <p:childTnLst>
                              <p:par>
                                <p:cTn id="54" presetID="31" presetClass="entr" presetSubtype="0" fill="hold" grpId="1" nodeType="afterEffect">
                                  <p:stCondLst>
                                    <p:cond delay="100"/>
                                  </p:stCondLst>
                                  <p:childTnLst>
                                    <p:set>
                                      <p:cBhvr>
                                        <p:cTn id="55" dur="1" fill="hold">
                                          <p:stCondLst>
                                            <p:cond delay="0"/>
                                          </p:stCondLst>
                                        </p:cTn>
                                        <p:tgtEl>
                                          <p:spTgt spid="17"/>
                                        </p:tgtEl>
                                        <p:attrNameLst>
                                          <p:attrName>style.visibility</p:attrName>
                                        </p:attrNameLst>
                                      </p:cBhvr>
                                      <p:to>
                                        <p:strVal val="visible"/>
                                      </p:to>
                                    </p:set>
                                    <p:anim calcmode="lin" valueType="num">
                                      <p:cBhvr>
                                        <p:cTn id="56" dur="1000" fill="hold"/>
                                        <p:tgtEl>
                                          <p:spTgt spid="17"/>
                                        </p:tgtEl>
                                        <p:attrNameLst>
                                          <p:attrName>ppt_w</p:attrName>
                                        </p:attrNameLst>
                                      </p:cBhvr>
                                      <p:tavLst>
                                        <p:tav tm="0">
                                          <p:val>
                                            <p:fltVal val="0"/>
                                          </p:val>
                                        </p:tav>
                                        <p:tav tm="100000">
                                          <p:val>
                                            <p:strVal val="#ppt_w"/>
                                          </p:val>
                                        </p:tav>
                                      </p:tavLst>
                                    </p:anim>
                                    <p:anim calcmode="lin" valueType="num">
                                      <p:cBhvr>
                                        <p:cTn id="57" dur="1000" fill="hold"/>
                                        <p:tgtEl>
                                          <p:spTgt spid="17"/>
                                        </p:tgtEl>
                                        <p:attrNameLst>
                                          <p:attrName>ppt_h</p:attrName>
                                        </p:attrNameLst>
                                      </p:cBhvr>
                                      <p:tavLst>
                                        <p:tav tm="0">
                                          <p:val>
                                            <p:fltVal val="0"/>
                                          </p:val>
                                        </p:tav>
                                        <p:tav tm="100000">
                                          <p:val>
                                            <p:strVal val="#ppt_h"/>
                                          </p:val>
                                        </p:tav>
                                      </p:tavLst>
                                    </p:anim>
                                    <p:anim calcmode="lin" valueType="num">
                                      <p:cBhvr>
                                        <p:cTn id="58" dur="1000" fill="hold"/>
                                        <p:tgtEl>
                                          <p:spTgt spid="17"/>
                                        </p:tgtEl>
                                        <p:attrNameLst>
                                          <p:attrName>style.rotation</p:attrName>
                                        </p:attrNameLst>
                                      </p:cBhvr>
                                      <p:tavLst>
                                        <p:tav tm="0">
                                          <p:val>
                                            <p:fltVal val="90"/>
                                          </p:val>
                                        </p:tav>
                                        <p:tav tm="100000">
                                          <p:val>
                                            <p:fltVal val="0"/>
                                          </p:val>
                                        </p:tav>
                                      </p:tavLst>
                                    </p:anim>
                                    <p:animEffect transition="in" filter="fade">
                                      <p:cBhvr>
                                        <p:cTn id="59" dur="1000"/>
                                        <p:tgtEl>
                                          <p:spTgt spid="17"/>
                                        </p:tgtEl>
                                      </p:cBhvr>
                                    </p:animEffect>
                                  </p:childTnLst>
                                </p:cTn>
                              </p:par>
                            </p:childTnLst>
                          </p:cTn>
                        </p:par>
                        <p:par>
                          <p:cTn id="60" fill="hold">
                            <p:stCondLst>
                              <p:cond delay="8700"/>
                            </p:stCondLst>
                            <p:childTnLst>
                              <p:par>
                                <p:cTn id="61" presetID="31" presetClass="entr" presetSubtype="0" fill="hold" grpId="1" nodeType="afterEffect">
                                  <p:stCondLst>
                                    <p:cond delay="10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ppt_w</p:attrName>
                                        </p:attrNameLst>
                                      </p:cBhvr>
                                      <p:tavLst>
                                        <p:tav tm="0">
                                          <p:val>
                                            <p:fltVal val="0"/>
                                          </p:val>
                                        </p:tav>
                                        <p:tav tm="100000">
                                          <p:val>
                                            <p:strVal val="#ppt_w"/>
                                          </p:val>
                                        </p:tav>
                                      </p:tavLst>
                                    </p:anim>
                                    <p:anim calcmode="lin" valueType="num">
                                      <p:cBhvr>
                                        <p:cTn id="64" dur="1000" fill="hold"/>
                                        <p:tgtEl>
                                          <p:spTgt spid="18"/>
                                        </p:tgtEl>
                                        <p:attrNameLst>
                                          <p:attrName>ppt_h</p:attrName>
                                        </p:attrNameLst>
                                      </p:cBhvr>
                                      <p:tavLst>
                                        <p:tav tm="0">
                                          <p:val>
                                            <p:fltVal val="0"/>
                                          </p:val>
                                        </p:tav>
                                        <p:tav tm="100000">
                                          <p:val>
                                            <p:strVal val="#ppt_h"/>
                                          </p:val>
                                        </p:tav>
                                      </p:tavLst>
                                    </p:anim>
                                    <p:anim calcmode="lin" valueType="num">
                                      <p:cBhvr>
                                        <p:cTn id="65" dur="1000" fill="hold"/>
                                        <p:tgtEl>
                                          <p:spTgt spid="18"/>
                                        </p:tgtEl>
                                        <p:attrNameLst>
                                          <p:attrName>style.rotation</p:attrName>
                                        </p:attrNameLst>
                                      </p:cBhvr>
                                      <p:tavLst>
                                        <p:tav tm="0">
                                          <p:val>
                                            <p:fltVal val="90"/>
                                          </p:val>
                                        </p:tav>
                                        <p:tav tm="100000">
                                          <p:val>
                                            <p:fltVal val="0"/>
                                          </p:val>
                                        </p:tav>
                                      </p:tavLst>
                                    </p:anim>
                                    <p:animEffect transition="in" filter="fade">
                                      <p:cBhvr>
                                        <p:cTn id="66" dur="1000"/>
                                        <p:tgtEl>
                                          <p:spTgt spid="18"/>
                                        </p:tgtEl>
                                      </p:cBhvr>
                                    </p:animEffect>
                                  </p:childTnLst>
                                </p:cTn>
                              </p:par>
                            </p:childTnLst>
                          </p:cTn>
                        </p:par>
                        <p:par>
                          <p:cTn id="67" fill="hold">
                            <p:stCondLst>
                              <p:cond delay="9800"/>
                            </p:stCondLst>
                            <p:childTnLst>
                              <p:par>
                                <p:cTn id="68" presetID="31" presetClass="entr" presetSubtype="0" fill="hold" grpId="1" nodeType="afterEffect">
                                  <p:stCondLst>
                                    <p:cond delay="1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1000" fill="hold"/>
                                        <p:tgtEl>
                                          <p:spTgt spid="19"/>
                                        </p:tgtEl>
                                        <p:attrNameLst>
                                          <p:attrName>ppt_w</p:attrName>
                                        </p:attrNameLst>
                                      </p:cBhvr>
                                      <p:tavLst>
                                        <p:tav tm="0">
                                          <p:val>
                                            <p:fltVal val="0"/>
                                          </p:val>
                                        </p:tav>
                                        <p:tav tm="100000">
                                          <p:val>
                                            <p:strVal val="#ppt_w"/>
                                          </p:val>
                                        </p:tav>
                                      </p:tavLst>
                                    </p:anim>
                                    <p:anim calcmode="lin" valueType="num">
                                      <p:cBhvr>
                                        <p:cTn id="71" dur="1000" fill="hold"/>
                                        <p:tgtEl>
                                          <p:spTgt spid="19"/>
                                        </p:tgtEl>
                                        <p:attrNameLst>
                                          <p:attrName>ppt_h</p:attrName>
                                        </p:attrNameLst>
                                      </p:cBhvr>
                                      <p:tavLst>
                                        <p:tav tm="0">
                                          <p:val>
                                            <p:fltVal val="0"/>
                                          </p:val>
                                        </p:tav>
                                        <p:tav tm="100000">
                                          <p:val>
                                            <p:strVal val="#ppt_h"/>
                                          </p:val>
                                        </p:tav>
                                      </p:tavLst>
                                    </p:anim>
                                    <p:anim calcmode="lin" valueType="num">
                                      <p:cBhvr>
                                        <p:cTn id="72" dur="1000" fill="hold"/>
                                        <p:tgtEl>
                                          <p:spTgt spid="19"/>
                                        </p:tgtEl>
                                        <p:attrNameLst>
                                          <p:attrName>style.rotation</p:attrName>
                                        </p:attrNameLst>
                                      </p:cBhvr>
                                      <p:tavLst>
                                        <p:tav tm="0">
                                          <p:val>
                                            <p:fltVal val="90"/>
                                          </p:val>
                                        </p:tav>
                                        <p:tav tm="100000">
                                          <p:val>
                                            <p:fltVal val="0"/>
                                          </p:val>
                                        </p:tav>
                                      </p:tavLst>
                                    </p:anim>
                                    <p:animEffect transition="in" filter="fade">
                                      <p:cBhvr>
                                        <p:cTn id="73" dur="1000"/>
                                        <p:tgtEl>
                                          <p:spTgt spid="19"/>
                                        </p:tgtEl>
                                      </p:cBhvr>
                                    </p:animEffect>
                                  </p:childTnLst>
                                </p:cTn>
                              </p:par>
                            </p:childTnLst>
                          </p:cTn>
                        </p:par>
                        <p:par>
                          <p:cTn id="74" fill="hold">
                            <p:stCondLst>
                              <p:cond delay="10900"/>
                            </p:stCondLst>
                            <p:childTnLst>
                              <p:par>
                                <p:cTn id="75" presetID="31" presetClass="entr" presetSubtype="0" fill="hold" grpId="1" nodeType="afterEffect">
                                  <p:stCondLst>
                                    <p:cond delay="1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1000" fill="hold"/>
                                        <p:tgtEl>
                                          <p:spTgt spid="20"/>
                                        </p:tgtEl>
                                        <p:attrNameLst>
                                          <p:attrName>ppt_w</p:attrName>
                                        </p:attrNameLst>
                                      </p:cBhvr>
                                      <p:tavLst>
                                        <p:tav tm="0">
                                          <p:val>
                                            <p:fltVal val="0"/>
                                          </p:val>
                                        </p:tav>
                                        <p:tav tm="100000">
                                          <p:val>
                                            <p:strVal val="#ppt_w"/>
                                          </p:val>
                                        </p:tav>
                                      </p:tavLst>
                                    </p:anim>
                                    <p:anim calcmode="lin" valueType="num">
                                      <p:cBhvr>
                                        <p:cTn id="78" dur="1000" fill="hold"/>
                                        <p:tgtEl>
                                          <p:spTgt spid="20"/>
                                        </p:tgtEl>
                                        <p:attrNameLst>
                                          <p:attrName>ppt_h</p:attrName>
                                        </p:attrNameLst>
                                      </p:cBhvr>
                                      <p:tavLst>
                                        <p:tav tm="0">
                                          <p:val>
                                            <p:fltVal val="0"/>
                                          </p:val>
                                        </p:tav>
                                        <p:tav tm="100000">
                                          <p:val>
                                            <p:strVal val="#ppt_h"/>
                                          </p:val>
                                        </p:tav>
                                      </p:tavLst>
                                    </p:anim>
                                    <p:anim calcmode="lin" valueType="num">
                                      <p:cBhvr>
                                        <p:cTn id="79" dur="1000" fill="hold"/>
                                        <p:tgtEl>
                                          <p:spTgt spid="20"/>
                                        </p:tgtEl>
                                        <p:attrNameLst>
                                          <p:attrName>style.rotation</p:attrName>
                                        </p:attrNameLst>
                                      </p:cBhvr>
                                      <p:tavLst>
                                        <p:tav tm="0">
                                          <p:val>
                                            <p:fltVal val="90"/>
                                          </p:val>
                                        </p:tav>
                                        <p:tav tm="100000">
                                          <p:val>
                                            <p:fltVal val="0"/>
                                          </p:val>
                                        </p:tav>
                                      </p:tavLst>
                                    </p:anim>
                                    <p:animEffect transition="in" filter="fade">
                                      <p:cBhvr>
                                        <p:cTn id="80" dur="1000"/>
                                        <p:tgtEl>
                                          <p:spTgt spid="20"/>
                                        </p:tgtEl>
                                      </p:cBhvr>
                                    </p:animEffect>
                                  </p:childTnLst>
                                </p:cTn>
                              </p:par>
                            </p:childTnLst>
                          </p:cTn>
                        </p:par>
                        <p:par>
                          <p:cTn id="81" fill="hold">
                            <p:stCondLst>
                              <p:cond delay="12000"/>
                            </p:stCondLst>
                            <p:childTnLst>
                              <p:par>
                                <p:cTn id="82" presetID="31" presetClass="entr" presetSubtype="0" fill="hold" grpId="1" nodeType="afterEffect">
                                  <p:stCondLst>
                                    <p:cond delay="100"/>
                                  </p:stCondLst>
                                  <p:childTnLst>
                                    <p:set>
                                      <p:cBhvr>
                                        <p:cTn id="83" dur="1" fill="hold">
                                          <p:stCondLst>
                                            <p:cond delay="0"/>
                                          </p:stCondLst>
                                        </p:cTn>
                                        <p:tgtEl>
                                          <p:spTgt spid="21"/>
                                        </p:tgtEl>
                                        <p:attrNameLst>
                                          <p:attrName>style.visibility</p:attrName>
                                        </p:attrNameLst>
                                      </p:cBhvr>
                                      <p:to>
                                        <p:strVal val="visible"/>
                                      </p:to>
                                    </p:set>
                                    <p:anim calcmode="lin" valueType="num">
                                      <p:cBhvr>
                                        <p:cTn id="84" dur="1000" fill="hold"/>
                                        <p:tgtEl>
                                          <p:spTgt spid="21"/>
                                        </p:tgtEl>
                                        <p:attrNameLst>
                                          <p:attrName>ppt_w</p:attrName>
                                        </p:attrNameLst>
                                      </p:cBhvr>
                                      <p:tavLst>
                                        <p:tav tm="0">
                                          <p:val>
                                            <p:fltVal val="0"/>
                                          </p:val>
                                        </p:tav>
                                        <p:tav tm="100000">
                                          <p:val>
                                            <p:strVal val="#ppt_w"/>
                                          </p:val>
                                        </p:tav>
                                      </p:tavLst>
                                    </p:anim>
                                    <p:anim calcmode="lin" valueType="num">
                                      <p:cBhvr>
                                        <p:cTn id="85" dur="1000" fill="hold"/>
                                        <p:tgtEl>
                                          <p:spTgt spid="21"/>
                                        </p:tgtEl>
                                        <p:attrNameLst>
                                          <p:attrName>ppt_h</p:attrName>
                                        </p:attrNameLst>
                                      </p:cBhvr>
                                      <p:tavLst>
                                        <p:tav tm="0">
                                          <p:val>
                                            <p:fltVal val="0"/>
                                          </p:val>
                                        </p:tav>
                                        <p:tav tm="100000">
                                          <p:val>
                                            <p:strVal val="#ppt_h"/>
                                          </p:val>
                                        </p:tav>
                                      </p:tavLst>
                                    </p:anim>
                                    <p:anim calcmode="lin" valueType="num">
                                      <p:cBhvr>
                                        <p:cTn id="86" dur="1000" fill="hold"/>
                                        <p:tgtEl>
                                          <p:spTgt spid="21"/>
                                        </p:tgtEl>
                                        <p:attrNameLst>
                                          <p:attrName>style.rotation</p:attrName>
                                        </p:attrNameLst>
                                      </p:cBhvr>
                                      <p:tavLst>
                                        <p:tav tm="0">
                                          <p:val>
                                            <p:fltVal val="90"/>
                                          </p:val>
                                        </p:tav>
                                        <p:tav tm="100000">
                                          <p:val>
                                            <p:fltVal val="0"/>
                                          </p:val>
                                        </p:tav>
                                      </p:tavLst>
                                    </p:anim>
                                    <p:animEffect transition="in" filter="fade">
                                      <p:cBhvr>
                                        <p:cTn id="87" dur="1000"/>
                                        <p:tgtEl>
                                          <p:spTgt spid="21"/>
                                        </p:tgtEl>
                                      </p:cBhvr>
                                    </p:animEffect>
                                  </p:childTnLst>
                                </p:cTn>
                              </p:par>
                            </p:childTnLst>
                          </p:cTn>
                        </p:par>
                        <p:par>
                          <p:cTn id="88" fill="hold">
                            <p:stCondLst>
                              <p:cond delay="13100"/>
                            </p:stCondLst>
                            <p:childTnLst>
                              <p:par>
                                <p:cTn id="89" presetID="31" presetClass="entr" presetSubtype="0" fill="hold" grpId="1" nodeType="afterEffect">
                                  <p:stCondLst>
                                    <p:cond delay="100"/>
                                  </p:stCondLst>
                                  <p:childTnLst>
                                    <p:set>
                                      <p:cBhvr>
                                        <p:cTn id="90" dur="1" fill="hold">
                                          <p:stCondLst>
                                            <p:cond delay="0"/>
                                          </p:stCondLst>
                                        </p:cTn>
                                        <p:tgtEl>
                                          <p:spTgt spid="22"/>
                                        </p:tgtEl>
                                        <p:attrNameLst>
                                          <p:attrName>style.visibility</p:attrName>
                                        </p:attrNameLst>
                                      </p:cBhvr>
                                      <p:to>
                                        <p:strVal val="visible"/>
                                      </p:to>
                                    </p:set>
                                    <p:anim calcmode="lin" valueType="num">
                                      <p:cBhvr>
                                        <p:cTn id="91" dur="1000" fill="hold"/>
                                        <p:tgtEl>
                                          <p:spTgt spid="22"/>
                                        </p:tgtEl>
                                        <p:attrNameLst>
                                          <p:attrName>ppt_w</p:attrName>
                                        </p:attrNameLst>
                                      </p:cBhvr>
                                      <p:tavLst>
                                        <p:tav tm="0">
                                          <p:val>
                                            <p:fltVal val="0"/>
                                          </p:val>
                                        </p:tav>
                                        <p:tav tm="100000">
                                          <p:val>
                                            <p:strVal val="#ppt_w"/>
                                          </p:val>
                                        </p:tav>
                                      </p:tavLst>
                                    </p:anim>
                                    <p:anim calcmode="lin" valueType="num">
                                      <p:cBhvr>
                                        <p:cTn id="92" dur="1000" fill="hold"/>
                                        <p:tgtEl>
                                          <p:spTgt spid="22"/>
                                        </p:tgtEl>
                                        <p:attrNameLst>
                                          <p:attrName>ppt_h</p:attrName>
                                        </p:attrNameLst>
                                      </p:cBhvr>
                                      <p:tavLst>
                                        <p:tav tm="0">
                                          <p:val>
                                            <p:fltVal val="0"/>
                                          </p:val>
                                        </p:tav>
                                        <p:tav tm="100000">
                                          <p:val>
                                            <p:strVal val="#ppt_h"/>
                                          </p:val>
                                        </p:tav>
                                      </p:tavLst>
                                    </p:anim>
                                    <p:anim calcmode="lin" valueType="num">
                                      <p:cBhvr>
                                        <p:cTn id="93" dur="1000" fill="hold"/>
                                        <p:tgtEl>
                                          <p:spTgt spid="22"/>
                                        </p:tgtEl>
                                        <p:attrNameLst>
                                          <p:attrName>style.rotation</p:attrName>
                                        </p:attrNameLst>
                                      </p:cBhvr>
                                      <p:tavLst>
                                        <p:tav tm="0">
                                          <p:val>
                                            <p:fltVal val="90"/>
                                          </p:val>
                                        </p:tav>
                                        <p:tav tm="100000">
                                          <p:val>
                                            <p:fltVal val="0"/>
                                          </p:val>
                                        </p:tav>
                                      </p:tavLst>
                                    </p:anim>
                                    <p:animEffect transition="in" filter="fade">
                                      <p:cBhvr>
                                        <p:cTn id="94" dur="1000"/>
                                        <p:tgtEl>
                                          <p:spTgt spid="22"/>
                                        </p:tgtEl>
                                      </p:cBhvr>
                                    </p:animEffect>
                                  </p:childTnLst>
                                </p:cTn>
                              </p:par>
                            </p:childTnLst>
                          </p:cTn>
                        </p:par>
                        <p:par>
                          <p:cTn id="95" fill="hold">
                            <p:stCondLst>
                              <p:cond delay="14200"/>
                            </p:stCondLst>
                            <p:childTnLst>
                              <p:par>
                                <p:cTn id="96" presetID="31" presetClass="entr" presetSubtype="0" fill="hold" grpId="1" nodeType="afterEffect">
                                  <p:stCondLst>
                                    <p:cond delay="100"/>
                                  </p:stCondLst>
                                  <p:childTnLst>
                                    <p:set>
                                      <p:cBhvr>
                                        <p:cTn id="97" dur="1" fill="hold">
                                          <p:stCondLst>
                                            <p:cond delay="0"/>
                                          </p:stCondLst>
                                        </p:cTn>
                                        <p:tgtEl>
                                          <p:spTgt spid="23"/>
                                        </p:tgtEl>
                                        <p:attrNameLst>
                                          <p:attrName>style.visibility</p:attrName>
                                        </p:attrNameLst>
                                      </p:cBhvr>
                                      <p:to>
                                        <p:strVal val="visible"/>
                                      </p:to>
                                    </p:set>
                                    <p:anim calcmode="lin" valueType="num">
                                      <p:cBhvr>
                                        <p:cTn id="98" dur="1000" fill="hold"/>
                                        <p:tgtEl>
                                          <p:spTgt spid="23"/>
                                        </p:tgtEl>
                                        <p:attrNameLst>
                                          <p:attrName>ppt_w</p:attrName>
                                        </p:attrNameLst>
                                      </p:cBhvr>
                                      <p:tavLst>
                                        <p:tav tm="0">
                                          <p:val>
                                            <p:fltVal val="0"/>
                                          </p:val>
                                        </p:tav>
                                        <p:tav tm="100000">
                                          <p:val>
                                            <p:strVal val="#ppt_w"/>
                                          </p:val>
                                        </p:tav>
                                      </p:tavLst>
                                    </p:anim>
                                    <p:anim calcmode="lin" valueType="num">
                                      <p:cBhvr>
                                        <p:cTn id="99" dur="1000" fill="hold"/>
                                        <p:tgtEl>
                                          <p:spTgt spid="23"/>
                                        </p:tgtEl>
                                        <p:attrNameLst>
                                          <p:attrName>ppt_h</p:attrName>
                                        </p:attrNameLst>
                                      </p:cBhvr>
                                      <p:tavLst>
                                        <p:tav tm="0">
                                          <p:val>
                                            <p:fltVal val="0"/>
                                          </p:val>
                                        </p:tav>
                                        <p:tav tm="100000">
                                          <p:val>
                                            <p:strVal val="#ppt_h"/>
                                          </p:val>
                                        </p:tav>
                                      </p:tavLst>
                                    </p:anim>
                                    <p:anim calcmode="lin" valueType="num">
                                      <p:cBhvr>
                                        <p:cTn id="100" dur="1000" fill="hold"/>
                                        <p:tgtEl>
                                          <p:spTgt spid="23"/>
                                        </p:tgtEl>
                                        <p:attrNameLst>
                                          <p:attrName>style.rotation</p:attrName>
                                        </p:attrNameLst>
                                      </p:cBhvr>
                                      <p:tavLst>
                                        <p:tav tm="0">
                                          <p:val>
                                            <p:fltVal val="90"/>
                                          </p:val>
                                        </p:tav>
                                        <p:tav tm="100000">
                                          <p:val>
                                            <p:fltVal val="0"/>
                                          </p:val>
                                        </p:tav>
                                      </p:tavLst>
                                    </p:anim>
                                    <p:animEffect transition="in" filter="fade">
                                      <p:cBhvr>
                                        <p:cTn id="101" dur="1000"/>
                                        <p:tgtEl>
                                          <p:spTgt spid="23"/>
                                        </p:tgtEl>
                                      </p:cBhvr>
                                    </p:animEffect>
                                  </p:childTnLst>
                                </p:cTn>
                              </p:par>
                            </p:childTnLst>
                          </p:cTn>
                        </p:par>
                        <p:par>
                          <p:cTn id="102" fill="hold">
                            <p:stCondLst>
                              <p:cond delay="15300"/>
                            </p:stCondLst>
                            <p:childTnLst>
                              <p:par>
                                <p:cTn id="103" presetID="31" presetClass="entr" presetSubtype="0" fill="hold" grpId="1" nodeType="afterEffect">
                                  <p:stCondLst>
                                    <p:cond delay="100"/>
                                  </p:stCondLst>
                                  <p:childTnLst>
                                    <p:set>
                                      <p:cBhvr>
                                        <p:cTn id="104" dur="1" fill="hold">
                                          <p:stCondLst>
                                            <p:cond delay="0"/>
                                          </p:stCondLst>
                                        </p:cTn>
                                        <p:tgtEl>
                                          <p:spTgt spid="24"/>
                                        </p:tgtEl>
                                        <p:attrNameLst>
                                          <p:attrName>style.visibility</p:attrName>
                                        </p:attrNameLst>
                                      </p:cBhvr>
                                      <p:to>
                                        <p:strVal val="visible"/>
                                      </p:to>
                                    </p:set>
                                    <p:anim calcmode="lin" valueType="num">
                                      <p:cBhvr>
                                        <p:cTn id="105" dur="1000" fill="hold"/>
                                        <p:tgtEl>
                                          <p:spTgt spid="24"/>
                                        </p:tgtEl>
                                        <p:attrNameLst>
                                          <p:attrName>ppt_w</p:attrName>
                                        </p:attrNameLst>
                                      </p:cBhvr>
                                      <p:tavLst>
                                        <p:tav tm="0">
                                          <p:val>
                                            <p:fltVal val="0"/>
                                          </p:val>
                                        </p:tav>
                                        <p:tav tm="100000">
                                          <p:val>
                                            <p:strVal val="#ppt_w"/>
                                          </p:val>
                                        </p:tav>
                                      </p:tavLst>
                                    </p:anim>
                                    <p:anim calcmode="lin" valueType="num">
                                      <p:cBhvr>
                                        <p:cTn id="106" dur="1000" fill="hold"/>
                                        <p:tgtEl>
                                          <p:spTgt spid="24"/>
                                        </p:tgtEl>
                                        <p:attrNameLst>
                                          <p:attrName>ppt_h</p:attrName>
                                        </p:attrNameLst>
                                      </p:cBhvr>
                                      <p:tavLst>
                                        <p:tav tm="0">
                                          <p:val>
                                            <p:fltVal val="0"/>
                                          </p:val>
                                        </p:tav>
                                        <p:tav tm="100000">
                                          <p:val>
                                            <p:strVal val="#ppt_h"/>
                                          </p:val>
                                        </p:tav>
                                      </p:tavLst>
                                    </p:anim>
                                    <p:anim calcmode="lin" valueType="num">
                                      <p:cBhvr>
                                        <p:cTn id="107" dur="1000" fill="hold"/>
                                        <p:tgtEl>
                                          <p:spTgt spid="24"/>
                                        </p:tgtEl>
                                        <p:attrNameLst>
                                          <p:attrName>style.rotation</p:attrName>
                                        </p:attrNameLst>
                                      </p:cBhvr>
                                      <p:tavLst>
                                        <p:tav tm="0">
                                          <p:val>
                                            <p:fltVal val="90"/>
                                          </p:val>
                                        </p:tav>
                                        <p:tav tm="100000">
                                          <p:val>
                                            <p:fltVal val="0"/>
                                          </p:val>
                                        </p:tav>
                                      </p:tavLst>
                                    </p:anim>
                                    <p:animEffect transition="in" filter="fade">
                                      <p:cBhvr>
                                        <p:cTn id="108" dur="1000"/>
                                        <p:tgtEl>
                                          <p:spTgt spid="24"/>
                                        </p:tgtEl>
                                      </p:cBhvr>
                                    </p:animEffect>
                                  </p:childTnLst>
                                </p:cTn>
                              </p:par>
                            </p:childTnLst>
                          </p:cTn>
                        </p:par>
                        <p:par>
                          <p:cTn id="109" fill="hold">
                            <p:stCondLst>
                              <p:cond delay="16400"/>
                            </p:stCondLst>
                            <p:childTnLst>
                              <p:par>
                                <p:cTn id="110" presetID="31" presetClass="entr" presetSubtype="0" fill="hold" grpId="1" nodeType="afterEffect">
                                  <p:stCondLst>
                                    <p:cond delay="10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1000" fill="hold"/>
                                        <p:tgtEl>
                                          <p:spTgt spid="25"/>
                                        </p:tgtEl>
                                        <p:attrNameLst>
                                          <p:attrName>ppt_w</p:attrName>
                                        </p:attrNameLst>
                                      </p:cBhvr>
                                      <p:tavLst>
                                        <p:tav tm="0">
                                          <p:val>
                                            <p:fltVal val="0"/>
                                          </p:val>
                                        </p:tav>
                                        <p:tav tm="100000">
                                          <p:val>
                                            <p:strVal val="#ppt_w"/>
                                          </p:val>
                                        </p:tav>
                                      </p:tavLst>
                                    </p:anim>
                                    <p:anim calcmode="lin" valueType="num">
                                      <p:cBhvr>
                                        <p:cTn id="113" dur="1000" fill="hold"/>
                                        <p:tgtEl>
                                          <p:spTgt spid="25"/>
                                        </p:tgtEl>
                                        <p:attrNameLst>
                                          <p:attrName>ppt_h</p:attrName>
                                        </p:attrNameLst>
                                      </p:cBhvr>
                                      <p:tavLst>
                                        <p:tav tm="0">
                                          <p:val>
                                            <p:fltVal val="0"/>
                                          </p:val>
                                        </p:tav>
                                        <p:tav tm="100000">
                                          <p:val>
                                            <p:strVal val="#ppt_h"/>
                                          </p:val>
                                        </p:tav>
                                      </p:tavLst>
                                    </p:anim>
                                    <p:anim calcmode="lin" valueType="num">
                                      <p:cBhvr>
                                        <p:cTn id="114" dur="1000" fill="hold"/>
                                        <p:tgtEl>
                                          <p:spTgt spid="25"/>
                                        </p:tgtEl>
                                        <p:attrNameLst>
                                          <p:attrName>style.rotation</p:attrName>
                                        </p:attrNameLst>
                                      </p:cBhvr>
                                      <p:tavLst>
                                        <p:tav tm="0">
                                          <p:val>
                                            <p:fltVal val="90"/>
                                          </p:val>
                                        </p:tav>
                                        <p:tav tm="100000">
                                          <p:val>
                                            <p:fltVal val="0"/>
                                          </p:val>
                                        </p:tav>
                                      </p:tavLst>
                                    </p:anim>
                                    <p:animEffect transition="in" filter="fade">
                                      <p:cBhvr>
                                        <p:cTn id="115" dur="1000"/>
                                        <p:tgtEl>
                                          <p:spTgt spid="25"/>
                                        </p:tgtEl>
                                      </p:cBhvr>
                                    </p:animEffect>
                                  </p:childTnLst>
                                </p:cTn>
                              </p:par>
                            </p:childTnLst>
                          </p:cTn>
                        </p:par>
                        <p:par>
                          <p:cTn id="116" fill="hold">
                            <p:stCondLst>
                              <p:cond delay="17500"/>
                            </p:stCondLst>
                            <p:childTnLst>
                              <p:par>
                                <p:cTn id="117" presetID="31" presetClass="entr" presetSubtype="0" fill="hold" grpId="1" nodeType="afterEffect">
                                  <p:stCondLst>
                                    <p:cond delay="100"/>
                                  </p:stCondLst>
                                  <p:childTnLst>
                                    <p:set>
                                      <p:cBhvr>
                                        <p:cTn id="118" dur="1" fill="hold">
                                          <p:stCondLst>
                                            <p:cond delay="0"/>
                                          </p:stCondLst>
                                        </p:cTn>
                                        <p:tgtEl>
                                          <p:spTgt spid="6"/>
                                        </p:tgtEl>
                                        <p:attrNameLst>
                                          <p:attrName>style.visibility</p:attrName>
                                        </p:attrNameLst>
                                      </p:cBhvr>
                                      <p:to>
                                        <p:strVal val="visible"/>
                                      </p:to>
                                    </p:set>
                                    <p:anim calcmode="lin" valueType="num">
                                      <p:cBhvr>
                                        <p:cTn id="119" dur="1000" fill="hold"/>
                                        <p:tgtEl>
                                          <p:spTgt spid="6"/>
                                        </p:tgtEl>
                                        <p:attrNameLst>
                                          <p:attrName>ppt_w</p:attrName>
                                        </p:attrNameLst>
                                      </p:cBhvr>
                                      <p:tavLst>
                                        <p:tav tm="0">
                                          <p:val>
                                            <p:fltVal val="0"/>
                                          </p:val>
                                        </p:tav>
                                        <p:tav tm="100000">
                                          <p:val>
                                            <p:strVal val="#ppt_w"/>
                                          </p:val>
                                        </p:tav>
                                      </p:tavLst>
                                    </p:anim>
                                    <p:anim calcmode="lin" valueType="num">
                                      <p:cBhvr>
                                        <p:cTn id="120" dur="1000" fill="hold"/>
                                        <p:tgtEl>
                                          <p:spTgt spid="6"/>
                                        </p:tgtEl>
                                        <p:attrNameLst>
                                          <p:attrName>ppt_h</p:attrName>
                                        </p:attrNameLst>
                                      </p:cBhvr>
                                      <p:tavLst>
                                        <p:tav tm="0">
                                          <p:val>
                                            <p:fltVal val="0"/>
                                          </p:val>
                                        </p:tav>
                                        <p:tav tm="100000">
                                          <p:val>
                                            <p:strVal val="#ppt_h"/>
                                          </p:val>
                                        </p:tav>
                                      </p:tavLst>
                                    </p:anim>
                                    <p:anim calcmode="lin" valueType="num">
                                      <p:cBhvr>
                                        <p:cTn id="121" dur="1000" fill="hold"/>
                                        <p:tgtEl>
                                          <p:spTgt spid="6"/>
                                        </p:tgtEl>
                                        <p:attrNameLst>
                                          <p:attrName>style.rotation</p:attrName>
                                        </p:attrNameLst>
                                      </p:cBhvr>
                                      <p:tavLst>
                                        <p:tav tm="0">
                                          <p:val>
                                            <p:fltVal val="90"/>
                                          </p:val>
                                        </p:tav>
                                        <p:tav tm="100000">
                                          <p:val>
                                            <p:fltVal val="0"/>
                                          </p:val>
                                        </p:tav>
                                      </p:tavLst>
                                    </p:anim>
                                    <p:animEffect transition="in" filter="fade">
                                      <p:cBhvr>
                                        <p:cTn id="122" dur="1000"/>
                                        <p:tgtEl>
                                          <p:spTgt spid="6"/>
                                        </p:tgtEl>
                                      </p:cBhvr>
                                    </p:animEffect>
                                  </p:childTnLst>
                                </p:cTn>
                              </p:par>
                            </p:childTnLst>
                          </p:cTn>
                        </p:par>
                        <p:par>
                          <p:cTn id="123" fill="hold">
                            <p:stCondLst>
                              <p:cond delay="18600"/>
                            </p:stCondLst>
                            <p:childTnLst>
                              <p:par>
                                <p:cTn id="124" presetID="31" presetClass="entr" presetSubtype="0" fill="hold" grpId="1" nodeType="afterEffect">
                                  <p:stCondLst>
                                    <p:cond delay="100"/>
                                  </p:stCondLst>
                                  <p:childTnLst>
                                    <p:set>
                                      <p:cBhvr>
                                        <p:cTn id="125" dur="1" fill="hold">
                                          <p:stCondLst>
                                            <p:cond delay="0"/>
                                          </p:stCondLst>
                                        </p:cTn>
                                        <p:tgtEl>
                                          <p:spTgt spid="7"/>
                                        </p:tgtEl>
                                        <p:attrNameLst>
                                          <p:attrName>style.visibility</p:attrName>
                                        </p:attrNameLst>
                                      </p:cBhvr>
                                      <p:to>
                                        <p:strVal val="visible"/>
                                      </p:to>
                                    </p:set>
                                    <p:anim calcmode="lin" valueType="num">
                                      <p:cBhvr>
                                        <p:cTn id="126" dur="1000" fill="hold"/>
                                        <p:tgtEl>
                                          <p:spTgt spid="7"/>
                                        </p:tgtEl>
                                        <p:attrNameLst>
                                          <p:attrName>ppt_w</p:attrName>
                                        </p:attrNameLst>
                                      </p:cBhvr>
                                      <p:tavLst>
                                        <p:tav tm="0">
                                          <p:val>
                                            <p:fltVal val="0"/>
                                          </p:val>
                                        </p:tav>
                                        <p:tav tm="100000">
                                          <p:val>
                                            <p:strVal val="#ppt_w"/>
                                          </p:val>
                                        </p:tav>
                                      </p:tavLst>
                                    </p:anim>
                                    <p:anim calcmode="lin" valueType="num">
                                      <p:cBhvr>
                                        <p:cTn id="127" dur="1000" fill="hold"/>
                                        <p:tgtEl>
                                          <p:spTgt spid="7"/>
                                        </p:tgtEl>
                                        <p:attrNameLst>
                                          <p:attrName>ppt_h</p:attrName>
                                        </p:attrNameLst>
                                      </p:cBhvr>
                                      <p:tavLst>
                                        <p:tav tm="0">
                                          <p:val>
                                            <p:fltVal val="0"/>
                                          </p:val>
                                        </p:tav>
                                        <p:tav tm="100000">
                                          <p:val>
                                            <p:strVal val="#ppt_h"/>
                                          </p:val>
                                        </p:tav>
                                      </p:tavLst>
                                    </p:anim>
                                    <p:anim calcmode="lin" valueType="num">
                                      <p:cBhvr>
                                        <p:cTn id="128" dur="1000" fill="hold"/>
                                        <p:tgtEl>
                                          <p:spTgt spid="7"/>
                                        </p:tgtEl>
                                        <p:attrNameLst>
                                          <p:attrName>style.rotation</p:attrName>
                                        </p:attrNameLst>
                                      </p:cBhvr>
                                      <p:tavLst>
                                        <p:tav tm="0">
                                          <p:val>
                                            <p:fltVal val="90"/>
                                          </p:val>
                                        </p:tav>
                                        <p:tav tm="100000">
                                          <p:val>
                                            <p:fltVal val="0"/>
                                          </p:val>
                                        </p:tav>
                                      </p:tavLst>
                                    </p:anim>
                                    <p:animEffect transition="in" filter="fade">
                                      <p:cBhvr>
                                        <p:cTn id="129" dur="1000"/>
                                        <p:tgtEl>
                                          <p:spTgt spid="7"/>
                                        </p:tgtEl>
                                      </p:cBhvr>
                                    </p:animEffect>
                                  </p:childTnLst>
                                </p:cTn>
                              </p:par>
                            </p:childTnLst>
                          </p:cTn>
                        </p:par>
                        <p:par>
                          <p:cTn id="130" fill="hold">
                            <p:stCondLst>
                              <p:cond delay="19700"/>
                            </p:stCondLst>
                            <p:childTnLst>
                              <p:par>
                                <p:cTn id="131" presetID="42" presetClass="entr" presetSubtype="0" fill="hold" grpId="0" nodeType="afterEffect">
                                  <p:stCondLst>
                                    <p:cond delay="500"/>
                                  </p:stCondLst>
                                  <p:childTnLst>
                                    <p:set>
                                      <p:cBhvr>
                                        <p:cTn id="132" dur="1" fill="hold">
                                          <p:stCondLst>
                                            <p:cond delay="0"/>
                                          </p:stCondLst>
                                        </p:cTn>
                                        <p:tgtEl>
                                          <p:spTgt spid="5"/>
                                        </p:tgtEl>
                                        <p:attrNameLst>
                                          <p:attrName>style.visibility</p:attrName>
                                        </p:attrNameLst>
                                      </p:cBhvr>
                                      <p:to>
                                        <p:strVal val="visible"/>
                                      </p:to>
                                    </p:set>
                                    <p:animEffect transition="in" filter="fade">
                                      <p:cBhvr>
                                        <p:cTn id="133" dur="1000"/>
                                        <p:tgtEl>
                                          <p:spTgt spid="5"/>
                                        </p:tgtEl>
                                      </p:cBhvr>
                                    </p:animEffect>
                                    <p:anim calcmode="lin" valueType="num">
                                      <p:cBhvr>
                                        <p:cTn id="134" dur="1000" fill="hold"/>
                                        <p:tgtEl>
                                          <p:spTgt spid="5"/>
                                        </p:tgtEl>
                                        <p:attrNameLst>
                                          <p:attrName>ppt_x</p:attrName>
                                        </p:attrNameLst>
                                      </p:cBhvr>
                                      <p:tavLst>
                                        <p:tav tm="0">
                                          <p:val>
                                            <p:strVal val="#ppt_x"/>
                                          </p:val>
                                        </p:tav>
                                        <p:tav tm="100000">
                                          <p:val>
                                            <p:strVal val="#ppt_x"/>
                                          </p:val>
                                        </p:tav>
                                      </p:tavLst>
                                    </p:anim>
                                    <p:anim calcmode="lin" valueType="num">
                                      <p:cBhvr>
                                        <p:cTn id="1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1" animBg="1"/>
      <p:bldP spid="10" grpId="1" animBg="1"/>
      <p:bldP spid="11" grpId="1" animBg="1"/>
      <p:bldP spid="14" grpId="1" animBg="1"/>
      <p:bldP spid="15" grpId="1" animBg="1"/>
      <p:bldP spid="16" grpId="1" animBg="1"/>
      <p:bldP spid="17" grpId="1" animBg="1"/>
      <p:bldP spid="18" grpId="1" animBg="1"/>
      <p:bldP spid="19" grpId="1" animBg="1"/>
      <p:bldP spid="20" grpId="1" animBg="1"/>
      <p:bldP spid="21" grpId="1" animBg="1"/>
      <p:bldP spid="22" grpId="1" animBg="1"/>
      <p:bldP spid="23" grpId="1" animBg="1"/>
      <p:bldP spid="24" grpId="1" animBg="1"/>
      <p:bldP spid="25" grpId="1" animBg="1"/>
      <p:bldP spid="6" grpId="1" animBg="1"/>
      <p:bldP spid="7"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pic>
        <p:nvPicPr>
          <p:cNvPr id="9" name="图片 8"/>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200"/>
                    </a14:imgEffect>
                    <a14:imgEffect>
                      <a14:saturation sat="0"/>
                    </a14:imgEffect>
                  </a14:imgLayer>
                </a14:imgProps>
              </a:ext>
              <a:ext uri="{28A0092B-C50C-407E-A947-70E740481C1C}">
                <a14:useLocalDpi xmlns:a14="http://schemas.microsoft.com/office/drawing/2010/main" val="0"/>
              </a:ext>
            </a:extLst>
          </a:blip>
          <a:stretch>
            <a:fillRect/>
          </a:stretch>
        </p:blipFill>
        <p:spPr>
          <a:xfrm>
            <a:off x="0" y="2428874"/>
            <a:ext cx="6781800" cy="3286125"/>
          </a:xfrm>
          <a:prstGeom prst="rect">
            <a:avLst/>
          </a:prstGeom>
        </p:spPr>
      </p:pic>
      <p:grpSp>
        <p:nvGrpSpPr>
          <p:cNvPr id="13" name="组合 12"/>
          <p:cNvGrpSpPr/>
          <p:nvPr/>
        </p:nvGrpSpPr>
        <p:grpSpPr>
          <a:xfrm>
            <a:off x="3718559" y="3555730"/>
            <a:ext cx="8473443" cy="2178049"/>
            <a:chOff x="5745476" y="3352800"/>
            <a:chExt cx="6446524" cy="2362199"/>
          </a:xfrm>
        </p:grpSpPr>
        <p:sp>
          <p:nvSpPr>
            <p:cNvPr id="11" name="矩形 10"/>
            <p:cNvSpPr/>
            <p:nvPr/>
          </p:nvSpPr>
          <p:spPr>
            <a:xfrm>
              <a:off x="7260759" y="3352800"/>
              <a:ext cx="4931241" cy="23621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flipH="1">
              <a:off x="5745476" y="3352801"/>
              <a:ext cx="1515281" cy="236219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812956" y="2428873"/>
            <a:ext cx="6379043" cy="905127"/>
            <a:chOff x="6361669" y="3352800"/>
            <a:chExt cx="5830331" cy="2362199"/>
          </a:xfrm>
          <a:solidFill>
            <a:schemeClr val="bg1">
              <a:lumMod val="65000"/>
            </a:schemeClr>
          </a:solidFill>
        </p:grpSpPr>
        <p:sp>
          <p:nvSpPr>
            <p:cNvPr id="15" name="矩形 14"/>
            <p:cNvSpPr/>
            <p:nvPr/>
          </p:nvSpPr>
          <p:spPr>
            <a:xfrm>
              <a:off x="7260759" y="3352800"/>
              <a:ext cx="4931241" cy="236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H="1">
              <a:off x="6361669" y="3352800"/>
              <a:ext cx="899088" cy="23621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7162799" y="2650603"/>
            <a:ext cx="5029200" cy="461665"/>
          </a:xfrm>
          <a:prstGeom prst="rect">
            <a:avLst/>
          </a:prstGeom>
          <a:noFill/>
        </p:spPr>
        <p:txBody>
          <a:bodyPr wrap="square" rtlCol="0">
            <a:spAutoFit/>
          </a:bodyPr>
          <a:lstStyle/>
          <a:p>
            <a:r>
              <a:rPr lang="zh-CN" altLang="en-US" sz="2400" dirty="0" smtClean="0">
                <a:latin typeface="方正综艺简体" panose="03000509000000000000" pitchFamily="65" charset="-122"/>
                <a:ea typeface="方正综艺简体" panose="03000509000000000000" pitchFamily="65" charset="-122"/>
              </a:rPr>
              <a:t>在此处添加你的标题</a:t>
            </a:r>
            <a:endParaRPr lang="zh-CN" altLang="en-US" sz="2400" dirty="0">
              <a:latin typeface="方正综艺简体" panose="03000509000000000000" pitchFamily="65" charset="-122"/>
              <a:ea typeface="方正综艺简体" panose="03000509000000000000" pitchFamily="65" charset="-122"/>
            </a:endParaRPr>
          </a:p>
        </p:txBody>
      </p:sp>
      <p:sp>
        <p:nvSpPr>
          <p:cNvPr id="18" name="文本框 17"/>
          <p:cNvSpPr txBox="1"/>
          <p:nvPr/>
        </p:nvSpPr>
        <p:spPr>
          <a:xfrm>
            <a:off x="5577840" y="3857873"/>
            <a:ext cx="6614160" cy="1754326"/>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a:t>
            </a:r>
            <a:r>
              <a:rPr lang="en-US" altLang="zh-CN" dirty="0">
                <a:latin typeface="方正幼线简体" panose="03000509000000000000" pitchFamily="65" charset="-122"/>
                <a:ea typeface="方正幼线简体" panose="03000509000000000000" pitchFamily="65" charset="-122"/>
              </a:rPr>
              <a:t>	</a:t>
            </a:r>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p>
          <a:p>
            <a:endParaRPr lang="zh-CN" altLang="en-US" dirty="0">
              <a:latin typeface="方正幼线简体" panose="03000509000000000000" pitchFamily="65" charset="-122"/>
              <a:ea typeface="方正幼线简体" panose="03000509000000000000" pitchFamily="65" charset="-122"/>
            </a:endParaRPr>
          </a:p>
          <a:p>
            <a:endParaRPr lang="zh-CN" altLang="en-US" dirty="0">
              <a:latin typeface="方正幼线简体" panose="03000509000000000000" pitchFamily="65" charset="-122"/>
              <a:ea typeface="方正幼线简体" panose="03000509000000000000" pitchFamily="65" charset="-122"/>
            </a:endParaRPr>
          </a:p>
        </p:txBody>
      </p:sp>
      <p:grpSp>
        <p:nvGrpSpPr>
          <p:cNvPr id="19" name="组合 18"/>
          <p:cNvGrpSpPr/>
          <p:nvPr/>
        </p:nvGrpSpPr>
        <p:grpSpPr>
          <a:xfrm>
            <a:off x="1461475" y="358834"/>
            <a:ext cx="1555815" cy="1133815"/>
            <a:chOff x="0" y="0"/>
            <a:chExt cx="2143506" cy="1562100"/>
          </a:xfrm>
        </p:grpSpPr>
        <p:sp>
          <p:nvSpPr>
            <p:cNvPr id="20" name="等腰三角形 19"/>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sp>
        <p:nvSpPr>
          <p:cNvPr id="25" name="等腰三角形 24"/>
          <p:cNvSpPr/>
          <p:nvPr/>
        </p:nvSpPr>
        <p:spPr>
          <a:xfrm>
            <a:off x="357732" y="2302353"/>
            <a:ext cx="2961132" cy="255270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0800000">
            <a:off x="2936619" y="3081888"/>
            <a:ext cx="2961132" cy="2552700"/>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5780193" y="2286000"/>
            <a:ext cx="2961132" cy="255270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8539795" y="3081887"/>
            <a:ext cx="2961132" cy="2552700"/>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flipH="1">
            <a:off x="1664908" y="3703637"/>
            <a:ext cx="478658" cy="554038"/>
            <a:chOff x="3157296" y="3034666"/>
            <a:chExt cx="414284" cy="554038"/>
          </a:xfrm>
          <a:solidFill>
            <a:schemeClr val="bg1"/>
          </a:solidFill>
        </p:grpSpPr>
        <p:sp>
          <p:nvSpPr>
            <p:cNvPr id="30"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31"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32" name="组合 31"/>
          <p:cNvGrpSpPr/>
          <p:nvPr/>
        </p:nvGrpSpPr>
        <p:grpSpPr>
          <a:xfrm>
            <a:off x="4133482" y="3381374"/>
            <a:ext cx="546029" cy="552450"/>
            <a:chOff x="5824572" y="2611437"/>
            <a:chExt cx="546029" cy="552450"/>
          </a:xfrm>
          <a:solidFill>
            <a:schemeClr val="bg1"/>
          </a:solidFill>
        </p:grpSpPr>
        <p:sp>
          <p:nvSpPr>
            <p:cNvPr id="33"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 name="组合 36"/>
          <p:cNvGrpSpPr/>
          <p:nvPr/>
        </p:nvGrpSpPr>
        <p:grpSpPr>
          <a:xfrm>
            <a:off x="7112269" y="3703637"/>
            <a:ext cx="466217" cy="473075"/>
            <a:chOff x="5821398" y="3694112"/>
            <a:chExt cx="544442" cy="552451"/>
          </a:xfrm>
          <a:solidFill>
            <a:schemeClr val="bg1"/>
          </a:solidFill>
        </p:grpSpPr>
        <p:sp>
          <p:nvSpPr>
            <p:cNvPr id="38"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9744171" y="3381374"/>
            <a:ext cx="552380" cy="460376"/>
            <a:chOff x="8227730" y="3352799"/>
            <a:chExt cx="552380" cy="460376"/>
          </a:xfrm>
          <a:solidFill>
            <a:schemeClr val="bg1"/>
          </a:solidFill>
        </p:grpSpPr>
        <p:sp>
          <p:nvSpPr>
            <p:cNvPr id="41" name="Freeform 152"/>
            <p:cNvSpPr/>
            <p:nvPr/>
          </p:nvSpPr>
          <p:spPr bwMode="auto">
            <a:xfrm>
              <a:off x="8264238" y="3657600"/>
              <a:ext cx="317459" cy="144463"/>
            </a:xfrm>
            <a:custGeom>
              <a:avLst/>
              <a:gdLst>
                <a:gd name="T0" fmla="*/ 105 w 110"/>
                <a:gd name="T1" fmla="*/ 38 h 50"/>
                <a:gd name="T2" fmla="*/ 77 w 110"/>
                <a:gd name="T3" fmla="*/ 44 h 50"/>
                <a:gd name="T4" fmla="*/ 15 w 110"/>
                <a:gd name="T5" fmla="*/ 9 h 50"/>
                <a:gd name="T6" fmla="*/ 27 w 110"/>
                <a:gd name="T7" fmla="*/ 13 h 50"/>
                <a:gd name="T8" fmla="*/ 31 w 110"/>
                <a:gd name="T9" fmla="*/ 11 h 50"/>
                <a:gd name="T10" fmla="*/ 29 w 110"/>
                <a:gd name="T11" fmla="*/ 7 h 50"/>
                <a:gd name="T12" fmla="*/ 11 w 110"/>
                <a:gd name="T13" fmla="*/ 0 h 50"/>
                <a:gd name="T14" fmla="*/ 8 w 110"/>
                <a:gd name="T15" fmla="*/ 0 h 50"/>
                <a:gd name="T16" fmla="*/ 6 w 110"/>
                <a:gd name="T17" fmla="*/ 2 h 50"/>
                <a:gd name="T18" fmla="*/ 0 w 110"/>
                <a:gd name="T19" fmla="*/ 24 h 50"/>
                <a:gd name="T20" fmla="*/ 3 w 110"/>
                <a:gd name="T21" fmla="*/ 28 h 50"/>
                <a:gd name="T22" fmla="*/ 4 w 110"/>
                <a:gd name="T23" fmla="*/ 28 h 50"/>
                <a:gd name="T24" fmla="*/ 7 w 110"/>
                <a:gd name="T25" fmla="*/ 25 h 50"/>
                <a:gd name="T26" fmla="*/ 10 w 110"/>
                <a:gd name="T27" fmla="*/ 13 h 50"/>
                <a:gd name="T28" fmla="*/ 77 w 110"/>
                <a:gd name="T29" fmla="*/ 50 h 50"/>
                <a:gd name="T30" fmla="*/ 108 w 110"/>
                <a:gd name="T31" fmla="*/ 44 h 50"/>
                <a:gd name="T32" fmla="*/ 109 w 110"/>
                <a:gd name="T33" fmla="*/ 40 h 50"/>
                <a:gd name="T34" fmla="*/ 105 w 110"/>
                <a:gd name="T3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50">
                  <a:moveTo>
                    <a:pt x="105" y="38"/>
                  </a:moveTo>
                  <a:cubicBezTo>
                    <a:pt x="96" y="42"/>
                    <a:pt x="86" y="44"/>
                    <a:pt x="77" y="44"/>
                  </a:cubicBezTo>
                  <a:cubicBezTo>
                    <a:pt x="51" y="44"/>
                    <a:pt x="28" y="30"/>
                    <a:pt x="15" y="9"/>
                  </a:cubicBezTo>
                  <a:cubicBezTo>
                    <a:pt x="27" y="13"/>
                    <a:pt x="27" y="13"/>
                    <a:pt x="27" y="13"/>
                  </a:cubicBezTo>
                  <a:cubicBezTo>
                    <a:pt x="29" y="14"/>
                    <a:pt x="31" y="13"/>
                    <a:pt x="31" y="11"/>
                  </a:cubicBezTo>
                  <a:cubicBezTo>
                    <a:pt x="32" y="10"/>
                    <a:pt x="31" y="8"/>
                    <a:pt x="29" y="7"/>
                  </a:cubicBezTo>
                  <a:cubicBezTo>
                    <a:pt x="11" y="0"/>
                    <a:pt x="11" y="0"/>
                    <a:pt x="11" y="0"/>
                  </a:cubicBezTo>
                  <a:cubicBezTo>
                    <a:pt x="10" y="0"/>
                    <a:pt x="9" y="0"/>
                    <a:pt x="8" y="0"/>
                  </a:cubicBezTo>
                  <a:cubicBezTo>
                    <a:pt x="7" y="0"/>
                    <a:pt x="6" y="1"/>
                    <a:pt x="6" y="2"/>
                  </a:cubicBezTo>
                  <a:cubicBezTo>
                    <a:pt x="0" y="24"/>
                    <a:pt x="0" y="24"/>
                    <a:pt x="0" y="24"/>
                  </a:cubicBezTo>
                  <a:cubicBezTo>
                    <a:pt x="0" y="26"/>
                    <a:pt x="1" y="27"/>
                    <a:pt x="3" y="28"/>
                  </a:cubicBezTo>
                  <a:cubicBezTo>
                    <a:pt x="3" y="28"/>
                    <a:pt x="3" y="28"/>
                    <a:pt x="4" y="28"/>
                  </a:cubicBezTo>
                  <a:cubicBezTo>
                    <a:pt x="5" y="28"/>
                    <a:pt x="6" y="27"/>
                    <a:pt x="7" y="25"/>
                  </a:cubicBezTo>
                  <a:cubicBezTo>
                    <a:pt x="10" y="13"/>
                    <a:pt x="10" y="13"/>
                    <a:pt x="10" y="13"/>
                  </a:cubicBezTo>
                  <a:cubicBezTo>
                    <a:pt x="24" y="36"/>
                    <a:pt x="50" y="50"/>
                    <a:pt x="77" y="50"/>
                  </a:cubicBezTo>
                  <a:cubicBezTo>
                    <a:pt x="87" y="50"/>
                    <a:pt x="98" y="48"/>
                    <a:pt x="108" y="44"/>
                  </a:cubicBezTo>
                  <a:cubicBezTo>
                    <a:pt x="109" y="43"/>
                    <a:pt x="110" y="41"/>
                    <a:pt x="109" y="40"/>
                  </a:cubicBezTo>
                  <a:cubicBezTo>
                    <a:pt x="109" y="38"/>
                    <a:pt x="107" y="37"/>
                    <a:pt x="105" y="3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53"/>
            <p:cNvSpPr/>
            <p:nvPr/>
          </p:nvSpPr>
          <p:spPr bwMode="auto">
            <a:xfrm>
              <a:off x="8397571" y="3352799"/>
              <a:ext cx="312697" cy="149225"/>
            </a:xfrm>
            <a:custGeom>
              <a:avLst/>
              <a:gdLst>
                <a:gd name="T0" fmla="*/ 5 w 109"/>
                <a:gd name="T1" fmla="*/ 12 h 52"/>
                <a:gd name="T2" fmla="*/ 31 w 109"/>
                <a:gd name="T3" fmla="*/ 7 h 52"/>
                <a:gd name="T4" fmla="*/ 93 w 109"/>
                <a:gd name="T5" fmla="*/ 43 h 52"/>
                <a:gd name="T6" fmla="*/ 82 w 109"/>
                <a:gd name="T7" fmla="*/ 39 h 52"/>
                <a:gd name="T8" fmla="*/ 78 w 109"/>
                <a:gd name="T9" fmla="*/ 40 h 52"/>
                <a:gd name="T10" fmla="*/ 79 w 109"/>
                <a:gd name="T11" fmla="*/ 45 h 52"/>
                <a:gd name="T12" fmla="*/ 98 w 109"/>
                <a:gd name="T13" fmla="*/ 52 h 52"/>
                <a:gd name="T14" fmla="*/ 99 w 109"/>
                <a:gd name="T15" fmla="*/ 52 h 52"/>
                <a:gd name="T16" fmla="*/ 101 w 109"/>
                <a:gd name="T17" fmla="*/ 52 h 52"/>
                <a:gd name="T18" fmla="*/ 102 w 109"/>
                <a:gd name="T19" fmla="*/ 50 h 52"/>
                <a:gd name="T20" fmla="*/ 108 w 109"/>
                <a:gd name="T21" fmla="*/ 28 h 52"/>
                <a:gd name="T22" fmla="*/ 106 w 109"/>
                <a:gd name="T23" fmla="*/ 24 h 52"/>
                <a:gd name="T24" fmla="*/ 102 w 109"/>
                <a:gd name="T25" fmla="*/ 26 h 52"/>
                <a:gd name="T26" fmla="*/ 98 w 109"/>
                <a:gd name="T27" fmla="*/ 40 h 52"/>
                <a:gd name="T28" fmla="*/ 31 w 109"/>
                <a:gd name="T29" fmla="*/ 0 h 52"/>
                <a:gd name="T30" fmla="*/ 3 w 109"/>
                <a:gd name="T31" fmla="*/ 5 h 52"/>
                <a:gd name="T32" fmla="*/ 1 w 109"/>
                <a:gd name="T33" fmla="*/ 10 h 52"/>
                <a:gd name="T34" fmla="*/ 5 w 109"/>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 h="52">
                  <a:moveTo>
                    <a:pt x="5" y="12"/>
                  </a:moveTo>
                  <a:cubicBezTo>
                    <a:pt x="13" y="8"/>
                    <a:pt x="22" y="7"/>
                    <a:pt x="31" y="7"/>
                  </a:cubicBezTo>
                  <a:cubicBezTo>
                    <a:pt x="56" y="7"/>
                    <a:pt x="80" y="21"/>
                    <a:pt x="93" y="43"/>
                  </a:cubicBezTo>
                  <a:cubicBezTo>
                    <a:pt x="82" y="39"/>
                    <a:pt x="82" y="39"/>
                    <a:pt x="82" y="39"/>
                  </a:cubicBezTo>
                  <a:cubicBezTo>
                    <a:pt x="80" y="38"/>
                    <a:pt x="78" y="39"/>
                    <a:pt x="78" y="40"/>
                  </a:cubicBezTo>
                  <a:cubicBezTo>
                    <a:pt x="77" y="42"/>
                    <a:pt x="78" y="44"/>
                    <a:pt x="79" y="45"/>
                  </a:cubicBezTo>
                  <a:cubicBezTo>
                    <a:pt x="98" y="52"/>
                    <a:pt x="98" y="52"/>
                    <a:pt x="98" y="52"/>
                  </a:cubicBezTo>
                  <a:cubicBezTo>
                    <a:pt x="98" y="52"/>
                    <a:pt x="99" y="52"/>
                    <a:pt x="99" y="52"/>
                  </a:cubicBezTo>
                  <a:cubicBezTo>
                    <a:pt x="100" y="52"/>
                    <a:pt x="100" y="52"/>
                    <a:pt x="101" y="52"/>
                  </a:cubicBezTo>
                  <a:cubicBezTo>
                    <a:pt x="102" y="51"/>
                    <a:pt x="102" y="51"/>
                    <a:pt x="102" y="50"/>
                  </a:cubicBezTo>
                  <a:cubicBezTo>
                    <a:pt x="108" y="28"/>
                    <a:pt x="108" y="28"/>
                    <a:pt x="108" y="28"/>
                  </a:cubicBezTo>
                  <a:cubicBezTo>
                    <a:pt x="109" y="26"/>
                    <a:pt x="108" y="25"/>
                    <a:pt x="106" y="24"/>
                  </a:cubicBezTo>
                  <a:cubicBezTo>
                    <a:pt x="104" y="24"/>
                    <a:pt x="102" y="25"/>
                    <a:pt x="102" y="26"/>
                  </a:cubicBezTo>
                  <a:cubicBezTo>
                    <a:pt x="98" y="40"/>
                    <a:pt x="98" y="40"/>
                    <a:pt x="98" y="40"/>
                  </a:cubicBezTo>
                  <a:cubicBezTo>
                    <a:pt x="84" y="15"/>
                    <a:pt x="59" y="0"/>
                    <a:pt x="31" y="0"/>
                  </a:cubicBezTo>
                  <a:cubicBezTo>
                    <a:pt x="21" y="0"/>
                    <a:pt x="12" y="2"/>
                    <a:pt x="3" y="5"/>
                  </a:cubicBezTo>
                  <a:cubicBezTo>
                    <a:pt x="1" y="6"/>
                    <a:pt x="0" y="8"/>
                    <a:pt x="1" y="10"/>
                  </a:cubicBezTo>
                  <a:cubicBezTo>
                    <a:pt x="2" y="11"/>
                    <a:pt x="4" y="12"/>
                    <a:pt x="5"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154"/>
            <p:cNvSpPr/>
            <p:nvPr/>
          </p:nvSpPr>
          <p:spPr bwMode="auto">
            <a:xfrm>
              <a:off x="8572174" y="3536950"/>
              <a:ext cx="207936" cy="276225"/>
            </a:xfrm>
            <a:custGeom>
              <a:avLst/>
              <a:gdLst>
                <a:gd name="T0" fmla="*/ 66 w 72"/>
                <a:gd name="T1" fmla="*/ 51 h 96"/>
                <a:gd name="T2" fmla="*/ 72 w 72"/>
                <a:gd name="T3" fmla="*/ 32 h 96"/>
                <a:gd name="T4" fmla="*/ 41 w 72"/>
                <a:gd name="T5" fmla="*/ 0 h 96"/>
                <a:gd name="T6" fmla="*/ 41 w 72"/>
                <a:gd name="T7" fmla="*/ 0 h 96"/>
                <a:gd name="T8" fmla="*/ 41 w 72"/>
                <a:gd name="T9" fmla="*/ 0 h 96"/>
                <a:gd name="T10" fmla="*/ 41 w 72"/>
                <a:gd name="T11" fmla="*/ 0 h 96"/>
                <a:gd name="T12" fmla="*/ 41 w 72"/>
                <a:gd name="T13" fmla="*/ 0 h 96"/>
                <a:gd name="T14" fmla="*/ 7 w 72"/>
                <a:gd name="T15" fmla="*/ 17 h 96"/>
                <a:gd name="T16" fmla="*/ 4 w 72"/>
                <a:gd name="T17" fmla="*/ 33 h 96"/>
                <a:gd name="T18" fmla="*/ 3 w 72"/>
                <a:gd name="T19" fmla="*/ 46 h 96"/>
                <a:gd name="T20" fmla="*/ 1 w 72"/>
                <a:gd name="T21" fmla="*/ 55 h 96"/>
                <a:gd name="T22" fmla="*/ 4 w 72"/>
                <a:gd name="T23" fmla="*/ 57 h 96"/>
                <a:gd name="T24" fmla="*/ 8 w 72"/>
                <a:gd name="T25" fmla="*/ 58 h 96"/>
                <a:gd name="T26" fmla="*/ 9 w 72"/>
                <a:gd name="T27" fmla="*/ 63 h 96"/>
                <a:gd name="T28" fmla="*/ 13 w 72"/>
                <a:gd name="T29" fmla="*/ 65 h 96"/>
                <a:gd name="T30" fmla="*/ 10 w 72"/>
                <a:gd name="T31" fmla="*/ 68 h 96"/>
                <a:gd name="T32" fmla="*/ 13 w 72"/>
                <a:gd name="T33" fmla="*/ 70 h 96"/>
                <a:gd name="T34" fmla="*/ 13 w 72"/>
                <a:gd name="T35" fmla="*/ 73 h 96"/>
                <a:gd name="T36" fmla="*/ 16 w 72"/>
                <a:gd name="T37" fmla="*/ 82 h 96"/>
                <a:gd name="T38" fmla="*/ 28 w 72"/>
                <a:gd name="T39" fmla="*/ 85 h 96"/>
                <a:gd name="T40" fmla="*/ 31 w 72"/>
                <a:gd name="T41" fmla="*/ 95 h 96"/>
                <a:gd name="T42" fmla="*/ 31 w 72"/>
                <a:gd name="T43" fmla="*/ 96 h 96"/>
                <a:gd name="T44" fmla="*/ 56 w 72"/>
                <a:gd name="T45" fmla="*/ 93 h 96"/>
                <a:gd name="T46" fmla="*/ 59 w 72"/>
                <a:gd name="T47" fmla="*/ 90 h 96"/>
                <a:gd name="T48" fmla="*/ 58 w 72"/>
                <a:gd name="T49" fmla="*/ 75 h 96"/>
                <a:gd name="T50" fmla="*/ 66 w 72"/>
                <a:gd name="T5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96">
                  <a:moveTo>
                    <a:pt x="66" y="51"/>
                  </a:moveTo>
                  <a:cubicBezTo>
                    <a:pt x="70" y="46"/>
                    <a:pt x="72" y="39"/>
                    <a:pt x="72" y="32"/>
                  </a:cubicBezTo>
                  <a:cubicBezTo>
                    <a:pt x="72" y="14"/>
                    <a:pt x="59" y="0"/>
                    <a:pt x="41" y="0"/>
                  </a:cubicBezTo>
                  <a:cubicBezTo>
                    <a:pt x="41" y="0"/>
                    <a:pt x="41" y="0"/>
                    <a:pt x="41" y="0"/>
                  </a:cubicBezTo>
                  <a:cubicBezTo>
                    <a:pt x="41" y="0"/>
                    <a:pt x="41" y="0"/>
                    <a:pt x="41" y="0"/>
                  </a:cubicBezTo>
                  <a:cubicBezTo>
                    <a:pt x="41" y="0"/>
                    <a:pt x="41" y="0"/>
                    <a:pt x="41" y="0"/>
                  </a:cubicBezTo>
                  <a:cubicBezTo>
                    <a:pt x="41" y="0"/>
                    <a:pt x="41" y="0"/>
                    <a:pt x="41" y="0"/>
                  </a:cubicBezTo>
                  <a:cubicBezTo>
                    <a:pt x="21" y="0"/>
                    <a:pt x="11" y="10"/>
                    <a:pt x="7" y="17"/>
                  </a:cubicBezTo>
                  <a:cubicBezTo>
                    <a:pt x="5" y="22"/>
                    <a:pt x="4" y="27"/>
                    <a:pt x="4" y="33"/>
                  </a:cubicBezTo>
                  <a:cubicBezTo>
                    <a:pt x="4" y="37"/>
                    <a:pt x="4" y="42"/>
                    <a:pt x="3" y="46"/>
                  </a:cubicBezTo>
                  <a:cubicBezTo>
                    <a:pt x="2" y="49"/>
                    <a:pt x="0" y="52"/>
                    <a:pt x="1" y="55"/>
                  </a:cubicBezTo>
                  <a:cubicBezTo>
                    <a:pt x="2" y="56"/>
                    <a:pt x="3" y="57"/>
                    <a:pt x="4" y="57"/>
                  </a:cubicBezTo>
                  <a:cubicBezTo>
                    <a:pt x="5" y="58"/>
                    <a:pt x="7" y="57"/>
                    <a:pt x="8" y="58"/>
                  </a:cubicBezTo>
                  <a:cubicBezTo>
                    <a:pt x="10" y="59"/>
                    <a:pt x="8" y="62"/>
                    <a:pt x="9" y="63"/>
                  </a:cubicBezTo>
                  <a:cubicBezTo>
                    <a:pt x="10" y="64"/>
                    <a:pt x="12" y="64"/>
                    <a:pt x="13" y="65"/>
                  </a:cubicBezTo>
                  <a:cubicBezTo>
                    <a:pt x="13" y="66"/>
                    <a:pt x="10" y="66"/>
                    <a:pt x="10" y="68"/>
                  </a:cubicBezTo>
                  <a:cubicBezTo>
                    <a:pt x="11" y="69"/>
                    <a:pt x="12" y="69"/>
                    <a:pt x="13" y="70"/>
                  </a:cubicBezTo>
                  <a:cubicBezTo>
                    <a:pt x="13" y="71"/>
                    <a:pt x="13" y="72"/>
                    <a:pt x="13" y="73"/>
                  </a:cubicBezTo>
                  <a:cubicBezTo>
                    <a:pt x="13" y="77"/>
                    <a:pt x="10" y="81"/>
                    <a:pt x="16" y="82"/>
                  </a:cubicBezTo>
                  <a:cubicBezTo>
                    <a:pt x="21" y="83"/>
                    <a:pt x="25" y="80"/>
                    <a:pt x="28" y="85"/>
                  </a:cubicBezTo>
                  <a:cubicBezTo>
                    <a:pt x="30" y="88"/>
                    <a:pt x="31" y="92"/>
                    <a:pt x="31" y="95"/>
                  </a:cubicBezTo>
                  <a:cubicBezTo>
                    <a:pt x="31" y="96"/>
                    <a:pt x="31" y="96"/>
                    <a:pt x="31" y="96"/>
                  </a:cubicBezTo>
                  <a:cubicBezTo>
                    <a:pt x="56" y="93"/>
                    <a:pt x="56" y="93"/>
                    <a:pt x="56" y="93"/>
                  </a:cubicBezTo>
                  <a:cubicBezTo>
                    <a:pt x="59" y="90"/>
                    <a:pt x="59" y="90"/>
                    <a:pt x="59" y="90"/>
                  </a:cubicBezTo>
                  <a:cubicBezTo>
                    <a:pt x="59" y="85"/>
                    <a:pt x="58" y="81"/>
                    <a:pt x="58" y="75"/>
                  </a:cubicBezTo>
                  <a:cubicBezTo>
                    <a:pt x="58" y="67"/>
                    <a:pt x="60" y="59"/>
                    <a:pt x="66" y="5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155"/>
            <p:cNvSpPr/>
            <p:nvPr/>
          </p:nvSpPr>
          <p:spPr bwMode="auto">
            <a:xfrm>
              <a:off x="8227730" y="3375025"/>
              <a:ext cx="206348" cy="276225"/>
            </a:xfrm>
            <a:custGeom>
              <a:avLst/>
              <a:gdLst>
                <a:gd name="T0" fmla="*/ 14 w 72"/>
                <a:gd name="T1" fmla="*/ 75 h 96"/>
                <a:gd name="T2" fmla="*/ 14 w 72"/>
                <a:gd name="T3" fmla="*/ 90 h 96"/>
                <a:gd name="T4" fmla="*/ 17 w 72"/>
                <a:gd name="T5" fmla="*/ 93 h 96"/>
                <a:gd name="T6" fmla="*/ 42 w 72"/>
                <a:gd name="T7" fmla="*/ 96 h 96"/>
                <a:gd name="T8" fmla="*/ 42 w 72"/>
                <a:gd name="T9" fmla="*/ 95 h 96"/>
                <a:gd name="T10" fmla="*/ 44 w 72"/>
                <a:gd name="T11" fmla="*/ 85 h 96"/>
                <a:gd name="T12" fmla="*/ 57 w 72"/>
                <a:gd name="T13" fmla="*/ 82 h 96"/>
                <a:gd name="T14" fmla="*/ 60 w 72"/>
                <a:gd name="T15" fmla="*/ 73 h 96"/>
                <a:gd name="T16" fmla="*/ 60 w 72"/>
                <a:gd name="T17" fmla="*/ 70 h 96"/>
                <a:gd name="T18" fmla="*/ 62 w 72"/>
                <a:gd name="T19" fmla="*/ 68 h 96"/>
                <a:gd name="T20" fmla="*/ 59 w 72"/>
                <a:gd name="T21" fmla="*/ 65 h 96"/>
                <a:gd name="T22" fmla="*/ 63 w 72"/>
                <a:gd name="T23" fmla="*/ 63 h 96"/>
                <a:gd name="T24" fmla="*/ 65 w 72"/>
                <a:gd name="T25" fmla="*/ 58 h 96"/>
                <a:gd name="T26" fmla="*/ 69 w 72"/>
                <a:gd name="T27" fmla="*/ 57 h 96"/>
                <a:gd name="T28" fmla="*/ 72 w 72"/>
                <a:gd name="T29" fmla="*/ 55 h 96"/>
                <a:gd name="T30" fmla="*/ 70 w 72"/>
                <a:gd name="T31" fmla="*/ 46 h 96"/>
                <a:gd name="T32" fmla="*/ 68 w 72"/>
                <a:gd name="T33" fmla="*/ 33 h 96"/>
                <a:gd name="T34" fmla="*/ 65 w 72"/>
                <a:gd name="T35" fmla="*/ 17 h 96"/>
                <a:gd name="T36" fmla="*/ 32 w 72"/>
                <a:gd name="T37" fmla="*/ 0 h 96"/>
                <a:gd name="T38" fmla="*/ 32 w 72"/>
                <a:gd name="T39" fmla="*/ 0 h 96"/>
                <a:gd name="T40" fmla="*/ 32 w 72"/>
                <a:gd name="T41" fmla="*/ 0 h 96"/>
                <a:gd name="T42" fmla="*/ 31 w 72"/>
                <a:gd name="T43" fmla="*/ 0 h 96"/>
                <a:gd name="T44" fmla="*/ 31 w 72"/>
                <a:gd name="T45" fmla="*/ 0 h 96"/>
                <a:gd name="T46" fmla="*/ 0 w 72"/>
                <a:gd name="T47" fmla="*/ 32 h 96"/>
                <a:gd name="T48" fmla="*/ 7 w 72"/>
                <a:gd name="T49" fmla="*/ 51 h 96"/>
                <a:gd name="T50" fmla="*/ 7 w 72"/>
                <a:gd name="T51" fmla="*/ 51 h 96"/>
                <a:gd name="T52" fmla="*/ 14 w 72"/>
                <a:gd name="T53"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96">
                  <a:moveTo>
                    <a:pt x="14" y="75"/>
                  </a:moveTo>
                  <a:cubicBezTo>
                    <a:pt x="14" y="80"/>
                    <a:pt x="14" y="85"/>
                    <a:pt x="14" y="90"/>
                  </a:cubicBezTo>
                  <a:cubicBezTo>
                    <a:pt x="17" y="93"/>
                    <a:pt x="17" y="93"/>
                    <a:pt x="17" y="93"/>
                  </a:cubicBezTo>
                  <a:cubicBezTo>
                    <a:pt x="42" y="96"/>
                    <a:pt x="42" y="96"/>
                    <a:pt x="42" y="96"/>
                  </a:cubicBezTo>
                  <a:cubicBezTo>
                    <a:pt x="42" y="95"/>
                    <a:pt x="42" y="95"/>
                    <a:pt x="42" y="95"/>
                  </a:cubicBezTo>
                  <a:cubicBezTo>
                    <a:pt x="42" y="92"/>
                    <a:pt x="42" y="88"/>
                    <a:pt x="44" y="85"/>
                  </a:cubicBezTo>
                  <a:cubicBezTo>
                    <a:pt x="47" y="80"/>
                    <a:pt x="52" y="83"/>
                    <a:pt x="57" y="82"/>
                  </a:cubicBezTo>
                  <a:cubicBezTo>
                    <a:pt x="63" y="81"/>
                    <a:pt x="60" y="77"/>
                    <a:pt x="60" y="73"/>
                  </a:cubicBezTo>
                  <a:cubicBezTo>
                    <a:pt x="60" y="72"/>
                    <a:pt x="60" y="71"/>
                    <a:pt x="60" y="70"/>
                  </a:cubicBezTo>
                  <a:cubicBezTo>
                    <a:pt x="60" y="69"/>
                    <a:pt x="62" y="69"/>
                    <a:pt x="62" y="68"/>
                  </a:cubicBezTo>
                  <a:cubicBezTo>
                    <a:pt x="63" y="66"/>
                    <a:pt x="60" y="66"/>
                    <a:pt x="59" y="65"/>
                  </a:cubicBezTo>
                  <a:cubicBezTo>
                    <a:pt x="60" y="64"/>
                    <a:pt x="63" y="64"/>
                    <a:pt x="63" y="63"/>
                  </a:cubicBezTo>
                  <a:cubicBezTo>
                    <a:pt x="65" y="62"/>
                    <a:pt x="63" y="59"/>
                    <a:pt x="65" y="58"/>
                  </a:cubicBezTo>
                  <a:cubicBezTo>
                    <a:pt x="65" y="57"/>
                    <a:pt x="68" y="58"/>
                    <a:pt x="69" y="57"/>
                  </a:cubicBezTo>
                  <a:cubicBezTo>
                    <a:pt x="70" y="57"/>
                    <a:pt x="71" y="56"/>
                    <a:pt x="72" y="55"/>
                  </a:cubicBezTo>
                  <a:cubicBezTo>
                    <a:pt x="72" y="52"/>
                    <a:pt x="70" y="49"/>
                    <a:pt x="70" y="46"/>
                  </a:cubicBezTo>
                  <a:cubicBezTo>
                    <a:pt x="69" y="42"/>
                    <a:pt x="68" y="37"/>
                    <a:pt x="68" y="33"/>
                  </a:cubicBezTo>
                  <a:cubicBezTo>
                    <a:pt x="68" y="27"/>
                    <a:pt x="68" y="22"/>
                    <a:pt x="65" y="17"/>
                  </a:cubicBezTo>
                  <a:cubicBezTo>
                    <a:pt x="61" y="10"/>
                    <a:pt x="51" y="0"/>
                    <a:pt x="32" y="0"/>
                  </a:cubicBezTo>
                  <a:cubicBezTo>
                    <a:pt x="32" y="0"/>
                    <a:pt x="32" y="0"/>
                    <a:pt x="32" y="0"/>
                  </a:cubicBezTo>
                  <a:cubicBezTo>
                    <a:pt x="32" y="0"/>
                    <a:pt x="32" y="0"/>
                    <a:pt x="32" y="0"/>
                  </a:cubicBezTo>
                  <a:cubicBezTo>
                    <a:pt x="32" y="0"/>
                    <a:pt x="31" y="0"/>
                    <a:pt x="31" y="0"/>
                  </a:cubicBezTo>
                  <a:cubicBezTo>
                    <a:pt x="31" y="0"/>
                    <a:pt x="31" y="0"/>
                    <a:pt x="31" y="0"/>
                  </a:cubicBezTo>
                  <a:cubicBezTo>
                    <a:pt x="14" y="0"/>
                    <a:pt x="0" y="14"/>
                    <a:pt x="0" y="32"/>
                  </a:cubicBezTo>
                  <a:cubicBezTo>
                    <a:pt x="0" y="39"/>
                    <a:pt x="3" y="46"/>
                    <a:pt x="7" y="51"/>
                  </a:cubicBezTo>
                  <a:cubicBezTo>
                    <a:pt x="7" y="51"/>
                    <a:pt x="7" y="51"/>
                    <a:pt x="7" y="51"/>
                  </a:cubicBezTo>
                  <a:cubicBezTo>
                    <a:pt x="13" y="59"/>
                    <a:pt x="14" y="67"/>
                    <a:pt x="14" y="7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46" name="直接连接符 45"/>
          <p:cNvCxnSpPr/>
          <p:nvPr/>
        </p:nvCxnSpPr>
        <p:spPr>
          <a:xfrm>
            <a:off x="998219" y="4358237"/>
            <a:ext cx="16560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564170" y="4068639"/>
            <a:ext cx="16560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432718" y="4262314"/>
            <a:ext cx="16560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9217227" y="3980656"/>
            <a:ext cx="16560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257485" y="4412140"/>
            <a:ext cx="1552575" cy="338554"/>
          </a:xfrm>
          <a:prstGeom prst="rect">
            <a:avLst/>
          </a:prstGeom>
          <a:noFill/>
        </p:spPr>
        <p:txBody>
          <a:bodyPr wrap="square" rtlCol="0">
            <a:spAutoFit/>
          </a:bodyPr>
          <a:lstStyle/>
          <a:p>
            <a:r>
              <a:rPr lang="zh-CN" altLang="en-US" sz="1600" dirty="0" smtClean="0">
                <a:solidFill>
                  <a:schemeClr val="bg1"/>
                </a:solidFill>
                <a:latin typeface="汉仪综艺体简" panose="02010609000101010101" pitchFamily="49" charset="-122"/>
                <a:ea typeface="汉仪综艺体简" panose="02010609000101010101" pitchFamily="49" charset="-122"/>
              </a:rPr>
              <a:t>请输入标题</a:t>
            </a:r>
            <a:endParaRPr lang="zh-CN" altLang="en-US" sz="1600" dirty="0">
              <a:solidFill>
                <a:schemeClr val="bg1"/>
              </a:solidFill>
              <a:latin typeface="汉仪综艺体简" panose="02010609000101010101" pitchFamily="49" charset="-122"/>
              <a:ea typeface="汉仪综艺体简" panose="02010609000101010101" pitchFamily="49" charset="-122"/>
            </a:endParaRPr>
          </a:p>
        </p:txBody>
      </p:sp>
      <p:sp>
        <p:nvSpPr>
          <p:cNvPr id="51" name="文本框 50"/>
          <p:cNvSpPr txBox="1"/>
          <p:nvPr/>
        </p:nvSpPr>
        <p:spPr>
          <a:xfrm>
            <a:off x="3694002" y="4171498"/>
            <a:ext cx="1552575" cy="338554"/>
          </a:xfrm>
          <a:prstGeom prst="rect">
            <a:avLst/>
          </a:prstGeom>
          <a:noFill/>
        </p:spPr>
        <p:txBody>
          <a:bodyPr wrap="square" rtlCol="0">
            <a:spAutoFit/>
          </a:bodyPr>
          <a:lstStyle/>
          <a:p>
            <a:r>
              <a:rPr lang="zh-CN" altLang="en-US" sz="1600" dirty="0" smtClean="0">
                <a:solidFill>
                  <a:schemeClr val="bg1"/>
                </a:solidFill>
                <a:latin typeface="汉仪综艺体简" panose="02010609000101010101" pitchFamily="49" charset="-122"/>
                <a:ea typeface="汉仪综艺体简" panose="02010609000101010101" pitchFamily="49" charset="-122"/>
              </a:rPr>
              <a:t>请输入标题</a:t>
            </a:r>
            <a:endParaRPr lang="zh-CN" altLang="en-US" sz="1600" dirty="0">
              <a:solidFill>
                <a:schemeClr val="bg1"/>
              </a:solidFill>
              <a:latin typeface="汉仪综艺体简" panose="02010609000101010101" pitchFamily="49" charset="-122"/>
              <a:ea typeface="汉仪综艺体简" panose="02010609000101010101" pitchFamily="49" charset="-122"/>
            </a:endParaRPr>
          </a:p>
        </p:txBody>
      </p:sp>
      <p:sp>
        <p:nvSpPr>
          <p:cNvPr id="52" name="文本框 51"/>
          <p:cNvSpPr txBox="1"/>
          <p:nvPr/>
        </p:nvSpPr>
        <p:spPr>
          <a:xfrm>
            <a:off x="6569089" y="4321705"/>
            <a:ext cx="1552575" cy="338554"/>
          </a:xfrm>
          <a:prstGeom prst="rect">
            <a:avLst/>
          </a:prstGeom>
          <a:noFill/>
        </p:spPr>
        <p:txBody>
          <a:bodyPr wrap="square" rtlCol="0">
            <a:spAutoFit/>
          </a:bodyPr>
          <a:lstStyle/>
          <a:p>
            <a:r>
              <a:rPr lang="zh-CN" altLang="en-US" sz="1600" dirty="0" smtClean="0">
                <a:solidFill>
                  <a:schemeClr val="bg1"/>
                </a:solidFill>
                <a:latin typeface="汉仪综艺体简" panose="02010609000101010101" pitchFamily="49" charset="-122"/>
                <a:ea typeface="汉仪综艺体简" panose="02010609000101010101" pitchFamily="49" charset="-122"/>
              </a:rPr>
              <a:t>请输入标题</a:t>
            </a:r>
            <a:endParaRPr lang="zh-CN" altLang="en-US" sz="1600" dirty="0">
              <a:solidFill>
                <a:schemeClr val="bg1"/>
              </a:solidFill>
              <a:latin typeface="汉仪综艺体简" panose="02010609000101010101" pitchFamily="49" charset="-122"/>
              <a:ea typeface="汉仪综艺体简" panose="02010609000101010101" pitchFamily="49" charset="-122"/>
            </a:endParaRPr>
          </a:p>
        </p:txBody>
      </p:sp>
      <p:sp>
        <p:nvSpPr>
          <p:cNvPr id="53" name="文本框 52"/>
          <p:cNvSpPr txBox="1"/>
          <p:nvPr/>
        </p:nvSpPr>
        <p:spPr>
          <a:xfrm>
            <a:off x="9416295" y="4119563"/>
            <a:ext cx="1552575" cy="338554"/>
          </a:xfrm>
          <a:prstGeom prst="rect">
            <a:avLst/>
          </a:prstGeom>
          <a:noFill/>
        </p:spPr>
        <p:txBody>
          <a:bodyPr wrap="square" rtlCol="0">
            <a:spAutoFit/>
          </a:bodyPr>
          <a:lstStyle/>
          <a:p>
            <a:r>
              <a:rPr lang="zh-CN" altLang="en-US" sz="1600" dirty="0" smtClean="0">
                <a:solidFill>
                  <a:schemeClr val="bg1"/>
                </a:solidFill>
                <a:latin typeface="汉仪综艺体简" panose="02010609000101010101" pitchFamily="49" charset="-122"/>
                <a:ea typeface="汉仪综艺体简" panose="02010609000101010101" pitchFamily="49" charset="-122"/>
              </a:rPr>
              <a:t>请输入标题</a:t>
            </a:r>
            <a:endParaRPr lang="zh-CN" altLang="en-US" sz="1600" dirty="0">
              <a:solidFill>
                <a:schemeClr val="bg1"/>
              </a:solidFill>
              <a:latin typeface="汉仪综艺体简" panose="02010609000101010101" pitchFamily="49" charset="-122"/>
              <a:ea typeface="汉仪综艺体简" panose="02010609000101010101" pitchFamily="49" charset="-122"/>
            </a:endParaRPr>
          </a:p>
        </p:txBody>
      </p:sp>
      <p:sp>
        <p:nvSpPr>
          <p:cNvPr id="54" name="矩形 53"/>
          <p:cNvSpPr/>
          <p:nvPr/>
        </p:nvSpPr>
        <p:spPr>
          <a:xfrm>
            <a:off x="558291" y="492172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55" name="矩形 54"/>
          <p:cNvSpPr/>
          <p:nvPr/>
        </p:nvSpPr>
        <p:spPr>
          <a:xfrm>
            <a:off x="2922088" y="1807983"/>
            <a:ext cx="3072311"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56" name="矩形 55"/>
          <p:cNvSpPr/>
          <p:nvPr/>
        </p:nvSpPr>
        <p:spPr>
          <a:xfrm>
            <a:off x="5853829" y="4957377"/>
            <a:ext cx="3072311"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57" name="矩形 56"/>
          <p:cNvSpPr/>
          <p:nvPr/>
        </p:nvSpPr>
        <p:spPr>
          <a:xfrm>
            <a:off x="8551792" y="1775215"/>
            <a:ext cx="3072311"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grpSp>
        <p:nvGrpSpPr>
          <p:cNvPr id="58" name="组合 57"/>
          <p:cNvGrpSpPr/>
          <p:nvPr/>
        </p:nvGrpSpPr>
        <p:grpSpPr>
          <a:xfrm>
            <a:off x="1461475" y="358834"/>
            <a:ext cx="1555815" cy="1133815"/>
            <a:chOff x="0" y="0"/>
            <a:chExt cx="2143506" cy="1562100"/>
          </a:xfrm>
        </p:grpSpPr>
        <p:sp>
          <p:nvSpPr>
            <p:cNvPr id="59" name="等腰三角形 58"/>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14" name="组合 13"/>
          <p:cNvGrpSpPr/>
          <p:nvPr/>
        </p:nvGrpSpPr>
        <p:grpSpPr>
          <a:xfrm>
            <a:off x="388029" y="2185140"/>
            <a:ext cx="4171187" cy="3124200"/>
            <a:chOff x="342138" y="2311400"/>
            <a:chExt cx="4171187" cy="3124200"/>
          </a:xfrm>
          <a:solidFill>
            <a:schemeClr val="bg1">
              <a:lumMod val="65000"/>
            </a:schemeClr>
          </a:solidFill>
        </p:grpSpPr>
        <p:sp>
          <p:nvSpPr>
            <p:cNvPr id="10" name="椭圆 9"/>
            <p:cNvSpPr/>
            <p:nvPr/>
          </p:nvSpPr>
          <p:spPr>
            <a:xfrm>
              <a:off x="342138" y="2311400"/>
              <a:ext cx="3124200" cy="3124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3129025" y="3187700"/>
              <a:ext cx="1397000" cy="1371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260759" y="2121778"/>
            <a:ext cx="4356100" cy="3124200"/>
            <a:chOff x="7260759" y="2311400"/>
            <a:chExt cx="4356100" cy="3124200"/>
          </a:xfrm>
        </p:grpSpPr>
        <p:sp>
          <p:nvSpPr>
            <p:cNvPr id="11" name="椭圆 10"/>
            <p:cNvSpPr/>
            <p:nvPr/>
          </p:nvSpPr>
          <p:spPr>
            <a:xfrm>
              <a:off x="8492659" y="2311400"/>
              <a:ext cx="3124200" cy="31242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flipV="1">
              <a:off x="7312004" y="3123755"/>
              <a:ext cx="1397000" cy="149949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233761" y="2948864"/>
            <a:ext cx="1448714" cy="1470025"/>
            <a:chOff x="5823779" y="3152775"/>
            <a:chExt cx="544442" cy="552451"/>
          </a:xfrm>
          <a:solidFill>
            <a:schemeClr val="tx1">
              <a:lumMod val="65000"/>
              <a:lumOff val="35000"/>
            </a:schemeClr>
          </a:solidFill>
        </p:grpSpPr>
        <p:sp>
          <p:nvSpPr>
            <p:cNvPr id="16" name="Freeform 71"/>
            <p:cNvSpPr/>
            <p:nvPr/>
          </p:nvSpPr>
          <p:spPr bwMode="auto">
            <a:xfrm>
              <a:off x="5823779" y="3452813"/>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72"/>
            <p:cNvSpPr>
              <a:spLocks noEditPoints="1"/>
            </p:cNvSpPr>
            <p:nvPr/>
          </p:nvSpPr>
          <p:spPr bwMode="auto">
            <a:xfrm>
              <a:off x="5823779" y="3152775"/>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9" name="矩形 18"/>
          <p:cNvSpPr/>
          <p:nvPr/>
        </p:nvSpPr>
        <p:spPr>
          <a:xfrm>
            <a:off x="649396" y="3008575"/>
            <a:ext cx="2707641" cy="1477328"/>
          </a:xfrm>
          <a:prstGeom prst="rect">
            <a:avLst/>
          </a:prstGeom>
        </p:spPr>
        <p:txBody>
          <a:bodyPr wrap="square">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p>
          <a:p>
            <a:endParaRPr lang="zh-CN" altLang="en-US" dirty="0">
              <a:latin typeface="方正幼线简体" panose="03000509000000000000" pitchFamily="65" charset="-122"/>
              <a:ea typeface="方正幼线简体" panose="03000509000000000000" pitchFamily="65" charset="-122"/>
            </a:endParaRPr>
          </a:p>
        </p:txBody>
      </p:sp>
      <p:sp>
        <p:nvSpPr>
          <p:cNvPr id="20" name="矩形 19"/>
          <p:cNvSpPr/>
          <p:nvPr/>
        </p:nvSpPr>
        <p:spPr>
          <a:xfrm>
            <a:off x="8700938" y="2936026"/>
            <a:ext cx="2707641" cy="1477328"/>
          </a:xfrm>
          <a:prstGeom prst="rect">
            <a:avLst/>
          </a:prstGeom>
        </p:spPr>
        <p:txBody>
          <a:bodyPr wrap="square">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p>
          <a:p>
            <a:endParaRPr lang="zh-CN" altLang="en-US" dirty="0">
              <a:latin typeface="方正幼线简体" panose="03000509000000000000" pitchFamily="65" charset="-122"/>
              <a:ea typeface="方正幼线简体" panose="03000509000000000000" pitchFamily="65" charset="-122"/>
            </a:endParaRPr>
          </a:p>
        </p:txBody>
      </p:sp>
      <p:sp>
        <p:nvSpPr>
          <p:cNvPr id="21" name="矩形 20"/>
          <p:cNvSpPr/>
          <p:nvPr/>
        </p:nvSpPr>
        <p:spPr>
          <a:xfrm>
            <a:off x="2003216" y="5037467"/>
            <a:ext cx="7428742" cy="1477328"/>
          </a:xfrm>
          <a:prstGeom prst="rect">
            <a:avLst/>
          </a:prstGeom>
        </p:spPr>
        <p:txBody>
          <a:bodyPr wrap="square">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输入自己的内容哦请输入自己的内容哦请输入自己的内容哦输入自己的内容哦请输入自己的内容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p>
          <a:p>
            <a:endParaRPr lang="zh-CN" altLang="en-US" dirty="0">
              <a:latin typeface="方正幼线简体" panose="03000509000000000000" pitchFamily="65" charset="-122"/>
              <a:ea typeface="方正幼线简体" panose="03000509000000000000" pitchFamily="65" charset="-122"/>
            </a:endParaRPr>
          </a:p>
          <a:p>
            <a:endParaRPr lang="zh-CN" altLang="en-US" dirty="0">
              <a:latin typeface="方正幼线简体" panose="03000509000000000000" pitchFamily="65" charset="-122"/>
              <a:ea typeface="方正幼线简体" panose="03000509000000000000" pitchFamily="65" charset="-122"/>
            </a:endParaRPr>
          </a:p>
        </p:txBody>
      </p:sp>
      <p:grpSp>
        <p:nvGrpSpPr>
          <p:cNvPr id="22" name="组合 21"/>
          <p:cNvGrpSpPr/>
          <p:nvPr/>
        </p:nvGrpSpPr>
        <p:grpSpPr>
          <a:xfrm>
            <a:off x="1461475" y="358834"/>
            <a:ext cx="1555815" cy="1133815"/>
            <a:chOff x="0" y="0"/>
            <a:chExt cx="2143506" cy="1562100"/>
          </a:xfrm>
        </p:grpSpPr>
        <p:sp>
          <p:nvSpPr>
            <p:cNvPr id="23" name="等腰三角形 22"/>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705111" y="1687519"/>
            <a:ext cx="3999738" cy="3448050"/>
          </a:xfrm>
          <a:prstGeom prst="triangle">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238500" y="3058877"/>
            <a:ext cx="2857500" cy="246336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971886">
            <a:off x="968152" y="1324863"/>
            <a:ext cx="972312" cy="838200"/>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81514">
            <a:off x="860586" y="578381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81514">
            <a:off x="1587643" y="5333577"/>
            <a:ext cx="381655" cy="329013"/>
          </a:xfrm>
          <a:prstGeom prst="triangle">
            <a:avLst>
              <a:gd name="adj" fmla="val 47048"/>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568274">
            <a:off x="2469479" y="566562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971886">
            <a:off x="3521204" y="1206425"/>
            <a:ext cx="1376389" cy="1186542"/>
          </a:xfrm>
          <a:prstGeom prst="triangle">
            <a:avLst>
              <a:gd name="adj" fmla="val 5389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7634084">
            <a:off x="4559748" y="1914997"/>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7634084">
            <a:off x="4962233" y="1434204"/>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06917" y="4006974"/>
            <a:ext cx="2069630" cy="584775"/>
          </a:xfrm>
          <a:prstGeom prst="rect">
            <a:avLst/>
          </a:prstGeom>
          <a:noFill/>
        </p:spPr>
        <p:txBody>
          <a:bodyPr wrap="square" rtlCol="0">
            <a:spAutoFit/>
          </a:bodyPr>
          <a:lstStyle/>
          <a:p>
            <a:r>
              <a:rPr lang="zh-CN" altLang="en-US" sz="3200" dirty="0" smtClean="0">
                <a:solidFill>
                  <a:schemeClr val="bg1"/>
                </a:solidFill>
                <a:latin typeface="方正综艺简体" panose="03000509000000000000" pitchFamily="65" charset="-122"/>
                <a:ea typeface="方正综艺简体" panose="03000509000000000000" pitchFamily="65" charset="-122"/>
              </a:rPr>
              <a:t>第三部</a:t>
            </a:r>
            <a:r>
              <a:rPr lang="zh-CN" altLang="en-US" sz="3200" dirty="0">
                <a:solidFill>
                  <a:schemeClr val="bg1"/>
                </a:solidFill>
                <a:latin typeface="方正综艺简体" panose="03000509000000000000" pitchFamily="65" charset="-122"/>
                <a:ea typeface="方正综艺简体" panose="03000509000000000000" pitchFamily="65" charset="-122"/>
              </a:rPr>
              <a:t>分</a:t>
            </a:r>
          </a:p>
        </p:txBody>
      </p:sp>
      <p:sp>
        <p:nvSpPr>
          <p:cNvPr id="14" name="等腰三角形 13"/>
          <p:cNvSpPr/>
          <p:nvPr/>
        </p:nvSpPr>
        <p:spPr>
          <a:xfrm rot="17889881">
            <a:off x="125136" y="2517397"/>
            <a:ext cx="2078696" cy="1791980"/>
          </a:xfrm>
          <a:prstGeom prst="triangl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0" y="655032"/>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448050" y="2199796"/>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031947" y="3244453"/>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请输入目录</a:t>
            </a:r>
            <a:endParaRPr lang="zh-CN" altLang="en-US" sz="3200" dirty="0">
              <a:latin typeface="汉仪综艺体简" panose="02010609000101010101" pitchFamily="49" charset="-122"/>
              <a:ea typeface="汉仪综艺体简" panose="02010609000101010101" pitchFamily="49" charset="-122"/>
            </a:endParaRPr>
          </a:p>
        </p:txBody>
      </p:sp>
      <p:sp>
        <p:nvSpPr>
          <p:cNvPr id="18" name="文本框 17"/>
          <p:cNvSpPr txBox="1"/>
          <p:nvPr/>
        </p:nvSpPr>
        <p:spPr>
          <a:xfrm>
            <a:off x="6175184" y="4534599"/>
            <a:ext cx="5605243"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简述该目录下的大致内容，或者主题思想</a:t>
            </a:r>
            <a:r>
              <a:rPr lang="zh-CN" altLang="en-US" dirty="0">
                <a:latin typeface="方正幼线简体" panose="03000509000000000000" pitchFamily="65" charset="-122"/>
                <a:ea typeface="方正幼线简体" panose="03000509000000000000" pitchFamily="65" charset="-122"/>
              </a:rPr>
              <a:t>简述该目录下的大致内容，或者主题思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述该目录下的大致内容，或者主题思想</a:t>
            </a:r>
          </a:p>
          <a:p>
            <a:endParaRPr lang="zh-CN" altLang="en-US" dirty="0">
              <a:latin typeface="方正幼线简体" panose="03000509000000000000" pitchFamily="65" charset="-122"/>
              <a:ea typeface="方正幼线简体" panose="03000509000000000000" pitchFamily="65" charset="-122"/>
            </a:endParaRPr>
          </a:p>
        </p:txBody>
      </p:sp>
      <p:sp>
        <p:nvSpPr>
          <p:cNvPr id="19" name="等腰三角形 18"/>
          <p:cNvSpPr/>
          <p:nvPr/>
        </p:nvSpPr>
        <p:spPr>
          <a:xfrm>
            <a:off x="2374185" y="541871"/>
            <a:ext cx="3474165" cy="2994970"/>
          </a:xfrm>
          <a:prstGeom prst="triangl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50" y="2456183"/>
            <a:ext cx="4476878" cy="3097305"/>
          </a:xfrm>
          <a:prstGeom prst="rect">
            <a:avLst/>
          </a:prstGeom>
        </p:spPr>
      </p:pic>
      <p:sp>
        <p:nvSpPr>
          <p:cNvPr id="10" name="圆角矩形 9"/>
          <p:cNvSpPr/>
          <p:nvPr/>
        </p:nvSpPr>
        <p:spPr>
          <a:xfrm>
            <a:off x="5384800" y="1744983"/>
            <a:ext cx="4470400" cy="7112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384800" y="2717346"/>
            <a:ext cx="5003800" cy="7112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384800" y="3689709"/>
            <a:ext cx="6172200" cy="7112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384800" y="4662072"/>
            <a:ext cx="5232400" cy="7112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5384800" y="5634436"/>
            <a:ext cx="4470400" cy="711200"/>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24599" y="1953244"/>
            <a:ext cx="5029200" cy="461665"/>
          </a:xfrm>
          <a:prstGeom prst="rect">
            <a:avLst/>
          </a:prstGeom>
          <a:noFill/>
        </p:spPr>
        <p:txBody>
          <a:bodyPr wrap="square" rtlCol="0">
            <a:spAutoFit/>
          </a:bodyPr>
          <a:lstStyle/>
          <a:p>
            <a:r>
              <a:rPr lang="zh-CN" altLang="en-US" sz="2400" dirty="0" smtClean="0">
                <a:solidFill>
                  <a:schemeClr val="bg1"/>
                </a:solidFill>
                <a:latin typeface="方正综艺简体" panose="03000509000000000000" pitchFamily="65" charset="-122"/>
                <a:ea typeface="方正综艺简体" panose="03000509000000000000" pitchFamily="65" charset="-122"/>
              </a:rPr>
              <a:t>在此处添加你的标题</a:t>
            </a:r>
            <a:endParaRPr lang="zh-CN" altLang="en-US" sz="2400" dirty="0">
              <a:solidFill>
                <a:schemeClr val="bg1"/>
              </a:solidFill>
              <a:latin typeface="方正综艺简体" panose="03000509000000000000" pitchFamily="65" charset="-122"/>
              <a:ea typeface="方正综艺简体" panose="03000509000000000000" pitchFamily="65" charset="-122"/>
            </a:endParaRPr>
          </a:p>
        </p:txBody>
      </p:sp>
      <p:sp>
        <p:nvSpPr>
          <p:cNvPr id="16" name="文本框 15"/>
          <p:cNvSpPr txBox="1"/>
          <p:nvPr/>
        </p:nvSpPr>
        <p:spPr>
          <a:xfrm>
            <a:off x="6324599" y="2866630"/>
            <a:ext cx="5029200" cy="461665"/>
          </a:xfrm>
          <a:prstGeom prst="rect">
            <a:avLst/>
          </a:prstGeom>
          <a:noFill/>
        </p:spPr>
        <p:txBody>
          <a:bodyPr wrap="square" rtlCol="0">
            <a:spAutoFit/>
          </a:bodyPr>
          <a:lstStyle/>
          <a:p>
            <a:r>
              <a:rPr lang="zh-CN" altLang="en-US" sz="2400" dirty="0" smtClean="0">
                <a:solidFill>
                  <a:schemeClr val="bg1"/>
                </a:solidFill>
                <a:latin typeface="方正综艺简体" panose="03000509000000000000" pitchFamily="65" charset="-122"/>
                <a:ea typeface="方正综艺简体" panose="03000509000000000000" pitchFamily="65" charset="-122"/>
              </a:rPr>
              <a:t>在此处添加你的标题</a:t>
            </a:r>
            <a:endParaRPr lang="zh-CN" altLang="en-US" sz="2400" dirty="0">
              <a:solidFill>
                <a:schemeClr val="bg1"/>
              </a:solidFill>
              <a:latin typeface="方正综艺简体" panose="03000509000000000000" pitchFamily="65" charset="-122"/>
              <a:ea typeface="方正综艺简体" panose="03000509000000000000" pitchFamily="65" charset="-122"/>
            </a:endParaRPr>
          </a:p>
        </p:txBody>
      </p:sp>
      <p:sp>
        <p:nvSpPr>
          <p:cNvPr id="17" name="文本框 16"/>
          <p:cNvSpPr txBox="1"/>
          <p:nvPr/>
        </p:nvSpPr>
        <p:spPr>
          <a:xfrm>
            <a:off x="6324599" y="3838993"/>
            <a:ext cx="5029200" cy="461665"/>
          </a:xfrm>
          <a:prstGeom prst="rect">
            <a:avLst/>
          </a:prstGeom>
          <a:noFill/>
        </p:spPr>
        <p:txBody>
          <a:bodyPr wrap="square" rtlCol="0">
            <a:spAutoFit/>
          </a:bodyPr>
          <a:lstStyle/>
          <a:p>
            <a:r>
              <a:rPr lang="zh-CN" altLang="en-US" sz="2400" dirty="0" smtClean="0">
                <a:solidFill>
                  <a:schemeClr val="bg1"/>
                </a:solidFill>
                <a:latin typeface="方正综艺简体" panose="03000509000000000000" pitchFamily="65" charset="-122"/>
                <a:ea typeface="方正综艺简体" panose="03000509000000000000" pitchFamily="65" charset="-122"/>
              </a:rPr>
              <a:t>在此处添加你的标题</a:t>
            </a:r>
            <a:endParaRPr lang="zh-CN" altLang="en-US" sz="2400" dirty="0">
              <a:solidFill>
                <a:schemeClr val="bg1"/>
              </a:solidFill>
              <a:latin typeface="方正综艺简体" panose="03000509000000000000" pitchFamily="65" charset="-122"/>
              <a:ea typeface="方正综艺简体" panose="03000509000000000000" pitchFamily="65" charset="-122"/>
            </a:endParaRPr>
          </a:p>
        </p:txBody>
      </p:sp>
      <p:sp>
        <p:nvSpPr>
          <p:cNvPr id="18" name="文本框 17"/>
          <p:cNvSpPr txBox="1"/>
          <p:nvPr/>
        </p:nvSpPr>
        <p:spPr>
          <a:xfrm>
            <a:off x="6324599" y="4762323"/>
            <a:ext cx="5029200" cy="461665"/>
          </a:xfrm>
          <a:prstGeom prst="rect">
            <a:avLst/>
          </a:prstGeom>
          <a:noFill/>
        </p:spPr>
        <p:txBody>
          <a:bodyPr wrap="square" rtlCol="0">
            <a:spAutoFit/>
          </a:bodyPr>
          <a:lstStyle/>
          <a:p>
            <a:r>
              <a:rPr lang="zh-CN" altLang="en-US" sz="2400" dirty="0" smtClean="0">
                <a:solidFill>
                  <a:schemeClr val="bg1"/>
                </a:solidFill>
                <a:latin typeface="方正综艺简体" panose="03000509000000000000" pitchFamily="65" charset="-122"/>
                <a:ea typeface="方正综艺简体" panose="03000509000000000000" pitchFamily="65" charset="-122"/>
              </a:rPr>
              <a:t>在此处添加你的标题</a:t>
            </a:r>
            <a:endParaRPr lang="zh-CN" altLang="en-US" sz="2400" dirty="0">
              <a:solidFill>
                <a:schemeClr val="bg1"/>
              </a:solidFill>
              <a:latin typeface="方正综艺简体" panose="03000509000000000000" pitchFamily="65" charset="-122"/>
              <a:ea typeface="方正综艺简体" panose="03000509000000000000" pitchFamily="65" charset="-122"/>
            </a:endParaRPr>
          </a:p>
        </p:txBody>
      </p:sp>
      <p:sp>
        <p:nvSpPr>
          <p:cNvPr id="19" name="文本框 18"/>
          <p:cNvSpPr txBox="1"/>
          <p:nvPr/>
        </p:nvSpPr>
        <p:spPr>
          <a:xfrm>
            <a:off x="6324599" y="5734686"/>
            <a:ext cx="5029200" cy="461665"/>
          </a:xfrm>
          <a:prstGeom prst="rect">
            <a:avLst/>
          </a:prstGeom>
          <a:noFill/>
        </p:spPr>
        <p:txBody>
          <a:bodyPr wrap="square" rtlCol="0">
            <a:spAutoFit/>
          </a:bodyPr>
          <a:lstStyle/>
          <a:p>
            <a:r>
              <a:rPr lang="zh-CN" altLang="en-US" sz="2400" dirty="0" smtClean="0">
                <a:solidFill>
                  <a:schemeClr val="bg1"/>
                </a:solidFill>
                <a:latin typeface="方正综艺简体" panose="03000509000000000000" pitchFamily="65" charset="-122"/>
                <a:ea typeface="方正综艺简体" panose="03000509000000000000" pitchFamily="65" charset="-122"/>
              </a:rPr>
              <a:t>在此处添加你的标题</a:t>
            </a:r>
            <a:endParaRPr lang="zh-CN" altLang="en-US" sz="2400" dirty="0">
              <a:solidFill>
                <a:schemeClr val="bg1"/>
              </a:solidFill>
              <a:latin typeface="方正综艺简体" panose="03000509000000000000" pitchFamily="65" charset="-122"/>
              <a:ea typeface="方正综艺简体" panose="03000509000000000000" pitchFamily="65" charset="-122"/>
            </a:endParaRPr>
          </a:p>
        </p:txBody>
      </p:sp>
      <p:grpSp>
        <p:nvGrpSpPr>
          <p:cNvPr id="20" name="组合 19"/>
          <p:cNvGrpSpPr/>
          <p:nvPr/>
        </p:nvGrpSpPr>
        <p:grpSpPr>
          <a:xfrm>
            <a:off x="1461475" y="358834"/>
            <a:ext cx="1555815" cy="1133815"/>
            <a:chOff x="0" y="0"/>
            <a:chExt cx="2143506" cy="1562100"/>
          </a:xfrm>
        </p:grpSpPr>
        <p:sp>
          <p:nvSpPr>
            <p:cNvPr id="21" name="等腰三角形 20"/>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sp>
        <p:nvSpPr>
          <p:cNvPr id="9" name="矩形 8"/>
          <p:cNvSpPr/>
          <p:nvPr/>
        </p:nvSpPr>
        <p:spPr>
          <a:xfrm>
            <a:off x="1203779" y="2641598"/>
            <a:ext cx="3150944" cy="11030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DFPLiHei-Bd" panose="020B0700000000000000" pitchFamily="34" charset="-120"/>
                <a:ea typeface="DFPLiHei-Bd" panose="020B0700000000000000" pitchFamily="34" charset="-120"/>
              </a:rPr>
              <a:t>01.</a:t>
            </a:r>
            <a:r>
              <a:rPr lang="zh-CN" altLang="en-US" dirty="0" smtClean="0">
                <a:latin typeface="方正综艺简体" panose="03000509000000000000" pitchFamily="65" charset="-122"/>
                <a:ea typeface="方正综艺简体" panose="03000509000000000000" pitchFamily="65" charset="-122"/>
              </a:rPr>
              <a:t>请输入标题</a:t>
            </a:r>
            <a:endParaRPr lang="zh-CN" altLang="en-US" dirty="0">
              <a:latin typeface="方正综艺简体" panose="03000509000000000000" pitchFamily="65" charset="-122"/>
              <a:ea typeface="方正综艺简体" panose="03000509000000000000" pitchFamily="65" charset="-122"/>
            </a:endParaRPr>
          </a:p>
        </p:txBody>
      </p:sp>
      <p:sp>
        <p:nvSpPr>
          <p:cNvPr id="10" name="矩形 9"/>
          <p:cNvSpPr/>
          <p:nvPr/>
        </p:nvSpPr>
        <p:spPr>
          <a:xfrm>
            <a:off x="4354723" y="2641598"/>
            <a:ext cx="3150944" cy="110308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DFPLiHei-Bd" panose="020B0700000000000000" pitchFamily="34" charset="-120"/>
                <a:ea typeface="DFPLiHei-Bd" panose="020B0700000000000000" pitchFamily="34" charset="-120"/>
              </a:rPr>
              <a:t>02.</a:t>
            </a:r>
            <a:r>
              <a:rPr lang="zh-CN" altLang="en-US" dirty="0" smtClean="0">
                <a:latin typeface="方正综艺简体" panose="03000509000000000000" pitchFamily="65" charset="-122"/>
                <a:ea typeface="方正综艺简体" panose="03000509000000000000" pitchFamily="65" charset="-122"/>
              </a:rPr>
              <a:t>请输入标题</a:t>
            </a:r>
            <a:endParaRPr lang="zh-CN" altLang="en-US" dirty="0">
              <a:latin typeface="方正综艺简体" panose="03000509000000000000" pitchFamily="65" charset="-122"/>
              <a:ea typeface="方正综艺简体" panose="03000509000000000000" pitchFamily="65" charset="-122"/>
            </a:endParaRPr>
          </a:p>
        </p:txBody>
      </p:sp>
      <p:sp>
        <p:nvSpPr>
          <p:cNvPr id="11" name="矩形 10"/>
          <p:cNvSpPr/>
          <p:nvPr/>
        </p:nvSpPr>
        <p:spPr>
          <a:xfrm>
            <a:off x="7505667" y="2641598"/>
            <a:ext cx="3150944" cy="110308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DFPLiHei-Bd" panose="020B0700000000000000" pitchFamily="34" charset="-120"/>
                <a:ea typeface="DFPLiHei-Bd" panose="020B0700000000000000" pitchFamily="34" charset="-120"/>
              </a:rPr>
              <a:t>03.</a:t>
            </a:r>
            <a:r>
              <a:rPr lang="zh-CN" altLang="en-US" dirty="0" smtClean="0">
                <a:latin typeface="方正综艺简体" panose="03000509000000000000" pitchFamily="65" charset="-122"/>
                <a:ea typeface="方正综艺简体" panose="03000509000000000000" pitchFamily="65" charset="-122"/>
              </a:rPr>
              <a:t>请输入标题</a:t>
            </a:r>
            <a:endParaRPr lang="zh-CN" altLang="en-US" dirty="0">
              <a:latin typeface="方正综艺简体" panose="03000509000000000000" pitchFamily="65" charset="-122"/>
              <a:ea typeface="方正综艺简体" panose="03000509000000000000" pitchFamily="65" charset="-122"/>
            </a:endParaRPr>
          </a:p>
        </p:txBody>
      </p:sp>
      <p:sp>
        <p:nvSpPr>
          <p:cNvPr id="12" name="矩形 11"/>
          <p:cNvSpPr/>
          <p:nvPr/>
        </p:nvSpPr>
        <p:spPr>
          <a:xfrm>
            <a:off x="1511283" y="3881117"/>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13" name="矩形 12"/>
          <p:cNvSpPr/>
          <p:nvPr/>
        </p:nvSpPr>
        <p:spPr>
          <a:xfrm>
            <a:off x="4724823" y="4010765"/>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14" name="矩形 13"/>
          <p:cNvSpPr/>
          <p:nvPr/>
        </p:nvSpPr>
        <p:spPr>
          <a:xfrm>
            <a:off x="7938363" y="402755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grpSp>
        <p:nvGrpSpPr>
          <p:cNvPr id="15" name="组合 14"/>
          <p:cNvGrpSpPr/>
          <p:nvPr/>
        </p:nvGrpSpPr>
        <p:grpSpPr>
          <a:xfrm>
            <a:off x="1461475" y="358834"/>
            <a:ext cx="1555815" cy="1133815"/>
            <a:chOff x="0" y="0"/>
            <a:chExt cx="2143506" cy="1562100"/>
          </a:xfrm>
        </p:grpSpPr>
        <p:sp>
          <p:nvSpPr>
            <p:cNvPr id="16" name="等腰三角形 1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1475" y="358834"/>
            <a:ext cx="1555815" cy="1133815"/>
            <a:chOff x="0" y="0"/>
            <a:chExt cx="2143506" cy="1562100"/>
          </a:xfrm>
        </p:grpSpPr>
        <p:sp>
          <p:nvSpPr>
            <p:cNvPr id="5" name="等腰三角形 4"/>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36" name="组合 35"/>
          <p:cNvGrpSpPr/>
          <p:nvPr/>
        </p:nvGrpSpPr>
        <p:grpSpPr>
          <a:xfrm>
            <a:off x="1112925" y="1905001"/>
            <a:ext cx="3724606" cy="3574890"/>
            <a:chOff x="1237359" y="2377143"/>
            <a:chExt cx="3724606" cy="3574890"/>
          </a:xfrm>
        </p:grpSpPr>
        <p:grpSp>
          <p:nvGrpSpPr>
            <p:cNvPr id="21" name="组合 20"/>
            <p:cNvGrpSpPr/>
            <p:nvPr/>
          </p:nvGrpSpPr>
          <p:grpSpPr>
            <a:xfrm>
              <a:off x="1237359" y="2377143"/>
              <a:ext cx="666878" cy="3174613"/>
              <a:chOff x="1288477" y="2880577"/>
              <a:chExt cx="666878" cy="3174613"/>
            </a:xfrm>
          </p:grpSpPr>
          <p:sp>
            <p:nvSpPr>
              <p:cNvPr id="10" name="文本框 9"/>
              <p:cNvSpPr txBox="1"/>
              <p:nvPr/>
            </p:nvSpPr>
            <p:spPr>
              <a:xfrm>
                <a:off x="1288477" y="5685858"/>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1" name="文本框 10"/>
              <p:cNvSpPr txBox="1"/>
              <p:nvPr/>
            </p:nvSpPr>
            <p:spPr>
              <a:xfrm>
                <a:off x="1288477" y="5456130"/>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0.5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2" name="文本框 11"/>
              <p:cNvSpPr txBox="1"/>
              <p:nvPr/>
            </p:nvSpPr>
            <p:spPr>
              <a:xfrm>
                <a:off x="1288477" y="522640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1.0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3" name="文本框 12"/>
              <p:cNvSpPr txBox="1"/>
              <p:nvPr/>
            </p:nvSpPr>
            <p:spPr>
              <a:xfrm>
                <a:off x="1288477" y="4924131"/>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1.5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4" name="文本框 13"/>
              <p:cNvSpPr txBox="1"/>
              <p:nvPr/>
            </p:nvSpPr>
            <p:spPr>
              <a:xfrm>
                <a:off x="1288477" y="463158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2.0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5" name="文本框 14"/>
              <p:cNvSpPr txBox="1"/>
              <p:nvPr/>
            </p:nvSpPr>
            <p:spPr>
              <a:xfrm>
                <a:off x="1288477" y="4365583"/>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2.5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6" name="文本框 15"/>
              <p:cNvSpPr txBox="1"/>
              <p:nvPr/>
            </p:nvSpPr>
            <p:spPr>
              <a:xfrm>
                <a:off x="1288477" y="403252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3.0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7" name="文本框 16"/>
              <p:cNvSpPr txBox="1"/>
              <p:nvPr/>
            </p:nvSpPr>
            <p:spPr>
              <a:xfrm>
                <a:off x="1288477" y="3739973"/>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3.5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8" name="文本框 17"/>
              <p:cNvSpPr txBox="1"/>
              <p:nvPr/>
            </p:nvSpPr>
            <p:spPr>
              <a:xfrm>
                <a:off x="1288477" y="3473974"/>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4.0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19" name="文本框 18"/>
              <p:cNvSpPr txBox="1"/>
              <p:nvPr/>
            </p:nvSpPr>
            <p:spPr>
              <a:xfrm>
                <a:off x="1288477" y="3189687"/>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4.5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20" name="文本框 19"/>
              <p:cNvSpPr txBox="1"/>
              <p:nvPr/>
            </p:nvSpPr>
            <p:spPr>
              <a:xfrm>
                <a:off x="1288477" y="2880577"/>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5.0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grpSp>
        <p:sp>
          <p:nvSpPr>
            <p:cNvPr id="27" name="等腰三角形 26"/>
            <p:cNvSpPr/>
            <p:nvPr/>
          </p:nvSpPr>
          <p:spPr>
            <a:xfrm>
              <a:off x="1756319" y="3114539"/>
              <a:ext cx="906019" cy="2396550"/>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2688715" y="3835599"/>
              <a:ext cx="906019" cy="1675490"/>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3594734" y="3537832"/>
              <a:ext cx="1367231" cy="1973257"/>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904237"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2012</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31" name="文本框 30"/>
            <p:cNvSpPr txBox="1"/>
            <p:nvPr/>
          </p:nvSpPr>
          <p:spPr>
            <a:xfrm>
              <a:off x="2944119"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2014</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32" name="文本框 31"/>
            <p:cNvSpPr txBox="1"/>
            <p:nvPr/>
          </p:nvSpPr>
          <p:spPr>
            <a:xfrm>
              <a:off x="3984001"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2017</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33" name="矩形标注 32"/>
            <p:cNvSpPr/>
            <p:nvPr/>
          </p:nvSpPr>
          <p:spPr>
            <a:xfrm>
              <a:off x="1904237" y="2686253"/>
              <a:ext cx="691046" cy="369332"/>
            </a:xfrm>
            <a:prstGeom prst="wedgeRectCallout">
              <a:avLst>
                <a:gd name="adj1" fmla="val -5396"/>
                <a:gd name="adj2" fmla="val 7075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4.1</a:t>
              </a:r>
              <a:endParaRPr lang="zh-CN" altLang="en-US" dirty="0">
                <a:latin typeface="DFPLiHei-Bd" panose="020B0700000000000000" pitchFamily="34" charset="-120"/>
                <a:ea typeface="DFPLiHei-Bd" panose="020B0700000000000000" pitchFamily="34" charset="-120"/>
              </a:endParaRPr>
            </a:p>
          </p:txBody>
        </p:sp>
        <p:sp>
          <p:nvSpPr>
            <p:cNvPr id="34" name="矩形标注 33"/>
            <p:cNvSpPr/>
            <p:nvPr/>
          </p:nvSpPr>
          <p:spPr>
            <a:xfrm>
              <a:off x="2835775" y="3317384"/>
              <a:ext cx="691046" cy="369332"/>
            </a:xfrm>
            <a:prstGeom prst="wedgeRectCallout">
              <a:avLst>
                <a:gd name="adj1" fmla="val -5396"/>
                <a:gd name="adj2" fmla="val 7075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2.7</a:t>
              </a:r>
              <a:endParaRPr lang="zh-CN" altLang="en-US" dirty="0">
                <a:latin typeface="DFPLiHei-Bd" panose="020B0700000000000000" pitchFamily="34" charset="-120"/>
                <a:ea typeface="DFPLiHei-Bd" panose="020B0700000000000000" pitchFamily="34" charset="-120"/>
              </a:endParaRPr>
            </a:p>
          </p:txBody>
        </p:sp>
        <p:sp>
          <p:nvSpPr>
            <p:cNvPr id="35" name="矩形标注 34"/>
            <p:cNvSpPr/>
            <p:nvPr/>
          </p:nvSpPr>
          <p:spPr>
            <a:xfrm>
              <a:off x="3984001" y="3096888"/>
              <a:ext cx="691046" cy="369332"/>
            </a:xfrm>
            <a:prstGeom prst="wedgeRectCallout">
              <a:avLst>
                <a:gd name="adj1" fmla="val -5396"/>
                <a:gd name="adj2" fmla="val 7075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3.4</a:t>
              </a:r>
              <a:endParaRPr lang="zh-CN" altLang="en-US" dirty="0">
                <a:latin typeface="DFPLiHei-Bd" panose="020B0700000000000000" pitchFamily="34" charset="-120"/>
                <a:ea typeface="DFPLiHei-Bd" panose="020B0700000000000000" pitchFamily="34" charset="-120"/>
              </a:endParaRPr>
            </a:p>
          </p:txBody>
        </p:sp>
      </p:grpSp>
      <p:grpSp>
        <p:nvGrpSpPr>
          <p:cNvPr id="37" name="组合 36"/>
          <p:cNvGrpSpPr/>
          <p:nvPr/>
        </p:nvGrpSpPr>
        <p:grpSpPr>
          <a:xfrm>
            <a:off x="7074279" y="1905001"/>
            <a:ext cx="3724606" cy="3574890"/>
            <a:chOff x="1237359" y="2377143"/>
            <a:chExt cx="3724606" cy="3574890"/>
          </a:xfrm>
        </p:grpSpPr>
        <p:grpSp>
          <p:nvGrpSpPr>
            <p:cNvPr id="38" name="组合 37"/>
            <p:cNvGrpSpPr/>
            <p:nvPr/>
          </p:nvGrpSpPr>
          <p:grpSpPr>
            <a:xfrm>
              <a:off x="1237359" y="2377143"/>
              <a:ext cx="666878" cy="3174613"/>
              <a:chOff x="1288477" y="2880577"/>
              <a:chExt cx="666878" cy="3174613"/>
            </a:xfrm>
          </p:grpSpPr>
          <p:sp>
            <p:nvSpPr>
              <p:cNvPr id="48" name="文本框 47"/>
              <p:cNvSpPr txBox="1"/>
              <p:nvPr/>
            </p:nvSpPr>
            <p:spPr>
              <a:xfrm>
                <a:off x="1288477" y="5685858"/>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49" name="文本框 48"/>
              <p:cNvSpPr txBox="1"/>
              <p:nvPr/>
            </p:nvSpPr>
            <p:spPr>
              <a:xfrm>
                <a:off x="1288477" y="5456130"/>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0.5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0" name="文本框 49"/>
              <p:cNvSpPr txBox="1"/>
              <p:nvPr/>
            </p:nvSpPr>
            <p:spPr>
              <a:xfrm>
                <a:off x="1288477" y="522640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1.0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1" name="文本框 50"/>
              <p:cNvSpPr txBox="1"/>
              <p:nvPr/>
            </p:nvSpPr>
            <p:spPr>
              <a:xfrm>
                <a:off x="1288477" y="4924131"/>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1.5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2" name="文本框 51"/>
              <p:cNvSpPr txBox="1"/>
              <p:nvPr/>
            </p:nvSpPr>
            <p:spPr>
              <a:xfrm>
                <a:off x="1288477" y="463158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2.0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3" name="文本框 52"/>
              <p:cNvSpPr txBox="1"/>
              <p:nvPr/>
            </p:nvSpPr>
            <p:spPr>
              <a:xfrm>
                <a:off x="1288477" y="4365583"/>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2.5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4" name="文本框 53"/>
              <p:cNvSpPr txBox="1"/>
              <p:nvPr/>
            </p:nvSpPr>
            <p:spPr>
              <a:xfrm>
                <a:off x="1288477" y="4032522"/>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3.0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5" name="文本框 54"/>
              <p:cNvSpPr txBox="1"/>
              <p:nvPr/>
            </p:nvSpPr>
            <p:spPr>
              <a:xfrm>
                <a:off x="1288477" y="3739973"/>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3.5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6" name="文本框 55"/>
              <p:cNvSpPr txBox="1"/>
              <p:nvPr/>
            </p:nvSpPr>
            <p:spPr>
              <a:xfrm>
                <a:off x="1288477" y="3473974"/>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4.0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7" name="文本框 56"/>
              <p:cNvSpPr txBox="1"/>
              <p:nvPr/>
            </p:nvSpPr>
            <p:spPr>
              <a:xfrm>
                <a:off x="1288477" y="3189687"/>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4.5</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sp>
            <p:nvSpPr>
              <p:cNvPr id="58" name="文本框 57"/>
              <p:cNvSpPr txBox="1"/>
              <p:nvPr/>
            </p:nvSpPr>
            <p:spPr>
              <a:xfrm>
                <a:off x="1288477" y="2880577"/>
                <a:ext cx="666878" cy="369332"/>
              </a:xfrm>
              <a:prstGeom prst="rect">
                <a:avLst/>
              </a:prstGeom>
              <a:noFill/>
            </p:spPr>
            <p:txBody>
              <a:bodyPr wrap="square" rtlCol="0">
                <a:spAutoFit/>
              </a:bodyPr>
              <a:lstStyle/>
              <a:p>
                <a:r>
                  <a:rPr lang="en-US" altLang="zh-CN" dirty="0" smtClean="0">
                    <a:solidFill>
                      <a:schemeClr val="tx1">
                        <a:lumMod val="50000"/>
                        <a:lumOff val="50000"/>
                      </a:schemeClr>
                    </a:solidFill>
                    <a:latin typeface="DFPLiHei-Bd" panose="020B0700000000000000" pitchFamily="34" charset="-120"/>
                    <a:ea typeface="DFPLiHei-Bd" panose="020B0700000000000000" pitchFamily="34" charset="-120"/>
                  </a:rPr>
                  <a:t>5.0</a:t>
                </a:r>
                <a:endParaRPr lang="zh-CN" altLang="en-US" dirty="0">
                  <a:solidFill>
                    <a:schemeClr val="tx1">
                      <a:lumMod val="50000"/>
                      <a:lumOff val="50000"/>
                    </a:schemeClr>
                  </a:solidFill>
                  <a:latin typeface="DFPLiHei-Bd" panose="020B0700000000000000" pitchFamily="34" charset="-120"/>
                  <a:ea typeface="DFPLiHei-Bd" panose="020B0700000000000000" pitchFamily="34" charset="-120"/>
                </a:endParaRPr>
              </a:p>
            </p:txBody>
          </p:sp>
        </p:grpSp>
        <p:sp>
          <p:nvSpPr>
            <p:cNvPr id="39" name="等腰三角形 38"/>
            <p:cNvSpPr/>
            <p:nvPr/>
          </p:nvSpPr>
          <p:spPr>
            <a:xfrm>
              <a:off x="1756319" y="3114539"/>
              <a:ext cx="906019" cy="2396550"/>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a:off x="2688715" y="3835599"/>
              <a:ext cx="906019" cy="1675490"/>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a:off x="3594734" y="3537832"/>
              <a:ext cx="1367231" cy="1973257"/>
            </a:xfrm>
            <a:prstGeom prst="triangle">
              <a:avLst/>
            </a:prstGeom>
            <a:gradFill flip="none" rotWithShape="1">
              <a:gsLst>
                <a:gs pos="0">
                  <a:schemeClr val="accent1">
                    <a:lumMod val="5000"/>
                    <a:lumOff val="95000"/>
                  </a:schemeClr>
                </a:gs>
                <a:gs pos="44000">
                  <a:schemeClr val="tx1">
                    <a:lumMod val="65000"/>
                    <a:lumOff val="35000"/>
                    <a:alpha val="70000"/>
                  </a:schemeClr>
                </a:gs>
                <a:gs pos="85000">
                  <a:schemeClr val="bg1">
                    <a:lumMod val="6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904237"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2012</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43" name="文本框 42"/>
            <p:cNvSpPr txBox="1"/>
            <p:nvPr/>
          </p:nvSpPr>
          <p:spPr>
            <a:xfrm>
              <a:off x="2944119"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2014</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44" name="文本框 43"/>
            <p:cNvSpPr txBox="1"/>
            <p:nvPr/>
          </p:nvSpPr>
          <p:spPr>
            <a:xfrm>
              <a:off x="3984001" y="5582701"/>
              <a:ext cx="691046" cy="369332"/>
            </a:xfrm>
            <a:prstGeom prst="rect">
              <a:avLst/>
            </a:prstGeom>
            <a:noFill/>
          </p:spPr>
          <p:txBody>
            <a:bodyPr wrap="square" rtlCol="0">
              <a:spAutoFit/>
            </a:bodyPr>
            <a:lstStyle/>
            <a:p>
              <a:r>
                <a:rPr lang="en-US" altLang="zh-CN" dirty="0" smtClean="0">
                  <a:solidFill>
                    <a:schemeClr val="tx1">
                      <a:lumMod val="75000"/>
                      <a:lumOff val="25000"/>
                    </a:schemeClr>
                  </a:solidFill>
                  <a:latin typeface="DFPLiHei-Bd" panose="020B0700000000000000" pitchFamily="34" charset="-120"/>
                  <a:ea typeface="DFPLiHei-Bd" panose="020B0700000000000000" pitchFamily="34" charset="-120"/>
                </a:rPr>
                <a:t>2017</a:t>
              </a:r>
              <a:endParaRPr lang="zh-CN" altLang="en-US" dirty="0">
                <a:solidFill>
                  <a:schemeClr val="tx1">
                    <a:lumMod val="75000"/>
                    <a:lumOff val="25000"/>
                  </a:schemeClr>
                </a:solidFill>
                <a:latin typeface="DFPLiHei-Bd" panose="020B0700000000000000" pitchFamily="34" charset="-120"/>
                <a:ea typeface="DFPLiHei-Bd" panose="020B0700000000000000" pitchFamily="34" charset="-120"/>
              </a:endParaRPr>
            </a:p>
          </p:txBody>
        </p:sp>
        <p:sp>
          <p:nvSpPr>
            <p:cNvPr id="45" name="矩形标注 44"/>
            <p:cNvSpPr/>
            <p:nvPr/>
          </p:nvSpPr>
          <p:spPr>
            <a:xfrm>
              <a:off x="1904237" y="2686253"/>
              <a:ext cx="691046" cy="369332"/>
            </a:xfrm>
            <a:prstGeom prst="wedgeRectCallout">
              <a:avLst>
                <a:gd name="adj1" fmla="val -5396"/>
                <a:gd name="adj2" fmla="val 7075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4.1</a:t>
              </a:r>
              <a:endParaRPr lang="zh-CN" altLang="en-US" dirty="0">
                <a:latin typeface="DFPLiHei-Bd" panose="020B0700000000000000" pitchFamily="34" charset="-120"/>
                <a:ea typeface="DFPLiHei-Bd" panose="020B0700000000000000" pitchFamily="34" charset="-120"/>
              </a:endParaRPr>
            </a:p>
          </p:txBody>
        </p:sp>
        <p:sp>
          <p:nvSpPr>
            <p:cNvPr id="46" name="矩形标注 45"/>
            <p:cNvSpPr/>
            <p:nvPr/>
          </p:nvSpPr>
          <p:spPr>
            <a:xfrm>
              <a:off x="2835775" y="3317384"/>
              <a:ext cx="691046" cy="369332"/>
            </a:xfrm>
            <a:prstGeom prst="wedgeRectCallout">
              <a:avLst>
                <a:gd name="adj1" fmla="val -5396"/>
                <a:gd name="adj2" fmla="val 7075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2.7</a:t>
              </a:r>
              <a:endParaRPr lang="zh-CN" altLang="en-US" dirty="0">
                <a:latin typeface="DFPLiHei-Bd" panose="020B0700000000000000" pitchFamily="34" charset="-120"/>
                <a:ea typeface="DFPLiHei-Bd" panose="020B0700000000000000" pitchFamily="34" charset="-120"/>
              </a:endParaRPr>
            </a:p>
          </p:txBody>
        </p:sp>
        <p:sp>
          <p:nvSpPr>
            <p:cNvPr id="47" name="矩形标注 46"/>
            <p:cNvSpPr/>
            <p:nvPr/>
          </p:nvSpPr>
          <p:spPr>
            <a:xfrm>
              <a:off x="3984001" y="3096888"/>
              <a:ext cx="691046" cy="369332"/>
            </a:xfrm>
            <a:prstGeom prst="wedgeRectCallout">
              <a:avLst>
                <a:gd name="adj1" fmla="val -5396"/>
                <a:gd name="adj2" fmla="val 70753"/>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DFPLiHei-Bd" panose="020B0700000000000000" pitchFamily="34" charset="-120"/>
                  <a:ea typeface="DFPLiHei-Bd" panose="020B0700000000000000" pitchFamily="34" charset="-120"/>
                </a:rPr>
                <a:t>3.4</a:t>
              </a:r>
              <a:endParaRPr lang="zh-CN" altLang="en-US" dirty="0">
                <a:latin typeface="DFPLiHei-Bd" panose="020B0700000000000000" pitchFamily="34" charset="-120"/>
                <a:ea typeface="DFPLiHei-Bd" panose="020B0700000000000000" pitchFamily="34" charset="-120"/>
              </a:endParaRPr>
            </a:p>
          </p:txBody>
        </p:sp>
      </p:grpSp>
      <p:sp>
        <p:nvSpPr>
          <p:cNvPr id="59" name="文本框 58"/>
          <p:cNvSpPr txBox="1"/>
          <p:nvPr/>
        </p:nvSpPr>
        <p:spPr>
          <a:xfrm>
            <a:off x="640137" y="5776343"/>
            <a:ext cx="10662346" cy="923330"/>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输入自己的内容哦请输入自己的内容哦请输入自己的内容哦输入自己的内容哦请输入自己的内容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latin typeface="方正幼线简体" panose="03000509000000000000" pitchFamily="65" charset="-122"/>
              <a:ea typeface="方正幼线简体" panose="03000509000000000000" pitchFamily="65"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1475" y="358834"/>
            <a:ext cx="1555815" cy="1133815"/>
            <a:chOff x="0" y="0"/>
            <a:chExt cx="2143506" cy="1562100"/>
          </a:xfrm>
        </p:grpSpPr>
        <p:sp>
          <p:nvSpPr>
            <p:cNvPr id="5" name="等腰三角形 4"/>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17" name="组合 16"/>
          <p:cNvGrpSpPr/>
          <p:nvPr/>
        </p:nvGrpSpPr>
        <p:grpSpPr>
          <a:xfrm>
            <a:off x="190014" y="2003067"/>
            <a:ext cx="4476878" cy="3948461"/>
            <a:chOff x="190014" y="2003067"/>
            <a:chExt cx="4476878" cy="3948461"/>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30212" t="11317"/>
            <a:stretch>
              <a:fillRect/>
            </a:stretch>
          </p:blipFill>
          <p:spPr>
            <a:xfrm>
              <a:off x="190014" y="2003067"/>
              <a:ext cx="2227780" cy="1958578"/>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35754"/>
            <a:stretch>
              <a:fillRect/>
            </a:stretch>
          </p:blipFill>
          <p:spPr>
            <a:xfrm>
              <a:off x="190014" y="3961645"/>
              <a:ext cx="4476878" cy="1989883"/>
            </a:xfrm>
            <a:prstGeom prst="rect">
              <a:avLst/>
            </a:prstGeom>
          </p:spPr>
        </p:pic>
      </p:grpSp>
      <p:grpSp>
        <p:nvGrpSpPr>
          <p:cNvPr id="16" name="组合 15"/>
          <p:cNvGrpSpPr/>
          <p:nvPr/>
        </p:nvGrpSpPr>
        <p:grpSpPr>
          <a:xfrm>
            <a:off x="7250016" y="2003067"/>
            <a:ext cx="4476878" cy="3948461"/>
            <a:chOff x="7250016" y="1596667"/>
            <a:chExt cx="4476878" cy="3948461"/>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0212" t="11317"/>
            <a:stretch>
              <a:fillRect/>
            </a:stretch>
          </p:blipFill>
          <p:spPr>
            <a:xfrm>
              <a:off x="9499114" y="1596667"/>
              <a:ext cx="2227780" cy="1958578"/>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35754"/>
            <a:stretch>
              <a:fillRect/>
            </a:stretch>
          </p:blipFill>
          <p:spPr>
            <a:xfrm>
              <a:off x="7250016" y="3555245"/>
              <a:ext cx="4476878" cy="1989883"/>
            </a:xfrm>
            <a:prstGeom prst="rect">
              <a:avLst/>
            </a:prstGeom>
          </p:spPr>
        </p:pic>
      </p:grpSp>
      <p:sp>
        <p:nvSpPr>
          <p:cNvPr id="18" name="矩形 17"/>
          <p:cNvSpPr/>
          <p:nvPr/>
        </p:nvSpPr>
        <p:spPr>
          <a:xfrm>
            <a:off x="2417794" y="2003067"/>
            <a:ext cx="3772836" cy="195857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190630" y="2003067"/>
            <a:ext cx="3772836" cy="195857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762508" y="3952040"/>
            <a:ext cx="2444130" cy="197423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202871" y="3945993"/>
            <a:ext cx="2444130" cy="197423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flipH="1">
            <a:off x="4190707" y="2141694"/>
            <a:ext cx="478658" cy="554038"/>
            <a:chOff x="3157296" y="3034666"/>
            <a:chExt cx="414284" cy="554038"/>
          </a:xfrm>
          <a:solidFill>
            <a:schemeClr val="bg1"/>
          </a:solidFill>
        </p:grpSpPr>
        <p:sp>
          <p:nvSpPr>
            <p:cNvPr id="24"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5"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6" name="组合 25"/>
          <p:cNvGrpSpPr/>
          <p:nvPr/>
        </p:nvGrpSpPr>
        <p:grpSpPr>
          <a:xfrm>
            <a:off x="7813213" y="2141694"/>
            <a:ext cx="546029" cy="552450"/>
            <a:chOff x="5824572" y="2611437"/>
            <a:chExt cx="546029" cy="552450"/>
          </a:xfrm>
          <a:solidFill>
            <a:schemeClr val="bg1"/>
          </a:solidFill>
        </p:grpSpPr>
        <p:sp>
          <p:nvSpPr>
            <p:cNvPr id="27"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1" name="组合 30"/>
          <p:cNvGrpSpPr/>
          <p:nvPr/>
        </p:nvGrpSpPr>
        <p:grpSpPr>
          <a:xfrm>
            <a:off x="4737439" y="4154652"/>
            <a:ext cx="466217" cy="473075"/>
            <a:chOff x="5821398" y="3694112"/>
            <a:chExt cx="544442" cy="552451"/>
          </a:xfrm>
          <a:solidFill>
            <a:schemeClr val="bg1"/>
          </a:solidFill>
        </p:grpSpPr>
        <p:sp>
          <p:nvSpPr>
            <p:cNvPr id="32"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组合 33"/>
          <p:cNvGrpSpPr/>
          <p:nvPr/>
        </p:nvGrpSpPr>
        <p:grpSpPr>
          <a:xfrm>
            <a:off x="7222297" y="4181393"/>
            <a:ext cx="552380" cy="460376"/>
            <a:chOff x="8227730" y="3352799"/>
            <a:chExt cx="552380" cy="460376"/>
          </a:xfrm>
          <a:solidFill>
            <a:schemeClr val="bg1"/>
          </a:solidFill>
        </p:grpSpPr>
        <p:sp>
          <p:nvSpPr>
            <p:cNvPr id="35" name="Freeform 152"/>
            <p:cNvSpPr/>
            <p:nvPr/>
          </p:nvSpPr>
          <p:spPr bwMode="auto">
            <a:xfrm>
              <a:off x="8264238" y="3657600"/>
              <a:ext cx="317459" cy="144463"/>
            </a:xfrm>
            <a:custGeom>
              <a:avLst/>
              <a:gdLst>
                <a:gd name="T0" fmla="*/ 105 w 110"/>
                <a:gd name="T1" fmla="*/ 38 h 50"/>
                <a:gd name="T2" fmla="*/ 77 w 110"/>
                <a:gd name="T3" fmla="*/ 44 h 50"/>
                <a:gd name="T4" fmla="*/ 15 w 110"/>
                <a:gd name="T5" fmla="*/ 9 h 50"/>
                <a:gd name="T6" fmla="*/ 27 w 110"/>
                <a:gd name="T7" fmla="*/ 13 h 50"/>
                <a:gd name="T8" fmla="*/ 31 w 110"/>
                <a:gd name="T9" fmla="*/ 11 h 50"/>
                <a:gd name="T10" fmla="*/ 29 w 110"/>
                <a:gd name="T11" fmla="*/ 7 h 50"/>
                <a:gd name="T12" fmla="*/ 11 w 110"/>
                <a:gd name="T13" fmla="*/ 0 h 50"/>
                <a:gd name="T14" fmla="*/ 8 w 110"/>
                <a:gd name="T15" fmla="*/ 0 h 50"/>
                <a:gd name="T16" fmla="*/ 6 w 110"/>
                <a:gd name="T17" fmla="*/ 2 h 50"/>
                <a:gd name="T18" fmla="*/ 0 w 110"/>
                <a:gd name="T19" fmla="*/ 24 h 50"/>
                <a:gd name="T20" fmla="*/ 3 w 110"/>
                <a:gd name="T21" fmla="*/ 28 h 50"/>
                <a:gd name="T22" fmla="*/ 4 w 110"/>
                <a:gd name="T23" fmla="*/ 28 h 50"/>
                <a:gd name="T24" fmla="*/ 7 w 110"/>
                <a:gd name="T25" fmla="*/ 25 h 50"/>
                <a:gd name="T26" fmla="*/ 10 w 110"/>
                <a:gd name="T27" fmla="*/ 13 h 50"/>
                <a:gd name="T28" fmla="*/ 77 w 110"/>
                <a:gd name="T29" fmla="*/ 50 h 50"/>
                <a:gd name="T30" fmla="*/ 108 w 110"/>
                <a:gd name="T31" fmla="*/ 44 h 50"/>
                <a:gd name="T32" fmla="*/ 109 w 110"/>
                <a:gd name="T33" fmla="*/ 40 h 50"/>
                <a:gd name="T34" fmla="*/ 105 w 110"/>
                <a:gd name="T3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50">
                  <a:moveTo>
                    <a:pt x="105" y="38"/>
                  </a:moveTo>
                  <a:cubicBezTo>
                    <a:pt x="96" y="42"/>
                    <a:pt x="86" y="44"/>
                    <a:pt x="77" y="44"/>
                  </a:cubicBezTo>
                  <a:cubicBezTo>
                    <a:pt x="51" y="44"/>
                    <a:pt x="28" y="30"/>
                    <a:pt x="15" y="9"/>
                  </a:cubicBezTo>
                  <a:cubicBezTo>
                    <a:pt x="27" y="13"/>
                    <a:pt x="27" y="13"/>
                    <a:pt x="27" y="13"/>
                  </a:cubicBezTo>
                  <a:cubicBezTo>
                    <a:pt x="29" y="14"/>
                    <a:pt x="31" y="13"/>
                    <a:pt x="31" y="11"/>
                  </a:cubicBezTo>
                  <a:cubicBezTo>
                    <a:pt x="32" y="10"/>
                    <a:pt x="31" y="8"/>
                    <a:pt x="29" y="7"/>
                  </a:cubicBezTo>
                  <a:cubicBezTo>
                    <a:pt x="11" y="0"/>
                    <a:pt x="11" y="0"/>
                    <a:pt x="11" y="0"/>
                  </a:cubicBezTo>
                  <a:cubicBezTo>
                    <a:pt x="10" y="0"/>
                    <a:pt x="9" y="0"/>
                    <a:pt x="8" y="0"/>
                  </a:cubicBezTo>
                  <a:cubicBezTo>
                    <a:pt x="7" y="0"/>
                    <a:pt x="6" y="1"/>
                    <a:pt x="6" y="2"/>
                  </a:cubicBezTo>
                  <a:cubicBezTo>
                    <a:pt x="0" y="24"/>
                    <a:pt x="0" y="24"/>
                    <a:pt x="0" y="24"/>
                  </a:cubicBezTo>
                  <a:cubicBezTo>
                    <a:pt x="0" y="26"/>
                    <a:pt x="1" y="27"/>
                    <a:pt x="3" y="28"/>
                  </a:cubicBezTo>
                  <a:cubicBezTo>
                    <a:pt x="3" y="28"/>
                    <a:pt x="3" y="28"/>
                    <a:pt x="4" y="28"/>
                  </a:cubicBezTo>
                  <a:cubicBezTo>
                    <a:pt x="5" y="28"/>
                    <a:pt x="6" y="27"/>
                    <a:pt x="7" y="25"/>
                  </a:cubicBezTo>
                  <a:cubicBezTo>
                    <a:pt x="10" y="13"/>
                    <a:pt x="10" y="13"/>
                    <a:pt x="10" y="13"/>
                  </a:cubicBezTo>
                  <a:cubicBezTo>
                    <a:pt x="24" y="36"/>
                    <a:pt x="50" y="50"/>
                    <a:pt x="77" y="50"/>
                  </a:cubicBezTo>
                  <a:cubicBezTo>
                    <a:pt x="87" y="50"/>
                    <a:pt x="98" y="48"/>
                    <a:pt x="108" y="44"/>
                  </a:cubicBezTo>
                  <a:cubicBezTo>
                    <a:pt x="109" y="43"/>
                    <a:pt x="110" y="41"/>
                    <a:pt x="109" y="40"/>
                  </a:cubicBezTo>
                  <a:cubicBezTo>
                    <a:pt x="109" y="38"/>
                    <a:pt x="107" y="37"/>
                    <a:pt x="105" y="3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153"/>
            <p:cNvSpPr/>
            <p:nvPr/>
          </p:nvSpPr>
          <p:spPr bwMode="auto">
            <a:xfrm>
              <a:off x="8397571" y="3352799"/>
              <a:ext cx="312697" cy="149225"/>
            </a:xfrm>
            <a:custGeom>
              <a:avLst/>
              <a:gdLst>
                <a:gd name="T0" fmla="*/ 5 w 109"/>
                <a:gd name="T1" fmla="*/ 12 h 52"/>
                <a:gd name="T2" fmla="*/ 31 w 109"/>
                <a:gd name="T3" fmla="*/ 7 h 52"/>
                <a:gd name="T4" fmla="*/ 93 w 109"/>
                <a:gd name="T5" fmla="*/ 43 h 52"/>
                <a:gd name="T6" fmla="*/ 82 w 109"/>
                <a:gd name="T7" fmla="*/ 39 h 52"/>
                <a:gd name="T8" fmla="*/ 78 w 109"/>
                <a:gd name="T9" fmla="*/ 40 h 52"/>
                <a:gd name="T10" fmla="*/ 79 w 109"/>
                <a:gd name="T11" fmla="*/ 45 h 52"/>
                <a:gd name="T12" fmla="*/ 98 w 109"/>
                <a:gd name="T13" fmla="*/ 52 h 52"/>
                <a:gd name="T14" fmla="*/ 99 w 109"/>
                <a:gd name="T15" fmla="*/ 52 h 52"/>
                <a:gd name="T16" fmla="*/ 101 w 109"/>
                <a:gd name="T17" fmla="*/ 52 h 52"/>
                <a:gd name="T18" fmla="*/ 102 w 109"/>
                <a:gd name="T19" fmla="*/ 50 h 52"/>
                <a:gd name="T20" fmla="*/ 108 w 109"/>
                <a:gd name="T21" fmla="*/ 28 h 52"/>
                <a:gd name="T22" fmla="*/ 106 w 109"/>
                <a:gd name="T23" fmla="*/ 24 h 52"/>
                <a:gd name="T24" fmla="*/ 102 w 109"/>
                <a:gd name="T25" fmla="*/ 26 h 52"/>
                <a:gd name="T26" fmla="*/ 98 w 109"/>
                <a:gd name="T27" fmla="*/ 40 h 52"/>
                <a:gd name="T28" fmla="*/ 31 w 109"/>
                <a:gd name="T29" fmla="*/ 0 h 52"/>
                <a:gd name="T30" fmla="*/ 3 w 109"/>
                <a:gd name="T31" fmla="*/ 5 h 52"/>
                <a:gd name="T32" fmla="*/ 1 w 109"/>
                <a:gd name="T33" fmla="*/ 10 h 52"/>
                <a:gd name="T34" fmla="*/ 5 w 109"/>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 h="52">
                  <a:moveTo>
                    <a:pt x="5" y="12"/>
                  </a:moveTo>
                  <a:cubicBezTo>
                    <a:pt x="13" y="8"/>
                    <a:pt x="22" y="7"/>
                    <a:pt x="31" y="7"/>
                  </a:cubicBezTo>
                  <a:cubicBezTo>
                    <a:pt x="56" y="7"/>
                    <a:pt x="80" y="21"/>
                    <a:pt x="93" y="43"/>
                  </a:cubicBezTo>
                  <a:cubicBezTo>
                    <a:pt x="82" y="39"/>
                    <a:pt x="82" y="39"/>
                    <a:pt x="82" y="39"/>
                  </a:cubicBezTo>
                  <a:cubicBezTo>
                    <a:pt x="80" y="38"/>
                    <a:pt x="78" y="39"/>
                    <a:pt x="78" y="40"/>
                  </a:cubicBezTo>
                  <a:cubicBezTo>
                    <a:pt x="77" y="42"/>
                    <a:pt x="78" y="44"/>
                    <a:pt x="79" y="45"/>
                  </a:cubicBezTo>
                  <a:cubicBezTo>
                    <a:pt x="98" y="52"/>
                    <a:pt x="98" y="52"/>
                    <a:pt x="98" y="52"/>
                  </a:cubicBezTo>
                  <a:cubicBezTo>
                    <a:pt x="98" y="52"/>
                    <a:pt x="99" y="52"/>
                    <a:pt x="99" y="52"/>
                  </a:cubicBezTo>
                  <a:cubicBezTo>
                    <a:pt x="100" y="52"/>
                    <a:pt x="100" y="52"/>
                    <a:pt x="101" y="52"/>
                  </a:cubicBezTo>
                  <a:cubicBezTo>
                    <a:pt x="102" y="51"/>
                    <a:pt x="102" y="51"/>
                    <a:pt x="102" y="50"/>
                  </a:cubicBezTo>
                  <a:cubicBezTo>
                    <a:pt x="108" y="28"/>
                    <a:pt x="108" y="28"/>
                    <a:pt x="108" y="28"/>
                  </a:cubicBezTo>
                  <a:cubicBezTo>
                    <a:pt x="109" y="26"/>
                    <a:pt x="108" y="25"/>
                    <a:pt x="106" y="24"/>
                  </a:cubicBezTo>
                  <a:cubicBezTo>
                    <a:pt x="104" y="24"/>
                    <a:pt x="102" y="25"/>
                    <a:pt x="102" y="26"/>
                  </a:cubicBezTo>
                  <a:cubicBezTo>
                    <a:pt x="98" y="40"/>
                    <a:pt x="98" y="40"/>
                    <a:pt x="98" y="40"/>
                  </a:cubicBezTo>
                  <a:cubicBezTo>
                    <a:pt x="84" y="15"/>
                    <a:pt x="59" y="0"/>
                    <a:pt x="31" y="0"/>
                  </a:cubicBezTo>
                  <a:cubicBezTo>
                    <a:pt x="21" y="0"/>
                    <a:pt x="12" y="2"/>
                    <a:pt x="3" y="5"/>
                  </a:cubicBezTo>
                  <a:cubicBezTo>
                    <a:pt x="1" y="6"/>
                    <a:pt x="0" y="8"/>
                    <a:pt x="1" y="10"/>
                  </a:cubicBezTo>
                  <a:cubicBezTo>
                    <a:pt x="2" y="11"/>
                    <a:pt x="4" y="12"/>
                    <a:pt x="5"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154"/>
            <p:cNvSpPr/>
            <p:nvPr/>
          </p:nvSpPr>
          <p:spPr bwMode="auto">
            <a:xfrm>
              <a:off x="8572174" y="3536950"/>
              <a:ext cx="207936" cy="276225"/>
            </a:xfrm>
            <a:custGeom>
              <a:avLst/>
              <a:gdLst>
                <a:gd name="T0" fmla="*/ 66 w 72"/>
                <a:gd name="T1" fmla="*/ 51 h 96"/>
                <a:gd name="T2" fmla="*/ 72 w 72"/>
                <a:gd name="T3" fmla="*/ 32 h 96"/>
                <a:gd name="T4" fmla="*/ 41 w 72"/>
                <a:gd name="T5" fmla="*/ 0 h 96"/>
                <a:gd name="T6" fmla="*/ 41 w 72"/>
                <a:gd name="T7" fmla="*/ 0 h 96"/>
                <a:gd name="T8" fmla="*/ 41 w 72"/>
                <a:gd name="T9" fmla="*/ 0 h 96"/>
                <a:gd name="T10" fmla="*/ 41 w 72"/>
                <a:gd name="T11" fmla="*/ 0 h 96"/>
                <a:gd name="T12" fmla="*/ 41 w 72"/>
                <a:gd name="T13" fmla="*/ 0 h 96"/>
                <a:gd name="T14" fmla="*/ 7 w 72"/>
                <a:gd name="T15" fmla="*/ 17 h 96"/>
                <a:gd name="T16" fmla="*/ 4 w 72"/>
                <a:gd name="T17" fmla="*/ 33 h 96"/>
                <a:gd name="T18" fmla="*/ 3 w 72"/>
                <a:gd name="T19" fmla="*/ 46 h 96"/>
                <a:gd name="T20" fmla="*/ 1 w 72"/>
                <a:gd name="T21" fmla="*/ 55 h 96"/>
                <a:gd name="T22" fmla="*/ 4 w 72"/>
                <a:gd name="T23" fmla="*/ 57 h 96"/>
                <a:gd name="T24" fmla="*/ 8 w 72"/>
                <a:gd name="T25" fmla="*/ 58 h 96"/>
                <a:gd name="T26" fmla="*/ 9 w 72"/>
                <a:gd name="T27" fmla="*/ 63 h 96"/>
                <a:gd name="T28" fmla="*/ 13 w 72"/>
                <a:gd name="T29" fmla="*/ 65 h 96"/>
                <a:gd name="T30" fmla="*/ 10 w 72"/>
                <a:gd name="T31" fmla="*/ 68 h 96"/>
                <a:gd name="T32" fmla="*/ 13 w 72"/>
                <a:gd name="T33" fmla="*/ 70 h 96"/>
                <a:gd name="T34" fmla="*/ 13 w 72"/>
                <a:gd name="T35" fmla="*/ 73 h 96"/>
                <a:gd name="T36" fmla="*/ 16 w 72"/>
                <a:gd name="T37" fmla="*/ 82 h 96"/>
                <a:gd name="T38" fmla="*/ 28 w 72"/>
                <a:gd name="T39" fmla="*/ 85 h 96"/>
                <a:gd name="T40" fmla="*/ 31 w 72"/>
                <a:gd name="T41" fmla="*/ 95 h 96"/>
                <a:gd name="T42" fmla="*/ 31 w 72"/>
                <a:gd name="T43" fmla="*/ 96 h 96"/>
                <a:gd name="T44" fmla="*/ 56 w 72"/>
                <a:gd name="T45" fmla="*/ 93 h 96"/>
                <a:gd name="T46" fmla="*/ 59 w 72"/>
                <a:gd name="T47" fmla="*/ 90 h 96"/>
                <a:gd name="T48" fmla="*/ 58 w 72"/>
                <a:gd name="T49" fmla="*/ 75 h 96"/>
                <a:gd name="T50" fmla="*/ 66 w 72"/>
                <a:gd name="T5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96">
                  <a:moveTo>
                    <a:pt x="66" y="51"/>
                  </a:moveTo>
                  <a:cubicBezTo>
                    <a:pt x="70" y="46"/>
                    <a:pt x="72" y="39"/>
                    <a:pt x="72" y="32"/>
                  </a:cubicBezTo>
                  <a:cubicBezTo>
                    <a:pt x="72" y="14"/>
                    <a:pt x="59" y="0"/>
                    <a:pt x="41" y="0"/>
                  </a:cubicBezTo>
                  <a:cubicBezTo>
                    <a:pt x="41" y="0"/>
                    <a:pt x="41" y="0"/>
                    <a:pt x="41" y="0"/>
                  </a:cubicBezTo>
                  <a:cubicBezTo>
                    <a:pt x="41" y="0"/>
                    <a:pt x="41" y="0"/>
                    <a:pt x="41" y="0"/>
                  </a:cubicBezTo>
                  <a:cubicBezTo>
                    <a:pt x="41" y="0"/>
                    <a:pt x="41" y="0"/>
                    <a:pt x="41" y="0"/>
                  </a:cubicBezTo>
                  <a:cubicBezTo>
                    <a:pt x="41" y="0"/>
                    <a:pt x="41" y="0"/>
                    <a:pt x="41" y="0"/>
                  </a:cubicBezTo>
                  <a:cubicBezTo>
                    <a:pt x="21" y="0"/>
                    <a:pt x="11" y="10"/>
                    <a:pt x="7" y="17"/>
                  </a:cubicBezTo>
                  <a:cubicBezTo>
                    <a:pt x="5" y="22"/>
                    <a:pt x="4" y="27"/>
                    <a:pt x="4" y="33"/>
                  </a:cubicBezTo>
                  <a:cubicBezTo>
                    <a:pt x="4" y="37"/>
                    <a:pt x="4" y="42"/>
                    <a:pt x="3" y="46"/>
                  </a:cubicBezTo>
                  <a:cubicBezTo>
                    <a:pt x="2" y="49"/>
                    <a:pt x="0" y="52"/>
                    <a:pt x="1" y="55"/>
                  </a:cubicBezTo>
                  <a:cubicBezTo>
                    <a:pt x="2" y="56"/>
                    <a:pt x="3" y="57"/>
                    <a:pt x="4" y="57"/>
                  </a:cubicBezTo>
                  <a:cubicBezTo>
                    <a:pt x="5" y="58"/>
                    <a:pt x="7" y="57"/>
                    <a:pt x="8" y="58"/>
                  </a:cubicBezTo>
                  <a:cubicBezTo>
                    <a:pt x="10" y="59"/>
                    <a:pt x="8" y="62"/>
                    <a:pt x="9" y="63"/>
                  </a:cubicBezTo>
                  <a:cubicBezTo>
                    <a:pt x="10" y="64"/>
                    <a:pt x="12" y="64"/>
                    <a:pt x="13" y="65"/>
                  </a:cubicBezTo>
                  <a:cubicBezTo>
                    <a:pt x="13" y="66"/>
                    <a:pt x="10" y="66"/>
                    <a:pt x="10" y="68"/>
                  </a:cubicBezTo>
                  <a:cubicBezTo>
                    <a:pt x="11" y="69"/>
                    <a:pt x="12" y="69"/>
                    <a:pt x="13" y="70"/>
                  </a:cubicBezTo>
                  <a:cubicBezTo>
                    <a:pt x="13" y="71"/>
                    <a:pt x="13" y="72"/>
                    <a:pt x="13" y="73"/>
                  </a:cubicBezTo>
                  <a:cubicBezTo>
                    <a:pt x="13" y="77"/>
                    <a:pt x="10" y="81"/>
                    <a:pt x="16" y="82"/>
                  </a:cubicBezTo>
                  <a:cubicBezTo>
                    <a:pt x="21" y="83"/>
                    <a:pt x="25" y="80"/>
                    <a:pt x="28" y="85"/>
                  </a:cubicBezTo>
                  <a:cubicBezTo>
                    <a:pt x="30" y="88"/>
                    <a:pt x="31" y="92"/>
                    <a:pt x="31" y="95"/>
                  </a:cubicBezTo>
                  <a:cubicBezTo>
                    <a:pt x="31" y="96"/>
                    <a:pt x="31" y="96"/>
                    <a:pt x="31" y="96"/>
                  </a:cubicBezTo>
                  <a:cubicBezTo>
                    <a:pt x="56" y="93"/>
                    <a:pt x="56" y="93"/>
                    <a:pt x="56" y="93"/>
                  </a:cubicBezTo>
                  <a:cubicBezTo>
                    <a:pt x="59" y="90"/>
                    <a:pt x="59" y="90"/>
                    <a:pt x="59" y="90"/>
                  </a:cubicBezTo>
                  <a:cubicBezTo>
                    <a:pt x="59" y="85"/>
                    <a:pt x="58" y="81"/>
                    <a:pt x="58" y="75"/>
                  </a:cubicBezTo>
                  <a:cubicBezTo>
                    <a:pt x="58" y="67"/>
                    <a:pt x="60" y="59"/>
                    <a:pt x="66" y="5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155"/>
            <p:cNvSpPr/>
            <p:nvPr/>
          </p:nvSpPr>
          <p:spPr bwMode="auto">
            <a:xfrm>
              <a:off x="8227730" y="3375025"/>
              <a:ext cx="206348" cy="276225"/>
            </a:xfrm>
            <a:custGeom>
              <a:avLst/>
              <a:gdLst>
                <a:gd name="T0" fmla="*/ 14 w 72"/>
                <a:gd name="T1" fmla="*/ 75 h 96"/>
                <a:gd name="T2" fmla="*/ 14 w 72"/>
                <a:gd name="T3" fmla="*/ 90 h 96"/>
                <a:gd name="T4" fmla="*/ 17 w 72"/>
                <a:gd name="T5" fmla="*/ 93 h 96"/>
                <a:gd name="T6" fmla="*/ 42 w 72"/>
                <a:gd name="T7" fmla="*/ 96 h 96"/>
                <a:gd name="T8" fmla="*/ 42 w 72"/>
                <a:gd name="T9" fmla="*/ 95 h 96"/>
                <a:gd name="T10" fmla="*/ 44 w 72"/>
                <a:gd name="T11" fmla="*/ 85 h 96"/>
                <a:gd name="T12" fmla="*/ 57 w 72"/>
                <a:gd name="T13" fmla="*/ 82 h 96"/>
                <a:gd name="T14" fmla="*/ 60 w 72"/>
                <a:gd name="T15" fmla="*/ 73 h 96"/>
                <a:gd name="T16" fmla="*/ 60 w 72"/>
                <a:gd name="T17" fmla="*/ 70 h 96"/>
                <a:gd name="T18" fmla="*/ 62 w 72"/>
                <a:gd name="T19" fmla="*/ 68 h 96"/>
                <a:gd name="T20" fmla="*/ 59 w 72"/>
                <a:gd name="T21" fmla="*/ 65 h 96"/>
                <a:gd name="T22" fmla="*/ 63 w 72"/>
                <a:gd name="T23" fmla="*/ 63 h 96"/>
                <a:gd name="T24" fmla="*/ 65 w 72"/>
                <a:gd name="T25" fmla="*/ 58 h 96"/>
                <a:gd name="T26" fmla="*/ 69 w 72"/>
                <a:gd name="T27" fmla="*/ 57 h 96"/>
                <a:gd name="T28" fmla="*/ 72 w 72"/>
                <a:gd name="T29" fmla="*/ 55 h 96"/>
                <a:gd name="T30" fmla="*/ 70 w 72"/>
                <a:gd name="T31" fmla="*/ 46 h 96"/>
                <a:gd name="T32" fmla="*/ 68 w 72"/>
                <a:gd name="T33" fmla="*/ 33 h 96"/>
                <a:gd name="T34" fmla="*/ 65 w 72"/>
                <a:gd name="T35" fmla="*/ 17 h 96"/>
                <a:gd name="T36" fmla="*/ 32 w 72"/>
                <a:gd name="T37" fmla="*/ 0 h 96"/>
                <a:gd name="T38" fmla="*/ 32 w 72"/>
                <a:gd name="T39" fmla="*/ 0 h 96"/>
                <a:gd name="T40" fmla="*/ 32 w 72"/>
                <a:gd name="T41" fmla="*/ 0 h 96"/>
                <a:gd name="T42" fmla="*/ 31 w 72"/>
                <a:gd name="T43" fmla="*/ 0 h 96"/>
                <a:gd name="T44" fmla="*/ 31 w 72"/>
                <a:gd name="T45" fmla="*/ 0 h 96"/>
                <a:gd name="T46" fmla="*/ 0 w 72"/>
                <a:gd name="T47" fmla="*/ 32 h 96"/>
                <a:gd name="T48" fmla="*/ 7 w 72"/>
                <a:gd name="T49" fmla="*/ 51 h 96"/>
                <a:gd name="T50" fmla="*/ 7 w 72"/>
                <a:gd name="T51" fmla="*/ 51 h 96"/>
                <a:gd name="T52" fmla="*/ 14 w 72"/>
                <a:gd name="T53"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96">
                  <a:moveTo>
                    <a:pt x="14" y="75"/>
                  </a:moveTo>
                  <a:cubicBezTo>
                    <a:pt x="14" y="80"/>
                    <a:pt x="14" y="85"/>
                    <a:pt x="14" y="90"/>
                  </a:cubicBezTo>
                  <a:cubicBezTo>
                    <a:pt x="17" y="93"/>
                    <a:pt x="17" y="93"/>
                    <a:pt x="17" y="93"/>
                  </a:cubicBezTo>
                  <a:cubicBezTo>
                    <a:pt x="42" y="96"/>
                    <a:pt x="42" y="96"/>
                    <a:pt x="42" y="96"/>
                  </a:cubicBezTo>
                  <a:cubicBezTo>
                    <a:pt x="42" y="95"/>
                    <a:pt x="42" y="95"/>
                    <a:pt x="42" y="95"/>
                  </a:cubicBezTo>
                  <a:cubicBezTo>
                    <a:pt x="42" y="92"/>
                    <a:pt x="42" y="88"/>
                    <a:pt x="44" y="85"/>
                  </a:cubicBezTo>
                  <a:cubicBezTo>
                    <a:pt x="47" y="80"/>
                    <a:pt x="52" y="83"/>
                    <a:pt x="57" y="82"/>
                  </a:cubicBezTo>
                  <a:cubicBezTo>
                    <a:pt x="63" y="81"/>
                    <a:pt x="60" y="77"/>
                    <a:pt x="60" y="73"/>
                  </a:cubicBezTo>
                  <a:cubicBezTo>
                    <a:pt x="60" y="72"/>
                    <a:pt x="60" y="71"/>
                    <a:pt x="60" y="70"/>
                  </a:cubicBezTo>
                  <a:cubicBezTo>
                    <a:pt x="60" y="69"/>
                    <a:pt x="62" y="69"/>
                    <a:pt x="62" y="68"/>
                  </a:cubicBezTo>
                  <a:cubicBezTo>
                    <a:pt x="63" y="66"/>
                    <a:pt x="60" y="66"/>
                    <a:pt x="59" y="65"/>
                  </a:cubicBezTo>
                  <a:cubicBezTo>
                    <a:pt x="60" y="64"/>
                    <a:pt x="63" y="64"/>
                    <a:pt x="63" y="63"/>
                  </a:cubicBezTo>
                  <a:cubicBezTo>
                    <a:pt x="65" y="62"/>
                    <a:pt x="63" y="59"/>
                    <a:pt x="65" y="58"/>
                  </a:cubicBezTo>
                  <a:cubicBezTo>
                    <a:pt x="65" y="57"/>
                    <a:pt x="68" y="58"/>
                    <a:pt x="69" y="57"/>
                  </a:cubicBezTo>
                  <a:cubicBezTo>
                    <a:pt x="70" y="57"/>
                    <a:pt x="71" y="56"/>
                    <a:pt x="72" y="55"/>
                  </a:cubicBezTo>
                  <a:cubicBezTo>
                    <a:pt x="72" y="52"/>
                    <a:pt x="70" y="49"/>
                    <a:pt x="70" y="46"/>
                  </a:cubicBezTo>
                  <a:cubicBezTo>
                    <a:pt x="69" y="42"/>
                    <a:pt x="68" y="37"/>
                    <a:pt x="68" y="33"/>
                  </a:cubicBezTo>
                  <a:cubicBezTo>
                    <a:pt x="68" y="27"/>
                    <a:pt x="68" y="22"/>
                    <a:pt x="65" y="17"/>
                  </a:cubicBezTo>
                  <a:cubicBezTo>
                    <a:pt x="61" y="10"/>
                    <a:pt x="51" y="0"/>
                    <a:pt x="32" y="0"/>
                  </a:cubicBezTo>
                  <a:cubicBezTo>
                    <a:pt x="32" y="0"/>
                    <a:pt x="32" y="0"/>
                    <a:pt x="32" y="0"/>
                  </a:cubicBezTo>
                  <a:cubicBezTo>
                    <a:pt x="32" y="0"/>
                    <a:pt x="32" y="0"/>
                    <a:pt x="32" y="0"/>
                  </a:cubicBezTo>
                  <a:cubicBezTo>
                    <a:pt x="32" y="0"/>
                    <a:pt x="31" y="0"/>
                    <a:pt x="31" y="0"/>
                  </a:cubicBezTo>
                  <a:cubicBezTo>
                    <a:pt x="31" y="0"/>
                    <a:pt x="31" y="0"/>
                    <a:pt x="31" y="0"/>
                  </a:cubicBezTo>
                  <a:cubicBezTo>
                    <a:pt x="14" y="0"/>
                    <a:pt x="0" y="14"/>
                    <a:pt x="0" y="32"/>
                  </a:cubicBezTo>
                  <a:cubicBezTo>
                    <a:pt x="0" y="39"/>
                    <a:pt x="3" y="46"/>
                    <a:pt x="7" y="51"/>
                  </a:cubicBezTo>
                  <a:cubicBezTo>
                    <a:pt x="7" y="51"/>
                    <a:pt x="7" y="51"/>
                    <a:pt x="7" y="51"/>
                  </a:cubicBezTo>
                  <a:cubicBezTo>
                    <a:pt x="13" y="59"/>
                    <a:pt x="14" y="67"/>
                    <a:pt x="14" y="7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9" name="矩形 38"/>
          <p:cNvSpPr/>
          <p:nvPr/>
        </p:nvSpPr>
        <p:spPr>
          <a:xfrm>
            <a:off x="2906779" y="2598834"/>
            <a:ext cx="2971317"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0" name="矩形 39"/>
          <p:cNvSpPr/>
          <p:nvPr/>
        </p:nvSpPr>
        <p:spPr>
          <a:xfrm>
            <a:off x="6493939" y="2510869"/>
            <a:ext cx="3377000"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1" name="矩形 40"/>
          <p:cNvSpPr/>
          <p:nvPr/>
        </p:nvSpPr>
        <p:spPr>
          <a:xfrm>
            <a:off x="3762508" y="4695725"/>
            <a:ext cx="2399685" cy="923330"/>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2" name="矩形 41"/>
          <p:cNvSpPr/>
          <p:nvPr/>
        </p:nvSpPr>
        <p:spPr>
          <a:xfrm>
            <a:off x="6335061" y="4671510"/>
            <a:ext cx="2311940" cy="923330"/>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705111" y="1687519"/>
            <a:ext cx="3999738" cy="3448050"/>
          </a:xfrm>
          <a:prstGeom prst="triangle">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238500" y="3058877"/>
            <a:ext cx="2857500" cy="246336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971886">
            <a:off x="968152" y="1324863"/>
            <a:ext cx="972312" cy="838200"/>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81514">
            <a:off x="860586" y="578381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81514">
            <a:off x="1587643" y="5333577"/>
            <a:ext cx="381655" cy="329013"/>
          </a:xfrm>
          <a:prstGeom prst="triangle">
            <a:avLst>
              <a:gd name="adj" fmla="val 47048"/>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568274">
            <a:off x="2469479" y="566562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971886">
            <a:off x="3521204" y="1206425"/>
            <a:ext cx="1376389" cy="1186542"/>
          </a:xfrm>
          <a:prstGeom prst="triangle">
            <a:avLst>
              <a:gd name="adj" fmla="val 5389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7634084">
            <a:off x="4559748" y="1914997"/>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7634084">
            <a:off x="4962233" y="1434204"/>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06917" y="4006974"/>
            <a:ext cx="2069630" cy="584775"/>
          </a:xfrm>
          <a:prstGeom prst="rect">
            <a:avLst/>
          </a:prstGeom>
          <a:noFill/>
        </p:spPr>
        <p:txBody>
          <a:bodyPr wrap="square" rtlCol="0">
            <a:spAutoFit/>
          </a:bodyPr>
          <a:lstStyle/>
          <a:p>
            <a:r>
              <a:rPr lang="zh-CN" altLang="en-US" sz="3200" dirty="0" smtClean="0">
                <a:solidFill>
                  <a:schemeClr val="bg1"/>
                </a:solidFill>
                <a:latin typeface="方正综艺简体" panose="03000509000000000000" pitchFamily="65" charset="-122"/>
                <a:ea typeface="方正综艺简体" panose="03000509000000000000" pitchFamily="65" charset="-122"/>
              </a:rPr>
              <a:t>第</a:t>
            </a:r>
            <a:r>
              <a:rPr lang="zh-CN" altLang="en-US" sz="3200" dirty="0">
                <a:solidFill>
                  <a:schemeClr val="bg1"/>
                </a:solidFill>
                <a:latin typeface="方正综艺简体" panose="03000509000000000000" pitchFamily="65" charset="-122"/>
                <a:ea typeface="方正综艺简体" panose="03000509000000000000" pitchFamily="65" charset="-122"/>
              </a:rPr>
              <a:t>四</a:t>
            </a:r>
            <a:r>
              <a:rPr lang="zh-CN" altLang="en-US" sz="3200" dirty="0" smtClean="0">
                <a:solidFill>
                  <a:schemeClr val="bg1"/>
                </a:solidFill>
                <a:latin typeface="方正综艺简体" panose="03000509000000000000" pitchFamily="65" charset="-122"/>
                <a:ea typeface="方正综艺简体" panose="03000509000000000000" pitchFamily="65" charset="-122"/>
              </a:rPr>
              <a:t>部</a:t>
            </a:r>
            <a:r>
              <a:rPr lang="zh-CN" altLang="en-US" sz="3200" dirty="0">
                <a:solidFill>
                  <a:schemeClr val="bg1"/>
                </a:solidFill>
                <a:latin typeface="方正综艺简体" panose="03000509000000000000" pitchFamily="65" charset="-122"/>
                <a:ea typeface="方正综艺简体" panose="03000509000000000000" pitchFamily="65" charset="-122"/>
              </a:rPr>
              <a:t>分</a:t>
            </a:r>
          </a:p>
        </p:txBody>
      </p:sp>
      <p:sp>
        <p:nvSpPr>
          <p:cNvPr id="14" name="等腰三角形 13"/>
          <p:cNvSpPr/>
          <p:nvPr/>
        </p:nvSpPr>
        <p:spPr>
          <a:xfrm rot="17889881">
            <a:off x="125136" y="2517397"/>
            <a:ext cx="2078696" cy="1791980"/>
          </a:xfrm>
          <a:prstGeom prst="triangl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0" y="655032"/>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448050" y="2199796"/>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031947" y="3244453"/>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请输入目录</a:t>
            </a:r>
            <a:endParaRPr lang="zh-CN" altLang="en-US" sz="3200" dirty="0">
              <a:latin typeface="汉仪综艺体简" panose="02010609000101010101" pitchFamily="49" charset="-122"/>
              <a:ea typeface="汉仪综艺体简" panose="02010609000101010101" pitchFamily="49" charset="-122"/>
            </a:endParaRPr>
          </a:p>
        </p:txBody>
      </p:sp>
      <p:sp>
        <p:nvSpPr>
          <p:cNvPr id="18" name="文本框 17"/>
          <p:cNvSpPr txBox="1"/>
          <p:nvPr/>
        </p:nvSpPr>
        <p:spPr>
          <a:xfrm>
            <a:off x="6175184" y="4534599"/>
            <a:ext cx="5605243"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简述该目录下的大致内容，或者主题思想</a:t>
            </a:r>
            <a:r>
              <a:rPr lang="zh-CN" altLang="en-US" dirty="0">
                <a:latin typeface="方正幼线简体" panose="03000509000000000000" pitchFamily="65" charset="-122"/>
                <a:ea typeface="方正幼线简体" panose="03000509000000000000" pitchFamily="65" charset="-122"/>
              </a:rPr>
              <a:t>简述该目录下的大致内容，或者主题思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述该目录下的大致内容，或者主题思想</a:t>
            </a:r>
          </a:p>
          <a:p>
            <a:endParaRPr lang="zh-CN" altLang="en-US" dirty="0">
              <a:latin typeface="方正幼线简体" panose="03000509000000000000" pitchFamily="65" charset="-122"/>
              <a:ea typeface="方正幼线简体" panose="03000509000000000000" pitchFamily="65" charset="-122"/>
            </a:endParaRPr>
          </a:p>
        </p:txBody>
      </p:sp>
      <p:sp>
        <p:nvSpPr>
          <p:cNvPr id="19" name="等腰三角形 18"/>
          <p:cNvSpPr/>
          <p:nvPr/>
        </p:nvSpPr>
        <p:spPr>
          <a:xfrm>
            <a:off x="2374185" y="541871"/>
            <a:ext cx="3474165" cy="2994970"/>
          </a:xfrm>
          <a:prstGeom prst="triangl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1475" y="358834"/>
            <a:ext cx="1555815" cy="1133815"/>
            <a:chOff x="0" y="0"/>
            <a:chExt cx="2143506" cy="1562100"/>
          </a:xfrm>
        </p:grpSpPr>
        <p:sp>
          <p:nvSpPr>
            <p:cNvPr id="5" name="等腰三角形 4"/>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t="40634"/>
          <a:stretch>
            <a:fillRect/>
          </a:stretch>
        </p:blipFill>
        <p:spPr>
          <a:xfrm>
            <a:off x="323850" y="1905000"/>
            <a:ext cx="4476878" cy="1838738"/>
          </a:xfrm>
          <a:prstGeom prst="rect">
            <a:avLst/>
          </a:prstGeom>
        </p:spPr>
      </p:pic>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40634"/>
          <a:stretch>
            <a:fillRect/>
          </a:stretch>
        </p:blipFill>
        <p:spPr>
          <a:xfrm>
            <a:off x="323850" y="4515591"/>
            <a:ext cx="4476878" cy="1838738"/>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40634"/>
          <a:stretch>
            <a:fillRect/>
          </a:stretch>
        </p:blipFill>
        <p:spPr>
          <a:xfrm>
            <a:off x="6286500" y="1905000"/>
            <a:ext cx="4476878" cy="1838738"/>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40634"/>
          <a:stretch>
            <a:fillRect/>
          </a:stretch>
        </p:blipFill>
        <p:spPr>
          <a:xfrm>
            <a:off x="6286500" y="4515591"/>
            <a:ext cx="4476878" cy="1838738"/>
          </a:xfrm>
          <a:prstGeom prst="rect">
            <a:avLst/>
          </a:prstGeom>
        </p:spPr>
      </p:pic>
      <p:sp>
        <p:nvSpPr>
          <p:cNvPr id="13" name="矩形 12"/>
          <p:cNvSpPr/>
          <p:nvPr/>
        </p:nvSpPr>
        <p:spPr>
          <a:xfrm>
            <a:off x="3295650" y="1905000"/>
            <a:ext cx="2324100" cy="183873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latin typeface="DFPLiHei-Bd" panose="020B0700000000000000" pitchFamily="34" charset="-120"/>
                <a:ea typeface="DFPLiHei-Bd" panose="020B0700000000000000" pitchFamily="34" charset="-120"/>
              </a:rPr>
              <a:t>01.</a:t>
            </a:r>
          </a:p>
          <a:p>
            <a:pPr algn="ctr"/>
            <a:r>
              <a:rPr lang="zh-CN" altLang="en-US" sz="2400" dirty="0" smtClean="0">
                <a:latin typeface="方正综艺简体" panose="03000509000000000000" pitchFamily="65" charset="-122"/>
                <a:ea typeface="方正综艺简体" panose="03000509000000000000" pitchFamily="65" charset="-122"/>
              </a:rPr>
              <a:t>请输入标题</a:t>
            </a:r>
            <a:endParaRPr lang="zh-CN" altLang="en-US" sz="2400" dirty="0">
              <a:latin typeface="方正综艺简体" panose="03000509000000000000" pitchFamily="65" charset="-122"/>
              <a:ea typeface="方正综艺简体" panose="03000509000000000000" pitchFamily="65" charset="-122"/>
            </a:endParaRPr>
          </a:p>
        </p:txBody>
      </p:sp>
      <p:sp>
        <p:nvSpPr>
          <p:cNvPr id="14" name="矩形 13"/>
          <p:cNvSpPr/>
          <p:nvPr/>
        </p:nvSpPr>
        <p:spPr>
          <a:xfrm>
            <a:off x="3295650" y="4515591"/>
            <a:ext cx="2324100" cy="183873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latin typeface="DFPLiHei-Bd" panose="020B0700000000000000" pitchFamily="34" charset="-120"/>
                <a:ea typeface="DFPLiHei-Bd" panose="020B0700000000000000" pitchFamily="34" charset="-120"/>
              </a:rPr>
              <a:t>03.</a:t>
            </a:r>
            <a:endParaRPr lang="en-US" altLang="zh-CN" sz="4800" dirty="0">
              <a:latin typeface="DFPLiHei-Bd" panose="020B0700000000000000" pitchFamily="34" charset="-120"/>
              <a:ea typeface="DFPLiHei-Bd" panose="020B0700000000000000" pitchFamily="34" charset="-120"/>
            </a:endParaRPr>
          </a:p>
          <a:p>
            <a:pPr algn="ctr"/>
            <a:r>
              <a:rPr lang="zh-CN" altLang="en-US" sz="2400" dirty="0">
                <a:latin typeface="方正综艺简体" panose="03000509000000000000" pitchFamily="65" charset="-122"/>
                <a:ea typeface="方正综艺简体" panose="03000509000000000000" pitchFamily="65" charset="-122"/>
              </a:rPr>
              <a:t>请输入标题</a:t>
            </a:r>
          </a:p>
        </p:txBody>
      </p:sp>
      <p:sp>
        <p:nvSpPr>
          <p:cNvPr id="15" name="矩形 14"/>
          <p:cNvSpPr/>
          <p:nvPr/>
        </p:nvSpPr>
        <p:spPr>
          <a:xfrm>
            <a:off x="9601328" y="1905000"/>
            <a:ext cx="2324100" cy="183873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DFPLiHei-Bd" panose="020B0700000000000000" pitchFamily="34" charset="-120"/>
                <a:ea typeface="DFPLiHei-Bd" panose="020B0700000000000000" pitchFamily="34" charset="-120"/>
              </a:rPr>
              <a:t>02.</a:t>
            </a:r>
          </a:p>
          <a:p>
            <a:pPr algn="ctr"/>
            <a:r>
              <a:rPr lang="zh-CN" altLang="en-US" sz="2400" dirty="0">
                <a:latin typeface="方正综艺简体" panose="03000509000000000000" pitchFamily="65" charset="-122"/>
                <a:ea typeface="方正综艺简体" panose="03000509000000000000" pitchFamily="65" charset="-122"/>
              </a:rPr>
              <a:t>请输入标题</a:t>
            </a:r>
          </a:p>
        </p:txBody>
      </p:sp>
      <p:sp>
        <p:nvSpPr>
          <p:cNvPr id="16" name="矩形 15"/>
          <p:cNvSpPr/>
          <p:nvPr/>
        </p:nvSpPr>
        <p:spPr>
          <a:xfrm>
            <a:off x="9601328" y="4515591"/>
            <a:ext cx="2324100" cy="183873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DFPLiHei-Bd" panose="020B0700000000000000" pitchFamily="34" charset="-120"/>
                <a:ea typeface="DFPLiHei-Bd" panose="020B0700000000000000" pitchFamily="34" charset="-120"/>
              </a:rPr>
              <a:t>04.</a:t>
            </a:r>
          </a:p>
          <a:p>
            <a:pPr algn="ctr"/>
            <a:r>
              <a:rPr lang="zh-CN" altLang="en-US" sz="2400" dirty="0">
                <a:latin typeface="方正综艺简体" panose="03000509000000000000" pitchFamily="65" charset="-122"/>
                <a:ea typeface="方正综艺简体" panose="03000509000000000000" pitchFamily="65" charset="-122"/>
              </a:rPr>
              <a:t>请输入标题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6" name="组合 25"/>
          <p:cNvGrpSpPr/>
          <p:nvPr/>
        </p:nvGrpSpPr>
        <p:grpSpPr>
          <a:xfrm>
            <a:off x="0" y="1159800"/>
            <a:ext cx="12344399" cy="5698200"/>
            <a:chOff x="0" y="1159800"/>
            <a:chExt cx="12344399" cy="5698200"/>
          </a:xfrm>
        </p:grpSpPr>
        <p:grpSp>
          <p:nvGrpSpPr>
            <p:cNvPr id="25" name="组合 24"/>
            <p:cNvGrpSpPr/>
            <p:nvPr/>
          </p:nvGrpSpPr>
          <p:grpSpPr>
            <a:xfrm>
              <a:off x="0" y="1752744"/>
              <a:ext cx="4953000" cy="5105256"/>
              <a:chOff x="0" y="1752744"/>
              <a:chExt cx="4953000" cy="5105256"/>
            </a:xfrm>
          </p:grpSpPr>
          <p:sp>
            <p:nvSpPr>
              <p:cNvPr id="5" name="直角三角形 4"/>
              <p:cNvSpPr/>
              <p:nvPr/>
            </p:nvSpPr>
            <p:spPr>
              <a:xfrm rot="5400000">
                <a:off x="-171450" y="3600450"/>
                <a:ext cx="3429000" cy="3086100"/>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0" y="3429000"/>
                <a:ext cx="3086100" cy="2171700"/>
              </a:xfrm>
              <a:prstGeom prst="triangle">
                <a:avLst>
                  <a:gd name="adj" fmla="val 6234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a:off x="0" y="1809750"/>
                <a:ext cx="1799167" cy="1619250"/>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2451687">
                <a:off x="1504951" y="4733224"/>
                <a:ext cx="1799167" cy="1619250"/>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flipH="1">
                <a:off x="457200" y="2019300"/>
                <a:ext cx="4495800" cy="483870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直角三角形 11"/>
              <p:cNvSpPr/>
              <p:nvPr/>
            </p:nvSpPr>
            <p:spPr>
              <a:xfrm flipH="1">
                <a:off x="1632652" y="4191000"/>
                <a:ext cx="1864081" cy="1714500"/>
              </a:xfrm>
              <a:prstGeom prst="rtTriangle">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194502" y="6178969"/>
                <a:ext cx="604665" cy="367461"/>
              </a:xfrm>
              <a:prstGeom prst="triangle">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29216" y="1752744"/>
                <a:ext cx="3752850" cy="830997"/>
              </a:xfrm>
              <a:prstGeom prst="rect">
                <a:avLst/>
              </a:prstGeom>
              <a:noFill/>
            </p:spPr>
            <p:txBody>
              <a:bodyPr wrap="square" rtlCol="0">
                <a:spAutoFit/>
              </a:bodyPr>
              <a:lstStyle/>
              <a:p>
                <a:r>
                  <a:rPr lang="en-US" altLang="zh-CN" sz="4800" dirty="0" smtClean="0">
                    <a:solidFill>
                      <a:schemeClr val="bg1">
                        <a:lumMod val="50000"/>
                      </a:schemeClr>
                    </a:solidFill>
                    <a:latin typeface="DFPLiHei-Bd" panose="020B0700000000000000" pitchFamily="34" charset="-120"/>
                    <a:ea typeface="DFPLiHei-Bd" panose="020B0700000000000000" pitchFamily="34" charset="-120"/>
                  </a:rPr>
                  <a:t>CONCENTS</a:t>
                </a:r>
                <a:endParaRPr lang="zh-CN" altLang="en-US" sz="4800" dirty="0">
                  <a:solidFill>
                    <a:schemeClr val="bg1">
                      <a:lumMod val="50000"/>
                    </a:schemeClr>
                  </a:solidFill>
                  <a:latin typeface="DFPLiHei-Bd" panose="020B0700000000000000" pitchFamily="34" charset="-120"/>
                  <a:ea typeface="DFPLiHei-Bd" panose="020B0700000000000000" pitchFamily="34" charset="-120"/>
                </a:endParaRPr>
              </a:p>
            </p:txBody>
          </p:sp>
        </p:grpSp>
        <p:sp>
          <p:nvSpPr>
            <p:cNvPr id="16" name="文本框 15"/>
            <p:cNvSpPr txBox="1"/>
            <p:nvPr/>
          </p:nvSpPr>
          <p:spPr>
            <a:xfrm>
              <a:off x="1738142" y="1159800"/>
              <a:ext cx="3752850" cy="830997"/>
            </a:xfrm>
            <a:prstGeom prst="rect">
              <a:avLst/>
            </a:prstGeom>
            <a:noFill/>
          </p:spPr>
          <p:txBody>
            <a:bodyPr wrap="square" rtlCol="0">
              <a:spAutoFit/>
            </a:bodyPr>
            <a:lstStyle/>
            <a:p>
              <a:r>
                <a:rPr lang="zh-CN" altLang="en-US" sz="4800" dirty="0" smtClean="0">
                  <a:latin typeface="方正综艺简体" panose="03000509000000000000" pitchFamily="65" charset="-122"/>
                  <a:ea typeface="方正综艺简体" panose="03000509000000000000" pitchFamily="65" charset="-122"/>
                </a:rPr>
                <a:t>目   录</a:t>
              </a:r>
              <a:endParaRPr lang="zh-CN" altLang="en-US" sz="4800" dirty="0">
                <a:latin typeface="方正综艺简体" panose="03000509000000000000" pitchFamily="65" charset="-122"/>
                <a:ea typeface="方正综艺简体" panose="03000509000000000000" pitchFamily="65" charset="-122"/>
              </a:endParaRPr>
            </a:p>
          </p:txBody>
        </p:sp>
        <p:sp>
          <p:nvSpPr>
            <p:cNvPr id="17" name="平行四边形 16"/>
            <p:cNvSpPr/>
            <p:nvPr/>
          </p:nvSpPr>
          <p:spPr>
            <a:xfrm rot="15942649" flipH="1">
              <a:off x="8318488" y="1286313"/>
              <a:ext cx="3927497" cy="4124325"/>
            </a:xfrm>
            <a:prstGeom prst="parallelogram">
              <a:avLst>
                <a:gd name="adj" fmla="val 8646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flipH="1">
              <a:off x="8936038" y="2435361"/>
              <a:ext cx="3300941" cy="3165339"/>
            </a:xfrm>
            <a:prstGeom prst="r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8074383">
              <a:off x="9958300" y="4146905"/>
              <a:ext cx="1843614" cy="1993191"/>
            </a:xfrm>
            <a:prstGeom prst="triangle">
              <a:avLst>
                <a:gd name="adj" fmla="val 10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490992" y="2742057"/>
              <a:ext cx="4119034" cy="369332"/>
            </a:xfrm>
            <a:prstGeom prst="rect">
              <a:avLst/>
            </a:prstGeom>
            <a:noFill/>
          </p:spPr>
          <p:txBody>
            <a:bodyPr wrap="square" rtlCol="0">
              <a:spAutoFit/>
            </a:bodyPr>
            <a:lstStyle/>
            <a:p>
              <a:r>
                <a:rPr lang="zh-CN" altLang="en-US" dirty="0" smtClean="0">
                  <a:latin typeface="汉仪综艺体简" panose="02010609000101010101" pitchFamily="49" charset="-122"/>
                  <a:ea typeface="汉仪综艺体简" panose="02010609000101010101" pitchFamily="49" charset="-122"/>
                </a:rPr>
                <a:t>请输入目录</a:t>
              </a:r>
              <a:endParaRPr lang="zh-CN" altLang="en-US" dirty="0">
                <a:latin typeface="汉仪综艺体简" panose="02010609000101010101" pitchFamily="49" charset="-122"/>
                <a:ea typeface="汉仪综艺体简" panose="02010609000101010101" pitchFamily="49" charset="-122"/>
              </a:endParaRPr>
            </a:p>
          </p:txBody>
        </p:sp>
        <p:sp>
          <p:nvSpPr>
            <p:cNvPr id="22" name="文本框 21"/>
            <p:cNvSpPr txBox="1"/>
            <p:nvPr/>
          </p:nvSpPr>
          <p:spPr>
            <a:xfrm>
              <a:off x="5540197" y="3592165"/>
              <a:ext cx="4119034" cy="369332"/>
            </a:xfrm>
            <a:prstGeom prst="rect">
              <a:avLst/>
            </a:prstGeom>
            <a:noFill/>
          </p:spPr>
          <p:txBody>
            <a:bodyPr wrap="square" rtlCol="0">
              <a:spAutoFit/>
            </a:bodyPr>
            <a:lstStyle/>
            <a:p>
              <a:r>
                <a:rPr lang="zh-CN" altLang="en-US" dirty="0" smtClean="0">
                  <a:latin typeface="汉仪综艺体简" panose="02010609000101010101" pitchFamily="49" charset="-122"/>
                  <a:ea typeface="汉仪综艺体简" panose="02010609000101010101" pitchFamily="49" charset="-122"/>
                </a:rPr>
                <a:t>请输入目录</a:t>
              </a:r>
              <a:endParaRPr lang="zh-CN" altLang="en-US" dirty="0">
                <a:latin typeface="汉仪综艺体简" panose="02010609000101010101" pitchFamily="49" charset="-122"/>
                <a:ea typeface="汉仪综艺体简" panose="02010609000101010101" pitchFamily="49" charset="-122"/>
              </a:endParaRPr>
            </a:p>
          </p:txBody>
        </p:sp>
        <p:sp>
          <p:nvSpPr>
            <p:cNvPr id="23" name="文本框 22"/>
            <p:cNvSpPr txBox="1"/>
            <p:nvPr/>
          </p:nvSpPr>
          <p:spPr>
            <a:xfrm>
              <a:off x="5561026" y="4442273"/>
              <a:ext cx="4119034" cy="369332"/>
            </a:xfrm>
            <a:prstGeom prst="rect">
              <a:avLst/>
            </a:prstGeom>
            <a:noFill/>
          </p:spPr>
          <p:txBody>
            <a:bodyPr wrap="square" rtlCol="0">
              <a:spAutoFit/>
            </a:bodyPr>
            <a:lstStyle/>
            <a:p>
              <a:r>
                <a:rPr lang="zh-CN" altLang="en-US" dirty="0" smtClean="0">
                  <a:latin typeface="汉仪综艺体简" panose="02010609000101010101" pitchFamily="49" charset="-122"/>
                  <a:ea typeface="汉仪综艺体简" panose="02010609000101010101" pitchFamily="49" charset="-122"/>
                </a:rPr>
                <a:t>请输入目录</a:t>
              </a:r>
              <a:endParaRPr lang="zh-CN" altLang="en-US" dirty="0">
                <a:latin typeface="汉仪综艺体简" panose="02010609000101010101" pitchFamily="49" charset="-122"/>
                <a:ea typeface="汉仪综艺体简" panose="02010609000101010101" pitchFamily="49" charset="-122"/>
              </a:endParaRPr>
            </a:p>
          </p:txBody>
        </p:sp>
        <p:sp>
          <p:nvSpPr>
            <p:cNvPr id="24" name="文本框 23"/>
            <p:cNvSpPr txBox="1"/>
            <p:nvPr/>
          </p:nvSpPr>
          <p:spPr>
            <a:xfrm>
              <a:off x="5561026" y="5292382"/>
              <a:ext cx="4119034" cy="369332"/>
            </a:xfrm>
            <a:prstGeom prst="rect">
              <a:avLst/>
            </a:prstGeom>
            <a:noFill/>
          </p:spPr>
          <p:txBody>
            <a:bodyPr wrap="square" rtlCol="0">
              <a:spAutoFit/>
            </a:bodyPr>
            <a:lstStyle/>
            <a:p>
              <a:r>
                <a:rPr lang="zh-CN" altLang="en-US" dirty="0" smtClean="0">
                  <a:latin typeface="汉仪综艺体简" panose="02010609000101010101" pitchFamily="49" charset="-122"/>
                  <a:ea typeface="汉仪综艺体简" panose="02010609000101010101" pitchFamily="49" charset="-122"/>
                </a:rPr>
                <a:t>请输入目录</a:t>
              </a:r>
              <a:endParaRPr lang="zh-CN" altLang="en-US" dirty="0">
                <a:latin typeface="汉仪综艺体简" panose="02010609000101010101" pitchFamily="49" charset="-122"/>
                <a:ea typeface="汉仪综艺体简" panose="0201060900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36" name="组合 35"/>
          <p:cNvGrpSpPr/>
          <p:nvPr/>
        </p:nvGrpSpPr>
        <p:grpSpPr>
          <a:xfrm>
            <a:off x="820167" y="2645816"/>
            <a:ext cx="1515743" cy="1515743"/>
            <a:chOff x="820167" y="2645816"/>
            <a:chExt cx="1515743" cy="1515743"/>
          </a:xfrm>
        </p:grpSpPr>
        <p:sp>
          <p:nvSpPr>
            <p:cNvPr id="25" name="圆角矩形 24"/>
            <p:cNvSpPr/>
            <p:nvPr/>
          </p:nvSpPr>
          <p:spPr>
            <a:xfrm>
              <a:off x="820167" y="2645816"/>
              <a:ext cx="1515743" cy="1515743"/>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285494" y="2900362"/>
              <a:ext cx="414284" cy="554038"/>
              <a:chOff x="3157296" y="3034666"/>
              <a:chExt cx="414284" cy="554038"/>
            </a:xfrm>
            <a:solidFill>
              <a:schemeClr val="bg1"/>
            </a:solidFill>
          </p:grpSpPr>
          <p:sp>
            <p:nvSpPr>
              <p:cNvPr id="13"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4"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2" name="矩形 31"/>
            <p:cNvSpPr/>
            <p:nvPr/>
          </p:nvSpPr>
          <p:spPr>
            <a:xfrm>
              <a:off x="1168676" y="3623313"/>
              <a:ext cx="761747" cy="369332"/>
            </a:xfrm>
            <a:prstGeom prst="rect">
              <a:avLst/>
            </a:prstGeom>
          </p:spPr>
          <p:txBody>
            <a:bodyPr wrap="none">
              <a:spAutoFit/>
            </a:bodyPr>
            <a:lstStyle/>
            <a:p>
              <a:r>
                <a:rPr lang="zh-CN" altLang="en-US" dirty="0" smtClean="0">
                  <a:latin typeface="汉仪综艺体简" panose="02010609000101010101" pitchFamily="49" charset="-122"/>
                  <a:ea typeface="汉仪综艺体简" panose="02010609000101010101" pitchFamily="49" charset="-122"/>
                </a:rPr>
                <a:t>标 题</a:t>
              </a:r>
              <a:endParaRPr lang="zh-CN" altLang="en-US" dirty="0">
                <a:latin typeface="汉仪综艺体简" panose="02010609000101010101" pitchFamily="49" charset="-122"/>
                <a:ea typeface="汉仪综艺体简" panose="02010609000101010101" pitchFamily="49" charset="-122"/>
              </a:endParaRPr>
            </a:p>
          </p:txBody>
        </p:sp>
      </p:grpSp>
      <p:grpSp>
        <p:nvGrpSpPr>
          <p:cNvPr id="37" name="组合 36"/>
          <p:cNvGrpSpPr/>
          <p:nvPr/>
        </p:nvGrpSpPr>
        <p:grpSpPr>
          <a:xfrm>
            <a:off x="3687888" y="2675097"/>
            <a:ext cx="1515743" cy="1515743"/>
            <a:chOff x="3083275" y="2675097"/>
            <a:chExt cx="1515743" cy="1515743"/>
          </a:xfrm>
        </p:grpSpPr>
        <p:sp>
          <p:nvSpPr>
            <p:cNvPr id="29" name="圆角矩形 28"/>
            <p:cNvSpPr/>
            <p:nvPr/>
          </p:nvSpPr>
          <p:spPr>
            <a:xfrm>
              <a:off x="3083275" y="2675097"/>
              <a:ext cx="1515743" cy="151574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544342" y="2865437"/>
              <a:ext cx="546029" cy="552450"/>
              <a:chOff x="5824572" y="2611437"/>
              <a:chExt cx="546029" cy="552450"/>
            </a:xfrm>
            <a:solidFill>
              <a:schemeClr val="bg1"/>
            </a:solidFill>
          </p:grpSpPr>
          <p:sp>
            <p:nvSpPr>
              <p:cNvPr id="19"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3" name="矩形 32"/>
            <p:cNvSpPr/>
            <p:nvPr/>
          </p:nvSpPr>
          <p:spPr>
            <a:xfrm>
              <a:off x="3467956" y="3623313"/>
              <a:ext cx="761747" cy="369332"/>
            </a:xfrm>
            <a:prstGeom prst="rect">
              <a:avLst/>
            </a:prstGeom>
          </p:spPr>
          <p:txBody>
            <a:bodyPr wrap="none">
              <a:spAutoFit/>
            </a:bodyPr>
            <a:lstStyle/>
            <a:p>
              <a:r>
                <a:rPr lang="zh-CN" altLang="en-US" dirty="0" smtClean="0">
                  <a:latin typeface="汉仪综艺体简" panose="02010609000101010101" pitchFamily="49" charset="-122"/>
                  <a:ea typeface="汉仪综艺体简" panose="02010609000101010101" pitchFamily="49" charset="-122"/>
                </a:rPr>
                <a:t>标 题</a:t>
              </a:r>
              <a:endParaRPr lang="zh-CN" altLang="en-US" dirty="0">
                <a:latin typeface="汉仪综艺体简" panose="02010609000101010101" pitchFamily="49" charset="-122"/>
                <a:ea typeface="汉仪综艺体简" panose="02010609000101010101" pitchFamily="49" charset="-122"/>
              </a:endParaRPr>
            </a:p>
          </p:txBody>
        </p:sp>
      </p:grpSp>
      <p:grpSp>
        <p:nvGrpSpPr>
          <p:cNvPr id="38" name="组合 37"/>
          <p:cNvGrpSpPr/>
          <p:nvPr/>
        </p:nvGrpSpPr>
        <p:grpSpPr>
          <a:xfrm>
            <a:off x="6555609" y="2645815"/>
            <a:ext cx="1515743" cy="1515743"/>
            <a:chOff x="6775542" y="2645815"/>
            <a:chExt cx="1515743" cy="1515743"/>
          </a:xfrm>
        </p:grpSpPr>
        <p:sp>
          <p:nvSpPr>
            <p:cNvPr id="30" name="圆角矩形 29"/>
            <p:cNvSpPr/>
            <p:nvPr/>
          </p:nvSpPr>
          <p:spPr>
            <a:xfrm>
              <a:off x="6775542" y="2645815"/>
              <a:ext cx="1515743" cy="1515743"/>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7219892" y="2868614"/>
              <a:ext cx="466217" cy="473075"/>
              <a:chOff x="5821398" y="3694112"/>
              <a:chExt cx="544442" cy="552451"/>
            </a:xfrm>
            <a:solidFill>
              <a:schemeClr val="bg1"/>
            </a:solidFill>
          </p:grpSpPr>
          <p:sp>
            <p:nvSpPr>
              <p:cNvPr id="17"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4" name="矩形 33"/>
            <p:cNvSpPr/>
            <p:nvPr/>
          </p:nvSpPr>
          <p:spPr>
            <a:xfrm>
              <a:off x="7152539" y="3638079"/>
              <a:ext cx="761747" cy="369332"/>
            </a:xfrm>
            <a:prstGeom prst="rect">
              <a:avLst/>
            </a:prstGeom>
          </p:spPr>
          <p:txBody>
            <a:bodyPr wrap="none">
              <a:spAutoFit/>
            </a:bodyPr>
            <a:lstStyle/>
            <a:p>
              <a:r>
                <a:rPr lang="zh-CN" altLang="en-US" dirty="0" smtClean="0">
                  <a:latin typeface="汉仪综艺体简" panose="02010609000101010101" pitchFamily="49" charset="-122"/>
                  <a:ea typeface="汉仪综艺体简" panose="02010609000101010101" pitchFamily="49" charset="-122"/>
                </a:rPr>
                <a:t>标 题</a:t>
              </a:r>
              <a:endParaRPr lang="zh-CN" altLang="en-US" dirty="0">
                <a:latin typeface="汉仪综艺体简" panose="02010609000101010101" pitchFamily="49" charset="-122"/>
                <a:ea typeface="汉仪综艺体简" panose="02010609000101010101" pitchFamily="49" charset="-122"/>
              </a:endParaRPr>
            </a:p>
          </p:txBody>
        </p:sp>
      </p:grpSp>
      <p:grpSp>
        <p:nvGrpSpPr>
          <p:cNvPr id="39" name="组合 38"/>
          <p:cNvGrpSpPr/>
          <p:nvPr/>
        </p:nvGrpSpPr>
        <p:grpSpPr>
          <a:xfrm>
            <a:off x="9423331" y="2645816"/>
            <a:ext cx="1515743" cy="1515743"/>
            <a:chOff x="9423331" y="2645816"/>
            <a:chExt cx="1515743" cy="1515743"/>
          </a:xfrm>
        </p:grpSpPr>
        <p:sp>
          <p:nvSpPr>
            <p:cNvPr id="31" name="圆角矩形 30"/>
            <p:cNvSpPr/>
            <p:nvPr/>
          </p:nvSpPr>
          <p:spPr>
            <a:xfrm>
              <a:off x="9423331" y="2645816"/>
              <a:ext cx="1515743" cy="1515743"/>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9915429" y="2798762"/>
              <a:ext cx="552380" cy="460376"/>
              <a:chOff x="8227730" y="3352799"/>
              <a:chExt cx="552380" cy="460376"/>
            </a:xfrm>
            <a:solidFill>
              <a:schemeClr val="bg1"/>
            </a:solidFill>
          </p:grpSpPr>
          <p:sp>
            <p:nvSpPr>
              <p:cNvPr id="9" name="Freeform 152"/>
              <p:cNvSpPr/>
              <p:nvPr/>
            </p:nvSpPr>
            <p:spPr bwMode="auto">
              <a:xfrm>
                <a:off x="8264238" y="3657600"/>
                <a:ext cx="317459" cy="144463"/>
              </a:xfrm>
              <a:custGeom>
                <a:avLst/>
                <a:gdLst>
                  <a:gd name="T0" fmla="*/ 105 w 110"/>
                  <a:gd name="T1" fmla="*/ 38 h 50"/>
                  <a:gd name="T2" fmla="*/ 77 w 110"/>
                  <a:gd name="T3" fmla="*/ 44 h 50"/>
                  <a:gd name="T4" fmla="*/ 15 w 110"/>
                  <a:gd name="T5" fmla="*/ 9 h 50"/>
                  <a:gd name="T6" fmla="*/ 27 w 110"/>
                  <a:gd name="T7" fmla="*/ 13 h 50"/>
                  <a:gd name="T8" fmla="*/ 31 w 110"/>
                  <a:gd name="T9" fmla="*/ 11 h 50"/>
                  <a:gd name="T10" fmla="*/ 29 w 110"/>
                  <a:gd name="T11" fmla="*/ 7 h 50"/>
                  <a:gd name="T12" fmla="*/ 11 w 110"/>
                  <a:gd name="T13" fmla="*/ 0 h 50"/>
                  <a:gd name="T14" fmla="*/ 8 w 110"/>
                  <a:gd name="T15" fmla="*/ 0 h 50"/>
                  <a:gd name="T16" fmla="*/ 6 w 110"/>
                  <a:gd name="T17" fmla="*/ 2 h 50"/>
                  <a:gd name="T18" fmla="*/ 0 w 110"/>
                  <a:gd name="T19" fmla="*/ 24 h 50"/>
                  <a:gd name="T20" fmla="*/ 3 w 110"/>
                  <a:gd name="T21" fmla="*/ 28 h 50"/>
                  <a:gd name="T22" fmla="*/ 4 w 110"/>
                  <a:gd name="T23" fmla="*/ 28 h 50"/>
                  <a:gd name="T24" fmla="*/ 7 w 110"/>
                  <a:gd name="T25" fmla="*/ 25 h 50"/>
                  <a:gd name="T26" fmla="*/ 10 w 110"/>
                  <a:gd name="T27" fmla="*/ 13 h 50"/>
                  <a:gd name="T28" fmla="*/ 77 w 110"/>
                  <a:gd name="T29" fmla="*/ 50 h 50"/>
                  <a:gd name="T30" fmla="*/ 108 w 110"/>
                  <a:gd name="T31" fmla="*/ 44 h 50"/>
                  <a:gd name="T32" fmla="*/ 109 w 110"/>
                  <a:gd name="T33" fmla="*/ 40 h 50"/>
                  <a:gd name="T34" fmla="*/ 105 w 110"/>
                  <a:gd name="T3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50">
                    <a:moveTo>
                      <a:pt x="105" y="38"/>
                    </a:moveTo>
                    <a:cubicBezTo>
                      <a:pt x="96" y="42"/>
                      <a:pt x="86" y="44"/>
                      <a:pt x="77" y="44"/>
                    </a:cubicBezTo>
                    <a:cubicBezTo>
                      <a:pt x="51" y="44"/>
                      <a:pt x="28" y="30"/>
                      <a:pt x="15" y="9"/>
                    </a:cubicBezTo>
                    <a:cubicBezTo>
                      <a:pt x="27" y="13"/>
                      <a:pt x="27" y="13"/>
                      <a:pt x="27" y="13"/>
                    </a:cubicBezTo>
                    <a:cubicBezTo>
                      <a:pt x="29" y="14"/>
                      <a:pt x="31" y="13"/>
                      <a:pt x="31" y="11"/>
                    </a:cubicBezTo>
                    <a:cubicBezTo>
                      <a:pt x="32" y="10"/>
                      <a:pt x="31" y="8"/>
                      <a:pt x="29" y="7"/>
                    </a:cubicBezTo>
                    <a:cubicBezTo>
                      <a:pt x="11" y="0"/>
                      <a:pt x="11" y="0"/>
                      <a:pt x="11" y="0"/>
                    </a:cubicBezTo>
                    <a:cubicBezTo>
                      <a:pt x="10" y="0"/>
                      <a:pt x="9" y="0"/>
                      <a:pt x="8" y="0"/>
                    </a:cubicBezTo>
                    <a:cubicBezTo>
                      <a:pt x="7" y="0"/>
                      <a:pt x="6" y="1"/>
                      <a:pt x="6" y="2"/>
                    </a:cubicBezTo>
                    <a:cubicBezTo>
                      <a:pt x="0" y="24"/>
                      <a:pt x="0" y="24"/>
                      <a:pt x="0" y="24"/>
                    </a:cubicBezTo>
                    <a:cubicBezTo>
                      <a:pt x="0" y="26"/>
                      <a:pt x="1" y="27"/>
                      <a:pt x="3" y="28"/>
                    </a:cubicBezTo>
                    <a:cubicBezTo>
                      <a:pt x="3" y="28"/>
                      <a:pt x="3" y="28"/>
                      <a:pt x="4" y="28"/>
                    </a:cubicBezTo>
                    <a:cubicBezTo>
                      <a:pt x="5" y="28"/>
                      <a:pt x="6" y="27"/>
                      <a:pt x="7" y="25"/>
                    </a:cubicBezTo>
                    <a:cubicBezTo>
                      <a:pt x="10" y="13"/>
                      <a:pt x="10" y="13"/>
                      <a:pt x="10" y="13"/>
                    </a:cubicBezTo>
                    <a:cubicBezTo>
                      <a:pt x="24" y="36"/>
                      <a:pt x="50" y="50"/>
                      <a:pt x="77" y="50"/>
                    </a:cubicBezTo>
                    <a:cubicBezTo>
                      <a:pt x="87" y="50"/>
                      <a:pt x="98" y="48"/>
                      <a:pt x="108" y="44"/>
                    </a:cubicBezTo>
                    <a:cubicBezTo>
                      <a:pt x="109" y="43"/>
                      <a:pt x="110" y="41"/>
                      <a:pt x="109" y="40"/>
                    </a:cubicBezTo>
                    <a:cubicBezTo>
                      <a:pt x="109" y="38"/>
                      <a:pt x="107" y="37"/>
                      <a:pt x="105" y="3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Freeform 153"/>
              <p:cNvSpPr/>
              <p:nvPr/>
            </p:nvSpPr>
            <p:spPr bwMode="auto">
              <a:xfrm>
                <a:off x="8397571" y="3352799"/>
                <a:ext cx="312697" cy="149225"/>
              </a:xfrm>
              <a:custGeom>
                <a:avLst/>
                <a:gdLst>
                  <a:gd name="T0" fmla="*/ 5 w 109"/>
                  <a:gd name="T1" fmla="*/ 12 h 52"/>
                  <a:gd name="T2" fmla="*/ 31 w 109"/>
                  <a:gd name="T3" fmla="*/ 7 h 52"/>
                  <a:gd name="T4" fmla="*/ 93 w 109"/>
                  <a:gd name="T5" fmla="*/ 43 h 52"/>
                  <a:gd name="T6" fmla="*/ 82 w 109"/>
                  <a:gd name="T7" fmla="*/ 39 h 52"/>
                  <a:gd name="T8" fmla="*/ 78 w 109"/>
                  <a:gd name="T9" fmla="*/ 40 h 52"/>
                  <a:gd name="T10" fmla="*/ 79 w 109"/>
                  <a:gd name="T11" fmla="*/ 45 h 52"/>
                  <a:gd name="T12" fmla="*/ 98 w 109"/>
                  <a:gd name="T13" fmla="*/ 52 h 52"/>
                  <a:gd name="T14" fmla="*/ 99 w 109"/>
                  <a:gd name="T15" fmla="*/ 52 h 52"/>
                  <a:gd name="T16" fmla="*/ 101 w 109"/>
                  <a:gd name="T17" fmla="*/ 52 h 52"/>
                  <a:gd name="T18" fmla="*/ 102 w 109"/>
                  <a:gd name="T19" fmla="*/ 50 h 52"/>
                  <a:gd name="T20" fmla="*/ 108 w 109"/>
                  <a:gd name="T21" fmla="*/ 28 h 52"/>
                  <a:gd name="T22" fmla="*/ 106 w 109"/>
                  <a:gd name="T23" fmla="*/ 24 h 52"/>
                  <a:gd name="T24" fmla="*/ 102 w 109"/>
                  <a:gd name="T25" fmla="*/ 26 h 52"/>
                  <a:gd name="T26" fmla="*/ 98 w 109"/>
                  <a:gd name="T27" fmla="*/ 40 h 52"/>
                  <a:gd name="T28" fmla="*/ 31 w 109"/>
                  <a:gd name="T29" fmla="*/ 0 h 52"/>
                  <a:gd name="T30" fmla="*/ 3 w 109"/>
                  <a:gd name="T31" fmla="*/ 5 h 52"/>
                  <a:gd name="T32" fmla="*/ 1 w 109"/>
                  <a:gd name="T33" fmla="*/ 10 h 52"/>
                  <a:gd name="T34" fmla="*/ 5 w 109"/>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 h="52">
                    <a:moveTo>
                      <a:pt x="5" y="12"/>
                    </a:moveTo>
                    <a:cubicBezTo>
                      <a:pt x="13" y="8"/>
                      <a:pt x="22" y="7"/>
                      <a:pt x="31" y="7"/>
                    </a:cubicBezTo>
                    <a:cubicBezTo>
                      <a:pt x="56" y="7"/>
                      <a:pt x="80" y="21"/>
                      <a:pt x="93" y="43"/>
                    </a:cubicBezTo>
                    <a:cubicBezTo>
                      <a:pt x="82" y="39"/>
                      <a:pt x="82" y="39"/>
                      <a:pt x="82" y="39"/>
                    </a:cubicBezTo>
                    <a:cubicBezTo>
                      <a:pt x="80" y="38"/>
                      <a:pt x="78" y="39"/>
                      <a:pt x="78" y="40"/>
                    </a:cubicBezTo>
                    <a:cubicBezTo>
                      <a:pt x="77" y="42"/>
                      <a:pt x="78" y="44"/>
                      <a:pt x="79" y="45"/>
                    </a:cubicBezTo>
                    <a:cubicBezTo>
                      <a:pt x="98" y="52"/>
                      <a:pt x="98" y="52"/>
                      <a:pt x="98" y="52"/>
                    </a:cubicBezTo>
                    <a:cubicBezTo>
                      <a:pt x="98" y="52"/>
                      <a:pt x="99" y="52"/>
                      <a:pt x="99" y="52"/>
                    </a:cubicBezTo>
                    <a:cubicBezTo>
                      <a:pt x="100" y="52"/>
                      <a:pt x="100" y="52"/>
                      <a:pt x="101" y="52"/>
                    </a:cubicBezTo>
                    <a:cubicBezTo>
                      <a:pt x="102" y="51"/>
                      <a:pt x="102" y="51"/>
                      <a:pt x="102" y="50"/>
                    </a:cubicBezTo>
                    <a:cubicBezTo>
                      <a:pt x="108" y="28"/>
                      <a:pt x="108" y="28"/>
                      <a:pt x="108" y="28"/>
                    </a:cubicBezTo>
                    <a:cubicBezTo>
                      <a:pt x="109" y="26"/>
                      <a:pt x="108" y="25"/>
                      <a:pt x="106" y="24"/>
                    </a:cubicBezTo>
                    <a:cubicBezTo>
                      <a:pt x="104" y="24"/>
                      <a:pt x="102" y="25"/>
                      <a:pt x="102" y="26"/>
                    </a:cubicBezTo>
                    <a:cubicBezTo>
                      <a:pt x="98" y="40"/>
                      <a:pt x="98" y="40"/>
                      <a:pt x="98" y="40"/>
                    </a:cubicBezTo>
                    <a:cubicBezTo>
                      <a:pt x="84" y="15"/>
                      <a:pt x="59" y="0"/>
                      <a:pt x="31" y="0"/>
                    </a:cubicBezTo>
                    <a:cubicBezTo>
                      <a:pt x="21" y="0"/>
                      <a:pt x="12" y="2"/>
                      <a:pt x="3" y="5"/>
                    </a:cubicBezTo>
                    <a:cubicBezTo>
                      <a:pt x="1" y="6"/>
                      <a:pt x="0" y="8"/>
                      <a:pt x="1" y="10"/>
                    </a:cubicBezTo>
                    <a:cubicBezTo>
                      <a:pt x="2" y="11"/>
                      <a:pt x="4" y="12"/>
                      <a:pt x="5"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54"/>
              <p:cNvSpPr/>
              <p:nvPr/>
            </p:nvSpPr>
            <p:spPr bwMode="auto">
              <a:xfrm>
                <a:off x="8572174" y="3536950"/>
                <a:ext cx="207936" cy="276225"/>
              </a:xfrm>
              <a:custGeom>
                <a:avLst/>
                <a:gdLst>
                  <a:gd name="T0" fmla="*/ 66 w 72"/>
                  <a:gd name="T1" fmla="*/ 51 h 96"/>
                  <a:gd name="T2" fmla="*/ 72 w 72"/>
                  <a:gd name="T3" fmla="*/ 32 h 96"/>
                  <a:gd name="T4" fmla="*/ 41 w 72"/>
                  <a:gd name="T5" fmla="*/ 0 h 96"/>
                  <a:gd name="T6" fmla="*/ 41 w 72"/>
                  <a:gd name="T7" fmla="*/ 0 h 96"/>
                  <a:gd name="T8" fmla="*/ 41 w 72"/>
                  <a:gd name="T9" fmla="*/ 0 h 96"/>
                  <a:gd name="T10" fmla="*/ 41 w 72"/>
                  <a:gd name="T11" fmla="*/ 0 h 96"/>
                  <a:gd name="T12" fmla="*/ 41 w 72"/>
                  <a:gd name="T13" fmla="*/ 0 h 96"/>
                  <a:gd name="T14" fmla="*/ 7 w 72"/>
                  <a:gd name="T15" fmla="*/ 17 h 96"/>
                  <a:gd name="T16" fmla="*/ 4 w 72"/>
                  <a:gd name="T17" fmla="*/ 33 h 96"/>
                  <a:gd name="T18" fmla="*/ 3 w 72"/>
                  <a:gd name="T19" fmla="*/ 46 h 96"/>
                  <a:gd name="T20" fmla="*/ 1 w 72"/>
                  <a:gd name="T21" fmla="*/ 55 h 96"/>
                  <a:gd name="T22" fmla="*/ 4 w 72"/>
                  <a:gd name="T23" fmla="*/ 57 h 96"/>
                  <a:gd name="T24" fmla="*/ 8 w 72"/>
                  <a:gd name="T25" fmla="*/ 58 h 96"/>
                  <a:gd name="T26" fmla="*/ 9 w 72"/>
                  <a:gd name="T27" fmla="*/ 63 h 96"/>
                  <a:gd name="T28" fmla="*/ 13 w 72"/>
                  <a:gd name="T29" fmla="*/ 65 h 96"/>
                  <a:gd name="T30" fmla="*/ 10 w 72"/>
                  <a:gd name="T31" fmla="*/ 68 h 96"/>
                  <a:gd name="T32" fmla="*/ 13 w 72"/>
                  <a:gd name="T33" fmla="*/ 70 h 96"/>
                  <a:gd name="T34" fmla="*/ 13 w 72"/>
                  <a:gd name="T35" fmla="*/ 73 h 96"/>
                  <a:gd name="T36" fmla="*/ 16 w 72"/>
                  <a:gd name="T37" fmla="*/ 82 h 96"/>
                  <a:gd name="T38" fmla="*/ 28 w 72"/>
                  <a:gd name="T39" fmla="*/ 85 h 96"/>
                  <a:gd name="T40" fmla="*/ 31 w 72"/>
                  <a:gd name="T41" fmla="*/ 95 h 96"/>
                  <a:gd name="T42" fmla="*/ 31 w 72"/>
                  <a:gd name="T43" fmla="*/ 96 h 96"/>
                  <a:gd name="T44" fmla="*/ 56 w 72"/>
                  <a:gd name="T45" fmla="*/ 93 h 96"/>
                  <a:gd name="T46" fmla="*/ 59 w 72"/>
                  <a:gd name="T47" fmla="*/ 90 h 96"/>
                  <a:gd name="T48" fmla="*/ 58 w 72"/>
                  <a:gd name="T49" fmla="*/ 75 h 96"/>
                  <a:gd name="T50" fmla="*/ 66 w 72"/>
                  <a:gd name="T5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96">
                    <a:moveTo>
                      <a:pt x="66" y="51"/>
                    </a:moveTo>
                    <a:cubicBezTo>
                      <a:pt x="70" y="46"/>
                      <a:pt x="72" y="39"/>
                      <a:pt x="72" y="32"/>
                    </a:cubicBezTo>
                    <a:cubicBezTo>
                      <a:pt x="72" y="14"/>
                      <a:pt x="59" y="0"/>
                      <a:pt x="41" y="0"/>
                    </a:cubicBezTo>
                    <a:cubicBezTo>
                      <a:pt x="41" y="0"/>
                      <a:pt x="41" y="0"/>
                      <a:pt x="41" y="0"/>
                    </a:cubicBezTo>
                    <a:cubicBezTo>
                      <a:pt x="41" y="0"/>
                      <a:pt x="41" y="0"/>
                      <a:pt x="41" y="0"/>
                    </a:cubicBezTo>
                    <a:cubicBezTo>
                      <a:pt x="41" y="0"/>
                      <a:pt x="41" y="0"/>
                      <a:pt x="41" y="0"/>
                    </a:cubicBezTo>
                    <a:cubicBezTo>
                      <a:pt x="41" y="0"/>
                      <a:pt x="41" y="0"/>
                      <a:pt x="41" y="0"/>
                    </a:cubicBezTo>
                    <a:cubicBezTo>
                      <a:pt x="21" y="0"/>
                      <a:pt x="11" y="10"/>
                      <a:pt x="7" y="17"/>
                    </a:cubicBezTo>
                    <a:cubicBezTo>
                      <a:pt x="5" y="22"/>
                      <a:pt x="4" y="27"/>
                      <a:pt x="4" y="33"/>
                    </a:cubicBezTo>
                    <a:cubicBezTo>
                      <a:pt x="4" y="37"/>
                      <a:pt x="4" y="42"/>
                      <a:pt x="3" y="46"/>
                    </a:cubicBezTo>
                    <a:cubicBezTo>
                      <a:pt x="2" y="49"/>
                      <a:pt x="0" y="52"/>
                      <a:pt x="1" y="55"/>
                    </a:cubicBezTo>
                    <a:cubicBezTo>
                      <a:pt x="2" y="56"/>
                      <a:pt x="3" y="57"/>
                      <a:pt x="4" y="57"/>
                    </a:cubicBezTo>
                    <a:cubicBezTo>
                      <a:pt x="5" y="58"/>
                      <a:pt x="7" y="57"/>
                      <a:pt x="8" y="58"/>
                    </a:cubicBezTo>
                    <a:cubicBezTo>
                      <a:pt x="10" y="59"/>
                      <a:pt x="8" y="62"/>
                      <a:pt x="9" y="63"/>
                    </a:cubicBezTo>
                    <a:cubicBezTo>
                      <a:pt x="10" y="64"/>
                      <a:pt x="12" y="64"/>
                      <a:pt x="13" y="65"/>
                    </a:cubicBezTo>
                    <a:cubicBezTo>
                      <a:pt x="13" y="66"/>
                      <a:pt x="10" y="66"/>
                      <a:pt x="10" y="68"/>
                    </a:cubicBezTo>
                    <a:cubicBezTo>
                      <a:pt x="11" y="69"/>
                      <a:pt x="12" y="69"/>
                      <a:pt x="13" y="70"/>
                    </a:cubicBezTo>
                    <a:cubicBezTo>
                      <a:pt x="13" y="71"/>
                      <a:pt x="13" y="72"/>
                      <a:pt x="13" y="73"/>
                    </a:cubicBezTo>
                    <a:cubicBezTo>
                      <a:pt x="13" y="77"/>
                      <a:pt x="10" y="81"/>
                      <a:pt x="16" y="82"/>
                    </a:cubicBezTo>
                    <a:cubicBezTo>
                      <a:pt x="21" y="83"/>
                      <a:pt x="25" y="80"/>
                      <a:pt x="28" y="85"/>
                    </a:cubicBezTo>
                    <a:cubicBezTo>
                      <a:pt x="30" y="88"/>
                      <a:pt x="31" y="92"/>
                      <a:pt x="31" y="95"/>
                    </a:cubicBezTo>
                    <a:cubicBezTo>
                      <a:pt x="31" y="96"/>
                      <a:pt x="31" y="96"/>
                      <a:pt x="31" y="96"/>
                    </a:cubicBezTo>
                    <a:cubicBezTo>
                      <a:pt x="56" y="93"/>
                      <a:pt x="56" y="93"/>
                      <a:pt x="56" y="93"/>
                    </a:cubicBezTo>
                    <a:cubicBezTo>
                      <a:pt x="59" y="90"/>
                      <a:pt x="59" y="90"/>
                      <a:pt x="59" y="90"/>
                    </a:cubicBezTo>
                    <a:cubicBezTo>
                      <a:pt x="59" y="85"/>
                      <a:pt x="58" y="81"/>
                      <a:pt x="58" y="75"/>
                    </a:cubicBezTo>
                    <a:cubicBezTo>
                      <a:pt x="58" y="67"/>
                      <a:pt x="60" y="59"/>
                      <a:pt x="66" y="5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55"/>
              <p:cNvSpPr/>
              <p:nvPr/>
            </p:nvSpPr>
            <p:spPr bwMode="auto">
              <a:xfrm>
                <a:off x="8227730" y="3375025"/>
                <a:ext cx="206348" cy="276225"/>
              </a:xfrm>
              <a:custGeom>
                <a:avLst/>
                <a:gdLst>
                  <a:gd name="T0" fmla="*/ 14 w 72"/>
                  <a:gd name="T1" fmla="*/ 75 h 96"/>
                  <a:gd name="T2" fmla="*/ 14 w 72"/>
                  <a:gd name="T3" fmla="*/ 90 h 96"/>
                  <a:gd name="T4" fmla="*/ 17 w 72"/>
                  <a:gd name="T5" fmla="*/ 93 h 96"/>
                  <a:gd name="T6" fmla="*/ 42 w 72"/>
                  <a:gd name="T7" fmla="*/ 96 h 96"/>
                  <a:gd name="T8" fmla="*/ 42 w 72"/>
                  <a:gd name="T9" fmla="*/ 95 h 96"/>
                  <a:gd name="T10" fmla="*/ 44 w 72"/>
                  <a:gd name="T11" fmla="*/ 85 h 96"/>
                  <a:gd name="T12" fmla="*/ 57 w 72"/>
                  <a:gd name="T13" fmla="*/ 82 h 96"/>
                  <a:gd name="T14" fmla="*/ 60 w 72"/>
                  <a:gd name="T15" fmla="*/ 73 h 96"/>
                  <a:gd name="T16" fmla="*/ 60 w 72"/>
                  <a:gd name="T17" fmla="*/ 70 h 96"/>
                  <a:gd name="T18" fmla="*/ 62 w 72"/>
                  <a:gd name="T19" fmla="*/ 68 h 96"/>
                  <a:gd name="T20" fmla="*/ 59 w 72"/>
                  <a:gd name="T21" fmla="*/ 65 h 96"/>
                  <a:gd name="T22" fmla="*/ 63 w 72"/>
                  <a:gd name="T23" fmla="*/ 63 h 96"/>
                  <a:gd name="T24" fmla="*/ 65 w 72"/>
                  <a:gd name="T25" fmla="*/ 58 h 96"/>
                  <a:gd name="T26" fmla="*/ 69 w 72"/>
                  <a:gd name="T27" fmla="*/ 57 h 96"/>
                  <a:gd name="T28" fmla="*/ 72 w 72"/>
                  <a:gd name="T29" fmla="*/ 55 h 96"/>
                  <a:gd name="T30" fmla="*/ 70 w 72"/>
                  <a:gd name="T31" fmla="*/ 46 h 96"/>
                  <a:gd name="T32" fmla="*/ 68 w 72"/>
                  <a:gd name="T33" fmla="*/ 33 h 96"/>
                  <a:gd name="T34" fmla="*/ 65 w 72"/>
                  <a:gd name="T35" fmla="*/ 17 h 96"/>
                  <a:gd name="T36" fmla="*/ 32 w 72"/>
                  <a:gd name="T37" fmla="*/ 0 h 96"/>
                  <a:gd name="T38" fmla="*/ 32 w 72"/>
                  <a:gd name="T39" fmla="*/ 0 h 96"/>
                  <a:gd name="T40" fmla="*/ 32 w 72"/>
                  <a:gd name="T41" fmla="*/ 0 h 96"/>
                  <a:gd name="T42" fmla="*/ 31 w 72"/>
                  <a:gd name="T43" fmla="*/ 0 h 96"/>
                  <a:gd name="T44" fmla="*/ 31 w 72"/>
                  <a:gd name="T45" fmla="*/ 0 h 96"/>
                  <a:gd name="T46" fmla="*/ 0 w 72"/>
                  <a:gd name="T47" fmla="*/ 32 h 96"/>
                  <a:gd name="T48" fmla="*/ 7 w 72"/>
                  <a:gd name="T49" fmla="*/ 51 h 96"/>
                  <a:gd name="T50" fmla="*/ 7 w 72"/>
                  <a:gd name="T51" fmla="*/ 51 h 96"/>
                  <a:gd name="T52" fmla="*/ 14 w 72"/>
                  <a:gd name="T53"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96">
                    <a:moveTo>
                      <a:pt x="14" y="75"/>
                    </a:moveTo>
                    <a:cubicBezTo>
                      <a:pt x="14" y="80"/>
                      <a:pt x="14" y="85"/>
                      <a:pt x="14" y="90"/>
                    </a:cubicBezTo>
                    <a:cubicBezTo>
                      <a:pt x="17" y="93"/>
                      <a:pt x="17" y="93"/>
                      <a:pt x="17" y="93"/>
                    </a:cubicBezTo>
                    <a:cubicBezTo>
                      <a:pt x="42" y="96"/>
                      <a:pt x="42" y="96"/>
                      <a:pt x="42" y="96"/>
                    </a:cubicBezTo>
                    <a:cubicBezTo>
                      <a:pt x="42" y="95"/>
                      <a:pt x="42" y="95"/>
                      <a:pt x="42" y="95"/>
                    </a:cubicBezTo>
                    <a:cubicBezTo>
                      <a:pt x="42" y="92"/>
                      <a:pt x="42" y="88"/>
                      <a:pt x="44" y="85"/>
                    </a:cubicBezTo>
                    <a:cubicBezTo>
                      <a:pt x="47" y="80"/>
                      <a:pt x="52" y="83"/>
                      <a:pt x="57" y="82"/>
                    </a:cubicBezTo>
                    <a:cubicBezTo>
                      <a:pt x="63" y="81"/>
                      <a:pt x="60" y="77"/>
                      <a:pt x="60" y="73"/>
                    </a:cubicBezTo>
                    <a:cubicBezTo>
                      <a:pt x="60" y="72"/>
                      <a:pt x="60" y="71"/>
                      <a:pt x="60" y="70"/>
                    </a:cubicBezTo>
                    <a:cubicBezTo>
                      <a:pt x="60" y="69"/>
                      <a:pt x="62" y="69"/>
                      <a:pt x="62" y="68"/>
                    </a:cubicBezTo>
                    <a:cubicBezTo>
                      <a:pt x="63" y="66"/>
                      <a:pt x="60" y="66"/>
                      <a:pt x="59" y="65"/>
                    </a:cubicBezTo>
                    <a:cubicBezTo>
                      <a:pt x="60" y="64"/>
                      <a:pt x="63" y="64"/>
                      <a:pt x="63" y="63"/>
                    </a:cubicBezTo>
                    <a:cubicBezTo>
                      <a:pt x="65" y="62"/>
                      <a:pt x="63" y="59"/>
                      <a:pt x="65" y="58"/>
                    </a:cubicBezTo>
                    <a:cubicBezTo>
                      <a:pt x="65" y="57"/>
                      <a:pt x="68" y="58"/>
                      <a:pt x="69" y="57"/>
                    </a:cubicBezTo>
                    <a:cubicBezTo>
                      <a:pt x="70" y="57"/>
                      <a:pt x="71" y="56"/>
                      <a:pt x="72" y="55"/>
                    </a:cubicBezTo>
                    <a:cubicBezTo>
                      <a:pt x="72" y="52"/>
                      <a:pt x="70" y="49"/>
                      <a:pt x="70" y="46"/>
                    </a:cubicBezTo>
                    <a:cubicBezTo>
                      <a:pt x="69" y="42"/>
                      <a:pt x="68" y="37"/>
                      <a:pt x="68" y="33"/>
                    </a:cubicBezTo>
                    <a:cubicBezTo>
                      <a:pt x="68" y="27"/>
                      <a:pt x="68" y="22"/>
                      <a:pt x="65" y="17"/>
                    </a:cubicBezTo>
                    <a:cubicBezTo>
                      <a:pt x="61" y="10"/>
                      <a:pt x="51" y="0"/>
                      <a:pt x="32" y="0"/>
                    </a:cubicBezTo>
                    <a:cubicBezTo>
                      <a:pt x="32" y="0"/>
                      <a:pt x="32" y="0"/>
                      <a:pt x="32" y="0"/>
                    </a:cubicBezTo>
                    <a:cubicBezTo>
                      <a:pt x="32" y="0"/>
                      <a:pt x="32" y="0"/>
                      <a:pt x="32" y="0"/>
                    </a:cubicBezTo>
                    <a:cubicBezTo>
                      <a:pt x="32" y="0"/>
                      <a:pt x="31" y="0"/>
                      <a:pt x="31" y="0"/>
                    </a:cubicBezTo>
                    <a:cubicBezTo>
                      <a:pt x="31" y="0"/>
                      <a:pt x="31" y="0"/>
                      <a:pt x="31" y="0"/>
                    </a:cubicBezTo>
                    <a:cubicBezTo>
                      <a:pt x="14" y="0"/>
                      <a:pt x="0" y="14"/>
                      <a:pt x="0" y="32"/>
                    </a:cubicBezTo>
                    <a:cubicBezTo>
                      <a:pt x="0" y="39"/>
                      <a:pt x="3" y="46"/>
                      <a:pt x="7" y="51"/>
                    </a:cubicBezTo>
                    <a:cubicBezTo>
                      <a:pt x="7" y="51"/>
                      <a:pt x="7" y="51"/>
                      <a:pt x="7" y="51"/>
                    </a:cubicBezTo>
                    <a:cubicBezTo>
                      <a:pt x="13" y="59"/>
                      <a:pt x="14" y="67"/>
                      <a:pt x="14" y="7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5" name="矩形 34"/>
            <p:cNvSpPr/>
            <p:nvPr/>
          </p:nvSpPr>
          <p:spPr>
            <a:xfrm>
              <a:off x="9860744" y="3590443"/>
              <a:ext cx="761747" cy="369332"/>
            </a:xfrm>
            <a:prstGeom prst="rect">
              <a:avLst/>
            </a:prstGeom>
          </p:spPr>
          <p:txBody>
            <a:bodyPr wrap="none">
              <a:spAutoFit/>
            </a:bodyPr>
            <a:lstStyle/>
            <a:p>
              <a:r>
                <a:rPr lang="zh-CN" altLang="en-US" dirty="0" smtClean="0">
                  <a:latin typeface="汉仪综艺体简" panose="02010609000101010101" pitchFamily="49" charset="-122"/>
                  <a:ea typeface="汉仪综艺体简" panose="02010609000101010101" pitchFamily="49" charset="-122"/>
                </a:rPr>
                <a:t>标 题</a:t>
              </a:r>
              <a:endParaRPr lang="zh-CN" altLang="en-US" dirty="0">
                <a:latin typeface="汉仪综艺体简" panose="02010609000101010101" pitchFamily="49" charset="-122"/>
                <a:ea typeface="汉仪综艺体简" panose="02010609000101010101" pitchFamily="49" charset="-122"/>
              </a:endParaRPr>
            </a:p>
          </p:txBody>
        </p:sp>
      </p:grpSp>
      <p:sp>
        <p:nvSpPr>
          <p:cNvPr id="40" name="矩形 39"/>
          <p:cNvSpPr/>
          <p:nvPr/>
        </p:nvSpPr>
        <p:spPr>
          <a:xfrm>
            <a:off x="666750" y="444070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2" name="矩形 41"/>
          <p:cNvSpPr/>
          <p:nvPr/>
        </p:nvSpPr>
        <p:spPr>
          <a:xfrm>
            <a:off x="3687888" y="4433583"/>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3" name="矩形 42"/>
          <p:cNvSpPr/>
          <p:nvPr/>
        </p:nvSpPr>
        <p:spPr>
          <a:xfrm>
            <a:off x="6555609" y="454033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4" name="矩形 43"/>
          <p:cNvSpPr/>
          <p:nvPr/>
        </p:nvSpPr>
        <p:spPr>
          <a:xfrm>
            <a:off x="9423330" y="4433582"/>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grpSp>
        <p:nvGrpSpPr>
          <p:cNvPr id="45" name="组合 44"/>
          <p:cNvGrpSpPr/>
          <p:nvPr/>
        </p:nvGrpSpPr>
        <p:grpSpPr>
          <a:xfrm>
            <a:off x="1461475" y="358834"/>
            <a:ext cx="1555815" cy="1133815"/>
            <a:chOff x="0" y="0"/>
            <a:chExt cx="2143506" cy="1562100"/>
          </a:xfrm>
        </p:grpSpPr>
        <p:sp>
          <p:nvSpPr>
            <p:cNvPr id="46" name="等腰三角形 4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5" name="组合 4"/>
          <p:cNvGrpSpPr/>
          <p:nvPr/>
        </p:nvGrpSpPr>
        <p:grpSpPr>
          <a:xfrm>
            <a:off x="1461475" y="358834"/>
            <a:ext cx="1555815" cy="1133815"/>
            <a:chOff x="0" y="0"/>
            <a:chExt cx="2143506" cy="1562100"/>
          </a:xfrm>
        </p:grpSpPr>
        <p:sp>
          <p:nvSpPr>
            <p:cNvPr id="6" name="等腰三角形 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饼形 9"/>
          <p:cNvSpPr/>
          <p:nvPr/>
        </p:nvSpPr>
        <p:spPr>
          <a:xfrm rot="5400000">
            <a:off x="1843150" y="3003550"/>
            <a:ext cx="2597150" cy="2597150"/>
          </a:xfrm>
          <a:prstGeom prst="pie">
            <a:avLst>
              <a:gd name="adj1" fmla="val 5419303"/>
              <a:gd name="adj2" fmla="val 1620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rot="16200000">
            <a:off x="4663609" y="3003548"/>
            <a:ext cx="2597150" cy="2597150"/>
          </a:xfrm>
          <a:prstGeom prst="pie">
            <a:avLst>
              <a:gd name="adj1" fmla="val 5419303"/>
              <a:gd name="adj2" fmla="val 162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饼形 11"/>
          <p:cNvSpPr/>
          <p:nvPr/>
        </p:nvSpPr>
        <p:spPr>
          <a:xfrm rot="5400000">
            <a:off x="7506378" y="3098755"/>
            <a:ext cx="2597150" cy="2597150"/>
          </a:xfrm>
          <a:prstGeom prst="pie">
            <a:avLst>
              <a:gd name="adj1" fmla="val 5419303"/>
              <a:gd name="adj2" fmla="val 1620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1687594" y="2847993"/>
            <a:ext cx="8571490" cy="3003468"/>
            <a:chOff x="1687594" y="2847993"/>
            <a:chExt cx="8571490" cy="3003468"/>
          </a:xfrm>
        </p:grpSpPr>
        <p:sp>
          <p:nvSpPr>
            <p:cNvPr id="22" name="空心弧 21"/>
            <p:cNvSpPr/>
            <p:nvPr/>
          </p:nvSpPr>
          <p:spPr>
            <a:xfrm>
              <a:off x="1687594" y="2847993"/>
              <a:ext cx="2908261" cy="2908261"/>
            </a:xfrm>
            <a:prstGeom prst="blockArc">
              <a:avLst>
                <a:gd name="adj1" fmla="val 10840128"/>
                <a:gd name="adj2" fmla="val 21589519"/>
                <a:gd name="adj3" fmla="val 2334"/>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空心弧 22"/>
            <p:cNvSpPr/>
            <p:nvPr/>
          </p:nvSpPr>
          <p:spPr>
            <a:xfrm rot="10800000">
              <a:off x="4519209" y="2847993"/>
              <a:ext cx="2908261" cy="2908261"/>
            </a:xfrm>
            <a:prstGeom prst="blockArc">
              <a:avLst>
                <a:gd name="adj1" fmla="val 10840128"/>
                <a:gd name="adj2" fmla="val 21589519"/>
                <a:gd name="adj3" fmla="val 2334"/>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23"/>
            <p:cNvSpPr/>
            <p:nvPr/>
          </p:nvSpPr>
          <p:spPr>
            <a:xfrm>
              <a:off x="7350823" y="2943200"/>
              <a:ext cx="2908261" cy="2908261"/>
            </a:xfrm>
            <a:prstGeom prst="blockArc">
              <a:avLst>
                <a:gd name="adj1" fmla="val 10840128"/>
                <a:gd name="adj2" fmla="val 21589519"/>
                <a:gd name="adj3" fmla="val 233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6" name="组合 25"/>
          <p:cNvGrpSpPr/>
          <p:nvPr/>
        </p:nvGrpSpPr>
        <p:grpSpPr>
          <a:xfrm flipH="1">
            <a:off x="2885749" y="3164999"/>
            <a:ext cx="478658" cy="554038"/>
            <a:chOff x="3157296" y="3034666"/>
            <a:chExt cx="414284" cy="554038"/>
          </a:xfrm>
          <a:solidFill>
            <a:schemeClr val="bg1"/>
          </a:solidFill>
        </p:grpSpPr>
        <p:sp>
          <p:nvSpPr>
            <p:cNvPr id="27"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8"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9" name="组合 28"/>
          <p:cNvGrpSpPr/>
          <p:nvPr/>
        </p:nvGrpSpPr>
        <p:grpSpPr>
          <a:xfrm>
            <a:off x="5700324" y="4394200"/>
            <a:ext cx="546029" cy="552450"/>
            <a:chOff x="5824572" y="2611437"/>
            <a:chExt cx="546029" cy="552450"/>
          </a:xfrm>
          <a:solidFill>
            <a:schemeClr val="bg1"/>
          </a:solidFill>
        </p:grpSpPr>
        <p:sp>
          <p:nvSpPr>
            <p:cNvPr id="30"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4" name="组合 33"/>
          <p:cNvGrpSpPr/>
          <p:nvPr/>
        </p:nvGrpSpPr>
        <p:grpSpPr>
          <a:xfrm>
            <a:off x="8610168" y="3245962"/>
            <a:ext cx="466217" cy="473075"/>
            <a:chOff x="5821398" y="3694112"/>
            <a:chExt cx="544442" cy="552451"/>
          </a:xfrm>
          <a:solidFill>
            <a:schemeClr val="bg1"/>
          </a:solidFill>
        </p:grpSpPr>
        <p:sp>
          <p:nvSpPr>
            <p:cNvPr id="35"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37" name="文本框 36"/>
          <p:cNvSpPr txBox="1"/>
          <p:nvPr/>
        </p:nvSpPr>
        <p:spPr>
          <a:xfrm>
            <a:off x="2724675" y="3785713"/>
            <a:ext cx="1640823" cy="461665"/>
          </a:xfrm>
          <a:prstGeom prst="rect">
            <a:avLst/>
          </a:prstGeom>
          <a:noFill/>
        </p:spPr>
        <p:txBody>
          <a:bodyPr wrap="square" rtlCol="0">
            <a:spAutoFit/>
          </a:bodyPr>
          <a:lstStyle/>
          <a:p>
            <a:r>
              <a:rPr lang="en-US" altLang="zh-CN" sz="2400" dirty="0" smtClean="0">
                <a:solidFill>
                  <a:schemeClr val="bg1"/>
                </a:solidFill>
                <a:latin typeface="DFPLiHei-Bd" panose="020B0700000000000000" pitchFamily="34" charset="-120"/>
                <a:ea typeface="DFPLiHei-Bd" panose="020B0700000000000000" pitchFamily="34" charset="-120"/>
              </a:rPr>
              <a:t>5000</a:t>
            </a:r>
            <a:endParaRPr lang="zh-CN" altLang="en-US" sz="2400" dirty="0">
              <a:solidFill>
                <a:schemeClr val="bg1"/>
              </a:solidFill>
              <a:latin typeface="DFPLiHei-Bd" panose="020B0700000000000000" pitchFamily="34" charset="-120"/>
              <a:ea typeface="DFPLiHei-Bd" panose="020B0700000000000000" pitchFamily="34" charset="-120"/>
            </a:endParaRPr>
          </a:p>
        </p:txBody>
      </p:sp>
      <p:sp>
        <p:nvSpPr>
          <p:cNvPr id="38" name="文本框 37"/>
          <p:cNvSpPr txBox="1"/>
          <p:nvPr/>
        </p:nvSpPr>
        <p:spPr>
          <a:xfrm>
            <a:off x="5709999" y="5041857"/>
            <a:ext cx="1640823" cy="461665"/>
          </a:xfrm>
          <a:prstGeom prst="rect">
            <a:avLst/>
          </a:prstGeom>
          <a:noFill/>
        </p:spPr>
        <p:txBody>
          <a:bodyPr wrap="square" rtlCol="0">
            <a:spAutoFit/>
          </a:bodyPr>
          <a:lstStyle>
            <a:defPPr>
              <a:defRPr lang="zh-CN"/>
            </a:defPPr>
            <a:lvl1pPr>
              <a:defRPr sz="2400">
                <a:solidFill>
                  <a:schemeClr val="bg1"/>
                </a:solidFill>
                <a:latin typeface="DFPLiHei-Bd" panose="020B0700000000000000" pitchFamily="34" charset="-120"/>
                <a:ea typeface="DFPLiHei-Bd" panose="020B0700000000000000" pitchFamily="34" charset="-120"/>
              </a:defRPr>
            </a:lvl1pPr>
          </a:lstStyle>
          <a:p>
            <a:r>
              <a:rPr lang="en-US" altLang="zh-CN" dirty="0"/>
              <a:t>87%</a:t>
            </a:r>
            <a:endParaRPr lang="zh-CN" altLang="en-US" dirty="0"/>
          </a:p>
        </p:txBody>
      </p:sp>
      <p:sp>
        <p:nvSpPr>
          <p:cNvPr id="39" name="文本框 38"/>
          <p:cNvSpPr txBox="1"/>
          <p:nvPr/>
        </p:nvSpPr>
        <p:spPr>
          <a:xfrm>
            <a:off x="8374904" y="3874592"/>
            <a:ext cx="1640823" cy="461665"/>
          </a:xfrm>
          <a:prstGeom prst="rect">
            <a:avLst/>
          </a:prstGeom>
          <a:noFill/>
        </p:spPr>
        <p:txBody>
          <a:bodyPr wrap="square" rtlCol="0">
            <a:spAutoFit/>
          </a:bodyPr>
          <a:lstStyle>
            <a:defPPr>
              <a:defRPr lang="zh-CN"/>
            </a:defPPr>
            <a:lvl1pPr>
              <a:defRPr sz="2400">
                <a:solidFill>
                  <a:schemeClr val="bg1"/>
                </a:solidFill>
                <a:latin typeface="DFPLiHei-Bd" panose="020B0700000000000000" pitchFamily="34" charset="-120"/>
                <a:ea typeface="DFPLiHei-Bd" panose="020B0700000000000000" pitchFamily="34" charset="-120"/>
              </a:defRPr>
            </a:lvl1pPr>
          </a:lstStyle>
          <a:p>
            <a:r>
              <a:rPr lang="en-US" altLang="zh-CN" dirty="0"/>
              <a:t>10000</a:t>
            </a:r>
            <a:endParaRPr lang="zh-CN" altLang="en-US" dirty="0"/>
          </a:p>
        </p:txBody>
      </p:sp>
      <p:sp>
        <p:nvSpPr>
          <p:cNvPr id="40" name="矩形 39"/>
          <p:cNvSpPr/>
          <p:nvPr/>
        </p:nvSpPr>
        <p:spPr>
          <a:xfrm>
            <a:off x="1937992" y="4429125"/>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1" name="矩形 40"/>
          <p:cNvSpPr/>
          <p:nvPr/>
        </p:nvSpPr>
        <p:spPr>
          <a:xfrm>
            <a:off x="4608545" y="2957014"/>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42" name="矩形 41"/>
          <p:cNvSpPr/>
          <p:nvPr/>
        </p:nvSpPr>
        <p:spPr>
          <a:xfrm>
            <a:off x="7583823" y="4476431"/>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2560320"/>
            <a:ext cx="5516880" cy="716280"/>
          </a:xfrm>
          <a:prstGeom prst="rect">
            <a:avLst/>
          </a:prstGeom>
          <a:solidFill>
            <a:schemeClr val="bg1">
              <a:lumMod val="75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0" y="3279140"/>
            <a:ext cx="5516880" cy="716280"/>
          </a:xfrm>
          <a:prstGeom prst="rect">
            <a:avLst/>
          </a:pr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3997960"/>
            <a:ext cx="5516880" cy="716280"/>
          </a:xfrm>
          <a:prstGeom prst="rect">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0" y="4695826"/>
            <a:ext cx="5516880" cy="716280"/>
          </a:xfrm>
          <a:prstGeom prst="rect">
            <a:avLst/>
          </a:prstGeom>
          <a:solidFill>
            <a:schemeClr val="tx1">
              <a:lumMod val="65000"/>
              <a:lumOff val="3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flipH="1">
            <a:off x="237622" y="2641441"/>
            <a:ext cx="478658" cy="554038"/>
            <a:chOff x="3157296" y="3034666"/>
            <a:chExt cx="414284" cy="554038"/>
          </a:xfrm>
          <a:solidFill>
            <a:schemeClr val="bg1"/>
          </a:solidFill>
        </p:grpSpPr>
        <p:sp>
          <p:nvSpPr>
            <p:cNvPr id="8"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9"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2" name="组合 11"/>
          <p:cNvGrpSpPr/>
          <p:nvPr/>
        </p:nvGrpSpPr>
        <p:grpSpPr>
          <a:xfrm>
            <a:off x="237622" y="3361055"/>
            <a:ext cx="546029" cy="552450"/>
            <a:chOff x="5824572" y="2611437"/>
            <a:chExt cx="546029" cy="552450"/>
          </a:xfrm>
          <a:solidFill>
            <a:schemeClr val="bg1"/>
          </a:solidFill>
        </p:grpSpPr>
        <p:sp>
          <p:nvSpPr>
            <p:cNvPr id="14"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 name="组合 19"/>
          <p:cNvGrpSpPr/>
          <p:nvPr/>
        </p:nvGrpSpPr>
        <p:grpSpPr>
          <a:xfrm>
            <a:off x="234894" y="4157663"/>
            <a:ext cx="466217" cy="473075"/>
            <a:chOff x="5821398" y="3694112"/>
            <a:chExt cx="544442" cy="552451"/>
          </a:xfrm>
          <a:solidFill>
            <a:schemeClr val="bg1"/>
          </a:solidFill>
        </p:grpSpPr>
        <p:sp>
          <p:nvSpPr>
            <p:cNvPr id="22"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6" name="组合 25"/>
          <p:cNvGrpSpPr/>
          <p:nvPr/>
        </p:nvGrpSpPr>
        <p:grpSpPr>
          <a:xfrm>
            <a:off x="220161" y="4855528"/>
            <a:ext cx="552380" cy="460376"/>
            <a:chOff x="8227730" y="3352799"/>
            <a:chExt cx="552380" cy="460376"/>
          </a:xfrm>
          <a:solidFill>
            <a:schemeClr val="bg1"/>
          </a:solidFill>
        </p:grpSpPr>
        <p:sp>
          <p:nvSpPr>
            <p:cNvPr id="28" name="Freeform 152"/>
            <p:cNvSpPr/>
            <p:nvPr/>
          </p:nvSpPr>
          <p:spPr bwMode="auto">
            <a:xfrm>
              <a:off x="8264238" y="3657600"/>
              <a:ext cx="317459" cy="144463"/>
            </a:xfrm>
            <a:custGeom>
              <a:avLst/>
              <a:gdLst>
                <a:gd name="T0" fmla="*/ 105 w 110"/>
                <a:gd name="T1" fmla="*/ 38 h 50"/>
                <a:gd name="T2" fmla="*/ 77 w 110"/>
                <a:gd name="T3" fmla="*/ 44 h 50"/>
                <a:gd name="T4" fmla="*/ 15 w 110"/>
                <a:gd name="T5" fmla="*/ 9 h 50"/>
                <a:gd name="T6" fmla="*/ 27 w 110"/>
                <a:gd name="T7" fmla="*/ 13 h 50"/>
                <a:gd name="T8" fmla="*/ 31 w 110"/>
                <a:gd name="T9" fmla="*/ 11 h 50"/>
                <a:gd name="T10" fmla="*/ 29 w 110"/>
                <a:gd name="T11" fmla="*/ 7 h 50"/>
                <a:gd name="T12" fmla="*/ 11 w 110"/>
                <a:gd name="T13" fmla="*/ 0 h 50"/>
                <a:gd name="T14" fmla="*/ 8 w 110"/>
                <a:gd name="T15" fmla="*/ 0 h 50"/>
                <a:gd name="T16" fmla="*/ 6 w 110"/>
                <a:gd name="T17" fmla="*/ 2 h 50"/>
                <a:gd name="T18" fmla="*/ 0 w 110"/>
                <a:gd name="T19" fmla="*/ 24 h 50"/>
                <a:gd name="T20" fmla="*/ 3 w 110"/>
                <a:gd name="T21" fmla="*/ 28 h 50"/>
                <a:gd name="T22" fmla="*/ 4 w 110"/>
                <a:gd name="T23" fmla="*/ 28 h 50"/>
                <a:gd name="T24" fmla="*/ 7 w 110"/>
                <a:gd name="T25" fmla="*/ 25 h 50"/>
                <a:gd name="T26" fmla="*/ 10 w 110"/>
                <a:gd name="T27" fmla="*/ 13 h 50"/>
                <a:gd name="T28" fmla="*/ 77 w 110"/>
                <a:gd name="T29" fmla="*/ 50 h 50"/>
                <a:gd name="T30" fmla="*/ 108 w 110"/>
                <a:gd name="T31" fmla="*/ 44 h 50"/>
                <a:gd name="T32" fmla="*/ 109 w 110"/>
                <a:gd name="T33" fmla="*/ 40 h 50"/>
                <a:gd name="T34" fmla="*/ 105 w 110"/>
                <a:gd name="T3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50">
                  <a:moveTo>
                    <a:pt x="105" y="38"/>
                  </a:moveTo>
                  <a:cubicBezTo>
                    <a:pt x="96" y="42"/>
                    <a:pt x="86" y="44"/>
                    <a:pt x="77" y="44"/>
                  </a:cubicBezTo>
                  <a:cubicBezTo>
                    <a:pt x="51" y="44"/>
                    <a:pt x="28" y="30"/>
                    <a:pt x="15" y="9"/>
                  </a:cubicBezTo>
                  <a:cubicBezTo>
                    <a:pt x="27" y="13"/>
                    <a:pt x="27" y="13"/>
                    <a:pt x="27" y="13"/>
                  </a:cubicBezTo>
                  <a:cubicBezTo>
                    <a:pt x="29" y="14"/>
                    <a:pt x="31" y="13"/>
                    <a:pt x="31" y="11"/>
                  </a:cubicBezTo>
                  <a:cubicBezTo>
                    <a:pt x="32" y="10"/>
                    <a:pt x="31" y="8"/>
                    <a:pt x="29" y="7"/>
                  </a:cubicBezTo>
                  <a:cubicBezTo>
                    <a:pt x="11" y="0"/>
                    <a:pt x="11" y="0"/>
                    <a:pt x="11" y="0"/>
                  </a:cubicBezTo>
                  <a:cubicBezTo>
                    <a:pt x="10" y="0"/>
                    <a:pt x="9" y="0"/>
                    <a:pt x="8" y="0"/>
                  </a:cubicBezTo>
                  <a:cubicBezTo>
                    <a:pt x="7" y="0"/>
                    <a:pt x="6" y="1"/>
                    <a:pt x="6" y="2"/>
                  </a:cubicBezTo>
                  <a:cubicBezTo>
                    <a:pt x="0" y="24"/>
                    <a:pt x="0" y="24"/>
                    <a:pt x="0" y="24"/>
                  </a:cubicBezTo>
                  <a:cubicBezTo>
                    <a:pt x="0" y="26"/>
                    <a:pt x="1" y="27"/>
                    <a:pt x="3" y="28"/>
                  </a:cubicBezTo>
                  <a:cubicBezTo>
                    <a:pt x="3" y="28"/>
                    <a:pt x="3" y="28"/>
                    <a:pt x="4" y="28"/>
                  </a:cubicBezTo>
                  <a:cubicBezTo>
                    <a:pt x="5" y="28"/>
                    <a:pt x="6" y="27"/>
                    <a:pt x="7" y="25"/>
                  </a:cubicBezTo>
                  <a:cubicBezTo>
                    <a:pt x="10" y="13"/>
                    <a:pt x="10" y="13"/>
                    <a:pt x="10" y="13"/>
                  </a:cubicBezTo>
                  <a:cubicBezTo>
                    <a:pt x="24" y="36"/>
                    <a:pt x="50" y="50"/>
                    <a:pt x="77" y="50"/>
                  </a:cubicBezTo>
                  <a:cubicBezTo>
                    <a:pt x="87" y="50"/>
                    <a:pt x="98" y="48"/>
                    <a:pt x="108" y="44"/>
                  </a:cubicBezTo>
                  <a:cubicBezTo>
                    <a:pt x="109" y="43"/>
                    <a:pt x="110" y="41"/>
                    <a:pt x="109" y="40"/>
                  </a:cubicBezTo>
                  <a:cubicBezTo>
                    <a:pt x="109" y="38"/>
                    <a:pt x="107" y="37"/>
                    <a:pt x="105" y="3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53"/>
            <p:cNvSpPr/>
            <p:nvPr/>
          </p:nvSpPr>
          <p:spPr bwMode="auto">
            <a:xfrm>
              <a:off x="8397571" y="3352799"/>
              <a:ext cx="312697" cy="149225"/>
            </a:xfrm>
            <a:custGeom>
              <a:avLst/>
              <a:gdLst>
                <a:gd name="T0" fmla="*/ 5 w 109"/>
                <a:gd name="T1" fmla="*/ 12 h 52"/>
                <a:gd name="T2" fmla="*/ 31 w 109"/>
                <a:gd name="T3" fmla="*/ 7 h 52"/>
                <a:gd name="T4" fmla="*/ 93 w 109"/>
                <a:gd name="T5" fmla="*/ 43 h 52"/>
                <a:gd name="T6" fmla="*/ 82 w 109"/>
                <a:gd name="T7" fmla="*/ 39 h 52"/>
                <a:gd name="T8" fmla="*/ 78 w 109"/>
                <a:gd name="T9" fmla="*/ 40 h 52"/>
                <a:gd name="T10" fmla="*/ 79 w 109"/>
                <a:gd name="T11" fmla="*/ 45 h 52"/>
                <a:gd name="T12" fmla="*/ 98 w 109"/>
                <a:gd name="T13" fmla="*/ 52 h 52"/>
                <a:gd name="T14" fmla="*/ 99 w 109"/>
                <a:gd name="T15" fmla="*/ 52 h 52"/>
                <a:gd name="T16" fmla="*/ 101 w 109"/>
                <a:gd name="T17" fmla="*/ 52 h 52"/>
                <a:gd name="T18" fmla="*/ 102 w 109"/>
                <a:gd name="T19" fmla="*/ 50 h 52"/>
                <a:gd name="T20" fmla="*/ 108 w 109"/>
                <a:gd name="T21" fmla="*/ 28 h 52"/>
                <a:gd name="T22" fmla="*/ 106 w 109"/>
                <a:gd name="T23" fmla="*/ 24 h 52"/>
                <a:gd name="T24" fmla="*/ 102 w 109"/>
                <a:gd name="T25" fmla="*/ 26 h 52"/>
                <a:gd name="T26" fmla="*/ 98 w 109"/>
                <a:gd name="T27" fmla="*/ 40 h 52"/>
                <a:gd name="T28" fmla="*/ 31 w 109"/>
                <a:gd name="T29" fmla="*/ 0 h 52"/>
                <a:gd name="T30" fmla="*/ 3 w 109"/>
                <a:gd name="T31" fmla="*/ 5 h 52"/>
                <a:gd name="T32" fmla="*/ 1 w 109"/>
                <a:gd name="T33" fmla="*/ 10 h 52"/>
                <a:gd name="T34" fmla="*/ 5 w 109"/>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 h="52">
                  <a:moveTo>
                    <a:pt x="5" y="12"/>
                  </a:moveTo>
                  <a:cubicBezTo>
                    <a:pt x="13" y="8"/>
                    <a:pt x="22" y="7"/>
                    <a:pt x="31" y="7"/>
                  </a:cubicBezTo>
                  <a:cubicBezTo>
                    <a:pt x="56" y="7"/>
                    <a:pt x="80" y="21"/>
                    <a:pt x="93" y="43"/>
                  </a:cubicBezTo>
                  <a:cubicBezTo>
                    <a:pt x="82" y="39"/>
                    <a:pt x="82" y="39"/>
                    <a:pt x="82" y="39"/>
                  </a:cubicBezTo>
                  <a:cubicBezTo>
                    <a:pt x="80" y="38"/>
                    <a:pt x="78" y="39"/>
                    <a:pt x="78" y="40"/>
                  </a:cubicBezTo>
                  <a:cubicBezTo>
                    <a:pt x="77" y="42"/>
                    <a:pt x="78" y="44"/>
                    <a:pt x="79" y="45"/>
                  </a:cubicBezTo>
                  <a:cubicBezTo>
                    <a:pt x="98" y="52"/>
                    <a:pt x="98" y="52"/>
                    <a:pt x="98" y="52"/>
                  </a:cubicBezTo>
                  <a:cubicBezTo>
                    <a:pt x="98" y="52"/>
                    <a:pt x="99" y="52"/>
                    <a:pt x="99" y="52"/>
                  </a:cubicBezTo>
                  <a:cubicBezTo>
                    <a:pt x="100" y="52"/>
                    <a:pt x="100" y="52"/>
                    <a:pt x="101" y="52"/>
                  </a:cubicBezTo>
                  <a:cubicBezTo>
                    <a:pt x="102" y="51"/>
                    <a:pt x="102" y="51"/>
                    <a:pt x="102" y="50"/>
                  </a:cubicBezTo>
                  <a:cubicBezTo>
                    <a:pt x="108" y="28"/>
                    <a:pt x="108" y="28"/>
                    <a:pt x="108" y="28"/>
                  </a:cubicBezTo>
                  <a:cubicBezTo>
                    <a:pt x="109" y="26"/>
                    <a:pt x="108" y="25"/>
                    <a:pt x="106" y="24"/>
                  </a:cubicBezTo>
                  <a:cubicBezTo>
                    <a:pt x="104" y="24"/>
                    <a:pt x="102" y="25"/>
                    <a:pt x="102" y="26"/>
                  </a:cubicBezTo>
                  <a:cubicBezTo>
                    <a:pt x="98" y="40"/>
                    <a:pt x="98" y="40"/>
                    <a:pt x="98" y="40"/>
                  </a:cubicBezTo>
                  <a:cubicBezTo>
                    <a:pt x="84" y="15"/>
                    <a:pt x="59" y="0"/>
                    <a:pt x="31" y="0"/>
                  </a:cubicBezTo>
                  <a:cubicBezTo>
                    <a:pt x="21" y="0"/>
                    <a:pt x="12" y="2"/>
                    <a:pt x="3" y="5"/>
                  </a:cubicBezTo>
                  <a:cubicBezTo>
                    <a:pt x="1" y="6"/>
                    <a:pt x="0" y="8"/>
                    <a:pt x="1" y="10"/>
                  </a:cubicBezTo>
                  <a:cubicBezTo>
                    <a:pt x="2" y="11"/>
                    <a:pt x="4" y="12"/>
                    <a:pt x="5"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54"/>
            <p:cNvSpPr/>
            <p:nvPr/>
          </p:nvSpPr>
          <p:spPr bwMode="auto">
            <a:xfrm>
              <a:off x="8572174" y="3536950"/>
              <a:ext cx="207936" cy="276225"/>
            </a:xfrm>
            <a:custGeom>
              <a:avLst/>
              <a:gdLst>
                <a:gd name="T0" fmla="*/ 66 w 72"/>
                <a:gd name="T1" fmla="*/ 51 h 96"/>
                <a:gd name="T2" fmla="*/ 72 w 72"/>
                <a:gd name="T3" fmla="*/ 32 h 96"/>
                <a:gd name="T4" fmla="*/ 41 w 72"/>
                <a:gd name="T5" fmla="*/ 0 h 96"/>
                <a:gd name="T6" fmla="*/ 41 w 72"/>
                <a:gd name="T7" fmla="*/ 0 h 96"/>
                <a:gd name="T8" fmla="*/ 41 w 72"/>
                <a:gd name="T9" fmla="*/ 0 h 96"/>
                <a:gd name="T10" fmla="*/ 41 w 72"/>
                <a:gd name="T11" fmla="*/ 0 h 96"/>
                <a:gd name="T12" fmla="*/ 41 w 72"/>
                <a:gd name="T13" fmla="*/ 0 h 96"/>
                <a:gd name="T14" fmla="*/ 7 w 72"/>
                <a:gd name="T15" fmla="*/ 17 h 96"/>
                <a:gd name="T16" fmla="*/ 4 w 72"/>
                <a:gd name="T17" fmla="*/ 33 h 96"/>
                <a:gd name="T18" fmla="*/ 3 w 72"/>
                <a:gd name="T19" fmla="*/ 46 h 96"/>
                <a:gd name="T20" fmla="*/ 1 w 72"/>
                <a:gd name="T21" fmla="*/ 55 h 96"/>
                <a:gd name="T22" fmla="*/ 4 w 72"/>
                <a:gd name="T23" fmla="*/ 57 h 96"/>
                <a:gd name="T24" fmla="*/ 8 w 72"/>
                <a:gd name="T25" fmla="*/ 58 h 96"/>
                <a:gd name="T26" fmla="*/ 9 w 72"/>
                <a:gd name="T27" fmla="*/ 63 h 96"/>
                <a:gd name="T28" fmla="*/ 13 w 72"/>
                <a:gd name="T29" fmla="*/ 65 h 96"/>
                <a:gd name="T30" fmla="*/ 10 w 72"/>
                <a:gd name="T31" fmla="*/ 68 h 96"/>
                <a:gd name="T32" fmla="*/ 13 w 72"/>
                <a:gd name="T33" fmla="*/ 70 h 96"/>
                <a:gd name="T34" fmla="*/ 13 w 72"/>
                <a:gd name="T35" fmla="*/ 73 h 96"/>
                <a:gd name="T36" fmla="*/ 16 w 72"/>
                <a:gd name="T37" fmla="*/ 82 h 96"/>
                <a:gd name="T38" fmla="*/ 28 w 72"/>
                <a:gd name="T39" fmla="*/ 85 h 96"/>
                <a:gd name="T40" fmla="*/ 31 w 72"/>
                <a:gd name="T41" fmla="*/ 95 h 96"/>
                <a:gd name="T42" fmla="*/ 31 w 72"/>
                <a:gd name="T43" fmla="*/ 96 h 96"/>
                <a:gd name="T44" fmla="*/ 56 w 72"/>
                <a:gd name="T45" fmla="*/ 93 h 96"/>
                <a:gd name="T46" fmla="*/ 59 w 72"/>
                <a:gd name="T47" fmla="*/ 90 h 96"/>
                <a:gd name="T48" fmla="*/ 58 w 72"/>
                <a:gd name="T49" fmla="*/ 75 h 96"/>
                <a:gd name="T50" fmla="*/ 66 w 72"/>
                <a:gd name="T5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96">
                  <a:moveTo>
                    <a:pt x="66" y="51"/>
                  </a:moveTo>
                  <a:cubicBezTo>
                    <a:pt x="70" y="46"/>
                    <a:pt x="72" y="39"/>
                    <a:pt x="72" y="32"/>
                  </a:cubicBezTo>
                  <a:cubicBezTo>
                    <a:pt x="72" y="14"/>
                    <a:pt x="59" y="0"/>
                    <a:pt x="41" y="0"/>
                  </a:cubicBezTo>
                  <a:cubicBezTo>
                    <a:pt x="41" y="0"/>
                    <a:pt x="41" y="0"/>
                    <a:pt x="41" y="0"/>
                  </a:cubicBezTo>
                  <a:cubicBezTo>
                    <a:pt x="41" y="0"/>
                    <a:pt x="41" y="0"/>
                    <a:pt x="41" y="0"/>
                  </a:cubicBezTo>
                  <a:cubicBezTo>
                    <a:pt x="41" y="0"/>
                    <a:pt x="41" y="0"/>
                    <a:pt x="41" y="0"/>
                  </a:cubicBezTo>
                  <a:cubicBezTo>
                    <a:pt x="41" y="0"/>
                    <a:pt x="41" y="0"/>
                    <a:pt x="41" y="0"/>
                  </a:cubicBezTo>
                  <a:cubicBezTo>
                    <a:pt x="21" y="0"/>
                    <a:pt x="11" y="10"/>
                    <a:pt x="7" y="17"/>
                  </a:cubicBezTo>
                  <a:cubicBezTo>
                    <a:pt x="5" y="22"/>
                    <a:pt x="4" y="27"/>
                    <a:pt x="4" y="33"/>
                  </a:cubicBezTo>
                  <a:cubicBezTo>
                    <a:pt x="4" y="37"/>
                    <a:pt x="4" y="42"/>
                    <a:pt x="3" y="46"/>
                  </a:cubicBezTo>
                  <a:cubicBezTo>
                    <a:pt x="2" y="49"/>
                    <a:pt x="0" y="52"/>
                    <a:pt x="1" y="55"/>
                  </a:cubicBezTo>
                  <a:cubicBezTo>
                    <a:pt x="2" y="56"/>
                    <a:pt x="3" y="57"/>
                    <a:pt x="4" y="57"/>
                  </a:cubicBezTo>
                  <a:cubicBezTo>
                    <a:pt x="5" y="58"/>
                    <a:pt x="7" y="57"/>
                    <a:pt x="8" y="58"/>
                  </a:cubicBezTo>
                  <a:cubicBezTo>
                    <a:pt x="10" y="59"/>
                    <a:pt x="8" y="62"/>
                    <a:pt x="9" y="63"/>
                  </a:cubicBezTo>
                  <a:cubicBezTo>
                    <a:pt x="10" y="64"/>
                    <a:pt x="12" y="64"/>
                    <a:pt x="13" y="65"/>
                  </a:cubicBezTo>
                  <a:cubicBezTo>
                    <a:pt x="13" y="66"/>
                    <a:pt x="10" y="66"/>
                    <a:pt x="10" y="68"/>
                  </a:cubicBezTo>
                  <a:cubicBezTo>
                    <a:pt x="11" y="69"/>
                    <a:pt x="12" y="69"/>
                    <a:pt x="13" y="70"/>
                  </a:cubicBezTo>
                  <a:cubicBezTo>
                    <a:pt x="13" y="71"/>
                    <a:pt x="13" y="72"/>
                    <a:pt x="13" y="73"/>
                  </a:cubicBezTo>
                  <a:cubicBezTo>
                    <a:pt x="13" y="77"/>
                    <a:pt x="10" y="81"/>
                    <a:pt x="16" y="82"/>
                  </a:cubicBezTo>
                  <a:cubicBezTo>
                    <a:pt x="21" y="83"/>
                    <a:pt x="25" y="80"/>
                    <a:pt x="28" y="85"/>
                  </a:cubicBezTo>
                  <a:cubicBezTo>
                    <a:pt x="30" y="88"/>
                    <a:pt x="31" y="92"/>
                    <a:pt x="31" y="95"/>
                  </a:cubicBezTo>
                  <a:cubicBezTo>
                    <a:pt x="31" y="96"/>
                    <a:pt x="31" y="96"/>
                    <a:pt x="31" y="96"/>
                  </a:cubicBezTo>
                  <a:cubicBezTo>
                    <a:pt x="56" y="93"/>
                    <a:pt x="56" y="93"/>
                    <a:pt x="56" y="93"/>
                  </a:cubicBezTo>
                  <a:cubicBezTo>
                    <a:pt x="59" y="90"/>
                    <a:pt x="59" y="90"/>
                    <a:pt x="59" y="90"/>
                  </a:cubicBezTo>
                  <a:cubicBezTo>
                    <a:pt x="59" y="85"/>
                    <a:pt x="58" y="81"/>
                    <a:pt x="58" y="75"/>
                  </a:cubicBezTo>
                  <a:cubicBezTo>
                    <a:pt x="58" y="67"/>
                    <a:pt x="60" y="59"/>
                    <a:pt x="66" y="5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55"/>
            <p:cNvSpPr/>
            <p:nvPr/>
          </p:nvSpPr>
          <p:spPr bwMode="auto">
            <a:xfrm>
              <a:off x="8227730" y="3375025"/>
              <a:ext cx="206348" cy="276225"/>
            </a:xfrm>
            <a:custGeom>
              <a:avLst/>
              <a:gdLst>
                <a:gd name="T0" fmla="*/ 14 w 72"/>
                <a:gd name="T1" fmla="*/ 75 h 96"/>
                <a:gd name="T2" fmla="*/ 14 w 72"/>
                <a:gd name="T3" fmla="*/ 90 h 96"/>
                <a:gd name="T4" fmla="*/ 17 w 72"/>
                <a:gd name="T5" fmla="*/ 93 h 96"/>
                <a:gd name="T6" fmla="*/ 42 w 72"/>
                <a:gd name="T7" fmla="*/ 96 h 96"/>
                <a:gd name="T8" fmla="*/ 42 w 72"/>
                <a:gd name="T9" fmla="*/ 95 h 96"/>
                <a:gd name="T10" fmla="*/ 44 w 72"/>
                <a:gd name="T11" fmla="*/ 85 h 96"/>
                <a:gd name="T12" fmla="*/ 57 w 72"/>
                <a:gd name="T13" fmla="*/ 82 h 96"/>
                <a:gd name="T14" fmla="*/ 60 w 72"/>
                <a:gd name="T15" fmla="*/ 73 h 96"/>
                <a:gd name="T16" fmla="*/ 60 w 72"/>
                <a:gd name="T17" fmla="*/ 70 h 96"/>
                <a:gd name="T18" fmla="*/ 62 w 72"/>
                <a:gd name="T19" fmla="*/ 68 h 96"/>
                <a:gd name="T20" fmla="*/ 59 w 72"/>
                <a:gd name="T21" fmla="*/ 65 h 96"/>
                <a:gd name="T22" fmla="*/ 63 w 72"/>
                <a:gd name="T23" fmla="*/ 63 h 96"/>
                <a:gd name="T24" fmla="*/ 65 w 72"/>
                <a:gd name="T25" fmla="*/ 58 h 96"/>
                <a:gd name="T26" fmla="*/ 69 w 72"/>
                <a:gd name="T27" fmla="*/ 57 h 96"/>
                <a:gd name="T28" fmla="*/ 72 w 72"/>
                <a:gd name="T29" fmla="*/ 55 h 96"/>
                <a:gd name="T30" fmla="*/ 70 w 72"/>
                <a:gd name="T31" fmla="*/ 46 h 96"/>
                <a:gd name="T32" fmla="*/ 68 w 72"/>
                <a:gd name="T33" fmla="*/ 33 h 96"/>
                <a:gd name="T34" fmla="*/ 65 w 72"/>
                <a:gd name="T35" fmla="*/ 17 h 96"/>
                <a:gd name="T36" fmla="*/ 32 w 72"/>
                <a:gd name="T37" fmla="*/ 0 h 96"/>
                <a:gd name="T38" fmla="*/ 32 w 72"/>
                <a:gd name="T39" fmla="*/ 0 h 96"/>
                <a:gd name="T40" fmla="*/ 32 w 72"/>
                <a:gd name="T41" fmla="*/ 0 h 96"/>
                <a:gd name="T42" fmla="*/ 31 w 72"/>
                <a:gd name="T43" fmla="*/ 0 h 96"/>
                <a:gd name="T44" fmla="*/ 31 w 72"/>
                <a:gd name="T45" fmla="*/ 0 h 96"/>
                <a:gd name="T46" fmla="*/ 0 w 72"/>
                <a:gd name="T47" fmla="*/ 32 h 96"/>
                <a:gd name="T48" fmla="*/ 7 w 72"/>
                <a:gd name="T49" fmla="*/ 51 h 96"/>
                <a:gd name="T50" fmla="*/ 7 w 72"/>
                <a:gd name="T51" fmla="*/ 51 h 96"/>
                <a:gd name="T52" fmla="*/ 14 w 72"/>
                <a:gd name="T53"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96">
                  <a:moveTo>
                    <a:pt x="14" y="75"/>
                  </a:moveTo>
                  <a:cubicBezTo>
                    <a:pt x="14" y="80"/>
                    <a:pt x="14" y="85"/>
                    <a:pt x="14" y="90"/>
                  </a:cubicBezTo>
                  <a:cubicBezTo>
                    <a:pt x="17" y="93"/>
                    <a:pt x="17" y="93"/>
                    <a:pt x="17" y="93"/>
                  </a:cubicBezTo>
                  <a:cubicBezTo>
                    <a:pt x="42" y="96"/>
                    <a:pt x="42" y="96"/>
                    <a:pt x="42" y="96"/>
                  </a:cubicBezTo>
                  <a:cubicBezTo>
                    <a:pt x="42" y="95"/>
                    <a:pt x="42" y="95"/>
                    <a:pt x="42" y="95"/>
                  </a:cubicBezTo>
                  <a:cubicBezTo>
                    <a:pt x="42" y="92"/>
                    <a:pt x="42" y="88"/>
                    <a:pt x="44" y="85"/>
                  </a:cubicBezTo>
                  <a:cubicBezTo>
                    <a:pt x="47" y="80"/>
                    <a:pt x="52" y="83"/>
                    <a:pt x="57" y="82"/>
                  </a:cubicBezTo>
                  <a:cubicBezTo>
                    <a:pt x="63" y="81"/>
                    <a:pt x="60" y="77"/>
                    <a:pt x="60" y="73"/>
                  </a:cubicBezTo>
                  <a:cubicBezTo>
                    <a:pt x="60" y="72"/>
                    <a:pt x="60" y="71"/>
                    <a:pt x="60" y="70"/>
                  </a:cubicBezTo>
                  <a:cubicBezTo>
                    <a:pt x="60" y="69"/>
                    <a:pt x="62" y="69"/>
                    <a:pt x="62" y="68"/>
                  </a:cubicBezTo>
                  <a:cubicBezTo>
                    <a:pt x="63" y="66"/>
                    <a:pt x="60" y="66"/>
                    <a:pt x="59" y="65"/>
                  </a:cubicBezTo>
                  <a:cubicBezTo>
                    <a:pt x="60" y="64"/>
                    <a:pt x="63" y="64"/>
                    <a:pt x="63" y="63"/>
                  </a:cubicBezTo>
                  <a:cubicBezTo>
                    <a:pt x="65" y="62"/>
                    <a:pt x="63" y="59"/>
                    <a:pt x="65" y="58"/>
                  </a:cubicBezTo>
                  <a:cubicBezTo>
                    <a:pt x="65" y="57"/>
                    <a:pt x="68" y="58"/>
                    <a:pt x="69" y="57"/>
                  </a:cubicBezTo>
                  <a:cubicBezTo>
                    <a:pt x="70" y="57"/>
                    <a:pt x="71" y="56"/>
                    <a:pt x="72" y="55"/>
                  </a:cubicBezTo>
                  <a:cubicBezTo>
                    <a:pt x="72" y="52"/>
                    <a:pt x="70" y="49"/>
                    <a:pt x="70" y="46"/>
                  </a:cubicBezTo>
                  <a:cubicBezTo>
                    <a:pt x="69" y="42"/>
                    <a:pt x="68" y="37"/>
                    <a:pt x="68" y="33"/>
                  </a:cubicBezTo>
                  <a:cubicBezTo>
                    <a:pt x="68" y="27"/>
                    <a:pt x="68" y="22"/>
                    <a:pt x="65" y="17"/>
                  </a:cubicBezTo>
                  <a:cubicBezTo>
                    <a:pt x="61" y="10"/>
                    <a:pt x="51" y="0"/>
                    <a:pt x="32" y="0"/>
                  </a:cubicBezTo>
                  <a:cubicBezTo>
                    <a:pt x="32" y="0"/>
                    <a:pt x="32" y="0"/>
                    <a:pt x="32" y="0"/>
                  </a:cubicBezTo>
                  <a:cubicBezTo>
                    <a:pt x="32" y="0"/>
                    <a:pt x="32" y="0"/>
                    <a:pt x="32" y="0"/>
                  </a:cubicBezTo>
                  <a:cubicBezTo>
                    <a:pt x="32" y="0"/>
                    <a:pt x="31" y="0"/>
                    <a:pt x="31" y="0"/>
                  </a:cubicBezTo>
                  <a:cubicBezTo>
                    <a:pt x="31" y="0"/>
                    <a:pt x="31" y="0"/>
                    <a:pt x="31" y="0"/>
                  </a:cubicBezTo>
                  <a:cubicBezTo>
                    <a:pt x="14" y="0"/>
                    <a:pt x="0" y="14"/>
                    <a:pt x="0" y="32"/>
                  </a:cubicBezTo>
                  <a:cubicBezTo>
                    <a:pt x="0" y="39"/>
                    <a:pt x="3" y="46"/>
                    <a:pt x="7" y="51"/>
                  </a:cubicBezTo>
                  <a:cubicBezTo>
                    <a:pt x="7" y="51"/>
                    <a:pt x="7" y="51"/>
                    <a:pt x="7" y="51"/>
                  </a:cubicBezTo>
                  <a:cubicBezTo>
                    <a:pt x="13" y="59"/>
                    <a:pt x="14" y="67"/>
                    <a:pt x="14" y="7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5" name="组合 54"/>
          <p:cNvGrpSpPr/>
          <p:nvPr/>
        </p:nvGrpSpPr>
        <p:grpSpPr>
          <a:xfrm>
            <a:off x="5500810" y="2560320"/>
            <a:ext cx="1615440" cy="2813686"/>
            <a:chOff x="5516880" y="2557780"/>
            <a:chExt cx="5547360" cy="2813686"/>
          </a:xfrm>
        </p:grpSpPr>
        <p:sp>
          <p:nvSpPr>
            <p:cNvPr id="51" name="矩形 50"/>
            <p:cNvSpPr/>
            <p:nvPr/>
          </p:nvSpPr>
          <p:spPr>
            <a:xfrm>
              <a:off x="5516880" y="2557780"/>
              <a:ext cx="5547360" cy="929640"/>
            </a:xfrm>
            <a:custGeom>
              <a:avLst/>
              <a:gdLst>
                <a:gd name="connsiteX0" fmla="*/ 0 w 5516880"/>
                <a:gd name="connsiteY0" fmla="*/ 0 h 716280"/>
                <a:gd name="connsiteX1" fmla="*/ 5516880 w 5516880"/>
                <a:gd name="connsiteY1" fmla="*/ 0 h 716280"/>
                <a:gd name="connsiteX2" fmla="*/ 5516880 w 5516880"/>
                <a:gd name="connsiteY2" fmla="*/ 716280 h 716280"/>
                <a:gd name="connsiteX3" fmla="*/ 0 w 5516880"/>
                <a:gd name="connsiteY3" fmla="*/ 716280 h 716280"/>
                <a:gd name="connsiteX4" fmla="*/ 0 w 5516880"/>
                <a:gd name="connsiteY4" fmla="*/ 0 h 716280"/>
                <a:gd name="connsiteX0-1" fmla="*/ 0 w 5516880"/>
                <a:gd name="connsiteY0-2" fmla="*/ 0 h 716280"/>
                <a:gd name="connsiteX1-3" fmla="*/ 5516880 w 5516880"/>
                <a:gd name="connsiteY1-4" fmla="*/ 320040 h 716280"/>
                <a:gd name="connsiteX2-5" fmla="*/ 5516880 w 5516880"/>
                <a:gd name="connsiteY2-6" fmla="*/ 716280 h 716280"/>
                <a:gd name="connsiteX3-7" fmla="*/ 0 w 5516880"/>
                <a:gd name="connsiteY3-8" fmla="*/ 716280 h 716280"/>
                <a:gd name="connsiteX4-9" fmla="*/ 0 w 5516880"/>
                <a:gd name="connsiteY4-10" fmla="*/ 0 h 716280"/>
                <a:gd name="connsiteX0-11" fmla="*/ 0 w 5547360"/>
                <a:gd name="connsiteY0-12" fmla="*/ 0 h 929640"/>
                <a:gd name="connsiteX1-13" fmla="*/ 5516880 w 5547360"/>
                <a:gd name="connsiteY1-14" fmla="*/ 320040 h 929640"/>
                <a:gd name="connsiteX2-15" fmla="*/ 5547360 w 5547360"/>
                <a:gd name="connsiteY2-16" fmla="*/ 929640 h 929640"/>
                <a:gd name="connsiteX3-17" fmla="*/ 0 w 5547360"/>
                <a:gd name="connsiteY3-18" fmla="*/ 716280 h 929640"/>
                <a:gd name="connsiteX4-19" fmla="*/ 0 w 5547360"/>
                <a:gd name="connsiteY4-20" fmla="*/ 0 h 929640"/>
                <a:gd name="connsiteX0-21" fmla="*/ 0 w 5547360"/>
                <a:gd name="connsiteY0-22" fmla="*/ 0 h 929640"/>
                <a:gd name="connsiteX1-23" fmla="*/ 5516880 w 5547360"/>
                <a:gd name="connsiteY1-24" fmla="*/ 548640 h 929640"/>
                <a:gd name="connsiteX2-25" fmla="*/ 5547360 w 5547360"/>
                <a:gd name="connsiteY2-26" fmla="*/ 929640 h 929640"/>
                <a:gd name="connsiteX3-27" fmla="*/ 0 w 5547360"/>
                <a:gd name="connsiteY3-28" fmla="*/ 716280 h 929640"/>
                <a:gd name="connsiteX4-29" fmla="*/ 0 w 5547360"/>
                <a:gd name="connsiteY4-30" fmla="*/ 0 h 9296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47360" h="929640">
                  <a:moveTo>
                    <a:pt x="0" y="0"/>
                  </a:moveTo>
                  <a:lnTo>
                    <a:pt x="5516880" y="548640"/>
                  </a:lnTo>
                  <a:lnTo>
                    <a:pt x="5547360" y="929640"/>
                  </a:lnTo>
                  <a:lnTo>
                    <a:pt x="0" y="71628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5516880" y="3276600"/>
              <a:ext cx="5532120" cy="716280"/>
            </a:xfrm>
            <a:custGeom>
              <a:avLst/>
              <a:gdLst>
                <a:gd name="connsiteX0" fmla="*/ 0 w 5516880"/>
                <a:gd name="connsiteY0" fmla="*/ 0 h 716280"/>
                <a:gd name="connsiteX1" fmla="*/ 5516880 w 5516880"/>
                <a:gd name="connsiteY1" fmla="*/ 0 h 716280"/>
                <a:gd name="connsiteX2" fmla="*/ 5516880 w 5516880"/>
                <a:gd name="connsiteY2" fmla="*/ 716280 h 716280"/>
                <a:gd name="connsiteX3" fmla="*/ 0 w 5516880"/>
                <a:gd name="connsiteY3" fmla="*/ 716280 h 716280"/>
                <a:gd name="connsiteX4" fmla="*/ 0 w 5516880"/>
                <a:gd name="connsiteY4" fmla="*/ 0 h 716280"/>
                <a:gd name="connsiteX0-1" fmla="*/ 0 w 5532120"/>
                <a:gd name="connsiteY0-2" fmla="*/ 0 h 716280"/>
                <a:gd name="connsiteX1-3" fmla="*/ 5532120 w 5532120"/>
                <a:gd name="connsiteY1-4" fmla="*/ 198120 h 716280"/>
                <a:gd name="connsiteX2-5" fmla="*/ 5516880 w 5532120"/>
                <a:gd name="connsiteY2-6" fmla="*/ 716280 h 716280"/>
                <a:gd name="connsiteX3-7" fmla="*/ 0 w 5532120"/>
                <a:gd name="connsiteY3-8" fmla="*/ 716280 h 716280"/>
                <a:gd name="connsiteX4-9" fmla="*/ 0 w 5532120"/>
                <a:gd name="connsiteY4-10" fmla="*/ 0 h 716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32120" h="716280">
                  <a:moveTo>
                    <a:pt x="0" y="0"/>
                  </a:moveTo>
                  <a:lnTo>
                    <a:pt x="5532120" y="198120"/>
                  </a:lnTo>
                  <a:lnTo>
                    <a:pt x="5516880" y="716280"/>
                  </a:lnTo>
                  <a:lnTo>
                    <a:pt x="0" y="716280"/>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516880" y="3995420"/>
              <a:ext cx="5516880" cy="716280"/>
            </a:xfrm>
            <a:custGeom>
              <a:avLst/>
              <a:gdLst>
                <a:gd name="connsiteX0" fmla="*/ 0 w 5516880"/>
                <a:gd name="connsiteY0" fmla="*/ 0 h 716280"/>
                <a:gd name="connsiteX1" fmla="*/ 5516880 w 5516880"/>
                <a:gd name="connsiteY1" fmla="*/ 0 h 716280"/>
                <a:gd name="connsiteX2" fmla="*/ 5516880 w 5516880"/>
                <a:gd name="connsiteY2" fmla="*/ 716280 h 716280"/>
                <a:gd name="connsiteX3" fmla="*/ 0 w 5516880"/>
                <a:gd name="connsiteY3" fmla="*/ 716280 h 716280"/>
                <a:gd name="connsiteX4" fmla="*/ 0 w 5516880"/>
                <a:gd name="connsiteY4" fmla="*/ 0 h 716280"/>
                <a:gd name="connsiteX0-1" fmla="*/ 0 w 5516880"/>
                <a:gd name="connsiteY0-2" fmla="*/ 0 h 716280"/>
                <a:gd name="connsiteX1-3" fmla="*/ 5516880 w 5516880"/>
                <a:gd name="connsiteY1-4" fmla="*/ 0 h 716280"/>
                <a:gd name="connsiteX2-5" fmla="*/ 5516880 w 5516880"/>
                <a:gd name="connsiteY2-6" fmla="*/ 365760 h 716280"/>
                <a:gd name="connsiteX3-7" fmla="*/ 0 w 5516880"/>
                <a:gd name="connsiteY3-8" fmla="*/ 716280 h 716280"/>
                <a:gd name="connsiteX4-9" fmla="*/ 0 w 5516880"/>
                <a:gd name="connsiteY4-10" fmla="*/ 0 h 716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16880" h="716280">
                  <a:moveTo>
                    <a:pt x="0" y="0"/>
                  </a:moveTo>
                  <a:lnTo>
                    <a:pt x="5516880" y="0"/>
                  </a:lnTo>
                  <a:lnTo>
                    <a:pt x="5516880" y="365760"/>
                  </a:lnTo>
                  <a:lnTo>
                    <a:pt x="0" y="716280"/>
                  </a:lnTo>
                  <a:lnTo>
                    <a:pt x="0"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5516880" y="4335146"/>
              <a:ext cx="5523494" cy="1036320"/>
            </a:xfrm>
            <a:custGeom>
              <a:avLst/>
              <a:gdLst>
                <a:gd name="connsiteX0" fmla="*/ 0 w 5516880"/>
                <a:gd name="connsiteY0" fmla="*/ 0 h 716280"/>
                <a:gd name="connsiteX1" fmla="*/ 5516880 w 5516880"/>
                <a:gd name="connsiteY1" fmla="*/ 0 h 716280"/>
                <a:gd name="connsiteX2" fmla="*/ 5516880 w 5516880"/>
                <a:gd name="connsiteY2" fmla="*/ 716280 h 716280"/>
                <a:gd name="connsiteX3" fmla="*/ 0 w 5516880"/>
                <a:gd name="connsiteY3" fmla="*/ 716280 h 716280"/>
                <a:gd name="connsiteX4" fmla="*/ 0 w 5516880"/>
                <a:gd name="connsiteY4" fmla="*/ 0 h 716280"/>
                <a:gd name="connsiteX0-1" fmla="*/ 0 w 5516880"/>
                <a:gd name="connsiteY0-2" fmla="*/ 0 h 716280"/>
                <a:gd name="connsiteX1-3" fmla="*/ 5516880 w 5516880"/>
                <a:gd name="connsiteY1-4" fmla="*/ 0 h 716280"/>
                <a:gd name="connsiteX2-5" fmla="*/ 5471160 w 5516880"/>
                <a:gd name="connsiteY2-6" fmla="*/ 304800 h 716280"/>
                <a:gd name="connsiteX3-7" fmla="*/ 0 w 5516880"/>
                <a:gd name="connsiteY3-8" fmla="*/ 716280 h 716280"/>
                <a:gd name="connsiteX4-9" fmla="*/ 0 w 5516880"/>
                <a:gd name="connsiteY4-10" fmla="*/ 0 h 716280"/>
                <a:gd name="connsiteX0-11" fmla="*/ 0 w 5516880"/>
                <a:gd name="connsiteY0-12" fmla="*/ 320040 h 1036320"/>
                <a:gd name="connsiteX1-13" fmla="*/ 5516880 w 5516880"/>
                <a:gd name="connsiteY1-14" fmla="*/ 0 h 1036320"/>
                <a:gd name="connsiteX2-15" fmla="*/ 5471160 w 5516880"/>
                <a:gd name="connsiteY2-16" fmla="*/ 624840 h 1036320"/>
                <a:gd name="connsiteX3-17" fmla="*/ 0 w 5516880"/>
                <a:gd name="connsiteY3-18" fmla="*/ 1036320 h 1036320"/>
                <a:gd name="connsiteX4-19" fmla="*/ 0 w 5516880"/>
                <a:gd name="connsiteY4-20" fmla="*/ 320040 h 1036320"/>
                <a:gd name="connsiteX0-21" fmla="*/ 0 w 5523494"/>
                <a:gd name="connsiteY0-22" fmla="*/ 320040 h 1036320"/>
                <a:gd name="connsiteX1-23" fmla="*/ 5516880 w 5523494"/>
                <a:gd name="connsiteY1-24" fmla="*/ 0 h 1036320"/>
                <a:gd name="connsiteX2-25" fmla="*/ 5523494 w 5523494"/>
                <a:gd name="connsiteY2-26" fmla="*/ 457200 h 1036320"/>
                <a:gd name="connsiteX3-27" fmla="*/ 0 w 5523494"/>
                <a:gd name="connsiteY3-28" fmla="*/ 1036320 h 1036320"/>
                <a:gd name="connsiteX4-29" fmla="*/ 0 w 5523494"/>
                <a:gd name="connsiteY4-30" fmla="*/ 320040 h 10363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523494" h="1036320">
                  <a:moveTo>
                    <a:pt x="0" y="320040"/>
                  </a:moveTo>
                  <a:lnTo>
                    <a:pt x="5516880" y="0"/>
                  </a:lnTo>
                  <a:cubicBezTo>
                    <a:pt x="5519085" y="152400"/>
                    <a:pt x="5521289" y="304800"/>
                    <a:pt x="5523494" y="457200"/>
                  </a:cubicBezTo>
                  <a:lnTo>
                    <a:pt x="0" y="1036320"/>
                  </a:lnTo>
                  <a:lnTo>
                    <a:pt x="0" y="32004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 name="直接连接符 56"/>
          <p:cNvCxnSpPr>
            <a:stCxn id="51" idx="0"/>
          </p:cNvCxnSpPr>
          <p:nvPr/>
        </p:nvCxnSpPr>
        <p:spPr>
          <a:xfrm>
            <a:off x="5500810" y="2560320"/>
            <a:ext cx="0" cy="2813686"/>
          </a:xfrm>
          <a:prstGeom prst="line">
            <a:avLst/>
          </a:prstGeom>
          <a:ln>
            <a:noFill/>
          </a:ln>
          <a:effectLst>
            <a:glow rad="63500">
              <a:schemeClr val="accent6">
                <a:satMod val="175000"/>
                <a:alpha val="40000"/>
              </a:schemeClr>
            </a:glow>
          </a:effectLst>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7091305" y="3094514"/>
            <a:ext cx="5100695" cy="1714742"/>
            <a:chOff x="7091305" y="3094514"/>
            <a:chExt cx="5527134" cy="1714742"/>
          </a:xfrm>
        </p:grpSpPr>
        <p:sp>
          <p:nvSpPr>
            <p:cNvPr id="58" name="矩形 57"/>
            <p:cNvSpPr/>
            <p:nvPr/>
          </p:nvSpPr>
          <p:spPr>
            <a:xfrm>
              <a:off x="7091305" y="3094514"/>
              <a:ext cx="5516880" cy="428784"/>
            </a:xfrm>
            <a:prstGeom prst="rect">
              <a:avLst/>
            </a:prstGeom>
            <a:solidFill>
              <a:schemeClr val="bg1">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7101559" y="3522407"/>
              <a:ext cx="5516880" cy="428784"/>
            </a:xfrm>
            <a:prstGeom prst="rect">
              <a:avLst/>
            </a:prstGeom>
            <a:solidFill>
              <a:schemeClr val="bg1">
                <a:lumMod val="6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091305" y="3950299"/>
              <a:ext cx="5516880" cy="428784"/>
            </a:xfrm>
            <a:prstGeom prst="rect">
              <a:avLst/>
            </a:prstGeom>
            <a:solidFill>
              <a:schemeClr val="bg1">
                <a:lumMod val="5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7091305" y="4380472"/>
              <a:ext cx="5516880" cy="428784"/>
            </a:xfrm>
            <a:prstGeom prst="rect">
              <a:avLst/>
            </a:prstGeom>
            <a:solidFill>
              <a:schemeClr val="tx1">
                <a:lumMod val="65000"/>
                <a:lumOff val="3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矩形 62"/>
          <p:cNvSpPr/>
          <p:nvPr/>
        </p:nvSpPr>
        <p:spPr>
          <a:xfrm>
            <a:off x="953902" y="2752756"/>
            <a:ext cx="6096000" cy="369332"/>
          </a:xfrm>
          <a:prstGeom prst="rect">
            <a:avLst/>
          </a:prstGeom>
        </p:spPr>
        <p:txBody>
          <a:bodyPr>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64" name="矩形 63"/>
          <p:cNvSpPr/>
          <p:nvPr/>
        </p:nvSpPr>
        <p:spPr>
          <a:xfrm>
            <a:off x="1011374" y="3440194"/>
            <a:ext cx="6096000" cy="369332"/>
          </a:xfrm>
          <a:prstGeom prst="rect">
            <a:avLst/>
          </a:prstGeom>
        </p:spPr>
        <p:txBody>
          <a:bodyPr>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65" name="矩形 64"/>
          <p:cNvSpPr/>
          <p:nvPr/>
        </p:nvSpPr>
        <p:spPr>
          <a:xfrm>
            <a:off x="1020250" y="4147424"/>
            <a:ext cx="6096000" cy="369332"/>
          </a:xfrm>
          <a:prstGeom prst="rect">
            <a:avLst/>
          </a:prstGeom>
        </p:spPr>
        <p:txBody>
          <a:bodyPr>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66" name="矩形 65"/>
          <p:cNvSpPr/>
          <p:nvPr/>
        </p:nvSpPr>
        <p:spPr>
          <a:xfrm>
            <a:off x="1004768" y="4869300"/>
            <a:ext cx="6096000" cy="369332"/>
          </a:xfrm>
          <a:prstGeom prst="rect">
            <a:avLst/>
          </a:prstGeom>
        </p:spPr>
        <p:txBody>
          <a:bodyPr>
            <a:spAutoFit/>
          </a:bodyPr>
          <a:lstStyle/>
          <a:p>
            <a:r>
              <a:rPr lang="zh-CN" altLang="en-US" dirty="0">
                <a:latin typeface="方正幼线简体" panose="03000509000000000000" pitchFamily="65" charset="-122"/>
                <a:ea typeface="方正幼线简体" panose="03000509000000000000" pitchFamily="65" charset="-122"/>
              </a:rPr>
              <a:t>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68" name="椭圆 67"/>
          <p:cNvSpPr/>
          <p:nvPr/>
        </p:nvSpPr>
        <p:spPr>
          <a:xfrm>
            <a:off x="8070152" y="2393222"/>
            <a:ext cx="2687154" cy="2687154"/>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74" name="组合 73"/>
          <p:cNvGrpSpPr/>
          <p:nvPr/>
        </p:nvGrpSpPr>
        <p:grpSpPr>
          <a:xfrm>
            <a:off x="1461475" y="358834"/>
            <a:ext cx="1555815" cy="1133815"/>
            <a:chOff x="0" y="0"/>
            <a:chExt cx="2143506" cy="1562100"/>
          </a:xfrm>
        </p:grpSpPr>
        <p:sp>
          <p:nvSpPr>
            <p:cNvPr id="75" name="等腰三角形 74"/>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rot="10800000">
            <a:off x="5029200" y="1841884"/>
            <a:ext cx="2859087" cy="2464730"/>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1426751" y="150074"/>
            <a:ext cx="3086100" cy="584835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2296319" y="1085850"/>
            <a:ext cx="2171700" cy="4267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5029200" y="1391964"/>
            <a:ext cx="4152900" cy="3580086"/>
          </a:xfrm>
          <a:prstGeom prst="triangle">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3837369" y="914400"/>
            <a:ext cx="3380994" cy="2914650"/>
          </a:xfrm>
          <a:prstGeom prst="triangl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1072545">
            <a:off x="2230062" y="1557343"/>
            <a:ext cx="1491615" cy="1285875"/>
          </a:xfrm>
          <a:prstGeom prst="triangle">
            <a:avLst>
              <a:gd name="adj" fmla="val 3696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800000">
            <a:off x="7812022" y="3186112"/>
            <a:ext cx="1491615" cy="1285875"/>
          </a:xfrm>
          <a:prstGeom prst="triangle">
            <a:avLst>
              <a:gd name="adj" fmla="val 4969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693577" y="5158139"/>
            <a:ext cx="6000750" cy="1107996"/>
          </a:xfrm>
          <a:prstGeom prst="rect">
            <a:avLst/>
          </a:prstGeom>
          <a:noFill/>
        </p:spPr>
        <p:txBody>
          <a:bodyPr wrap="square" rtlCol="0">
            <a:spAutoFit/>
          </a:bodyPr>
          <a:lstStyle/>
          <a:p>
            <a:r>
              <a:rPr lang="en-US" altLang="zh-CN" sz="6600" dirty="0" smtClean="0">
                <a:latin typeface="DFPLiHei-Bd" panose="020B0700000000000000" pitchFamily="34" charset="-120"/>
                <a:ea typeface="DFPLiHei-Bd" panose="020B0700000000000000" pitchFamily="34" charset="-120"/>
              </a:rPr>
              <a:t>THANK  YOU</a:t>
            </a:r>
            <a:endParaRPr lang="zh-CN" altLang="en-US" sz="6600" dirty="0">
              <a:latin typeface="DFPLiHei-Bd" panose="020B0700000000000000" pitchFamily="34" charset="-120"/>
              <a:ea typeface="DFPLiHei-Bd" panose="020B0700000000000000" pitchFamily="34" charset="-12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zh-CN" altLang="en-US" dirty="0"/>
              <a:t>小木</a:t>
            </a:r>
            <a:r>
              <a:rPr lang="zh-CN" altLang="en-US" dirty="0" smtClean="0"/>
              <a:t>休   原创作品</a:t>
            </a:r>
            <a:endParaRPr lang="zh-CN" altLang="en-US" dirty="0"/>
          </a:p>
          <a:p>
            <a:r>
              <a:rPr lang="en-US" altLang="zh-CN" dirty="0">
                <a:hlinkClick r:id="rId2"/>
              </a:rPr>
              <a:t>http://lxm.yanj.cn</a:t>
            </a:r>
            <a:r>
              <a:rPr lang="en-US" altLang="zh-CN" dirty="0" smtClean="0">
                <a:hlinkClick r:id="rId2"/>
              </a:rPr>
              <a:t>/</a:t>
            </a:r>
            <a:r>
              <a:rPr lang="en-US" altLang="zh-CN" dirty="0" smtClean="0"/>
              <a:t>  </a:t>
            </a:r>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522030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等腰三角形 8"/>
          <p:cNvSpPr/>
          <p:nvPr/>
        </p:nvSpPr>
        <p:spPr>
          <a:xfrm>
            <a:off x="705111" y="1687519"/>
            <a:ext cx="3999738" cy="3448050"/>
          </a:xfrm>
          <a:prstGeom prst="triangle">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238500" y="3058877"/>
            <a:ext cx="2857500" cy="246336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0971886">
            <a:off x="968152" y="1324863"/>
            <a:ext cx="972312" cy="838200"/>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81514">
            <a:off x="860586" y="578381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81514">
            <a:off x="1587643" y="5333577"/>
            <a:ext cx="381655" cy="329013"/>
          </a:xfrm>
          <a:prstGeom prst="triangle">
            <a:avLst>
              <a:gd name="adj" fmla="val 47048"/>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568274">
            <a:off x="2469479" y="566562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971886">
            <a:off x="3521204" y="1206425"/>
            <a:ext cx="1376389" cy="1186542"/>
          </a:xfrm>
          <a:prstGeom prst="triangle">
            <a:avLst>
              <a:gd name="adj" fmla="val 5389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7634084">
            <a:off x="4559748" y="1914997"/>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7634084">
            <a:off x="4962233" y="1434204"/>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806917" y="4006974"/>
            <a:ext cx="2069630"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第一部分</a:t>
            </a:r>
          </a:p>
        </p:txBody>
      </p:sp>
      <p:sp>
        <p:nvSpPr>
          <p:cNvPr id="10" name="等腰三角形 9"/>
          <p:cNvSpPr/>
          <p:nvPr/>
        </p:nvSpPr>
        <p:spPr>
          <a:xfrm rot="17889881">
            <a:off x="125136" y="2517397"/>
            <a:ext cx="2078696" cy="1791980"/>
          </a:xfrm>
          <a:prstGeom prst="triangl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0" y="655032"/>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448050" y="2199796"/>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8031947" y="3244453"/>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请输入目录</a:t>
            </a:r>
            <a:endParaRPr lang="zh-CN" altLang="en-US" sz="3200" dirty="0">
              <a:latin typeface="汉仪综艺体简" panose="02010609000101010101" pitchFamily="49" charset="-122"/>
              <a:ea typeface="汉仪综艺体简" panose="02010609000101010101" pitchFamily="49" charset="-122"/>
            </a:endParaRPr>
          </a:p>
        </p:txBody>
      </p:sp>
      <p:sp>
        <p:nvSpPr>
          <p:cNvPr id="25" name="文本框 24"/>
          <p:cNvSpPr txBox="1"/>
          <p:nvPr/>
        </p:nvSpPr>
        <p:spPr>
          <a:xfrm>
            <a:off x="6175184" y="4534599"/>
            <a:ext cx="5605243"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简述该目录下的大致内容，或者主题思想</a:t>
            </a:r>
            <a:r>
              <a:rPr lang="zh-CN" altLang="en-US" dirty="0">
                <a:latin typeface="方正幼线简体" panose="03000509000000000000" pitchFamily="65" charset="-122"/>
                <a:ea typeface="方正幼线简体" panose="03000509000000000000" pitchFamily="65" charset="-122"/>
              </a:rPr>
              <a:t>简述该目录下的大致内容，或者主题思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述该目录下的大致内容，或者主题思想</a:t>
            </a:r>
          </a:p>
          <a:p>
            <a:endParaRPr lang="zh-CN" altLang="en-US" dirty="0">
              <a:latin typeface="方正幼线简体" panose="03000509000000000000" pitchFamily="65" charset="-122"/>
              <a:ea typeface="方正幼线简体" panose="03000509000000000000" pitchFamily="65" charset="-122"/>
            </a:endParaRPr>
          </a:p>
        </p:txBody>
      </p:sp>
      <p:sp>
        <p:nvSpPr>
          <p:cNvPr id="15" name="等腰三角形 14"/>
          <p:cNvSpPr/>
          <p:nvPr/>
        </p:nvSpPr>
        <p:spPr>
          <a:xfrm>
            <a:off x="2374185" y="541871"/>
            <a:ext cx="3474165" cy="2994970"/>
          </a:xfrm>
          <a:prstGeom prst="triangl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sp>
        <p:nvSpPr>
          <p:cNvPr id="9" name="椭圆 8"/>
          <p:cNvSpPr/>
          <p:nvPr/>
        </p:nvSpPr>
        <p:spPr>
          <a:xfrm>
            <a:off x="1904236" y="2349233"/>
            <a:ext cx="476250" cy="47625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487766" y="3464374"/>
            <a:ext cx="586253" cy="4762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6769" y="2771487"/>
            <a:ext cx="476250" cy="4762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99647" y="4705631"/>
            <a:ext cx="476250" cy="4762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4608" y="4388441"/>
            <a:ext cx="724471" cy="72447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858742" y="4224504"/>
            <a:ext cx="906019" cy="9060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805010" y="2349233"/>
            <a:ext cx="238125" cy="2381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686158" y="3009612"/>
            <a:ext cx="238125" cy="2381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648543" y="4093167"/>
            <a:ext cx="238125" cy="2381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720464" y="4388441"/>
            <a:ext cx="238125" cy="2381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1325683" y="4547036"/>
            <a:ext cx="238125" cy="2381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73537" y="4017830"/>
            <a:ext cx="238125" cy="2381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738364" y="4554265"/>
            <a:ext cx="238125" cy="23812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530189" y="2275178"/>
            <a:ext cx="804394" cy="80439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40423" y="3307640"/>
            <a:ext cx="724471" cy="72447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944671" y="4274283"/>
            <a:ext cx="724471" cy="724471"/>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151718" y="2866303"/>
            <a:ext cx="724471" cy="72447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97051" y="2464106"/>
            <a:ext cx="238125" cy="2381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1220672" y="2276186"/>
            <a:ext cx="476250" cy="4762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燕尾形 27"/>
          <p:cNvSpPr/>
          <p:nvPr/>
        </p:nvSpPr>
        <p:spPr>
          <a:xfrm>
            <a:off x="4490836" y="2836401"/>
            <a:ext cx="866823" cy="1973184"/>
          </a:xfrm>
          <a:prstGeom prst="chevron">
            <a:avLst>
              <a:gd name="adj" fmla="val 4946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7001047" y="2836401"/>
            <a:ext cx="866823" cy="1973184"/>
          </a:xfrm>
          <a:prstGeom prst="chevron">
            <a:avLst>
              <a:gd name="adj" fmla="val 4946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8527516" y="2142974"/>
            <a:ext cx="2895600" cy="28956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40423" y="5753174"/>
            <a:ext cx="10397890" cy="923330"/>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a:t>
            </a:r>
            <a:r>
              <a:rPr lang="zh-CN" altLang="en-US" dirty="0" smtClean="0">
                <a:latin typeface="方正幼线简体" panose="03000509000000000000" pitchFamily="65" charset="-122"/>
                <a:ea typeface="方正幼线简体" panose="03000509000000000000" pitchFamily="65" charset="-122"/>
              </a:rPr>
              <a:t>入概括性内容</a:t>
            </a:r>
            <a:r>
              <a:rPr lang="zh-CN" altLang="en-US" dirty="0">
                <a:latin typeface="方正幼线简体" panose="03000509000000000000" pitchFamily="65" charset="-122"/>
                <a:ea typeface="方正幼线简体" panose="03000509000000000000" pitchFamily="65" charset="-122"/>
              </a:rPr>
              <a:t>请输入概括性内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a:t>
            </a:r>
            <a:r>
              <a:rPr lang="zh-CN" altLang="en-US" dirty="0" smtClean="0">
                <a:latin typeface="方正幼线简体" panose="03000509000000000000" pitchFamily="65" charset="-122"/>
                <a:ea typeface="方正幼线简体" panose="03000509000000000000" pitchFamily="65" charset="-122"/>
              </a:rPr>
              <a:t>容请</a:t>
            </a:r>
            <a:r>
              <a:rPr lang="zh-CN" altLang="en-US" dirty="0">
                <a:latin typeface="方正幼线简体" panose="03000509000000000000" pitchFamily="65" charset="-122"/>
                <a:ea typeface="方正幼线简体" panose="03000509000000000000" pitchFamily="65" charset="-122"/>
              </a:rPr>
              <a:t>输入概括性内容</a:t>
            </a:r>
          </a:p>
          <a:p>
            <a:endParaRPr lang="zh-CN" altLang="en-US" dirty="0">
              <a:latin typeface="方正幼线简体" panose="03000509000000000000" pitchFamily="65" charset="-122"/>
              <a:ea typeface="方正幼线简体" panose="03000509000000000000" pitchFamily="65" charset="-122"/>
            </a:endParaRPr>
          </a:p>
        </p:txBody>
      </p:sp>
      <p:sp>
        <p:nvSpPr>
          <p:cNvPr id="35" name="文本框 34"/>
          <p:cNvSpPr txBox="1"/>
          <p:nvPr/>
        </p:nvSpPr>
        <p:spPr>
          <a:xfrm>
            <a:off x="1869530" y="3590774"/>
            <a:ext cx="1414966" cy="369332"/>
          </a:xfrm>
          <a:prstGeom prst="rect">
            <a:avLst/>
          </a:prstGeom>
          <a:noFill/>
        </p:spPr>
        <p:txBody>
          <a:bodyPr wrap="square" rtlCol="0">
            <a:spAutoFit/>
          </a:bodyPr>
          <a:lstStyle/>
          <a:p>
            <a:r>
              <a:rPr lang="zh-CN" altLang="en-US" dirty="0" smtClean="0">
                <a:latin typeface="方正综艺简体" panose="03000509000000000000" pitchFamily="65" charset="-122"/>
                <a:ea typeface="方正综艺简体" panose="03000509000000000000" pitchFamily="65" charset="-122"/>
              </a:rPr>
              <a:t>开 始</a:t>
            </a:r>
            <a:endParaRPr lang="zh-CN" altLang="en-US" dirty="0">
              <a:latin typeface="方正综艺简体" panose="03000509000000000000" pitchFamily="65" charset="-122"/>
              <a:ea typeface="方正综艺简体" panose="03000509000000000000" pitchFamily="65" charset="-122"/>
            </a:endParaRPr>
          </a:p>
        </p:txBody>
      </p:sp>
      <p:sp>
        <p:nvSpPr>
          <p:cNvPr id="36" name="文本框 35"/>
          <p:cNvSpPr txBox="1"/>
          <p:nvPr/>
        </p:nvSpPr>
        <p:spPr>
          <a:xfrm>
            <a:off x="5633918" y="3571292"/>
            <a:ext cx="1414966" cy="369332"/>
          </a:xfrm>
          <a:prstGeom prst="rect">
            <a:avLst/>
          </a:prstGeom>
          <a:noFill/>
        </p:spPr>
        <p:txBody>
          <a:bodyPr wrap="square" rtlCol="0">
            <a:spAutoFit/>
          </a:bodyPr>
          <a:lstStyle>
            <a:defPPr>
              <a:defRPr lang="zh-CN"/>
            </a:defPPr>
            <a:lvl1pPr>
              <a:defRPr>
                <a:latin typeface="方正综艺简体" panose="03000509000000000000" pitchFamily="65" charset="-122"/>
                <a:ea typeface="方正综艺简体" panose="03000509000000000000" pitchFamily="65" charset="-122"/>
              </a:defRPr>
            </a:lvl1pPr>
          </a:lstStyle>
          <a:p>
            <a:r>
              <a:rPr lang="zh-CN" altLang="en-US" dirty="0" smtClean="0"/>
              <a:t>思 考</a:t>
            </a:r>
            <a:endParaRPr lang="zh-CN" altLang="en-US" dirty="0"/>
          </a:p>
        </p:txBody>
      </p:sp>
      <p:sp>
        <p:nvSpPr>
          <p:cNvPr id="37" name="文本框 36"/>
          <p:cNvSpPr txBox="1"/>
          <p:nvPr/>
        </p:nvSpPr>
        <p:spPr>
          <a:xfrm>
            <a:off x="9705448" y="3453661"/>
            <a:ext cx="1414966" cy="369332"/>
          </a:xfrm>
          <a:prstGeom prst="rect">
            <a:avLst/>
          </a:prstGeom>
          <a:noFill/>
        </p:spPr>
        <p:txBody>
          <a:bodyPr wrap="square" rtlCol="0">
            <a:spAutoFit/>
          </a:bodyPr>
          <a:lstStyle>
            <a:defPPr>
              <a:defRPr lang="zh-CN"/>
            </a:defPPr>
            <a:lvl1pPr>
              <a:defRPr>
                <a:latin typeface="方正综艺简体" panose="03000509000000000000" pitchFamily="65" charset="-122"/>
                <a:ea typeface="方正综艺简体" panose="03000509000000000000" pitchFamily="65" charset="-122"/>
              </a:defRPr>
            </a:lvl1pPr>
          </a:lstStyle>
          <a:p>
            <a:r>
              <a:rPr lang="zh-CN" altLang="en-US" dirty="0" smtClean="0"/>
              <a:t>整 合</a:t>
            </a:r>
            <a:endParaRPr lang="zh-CN" altLang="en-US" dirty="0"/>
          </a:p>
        </p:txBody>
      </p:sp>
      <p:grpSp>
        <p:nvGrpSpPr>
          <p:cNvPr id="38" name="组合 37"/>
          <p:cNvGrpSpPr/>
          <p:nvPr/>
        </p:nvGrpSpPr>
        <p:grpSpPr>
          <a:xfrm>
            <a:off x="1461475" y="358834"/>
            <a:ext cx="1555815" cy="1133815"/>
            <a:chOff x="0" y="0"/>
            <a:chExt cx="2143506" cy="1562100"/>
          </a:xfrm>
        </p:grpSpPr>
        <p:sp>
          <p:nvSpPr>
            <p:cNvPr id="39" name="等腰三角形 38"/>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5" name="组合 4"/>
          <p:cNvGrpSpPr/>
          <p:nvPr/>
        </p:nvGrpSpPr>
        <p:grpSpPr>
          <a:xfrm>
            <a:off x="1461475" y="358834"/>
            <a:ext cx="1555815" cy="1133815"/>
            <a:chOff x="0" y="0"/>
            <a:chExt cx="2143506" cy="1562100"/>
          </a:xfrm>
        </p:grpSpPr>
        <p:sp>
          <p:nvSpPr>
            <p:cNvPr id="6" name="等腰三角形 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39573" t="469" r="-324" b="-469"/>
          <a:stretch>
            <a:fillRect/>
          </a:stretch>
        </p:blipFill>
        <p:spPr>
          <a:xfrm>
            <a:off x="405544" y="1960629"/>
            <a:ext cx="1808991" cy="2060093"/>
          </a:xfrm>
          <a:prstGeom prst="rect">
            <a:avLst/>
          </a:prstGeom>
        </p:spPr>
      </p:pic>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39573" t="469" r="-324" b="-469"/>
          <a:stretch>
            <a:fillRect/>
          </a:stretch>
        </p:blipFill>
        <p:spPr>
          <a:xfrm>
            <a:off x="2359677" y="1960629"/>
            <a:ext cx="1808991" cy="2060093"/>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l="39573" t="469" r="-324" b="-469"/>
          <a:stretch>
            <a:fillRect/>
          </a:stretch>
        </p:blipFill>
        <p:spPr>
          <a:xfrm>
            <a:off x="405543" y="4140682"/>
            <a:ext cx="1808991" cy="2060093"/>
          </a:xfrm>
          <a:prstGeom prst="rect">
            <a:avLst/>
          </a:prstGeom>
        </p:spPr>
      </p:pic>
      <p:sp>
        <p:nvSpPr>
          <p:cNvPr id="13" name="矩形 12"/>
          <p:cNvSpPr/>
          <p:nvPr/>
        </p:nvSpPr>
        <p:spPr>
          <a:xfrm>
            <a:off x="2359677" y="4140682"/>
            <a:ext cx="8758267" cy="206009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r>
              <a:rPr lang="en-US" altLang="zh-CN" dirty="0">
                <a:latin typeface="方正幼线简体" panose="03000509000000000000" pitchFamily="65" charset="-122"/>
                <a:ea typeface="方正幼线简体" panose="03000509000000000000" pitchFamily="65" charset="-122"/>
              </a:rPr>
              <a:t>	</a:t>
            </a:r>
            <a:r>
              <a:rPr lang="zh-CN" altLang="en-US" dirty="0">
                <a:latin typeface="方正幼线简体" panose="03000509000000000000" pitchFamily="65" charset="-122"/>
                <a:ea typeface="方正幼线简体" panose="03000509000000000000" pitchFamily="65" charset="-122"/>
              </a:rPr>
              <a:t>请输入自己的内容哦请输入自己的内容哦请输入自己的内容哦输入自己的内容哦请输入自己的内容哦</a:t>
            </a:r>
          </a:p>
          <a:p>
            <a:endParaRPr lang="zh-CN" altLang="en-US" dirty="0">
              <a:latin typeface="方正幼线简体" panose="03000509000000000000" pitchFamily="65" charset="-122"/>
              <a:ea typeface="方正幼线简体" panose="03000509000000000000" pitchFamily="65" charset="-122"/>
            </a:endParaRPr>
          </a:p>
          <a:p>
            <a:endParaRPr lang="zh-CN" altLang="en-US" dirty="0">
              <a:latin typeface="方正幼线简体" panose="03000509000000000000" pitchFamily="65" charset="-122"/>
              <a:ea typeface="方正幼线简体" panose="03000509000000000000" pitchFamily="65" charset="-122"/>
            </a:endParaRPr>
          </a:p>
        </p:txBody>
      </p:sp>
      <p:sp>
        <p:nvSpPr>
          <p:cNvPr id="14" name="文本框 13"/>
          <p:cNvSpPr txBox="1"/>
          <p:nvPr/>
        </p:nvSpPr>
        <p:spPr>
          <a:xfrm>
            <a:off x="5812354" y="2405900"/>
            <a:ext cx="4119034" cy="1077218"/>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请在此处输入您的标题</a:t>
            </a:r>
            <a:endParaRPr lang="zh-CN" altLang="en-US" sz="3200" dirty="0">
              <a:latin typeface="汉仪综艺体简" panose="02010609000101010101" pitchFamily="49" charset="-122"/>
              <a:ea typeface="汉仪综艺体简" panose="0201060900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sp>
        <p:nvSpPr>
          <p:cNvPr id="10" name="梯形 9"/>
          <p:cNvSpPr/>
          <p:nvPr/>
        </p:nvSpPr>
        <p:spPr>
          <a:xfrm rot="3740489">
            <a:off x="5707051" y="-1679467"/>
            <a:ext cx="2096676" cy="12958877"/>
          </a:xfrm>
          <a:custGeom>
            <a:avLst/>
            <a:gdLst>
              <a:gd name="connsiteX0" fmla="*/ 0 w 4235450"/>
              <a:gd name="connsiteY0" fmla="*/ 6858000 h 6858000"/>
              <a:gd name="connsiteX1" fmla="*/ 1058863 w 4235450"/>
              <a:gd name="connsiteY1" fmla="*/ 0 h 6858000"/>
              <a:gd name="connsiteX2" fmla="*/ 3176588 w 4235450"/>
              <a:gd name="connsiteY2" fmla="*/ 0 h 6858000"/>
              <a:gd name="connsiteX3" fmla="*/ 4235450 w 4235450"/>
              <a:gd name="connsiteY3" fmla="*/ 6858000 h 6858000"/>
              <a:gd name="connsiteX4" fmla="*/ 0 w 4235450"/>
              <a:gd name="connsiteY4" fmla="*/ 6858000 h 6858000"/>
              <a:gd name="connsiteX0-1" fmla="*/ 0 w 4235450"/>
              <a:gd name="connsiteY0-2" fmla="*/ 10602347 h 10602347"/>
              <a:gd name="connsiteX1-3" fmla="*/ 2505048 w 4235450"/>
              <a:gd name="connsiteY1-4" fmla="*/ 0 h 10602347"/>
              <a:gd name="connsiteX2-5" fmla="*/ 3176588 w 4235450"/>
              <a:gd name="connsiteY2-6" fmla="*/ 3744347 h 10602347"/>
              <a:gd name="connsiteX3-7" fmla="*/ 4235450 w 4235450"/>
              <a:gd name="connsiteY3-8" fmla="*/ 10602347 h 10602347"/>
              <a:gd name="connsiteX4-9" fmla="*/ 0 w 4235450"/>
              <a:gd name="connsiteY4-10" fmla="*/ 10602347 h 10602347"/>
              <a:gd name="connsiteX0-11" fmla="*/ 0 w 4235450"/>
              <a:gd name="connsiteY0-12" fmla="*/ 10602347 h 10602347"/>
              <a:gd name="connsiteX1-13" fmla="*/ 2505048 w 4235450"/>
              <a:gd name="connsiteY1-14" fmla="*/ 0 h 10602347"/>
              <a:gd name="connsiteX2-15" fmla="*/ 3399103 w 4235450"/>
              <a:gd name="connsiteY2-16" fmla="*/ 419735 h 10602347"/>
              <a:gd name="connsiteX3-17" fmla="*/ 4235450 w 4235450"/>
              <a:gd name="connsiteY3-18" fmla="*/ 10602347 h 10602347"/>
              <a:gd name="connsiteX4-19" fmla="*/ 0 w 4235450"/>
              <a:gd name="connsiteY4-20" fmla="*/ 10602347 h 10602347"/>
              <a:gd name="connsiteX0-21" fmla="*/ 0 w 1772775"/>
              <a:gd name="connsiteY0-22" fmla="*/ 13126114 h 13126114"/>
              <a:gd name="connsiteX1-23" fmla="*/ 42373 w 1772775"/>
              <a:gd name="connsiteY1-24" fmla="*/ 0 h 13126114"/>
              <a:gd name="connsiteX2-25" fmla="*/ 936428 w 1772775"/>
              <a:gd name="connsiteY2-26" fmla="*/ 419735 h 13126114"/>
              <a:gd name="connsiteX3-27" fmla="*/ 1772775 w 1772775"/>
              <a:gd name="connsiteY3-28" fmla="*/ 10602347 h 13126114"/>
              <a:gd name="connsiteX4-29" fmla="*/ 0 w 1772775"/>
              <a:gd name="connsiteY4-30" fmla="*/ 13126114 h 13126114"/>
              <a:gd name="connsiteX0-31" fmla="*/ 0 w 2096676"/>
              <a:gd name="connsiteY0-32" fmla="*/ 13126114 h 13126114"/>
              <a:gd name="connsiteX1-33" fmla="*/ 42373 w 2096676"/>
              <a:gd name="connsiteY1-34" fmla="*/ 0 h 13126114"/>
              <a:gd name="connsiteX2-35" fmla="*/ 936428 w 2096676"/>
              <a:gd name="connsiteY2-36" fmla="*/ 419735 h 13126114"/>
              <a:gd name="connsiteX3-37" fmla="*/ 2096676 w 2096676"/>
              <a:gd name="connsiteY3-38" fmla="*/ 9108838 h 13126114"/>
              <a:gd name="connsiteX4-39" fmla="*/ 0 w 2096676"/>
              <a:gd name="connsiteY4-40" fmla="*/ 13126114 h 13126114"/>
              <a:gd name="connsiteX0-41" fmla="*/ 0 w 2096676"/>
              <a:gd name="connsiteY0-42" fmla="*/ 13048867 h 13048867"/>
              <a:gd name="connsiteX1-43" fmla="*/ 518073 w 2096676"/>
              <a:gd name="connsiteY1-44" fmla="*/ 0 h 13048867"/>
              <a:gd name="connsiteX2-45" fmla="*/ 936428 w 2096676"/>
              <a:gd name="connsiteY2-46" fmla="*/ 342488 h 13048867"/>
              <a:gd name="connsiteX3-47" fmla="*/ 2096676 w 2096676"/>
              <a:gd name="connsiteY3-48" fmla="*/ 9031591 h 13048867"/>
              <a:gd name="connsiteX4-49" fmla="*/ 0 w 2096676"/>
              <a:gd name="connsiteY4-50" fmla="*/ 13048867 h 13048867"/>
              <a:gd name="connsiteX0-51" fmla="*/ 0 w 2096676"/>
              <a:gd name="connsiteY0-52" fmla="*/ 12958877 h 12958877"/>
              <a:gd name="connsiteX1-53" fmla="*/ 470910 w 2096676"/>
              <a:gd name="connsiteY1-54" fmla="*/ 0 h 12958877"/>
              <a:gd name="connsiteX2-55" fmla="*/ 936428 w 2096676"/>
              <a:gd name="connsiteY2-56" fmla="*/ 252498 h 12958877"/>
              <a:gd name="connsiteX3-57" fmla="*/ 2096676 w 2096676"/>
              <a:gd name="connsiteY3-58" fmla="*/ 8941601 h 12958877"/>
              <a:gd name="connsiteX4-59" fmla="*/ 0 w 2096676"/>
              <a:gd name="connsiteY4-60" fmla="*/ 12958877 h 1295887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96676" h="12958877">
                <a:moveTo>
                  <a:pt x="0" y="12958877"/>
                </a:moveTo>
                <a:lnTo>
                  <a:pt x="470910" y="0"/>
                </a:lnTo>
                <a:lnTo>
                  <a:pt x="936428" y="252498"/>
                </a:lnTo>
                <a:lnTo>
                  <a:pt x="2096676" y="8941601"/>
                </a:lnTo>
                <a:lnTo>
                  <a:pt x="0" y="12958877"/>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H="1">
            <a:off x="2810256" y="1479178"/>
            <a:ext cx="9381744" cy="5378822"/>
          </a:xfrm>
          <a:prstGeom prst="line">
            <a:avLst/>
          </a:prstGeom>
          <a:ln w="1905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8178800" y="4799971"/>
            <a:ext cx="1625600" cy="533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方正综艺简体" panose="03000509000000000000" pitchFamily="65" charset="-122"/>
                <a:ea typeface="方正综艺简体" panose="03000509000000000000" pitchFamily="65" charset="-122"/>
              </a:rPr>
              <a:t>第一步</a:t>
            </a:r>
            <a:endParaRPr lang="zh-CN" altLang="en-US" dirty="0">
              <a:solidFill>
                <a:schemeClr val="bg1"/>
              </a:solidFill>
              <a:latin typeface="方正综艺简体" panose="03000509000000000000" pitchFamily="65" charset="-122"/>
              <a:ea typeface="方正综艺简体" panose="03000509000000000000" pitchFamily="65" charset="-122"/>
            </a:endParaRPr>
          </a:p>
        </p:txBody>
      </p:sp>
      <p:sp>
        <p:nvSpPr>
          <p:cNvPr id="15" name="圆角矩形 14"/>
          <p:cNvSpPr/>
          <p:nvPr/>
        </p:nvSpPr>
        <p:spPr>
          <a:xfrm>
            <a:off x="1285494" y="4025238"/>
            <a:ext cx="1625600" cy="533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方正综艺简体" panose="03000509000000000000" pitchFamily="65" charset="-122"/>
                <a:ea typeface="方正综艺简体" panose="03000509000000000000" pitchFamily="65" charset="-122"/>
              </a:rPr>
              <a:t>第二步</a:t>
            </a:r>
          </a:p>
        </p:txBody>
      </p:sp>
      <p:sp>
        <p:nvSpPr>
          <p:cNvPr id="16" name="圆角矩形 15"/>
          <p:cNvSpPr/>
          <p:nvPr/>
        </p:nvSpPr>
        <p:spPr>
          <a:xfrm>
            <a:off x="4663694" y="2653638"/>
            <a:ext cx="1625600" cy="533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方正综艺简体" panose="03000509000000000000" pitchFamily="65" charset="-122"/>
                <a:ea typeface="方正综艺简体" panose="03000509000000000000" pitchFamily="65" charset="-122"/>
              </a:rPr>
              <a:t>第三步</a:t>
            </a:r>
            <a:endParaRPr lang="zh-CN" altLang="en-US" dirty="0">
              <a:solidFill>
                <a:schemeClr val="bg1"/>
              </a:solidFill>
              <a:latin typeface="方正综艺简体" panose="03000509000000000000" pitchFamily="65" charset="-122"/>
              <a:ea typeface="方正综艺简体" panose="03000509000000000000" pitchFamily="65" charset="-122"/>
            </a:endParaRPr>
          </a:p>
        </p:txBody>
      </p:sp>
      <p:sp>
        <p:nvSpPr>
          <p:cNvPr id="17" name="圆角矩形 16"/>
          <p:cNvSpPr/>
          <p:nvPr/>
        </p:nvSpPr>
        <p:spPr>
          <a:xfrm>
            <a:off x="8284025" y="1075852"/>
            <a:ext cx="1625600" cy="5334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方正综艺简体" panose="03000509000000000000" pitchFamily="65" charset="-122"/>
                <a:ea typeface="方正综艺简体" panose="03000509000000000000" pitchFamily="65" charset="-122"/>
              </a:rPr>
              <a:t>第四步</a:t>
            </a:r>
            <a:endParaRPr lang="zh-CN" altLang="en-US" dirty="0">
              <a:solidFill>
                <a:schemeClr val="bg1"/>
              </a:solidFill>
              <a:latin typeface="方正综艺简体" panose="03000509000000000000" pitchFamily="65" charset="-122"/>
              <a:ea typeface="方正综艺简体" panose="03000509000000000000" pitchFamily="65" charset="-122"/>
            </a:endParaRPr>
          </a:p>
        </p:txBody>
      </p:sp>
      <p:sp>
        <p:nvSpPr>
          <p:cNvPr id="18" name="文本框 17"/>
          <p:cNvSpPr txBox="1"/>
          <p:nvPr/>
        </p:nvSpPr>
        <p:spPr>
          <a:xfrm>
            <a:off x="7260759" y="5495521"/>
            <a:ext cx="4216400" cy="1200329"/>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输入自己的内容哦</a:t>
            </a:r>
          </a:p>
          <a:p>
            <a:endParaRPr lang="zh-CN" altLang="en-US" dirty="0">
              <a:latin typeface="方正幼线简体" panose="03000509000000000000" pitchFamily="65" charset="-122"/>
              <a:ea typeface="方正幼线简体" panose="03000509000000000000" pitchFamily="65" charset="-122"/>
            </a:endParaRPr>
          </a:p>
        </p:txBody>
      </p:sp>
      <p:sp>
        <p:nvSpPr>
          <p:cNvPr id="19" name="文本框 18"/>
          <p:cNvSpPr txBox="1"/>
          <p:nvPr/>
        </p:nvSpPr>
        <p:spPr>
          <a:xfrm>
            <a:off x="173778" y="4663325"/>
            <a:ext cx="2967947"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输入自己的内容哦</a:t>
            </a:r>
          </a:p>
          <a:p>
            <a:endParaRPr lang="zh-CN" altLang="en-US" dirty="0">
              <a:latin typeface="方正幼线简体" panose="03000509000000000000" pitchFamily="65" charset="-122"/>
              <a:ea typeface="方正幼线简体" panose="03000509000000000000" pitchFamily="65" charset="-122"/>
            </a:endParaRPr>
          </a:p>
        </p:txBody>
      </p:sp>
      <p:sp>
        <p:nvSpPr>
          <p:cNvPr id="20" name="文本框 19"/>
          <p:cNvSpPr txBox="1"/>
          <p:nvPr/>
        </p:nvSpPr>
        <p:spPr>
          <a:xfrm>
            <a:off x="3239157" y="3286574"/>
            <a:ext cx="2967947"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a:t>
            </a:r>
            <a:r>
              <a:rPr lang="zh-CN" altLang="en-US" dirty="0" smtClean="0">
                <a:latin typeface="方正幼线简体" panose="03000509000000000000" pitchFamily="65" charset="-122"/>
                <a:ea typeface="方正幼线简体" panose="03000509000000000000" pitchFamily="65" charset="-122"/>
              </a:rPr>
              <a:t>入</a:t>
            </a:r>
            <a:endParaRPr lang="zh-CN" altLang="en-US" dirty="0">
              <a:latin typeface="方正幼线简体" panose="03000509000000000000" pitchFamily="65" charset="-122"/>
              <a:ea typeface="方正幼线简体" panose="03000509000000000000" pitchFamily="65" charset="-122"/>
            </a:endParaRPr>
          </a:p>
          <a:p>
            <a:endParaRPr lang="zh-CN" altLang="en-US" dirty="0">
              <a:latin typeface="方正幼线简体" panose="03000509000000000000" pitchFamily="65" charset="-122"/>
              <a:ea typeface="方正幼线简体" panose="03000509000000000000" pitchFamily="65" charset="-122"/>
            </a:endParaRPr>
          </a:p>
        </p:txBody>
      </p:sp>
      <p:sp>
        <p:nvSpPr>
          <p:cNvPr id="21" name="文本框 20"/>
          <p:cNvSpPr txBox="1"/>
          <p:nvPr/>
        </p:nvSpPr>
        <p:spPr>
          <a:xfrm>
            <a:off x="6580335" y="1662247"/>
            <a:ext cx="2967947"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请输入自己的内容哦</a:t>
            </a:r>
            <a:r>
              <a:rPr lang="zh-CN" altLang="en-US" dirty="0">
                <a:latin typeface="方正幼线简体" panose="03000509000000000000" pitchFamily="65" charset="-122"/>
                <a:ea typeface="方正幼线简体" panose="03000509000000000000" pitchFamily="65" charset="-122"/>
              </a:rPr>
              <a:t>请输入自己的内容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输入自己的内容</a:t>
            </a:r>
            <a:r>
              <a:rPr lang="zh-CN" altLang="en-US" dirty="0" smtClean="0">
                <a:latin typeface="方正幼线简体" panose="03000509000000000000" pitchFamily="65" charset="-122"/>
                <a:ea typeface="方正幼线简体" panose="03000509000000000000" pitchFamily="65" charset="-122"/>
              </a:rPr>
              <a:t>哦输</a:t>
            </a:r>
            <a:r>
              <a:rPr lang="zh-CN" altLang="en-US" dirty="0">
                <a:latin typeface="方正幼线简体" panose="03000509000000000000" pitchFamily="65" charset="-122"/>
                <a:ea typeface="方正幼线简体" panose="03000509000000000000" pitchFamily="65" charset="-122"/>
              </a:rPr>
              <a:t>入自己的内容</a:t>
            </a:r>
            <a:r>
              <a:rPr lang="zh-CN" altLang="en-US" dirty="0" smtClean="0">
                <a:latin typeface="方正幼线简体" panose="03000509000000000000" pitchFamily="65" charset="-122"/>
                <a:ea typeface="方正幼线简体" panose="03000509000000000000" pitchFamily="65" charset="-122"/>
              </a:rPr>
              <a:t>哦请</a:t>
            </a:r>
            <a:r>
              <a:rPr lang="zh-CN" altLang="en-US" dirty="0">
                <a:latin typeface="方正幼线简体" panose="03000509000000000000" pitchFamily="65" charset="-122"/>
                <a:ea typeface="方正幼线简体" panose="03000509000000000000" pitchFamily="65" charset="-122"/>
              </a:rPr>
              <a:t>输</a:t>
            </a:r>
            <a:r>
              <a:rPr lang="zh-CN" altLang="en-US" dirty="0" smtClean="0">
                <a:latin typeface="方正幼线简体" panose="03000509000000000000" pitchFamily="65" charset="-122"/>
                <a:ea typeface="方正幼线简体" panose="03000509000000000000" pitchFamily="65" charset="-122"/>
              </a:rPr>
              <a:t>入</a:t>
            </a:r>
            <a:endParaRPr lang="zh-CN" altLang="en-US" dirty="0">
              <a:latin typeface="方正幼线简体" panose="03000509000000000000" pitchFamily="65" charset="-122"/>
              <a:ea typeface="方正幼线简体" panose="03000509000000000000" pitchFamily="65" charset="-122"/>
            </a:endParaRPr>
          </a:p>
          <a:p>
            <a:endParaRPr lang="zh-CN" altLang="en-US" dirty="0">
              <a:latin typeface="方正幼线简体" panose="03000509000000000000" pitchFamily="65" charset="-122"/>
              <a:ea typeface="方正幼线简体" panose="03000509000000000000" pitchFamily="65" charset="-122"/>
            </a:endParaRPr>
          </a:p>
        </p:txBody>
      </p:sp>
      <p:grpSp>
        <p:nvGrpSpPr>
          <p:cNvPr id="54" name="组合 53"/>
          <p:cNvGrpSpPr/>
          <p:nvPr/>
        </p:nvGrpSpPr>
        <p:grpSpPr>
          <a:xfrm>
            <a:off x="1461475" y="358834"/>
            <a:ext cx="1555815" cy="1133815"/>
            <a:chOff x="0" y="0"/>
            <a:chExt cx="2143506" cy="1562100"/>
          </a:xfrm>
        </p:grpSpPr>
        <p:sp>
          <p:nvSpPr>
            <p:cNvPr id="55" name="等腰三角形 54"/>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5" name="组合 4"/>
          <p:cNvGrpSpPr/>
          <p:nvPr/>
        </p:nvGrpSpPr>
        <p:grpSpPr>
          <a:xfrm>
            <a:off x="1461475" y="358834"/>
            <a:ext cx="1555815" cy="1133815"/>
            <a:chOff x="0" y="0"/>
            <a:chExt cx="2143506" cy="1562100"/>
          </a:xfrm>
        </p:grpSpPr>
        <p:sp>
          <p:nvSpPr>
            <p:cNvPr id="6" name="等腰三角形 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876433" y="2489200"/>
            <a:ext cx="2140857" cy="2140857"/>
          </a:xfrm>
          <a:prstGeom prst="roundRect">
            <a:avLst>
              <a:gd name="adj" fmla="val 9438"/>
            </a:avLst>
          </a:prstGeom>
          <a:gradFill flip="none" rotWithShape="1">
            <a:gsLst>
              <a:gs pos="60000">
                <a:srgbClr val="E4E2E3"/>
              </a:gs>
              <a:gs pos="6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637127" y="2489200"/>
            <a:ext cx="2140857" cy="2140857"/>
          </a:xfrm>
          <a:prstGeom prst="roundRect">
            <a:avLst>
              <a:gd name="adj" fmla="val 9438"/>
            </a:avLst>
          </a:prstGeom>
          <a:gradFill flip="none" rotWithShape="1">
            <a:gsLst>
              <a:gs pos="40000">
                <a:srgbClr val="E4E2E3"/>
              </a:gs>
              <a:gs pos="40000">
                <a:schemeClr val="bg1">
                  <a:lumMod val="6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397821" y="2489200"/>
            <a:ext cx="2140857" cy="2140857"/>
          </a:xfrm>
          <a:prstGeom prst="roundRect">
            <a:avLst>
              <a:gd name="adj" fmla="val 9438"/>
            </a:avLst>
          </a:prstGeom>
          <a:gradFill flip="none" rotWithShape="1">
            <a:gsLst>
              <a:gs pos="75000">
                <a:srgbClr val="E4E2E3"/>
              </a:gs>
              <a:gs pos="75000">
                <a:schemeClr val="tx1">
                  <a:lumMod val="50000"/>
                  <a:lumOff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158514" y="2489200"/>
            <a:ext cx="2140857" cy="2140857"/>
          </a:xfrm>
          <a:prstGeom prst="roundRect">
            <a:avLst>
              <a:gd name="adj" fmla="val 9438"/>
            </a:avLst>
          </a:prstGeom>
          <a:gradFill flip="none" rotWithShape="1">
            <a:gsLst>
              <a:gs pos="50000">
                <a:srgbClr val="E4E2E3"/>
              </a:gs>
              <a:gs pos="50000">
                <a:schemeClr val="tx1">
                  <a:lumMod val="65000"/>
                  <a:lumOff val="3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71954" y="4045281"/>
            <a:ext cx="1071202" cy="584775"/>
          </a:xfrm>
          <a:prstGeom prst="rect">
            <a:avLst/>
          </a:prstGeom>
          <a:noFill/>
        </p:spPr>
        <p:txBody>
          <a:bodyPr wrap="square" rtlCol="0">
            <a:spAutoFit/>
          </a:bodyPr>
          <a:lstStyle>
            <a:defPPr>
              <a:defRPr lang="zh-CN"/>
            </a:defPPr>
            <a:lvl1pPr>
              <a:defRPr sz="3200">
                <a:solidFill>
                  <a:schemeClr val="bg1"/>
                </a:solidFill>
                <a:latin typeface="DFPLiHei-Bd" panose="020B0700000000000000" pitchFamily="34" charset="-120"/>
                <a:ea typeface="DFPLiHei-Bd" panose="020B0700000000000000" pitchFamily="34" charset="-120"/>
              </a:defRPr>
            </a:lvl1pPr>
          </a:lstStyle>
          <a:p>
            <a:r>
              <a:rPr lang="en-US" altLang="zh-CN" dirty="0"/>
              <a:t>60%</a:t>
            </a:r>
            <a:endParaRPr lang="zh-CN" altLang="en-US" dirty="0"/>
          </a:p>
        </p:txBody>
      </p:sp>
      <p:sp>
        <p:nvSpPr>
          <p:cNvPr id="14" name="文本框 13"/>
          <p:cNvSpPr txBox="1"/>
          <p:nvPr/>
        </p:nvSpPr>
        <p:spPr>
          <a:xfrm>
            <a:off x="1411260" y="4045281"/>
            <a:ext cx="1071202" cy="584775"/>
          </a:xfrm>
          <a:prstGeom prst="rect">
            <a:avLst/>
          </a:prstGeom>
          <a:noFill/>
        </p:spPr>
        <p:txBody>
          <a:bodyPr wrap="square" rtlCol="0">
            <a:spAutoFit/>
          </a:bodyPr>
          <a:lstStyle/>
          <a:p>
            <a:r>
              <a:rPr lang="en-US" altLang="zh-CN" sz="3200" dirty="0" smtClean="0">
                <a:solidFill>
                  <a:schemeClr val="bg1"/>
                </a:solidFill>
                <a:latin typeface="DFPLiHei-Bd" panose="020B0700000000000000" pitchFamily="34" charset="-120"/>
                <a:ea typeface="DFPLiHei-Bd" panose="020B0700000000000000" pitchFamily="34" charset="-120"/>
              </a:rPr>
              <a:t>40%</a:t>
            </a:r>
            <a:endParaRPr lang="zh-CN" altLang="en-US" sz="3200" dirty="0">
              <a:solidFill>
                <a:schemeClr val="bg1"/>
              </a:solidFill>
              <a:latin typeface="DFPLiHei-Bd" panose="020B0700000000000000" pitchFamily="34" charset="-120"/>
              <a:ea typeface="DFPLiHei-Bd" panose="020B0700000000000000" pitchFamily="34" charset="-120"/>
            </a:endParaRPr>
          </a:p>
        </p:txBody>
      </p:sp>
      <p:sp>
        <p:nvSpPr>
          <p:cNvPr id="15" name="文本框 14"/>
          <p:cNvSpPr txBox="1"/>
          <p:nvPr/>
        </p:nvSpPr>
        <p:spPr>
          <a:xfrm>
            <a:off x="7108976" y="4045282"/>
            <a:ext cx="1071202" cy="584775"/>
          </a:xfrm>
          <a:prstGeom prst="rect">
            <a:avLst/>
          </a:prstGeom>
          <a:noFill/>
        </p:spPr>
        <p:txBody>
          <a:bodyPr wrap="square" rtlCol="0">
            <a:spAutoFit/>
          </a:bodyPr>
          <a:lstStyle>
            <a:defPPr>
              <a:defRPr lang="zh-CN"/>
            </a:defPPr>
            <a:lvl1pPr>
              <a:defRPr sz="3200">
                <a:solidFill>
                  <a:schemeClr val="bg1"/>
                </a:solidFill>
                <a:latin typeface="DFPLiHei-Bd" panose="020B0700000000000000" pitchFamily="34" charset="-120"/>
                <a:ea typeface="DFPLiHei-Bd" panose="020B0700000000000000" pitchFamily="34" charset="-120"/>
              </a:defRPr>
            </a:lvl1pPr>
          </a:lstStyle>
          <a:p>
            <a:r>
              <a:rPr lang="en-US" altLang="zh-CN" dirty="0"/>
              <a:t>25%</a:t>
            </a:r>
            <a:endParaRPr lang="zh-CN" altLang="en-US" dirty="0"/>
          </a:p>
        </p:txBody>
      </p:sp>
      <p:sp>
        <p:nvSpPr>
          <p:cNvPr id="16" name="文本框 15"/>
          <p:cNvSpPr txBox="1"/>
          <p:nvPr/>
        </p:nvSpPr>
        <p:spPr>
          <a:xfrm>
            <a:off x="9693341" y="4045280"/>
            <a:ext cx="1071202" cy="584775"/>
          </a:xfrm>
          <a:prstGeom prst="rect">
            <a:avLst/>
          </a:prstGeom>
          <a:noFill/>
        </p:spPr>
        <p:txBody>
          <a:bodyPr wrap="square" rtlCol="0">
            <a:spAutoFit/>
          </a:bodyPr>
          <a:lstStyle>
            <a:defPPr>
              <a:defRPr lang="zh-CN"/>
            </a:defPPr>
            <a:lvl1pPr>
              <a:defRPr sz="3200">
                <a:solidFill>
                  <a:schemeClr val="bg1"/>
                </a:solidFill>
                <a:latin typeface="DFPLiHei-Bd" panose="020B0700000000000000" pitchFamily="34" charset="-120"/>
                <a:ea typeface="DFPLiHei-Bd" panose="020B0700000000000000" pitchFamily="34" charset="-120"/>
              </a:defRPr>
            </a:lvl1pPr>
          </a:lstStyle>
          <a:p>
            <a:r>
              <a:rPr lang="en-US" altLang="zh-CN" dirty="0"/>
              <a:t>50%</a:t>
            </a:r>
            <a:endParaRPr lang="zh-CN" altLang="en-US" dirty="0"/>
          </a:p>
        </p:txBody>
      </p:sp>
      <p:sp>
        <p:nvSpPr>
          <p:cNvPr id="17" name="矩形 16"/>
          <p:cNvSpPr/>
          <p:nvPr/>
        </p:nvSpPr>
        <p:spPr>
          <a:xfrm>
            <a:off x="876433" y="4965521"/>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18" name="矩形 17"/>
          <p:cNvSpPr/>
          <p:nvPr/>
        </p:nvSpPr>
        <p:spPr>
          <a:xfrm>
            <a:off x="3631502" y="4948978"/>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19" name="矩形 18"/>
          <p:cNvSpPr/>
          <p:nvPr/>
        </p:nvSpPr>
        <p:spPr>
          <a:xfrm>
            <a:off x="6397821" y="4993397"/>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20" name="矩形 19"/>
          <p:cNvSpPr/>
          <p:nvPr/>
        </p:nvSpPr>
        <p:spPr>
          <a:xfrm>
            <a:off x="9164140" y="4993397"/>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a:off x="705111" y="1687519"/>
            <a:ext cx="3999738" cy="3448050"/>
          </a:xfrm>
          <a:prstGeom prst="triangle">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238500" y="3058877"/>
            <a:ext cx="2857500" cy="2463362"/>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971886">
            <a:off x="968152" y="1324863"/>
            <a:ext cx="972312" cy="838200"/>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81514">
            <a:off x="860586" y="578381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81514">
            <a:off x="1587643" y="5333577"/>
            <a:ext cx="381655" cy="329013"/>
          </a:xfrm>
          <a:prstGeom prst="triangle">
            <a:avLst>
              <a:gd name="adj" fmla="val 47048"/>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568274">
            <a:off x="2469479" y="5665625"/>
            <a:ext cx="381655" cy="329013"/>
          </a:xfrm>
          <a:prstGeom prst="triangle">
            <a:avLst>
              <a:gd name="adj" fmla="val 4704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971886">
            <a:off x="3521204" y="1206425"/>
            <a:ext cx="1376389" cy="1186542"/>
          </a:xfrm>
          <a:prstGeom prst="triangle">
            <a:avLst>
              <a:gd name="adj" fmla="val 5389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7634084">
            <a:off x="4559748" y="1914997"/>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7634084">
            <a:off x="4962233" y="1434204"/>
            <a:ext cx="635035" cy="547444"/>
          </a:xfrm>
          <a:prstGeom prst="triangle">
            <a:avLst>
              <a:gd name="adj" fmla="val 53890"/>
            </a:avLst>
          </a:prstGeom>
          <a:solidFill>
            <a:schemeClr val="tx1">
              <a:lumMod val="50000"/>
              <a:lumOff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806917" y="4006974"/>
            <a:ext cx="2069630" cy="584775"/>
          </a:xfrm>
          <a:prstGeom prst="rect">
            <a:avLst/>
          </a:prstGeom>
          <a:noFill/>
        </p:spPr>
        <p:txBody>
          <a:bodyPr wrap="square" rtlCol="0">
            <a:spAutoFit/>
          </a:bodyPr>
          <a:lstStyle/>
          <a:p>
            <a:r>
              <a:rPr lang="zh-CN" altLang="en-US" sz="3200" dirty="0" smtClean="0">
                <a:solidFill>
                  <a:schemeClr val="bg1"/>
                </a:solidFill>
                <a:latin typeface="方正综艺简体" panose="03000509000000000000" pitchFamily="65" charset="-122"/>
                <a:ea typeface="方正综艺简体" panose="03000509000000000000" pitchFamily="65" charset="-122"/>
              </a:rPr>
              <a:t>第二部</a:t>
            </a:r>
            <a:r>
              <a:rPr lang="zh-CN" altLang="en-US" sz="3200" dirty="0">
                <a:solidFill>
                  <a:schemeClr val="bg1"/>
                </a:solidFill>
                <a:latin typeface="方正综艺简体" panose="03000509000000000000" pitchFamily="65" charset="-122"/>
                <a:ea typeface="方正综艺简体" panose="03000509000000000000" pitchFamily="65" charset="-122"/>
              </a:rPr>
              <a:t>分</a:t>
            </a:r>
          </a:p>
        </p:txBody>
      </p:sp>
      <p:sp>
        <p:nvSpPr>
          <p:cNvPr id="15" name="等腰三角形 14"/>
          <p:cNvSpPr/>
          <p:nvPr/>
        </p:nvSpPr>
        <p:spPr>
          <a:xfrm rot="17889881">
            <a:off x="125136" y="2517397"/>
            <a:ext cx="2078696" cy="1791980"/>
          </a:xfrm>
          <a:prstGeom prst="triangle">
            <a:avLst/>
          </a:prstGeom>
          <a:no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flipH="1">
            <a:off x="0" y="655032"/>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3448050" y="2199796"/>
            <a:ext cx="2400300" cy="39741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031947" y="3244453"/>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请输入目录</a:t>
            </a:r>
            <a:endParaRPr lang="zh-CN" altLang="en-US" sz="3200" dirty="0">
              <a:latin typeface="汉仪综艺体简" panose="02010609000101010101" pitchFamily="49" charset="-122"/>
              <a:ea typeface="汉仪综艺体简" panose="02010609000101010101" pitchFamily="49" charset="-122"/>
            </a:endParaRPr>
          </a:p>
        </p:txBody>
      </p:sp>
      <p:sp>
        <p:nvSpPr>
          <p:cNvPr id="19" name="文本框 18"/>
          <p:cNvSpPr txBox="1"/>
          <p:nvPr/>
        </p:nvSpPr>
        <p:spPr>
          <a:xfrm>
            <a:off x="6175184" y="4534599"/>
            <a:ext cx="5605243" cy="1477328"/>
          </a:xfrm>
          <a:prstGeom prst="rect">
            <a:avLst/>
          </a:prstGeom>
          <a:noFill/>
        </p:spPr>
        <p:txBody>
          <a:bodyPr wrap="square" rtlCol="0">
            <a:spAutoFit/>
          </a:bodyPr>
          <a:lstStyle/>
          <a:p>
            <a:r>
              <a:rPr lang="en-US" altLang="zh-CN" dirty="0" smtClean="0">
                <a:latin typeface="方正幼线简体" panose="03000509000000000000" pitchFamily="65" charset="-122"/>
                <a:ea typeface="方正幼线简体" panose="03000509000000000000" pitchFamily="65" charset="-122"/>
              </a:rPr>
              <a:t>	</a:t>
            </a:r>
            <a:r>
              <a:rPr lang="zh-CN" altLang="en-US" dirty="0" smtClean="0">
                <a:latin typeface="方正幼线简体" panose="03000509000000000000" pitchFamily="65" charset="-122"/>
                <a:ea typeface="方正幼线简体" panose="03000509000000000000" pitchFamily="65" charset="-122"/>
              </a:rPr>
              <a:t>简述该目录下的大致内容，或者主题思想</a:t>
            </a:r>
            <a:r>
              <a:rPr lang="zh-CN" altLang="en-US" dirty="0">
                <a:latin typeface="方正幼线简体" panose="03000509000000000000" pitchFamily="65" charset="-122"/>
                <a:ea typeface="方正幼线简体" panose="03000509000000000000" pitchFamily="65" charset="-122"/>
              </a:rPr>
              <a:t>简述该目录下的大致内容，或者主题思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a:t>
            </a:r>
            <a:r>
              <a:rPr lang="zh-CN" altLang="en-US" dirty="0" smtClean="0">
                <a:latin typeface="方正幼线简体" panose="03000509000000000000" pitchFamily="65" charset="-122"/>
                <a:ea typeface="方正幼线简体" panose="03000509000000000000" pitchFamily="65" charset="-122"/>
              </a:rPr>
              <a:t>想简</a:t>
            </a:r>
            <a:r>
              <a:rPr lang="zh-CN" altLang="en-US" dirty="0">
                <a:latin typeface="方正幼线简体" panose="03000509000000000000" pitchFamily="65" charset="-122"/>
                <a:ea typeface="方正幼线简体" panose="03000509000000000000" pitchFamily="65" charset="-122"/>
              </a:rPr>
              <a:t>述该目录下的大致内容，或者主题思想</a:t>
            </a:r>
          </a:p>
          <a:p>
            <a:endParaRPr lang="zh-CN" altLang="en-US" dirty="0">
              <a:latin typeface="方正幼线简体" panose="03000509000000000000" pitchFamily="65" charset="-122"/>
              <a:ea typeface="方正幼线简体" panose="03000509000000000000" pitchFamily="65" charset="-122"/>
            </a:endParaRPr>
          </a:p>
        </p:txBody>
      </p:sp>
      <p:sp>
        <p:nvSpPr>
          <p:cNvPr id="20" name="等腰三角形 19"/>
          <p:cNvSpPr/>
          <p:nvPr/>
        </p:nvSpPr>
        <p:spPr>
          <a:xfrm>
            <a:off x="2374185" y="541871"/>
            <a:ext cx="3474165" cy="2994970"/>
          </a:xfrm>
          <a:prstGeom prst="triangl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916860" y="2569456"/>
            <a:ext cx="1706475" cy="170647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02300" y="2569456"/>
            <a:ext cx="1706475" cy="170647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687740" y="2569456"/>
            <a:ext cx="1706475" cy="170647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573180" y="2569456"/>
            <a:ext cx="1706475" cy="170647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141725" y="590414"/>
            <a:ext cx="4119034" cy="584775"/>
          </a:xfrm>
          <a:prstGeom prst="rect">
            <a:avLst/>
          </a:prstGeom>
          <a:noFill/>
        </p:spPr>
        <p:txBody>
          <a:bodyPr wrap="square" rtlCol="0">
            <a:spAutoFit/>
          </a:bodyPr>
          <a:lstStyle/>
          <a:p>
            <a:r>
              <a:rPr lang="zh-CN" altLang="en-US" sz="3200" dirty="0" smtClean="0">
                <a:latin typeface="汉仪综艺体简" panose="02010609000101010101" pitchFamily="49" charset="-122"/>
                <a:ea typeface="汉仪综艺体简" panose="02010609000101010101" pitchFamily="49" charset="-122"/>
              </a:rPr>
              <a:t>请输入标题</a:t>
            </a:r>
            <a:endParaRPr lang="zh-CN" altLang="en-US" sz="3200" dirty="0">
              <a:latin typeface="汉仪综艺体简" panose="02010609000101010101" pitchFamily="49" charset="-122"/>
              <a:ea typeface="汉仪综艺体简" panose="02010609000101010101" pitchFamily="49" charset="-122"/>
            </a:endParaRPr>
          </a:p>
        </p:txBody>
      </p:sp>
      <p:grpSp>
        <p:nvGrpSpPr>
          <p:cNvPr id="5" name="组合 4"/>
          <p:cNvGrpSpPr/>
          <p:nvPr/>
        </p:nvGrpSpPr>
        <p:grpSpPr>
          <a:xfrm>
            <a:off x="1461475" y="358834"/>
            <a:ext cx="1555815" cy="1133815"/>
            <a:chOff x="0" y="0"/>
            <a:chExt cx="2143506" cy="1562100"/>
          </a:xfrm>
        </p:grpSpPr>
        <p:sp>
          <p:nvSpPr>
            <p:cNvPr id="6" name="等腰三角形 5"/>
            <p:cNvSpPr/>
            <p:nvPr/>
          </p:nvSpPr>
          <p:spPr>
            <a:xfrm>
              <a:off x="0" y="0"/>
              <a:ext cx="1237488" cy="1066800"/>
            </a:xfrm>
            <a:prstGeom prst="triangl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a:off x="331470" y="0"/>
              <a:ext cx="1812036" cy="1562100"/>
            </a:xfrm>
            <a:prstGeom prst="triangl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241172" y="216777"/>
              <a:ext cx="1427988" cy="123102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flipH="1">
            <a:off x="1461475" y="3178493"/>
            <a:ext cx="478658" cy="554038"/>
            <a:chOff x="3157296" y="3034666"/>
            <a:chExt cx="414284" cy="554038"/>
          </a:xfrm>
          <a:solidFill>
            <a:schemeClr val="bg1"/>
          </a:solidFill>
        </p:grpSpPr>
        <p:sp>
          <p:nvSpPr>
            <p:cNvPr id="10" name="Freeform 5"/>
            <p:cNvSpPr>
              <a:spLocks noEditPoints="1"/>
            </p:cNvSpPr>
            <p:nvPr/>
          </p:nvSpPr>
          <p:spPr bwMode="auto">
            <a:xfrm>
              <a:off x="3239835" y="3101342"/>
              <a:ext cx="247618" cy="244475"/>
            </a:xfrm>
            <a:custGeom>
              <a:avLst/>
              <a:gdLst>
                <a:gd name="T0" fmla="*/ 0 w 86"/>
                <a:gd name="T1" fmla="*/ 42 h 85"/>
                <a:gd name="T2" fmla="*/ 86 w 86"/>
                <a:gd name="T3" fmla="*/ 42 h 85"/>
                <a:gd name="T4" fmla="*/ 63 w 86"/>
                <a:gd name="T5" fmla="*/ 57 h 85"/>
                <a:gd name="T6" fmla="*/ 55 w 86"/>
                <a:gd name="T7" fmla="*/ 66 h 85"/>
                <a:gd name="T8" fmla="*/ 48 w 86"/>
                <a:gd name="T9" fmla="*/ 78 h 85"/>
                <a:gd name="T10" fmla="*/ 47 w 86"/>
                <a:gd name="T11" fmla="*/ 78 h 85"/>
                <a:gd name="T12" fmla="*/ 45 w 86"/>
                <a:gd name="T13" fmla="*/ 79 h 85"/>
                <a:gd name="T14" fmla="*/ 43 w 86"/>
                <a:gd name="T15" fmla="*/ 79 h 85"/>
                <a:gd name="T16" fmla="*/ 42 w 86"/>
                <a:gd name="T17" fmla="*/ 78 h 85"/>
                <a:gd name="T18" fmla="*/ 38 w 86"/>
                <a:gd name="T19" fmla="*/ 69 h 85"/>
                <a:gd name="T20" fmla="*/ 33 w 86"/>
                <a:gd name="T21" fmla="*/ 68 h 85"/>
                <a:gd name="T22" fmla="*/ 30 w 86"/>
                <a:gd name="T23" fmla="*/ 66 h 85"/>
                <a:gd name="T24" fmla="*/ 30 w 86"/>
                <a:gd name="T25" fmla="*/ 63 h 85"/>
                <a:gd name="T26" fmla="*/ 30 w 86"/>
                <a:gd name="T27" fmla="*/ 61 h 85"/>
                <a:gd name="T28" fmla="*/ 33 w 86"/>
                <a:gd name="T29" fmla="*/ 61 h 85"/>
                <a:gd name="T30" fmla="*/ 39 w 86"/>
                <a:gd name="T31" fmla="*/ 63 h 85"/>
                <a:gd name="T32" fmla="*/ 54 w 86"/>
                <a:gd name="T33" fmla="*/ 59 h 85"/>
                <a:gd name="T34" fmla="*/ 54 w 86"/>
                <a:gd name="T35" fmla="*/ 49 h 85"/>
                <a:gd name="T36" fmla="*/ 47 w 86"/>
                <a:gd name="T37" fmla="*/ 45 h 85"/>
                <a:gd name="T38" fmla="*/ 37 w 86"/>
                <a:gd name="T39" fmla="*/ 43 h 85"/>
                <a:gd name="T40" fmla="*/ 29 w 86"/>
                <a:gd name="T41" fmla="*/ 37 h 85"/>
                <a:gd name="T42" fmla="*/ 27 w 86"/>
                <a:gd name="T43" fmla="*/ 26 h 85"/>
                <a:gd name="T44" fmla="*/ 34 w 86"/>
                <a:gd name="T45" fmla="*/ 18 h 85"/>
                <a:gd name="T46" fmla="*/ 40 w 86"/>
                <a:gd name="T47" fmla="*/ 7 h 85"/>
                <a:gd name="T48" fmla="*/ 41 w 86"/>
                <a:gd name="T49" fmla="*/ 6 h 85"/>
                <a:gd name="T50" fmla="*/ 43 w 86"/>
                <a:gd name="T51" fmla="*/ 6 h 85"/>
                <a:gd name="T52" fmla="*/ 45 w 86"/>
                <a:gd name="T53" fmla="*/ 6 h 85"/>
                <a:gd name="T54" fmla="*/ 46 w 86"/>
                <a:gd name="T55" fmla="*/ 7 h 85"/>
                <a:gd name="T56" fmla="*/ 48 w 86"/>
                <a:gd name="T57" fmla="*/ 15 h 85"/>
                <a:gd name="T58" fmla="*/ 53 w 86"/>
                <a:gd name="T59" fmla="*/ 16 h 85"/>
                <a:gd name="T60" fmla="*/ 55 w 86"/>
                <a:gd name="T61" fmla="*/ 17 h 85"/>
                <a:gd name="T62" fmla="*/ 56 w 86"/>
                <a:gd name="T63" fmla="*/ 19 h 85"/>
                <a:gd name="T64" fmla="*/ 56 w 86"/>
                <a:gd name="T65" fmla="*/ 21 h 85"/>
                <a:gd name="T66" fmla="*/ 56 w 86"/>
                <a:gd name="T67" fmla="*/ 23 h 85"/>
                <a:gd name="T68" fmla="*/ 54 w 86"/>
                <a:gd name="T69" fmla="*/ 23 h 85"/>
                <a:gd name="T70" fmla="*/ 48 w 86"/>
                <a:gd name="T71" fmla="*/ 21 h 85"/>
                <a:gd name="T72" fmla="*/ 38 w 86"/>
                <a:gd name="T73" fmla="*/ 22 h 85"/>
                <a:gd name="T74" fmla="*/ 34 w 86"/>
                <a:gd name="T75" fmla="*/ 27 h 85"/>
                <a:gd name="T76" fmla="*/ 36 w 86"/>
                <a:gd name="T77" fmla="*/ 34 h 85"/>
                <a:gd name="T78" fmla="*/ 43 w 86"/>
                <a:gd name="T79" fmla="*/ 38 h 85"/>
                <a:gd name="T80" fmla="*/ 53 w 86"/>
                <a:gd name="T81" fmla="*/ 40 h 85"/>
                <a:gd name="T82" fmla="*/ 61 w 86"/>
                <a:gd name="T83" fmla="*/ 46 h 85"/>
                <a:gd name="T84" fmla="*/ 63 w 86"/>
                <a:gd name="T85" fmla="*/ 5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 h="85">
                  <a:moveTo>
                    <a:pt x="43" y="0"/>
                  </a:moveTo>
                  <a:cubicBezTo>
                    <a:pt x="20" y="0"/>
                    <a:pt x="0" y="19"/>
                    <a:pt x="0" y="42"/>
                  </a:cubicBezTo>
                  <a:cubicBezTo>
                    <a:pt x="0" y="66"/>
                    <a:pt x="20" y="85"/>
                    <a:pt x="43" y="85"/>
                  </a:cubicBezTo>
                  <a:cubicBezTo>
                    <a:pt x="67" y="85"/>
                    <a:pt x="86" y="66"/>
                    <a:pt x="86" y="42"/>
                  </a:cubicBezTo>
                  <a:cubicBezTo>
                    <a:pt x="86" y="19"/>
                    <a:pt x="67" y="0"/>
                    <a:pt x="43" y="0"/>
                  </a:cubicBezTo>
                  <a:close/>
                  <a:moveTo>
                    <a:pt x="63" y="57"/>
                  </a:moveTo>
                  <a:cubicBezTo>
                    <a:pt x="62" y="59"/>
                    <a:pt x="61" y="61"/>
                    <a:pt x="60" y="62"/>
                  </a:cubicBezTo>
                  <a:cubicBezTo>
                    <a:pt x="58" y="64"/>
                    <a:pt x="57" y="65"/>
                    <a:pt x="55" y="66"/>
                  </a:cubicBezTo>
                  <a:cubicBezTo>
                    <a:pt x="52" y="67"/>
                    <a:pt x="50" y="68"/>
                    <a:pt x="47" y="69"/>
                  </a:cubicBezTo>
                  <a:cubicBezTo>
                    <a:pt x="48" y="78"/>
                    <a:pt x="48" y="78"/>
                    <a:pt x="48" y="78"/>
                  </a:cubicBezTo>
                  <a:cubicBezTo>
                    <a:pt x="48" y="78"/>
                    <a:pt x="48" y="78"/>
                    <a:pt x="47" y="78"/>
                  </a:cubicBezTo>
                  <a:cubicBezTo>
                    <a:pt x="47" y="78"/>
                    <a:pt x="47" y="78"/>
                    <a:pt x="47" y="78"/>
                  </a:cubicBezTo>
                  <a:cubicBezTo>
                    <a:pt x="47" y="79"/>
                    <a:pt x="47" y="79"/>
                    <a:pt x="46" y="79"/>
                  </a:cubicBezTo>
                  <a:cubicBezTo>
                    <a:pt x="46" y="79"/>
                    <a:pt x="46" y="79"/>
                    <a:pt x="45" y="79"/>
                  </a:cubicBezTo>
                  <a:cubicBezTo>
                    <a:pt x="44" y="79"/>
                    <a:pt x="44" y="79"/>
                    <a:pt x="44" y="79"/>
                  </a:cubicBezTo>
                  <a:cubicBezTo>
                    <a:pt x="43" y="79"/>
                    <a:pt x="43" y="79"/>
                    <a:pt x="43" y="79"/>
                  </a:cubicBezTo>
                  <a:cubicBezTo>
                    <a:pt x="42" y="79"/>
                    <a:pt x="42" y="79"/>
                    <a:pt x="42" y="79"/>
                  </a:cubicBezTo>
                  <a:cubicBezTo>
                    <a:pt x="42" y="79"/>
                    <a:pt x="42" y="78"/>
                    <a:pt x="42" y="78"/>
                  </a:cubicBezTo>
                  <a:cubicBezTo>
                    <a:pt x="42" y="69"/>
                    <a:pt x="42" y="69"/>
                    <a:pt x="42" y="69"/>
                  </a:cubicBezTo>
                  <a:cubicBezTo>
                    <a:pt x="40" y="69"/>
                    <a:pt x="39" y="69"/>
                    <a:pt x="38" y="69"/>
                  </a:cubicBezTo>
                  <a:cubicBezTo>
                    <a:pt x="37" y="69"/>
                    <a:pt x="36" y="69"/>
                    <a:pt x="35" y="69"/>
                  </a:cubicBezTo>
                  <a:cubicBezTo>
                    <a:pt x="34" y="68"/>
                    <a:pt x="33" y="68"/>
                    <a:pt x="33" y="68"/>
                  </a:cubicBezTo>
                  <a:cubicBezTo>
                    <a:pt x="32" y="68"/>
                    <a:pt x="32" y="67"/>
                    <a:pt x="31" y="67"/>
                  </a:cubicBezTo>
                  <a:cubicBezTo>
                    <a:pt x="31" y="67"/>
                    <a:pt x="31" y="67"/>
                    <a:pt x="30" y="66"/>
                  </a:cubicBezTo>
                  <a:cubicBezTo>
                    <a:pt x="30" y="66"/>
                    <a:pt x="30" y="65"/>
                    <a:pt x="30" y="64"/>
                  </a:cubicBezTo>
                  <a:cubicBezTo>
                    <a:pt x="30" y="64"/>
                    <a:pt x="30" y="63"/>
                    <a:pt x="30" y="63"/>
                  </a:cubicBezTo>
                  <a:cubicBezTo>
                    <a:pt x="30" y="62"/>
                    <a:pt x="30" y="62"/>
                    <a:pt x="30" y="62"/>
                  </a:cubicBezTo>
                  <a:cubicBezTo>
                    <a:pt x="30" y="61"/>
                    <a:pt x="30" y="61"/>
                    <a:pt x="30" y="61"/>
                  </a:cubicBezTo>
                  <a:cubicBezTo>
                    <a:pt x="31" y="61"/>
                    <a:pt x="31" y="61"/>
                    <a:pt x="31" y="61"/>
                  </a:cubicBezTo>
                  <a:cubicBezTo>
                    <a:pt x="31" y="61"/>
                    <a:pt x="32" y="61"/>
                    <a:pt x="33" y="61"/>
                  </a:cubicBezTo>
                  <a:cubicBezTo>
                    <a:pt x="33" y="62"/>
                    <a:pt x="34" y="62"/>
                    <a:pt x="35" y="62"/>
                  </a:cubicBezTo>
                  <a:cubicBezTo>
                    <a:pt x="37" y="63"/>
                    <a:pt x="38" y="63"/>
                    <a:pt x="39" y="63"/>
                  </a:cubicBezTo>
                  <a:cubicBezTo>
                    <a:pt x="41" y="63"/>
                    <a:pt x="43" y="63"/>
                    <a:pt x="45" y="63"/>
                  </a:cubicBezTo>
                  <a:cubicBezTo>
                    <a:pt x="49" y="62"/>
                    <a:pt x="52" y="61"/>
                    <a:pt x="54" y="59"/>
                  </a:cubicBezTo>
                  <a:cubicBezTo>
                    <a:pt x="55" y="58"/>
                    <a:pt x="56" y="56"/>
                    <a:pt x="56" y="53"/>
                  </a:cubicBezTo>
                  <a:cubicBezTo>
                    <a:pt x="56" y="51"/>
                    <a:pt x="55" y="50"/>
                    <a:pt x="54" y="49"/>
                  </a:cubicBezTo>
                  <a:cubicBezTo>
                    <a:pt x="53" y="48"/>
                    <a:pt x="52" y="47"/>
                    <a:pt x="51" y="47"/>
                  </a:cubicBezTo>
                  <a:cubicBezTo>
                    <a:pt x="50" y="46"/>
                    <a:pt x="48" y="46"/>
                    <a:pt x="47" y="45"/>
                  </a:cubicBezTo>
                  <a:cubicBezTo>
                    <a:pt x="45" y="45"/>
                    <a:pt x="43" y="44"/>
                    <a:pt x="42" y="44"/>
                  </a:cubicBezTo>
                  <a:cubicBezTo>
                    <a:pt x="40" y="44"/>
                    <a:pt x="38" y="43"/>
                    <a:pt x="37" y="43"/>
                  </a:cubicBezTo>
                  <a:cubicBezTo>
                    <a:pt x="35" y="42"/>
                    <a:pt x="34" y="41"/>
                    <a:pt x="32" y="41"/>
                  </a:cubicBezTo>
                  <a:cubicBezTo>
                    <a:pt x="31" y="40"/>
                    <a:pt x="30" y="38"/>
                    <a:pt x="29" y="37"/>
                  </a:cubicBezTo>
                  <a:cubicBezTo>
                    <a:pt x="28" y="35"/>
                    <a:pt x="27" y="34"/>
                    <a:pt x="27" y="31"/>
                  </a:cubicBezTo>
                  <a:cubicBezTo>
                    <a:pt x="27" y="29"/>
                    <a:pt x="27" y="28"/>
                    <a:pt x="27" y="26"/>
                  </a:cubicBezTo>
                  <a:cubicBezTo>
                    <a:pt x="28" y="24"/>
                    <a:pt x="28" y="23"/>
                    <a:pt x="30" y="22"/>
                  </a:cubicBezTo>
                  <a:cubicBezTo>
                    <a:pt x="31" y="20"/>
                    <a:pt x="32" y="19"/>
                    <a:pt x="34" y="18"/>
                  </a:cubicBezTo>
                  <a:cubicBezTo>
                    <a:pt x="36" y="17"/>
                    <a:pt x="38" y="16"/>
                    <a:pt x="40" y="16"/>
                  </a:cubicBezTo>
                  <a:cubicBezTo>
                    <a:pt x="40" y="7"/>
                    <a:pt x="40" y="7"/>
                    <a:pt x="40" y="7"/>
                  </a:cubicBezTo>
                  <a:cubicBezTo>
                    <a:pt x="40" y="7"/>
                    <a:pt x="40" y="7"/>
                    <a:pt x="40" y="7"/>
                  </a:cubicBezTo>
                  <a:cubicBezTo>
                    <a:pt x="40" y="7"/>
                    <a:pt x="40" y="7"/>
                    <a:pt x="41" y="6"/>
                  </a:cubicBezTo>
                  <a:cubicBezTo>
                    <a:pt x="41" y="6"/>
                    <a:pt x="41" y="6"/>
                    <a:pt x="41" y="6"/>
                  </a:cubicBezTo>
                  <a:cubicBezTo>
                    <a:pt x="42" y="6"/>
                    <a:pt x="42" y="6"/>
                    <a:pt x="43" y="6"/>
                  </a:cubicBezTo>
                  <a:cubicBezTo>
                    <a:pt x="43" y="6"/>
                    <a:pt x="44" y="6"/>
                    <a:pt x="44" y="6"/>
                  </a:cubicBezTo>
                  <a:cubicBezTo>
                    <a:pt x="45" y="6"/>
                    <a:pt x="45" y="6"/>
                    <a:pt x="45" y="6"/>
                  </a:cubicBezTo>
                  <a:cubicBezTo>
                    <a:pt x="45" y="6"/>
                    <a:pt x="45" y="6"/>
                    <a:pt x="45" y="6"/>
                  </a:cubicBezTo>
                  <a:cubicBezTo>
                    <a:pt x="46" y="6"/>
                    <a:pt x="46" y="7"/>
                    <a:pt x="46" y="7"/>
                  </a:cubicBezTo>
                  <a:cubicBezTo>
                    <a:pt x="46" y="15"/>
                    <a:pt x="46" y="15"/>
                    <a:pt x="46" y="15"/>
                  </a:cubicBezTo>
                  <a:cubicBezTo>
                    <a:pt x="47" y="15"/>
                    <a:pt x="48" y="15"/>
                    <a:pt x="48" y="15"/>
                  </a:cubicBezTo>
                  <a:cubicBezTo>
                    <a:pt x="49" y="15"/>
                    <a:pt x="50" y="15"/>
                    <a:pt x="51" y="16"/>
                  </a:cubicBezTo>
                  <a:cubicBezTo>
                    <a:pt x="52" y="16"/>
                    <a:pt x="53" y="16"/>
                    <a:pt x="53" y="16"/>
                  </a:cubicBezTo>
                  <a:cubicBezTo>
                    <a:pt x="54" y="16"/>
                    <a:pt x="54" y="17"/>
                    <a:pt x="55" y="17"/>
                  </a:cubicBezTo>
                  <a:cubicBezTo>
                    <a:pt x="55" y="17"/>
                    <a:pt x="55" y="17"/>
                    <a:pt x="55" y="17"/>
                  </a:cubicBezTo>
                  <a:cubicBezTo>
                    <a:pt x="55" y="18"/>
                    <a:pt x="55" y="18"/>
                    <a:pt x="55" y="18"/>
                  </a:cubicBezTo>
                  <a:cubicBezTo>
                    <a:pt x="56" y="18"/>
                    <a:pt x="56" y="19"/>
                    <a:pt x="56" y="19"/>
                  </a:cubicBezTo>
                  <a:cubicBezTo>
                    <a:pt x="56" y="19"/>
                    <a:pt x="56" y="20"/>
                    <a:pt x="56" y="20"/>
                  </a:cubicBezTo>
                  <a:cubicBezTo>
                    <a:pt x="56" y="20"/>
                    <a:pt x="56" y="21"/>
                    <a:pt x="56" y="21"/>
                  </a:cubicBezTo>
                  <a:cubicBezTo>
                    <a:pt x="56" y="22"/>
                    <a:pt x="56" y="22"/>
                    <a:pt x="56" y="22"/>
                  </a:cubicBezTo>
                  <a:cubicBezTo>
                    <a:pt x="56" y="22"/>
                    <a:pt x="56" y="23"/>
                    <a:pt x="56" y="23"/>
                  </a:cubicBezTo>
                  <a:cubicBezTo>
                    <a:pt x="56" y="23"/>
                    <a:pt x="55" y="23"/>
                    <a:pt x="55" y="23"/>
                  </a:cubicBezTo>
                  <a:cubicBezTo>
                    <a:pt x="55" y="23"/>
                    <a:pt x="54" y="23"/>
                    <a:pt x="54" y="23"/>
                  </a:cubicBezTo>
                  <a:cubicBezTo>
                    <a:pt x="53" y="22"/>
                    <a:pt x="52" y="22"/>
                    <a:pt x="51" y="22"/>
                  </a:cubicBezTo>
                  <a:cubicBezTo>
                    <a:pt x="50" y="22"/>
                    <a:pt x="49" y="21"/>
                    <a:pt x="48" y="21"/>
                  </a:cubicBezTo>
                  <a:cubicBezTo>
                    <a:pt x="46" y="21"/>
                    <a:pt x="45" y="21"/>
                    <a:pt x="43" y="21"/>
                  </a:cubicBezTo>
                  <a:cubicBezTo>
                    <a:pt x="41" y="21"/>
                    <a:pt x="40" y="22"/>
                    <a:pt x="38" y="22"/>
                  </a:cubicBezTo>
                  <a:cubicBezTo>
                    <a:pt x="37" y="23"/>
                    <a:pt x="36" y="23"/>
                    <a:pt x="36" y="24"/>
                  </a:cubicBezTo>
                  <a:cubicBezTo>
                    <a:pt x="35" y="25"/>
                    <a:pt x="34" y="26"/>
                    <a:pt x="34" y="27"/>
                  </a:cubicBezTo>
                  <a:cubicBezTo>
                    <a:pt x="34" y="28"/>
                    <a:pt x="34" y="29"/>
                    <a:pt x="34" y="30"/>
                  </a:cubicBezTo>
                  <a:cubicBezTo>
                    <a:pt x="34" y="31"/>
                    <a:pt x="35" y="33"/>
                    <a:pt x="36" y="34"/>
                  </a:cubicBezTo>
                  <a:cubicBezTo>
                    <a:pt x="36" y="35"/>
                    <a:pt x="38" y="36"/>
                    <a:pt x="39" y="36"/>
                  </a:cubicBezTo>
                  <a:cubicBezTo>
                    <a:pt x="40" y="37"/>
                    <a:pt x="42" y="37"/>
                    <a:pt x="43" y="38"/>
                  </a:cubicBezTo>
                  <a:cubicBezTo>
                    <a:pt x="45" y="38"/>
                    <a:pt x="47" y="38"/>
                    <a:pt x="48" y="39"/>
                  </a:cubicBezTo>
                  <a:cubicBezTo>
                    <a:pt x="50" y="39"/>
                    <a:pt x="52" y="39"/>
                    <a:pt x="53" y="40"/>
                  </a:cubicBezTo>
                  <a:cubicBezTo>
                    <a:pt x="55" y="40"/>
                    <a:pt x="56" y="41"/>
                    <a:pt x="58" y="42"/>
                  </a:cubicBezTo>
                  <a:cubicBezTo>
                    <a:pt x="59" y="43"/>
                    <a:pt x="60" y="44"/>
                    <a:pt x="61" y="46"/>
                  </a:cubicBezTo>
                  <a:cubicBezTo>
                    <a:pt x="62" y="47"/>
                    <a:pt x="63" y="49"/>
                    <a:pt x="63" y="51"/>
                  </a:cubicBezTo>
                  <a:cubicBezTo>
                    <a:pt x="63" y="54"/>
                    <a:pt x="63" y="56"/>
                    <a:pt x="63" y="5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11" name="Freeform 6"/>
            <p:cNvSpPr>
              <a:spLocks noEditPoints="1"/>
            </p:cNvSpPr>
            <p:nvPr/>
          </p:nvSpPr>
          <p:spPr bwMode="auto">
            <a:xfrm>
              <a:off x="3157296" y="3034666"/>
              <a:ext cx="414284" cy="554038"/>
            </a:xfrm>
            <a:custGeom>
              <a:avLst/>
              <a:gdLst>
                <a:gd name="T0" fmla="*/ 131 w 144"/>
                <a:gd name="T1" fmla="*/ 103 h 192"/>
                <a:gd name="T2" fmla="*/ 144 w 144"/>
                <a:gd name="T3" fmla="*/ 64 h 192"/>
                <a:gd name="T4" fmla="*/ 82 w 144"/>
                <a:gd name="T5" fmla="*/ 1 h 192"/>
                <a:gd name="T6" fmla="*/ 82 w 144"/>
                <a:gd name="T7" fmla="*/ 0 h 192"/>
                <a:gd name="T8" fmla="*/ 81 w 144"/>
                <a:gd name="T9" fmla="*/ 0 h 192"/>
                <a:gd name="T10" fmla="*/ 81 w 144"/>
                <a:gd name="T11" fmla="*/ 0 h 192"/>
                <a:gd name="T12" fmla="*/ 81 w 144"/>
                <a:gd name="T13" fmla="*/ 0 h 192"/>
                <a:gd name="T14" fmla="*/ 14 w 144"/>
                <a:gd name="T15" fmla="*/ 35 h 192"/>
                <a:gd name="T16" fmla="*/ 8 w 144"/>
                <a:gd name="T17" fmla="*/ 65 h 192"/>
                <a:gd name="T18" fmla="*/ 5 w 144"/>
                <a:gd name="T19" fmla="*/ 93 h 192"/>
                <a:gd name="T20" fmla="*/ 1 w 144"/>
                <a:gd name="T21" fmla="*/ 111 h 192"/>
                <a:gd name="T22" fmla="*/ 7 w 144"/>
                <a:gd name="T23" fmla="*/ 115 h 192"/>
                <a:gd name="T24" fmla="*/ 15 w 144"/>
                <a:gd name="T25" fmla="*/ 116 h 192"/>
                <a:gd name="T26" fmla="*/ 18 w 144"/>
                <a:gd name="T27" fmla="*/ 127 h 192"/>
                <a:gd name="T28" fmla="*/ 26 w 144"/>
                <a:gd name="T29" fmla="*/ 130 h 192"/>
                <a:gd name="T30" fmla="*/ 20 w 144"/>
                <a:gd name="T31" fmla="*/ 137 h 192"/>
                <a:gd name="T32" fmla="*/ 24 w 144"/>
                <a:gd name="T33" fmla="*/ 140 h 192"/>
                <a:gd name="T34" fmla="*/ 25 w 144"/>
                <a:gd name="T35" fmla="*/ 145 h 192"/>
                <a:gd name="T36" fmla="*/ 31 w 144"/>
                <a:gd name="T37" fmla="*/ 164 h 192"/>
                <a:gd name="T38" fmla="*/ 56 w 144"/>
                <a:gd name="T39" fmla="*/ 170 h 192"/>
                <a:gd name="T40" fmla="*/ 61 w 144"/>
                <a:gd name="T41" fmla="*/ 191 h 192"/>
                <a:gd name="T42" fmla="*/ 61 w 144"/>
                <a:gd name="T43" fmla="*/ 192 h 192"/>
                <a:gd name="T44" fmla="*/ 111 w 144"/>
                <a:gd name="T45" fmla="*/ 186 h 192"/>
                <a:gd name="T46" fmla="*/ 117 w 144"/>
                <a:gd name="T47" fmla="*/ 181 h 192"/>
                <a:gd name="T48" fmla="*/ 116 w 144"/>
                <a:gd name="T49" fmla="*/ 150 h 192"/>
                <a:gd name="T50" fmla="*/ 131 w 144"/>
                <a:gd name="T51" fmla="*/ 103 h 192"/>
                <a:gd name="T52" fmla="*/ 72 w 144"/>
                <a:gd name="T53" fmla="*/ 116 h 192"/>
                <a:gd name="T54" fmla="*/ 21 w 144"/>
                <a:gd name="T55" fmla="*/ 65 h 192"/>
                <a:gd name="T56" fmla="*/ 72 w 144"/>
                <a:gd name="T57" fmla="*/ 15 h 192"/>
                <a:gd name="T58" fmla="*/ 123 w 144"/>
                <a:gd name="T59" fmla="*/ 65 h 192"/>
                <a:gd name="T60" fmla="*/ 72 w 144"/>
                <a:gd name="T61"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4" h="192">
                  <a:moveTo>
                    <a:pt x="131" y="103"/>
                  </a:moveTo>
                  <a:cubicBezTo>
                    <a:pt x="139" y="92"/>
                    <a:pt x="144" y="79"/>
                    <a:pt x="144" y="64"/>
                  </a:cubicBezTo>
                  <a:cubicBezTo>
                    <a:pt x="144" y="29"/>
                    <a:pt x="117" y="1"/>
                    <a:pt x="82" y="1"/>
                  </a:cubicBezTo>
                  <a:cubicBezTo>
                    <a:pt x="82" y="0"/>
                    <a:pt x="82" y="0"/>
                    <a:pt x="82" y="0"/>
                  </a:cubicBezTo>
                  <a:cubicBezTo>
                    <a:pt x="81" y="0"/>
                    <a:pt x="81" y="0"/>
                    <a:pt x="81" y="0"/>
                  </a:cubicBezTo>
                  <a:cubicBezTo>
                    <a:pt x="81" y="0"/>
                    <a:pt x="81" y="0"/>
                    <a:pt x="81" y="0"/>
                  </a:cubicBezTo>
                  <a:cubicBezTo>
                    <a:pt x="81" y="0"/>
                    <a:pt x="81" y="0"/>
                    <a:pt x="81" y="0"/>
                  </a:cubicBezTo>
                  <a:cubicBezTo>
                    <a:pt x="42" y="0"/>
                    <a:pt x="22" y="20"/>
                    <a:pt x="14" y="35"/>
                  </a:cubicBezTo>
                  <a:cubicBezTo>
                    <a:pt x="9" y="44"/>
                    <a:pt x="8" y="55"/>
                    <a:pt x="8" y="65"/>
                  </a:cubicBezTo>
                  <a:cubicBezTo>
                    <a:pt x="8" y="75"/>
                    <a:pt x="7" y="84"/>
                    <a:pt x="5" y="93"/>
                  </a:cubicBezTo>
                  <a:cubicBezTo>
                    <a:pt x="4" y="99"/>
                    <a:pt x="0" y="105"/>
                    <a:pt x="1" y="111"/>
                  </a:cubicBezTo>
                  <a:cubicBezTo>
                    <a:pt x="3" y="112"/>
                    <a:pt x="5" y="114"/>
                    <a:pt x="7" y="115"/>
                  </a:cubicBezTo>
                  <a:cubicBezTo>
                    <a:pt x="9" y="116"/>
                    <a:pt x="13" y="115"/>
                    <a:pt x="15" y="116"/>
                  </a:cubicBezTo>
                  <a:cubicBezTo>
                    <a:pt x="19" y="119"/>
                    <a:pt x="15" y="124"/>
                    <a:pt x="18" y="127"/>
                  </a:cubicBezTo>
                  <a:cubicBezTo>
                    <a:pt x="19" y="128"/>
                    <a:pt x="24" y="129"/>
                    <a:pt x="26" y="130"/>
                  </a:cubicBezTo>
                  <a:cubicBezTo>
                    <a:pt x="25" y="133"/>
                    <a:pt x="19" y="133"/>
                    <a:pt x="20" y="137"/>
                  </a:cubicBezTo>
                  <a:cubicBezTo>
                    <a:pt x="21" y="138"/>
                    <a:pt x="24" y="139"/>
                    <a:pt x="24" y="140"/>
                  </a:cubicBezTo>
                  <a:cubicBezTo>
                    <a:pt x="25" y="142"/>
                    <a:pt x="25" y="144"/>
                    <a:pt x="25" y="145"/>
                  </a:cubicBezTo>
                  <a:cubicBezTo>
                    <a:pt x="25" y="153"/>
                    <a:pt x="19" y="162"/>
                    <a:pt x="31" y="164"/>
                  </a:cubicBezTo>
                  <a:cubicBezTo>
                    <a:pt x="41" y="166"/>
                    <a:pt x="50" y="161"/>
                    <a:pt x="56" y="170"/>
                  </a:cubicBezTo>
                  <a:cubicBezTo>
                    <a:pt x="60" y="176"/>
                    <a:pt x="61" y="184"/>
                    <a:pt x="61" y="191"/>
                  </a:cubicBezTo>
                  <a:cubicBezTo>
                    <a:pt x="61" y="192"/>
                    <a:pt x="61" y="192"/>
                    <a:pt x="61" y="192"/>
                  </a:cubicBezTo>
                  <a:cubicBezTo>
                    <a:pt x="111" y="186"/>
                    <a:pt x="111" y="186"/>
                    <a:pt x="111" y="186"/>
                  </a:cubicBezTo>
                  <a:cubicBezTo>
                    <a:pt x="117" y="181"/>
                    <a:pt x="117" y="181"/>
                    <a:pt x="117" y="181"/>
                  </a:cubicBezTo>
                  <a:cubicBezTo>
                    <a:pt x="117" y="171"/>
                    <a:pt x="116" y="161"/>
                    <a:pt x="116" y="150"/>
                  </a:cubicBezTo>
                  <a:cubicBezTo>
                    <a:pt x="116" y="134"/>
                    <a:pt x="119" y="119"/>
                    <a:pt x="131" y="103"/>
                  </a:cubicBezTo>
                  <a:close/>
                  <a:moveTo>
                    <a:pt x="72" y="116"/>
                  </a:moveTo>
                  <a:cubicBezTo>
                    <a:pt x="44" y="116"/>
                    <a:pt x="21" y="93"/>
                    <a:pt x="21" y="65"/>
                  </a:cubicBezTo>
                  <a:cubicBezTo>
                    <a:pt x="21" y="38"/>
                    <a:pt x="44" y="15"/>
                    <a:pt x="72" y="15"/>
                  </a:cubicBezTo>
                  <a:cubicBezTo>
                    <a:pt x="100" y="15"/>
                    <a:pt x="123" y="38"/>
                    <a:pt x="123" y="65"/>
                  </a:cubicBezTo>
                  <a:cubicBezTo>
                    <a:pt x="123" y="93"/>
                    <a:pt x="100" y="116"/>
                    <a:pt x="72"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12" name="组合 11"/>
          <p:cNvGrpSpPr/>
          <p:nvPr/>
        </p:nvGrpSpPr>
        <p:grpSpPr>
          <a:xfrm>
            <a:off x="4372218" y="3091181"/>
            <a:ext cx="546029" cy="552450"/>
            <a:chOff x="5824572" y="2611437"/>
            <a:chExt cx="546029" cy="552450"/>
          </a:xfrm>
          <a:solidFill>
            <a:schemeClr val="bg1"/>
          </a:solidFill>
        </p:grpSpPr>
        <p:sp>
          <p:nvSpPr>
            <p:cNvPr id="13" name="Freeform 172"/>
            <p:cNvSpPr/>
            <p:nvPr/>
          </p:nvSpPr>
          <p:spPr bwMode="auto">
            <a:xfrm>
              <a:off x="6203934" y="2611437"/>
              <a:ext cx="84127" cy="80963"/>
            </a:xfrm>
            <a:custGeom>
              <a:avLst/>
              <a:gdLst>
                <a:gd name="T0" fmla="*/ 5 w 29"/>
                <a:gd name="T1" fmla="*/ 28 h 28"/>
                <a:gd name="T2" fmla="*/ 8 w 29"/>
                <a:gd name="T3" fmla="*/ 27 h 28"/>
                <a:gd name="T4" fmla="*/ 28 w 29"/>
                <a:gd name="T5" fmla="*/ 7 h 28"/>
                <a:gd name="T6" fmla="*/ 28 w 29"/>
                <a:gd name="T7" fmla="*/ 1 h 28"/>
                <a:gd name="T8" fmla="*/ 22 w 29"/>
                <a:gd name="T9" fmla="*/ 1 h 28"/>
                <a:gd name="T10" fmla="*/ 2 w 29"/>
                <a:gd name="T11" fmla="*/ 21 h 28"/>
                <a:gd name="T12" fmla="*/ 2 w 29"/>
                <a:gd name="T13" fmla="*/ 27 h 28"/>
                <a:gd name="T14" fmla="*/ 5 w 29"/>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5" y="28"/>
                  </a:moveTo>
                  <a:cubicBezTo>
                    <a:pt x="6" y="28"/>
                    <a:pt x="7" y="28"/>
                    <a:pt x="8" y="27"/>
                  </a:cubicBezTo>
                  <a:cubicBezTo>
                    <a:pt x="28" y="7"/>
                    <a:pt x="28" y="7"/>
                    <a:pt x="28" y="7"/>
                  </a:cubicBezTo>
                  <a:cubicBezTo>
                    <a:pt x="29" y="5"/>
                    <a:pt x="29" y="3"/>
                    <a:pt x="28" y="1"/>
                  </a:cubicBezTo>
                  <a:cubicBezTo>
                    <a:pt x="26" y="0"/>
                    <a:pt x="24" y="0"/>
                    <a:pt x="22" y="1"/>
                  </a:cubicBezTo>
                  <a:cubicBezTo>
                    <a:pt x="2" y="21"/>
                    <a:pt x="2" y="21"/>
                    <a:pt x="2" y="21"/>
                  </a:cubicBezTo>
                  <a:cubicBezTo>
                    <a:pt x="0" y="23"/>
                    <a:pt x="0" y="25"/>
                    <a:pt x="2" y="27"/>
                  </a:cubicBezTo>
                  <a:cubicBezTo>
                    <a:pt x="3" y="28"/>
                    <a:pt x="4" y="28"/>
                    <a:pt x="5" y="2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73"/>
            <p:cNvSpPr/>
            <p:nvPr/>
          </p:nvSpPr>
          <p:spPr bwMode="auto">
            <a:xfrm>
              <a:off x="6291236" y="2693987"/>
              <a:ext cx="79365" cy="80963"/>
            </a:xfrm>
            <a:custGeom>
              <a:avLst/>
              <a:gdLst>
                <a:gd name="T0" fmla="*/ 27 w 28"/>
                <a:gd name="T1" fmla="*/ 1 h 28"/>
                <a:gd name="T2" fmla="*/ 21 w 28"/>
                <a:gd name="T3" fmla="*/ 1 h 28"/>
                <a:gd name="T4" fmla="*/ 1 w 28"/>
                <a:gd name="T5" fmla="*/ 21 h 28"/>
                <a:gd name="T6" fmla="*/ 1 w 28"/>
                <a:gd name="T7" fmla="*/ 27 h 28"/>
                <a:gd name="T8" fmla="*/ 4 w 28"/>
                <a:gd name="T9" fmla="*/ 28 h 28"/>
                <a:gd name="T10" fmla="*/ 7 w 28"/>
                <a:gd name="T11" fmla="*/ 27 h 28"/>
                <a:gd name="T12" fmla="*/ 27 w 28"/>
                <a:gd name="T13" fmla="*/ 7 h 28"/>
                <a:gd name="T14" fmla="*/ 27 w 28"/>
                <a:gd name="T15" fmla="*/ 1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1"/>
                  </a:moveTo>
                  <a:cubicBezTo>
                    <a:pt x="25" y="0"/>
                    <a:pt x="23" y="0"/>
                    <a:pt x="21" y="1"/>
                  </a:cubicBezTo>
                  <a:cubicBezTo>
                    <a:pt x="1" y="21"/>
                    <a:pt x="1" y="21"/>
                    <a:pt x="1" y="21"/>
                  </a:cubicBezTo>
                  <a:cubicBezTo>
                    <a:pt x="0" y="23"/>
                    <a:pt x="0" y="26"/>
                    <a:pt x="1" y="27"/>
                  </a:cubicBezTo>
                  <a:cubicBezTo>
                    <a:pt x="2" y="28"/>
                    <a:pt x="3" y="28"/>
                    <a:pt x="4" y="28"/>
                  </a:cubicBezTo>
                  <a:cubicBezTo>
                    <a:pt x="5" y="28"/>
                    <a:pt x="6" y="28"/>
                    <a:pt x="7" y="27"/>
                  </a:cubicBezTo>
                  <a:cubicBezTo>
                    <a:pt x="27" y="7"/>
                    <a:pt x="27" y="7"/>
                    <a:pt x="27" y="7"/>
                  </a:cubicBezTo>
                  <a:cubicBezTo>
                    <a:pt x="28" y="5"/>
                    <a:pt x="28" y="3"/>
                    <a:pt x="27" y="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74"/>
            <p:cNvSpPr/>
            <p:nvPr/>
          </p:nvSpPr>
          <p:spPr bwMode="auto">
            <a:xfrm>
              <a:off x="5824572" y="2646362"/>
              <a:ext cx="517458" cy="517525"/>
            </a:xfrm>
            <a:custGeom>
              <a:avLst/>
              <a:gdLst>
                <a:gd name="T0" fmla="*/ 165 w 180"/>
                <a:gd name="T1" fmla="*/ 74 h 180"/>
                <a:gd name="T2" fmla="*/ 165 w 180"/>
                <a:gd name="T3" fmla="*/ 24 h 180"/>
                <a:gd name="T4" fmla="*/ 154 w 180"/>
                <a:gd name="T5" fmla="*/ 13 h 180"/>
                <a:gd name="T6" fmla="*/ 140 w 180"/>
                <a:gd name="T7" fmla="*/ 32 h 180"/>
                <a:gd name="T8" fmla="*/ 141 w 180"/>
                <a:gd name="T9" fmla="*/ 33 h 180"/>
                <a:gd name="T10" fmla="*/ 143 w 180"/>
                <a:gd name="T11" fmla="*/ 35 h 180"/>
                <a:gd name="T12" fmla="*/ 146 w 180"/>
                <a:gd name="T13" fmla="*/ 37 h 180"/>
                <a:gd name="T14" fmla="*/ 147 w 180"/>
                <a:gd name="T15" fmla="*/ 39 h 180"/>
                <a:gd name="T16" fmla="*/ 132 w 180"/>
                <a:gd name="T17" fmla="*/ 57 h 180"/>
                <a:gd name="T18" fmla="*/ 125 w 180"/>
                <a:gd name="T19" fmla="*/ 59 h 180"/>
                <a:gd name="T20" fmla="*/ 118 w 180"/>
                <a:gd name="T21" fmla="*/ 66 h 180"/>
                <a:gd name="T22" fmla="*/ 90 w 180"/>
                <a:gd name="T23" fmla="*/ 127 h 180"/>
                <a:gd name="T24" fmla="*/ 90 w 180"/>
                <a:gd name="T25" fmla="*/ 53 h 180"/>
                <a:gd name="T26" fmla="*/ 118 w 180"/>
                <a:gd name="T27" fmla="*/ 54 h 180"/>
                <a:gd name="T28" fmla="*/ 121 w 180"/>
                <a:gd name="T29" fmla="*/ 46 h 180"/>
                <a:gd name="T30" fmla="*/ 106 w 180"/>
                <a:gd name="T31" fmla="*/ 15 h 180"/>
                <a:gd name="T32" fmla="*/ 96 w 180"/>
                <a:gd name="T33" fmla="*/ 0 h 180"/>
                <a:gd name="T34" fmla="*/ 74 w 180"/>
                <a:gd name="T35" fmla="*/ 10 h 180"/>
                <a:gd name="T36" fmla="*/ 48 w 180"/>
                <a:gd name="T37" fmla="*/ 25 h 180"/>
                <a:gd name="T38" fmla="*/ 31 w 180"/>
                <a:gd name="T39" fmla="*/ 22 h 180"/>
                <a:gd name="T40" fmla="*/ 19 w 180"/>
                <a:gd name="T41" fmla="*/ 38 h 180"/>
                <a:gd name="T42" fmla="*/ 25 w 180"/>
                <a:gd name="T43" fmla="*/ 48 h 180"/>
                <a:gd name="T44" fmla="*/ 10 w 180"/>
                <a:gd name="T45" fmla="*/ 74 h 180"/>
                <a:gd name="T46" fmla="*/ 0 w 180"/>
                <a:gd name="T47" fmla="*/ 96 h 180"/>
                <a:gd name="T48" fmla="*/ 15 w 180"/>
                <a:gd name="T49" fmla="*/ 106 h 180"/>
                <a:gd name="T50" fmla="*/ 22 w 180"/>
                <a:gd name="T51" fmla="*/ 135 h 180"/>
                <a:gd name="T52" fmla="*/ 22 w 180"/>
                <a:gd name="T53" fmla="*/ 149 h 180"/>
                <a:gd name="T54" fmla="*/ 38 w 180"/>
                <a:gd name="T55" fmla="*/ 161 h 180"/>
                <a:gd name="T56" fmla="*/ 48 w 180"/>
                <a:gd name="T57" fmla="*/ 155 h 180"/>
                <a:gd name="T58" fmla="*/ 74 w 180"/>
                <a:gd name="T59" fmla="*/ 170 h 180"/>
                <a:gd name="T60" fmla="*/ 96 w 180"/>
                <a:gd name="T61" fmla="*/ 180 h 180"/>
                <a:gd name="T62" fmla="*/ 106 w 180"/>
                <a:gd name="T63" fmla="*/ 165 h 180"/>
                <a:gd name="T64" fmla="*/ 135 w 180"/>
                <a:gd name="T65" fmla="*/ 158 h 180"/>
                <a:gd name="T66" fmla="*/ 158 w 180"/>
                <a:gd name="T67" fmla="*/ 149 h 180"/>
                <a:gd name="T68" fmla="*/ 158 w 180"/>
                <a:gd name="T69" fmla="*/ 135 h 180"/>
                <a:gd name="T70" fmla="*/ 165 w 180"/>
                <a:gd name="T71" fmla="*/ 106 h 180"/>
                <a:gd name="T72" fmla="*/ 180 w 180"/>
                <a:gd name="T73" fmla="*/ 96 h 180"/>
                <a:gd name="T74" fmla="*/ 170 w 180"/>
                <a:gd name="T75" fmla="*/ 7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0" h="180">
                  <a:moveTo>
                    <a:pt x="170" y="74"/>
                  </a:moveTo>
                  <a:cubicBezTo>
                    <a:pt x="165" y="74"/>
                    <a:pt x="165" y="74"/>
                    <a:pt x="165" y="74"/>
                  </a:cubicBezTo>
                  <a:cubicBezTo>
                    <a:pt x="163" y="61"/>
                    <a:pt x="157" y="50"/>
                    <a:pt x="149" y="40"/>
                  </a:cubicBezTo>
                  <a:cubicBezTo>
                    <a:pt x="165" y="24"/>
                    <a:pt x="165" y="24"/>
                    <a:pt x="165" y="24"/>
                  </a:cubicBezTo>
                  <a:cubicBezTo>
                    <a:pt x="168" y="21"/>
                    <a:pt x="168" y="16"/>
                    <a:pt x="165" y="13"/>
                  </a:cubicBezTo>
                  <a:cubicBezTo>
                    <a:pt x="162" y="10"/>
                    <a:pt x="157" y="10"/>
                    <a:pt x="154" y="13"/>
                  </a:cubicBezTo>
                  <a:cubicBezTo>
                    <a:pt x="137" y="30"/>
                    <a:pt x="137" y="30"/>
                    <a:pt x="137" y="30"/>
                  </a:cubicBezTo>
                  <a:cubicBezTo>
                    <a:pt x="138" y="30"/>
                    <a:pt x="139" y="31"/>
                    <a:pt x="140" y="32"/>
                  </a:cubicBezTo>
                  <a:cubicBezTo>
                    <a:pt x="140" y="32"/>
                    <a:pt x="141" y="33"/>
                    <a:pt x="141" y="33"/>
                  </a:cubicBezTo>
                  <a:cubicBezTo>
                    <a:pt x="141" y="33"/>
                    <a:pt x="141" y="33"/>
                    <a:pt x="141" y="33"/>
                  </a:cubicBezTo>
                  <a:cubicBezTo>
                    <a:pt x="141" y="34"/>
                    <a:pt x="142" y="34"/>
                    <a:pt x="142" y="34"/>
                  </a:cubicBezTo>
                  <a:cubicBezTo>
                    <a:pt x="142" y="34"/>
                    <a:pt x="143" y="35"/>
                    <a:pt x="143" y="35"/>
                  </a:cubicBezTo>
                  <a:cubicBezTo>
                    <a:pt x="144" y="35"/>
                    <a:pt x="144" y="36"/>
                    <a:pt x="144" y="36"/>
                  </a:cubicBezTo>
                  <a:cubicBezTo>
                    <a:pt x="145" y="36"/>
                    <a:pt x="145" y="37"/>
                    <a:pt x="146" y="37"/>
                  </a:cubicBezTo>
                  <a:cubicBezTo>
                    <a:pt x="146" y="37"/>
                    <a:pt x="146" y="37"/>
                    <a:pt x="146" y="38"/>
                  </a:cubicBezTo>
                  <a:cubicBezTo>
                    <a:pt x="146" y="38"/>
                    <a:pt x="147" y="38"/>
                    <a:pt x="147" y="39"/>
                  </a:cubicBezTo>
                  <a:cubicBezTo>
                    <a:pt x="148" y="39"/>
                    <a:pt x="148" y="40"/>
                    <a:pt x="149" y="41"/>
                  </a:cubicBezTo>
                  <a:cubicBezTo>
                    <a:pt x="132" y="57"/>
                    <a:pt x="132" y="57"/>
                    <a:pt x="132" y="57"/>
                  </a:cubicBezTo>
                  <a:cubicBezTo>
                    <a:pt x="131" y="58"/>
                    <a:pt x="129" y="59"/>
                    <a:pt x="127" y="59"/>
                  </a:cubicBezTo>
                  <a:cubicBezTo>
                    <a:pt x="126" y="59"/>
                    <a:pt x="125" y="59"/>
                    <a:pt x="125" y="59"/>
                  </a:cubicBezTo>
                  <a:cubicBezTo>
                    <a:pt x="124" y="59"/>
                    <a:pt x="124" y="59"/>
                    <a:pt x="124" y="60"/>
                  </a:cubicBezTo>
                  <a:cubicBezTo>
                    <a:pt x="118" y="66"/>
                    <a:pt x="118" y="66"/>
                    <a:pt x="118" y="66"/>
                  </a:cubicBezTo>
                  <a:cubicBezTo>
                    <a:pt x="123" y="72"/>
                    <a:pt x="127" y="81"/>
                    <a:pt x="127" y="90"/>
                  </a:cubicBezTo>
                  <a:cubicBezTo>
                    <a:pt x="127" y="110"/>
                    <a:pt x="110" y="127"/>
                    <a:pt x="90" y="127"/>
                  </a:cubicBezTo>
                  <a:cubicBezTo>
                    <a:pt x="70" y="127"/>
                    <a:pt x="53" y="110"/>
                    <a:pt x="53" y="90"/>
                  </a:cubicBezTo>
                  <a:cubicBezTo>
                    <a:pt x="53" y="70"/>
                    <a:pt x="70" y="53"/>
                    <a:pt x="90" y="53"/>
                  </a:cubicBezTo>
                  <a:cubicBezTo>
                    <a:pt x="98" y="53"/>
                    <a:pt x="106" y="56"/>
                    <a:pt x="112" y="61"/>
                  </a:cubicBezTo>
                  <a:cubicBezTo>
                    <a:pt x="118" y="54"/>
                    <a:pt x="118" y="54"/>
                    <a:pt x="118" y="54"/>
                  </a:cubicBezTo>
                  <a:cubicBezTo>
                    <a:pt x="119" y="54"/>
                    <a:pt x="119" y="54"/>
                    <a:pt x="119" y="53"/>
                  </a:cubicBezTo>
                  <a:cubicBezTo>
                    <a:pt x="118" y="51"/>
                    <a:pt x="119" y="48"/>
                    <a:pt x="121" y="46"/>
                  </a:cubicBezTo>
                  <a:cubicBezTo>
                    <a:pt x="137" y="29"/>
                    <a:pt x="137" y="29"/>
                    <a:pt x="137" y="29"/>
                  </a:cubicBezTo>
                  <a:cubicBezTo>
                    <a:pt x="128" y="22"/>
                    <a:pt x="118" y="17"/>
                    <a:pt x="106" y="15"/>
                  </a:cubicBezTo>
                  <a:cubicBezTo>
                    <a:pt x="106" y="10"/>
                    <a:pt x="106" y="10"/>
                    <a:pt x="106" y="10"/>
                  </a:cubicBezTo>
                  <a:cubicBezTo>
                    <a:pt x="106" y="5"/>
                    <a:pt x="102" y="0"/>
                    <a:pt x="96" y="0"/>
                  </a:cubicBezTo>
                  <a:cubicBezTo>
                    <a:pt x="84" y="0"/>
                    <a:pt x="84" y="0"/>
                    <a:pt x="84" y="0"/>
                  </a:cubicBezTo>
                  <a:cubicBezTo>
                    <a:pt x="78" y="0"/>
                    <a:pt x="74" y="5"/>
                    <a:pt x="74" y="10"/>
                  </a:cubicBezTo>
                  <a:cubicBezTo>
                    <a:pt x="74" y="15"/>
                    <a:pt x="74" y="15"/>
                    <a:pt x="74" y="15"/>
                  </a:cubicBezTo>
                  <a:cubicBezTo>
                    <a:pt x="65" y="17"/>
                    <a:pt x="56" y="20"/>
                    <a:pt x="48" y="25"/>
                  </a:cubicBezTo>
                  <a:cubicBezTo>
                    <a:pt x="45" y="22"/>
                    <a:pt x="45" y="22"/>
                    <a:pt x="45" y="22"/>
                  </a:cubicBezTo>
                  <a:cubicBezTo>
                    <a:pt x="41" y="18"/>
                    <a:pt x="35" y="18"/>
                    <a:pt x="31" y="22"/>
                  </a:cubicBezTo>
                  <a:cubicBezTo>
                    <a:pt x="22" y="31"/>
                    <a:pt x="22" y="31"/>
                    <a:pt x="22" y="31"/>
                  </a:cubicBezTo>
                  <a:cubicBezTo>
                    <a:pt x="20" y="33"/>
                    <a:pt x="19" y="35"/>
                    <a:pt x="19" y="38"/>
                  </a:cubicBezTo>
                  <a:cubicBezTo>
                    <a:pt x="19" y="40"/>
                    <a:pt x="20" y="43"/>
                    <a:pt x="22" y="45"/>
                  </a:cubicBezTo>
                  <a:cubicBezTo>
                    <a:pt x="25" y="48"/>
                    <a:pt x="25" y="48"/>
                    <a:pt x="25" y="48"/>
                  </a:cubicBezTo>
                  <a:cubicBezTo>
                    <a:pt x="20" y="56"/>
                    <a:pt x="17" y="65"/>
                    <a:pt x="15" y="74"/>
                  </a:cubicBezTo>
                  <a:cubicBezTo>
                    <a:pt x="10" y="74"/>
                    <a:pt x="10" y="74"/>
                    <a:pt x="10" y="74"/>
                  </a:cubicBezTo>
                  <a:cubicBezTo>
                    <a:pt x="4" y="74"/>
                    <a:pt x="0" y="78"/>
                    <a:pt x="0" y="84"/>
                  </a:cubicBezTo>
                  <a:cubicBezTo>
                    <a:pt x="0" y="96"/>
                    <a:pt x="0" y="96"/>
                    <a:pt x="0" y="96"/>
                  </a:cubicBezTo>
                  <a:cubicBezTo>
                    <a:pt x="0" y="102"/>
                    <a:pt x="4" y="106"/>
                    <a:pt x="10" y="106"/>
                  </a:cubicBezTo>
                  <a:cubicBezTo>
                    <a:pt x="15" y="106"/>
                    <a:pt x="15" y="106"/>
                    <a:pt x="15" y="106"/>
                  </a:cubicBezTo>
                  <a:cubicBezTo>
                    <a:pt x="17" y="115"/>
                    <a:pt x="20" y="124"/>
                    <a:pt x="25" y="132"/>
                  </a:cubicBezTo>
                  <a:cubicBezTo>
                    <a:pt x="22" y="135"/>
                    <a:pt x="22" y="135"/>
                    <a:pt x="22" y="135"/>
                  </a:cubicBezTo>
                  <a:cubicBezTo>
                    <a:pt x="20" y="137"/>
                    <a:pt x="19" y="140"/>
                    <a:pt x="19" y="142"/>
                  </a:cubicBezTo>
                  <a:cubicBezTo>
                    <a:pt x="19" y="145"/>
                    <a:pt x="20" y="147"/>
                    <a:pt x="22" y="149"/>
                  </a:cubicBezTo>
                  <a:cubicBezTo>
                    <a:pt x="31" y="158"/>
                    <a:pt x="31" y="158"/>
                    <a:pt x="31" y="158"/>
                  </a:cubicBezTo>
                  <a:cubicBezTo>
                    <a:pt x="33" y="160"/>
                    <a:pt x="35" y="161"/>
                    <a:pt x="38" y="161"/>
                  </a:cubicBezTo>
                  <a:cubicBezTo>
                    <a:pt x="40" y="161"/>
                    <a:pt x="43" y="160"/>
                    <a:pt x="45" y="158"/>
                  </a:cubicBezTo>
                  <a:cubicBezTo>
                    <a:pt x="48" y="155"/>
                    <a:pt x="48" y="155"/>
                    <a:pt x="48" y="155"/>
                  </a:cubicBezTo>
                  <a:cubicBezTo>
                    <a:pt x="56" y="160"/>
                    <a:pt x="65" y="163"/>
                    <a:pt x="74" y="165"/>
                  </a:cubicBezTo>
                  <a:cubicBezTo>
                    <a:pt x="74" y="170"/>
                    <a:pt x="74" y="170"/>
                    <a:pt x="74" y="170"/>
                  </a:cubicBezTo>
                  <a:cubicBezTo>
                    <a:pt x="74" y="176"/>
                    <a:pt x="78" y="180"/>
                    <a:pt x="84" y="180"/>
                  </a:cubicBezTo>
                  <a:cubicBezTo>
                    <a:pt x="96" y="180"/>
                    <a:pt x="96" y="180"/>
                    <a:pt x="96" y="180"/>
                  </a:cubicBezTo>
                  <a:cubicBezTo>
                    <a:pt x="102" y="180"/>
                    <a:pt x="106" y="176"/>
                    <a:pt x="106" y="170"/>
                  </a:cubicBezTo>
                  <a:cubicBezTo>
                    <a:pt x="106" y="165"/>
                    <a:pt x="106" y="165"/>
                    <a:pt x="106" y="165"/>
                  </a:cubicBezTo>
                  <a:cubicBezTo>
                    <a:pt x="115" y="163"/>
                    <a:pt x="124" y="160"/>
                    <a:pt x="132" y="155"/>
                  </a:cubicBezTo>
                  <a:cubicBezTo>
                    <a:pt x="135" y="158"/>
                    <a:pt x="135" y="158"/>
                    <a:pt x="135" y="158"/>
                  </a:cubicBezTo>
                  <a:cubicBezTo>
                    <a:pt x="139" y="162"/>
                    <a:pt x="145" y="162"/>
                    <a:pt x="149" y="158"/>
                  </a:cubicBezTo>
                  <a:cubicBezTo>
                    <a:pt x="158" y="149"/>
                    <a:pt x="158" y="149"/>
                    <a:pt x="158" y="149"/>
                  </a:cubicBezTo>
                  <a:cubicBezTo>
                    <a:pt x="160" y="147"/>
                    <a:pt x="161" y="145"/>
                    <a:pt x="161" y="142"/>
                  </a:cubicBezTo>
                  <a:cubicBezTo>
                    <a:pt x="161" y="140"/>
                    <a:pt x="160" y="137"/>
                    <a:pt x="158" y="135"/>
                  </a:cubicBezTo>
                  <a:cubicBezTo>
                    <a:pt x="155" y="132"/>
                    <a:pt x="155" y="132"/>
                    <a:pt x="155" y="132"/>
                  </a:cubicBezTo>
                  <a:cubicBezTo>
                    <a:pt x="160" y="124"/>
                    <a:pt x="163" y="115"/>
                    <a:pt x="165" y="106"/>
                  </a:cubicBezTo>
                  <a:cubicBezTo>
                    <a:pt x="170" y="106"/>
                    <a:pt x="170" y="106"/>
                    <a:pt x="170" y="106"/>
                  </a:cubicBezTo>
                  <a:cubicBezTo>
                    <a:pt x="175" y="106"/>
                    <a:pt x="180" y="102"/>
                    <a:pt x="180" y="96"/>
                  </a:cubicBezTo>
                  <a:cubicBezTo>
                    <a:pt x="180" y="84"/>
                    <a:pt x="180" y="84"/>
                    <a:pt x="180" y="84"/>
                  </a:cubicBezTo>
                  <a:cubicBezTo>
                    <a:pt x="180" y="78"/>
                    <a:pt x="175" y="74"/>
                    <a:pt x="170" y="7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75"/>
            <p:cNvSpPr/>
            <p:nvPr/>
          </p:nvSpPr>
          <p:spPr bwMode="auto">
            <a:xfrm>
              <a:off x="6000761" y="2820987"/>
              <a:ext cx="166666" cy="168275"/>
            </a:xfrm>
            <a:custGeom>
              <a:avLst/>
              <a:gdLst>
                <a:gd name="T0" fmla="*/ 45 w 58"/>
                <a:gd name="T1" fmla="*/ 5 h 58"/>
                <a:gd name="T2" fmla="*/ 29 w 58"/>
                <a:gd name="T3" fmla="*/ 0 h 58"/>
                <a:gd name="T4" fmla="*/ 0 w 58"/>
                <a:gd name="T5" fmla="*/ 29 h 58"/>
                <a:gd name="T6" fmla="*/ 29 w 58"/>
                <a:gd name="T7" fmla="*/ 58 h 58"/>
                <a:gd name="T8" fmla="*/ 58 w 58"/>
                <a:gd name="T9" fmla="*/ 29 h 58"/>
                <a:gd name="T10" fmla="*/ 51 w 58"/>
                <a:gd name="T11" fmla="*/ 11 h 58"/>
                <a:gd name="T12" fmla="*/ 30 w 58"/>
                <a:gd name="T13" fmla="*/ 31 h 58"/>
                <a:gd name="T14" fmla="*/ 27 w 58"/>
                <a:gd name="T15" fmla="*/ 33 h 58"/>
                <a:gd name="T16" fmla="*/ 25 w 58"/>
                <a:gd name="T17" fmla="*/ 31 h 58"/>
                <a:gd name="T18" fmla="*/ 25 w 58"/>
                <a:gd name="T19" fmla="*/ 26 h 58"/>
                <a:gd name="T20" fmla="*/ 45 w 58"/>
                <a:gd name="T21" fmla="*/ 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8">
                  <a:moveTo>
                    <a:pt x="45" y="5"/>
                  </a:moveTo>
                  <a:cubicBezTo>
                    <a:pt x="41" y="2"/>
                    <a:pt x="35" y="0"/>
                    <a:pt x="29" y="0"/>
                  </a:cubicBezTo>
                  <a:cubicBezTo>
                    <a:pt x="13" y="0"/>
                    <a:pt x="0" y="13"/>
                    <a:pt x="0" y="29"/>
                  </a:cubicBezTo>
                  <a:cubicBezTo>
                    <a:pt x="0" y="45"/>
                    <a:pt x="13" y="58"/>
                    <a:pt x="29" y="58"/>
                  </a:cubicBezTo>
                  <a:cubicBezTo>
                    <a:pt x="45" y="58"/>
                    <a:pt x="58" y="45"/>
                    <a:pt x="58" y="29"/>
                  </a:cubicBezTo>
                  <a:cubicBezTo>
                    <a:pt x="58" y="22"/>
                    <a:pt x="55" y="16"/>
                    <a:pt x="51" y="11"/>
                  </a:cubicBezTo>
                  <a:cubicBezTo>
                    <a:pt x="30" y="31"/>
                    <a:pt x="30" y="31"/>
                    <a:pt x="30" y="31"/>
                  </a:cubicBezTo>
                  <a:cubicBezTo>
                    <a:pt x="29" y="32"/>
                    <a:pt x="28" y="33"/>
                    <a:pt x="27" y="33"/>
                  </a:cubicBezTo>
                  <a:cubicBezTo>
                    <a:pt x="26" y="33"/>
                    <a:pt x="25" y="32"/>
                    <a:pt x="25" y="31"/>
                  </a:cubicBezTo>
                  <a:cubicBezTo>
                    <a:pt x="23" y="30"/>
                    <a:pt x="23" y="27"/>
                    <a:pt x="25" y="26"/>
                  </a:cubicBezTo>
                  <a:lnTo>
                    <a:pt x="45" y="5"/>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7" name="组合 16"/>
          <p:cNvGrpSpPr/>
          <p:nvPr/>
        </p:nvGrpSpPr>
        <p:grpSpPr>
          <a:xfrm>
            <a:off x="10193308" y="3186155"/>
            <a:ext cx="466217" cy="473075"/>
            <a:chOff x="5821398" y="3694112"/>
            <a:chExt cx="544442" cy="552451"/>
          </a:xfrm>
          <a:solidFill>
            <a:schemeClr val="bg1"/>
          </a:solidFill>
        </p:grpSpPr>
        <p:sp>
          <p:nvSpPr>
            <p:cNvPr id="18" name="Freeform 71"/>
            <p:cNvSpPr/>
            <p:nvPr/>
          </p:nvSpPr>
          <p:spPr bwMode="auto">
            <a:xfrm>
              <a:off x="5821398" y="3994150"/>
              <a:ext cx="544442" cy="252413"/>
            </a:xfrm>
            <a:custGeom>
              <a:avLst/>
              <a:gdLst>
                <a:gd name="T0" fmla="*/ 99 w 189"/>
                <a:gd name="T1" fmla="*/ 0 h 88"/>
                <a:gd name="T2" fmla="*/ 99 w 189"/>
                <a:gd name="T3" fmla="*/ 16 h 88"/>
                <a:gd name="T4" fmla="*/ 95 w 189"/>
                <a:gd name="T5" fmla="*/ 20 h 88"/>
                <a:gd name="T6" fmla="*/ 91 w 189"/>
                <a:gd name="T7" fmla="*/ 16 h 88"/>
                <a:gd name="T8" fmla="*/ 91 w 189"/>
                <a:gd name="T9" fmla="*/ 0 h 88"/>
                <a:gd name="T10" fmla="*/ 0 w 189"/>
                <a:gd name="T11" fmla="*/ 0 h 88"/>
                <a:gd name="T12" fmla="*/ 0 w 189"/>
                <a:gd name="T13" fmla="*/ 68 h 88"/>
                <a:gd name="T14" fmla="*/ 18 w 189"/>
                <a:gd name="T15" fmla="*/ 88 h 88"/>
                <a:gd name="T16" fmla="*/ 171 w 189"/>
                <a:gd name="T17" fmla="*/ 88 h 88"/>
                <a:gd name="T18" fmla="*/ 189 w 189"/>
                <a:gd name="T19" fmla="*/ 68 h 88"/>
                <a:gd name="T20" fmla="*/ 189 w 189"/>
                <a:gd name="T21" fmla="*/ 0 h 88"/>
                <a:gd name="T22" fmla="*/ 99 w 18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88">
                  <a:moveTo>
                    <a:pt x="99" y="0"/>
                  </a:moveTo>
                  <a:cubicBezTo>
                    <a:pt x="99" y="16"/>
                    <a:pt x="99" y="16"/>
                    <a:pt x="99" y="16"/>
                  </a:cubicBezTo>
                  <a:cubicBezTo>
                    <a:pt x="99" y="18"/>
                    <a:pt x="97" y="20"/>
                    <a:pt x="95" y="20"/>
                  </a:cubicBezTo>
                  <a:cubicBezTo>
                    <a:pt x="92" y="20"/>
                    <a:pt x="91" y="18"/>
                    <a:pt x="91" y="16"/>
                  </a:cubicBezTo>
                  <a:cubicBezTo>
                    <a:pt x="91" y="0"/>
                    <a:pt x="91" y="0"/>
                    <a:pt x="91" y="0"/>
                  </a:cubicBezTo>
                  <a:cubicBezTo>
                    <a:pt x="0" y="0"/>
                    <a:pt x="0" y="0"/>
                    <a:pt x="0" y="0"/>
                  </a:cubicBezTo>
                  <a:cubicBezTo>
                    <a:pt x="0" y="68"/>
                    <a:pt x="0" y="68"/>
                    <a:pt x="0" y="68"/>
                  </a:cubicBezTo>
                  <a:cubicBezTo>
                    <a:pt x="0" y="79"/>
                    <a:pt x="8" y="88"/>
                    <a:pt x="18" y="88"/>
                  </a:cubicBezTo>
                  <a:cubicBezTo>
                    <a:pt x="171" y="88"/>
                    <a:pt x="171" y="88"/>
                    <a:pt x="171" y="88"/>
                  </a:cubicBezTo>
                  <a:cubicBezTo>
                    <a:pt x="181" y="88"/>
                    <a:pt x="189" y="79"/>
                    <a:pt x="189" y="68"/>
                  </a:cubicBezTo>
                  <a:cubicBezTo>
                    <a:pt x="189" y="0"/>
                    <a:pt x="189" y="0"/>
                    <a:pt x="189" y="0"/>
                  </a:cubicBezTo>
                  <a:lnTo>
                    <a:pt x="99"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72"/>
            <p:cNvSpPr>
              <a:spLocks noEditPoints="1"/>
            </p:cNvSpPr>
            <p:nvPr/>
          </p:nvSpPr>
          <p:spPr bwMode="auto">
            <a:xfrm>
              <a:off x="5821398" y="3694112"/>
              <a:ext cx="544442" cy="276225"/>
            </a:xfrm>
            <a:custGeom>
              <a:avLst/>
              <a:gdLst>
                <a:gd name="T0" fmla="*/ 91 w 189"/>
                <a:gd name="T1" fmla="*/ 96 h 96"/>
                <a:gd name="T2" fmla="*/ 91 w 189"/>
                <a:gd name="T3" fmla="*/ 82 h 96"/>
                <a:gd name="T4" fmla="*/ 95 w 189"/>
                <a:gd name="T5" fmla="*/ 78 h 96"/>
                <a:gd name="T6" fmla="*/ 99 w 189"/>
                <a:gd name="T7" fmla="*/ 82 h 96"/>
                <a:gd name="T8" fmla="*/ 99 w 189"/>
                <a:gd name="T9" fmla="*/ 96 h 96"/>
                <a:gd name="T10" fmla="*/ 189 w 189"/>
                <a:gd name="T11" fmla="*/ 96 h 96"/>
                <a:gd name="T12" fmla="*/ 189 w 189"/>
                <a:gd name="T13" fmla="*/ 54 h 96"/>
                <a:gd name="T14" fmla="*/ 171 w 189"/>
                <a:gd name="T15" fmla="*/ 34 h 96"/>
                <a:gd name="T16" fmla="*/ 140 w 189"/>
                <a:gd name="T17" fmla="*/ 34 h 96"/>
                <a:gd name="T18" fmla="*/ 140 w 189"/>
                <a:gd name="T19" fmla="*/ 4 h 96"/>
                <a:gd name="T20" fmla="*/ 136 w 189"/>
                <a:gd name="T21" fmla="*/ 0 h 96"/>
                <a:gd name="T22" fmla="*/ 53 w 189"/>
                <a:gd name="T23" fmla="*/ 0 h 96"/>
                <a:gd name="T24" fmla="*/ 49 w 189"/>
                <a:gd name="T25" fmla="*/ 4 h 96"/>
                <a:gd name="T26" fmla="*/ 49 w 189"/>
                <a:gd name="T27" fmla="*/ 34 h 96"/>
                <a:gd name="T28" fmla="*/ 18 w 189"/>
                <a:gd name="T29" fmla="*/ 34 h 96"/>
                <a:gd name="T30" fmla="*/ 0 w 189"/>
                <a:gd name="T31" fmla="*/ 54 h 96"/>
                <a:gd name="T32" fmla="*/ 0 w 189"/>
                <a:gd name="T33" fmla="*/ 96 h 96"/>
                <a:gd name="T34" fmla="*/ 91 w 189"/>
                <a:gd name="T35" fmla="*/ 96 h 96"/>
                <a:gd name="T36" fmla="*/ 57 w 189"/>
                <a:gd name="T37" fmla="*/ 8 h 96"/>
                <a:gd name="T38" fmla="*/ 132 w 189"/>
                <a:gd name="T39" fmla="*/ 8 h 96"/>
                <a:gd name="T40" fmla="*/ 132 w 189"/>
                <a:gd name="T41" fmla="*/ 34 h 96"/>
                <a:gd name="T42" fmla="*/ 57 w 189"/>
                <a:gd name="T43" fmla="*/ 34 h 96"/>
                <a:gd name="T44" fmla="*/ 57 w 189"/>
                <a:gd name="T45"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96">
                  <a:moveTo>
                    <a:pt x="91" y="96"/>
                  </a:moveTo>
                  <a:cubicBezTo>
                    <a:pt x="91" y="82"/>
                    <a:pt x="91" y="82"/>
                    <a:pt x="91" y="82"/>
                  </a:cubicBezTo>
                  <a:cubicBezTo>
                    <a:pt x="91" y="80"/>
                    <a:pt x="92" y="78"/>
                    <a:pt x="95" y="78"/>
                  </a:cubicBezTo>
                  <a:cubicBezTo>
                    <a:pt x="97" y="78"/>
                    <a:pt x="99" y="80"/>
                    <a:pt x="99" y="82"/>
                  </a:cubicBezTo>
                  <a:cubicBezTo>
                    <a:pt x="99" y="96"/>
                    <a:pt x="99" y="96"/>
                    <a:pt x="99" y="96"/>
                  </a:cubicBezTo>
                  <a:cubicBezTo>
                    <a:pt x="189" y="96"/>
                    <a:pt x="189" y="96"/>
                    <a:pt x="189" y="96"/>
                  </a:cubicBezTo>
                  <a:cubicBezTo>
                    <a:pt x="189" y="54"/>
                    <a:pt x="189" y="54"/>
                    <a:pt x="189" y="54"/>
                  </a:cubicBezTo>
                  <a:cubicBezTo>
                    <a:pt x="189" y="43"/>
                    <a:pt x="181" y="34"/>
                    <a:pt x="171" y="34"/>
                  </a:cubicBezTo>
                  <a:cubicBezTo>
                    <a:pt x="140" y="34"/>
                    <a:pt x="140" y="34"/>
                    <a:pt x="140" y="34"/>
                  </a:cubicBezTo>
                  <a:cubicBezTo>
                    <a:pt x="140" y="4"/>
                    <a:pt x="140" y="4"/>
                    <a:pt x="140" y="4"/>
                  </a:cubicBezTo>
                  <a:cubicBezTo>
                    <a:pt x="140" y="2"/>
                    <a:pt x="138" y="0"/>
                    <a:pt x="136" y="0"/>
                  </a:cubicBezTo>
                  <a:cubicBezTo>
                    <a:pt x="53" y="0"/>
                    <a:pt x="53" y="0"/>
                    <a:pt x="53" y="0"/>
                  </a:cubicBezTo>
                  <a:cubicBezTo>
                    <a:pt x="51" y="0"/>
                    <a:pt x="49" y="2"/>
                    <a:pt x="49" y="4"/>
                  </a:cubicBezTo>
                  <a:cubicBezTo>
                    <a:pt x="49" y="34"/>
                    <a:pt x="49" y="34"/>
                    <a:pt x="49" y="34"/>
                  </a:cubicBezTo>
                  <a:cubicBezTo>
                    <a:pt x="18" y="34"/>
                    <a:pt x="18" y="34"/>
                    <a:pt x="18" y="34"/>
                  </a:cubicBezTo>
                  <a:cubicBezTo>
                    <a:pt x="8" y="34"/>
                    <a:pt x="0" y="43"/>
                    <a:pt x="0" y="54"/>
                  </a:cubicBezTo>
                  <a:cubicBezTo>
                    <a:pt x="0" y="96"/>
                    <a:pt x="0" y="96"/>
                    <a:pt x="0" y="96"/>
                  </a:cubicBezTo>
                  <a:lnTo>
                    <a:pt x="91" y="96"/>
                  </a:lnTo>
                  <a:close/>
                  <a:moveTo>
                    <a:pt x="57" y="8"/>
                  </a:moveTo>
                  <a:cubicBezTo>
                    <a:pt x="132" y="8"/>
                    <a:pt x="132" y="8"/>
                    <a:pt x="132" y="8"/>
                  </a:cubicBezTo>
                  <a:cubicBezTo>
                    <a:pt x="132" y="34"/>
                    <a:pt x="132" y="34"/>
                    <a:pt x="132" y="34"/>
                  </a:cubicBezTo>
                  <a:cubicBezTo>
                    <a:pt x="57" y="34"/>
                    <a:pt x="57" y="34"/>
                    <a:pt x="57" y="34"/>
                  </a:cubicBezTo>
                  <a:lnTo>
                    <a:pt x="57" y="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0" name="组合 19"/>
          <p:cNvGrpSpPr/>
          <p:nvPr/>
        </p:nvGrpSpPr>
        <p:grpSpPr>
          <a:xfrm>
            <a:off x="7264787" y="3165000"/>
            <a:ext cx="552380" cy="460376"/>
            <a:chOff x="8227730" y="3352799"/>
            <a:chExt cx="552380" cy="460376"/>
          </a:xfrm>
          <a:solidFill>
            <a:schemeClr val="bg1"/>
          </a:solidFill>
        </p:grpSpPr>
        <p:sp>
          <p:nvSpPr>
            <p:cNvPr id="21" name="Freeform 152"/>
            <p:cNvSpPr/>
            <p:nvPr/>
          </p:nvSpPr>
          <p:spPr bwMode="auto">
            <a:xfrm>
              <a:off x="8264238" y="3657600"/>
              <a:ext cx="317459" cy="144463"/>
            </a:xfrm>
            <a:custGeom>
              <a:avLst/>
              <a:gdLst>
                <a:gd name="T0" fmla="*/ 105 w 110"/>
                <a:gd name="T1" fmla="*/ 38 h 50"/>
                <a:gd name="T2" fmla="*/ 77 w 110"/>
                <a:gd name="T3" fmla="*/ 44 h 50"/>
                <a:gd name="T4" fmla="*/ 15 w 110"/>
                <a:gd name="T5" fmla="*/ 9 h 50"/>
                <a:gd name="T6" fmla="*/ 27 w 110"/>
                <a:gd name="T7" fmla="*/ 13 h 50"/>
                <a:gd name="T8" fmla="*/ 31 w 110"/>
                <a:gd name="T9" fmla="*/ 11 h 50"/>
                <a:gd name="T10" fmla="*/ 29 w 110"/>
                <a:gd name="T11" fmla="*/ 7 h 50"/>
                <a:gd name="T12" fmla="*/ 11 w 110"/>
                <a:gd name="T13" fmla="*/ 0 h 50"/>
                <a:gd name="T14" fmla="*/ 8 w 110"/>
                <a:gd name="T15" fmla="*/ 0 h 50"/>
                <a:gd name="T16" fmla="*/ 6 w 110"/>
                <a:gd name="T17" fmla="*/ 2 h 50"/>
                <a:gd name="T18" fmla="*/ 0 w 110"/>
                <a:gd name="T19" fmla="*/ 24 h 50"/>
                <a:gd name="T20" fmla="*/ 3 w 110"/>
                <a:gd name="T21" fmla="*/ 28 h 50"/>
                <a:gd name="T22" fmla="*/ 4 w 110"/>
                <a:gd name="T23" fmla="*/ 28 h 50"/>
                <a:gd name="T24" fmla="*/ 7 w 110"/>
                <a:gd name="T25" fmla="*/ 25 h 50"/>
                <a:gd name="T26" fmla="*/ 10 w 110"/>
                <a:gd name="T27" fmla="*/ 13 h 50"/>
                <a:gd name="T28" fmla="*/ 77 w 110"/>
                <a:gd name="T29" fmla="*/ 50 h 50"/>
                <a:gd name="T30" fmla="*/ 108 w 110"/>
                <a:gd name="T31" fmla="*/ 44 h 50"/>
                <a:gd name="T32" fmla="*/ 109 w 110"/>
                <a:gd name="T33" fmla="*/ 40 h 50"/>
                <a:gd name="T34" fmla="*/ 105 w 110"/>
                <a:gd name="T35"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50">
                  <a:moveTo>
                    <a:pt x="105" y="38"/>
                  </a:moveTo>
                  <a:cubicBezTo>
                    <a:pt x="96" y="42"/>
                    <a:pt x="86" y="44"/>
                    <a:pt x="77" y="44"/>
                  </a:cubicBezTo>
                  <a:cubicBezTo>
                    <a:pt x="51" y="44"/>
                    <a:pt x="28" y="30"/>
                    <a:pt x="15" y="9"/>
                  </a:cubicBezTo>
                  <a:cubicBezTo>
                    <a:pt x="27" y="13"/>
                    <a:pt x="27" y="13"/>
                    <a:pt x="27" y="13"/>
                  </a:cubicBezTo>
                  <a:cubicBezTo>
                    <a:pt x="29" y="14"/>
                    <a:pt x="31" y="13"/>
                    <a:pt x="31" y="11"/>
                  </a:cubicBezTo>
                  <a:cubicBezTo>
                    <a:pt x="32" y="10"/>
                    <a:pt x="31" y="8"/>
                    <a:pt x="29" y="7"/>
                  </a:cubicBezTo>
                  <a:cubicBezTo>
                    <a:pt x="11" y="0"/>
                    <a:pt x="11" y="0"/>
                    <a:pt x="11" y="0"/>
                  </a:cubicBezTo>
                  <a:cubicBezTo>
                    <a:pt x="10" y="0"/>
                    <a:pt x="9" y="0"/>
                    <a:pt x="8" y="0"/>
                  </a:cubicBezTo>
                  <a:cubicBezTo>
                    <a:pt x="7" y="0"/>
                    <a:pt x="6" y="1"/>
                    <a:pt x="6" y="2"/>
                  </a:cubicBezTo>
                  <a:cubicBezTo>
                    <a:pt x="0" y="24"/>
                    <a:pt x="0" y="24"/>
                    <a:pt x="0" y="24"/>
                  </a:cubicBezTo>
                  <a:cubicBezTo>
                    <a:pt x="0" y="26"/>
                    <a:pt x="1" y="27"/>
                    <a:pt x="3" y="28"/>
                  </a:cubicBezTo>
                  <a:cubicBezTo>
                    <a:pt x="3" y="28"/>
                    <a:pt x="3" y="28"/>
                    <a:pt x="4" y="28"/>
                  </a:cubicBezTo>
                  <a:cubicBezTo>
                    <a:pt x="5" y="28"/>
                    <a:pt x="6" y="27"/>
                    <a:pt x="7" y="25"/>
                  </a:cubicBezTo>
                  <a:cubicBezTo>
                    <a:pt x="10" y="13"/>
                    <a:pt x="10" y="13"/>
                    <a:pt x="10" y="13"/>
                  </a:cubicBezTo>
                  <a:cubicBezTo>
                    <a:pt x="24" y="36"/>
                    <a:pt x="50" y="50"/>
                    <a:pt x="77" y="50"/>
                  </a:cubicBezTo>
                  <a:cubicBezTo>
                    <a:pt x="87" y="50"/>
                    <a:pt x="98" y="48"/>
                    <a:pt x="108" y="44"/>
                  </a:cubicBezTo>
                  <a:cubicBezTo>
                    <a:pt x="109" y="43"/>
                    <a:pt x="110" y="41"/>
                    <a:pt x="109" y="40"/>
                  </a:cubicBezTo>
                  <a:cubicBezTo>
                    <a:pt x="109" y="38"/>
                    <a:pt x="107" y="37"/>
                    <a:pt x="105" y="38"/>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53"/>
            <p:cNvSpPr/>
            <p:nvPr/>
          </p:nvSpPr>
          <p:spPr bwMode="auto">
            <a:xfrm>
              <a:off x="8397571" y="3352799"/>
              <a:ext cx="312697" cy="149225"/>
            </a:xfrm>
            <a:custGeom>
              <a:avLst/>
              <a:gdLst>
                <a:gd name="T0" fmla="*/ 5 w 109"/>
                <a:gd name="T1" fmla="*/ 12 h 52"/>
                <a:gd name="T2" fmla="*/ 31 w 109"/>
                <a:gd name="T3" fmla="*/ 7 h 52"/>
                <a:gd name="T4" fmla="*/ 93 w 109"/>
                <a:gd name="T5" fmla="*/ 43 h 52"/>
                <a:gd name="T6" fmla="*/ 82 w 109"/>
                <a:gd name="T7" fmla="*/ 39 h 52"/>
                <a:gd name="T8" fmla="*/ 78 w 109"/>
                <a:gd name="T9" fmla="*/ 40 h 52"/>
                <a:gd name="T10" fmla="*/ 79 w 109"/>
                <a:gd name="T11" fmla="*/ 45 h 52"/>
                <a:gd name="T12" fmla="*/ 98 w 109"/>
                <a:gd name="T13" fmla="*/ 52 h 52"/>
                <a:gd name="T14" fmla="*/ 99 w 109"/>
                <a:gd name="T15" fmla="*/ 52 h 52"/>
                <a:gd name="T16" fmla="*/ 101 w 109"/>
                <a:gd name="T17" fmla="*/ 52 h 52"/>
                <a:gd name="T18" fmla="*/ 102 w 109"/>
                <a:gd name="T19" fmla="*/ 50 h 52"/>
                <a:gd name="T20" fmla="*/ 108 w 109"/>
                <a:gd name="T21" fmla="*/ 28 h 52"/>
                <a:gd name="T22" fmla="*/ 106 w 109"/>
                <a:gd name="T23" fmla="*/ 24 h 52"/>
                <a:gd name="T24" fmla="*/ 102 w 109"/>
                <a:gd name="T25" fmla="*/ 26 h 52"/>
                <a:gd name="T26" fmla="*/ 98 w 109"/>
                <a:gd name="T27" fmla="*/ 40 h 52"/>
                <a:gd name="T28" fmla="*/ 31 w 109"/>
                <a:gd name="T29" fmla="*/ 0 h 52"/>
                <a:gd name="T30" fmla="*/ 3 w 109"/>
                <a:gd name="T31" fmla="*/ 5 h 52"/>
                <a:gd name="T32" fmla="*/ 1 w 109"/>
                <a:gd name="T33" fmla="*/ 10 h 52"/>
                <a:gd name="T34" fmla="*/ 5 w 109"/>
                <a:gd name="T35"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 h="52">
                  <a:moveTo>
                    <a:pt x="5" y="12"/>
                  </a:moveTo>
                  <a:cubicBezTo>
                    <a:pt x="13" y="8"/>
                    <a:pt x="22" y="7"/>
                    <a:pt x="31" y="7"/>
                  </a:cubicBezTo>
                  <a:cubicBezTo>
                    <a:pt x="56" y="7"/>
                    <a:pt x="80" y="21"/>
                    <a:pt x="93" y="43"/>
                  </a:cubicBezTo>
                  <a:cubicBezTo>
                    <a:pt x="82" y="39"/>
                    <a:pt x="82" y="39"/>
                    <a:pt x="82" y="39"/>
                  </a:cubicBezTo>
                  <a:cubicBezTo>
                    <a:pt x="80" y="38"/>
                    <a:pt x="78" y="39"/>
                    <a:pt x="78" y="40"/>
                  </a:cubicBezTo>
                  <a:cubicBezTo>
                    <a:pt x="77" y="42"/>
                    <a:pt x="78" y="44"/>
                    <a:pt x="79" y="45"/>
                  </a:cubicBezTo>
                  <a:cubicBezTo>
                    <a:pt x="98" y="52"/>
                    <a:pt x="98" y="52"/>
                    <a:pt x="98" y="52"/>
                  </a:cubicBezTo>
                  <a:cubicBezTo>
                    <a:pt x="98" y="52"/>
                    <a:pt x="99" y="52"/>
                    <a:pt x="99" y="52"/>
                  </a:cubicBezTo>
                  <a:cubicBezTo>
                    <a:pt x="100" y="52"/>
                    <a:pt x="100" y="52"/>
                    <a:pt x="101" y="52"/>
                  </a:cubicBezTo>
                  <a:cubicBezTo>
                    <a:pt x="102" y="51"/>
                    <a:pt x="102" y="51"/>
                    <a:pt x="102" y="50"/>
                  </a:cubicBezTo>
                  <a:cubicBezTo>
                    <a:pt x="108" y="28"/>
                    <a:pt x="108" y="28"/>
                    <a:pt x="108" y="28"/>
                  </a:cubicBezTo>
                  <a:cubicBezTo>
                    <a:pt x="109" y="26"/>
                    <a:pt x="108" y="25"/>
                    <a:pt x="106" y="24"/>
                  </a:cubicBezTo>
                  <a:cubicBezTo>
                    <a:pt x="104" y="24"/>
                    <a:pt x="102" y="25"/>
                    <a:pt x="102" y="26"/>
                  </a:cubicBezTo>
                  <a:cubicBezTo>
                    <a:pt x="98" y="40"/>
                    <a:pt x="98" y="40"/>
                    <a:pt x="98" y="40"/>
                  </a:cubicBezTo>
                  <a:cubicBezTo>
                    <a:pt x="84" y="15"/>
                    <a:pt x="59" y="0"/>
                    <a:pt x="31" y="0"/>
                  </a:cubicBezTo>
                  <a:cubicBezTo>
                    <a:pt x="21" y="0"/>
                    <a:pt x="12" y="2"/>
                    <a:pt x="3" y="5"/>
                  </a:cubicBezTo>
                  <a:cubicBezTo>
                    <a:pt x="1" y="6"/>
                    <a:pt x="0" y="8"/>
                    <a:pt x="1" y="10"/>
                  </a:cubicBezTo>
                  <a:cubicBezTo>
                    <a:pt x="2" y="11"/>
                    <a:pt x="4" y="12"/>
                    <a:pt x="5"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54"/>
            <p:cNvSpPr/>
            <p:nvPr/>
          </p:nvSpPr>
          <p:spPr bwMode="auto">
            <a:xfrm>
              <a:off x="8572174" y="3536950"/>
              <a:ext cx="207936" cy="276225"/>
            </a:xfrm>
            <a:custGeom>
              <a:avLst/>
              <a:gdLst>
                <a:gd name="T0" fmla="*/ 66 w 72"/>
                <a:gd name="T1" fmla="*/ 51 h 96"/>
                <a:gd name="T2" fmla="*/ 72 w 72"/>
                <a:gd name="T3" fmla="*/ 32 h 96"/>
                <a:gd name="T4" fmla="*/ 41 w 72"/>
                <a:gd name="T5" fmla="*/ 0 h 96"/>
                <a:gd name="T6" fmla="*/ 41 w 72"/>
                <a:gd name="T7" fmla="*/ 0 h 96"/>
                <a:gd name="T8" fmla="*/ 41 w 72"/>
                <a:gd name="T9" fmla="*/ 0 h 96"/>
                <a:gd name="T10" fmla="*/ 41 w 72"/>
                <a:gd name="T11" fmla="*/ 0 h 96"/>
                <a:gd name="T12" fmla="*/ 41 w 72"/>
                <a:gd name="T13" fmla="*/ 0 h 96"/>
                <a:gd name="T14" fmla="*/ 7 w 72"/>
                <a:gd name="T15" fmla="*/ 17 h 96"/>
                <a:gd name="T16" fmla="*/ 4 w 72"/>
                <a:gd name="T17" fmla="*/ 33 h 96"/>
                <a:gd name="T18" fmla="*/ 3 w 72"/>
                <a:gd name="T19" fmla="*/ 46 h 96"/>
                <a:gd name="T20" fmla="*/ 1 w 72"/>
                <a:gd name="T21" fmla="*/ 55 h 96"/>
                <a:gd name="T22" fmla="*/ 4 w 72"/>
                <a:gd name="T23" fmla="*/ 57 h 96"/>
                <a:gd name="T24" fmla="*/ 8 w 72"/>
                <a:gd name="T25" fmla="*/ 58 h 96"/>
                <a:gd name="T26" fmla="*/ 9 w 72"/>
                <a:gd name="T27" fmla="*/ 63 h 96"/>
                <a:gd name="T28" fmla="*/ 13 w 72"/>
                <a:gd name="T29" fmla="*/ 65 h 96"/>
                <a:gd name="T30" fmla="*/ 10 w 72"/>
                <a:gd name="T31" fmla="*/ 68 h 96"/>
                <a:gd name="T32" fmla="*/ 13 w 72"/>
                <a:gd name="T33" fmla="*/ 70 h 96"/>
                <a:gd name="T34" fmla="*/ 13 w 72"/>
                <a:gd name="T35" fmla="*/ 73 h 96"/>
                <a:gd name="T36" fmla="*/ 16 w 72"/>
                <a:gd name="T37" fmla="*/ 82 h 96"/>
                <a:gd name="T38" fmla="*/ 28 w 72"/>
                <a:gd name="T39" fmla="*/ 85 h 96"/>
                <a:gd name="T40" fmla="*/ 31 w 72"/>
                <a:gd name="T41" fmla="*/ 95 h 96"/>
                <a:gd name="T42" fmla="*/ 31 w 72"/>
                <a:gd name="T43" fmla="*/ 96 h 96"/>
                <a:gd name="T44" fmla="*/ 56 w 72"/>
                <a:gd name="T45" fmla="*/ 93 h 96"/>
                <a:gd name="T46" fmla="*/ 59 w 72"/>
                <a:gd name="T47" fmla="*/ 90 h 96"/>
                <a:gd name="T48" fmla="*/ 58 w 72"/>
                <a:gd name="T49" fmla="*/ 75 h 96"/>
                <a:gd name="T50" fmla="*/ 66 w 72"/>
                <a:gd name="T5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96">
                  <a:moveTo>
                    <a:pt x="66" y="51"/>
                  </a:moveTo>
                  <a:cubicBezTo>
                    <a:pt x="70" y="46"/>
                    <a:pt x="72" y="39"/>
                    <a:pt x="72" y="32"/>
                  </a:cubicBezTo>
                  <a:cubicBezTo>
                    <a:pt x="72" y="14"/>
                    <a:pt x="59" y="0"/>
                    <a:pt x="41" y="0"/>
                  </a:cubicBezTo>
                  <a:cubicBezTo>
                    <a:pt x="41" y="0"/>
                    <a:pt x="41" y="0"/>
                    <a:pt x="41" y="0"/>
                  </a:cubicBezTo>
                  <a:cubicBezTo>
                    <a:pt x="41" y="0"/>
                    <a:pt x="41" y="0"/>
                    <a:pt x="41" y="0"/>
                  </a:cubicBezTo>
                  <a:cubicBezTo>
                    <a:pt x="41" y="0"/>
                    <a:pt x="41" y="0"/>
                    <a:pt x="41" y="0"/>
                  </a:cubicBezTo>
                  <a:cubicBezTo>
                    <a:pt x="41" y="0"/>
                    <a:pt x="41" y="0"/>
                    <a:pt x="41" y="0"/>
                  </a:cubicBezTo>
                  <a:cubicBezTo>
                    <a:pt x="21" y="0"/>
                    <a:pt x="11" y="10"/>
                    <a:pt x="7" y="17"/>
                  </a:cubicBezTo>
                  <a:cubicBezTo>
                    <a:pt x="5" y="22"/>
                    <a:pt x="4" y="27"/>
                    <a:pt x="4" y="33"/>
                  </a:cubicBezTo>
                  <a:cubicBezTo>
                    <a:pt x="4" y="37"/>
                    <a:pt x="4" y="42"/>
                    <a:pt x="3" y="46"/>
                  </a:cubicBezTo>
                  <a:cubicBezTo>
                    <a:pt x="2" y="49"/>
                    <a:pt x="0" y="52"/>
                    <a:pt x="1" y="55"/>
                  </a:cubicBezTo>
                  <a:cubicBezTo>
                    <a:pt x="2" y="56"/>
                    <a:pt x="3" y="57"/>
                    <a:pt x="4" y="57"/>
                  </a:cubicBezTo>
                  <a:cubicBezTo>
                    <a:pt x="5" y="58"/>
                    <a:pt x="7" y="57"/>
                    <a:pt x="8" y="58"/>
                  </a:cubicBezTo>
                  <a:cubicBezTo>
                    <a:pt x="10" y="59"/>
                    <a:pt x="8" y="62"/>
                    <a:pt x="9" y="63"/>
                  </a:cubicBezTo>
                  <a:cubicBezTo>
                    <a:pt x="10" y="64"/>
                    <a:pt x="12" y="64"/>
                    <a:pt x="13" y="65"/>
                  </a:cubicBezTo>
                  <a:cubicBezTo>
                    <a:pt x="13" y="66"/>
                    <a:pt x="10" y="66"/>
                    <a:pt x="10" y="68"/>
                  </a:cubicBezTo>
                  <a:cubicBezTo>
                    <a:pt x="11" y="69"/>
                    <a:pt x="12" y="69"/>
                    <a:pt x="13" y="70"/>
                  </a:cubicBezTo>
                  <a:cubicBezTo>
                    <a:pt x="13" y="71"/>
                    <a:pt x="13" y="72"/>
                    <a:pt x="13" y="73"/>
                  </a:cubicBezTo>
                  <a:cubicBezTo>
                    <a:pt x="13" y="77"/>
                    <a:pt x="10" y="81"/>
                    <a:pt x="16" y="82"/>
                  </a:cubicBezTo>
                  <a:cubicBezTo>
                    <a:pt x="21" y="83"/>
                    <a:pt x="25" y="80"/>
                    <a:pt x="28" y="85"/>
                  </a:cubicBezTo>
                  <a:cubicBezTo>
                    <a:pt x="30" y="88"/>
                    <a:pt x="31" y="92"/>
                    <a:pt x="31" y="95"/>
                  </a:cubicBezTo>
                  <a:cubicBezTo>
                    <a:pt x="31" y="96"/>
                    <a:pt x="31" y="96"/>
                    <a:pt x="31" y="96"/>
                  </a:cubicBezTo>
                  <a:cubicBezTo>
                    <a:pt x="56" y="93"/>
                    <a:pt x="56" y="93"/>
                    <a:pt x="56" y="93"/>
                  </a:cubicBezTo>
                  <a:cubicBezTo>
                    <a:pt x="59" y="90"/>
                    <a:pt x="59" y="90"/>
                    <a:pt x="59" y="90"/>
                  </a:cubicBezTo>
                  <a:cubicBezTo>
                    <a:pt x="59" y="85"/>
                    <a:pt x="58" y="81"/>
                    <a:pt x="58" y="75"/>
                  </a:cubicBezTo>
                  <a:cubicBezTo>
                    <a:pt x="58" y="67"/>
                    <a:pt x="60" y="59"/>
                    <a:pt x="66" y="51"/>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55"/>
            <p:cNvSpPr/>
            <p:nvPr/>
          </p:nvSpPr>
          <p:spPr bwMode="auto">
            <a:xfrm>
              <a:off x="8227730" y="3375025"/>
              <a:ext cx="206348" cy="276225"/>
            </a:xfrm>
            <a:custGeom>
              <a:avLst/>
              <a:gdLst>
                <a:gd name="T0" fmla="*/ 14 w 72"/>
                <a:gd name="T1" fmla="*/ 75 h 96"/>
                <a:gd name="T2" fmla="*/ 14 w 72"/>
                <a:gd name="T3" fmla="*/ 90 h 96"/>
                <a:gd name="T4" fmla="*/ 17 w 72"/>
                <a:gd name="T5" fmla="*/ 93 h 96"/>
                <a:gd name="T6" fmla="*/ 42 w 72"/>
                <a:gd name="T7" fmla="*/ 96 h 96"/>
                <a:gd name="T8" fmla="*/ 42 w 72"/>
                <a:gd name="T9" fmla="*/ 95 h 96"/>
                <a:gd name="T10" fmla="*/ 44 w 72"/>
                <a:gd name="T11" fmla="*/ 85 h 96"/>
                <a:gd name="T12" fmla="*/ 57 w 72"/>
                <a:gd name="T13" fmla="*/ 82 h 96"/>
                <a:gd name="T14" fmla="*/ 60 w 72"/>
                <a:gd name="T15" fmla="*/ 73 h 96"/>
                <a:gd name="T16" fmla="*/ 60 w 72"/>
                <a:gd name="T17" fmla="*/ 70 h 96"/>
                <a:gd name="T18" fmla="*/ 62 w 72"/>
                <a:gd name="T19" fmla="*/ 68 h 96"/>
                <a:gd name="T20" fmla="*/ 59 w 72"/>
                <a:gd name="T21" fmla="*/ 65 h 96"/>
                <a:gd name="T22" fmla="*/ 63 w 72"/>
                <a:gd name="T23" fmla="*/ 63 h 96"/>
                <a:gd name="T24" fmla="*/ 65 w 72"/>
                <a:gd name="T25" fmla="*/ 58 h 96"/>
                <a:gd name="T26" fmla="*/ 69 w 72"/>
                <a:gd name="T27" fmla="*/ 57 h 96"/>
                <a:gd name="T28" fmla="*/ 72 w 72"/>
                <a:gd name="T29" fmla="*/ 55 h 96"/>
                <a:gd name="T30" fmla="*/ 70 w 72"/>
                <a:gd name="T31" fmla="*/ 46 h 96"/>
                <a:gd name="T32" fmla="*/ 68 w 72"/>
                <a:gd name="T33" fmla="*/ 33 h 96"/>
                <a:gd name="T34" fmla="*/ 65 w 72"/>
                <a:gd name="T35" fmla="*/ 17 h 96"/>
                <a:gd name="T36" fmla="*/ 32 w 72"/>
                <a:gd name="T37" fmla="*/ 0 h 96"/>
                <a:gd name="T38" fmla="*/ 32 w 72"/>
                <a:gd name="T39" fmla="*/ 0 h 96"/>
                <a:gd name="T40" fmla="*/ 32 w 72"/>
                <a:gd name="T41" fmla="*/ 0 h 96"/>
                <a:gd name="T42" fmla="*/ 31 w 72"/>
                <a:gd name="T43" fmla="*/ 0 h 96"/>
                <a:gd name="T44" fmla="*/ 31 w 72"/>
                <a:gd name="T45" fmla="*/ 0 h 96"/>
                <a:gd name="T46" fmla="*/ 0 w 72"/>
                <a:gd name="T47" fmla="*/ 32 h 96"/>
                <a:gd name="T48" fmla="*/ 7 w 72"/>
                <a:gd name="T49" fmla="*/ 51 h 96"/>
                <a:gd name="T50" fmla="*/ 7 w 72"/>
                <a:gd name="T51" fmla="*/ 51 h 96"/>
                <a:gd name="T52" fmla="*/ 14 w 72"/>
                <a:gd name="T53"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96">
                  <a:moveTo>
                    <a:pt x="14" y="75"/>
                  </a:moveTo>
                  <a:cubicBezTo>
                    <a:pt x="14" y="80"/>
                    <a:pt x="14" y="85"/>
                    <a:pt x="14" y="90"/>
                  </a:cubicBezTo>
                  <a:cubicBezTo>
                    <a:pt x="17" y="93"/>
                    <a:pt x="17" y="93"/>
                    <a:pt x="17" y="93"/>
                  </a:cubicBezTo>
                  <a:cubicBezTo>
                    <a:pt x="42" y="96"/>
                    <a:pt x="42" y="96"/>
                    <a:pt x="42" y="96"/>
                  </a:cubicBezTo>
                  <a:cubicBezTo>
                    <a:pt x="42" y="95"/>
                    <a:pt x="42" y="95"/>
                    <a:pt x="42" y="95"/>
                  </a:cubicBezTo>
                  <a:cubicBezTo>
                    <a:pt x="42" y="92"/>
                    <a:pt x="42" y="88"/>
                    <a:pt x="44" y="85"/>
                  </a:cubicBezTo>
                  <a:cubicBezTo>
                    <a:pt x="47" y="80"/>
                    <a:pt x="52" y="83"/>
                    <a:pt x="57" y="82"/>
                  </a:cubicBezTo>
                  <a:cubicBezTo>
                    <a:pt x="63" y="81"/>
                    <a:pt x="60" y="77"/>
                    <a:pt x="60" y="73"/>
                  </a:cubicBezTo>
                  <a:cubicBezTo>
                    <a:pt x="60" y="72"/>
                    <a:pt x="60" y="71"/>
                    <a:pt x="60" y="70"/>
                  </a:cubicBezTo>
                  <a:cubicBezTo>
                    <a:pt x="60" y="69"/>
                    <a:pt x="62" y="69"/>
                    <a:pt x="62" y="68"/>
                  </a:cubicBezTo>
                  <a:cubicBezTo>
                    <a:pt x="63" y="66"/>
                    <a:pt x="60" y="66"/>
                    <a:pt x="59" y="65"/>
                  </a:cubicBezTo>
                  <a:cubicBezTo>
                    <a:pt x="60" y="64"/>
                    <a:pt x="63" y="64"/>
                    <a:pt x="63" y="63"/>
                  </a:cubicBezTo>
                  <a:cubicBezTo>
                    <a:pt x="65" y="62"/>
                    <a:pt x="63" y="59"/>
                    <a:pt x="65" y="58"/>
                  </a:cubicBezTo>
                  <a:cubicBezTo>
                    <a:pt x="65" y="57"/>
                    <a:pt x="68" y="58"/>
                    <a:pt x="69" y="57"/>
                  </a:cubicBezTo>
                  <a:cubicBezTo>
                    <a:pt x="70" y="57"/>
                    <a:pt x="71" y="56"/>
                    <a:pt x="72" y="55"/>
                  </a:cubicBezTo>
                  <a:cubicBezTo>
                    <a:pt x="72" y="52"/>
                    <a:pt x="70" y="49"/>
                    <a:pt x="70" y="46"/>
                  </a:cubicBezTo>
                  <a:cubicBezTo>
                    <a:pt x="69" y="42"/>
                    <a:pt x="68" y="37"/>
                    <a:pt x="68" y="33"/>
                  </a:cubicBezTo>
                  <a:cubicBezTo>
                    <a:pt x="68" y="27"/>
                    <a:pt x="68" y="22"/>
                    <a:pt x="65" y="17"/>
                  </a:cubicBezTo>
                  <a:cubicBezTo>
                    <a:pt x="61" y="10"/>
                    <a:pt x="51" y="0"/>
                    <a:pt x="32" y="0"/>
                  </a:cubicBezTo>
                  <a:cubicBezTo>
                    <a:pt x="32" y="0"/>
                    <a:pt x="32" y="0"/>
                    <a:pt x="32" y="0"/>
                  </a:cubicBezTo>
                  <a:cubicBezTo>
                    <a:pt x="32" y="0"/>
                    <a:pt x="32" y="0"/>
                    <a:pt x="32" y="0"/>
                  </a:cubicBezTo>
                  <a:cubicBezTo>
                    <a:pt x="32" y="0"/>
                    <a:pt x="31" y="0"/>
                    <a:pt x="31" y="0"/>
                  </a:cubicBezTo>
                  <a:cubicBezTo>
                    <a:pt x="31" y="0"/>
                    <a:pt x="31" y="0"/>
                    <a:pt x="31" y="0"/>
                  </a:cubicBezTo>
                  <a:cubicBezTo>
                    <a:pt x="14" y="0"/>
                    <a:pt x="0" y="14"/>
                    <a:pt x="0" y="32"/>
                  </a:cubicBezTo>
                  <a:cubicBezTo>
                    <a:pt x="0" y="39"/>
                    <a:pt x="3" y="46"/>
                    <a:pt x="7" y="51"/>
                  </a:cubicBezTo>
                  <a:cubicBezTo>
                    <a:pt x="7" y="51"/>
                    <a:pt x="7" y="51"/>
                    <a:pt x="7" y="51"/>
                  </a:cubicBezTo>
                  <a:cubicBezTo>
                    <a:pt x="13" y="59"/>
                    <a:pt x="14" y="67"/>
                    <a:pt x="14" y="75"/>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9" name="文本框 28"/>
          <p:cNvSpPr txBox="1"/>
          <p:nvPr/>
        </p:nvSpPr>
        <p:spPr>
          <a:xfrm>
            <a:off x="2773513" y="2684522"/>
            <a:ext cx="461644" cy="1569660"/>
          </a:xfrm>
          <a:prstGeom prst="rect">
            <a:avLst/>
          </a:prstGeom>
          <a:noFill/>
        </p:spPr>
        <p:txBody>
          <a:bodyPr wrap="square" rtlCol="0">
            <a:spAutoFit/>
          </a:bodyPr>
          <a:lstStyle/>
          <a:p>
            <a:r>
              <a:rPr lang="en-US" altLang="zh-CN" sz="9600" dirty="0"/>
              <a:t>+</a:t>
            </a:r>
            <a:endParaRPr lang="zh-CN" altLang="en-US" sz="9600" dirty="0"/>
          </a:p>
        </p:txBody>
      </p:sp>
      <p:sp>
        <p:nvSpPr>
          <p:cNvPr id="30" name="文本框 29"/>
          <p:cNvSpPr txBox="1"/>
          <p:nvPr/>
        </p:nvSpPr>
        <p:spPr>
          <a:xfrm>
            <a:off x="5679836" y="2684522"/>
            <a:ext cx="461644" cy="1569660"/>
          </a:xfrm>
          <a:prstGeom prst="rect">
            <a:avLst/>
          </a:prstGeom>
          <a:noFill/>
        </p:spPr>
        <p:txBody>
          <a:bodyPr wrap="square" rtlCol="0">
            <a:spAutoFit/>
          </a:bodyPr>
          <a:lstStyle/>
          <a:p>
            <a:r>
              <a:rPr lang="en-US" altLang="zh-CN" sz="9600" dirty="0"/>
              <a:t>+</a:t>
            </a:r>
            <a:endParaRPr lang="zh-CN" altLang="en-US" sz="9600" dirty="0"/>
          </a:p>
        </p:txBody>
      </p:sp>
      <p:sp>
        <p:nvSpPr>
          <p:cNvPr id="31" name="文本框 30"/>
          <p:cNvSpPr txBox="1"/>
          <p:nvPr/>
        </p:nvSpPr>
        <p:spPr>
          <a:xfrm>
            <a:off x="8586159" y="2684522"/>
            <a:ext cx="461644" cy="1569660"/>
          </a:xfrm>
          <a:prstGeom prst="rect">
            <a:avLst/>
          </a:prstGeom>
          <a:noFill/>
        </p:spPr>
        <p:txBody>
          <a:bodyPr wrap="square" rtlCol="0">
            <a:spAutoFit/>
          </a:bodyPr>
          <a:lstStyle/>
          <a:p>
            <a:r>
              <a:rPr lang="en-US" altLang="zh-CN" sz="9600" dirty="0"/>
              <a:t>=</a:t>
            </a:r>
            <a:endParaRPr lang="zh-CN" altLang="en-US" sz="9600" dirty="0"/>
          </a:p>
        </p:txBody>
      </p:sp>
      <p:sp>
        <p:nvSpPr>
          <p:cNvPr id="32" name="矩形 31"/>
          <p:cNvSpPr/>
          <p:nvPr/>
        </p:nvSpPr>
        <p:spPr>
          <a:xfrm>
            <a:off x="699221" y="452878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33" name="矩形 32"/>
          <p:cNvSpPr/>
          <p:nvPr/>
        </p:nvSpPr>
        <p:spPr>
          <a:xfrm>
            <a:off x="3592261" y="452878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34" name="矩形 33"/>
          <p:cNvSpPr/>
          <p:nvPr/>
        </p:nvSpPr>
        <p:spPr>
          <a:xfrm>
            <a:off x="6485301" y="452878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
        <p:nvSpPr>
          <p:cNvPr id="35" name="矩形 34"/>
          <p:cNvSpPr/>
          <p:nvPr/>
        </p:nvSpPr>
        <p:spPr>
          <a:xfrm>
            <a:off x="9378342" y="4528789"/>
            <a:ext cx="2535936" cy="1200329"/>
          </a:xfrm>
          <a:prstGeom prst="rect">
            <a:avLst/>
          </a:prstGeom>
        </p:spPr>
        <p:txBody>
          <a:bodyPr wrap="square">
            <a:spAutoFit/>
          </a:bodyPr>
          <a:lstStyle/>
          <a:p>
            <a:r>
              <a:rPr lang="zh-CN" altLang="en-US" dirty="0">
                <a:latin typeface="汉仪综艺体简" panose="02010609000101010101" pitchFamily="49" charset="-122"/>
                <a:ea typeface="汉仪综艺体简" panose="02010609000101010101" pitchFamily="49" charset="-122"/>
              </a:rPr>
              <a:t>标 </a:t>
            </a:r>
            <a:r>
              <a:rPr lang="zh-CN" altLang="en-US" dirty="0" smtClean="0">
                <a:latin typeface="汉仪综艺体简" panose="02010609000101010101" pitchFamily="49" charset="-122"/>
                <a:ea typeface="汉仪综艺体简" panose="02010609000101010101" pitchFamily="49" charset="-122"/>
              </a:rPr>
              <a:t>题</a:t>
            </a:r>
            <a:endParaRPr lang="en-US" altLang="zh-CN" dirty="0" smtClean="0">
              <a:latin typeface="方正幼线简体" panose="03000509000000000000" pitchFamily="65" charset="-122"/>
              <a:ea typeface="方正幼线简体" panose="03000509000000000000" pitchFamily="65" charset="-122"/>
            </a:endParaRPr>
          </a:p>
          <a:p>
            <a:r>
              <a:rPr lang="zh-CN" altLang="en-US" dirty="0" smtClean="0">
                <a:latin typeface="方正幼线简体" panose="03000509000000000000" pitchFamily="65" charset="-122"/>
                <a:ea typeface="方正幼线简体" panose="03000509000000000000" pitchFamily="65" charset="-122"/>
              </a:rPr>
              <a:t>请</a:t>
            </a:r>
            <a:r>
              <a:rPr lang="zh-CN" altLang="en-US" dirty="0">
                <a:latin typeface="方正幼线简体" panose="03000509000000000000" pitchFamily="65" charset="-122"/>
                <a:ea typeface="方正幼线简体" panose="03000509000000000000" pitchFamily="65" charset="-122"/>
              </a:rPr>
              <a:t>输入自己的内容哦请输入自己的内容哦请输入自己的内容</a:t>
            </a:r>
            <a:r>
              <a:rPr lang="zh-CN" altLang="en-US" dirty="0" smtClean="0">
                <a:latin typeface="方正幼线简体" panose="03000509000000000000" pitchFamily="65" charset="-122"/>
                <a:ea typeface="方正幼线简体" panose="03000509000000000000" pitchFamily="65" charset="-122"/>
              </a:rPr>
              <a:t>哦</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1315</Words>
  <Application>Microsoft Office PowerPoint</Application>
  <PresentationFormat>宽屏</PresentationFormat>
  <Paragraphs>186</Paragraphs>
  <Slides>24</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DFPLiHei-Bd</vt:lpstr>
      <vt:lpstr>方正幼线简体</vt:lpstr>
      <vt:lpstr>方正综艺简体</vt:lpstr>
      <vt:lpstr>汉仪综艺体简</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小木休</dc:creator>
  <cp:keywords>www.51pptmoban.com</cp:keywords>
  <cp:lastModifiedBy>YANGS</cp:lastModifiedBy>
  <cp:revision>29</cp:revision>
  <dcterms:created xsi:type="dcterms:W3CDTF">2017-03-19T12:02:00Z</dcterms:created>
  <dcterms:modified xsi:type="dcterms:W3CDTF">2017-07-18T14:43:10Z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