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410" r:id="rId2"/>
    <p:sldId id="419" r:id="rId3"/>
    <p:sldId id="412" r:id="rId4"/>
    <p:sldId id="406" r:id="rId5"/>
    <p:sldId id="402" r:id="rId6"/>
    <p:sldId id="405" r:id="rId7"/>
    <p:sldId id="280" r:id="rId8"/>
    <p:sldId id="401" r:id="rId9"/>
    <p:sldId id="397" r:id="rId10"/>
    <p:sldId id="413" r:id="rId11"/>
    <p:sldId id="399" r:id="rId12"/>
    <p:sldId id="420" r:id="rId13"/>
    <p:sldId id="421" r:id="rId14"/>
    <p:sldId id="422" r:id="rId15"/>
    <p:sldId id="418" r:id="rId16"/>
    <p:sldId id="417" r:id="rId17"/>
    <p:sldId id="423" r:id="rId18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15F40"/>
    <a:srgbClr val="119F33"/>
    <a:srgbClr val="FFFFFF"/>
    <a:srgbClr val="67AFE3"/>
    <a:srgbClr val="FF51B7"/>
    <a:srgbClr val="F5F5F5"/>
    <a:srgbClr val="969696"/>
    <a:srgbClr val="C8C8C8"/>
    <a:srgbClr val="0096D5"/>
    <a:srgbClr val="D4D4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09" autoAdjust="0"/>
    <p:restoredTop sz="94660"/>
  </p:normalViewPr>
  <p:slideViewPr>
    <p:cSldViewPr>
      <p:cViewPr>
        <p:scale>
          <a:sx n="33" d="100"/>
          <a:sy n="33" d="100"/>
        </p:scale>
        <p:origin x="1992" y="12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36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7DD0A-9044-4D18-9C18-8B428ED92850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C6817-9CDC-4935-A4AC-27CF72BD8B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9135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87C70-E853-4894-BF07-D2F4B19C8F53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47F99-6ADC-4C80-99B3-D41D132752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8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571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24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60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62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3131840" y="409253"/>
            <a:ext cx="28803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accent3"/>
                </a:solidFill>
              </a:rPr>
              <a:t>单击输入标题</a:t>
            </a:r>
            <a:endParaRPr lang="en-US" altLang="zh-CN" sz="2100" dirty="0">
              <a:solidFill>
                <a:schemeClr val="accent3"/>
              </a:solidFill>
            </a:endParaRPr>
          </a:p>
          <a:p>
            <a:pPr algn="ctr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单击此处添加副标题或详细文本描述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3131840" y="4587974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ln>
                  <a:noFill/>
                </a:ln>
                <a:solidFill>
                  <a:schemeClr val="accent3"/>
                </a:solidFill>
              </a:rPr>
              <a:t>www.</a:t>
            </a:r>
            <a:r>
              <a:rPr lang="zh-CN" altLang="en-US" sz="800" dirty="0">
                <a:ln>
                  <a:noFill/>
                </a:ln>
                <a:solidFill>
                  <a:schemeClr val="accent3"/>
                </a:solidFill>
              </a:rPr>
              <a:t>企业网站</a:t>
            </a:r>
            <a:r>
              <a:rPr lang="en-US" altLang="zh-CN" sz="800" dirty="0">
                <a:ln>
                  <a:noFill/>
                </a:ln>
                <a:solidFill>
                  <a:schemeClr val="accent3"/>
                </a:solidFill>
              </a:rPr>
              <a:t>.com</a:t>
            </a:r>
          </a:p>
          <a:p>
            <a:pPr algn="ctr"/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企业名称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宣传口号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企业标题</a:t>
            </a: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3419872" y="339502"/>
            <a:ext cx="246466" cy="384285"/>
            <a:chOff x="3579019" y="293633"/>
            <a:chExt cx="361957" cy="564356"/>
          </a:xfrm>
        </p:grpSpPr>
        <p:sp>
          <p:nvSpPr>
            <p:cNvPr id="18" name="任意多边形 17"/>
            <p:cNvSpPr/>
            <p:nvPr/>
          </p:nvSpPr>
          <p:spPr>
            <a:xfrm>
              <a:off x="3579019" y="433388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661175" y="481752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594504" y="293633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795720" y="507901"/>
              <a:ext cx="145256" cy="235743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  <a:gd name="connsiteX0" fmla="*/ 0 w 145256"/>
                <a:gd name="connsiteY0" fmla="*/ 0 h 235743"/>
                <a:gd name="connsiteX1" fmla="*/ 145256 w 145256"/>
                <a:gd name="connsiteY1" fmla="*/ 235743 h 2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56" h="235743">
                  <a:moveTo>
                    <a:pt x="0" y="0"/>
                  </a:moveTo>
                  <a:lnTo>
                    <a:pt x="145256" y="235743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 flipH="1">
            <a:off x="5477662" y="339502"/>
            <a:ext cx="246466" cy="384285"/>
            <a:chOff x="3579019" y="293633"/>
            <a:chExt cx="361957" cy="564356"/>
          </a:xfrm>
        </p:grpSpPr>
        <p:sp>
          <p:nvSpPr>
            <p:cNvPr id="23" name="任意多边形 22"/>
            <p:cNvSpPr/>
            <p:nvPr/>
          </p:nvSpPr>
          <p:spPr>
            <a:xfrm>
              <a:off x="3579019" y="433388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661175" y="481752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594504" y="293633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795720" y="507901"/>
              <a:ext cx="145256" cy="235743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  <a:gd name="connsiteX0" fmla="*/ 0 w 145256"/>
                <a:gd name="connsiteY0" fmla="*/ 0 h 235743"/>
                <a:gd name="connsiteX1" fmla="*/ 145256 w 145256"/>
                <a:gd name="connsiteY1" fmla="*/ 235743 h 2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56" h="235743">
                  <a:moveTo>
                    <a:pt x="0" y="0"/>
                  </a:moveTo>
                  <a:lnTo>
                    <a:pt x="145256" y="235743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" name="直接连接符 26"/>
          <p:cNvCxnSpPr/>
          <p:nvPr userDrawn="1"/>
        </p:nvCxnSpPr>
        <p:spPr>
          <a:xfrm flipH="1">
            <a:off x="526183" y="690855"/>
            <a:ext cx="314015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>
            <a:off x="5477662" y="690855"/>
            <a:ext cx="314015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 flipH="1">
            <a:off x="526184" y="4749606"/>
            <a:ext cx="3325736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 userDrawn="1"/>
        </p:nvCxnSpPr>
        <p:spPr>
          <a:xfrm flipH="1">
            <a:off x="5292080" y="4749606"/>
            <a:ext cx="332574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02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12" fill="hold" nodeType="after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</p:bldLst>
      </p:timing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B87F75F-0C76-4FA0-8F23-7A6129A71AC7}" type="datetimeFigureOut">
              <a:rPr lang="zh-CN" altLang="en-US"/>
              <a:pPr>
                <a:defRPr/>
              </a:pPr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18809996-C816-4C5E-9D04-84FBDE248D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6437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864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555526"/>
            <a:ext cx="91440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 userDrawn="1"/>
        </p:nvSpPr>
        <p:spPr>
          <a:xfrm>
            <a:off x="313069" y="58298"/>
            <a:ext cx="2890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2"/>
                </a:solidFill>
              </a:rPr>
              <a:t>单 击 此 处 输 入 标 题</a:t>
            </a:r>
          </a:p>
        </p:txBody>
      </p:sp>
      <p:pic>
        <p:nvPicPr>
          <p:cNvPr id="2050" name="Picture 2" descr="C:\Users\Administrator\Desktop\简约淡雅心形小草PPT背景\幻灯片2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1872209"/>
            <a:ext cx="6804247" cy="32918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134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75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64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33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05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44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53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A8091-7EE4-41B5-8137-A62B04FCA6E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AA5FA-60D0-45B3-9A54-CD9302FF9B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42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</p:sldLayoutIdLst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6036" y="2400300"/>
            <a:ext cx="23455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rgbClr val="92D050"/>
                </a:solidFill>
              </a:rPr>
              <a:t>201X</a:t>
            </a:r>
            <a:endParaRPr lang="zh-CN" altLang="en-US" sz="6600" b="1" dirty="0">
              <a:solidFill>
                <a:srgbClr val="92D05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6036" y="341571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/>
              <a:t>大气清新通用商务模板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79633" y="4114799"/>
            <a:ext cx="92845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dirty="0"/>
              <a:t>工作总结</a:t>
            </a:r>
            <a:r>
              <a:rPr lang="en-US" altLang="zh-CN" sz="1350" dirty="0"/>
              <a:t> </a:t>
            </a:r>
            <a:endParaRPr lang="zh-CN" altLang="en-US" sz="1350" dirty="0"/>
          </a:p>
        </p:txBody>
      </p:sp>
      <p:sp>
        <p:nvSpPr>
          <p:cNvPr id="6" name="文本框 5"/>
          <p:cNvSpPr txBox="1"/>
          <p:nvPr/>
        </p:nvSpPr>
        <p:spPr>
          <a:xfrm>
            <a:off x="1703320" y="4114799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dirty="0"/>
              <a:t>商务报告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77315" y="4114799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dirty="0"/>
              <a:t>工作计划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51309" y="4114799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dirty="0"/>
              <a:t>商务展示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325304" y="4114799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dirty="0"/>
              <a:t>个人述职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804318" y="4168671"/>
            <a:ext cx="3531699" cy="169258"/>
            <a:chOff x="928048" y="5775158"/>
            <a:chExt cx="4708932" cy="225677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928048" y="5775158"/>
              <a:ext cx="0" cy="22567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105281" y="5775158"/>
              <a:ext cx="0" cy="22567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282514" y="5775158"/>
              <a:ext cx="0" cy="22567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459747" y="5775158"/>
              <a:ext cx="0" cy="22567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636980" y="5775158"/>
              <a:ext cx="0" cy="22567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B99E1FEF-8964-444A-B2C0-AAD73B2DFEF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898915">
            <a:off x="-922454" y="-1222614"/>
            <a:ext cx="4529337" cy="3669799"/>
          </a:xfrm>
          <a:prstGeom prst="rect">
            <a:avLst/>
          </a:prstGeom>
        </p:spPr>
      </p:pic>
      <p:pic>
        <p:nvPicPr>
          <p:cNvPr id="2" name="久石譲 - Summ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31122" y="2095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5005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1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0372" y="911897"/>
            <a:ext cx="3171061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800" b="1" dirty="0">
                <a:solidFill>
                  <a:srgbClr val="92D050"/>
                </a:solidFill>
              </a:rPr>
              <a:t>2.</a:t>
            </a:r>
            <a:endParaRPr lang="zh-CN" altLang="en-US" sz="25800" b="1" dirty="0">
              <a:solidFill>
                <a:srgbClr val="92D05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5816" y="249974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/>
              <a:t>输入标题内容</a:t>
            </a:r>
          </a:p>
        </p:txBody>
      </p:sp>
      <p:sp>
        <p:nvSpPr>
          <p:cNvPr id="5" name="矩形 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2915816" y="3088881"/>
            <a:ext cx="451688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C4A07AC-E9D4-41D6-8465-81764A083D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369614">
            <a:off x="-1573455" y="-1229610"/>
            <a:ext cx="3958419" cy="320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374833"/>
      </p:ext>
    </p:extLst>
  </p:cSld>
  <p:clrMapOvr>
    <a:masterClrMapping/>
  </p:clrMapOvr>
  <p:transition spd="slow" advClick="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@|5FFC:192|FBC:16777215|LFC:16777215|LBC:16777215"/>
          <p:cNvSpPr/>
          <p:nvPr/>
        </p:nvSpPr>
        <p:spPr>
          <a:xfrm>
            <a:off x="1679972" y="1300162"/>
            <a:ext cx="881063" cy="881063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92D050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itchFamily="34" charset="-122"/>
              </a:rPr>
              <a:t>标题</a:t>
            </a:r>
          </a:p>
        </p:txBody>
      </p:sp>
      <p:sp>
        <p:nvSpPr>
          <p:cNvPr id="31" name="Freeform 30@|5FFC:192|FBC:16777215|LFC:16777215|LBC:16777215"/>
          <p:cNvSpPr/>
          <p:nvPr/>
        </p:nvSpPr>
        <p:spPr>
          <a:xfrm>
            <a:off x="2686051" y="1520429"/>
            <a:ext cx="440531" cy="440531"/>
          </a:xfrm>
          <a:custGeom>
            <a:avLst/>
            <a:gdLst>
              <a:gd name="connsiteX0" fmla="*/ 96902 w 731063"/>
              <a:gd name="connsiteY0" fmla="*/ 150599 h 731063"/>
              <a:gd name="connsiteX1" fmla="*/ 634161 w 731063"/>
              <a:gd name="connsiteY1" fmla="*/ 150599 h 731063"/>
              <a:gd name="connsiteX2" fmla="*/ 634161 w 731063"/>
              <a:gd name="connsiteY2" fmla="*/ 322545 h 731063"/>
              <a:gd name="connsiteX3" fmla="*/ 96902 w 731063"/>
              <a:gd name="connsiteY3" fmla="*/ 322545 h 731063"/>
              <a:gd name="connsiteX4" fmla="*/ 96902 w 731063"/>
              <a:gd name="connsiteY4" fmla="*/ 150599 h 731063"/>
              <a:gd name="connsiteX5" fmla="*/ 96902 w 731063"/>
              <a:gd name="connsiteY5" fmla="*/ 408518 h 731063"/>
              <a:gd name="connsiteX6" fmla="*/ 634161 w 731063"/>
              <a:gd name="connsiteY6" fmla="*/ 408518 h 731063"/>
              <a:gd name="connsiteX7" fmla="*/ 634161 w 731063"/>
              <a:gd name="connsiteY7" fmla="*/ 580464 h 731063"/>
              <a:gd name="connsiteX8" fmla="*/ 96902 w 731063"/>
              <a:gd name="connsiteY8" fmla="*/ 580464 h 731063"/>
              <a:gd name="connsiteX9" fmla="*/ 96902 w 731063"/>
              <a:gd name="connsiteY9" fmla="*/ 408518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1063" h="731063">
                <a:moveTo>
                  <a:pt x="96902" y="150599"/>
                </a:moveTo>
                <a:lnTo>
                  <a:pt x="634161" y="150599"/>
                </a:lnTo>
                <a:lnTo>
                  <a:pt x="634161" y="322545"/>
                </a:lnTo>
                <a:lnTo>
                  <a:pt x="96902" y="322545"/>
                </a:lnTo>
                <a:lnTo>
                  <a:pt x="96902" y="150599"/>
                </a:lnTo>
                <a:close/>
                <a:moveTo>
                  <a:pt x="96902" y="408518"/>
                </a:moveTo>
                <a:lnTo>
                  <a:pt x="634161" y="408518"/>
                </a:lnTo>
                <a:lnTo>
                  <a:pt x="634161" y="580464"/>
                </a:lnTo>
                <a:lnTo>
                  <a:pt x="96902" y="580464"/>
                </a:lnTo>
                <a:lnTo>
                  <a:pt x="96902" y="408518"/>
                </a:lnTo>
                <a:close/>
              </a:path>
            </a:pathLst>
          </a:custGeom>
          <a:solidFill>
            <a:srgbClr val="92D050"/>
          </a:solidFill>
          <a:ln w="9525" cap="flat" cmpd="sng" algn="ctr">
            <a:noFill/>
            <a:prstDash val="solid"/>
          </a:ln>
          <a:effectLst/>
        </p:spPr>
        <p:txBody>
          <a:bodyPr lIns="72677" tIns="112949" rIns="72677" bIns="112949" spcCol="953" anchor="ctr"/>
          <a:lstStyle/>
          <a:p>
            <a:pPr algn="ctr" defTabSz="1066800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400" kern="0" dirty="0">
              <a:solidFill>
                <a:prstClr val="black"/>
              </a:solidFill>
              <a:latin typeface="Arial"/>
              <a:ea typeface="宋体"/>
            </a:endParaRPr>
          </a:p>
        </p:txBody>
      </p:sp>
      <p:sp>
        <p:nvSpPr>
          <p:cNvPr id="32" name="Freeform 31@|5FFC:681197|FBC:16777215|LFC:16777215|LBC:16777215"/>
          <p:cNvSpPr/>
          <p:nvPr/>
        </p:nvSpPr>
        <p:spPr>
          <a:xfrm>
            <a:off x="3352800" y="1300162"/>
            <a:ext cx="881063" cy="881063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92D050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itchFamily="34" charset="-122"/>
              </a:rPr>
              <a:t>标题</a:t>
            </a:r>
          </a:p>
        </p:txBody>
      </p:sp>
      <p:sp>
        <p:nvSpPr>
          <p:cNvPr id="33" name="Freeform 32@|5FFC:192|FBC:16777215|LFC:16777215|LBC:16777215"/>
          <p:cNvSpPr/>
          <p:nvPr/>
        </p:nvSpPr>
        <p:spPr>
          <a:xfrm>
            <a:off x="4438651" y="1520429"/>
            <a:ext cx="440531" cy="440531"/>
          </a:xfrm>
          <a:custGeom>
            <a:avLst/>
            <a:gdLst>
              <a:gd name="connsiteX0" fmla="*/ 114791 w 731063"/>
              <a:gd name="connsiteY0" fmla="*/ 236375 h 731063"/>
              <a:gd name="connsiteX1" fmla="*/ 236375 w 731063"/>
              <a:gd name="connsiteY1" fmla="*/ 114791 h 731063"/>
              <a:gd name="connsiteX2" fmla="*/ 365532 w 731063"/>
              <a:gd name="connsiteY2" fmla="*/ 243947 h 731063"/>
              <a:gd name="connsiteX3" fmla="*/ 494688 w 731063"/>
              <a:gd name="connsiteY3" fmla="*/ 114791 h 731063"/>
              <a:gd name="connsiteX4" fmla="*/ 616272 w 731063"/>
              <a:gd name="connsiteY4" fmla="*/ 236375 h 731063"/>
              <a:gd name="connsiteX5" fmla="*/ 487116 w 731063"/>
              <a:gd name="connsiteY5" fmla="*/ 365532 h 731063"/>
              <a:gd name="connsiteX6" fmla="*/ 616272 w 731063"/>
              <a:gd name="connsiteY6" fmla="*/ 494688 h 731063"/>
              <a:gd name="connsiteX7" fmla="*/ 494688 w 731063"/>
              <a:gd name="connsiteY7" fmla="*/ 616272 h 731063"/>
              <a:gd name="connsiteX8" fmla="*/ 365532 w 731063"/>
              <a:gd name="connsiteY8" fmla="*/ 487116 h 731063"/>
              <a:gd name="connsiteX9" fmla="*/ 236375 w 731063"/>
              <a:gd name="connsiteY9" fmla="*/ 616272 h 731063"/>
              <a:gd name="connsiteX10" fmla="*/ 114791 w 731063"/>
              <a:gd name="connsiteY10" fmla="*/ 494688 h 731063"/>
              <a:gd name="connsiteX11" fmla="*/ 243947 w 731063"/>
              <a:gd name="connsiteY11" fmla="*/ 365532 h 731063"/>
              <a:gd name="connsiteX12" fmla="*/ 114791 w 731063"/>
              <a:gd name="connsiteY12" fmla="*/ 236375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063" h="731063">
                <a:moveTo>
                  <a:pt x="114791" y="236375"/>
                </a:moveTo>
                <a:lnTo>
                  <a:pt x="236375" y="114791"/>
                </a:lnTo>
                <a:lnTo>
                  <a:pt x="365532" y="243947"/>
                </a:lnTo>
                <a:lnTo>
                  <a:pt x="494688" y="114791"/>
                </a:lnTo>
                <a:lnTo>
                  <a:pt x="616272" y="236375"/>
                </a:lnTo>
                <a:lnTo>
                  <a:pt x="487116" y="365532"/>
                </a:lnTo>
                <a:lnTo>
                  <a:pt x="616272" y="494688"/>
                </a:lnTo>
                <a:lnTo>
                  <a:pt x="494688" y="616272"/>
                </a:lnTo>
                <a:lnTo>
                  <a:pt x="365532" y="487116"/>
                </a:lnTo>
                <a:lnTo>
                  <a:pt x="236375" y="616272"/>
                </a:lnTo>
                <a:lnTo>
                  <a:pt x="114791" y="494688"/>
                </a:lnTo>
                <a:lnTo>
                  <a:pt x="243947" y="365532"/>
                </a:lnTo>
                <a:lnTo>
                  <a:pt x="114791" y="236375"/>
                </a:lnTo>
                <a:close/>
              </a:path>
            </a:pathLst>
          </a:custGeom>
          <a:solidFill>
            <a:srgbClr val="92D050"/>
          </a:solidFill>
          <a:ln w="9525" cap="flat" cmpd="sng" algn="ctr">
            <a:noFill/>
            <a:prstDash val="solid"/>
          </a:ln>
          <a:effectLst/>
        </p:spPr>
        <p:txBody>
          <a:bodyPr lIns="86093" tIns="86093" rIns="86093" bIns="86093" spcCol="953" anchor="ctr"/>
          <a:lstStyle/>
          <a:p>
            <a:pPr algn="ctr" defTabSz="1266825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900" kern="0" dirty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34" name="Freeform 33@|5FFC:681197|FBC:16777215|LFC:16777215|LBC:16777215"/>
          <p:cNvSpPr/>
          <p:nvPr/>
        </p:nvSpPr>
        <p:spPr>
          <a:xfrm>
            <a:off x="5116116" y="1300162"/>
            <a:ext cx="881063" cy="881063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92D050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itchFamily="34" charset="-122"/>
              </a:rPr>
              <a:t>标题</a:t>
            </a:r>
          </a:p>
        </p:txBody>
      </p:sp>
      <p:sp>
        <p:nvSpPr>
          <p:cNvPr id="35" name="Freeform 34@|5FFC:192|FBC:16777215|LFC:16777215|LBC:16777215"/>
          <p:cNvSpPr/>
          <p:nvPr/>
        </p:nvSpPr>
        <p:spPr>
          <a:xfrm>
            <a:off x="6169819" y="1520429"/>
            <a:ext cx="440531" cy="440531"/>
          </a:xfrm>
          <a:custGeom>
            <a:avLst/>
            <a:gdLst>
              <a:gd name="connsiteX0" fmla="*/ 114791 w 731063"/>
              <a:gd name="connsiteY0" fmla="*/ 236375 h 731063"/>
              <a:gd name="connsiteX1" fmla="*/ 236375 w 731063"/>
              <a:gd name="connsiteY1" fmla="*/ 114791 h 731063"/>
              <a:gd name="connsiteX2" fmla="*/ 365532 w 731063"/>
              <a:gd name="connsiteY2" fmla="*/ 243947 h 731063"/>
              <a:gd name="connsiteX3" fmla="*/ 494688 w 731063"/>
              <a:gd name="connsiteY3" fmla="*/ 114791 h 731063"/>
              <a:gd name="connsiteX4" fmla="*/ 616272 w 731063"/>
              <a:gd name="connsiteY4" fmla="*/ 236375 h 731063"/>
              <a:gd name="connsiteX5" fmla="*/ 487116 w 731063"/>
              <a:gd name="connsiteY5" fmla="*/ 365532 h 731063"/>
              <a:gd name="connsiteX6" fmla="*/ 616272 w 731063"/>
              <a:gd name="connsiteY6" fmla="*/ 494688 h 731063"/>
              <a:gd name="connsiteX7" fmla="*/ 494688 w 731063"/>
              <a:gd name="connsiteY7" fmla="*/ 616272 h 731063"/>
              <a:gd name="connsiteX8" fmla="*/ 365532 w 731063"/>
              <a:gd name="connsiteY8" fmla="*/ 487116 h 731063"/>
              <a:gd name="connsiteX9" fmla="*/ 236375 w 731063"/>
              <a:gd name="connsiteY9" fmla="*/ 616272 h 731063"/>
              <a:gd name="connsiteX10" fmla="*/ 114791 w 731063"/>
              <a:gd name="connsiteY10" fmla="*/ 494688 h 731063"/>
              <a:gd name="connsiteX11" fmla="*/ 243947 w 731063"/>
              <a:gd name="connsiteY11" fmla="*/ 365532 h 731063"/>
              <a:gd name="connsiteX12" fmla="*/ 114791 w 731063"/>
              <a:gd name="connsiteY12" fmla="*/ 236375 h 73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063" h="731063">
                <a:moveTo>
                  <a:pt x="114791" y="236375"/>
                </a:moveTo>
                <a:lnTo>
                  <a:pt x="236375" y="114791"/>
                </a:lnTo>
                <a:lnTo>
                  <a:pt x="365532" y="243947"/>
                </a:lnTo>
                <a:lnTo>
                  <a:pt x="494688" y="114791"/>
                </a:lnTo>
                <a:lnTo>
                  <a:pt x="616272" y="236375"/>
                </a:lnTo>
                <a:lnTo>
                  <a:pt x="487116" y="365532"/>
                </a:lnTo>
                <a:lnTo>
                  <a:pt x="616272" y="494688"/>
                </a:lnTo>
                <a:lnTo>
                  <a:pt x="494688" y="616272"/>
                </a:lnTo>
                <a:lnTo>
                  <a:pt x="365532" y="487116"/>
                </a:lnTo>
                <a:lnTo>
                  <a:pt x="236375" y="616272"/>
                </a:lnTo>
                <a:lnTo>
                  <a:pt x="114791" y="494688"/>
                </a:lnTo>
                <a:lnTo>
                  <a:pt x="243947" y="365532"/>
                </a:lnTo>
                <a:lnTo>
                  <a:pt x="114791" y="236375"/>
                </a:lnTo>
                <a:close/>
              </a:path>
            </a:pathLst>
          </a:custGeom>
          <a:solidFill>
            <a:srgbClr val="92D050"/>
          </a:solidFill>
          <a:ln w="9525" cap="flat" cmpd="sng" algn="ctr">
            <a:noFill/>
            <a:prstDash val="solid"/>
          </a:ln>
          <a:effectLst/>
        </p:spPr>
        <p:txBody>
          <a:bodyPr lIns="86093" tIns="86093" rIns="86093" bIns="86093" spcCol="953" anchor="ctr"/>
          <a:lstStyle/>
          <a:p>
            <a:pPr algn="ctr" defTabSz="1266825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900" kern="0" dirty="0">
              <a:solidFill>
                <a:srgbClr val="FFFFFF"/>
              </a:solidFill>
              <a:latin typeface="Arial"/>
              <a:ea typeface="宋体"/>
            </a:endParaRPr>
          </a:p>
        </p:txBody>
      </p:sp>
      <p:sp>
        <p:nvSpPr>
          <p:cNvPr id="36" name="Freeform 35@|5FFC:681197|FBC:16777215|LFC:16777215|LBC:16777215"/>
          <p:cNvSpPr/>
          <p:nvPr/>
        </p:nvSpPr>
        <p:spPr>
          <a:xfrm>
            <a:off x="6821091" y="1300162"/>
            <a:ext cx="881063" cy="881063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92D050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b="1" kern="0" dirty="0">
                <a:solidFill>
                  <a:srgbClr val="FFFFFF"/>
                </a:solidFill>
                <a:latin typeface="微软雅黑" pitchFamily="34" charset="-122"/>
              </a:rPr>
              <a:t>标题</a:t>
            </a:r>
          </a:p>
        </p:txBody>
      </p:sp>
      <p:sp>
        <p:nvSpPr>
          <p:cNvPr id="38" name="Down Arrow 37@|1FFC:192|FBC:16777215|LFC:16777215|LBC:16777215"/>
          <p:cNvSpPr/>
          <p:nvPr/>
        </p:nvSpPr>
        <p:spPr bwMode="auto">
          <a:xfrm>
            <a:off x="1930004" y="2352675"/>
            <a:ext cx="382190" cy="381000"/>
          </a:xfrm>
          <a:prstGeom prst="downArrow">
            <a:avLst/>
          </a:prstGeom>
          <a:solidFill>
            <a:srgbClr val="92D050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b="1" kern="0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7658" name="TextBox 52@|17FFC:3289814|FBC:16777215|LFC:16777215|LBC:16777215"/>
          <p:cNvSpPr txBox="1">
            <a:spLocks noChangeArrowheads="1"/>
          </p:cNvSpPr>
          <p:nvPr/>
        </p:nvSpPr>
        <p:spPr bwMode="auto">
          <a:xfrm>
            <a:off x="1387079" y="2881313"/>
            <a:ext cx="1468040" cy="1092994"/>
          </a:xfrm>
          <a:prstGeom prst="rect">
            <a:avLst/>
          </a:prstGeom>
          <a:solidFill>
            <a:srgbClr val="92D050"/>
          </a:solidFill>
          <a:ln w="38100" algn="ctr">
            <a:noFill/>
            <a:miter lim="800000"/>
            <a:headEnd/>
            <a:tailEnd/>
          </a:ln>
        </p:spPr>
        <p:txBody>
          <a:bodyPr lIns="161302" tIns="161302" rIns="161302" bIns="161302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</a:pPr>
            <a:endParaRPr lang="zh-CN" altLang="en-US" b="1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50" name="TextBox 13@|17FFC:16777215|FBC:16777215|LFC:16777215|LBC:16777215"/>
          <p:cNvSpPr txBox="1"/>
          <p:nvPr/>
        </p:nvSpPr>
        <p:spPr>
          <a:xfrm>
            <a:off x="1531144" y="2995613"/>
            <a:ext cx="1221581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13@|17FFC:16777215|FBC:16777215|LFC:16777215|LBC:16777215"/>
          <p:cNvSpPr txBox="1"/>
          <p:nvPr/>
        </p:nvSpPr>
        <p:spPr>
          <a:xfrm>
            <a:off x="1521619" y="3302794"/>
            <a:ext cx="1221581" cy="67710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Down Arrow 40@|1FFC:192|FBC:16777215|LFC:16777215|LBC:16777215"/>
          <p:cNvSpPr/>
          <p:nvPr/>
        </p:nvSpPr>
        <p:spPr bwMode="auto">
          <a:xfrm>
            <a:off x="3602831" y="2336006"/>
            <a:ext cx="382191" cy="381000"/>
          </a:xfrm>
          <a:prstGeom prst="downArrow">
            <a:avLst/>
          </a:prstGeom>
          <a:solidFill>
            <a:srgbClr val="92D050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b="1" kern="0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7662" name="TextBox 55@|17FFC:7355919|FBC:16777215|LFC:16777215|LBC:16777215"/>
          <p:cNvSpPr txBox="1">
            <a:spLocks noChangeArrowheads="1"/>
          </p:cNvSpPr>
          <p:nvPr/>
        </p:nvSpPr>
        <p:spPr bwMode="auto">
          <a:xfrm>
            <a:off x="3036094" y="2881313"/>
            <a:ext cx="1469231" cy="1092994"/>
          </a:xfrm>
          <a:prstGeom prst="rect">
            <a:avLst/>
          </a:prstGeom>
          <a:solidFill>
            <a:srgbClr val="92D050"/>
          </a:solidFill>
          <a:ln w="38100" algn="ctr">
            <a:noFill/>
            <a:miter lim="800000"/>
            <a:headEnd/>
            <a:tailEnd/>
          </a:ln>
        </p:spPr>
        <p:txBody>
          <a:bodyPr lIns="161302" tIns="161302" rIns="161302" bIns="161302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</a:pPr>
            <a:endParaRPr lang="zh-CN" altLang="en-US" b="1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52" name="TextBox 13@|17FFC:16777215|FBC:16777215|LFC:16777215|LBC:16777215"/>
          <p:cNvSpPr txBox="1"/>
          <p:nvPr/>
        </p:nvSpPr>
        <p:spPr>
          <a:xfrm>
            <a:off x="3149204" y="2995613"/>
            <a:ext cx="1220390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13@|17FFC:16777215|FBC:16777215|LFC:16777215|LBC:16777215"/>
          <p:cNvSpPr txBox="1"/>
          <p:nvPr/>
        </p:nvSpPr>
        <p:spPr>
          <a:xfrm>
            <a:off x="3139679" y="3302794"/>
            <a:ext cx="1220390" cy="67710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Down Arrow 43@|1FFC:192|FBC:16777215|LFC:16777215|LBC:16777215"/>
          <p:cNvSpPr/>
          <p:nvPr/>
        </p:nvSpPr>
        <p:spPr bwMode="auto">
          <a:xfrm>
            <a:off x="5364956" y="2359819"/>
            <a:ext cx="382191" cy="381000"/>
          </a:xfrm>
          <a:prstGeom prst="downArrow">
            <a:avLst/>
          </a:prstGeom>
          <a:solidFill>
            <a:srgbClr val="92D050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b="1" kern="0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7666" name="TextBox 58@|17FFC:7355919|FBC:16777215|LFC:16777215|LBC:16777215"/>
          <p:cNvSpPr txBox="1">
            <a:spLocks noChangeArrowheads="1"/>
          </p:cNvSpPr>
          <p:nvPr/>
        </p:nvSpPr>
        <p:spPr bwMode="auto">
          <a:xfrm>
            <a:off x="4799410" y="2881313"/>
            <a:ext cx="1468040" cy="1092994"/>
          </a:xfrm>
          <a:prstGeom prst="rect">
            <a:avLst/>
          </a:prstGeom>
          <a:solidFill>
            <a:srgbClr val="92D050"/>
          </a:solidFill>
          <a:ln w="38100" algn="ctr">
            <a:noFill/>
            <a:miter lim="800000"/>
            <a:headEnd/>
            <a:tailEnd/>
          </a:ln>
        </p:spPr>
        <p:txBody>
          <a:bodyPr lIns="161302" tIns="161302" rIns="161302" bIns="161302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</a:pPr>
            <a:endParaRPr lang="zh-CN" altLang="en-US" b="1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54" name="TextBox 13@|17FFC:16777215|FBC:16777215|LFC:16777215|LBC:16777215"/>
          <p:cNvSpPr txBox="1"/>
          <p:nvPr/>
        </p:nvSpPr>
        <p:spPr>
          <a:xfrm>
            <a:off x="4949429" y="2995613"/>
            <a:ext cx="1220390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3@|17FFC:16777215|FBC:16777215|LFC:16777215|LBC:16777215"/>
          <p:cNvSpPr txBox="1"/>
          <p:nvPr/>
        </p:nvSpPr>
        <p:spPr>
          <a:xfrm>
            <a:off x="4939904" y="3302794"/>
            <a:ext cx="1220390" cy="67710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Down Arrow 46@|1FFC:192|FBC:16777215|LFC:16777215|LBC:16777215"/>
          <p:cNvSpPr/>
          <p:nvPr/>
        </p:nvSpPr>
        <p:spPr bwMode="auto">
          <a:xfrm>
            <a:off x="7069931" y="2359819"/>
            <a:ext cx="382191" cy="381000"/>
          </a:xfrm>
          <a:prstGeom prst="downArrow">
            <a:avLst/>
          </a:prstGeom>
          <a:solidFill>
            <a:srgbClr val="92D050"/>
          </a:solidFill>
          <a:ln w="38100" cap="flat" cmpd="sng" algn="ctr">
            <a:noFill/>
            <a:prstDash val="solid"/>
          </a:ln>
          <a:effectLst/>
        </p:spPr>
        <p:txBody>
          <a:bodyPr lIns="161302" tIns="161302" rIns="161302" bIns="161302" spcCol="953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b="1" kern="0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7670" name="TextBox 61@|17FFC:7355919|FBC:16777215|LFC:16777215|LBC:16777215"/>
          <p:cNvSpPr txBox="1">
            <a:spLocks noChangeArrowheads="1"/>
          </p:cNvSpPr>
          <p:nvPr/>
        </p:nvSpPr>
        <p:spPr bwMode="auto">
          <a:xfrm>
            <a:off x="6504385" y="2881313"/>
            <a:ext cx="1468040" cy="1092994"/>
          </a:xfrm>
          <a:prstGeom prst="rect">
            <a:avLst/>
          </a:prstGeom>
          <a:solidFill>
            <a:srgbClr val="92D050"/>
          </a:solidFill>
          <a:ln w="38100" algn="ctr">
            <a:noFill/>
            <a:miter lim="800000"/>
            <a:headEnd/>
            <a:tailEnd/>
          </a:ln>
        </p:spPr>
        <p:txBody>
          <a:bodyPr lIns="161302" tIns="161302" rIns="161302" bIns="161302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</a:pPr>
            <a:endParaRPr lang="zh-CN" altLang="en-US" b="1" dirty="0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56" name="TextBox 13@|17FFC:16777215|FBC:16777215|LFC:16777215|LBC:16777215"/>
          <p:cNvSpPr txBox="1"/>
          <p:nvPr/>
        </p:nvSpPr>
        <p:spPr>
          <a:xfrm>
            <a:off x="6610351" y="2995613"/>
            <a:ext cx="1221581" cy="23098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单击编辑标题</a:t>
            </a:r>
            <a:endParaRPr lang="en-US" sz="1500" b="1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13@|17FFC:16777215|FBC:16777215|LFC:16777215|LBC:16777215"/>
          <p:cNvSpPr txBox="1"/>
          <p:nvPr/>
        </p:nvSpPr>
        <p:spPr>
          <a:xfrm>
            <a:off x="6600826" y="3302794"/>
            <a:ext cx="1221581" cy="67710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100" dirty="0">
              <a:solidFill>
                <a:schemeClr val="bg1"/>
              </a:solidFill>
              <a:cs typeface="+mn-ea"/>
              <a:sym typeface="Arial" panose="020B0604020202020204" pitchFamily="3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rot="10240461" flipV="1">
            <a:off x="8189962" y="3558270"/>
            <a:ext cx="1384797" cy="210716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rot="7881882" flipV="1">
            <a:off x="8187438" y="4198311"/>
            <a:ext cx="1024090" cy="1558301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73685" y="228600"/>
            <a:ext cx="301561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sym typeface="+mn-ea"/>
              </a:rPr>
              <a:t>单击添加标题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-3175" y="236220"/>
            <a:ext cx="119380" cy="4730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37795" y="236220"/>
            <a:ext cx="97790" cy="4730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27658" grpId="0" animBg="1"/>
      <p:bldP spid="50" grpId="0"/>
      <p:bldP spid="51" grpId="0"/>
      <p:bldP spid="41" grpId="0" animBg="1"/>
      <p:bldP spid="27662" grpId="0" animBg="1"/>
      <p:bldP spid="52" grpId="0"/>
      <p:bldP spid="53" grpId="0"/>
      <p:bldP spid="44" grpId="0" animBg="1"/>
      <p:bldP spid="27666" grpId="0" animBg="1"/>
      <p:bldP spid="54" grpId="0"/>
      <p:bldP spid="55" grpId="0"/>
      <p:bldP spid="47" grpId="0" animBg="1"/>
      <p:bldP spid="27670" grpId="0" animBg="1"/>
      <p:bldP spid="56" grpId="0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131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3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75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19F3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92D05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25811" y="874800"/>
            <a:ext cx="6104700" cy="33939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D7A8A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" name="圆角矩形 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612323" y="1363088"/>
            <a:ext cx="2417325" cy="2417325"/>
          </a:xfrm>
          <a:prstGeom prst="roundRect">
            <a:avLst>
              <a:gd name="adj" fmla="val 0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4290" tIns="17145" rIns="34290" bIns="1714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675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" name="Shape 305"/>
          <p:cNvSpPr/>
          <p:nvPr/>
        </p:nvSpPr>
        <p:spPr>
          <a:xfrm>
            <a:off x="1232722" y="2975934"/>
            <a:ext cx="7290881" cy="7886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19050" tIns="19050" rIns="19050" bIns="19050" anchor="ctr">
            <a:spAutoFit/>
          </a:bodyPr>
          <a:lstStyle>
            <a:lvl1pPr algn="ctr">
              <a:lnSpc>
                <a:spcPct val="80000"/>
              </a:lnSpc>
              <a:defRPr sz="10000" cap="all" baseline="0">
                <a:solidFill>
                  <a:srgbClr val="676969"/>
                </a:solidFill>
              </a:defRPr>
            </a:lvl1pPr>
          </a:lstStyle>
          <a:p>
            <a:pPr>
              <a:lnSpc>
                <a:spcPct val="130000"/>
              </a:lnSpc>
            </a:pPr>
            <a:endParaRPr sz="37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" name="Shape 305"/>
          <p:cNvSpPr/>
          <p:nvPr/>
        </p:nvSpPr>
        <p:spPr>
          <a:xfrm>
            <a:off x="3507246" y="1917428"/>
            <a:ext cx="2465419" cy="5330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19050" tIns="19050" rIns="19050" bIns="19050" anchor="ctr">
            <a:spAutoFit/>
          </a:bodyPr>
          <a:lstStyle>
            <a:lvl1pPr algn="ctr">
              <a:lnSpc>
                <a:spcPct val="80000"/>
              </a:lnSpc>
              <a:defRPr sz="10000" cap="all" baseline="0">
                <a:solidFill>
                  <a:srgbClr val="676969"/>
                </a:solidFill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本模板总共</a:t>
            </a:r>
            <a:r>
              <a:rPr lang="en-US" altLang="zh-CN" sz="2700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33</a:t>
            </a:r>
            <a:r>
              <a:rPr lang="zh-CN" altLang="en-US" sz="2700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页</a:t>
            </a:r>
            <a:endParaRPr lang="en-US" altLang="zh-CN" sz="2700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514390" y="2504348"/>
            <a:ext cx="471824" cy="0"/>
          </a:xfrm>
          <a:prstGeom prst="line">
            <a:avLst/>
          </a:prstGeom>
          <a:noFill/>
          <a:ln w="25400" cap="flat">
            <a:solidFill>
              <a:srgbClr val="00206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矩形 9"/>
          <p:cNvSpPr/>
          <p:nvPr/>
        </p:nvSpPr>
        <p:spPr>
          <a:xfrm>
            <a:off x="3435734" y="2508385"/>
            <a:ext cx="4572000" cy="6924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微信扫描二维码，关注微信公众号</a:t>
            </a:r>
            <a:r>
              <a:rPr lang="zh-CN" altLang="en-US" sz="1500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铁头功</a:t>
            </a:r>
            <a:endParaRPr lang="en-US" altLang="zh-CN" sz="1500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后台回复：</a:t>
            </a:r>
            <a:r>
              <a:rPr lang="zh-CN" altLang="en-US" sz="1500" b="1" dirty="0">
                <a:solidFill>
                  <a:srgbClr val="FFFF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绿叶</a:t>
            </a:r>
            <a:r>
              <a:rPr lang="zh-CN" altLang="en-US" sz="15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，获取完整版</a:t>
            </a:r>
            <a:r>
              <a:rPr lang="en-US" altLang="zh-CN" sz="1500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33</a:t>
            </a:r>
            <a:r>
              <a:rPr lang="zh-CN" altLang="en-US" sz="1500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页模板</a:t>
            </a:r>
            <a:endParaRPr lang="en-US" altLang="zh-CN" sz="1500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03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6036" y="2400300"/>
            <a:ext cx="23455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rgbClr val="92D050"/>
                </a:solidFill>
              </a:rPr>
              <a:t>201X</a:t>
            </a:r>
            <a:endParaRPr lang="zh-CN" altLang="en-US" sz="6600" b="1" dirty="0">
              <a:solidFill>
                <a:srgbClr val="92D05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6036" y="341571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/>
              <a:t>感谢大家观看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79633" y="4114799"/>
            <a:ext cx="92845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dirty="0"/>
              <a:t>工作总结</a:t>
            </a:r>
            <a:r>
              <a:rPr lang="en-US" altLang="zh-CN" sz="1350" dirty="0"/>
              <a:t> </a:t>
            </a:r>
            <a:endParaRPr lang="zh-CN" altLang="en-US" sz="1350" dirty="0"/>
          </a:p>
        </p:txBody>
      </p:sp>
      <p:sp>
        <p:nvSpPr>
          <p:cNvPr id="6" name="文本框 5"/>
          <p:cNvSpPr txBox="1"/>
          <p:nvPr/>
        </p:nvSpPr>
        <p:spPr>
          <a:xfrm>
            <a:off x="1703320" y="4114799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dirty="0"/>
              <a:t>商务报告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77315" y="4114799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dirty="0"/>
              <a:t>工作计划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51309" y="4114799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dirty="0"/>
              <a:t>商务展示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325304" y="4114799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dirty="0"/>
              <a:t>个人述职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804318" y="4168671"/>
            <a:ext cx="3531699" cy="169258"/>
            <a:chOff x="928048" y="5775158"/>
            <a:chExt cx="4708932" cy="225677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928048" y="5775158"/>
              <a:ext cx="0" cy="22567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105281" y="5775158"/>
              <a:ext cx="0" cy="22567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282514" y="5775158"/>
              <a:ext cx="0" cy="22567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459747" y="5775158"/>
              <a:ext cx="0" cy="22567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636980" y="5775158"/>
              <a:ext cx="0" cy="225677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B99E1FEF-8964-444A-B2C0-AAD73B2DFE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862690">
            <a:off x="-1404664" y="-1532706"/>
            <a:ext cx="4529337" cy="366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86593"/>
      </p:ext>
    </p:extLst>
  </p:cSld>
  <p:clrMapOvr>
    <a:masterClrMapping/>
  </p:clrMapOvr>
  <p:transition spd="slow" advClick="0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3795886"/>
            <a:ext cx="49142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铁头功   原创</a:t>
            </a:r>
            <a:r>
              <a:rPr lang="en-US" altLang="zh-CN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PPT</a:t>
            </a:r>
            <a:r>
              <a:rPr lang="zh-CN" altLang="en-US" dirty="0">
                <a:sym typeface="Calibri" panose="020F0502020204030204" pitchFamily="34" charset="0"/>
              </a:rPr>
              <a:t>模板</a:t>
            </a:r>
            <a:endParaRPr lang="en-US" altLang="zh-CN" dirty="0">
              <a:sym typeface="Calibri" panose="020F0502020204030204" pitchFamily="34" charset="0"/>
            </a:endParaRPr>
          </a:p>
          <a:p>
            <a:endParaRPr lang="en-US" altLang="zh-CN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endParaRPr lang="en-US" altLang="zh-CN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r>
              <a:rPr lang="en-US" altLang="zh-CN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51PPT</a:t>
            </a:r>
            <a:r>
              <a:rPr lang="zh-CN" altLang="en-US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模板网   </a:t>
            </a:r>
            <a:r>
              <a:rPr lang="en-US" altLang="zh-CN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  <a:hlinkClick r:id="rId2"/>
              </a:rPr>
              <a:t>www.51pptmoban.com</a:t>
            </a:r>
            <a:r>
              <a:rPr lang="en-US" altLang="zh-CN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  </a:t>
            </a:r>
            <a:r>
              <a:rPr lang="zh-CN" altLang="en-US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授权发布</a:t>
            </a:r>
            <a:endParaRPr lang="en-US" altLang="zh-CN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97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cover dir="ld"/>
      </p:transition>
    </mc:Choice>
    <mc:Fallback xmlns="">
      <p:transition advClick="0" advTm="0">
        <p:cover dir="ld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19F3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92D05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25811" y="874800"/>
            <a:ext cx="6104700" cy="33939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D7A8A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" name="圆角矩形 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612323" y="1363088"/>
            <a:ext cx="2417325" cy="2417325"/>
          </a:xfrm>
          <a:prstGeom prst="roundRect">
            <a:avLst>
              <a:gd name="adj" fmla="val 0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4290" tIns="17145" rIns="34290" bIns="1714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675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" name="Shape 305"/>
          <p:cNvSpPr/>
          <p:nvPr/>
        </p:nvSpPr>
        <p:spPr>
          <a:xfrm>
            <a:off x="1232722" y="2975934"/>
            <a:ext cx="7290881" cy="7886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19050" tIns="19050" rIns="19050" bIns="19050" anchor="ctr">
            <a:spAutoFit/>
          </a:bodyPr>
          <a:lstStyle>
            <a:lvl1pPr algn="ctr">
              <a:lnSpc>
                <a:spcPct val="80000"/>
              </a:lnSpc>
              <a:defRPr sz="10000" cap="all" baseline="0">
                <a:solidFill>
                  <a:srgbClr val="676969"/>
                </a:solidFill>
              </a:defRPr>
            </a:lvl1pPr>
          </a:lstStyle>
          <a:p>
            <a:pPr>
              <a:lnSpc>
                <a:spcPct val="130000"/>
              </a:lnSpc>
            </a:pPr>
            <a:endParaRPr sz="37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" name="Shape 305"/>
          <p:cNvSpPr/>
          <p:nvPr/>
        </p:nvSpPr>
        <p:spPr>
          <a:xfrm>
            <a:off x="3507246" y="1917428"/>
            <a:ext cx="2465419" cy="5330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19050" tIns="19050" rIns="19050" bIns="19050" anchor="ctr">
            <a:spAutoFit/>
          </a:bodyPr>
          <a:lstStyle>
            <a:lvl1pPr algn="ctr">
              <a:lnSpc>
                <a:spcPct val="80000"/>
              </a:lnSpc>
              <a:defRPr sz="10000" cap="all" baseline="0">
                <a:solidFill>
                  <a:srgbClr val="676969"/>
                </a:solidFill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本模板总共</a:t>
            </a:r>
            <a:r>
              <a:rPr lang="en-US" altLang="zh-CN" sz="2700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33</a:t>
            </a:r>
            <a:r>
              <a:rPr lang="zh-CN" altLang="en-US" sz="2700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页</a:t>
            </a:r>
            <a:endParaRPr lang="en-US" altLang="zh-CN" sz="2700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514390" y="2504348"/>
            <a:ext cx="471824" cy="0"/>
          </a:xfrm>
          <a:prstGeom prst="line">
            <a:avLst/>
          </a:prstGeom>
          <a:noFill/>
          <a:ln w="25400" cap="flat">
            <a:solidFill>
              <a:srgbClr val="00206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矩形 9"/>
          <p:cNvSpPr/>
          <p:nvPr/>
        </p:nvSpPr>
        <p:spPr>
          <a:xfrm>
            <a:off x="3435734" y="2508385"/>
            <a:ext cx="4572000" cy="6924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微信扫描二维码，关注微信公众号</a:t>
            </a:r>
            <a:r>
              <a:rPr lang="zh-CN" altLang="en-US" sz="1500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铁头功</a:t>
            </a:r>
            <a:endParaRPr lang="en-US" altLang="zh-CN" sz="1500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后台回复：</a:t>
            </a:r>
            <a:r>
              <a:rPr lang="zh-CN" altLang="en-US" sz="1500" b="1" dirty="0">
                <a:solidFill>
                  <a:srgbClr val="FFFF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绿叶</a:t>
            </a:r>
            <a:r>
              <a:rPr lang="zh-CN" altLang="en-US" sz="15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，获取完整版</a:t>
            </a:r>
            <a:r>
              <a:rPr lang="en-US" altLang="zh-CN" sz="1500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33</a:t>
            </a:r>
            <a:r>
              <a:rPr lang="zh-CN" altLang="en-US" sz="1500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页模板</a:t>
            </a:r>
            <a:endParaRPr lang="en-US" altLang="zh-CN" sz="1500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35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0372" y="911897"/>
            <a:ext cx="3171061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800" b="1" dirty="0">
                <a:solidFill>
                  <a:srgbClr val="92D050"/>
                </a:solidFill>
              </a:rPr>
              <a:t>1.</a:t>
            </a:r>
            <a:endParaRPr lang="zh-CN" altLang="en-US" sz="25800" b="1" dirty="0">
              <a:solidFill>
                <a:srgbClr val="92D05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5816" y="249974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/>
              <a:t>输入标题内容</a:t>
            </a:r>
          </a:p>
        </p:txBody>
      </p:sp>
      <p:sp>
        <p:nvSpPr>
          <p:cNvPr id="5" name="矩形 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2915816" y="3088881"/>
            <a:ext cx="451688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C4A07AC-E9D4-41D6-8465-81764A083D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369614">
            <a:off x="-1573455" y="-1229610"/>
            <a:ext cx="3958419" cy="320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383538"/>
      </p:ext>
    </p:extLst>
  </p:cSld>
  <p:clrMapOvr>
    <a:masterClrMapping/>
  </p:clrMapOvr>
  <p:transition spd="slow" advClick="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33425" y="1491630"/>
            <a:ext cx="7616429" cy="1716881"/>
            <a:chOff x="1281908" y="2264313"/>
            <a:chExt cx="9547394" cy="2152191"/>
          </a:xfrm>
        </p:grpSpPr>
        <p:sp>
          <p:nvSpPr>
            <p:cNvPr id="40983" name="Freeform 7"/>
            <p:cNvSpPr>
              <a:spLocks/>
            </p:cNvSpPr>
            <p:nvPr/>
          </p:nvSpPr>
          <p:spPr bwMode="auto">
            <a:xfrm flipV="1">
              <a:off x="8689248" y="3349704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Teardrop 16"/>
            <p:cNvSpPr/>
            <p:nvPr/>
          </p:nvSpPr>
          <p:spPr>
            <a:xfrm rot="8100000">
              <a:off x="2131129" y="3103100"/>
              <a:ext cx="417894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85" name="Freeform 6"/>
            <p:cNvSpPr>
              <a:spLocks noEditPoints="1"/>
            </p:cNvSpPr>
            <p:nvPr/>
          </p:nvSpPr>
          <p:spPr bwMode="auto">
            <a:xfrm>
              <a:off x="2239541" y="3188910"/>
              <a:ext cx="209778" cy="230756"/>
            </a:xfrm>
            <a:custGeom>
              <a:avLst/>
              <a:gdLst>
                <a:gd name="T0" fmla="*/ 2147483647 w 376"/>
                <a:gd name="T1" fmla="*/ 2147483647 h 376"/>
                <a:gd name="T2" fmla="*/ 2147483647 w 376"/>
                <a:gd name="T3" fmla="*/ 2147483647 h 376"/>
                <a:gd name="T4" fmla="*/ 2147483647 w 376"/>
                <a:gd name="T5" fmla="*/ 2147483647 h 376"/>
                <a:gd name="T6" fmla="*/ 2147483647 w 376"/>
                <a:gd name="T7" fmla="*/ 2147483647 h 376"/>
                <a:gd name="T8" fmla="*/ 2147483647 w 376"/>
                <a:gd name="T9" fmla="*/ 2147483647 h 376"/>
                <a:gd name="T10" fmla="*/ 2147483647 w 376"/>
                <a:gd name="T11" fmla="*/ 2147483647 h 376"/>
                <a:gd name="T12" fmla="*/ 2147483647 w 376"/>
                <a:gd name="T13" fmla="*/ 2147483647 h 376"/>
                <a:gd name="T14" fmla="*/ 2147483647 w 376"/>
                <a:gd name="T15" fmla="*/ 0 h 376"/>
                <a:gd name="T16" fmla="*/ 2147483647 w 376"/>
                <a:gd name="T17" fmla="*/ 2147483647 h 376"/>
                <a:gd name="T18" fmla="*/ 2147483647 w 376"/>
                <a:gd name="T19" fmla="*/ 2147483647 h 376"/>
                <a:gd name="T20" fmla="*/ 2147483647 w 376"/>
                <a:gd name="T21" fmla="*/ 2147483647 h 376"/>
                <a:gd name="T22" fmla="*/ 2147483647 w 376"/>
                <a:gd name="T23" fmla="*/ 2147483647 h 376"/>
                <a:gd name="T24" fmla="*/ 2147483647 w 376"/>
                <a:gd name="T25" fmla="*/ 2147483647 h 376"/>
                <a:gd name="T26" fmla="*/ 2147483647 w 376"/>
                <a:gd name="T27" fmla="*/ 2147483647 h 376"/>
                <a:gd name="T28" fmla="*/ 2147483647 w 376"/>
                <a:gd name="T29" fmla="*/ 2147483647 h 376"/>
                <a:gd name="T30" fmla="*/ 0 w 376"/>
                <a:gd name="T31" fmla="*/ 2147483647 h 376"/>
                <a:gd name="T32" fmla="*/ 2147483647 w 376"/>
                <a:gd name="T33" fmla="*/ 2147483647 h 376"/>
                <a:gd name="T34" fmla="*/ 2147483647 w 376"/>
                <a:gd name="T35" fmla="*/ 2147483647 h 376"/>
                <a:gd name="T36" fmla="*/ 2147483647 w 376"/>
                <a:gd name="T37" fmla="*/ 2147483647 h 376"/>
                <a:gd name="T38" fmla="*/ 2147483647 w 376"/>
                <a:gd name="T39" fmla="*/ 2147483647 h 376"/>
                <a:gd name="T40" fmla="*/ 2147483647 w 376"/>
                <a:gd name="T41" fmla="*/ 2147483647 h 376"/>
                <a:gd name="T42" fmla="*/ 2147483647 w 376"/>
                <a:gd name="T43" fmla="*/ 2147483647 h 376"/>
                <a:gd name="T44" fmla="*/ 2147483647 w 376"/>
                <a:gd name="T45" fmla="*/ 2147483647 h 376"/>
                <a:gd name="T46" fmla="*/ 2147483647 w 376"/>
                <a:gd name="T47" fmla="*/ 2147483647 h 376"/>
                <a:gd name="T48" fmla="*/ 2147483647 w 376"/>
                <a:gd name="T49" fmla="*/ 2147483647 h 376"/>
                <a:gd name="T50" fmla="*/ 2147483647 w 376"/>
                <a:gd name="T51" fmla="*/ 2147483647 h 376"/>
                <a:gd name="T52" fmla="*/ 2147483647 w 376"/>
                <a:gd name="T53" fmla="*/ 2147483647 h 376"/>
                <a:gd name="T54" fmla="*/ 2147483647 w 376"/>
                <a:gd name="T55" fmla="*/ 2147483647 h 376"/>
                <a:gd name="T56" fmla="*/ 2147483647 w 376"/>
                <a:gd name="T57" fmla="*/ 2147483647 h 376"/>
                <a:gd name="T58" fmla="*/ 2147483647 w 376"/>
                <a:gd name="T59" fmla="*/ 2147483647 h 376"/>
                <a:gd name="T60" fmla="*/ 2147483647 w 376"/>
                <a:gd name="T61" fmla="*/ 2147483647 h 376"/>
                <a:gd name="T62" fmla="*/ 2147483647 w 376"/>
                <a:gd name="T63" fmla="*/ 2147483647 h 376"/>
                <a:gd name="T64" fmla="*/ 2147483647 w 376"/>
                <a:gd name="T65" fmla="*/ 2147483647 h 376"/>
                <a:gd name="T66" fmla="*/ 2147483647 w 376"/>
                <a:gd name="T67" fmla="*/ 2147483647 h 376"/>
                <a:gd name="T68" fmla="*/ 2147483647 w 376"/>
                <a:gd name="T69" fmla="*/ 2147483647 h 376"/>
                <a:gd name="T70" fmla="*/ 2147483647 w 376"/>
                <a:gd name="T71" fmla="*/ 2147483647 h 376"/>
                <a:gd name="T72" fmla="*/ 2147483647 w 376"/>
                <a:gd name="T73" fmla="*/ 2147483647 h 376"/>
                <a:gd name="T74" fmla="*/ 2147483647 w 376"/>
                <a:gd name="T75" fmla="*/ 2147483647 h 376"/>
                <a:gd name="T76" fmla="*/ 2147483647 w 376"/>
                <a:gd name="T77" fmla="*/ 2147483647 h 376"/>
                <a:gd name="T78" fmla="*/ 2147483647 w 376"/>
                <a:gd name="T79" fmla="*/ 2147483647 h 376"/>
                <a:gd name="T80" fmla="*/ 2147483647 w 376"/>
                <a:gd name="T81" fmla="*/ 2147483647 h 376"/>
                <a:gd name="T82" fmla="*/ 2147483647 w 376"/>
                <a:gd name="T83" fmla="*/ 2147483647 h 376"/>
                <a:gd name="T84" fmla="*/ 2147483647 w 376"/>
                <a:gd name="T85" fmla="*/ 2147483647 h 376"/>
                <a:gd name="T86" fmla="*/ 2147483647 w 376"/>
                <a:gd name="T87" fmla="*/ 2147483647 h 376"/>
                <a:gd name="T88" fmla="*/ 2147483647 w 376"/>
                <a:gd name="T89" fmla="*/ 2147483647 h 376"/>
                <a:gd name="T90" fmla="*/ 2147483647 w 376"/>
                <a:gd name="T91" fmla="*/ 2147483647 h 376"/>
                <a:gd name="T92" fmla="*/ 2147483647 w 376"/>
                <a:gd name="T93" fmla="*/ 2147483647 h 376"/>
                <a:gd name="T94" fmla="*/ 2147483647 w 376"/>
                <a:gd name="T95" fmla="*/ 2147483647 h 376"/>
                <a:gd name="T96" fmla="*/ 2147483647 w 376"/>
                <a:gd name="T97" fmla="*/ 2147483647 h 376"/>
                <a:gd name="T98" fmla="*/ 2147483647 w 376"/>
                <a:gd name="T99" fmla="*/ 2147483647 h 376"/>
                <a:gd name="T100" fmla="*/ 2147483647 w 376"/>
                <a:gd name="T101" fmla="*/ 2147483647 h 376"/>
                <a:gd name="T102" fmla="*/ 2147483647 w 376"/>
                <a:gd name="T103" fmla="*/ 2147483647 h 376"/>
                <a:gd name="T104" fmla="*/ 2147483647 w 376"/>
                <a:gd name="T105" fmla="*/ 2147483647 h 376"/>
                <a:gd name="T106" fmla="*/ 2147483647 w 376"/>
                <a:gd name="T107" fmla="*/ 2147483647 h 376"/>
                <a:gd name="T108" fmla="*/ 2147483647 w 376"/>
                <a:gd name="T109" fmla="*/ 2147483647 h 376"/>
                <a:gd name="T110" fmla="*/ 2147483647 w 376"/>
                <a:gd name="T111" fmla="*/ 2147483647 h 376"/>
                <a:gd name="T112" fmla="*/ 2147483647 w 376"/>
                <a:gd name="T113" fmla="*/ 2147483647 h 37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Teardrop 19"/>
            <p:cNvSpPr/>
            <p:nvPr/>
          </p:nvSpPr>
          <p:spPr>
            <a:xfrm rot="8100000">
              <a:off x="5854866" y="3103100"/>
              <a:ext cx="419387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87" name="Freeform 11"/>
            <p:cNvSpPr>
              <a:spLocks/>
            </p:cNvSpPr>
            <p:nvPr/>
          </p:nvSpPr>
          <p:spPr bwMode="auto">
            <a:xfrm>
              <a:off x="5934601" y="3236086"/>
              <a:ext cx="258741" cy="168209"/>
            </a:xfrm>
            <a:custGeom>
              <a:avLst/>
              <a:gdLst>
                <a:gd name="T0" fmla="*/ 2147483647 w 400"/>
                <a:gd name="T1" fmla="*/ 2147483647 h 260"/>
                <a:gd name="T2" fmla="*/ 2147483647 w 400"/>
                <a:gd name="T3" fmla="*/ 2147483647 h 260"/>
                <a:gd name="T4" fmla="*/ 2147483647 w 400"/>
                <a:gd name="T5" fmla="*/ 0 h 260"/>
                <a:gd name="T6" fmla="*/ 2147483647 w 400"/>
                <a:gd name="T7" fmla="*/ 2147483647 h 260"/>
                <a:gd name="T8" fmla="*/ 2147483647 w 400"/>
                <a:gd name="T9" fmla="*/ 2147483647 h 260"/>
                <a:gd name="T10" fmla="*/ 2147483647 w 400"/>
                <a:gd name="T11" fmla="*/ 2147483647 h 260"/>
                <a:gd name="T12" fmla="*/ 0 w 400"/>
                <a:gd name="T13" fmla="*/ 2147483647 h 260"/>
                <a:gd name="T14" fmla="*/ 2147483647 w 400"/>
                <a:gd name="T15" fmla="*/ 2147483647 h 260"/>
                <a:gd name="T16" fmla="*/ 2147483647 w 400"/>
                <a:gd name="T17" fmla="*/ 2147483647 h 260"/>
                <a:gd name="T18" fmla="*/ 2147483647 w 400"/>
                <a:gd name="T19" fmla="*/ 2147483647 h 260"/>
                <a:gd name="T20" fmla="*/ 2147483647 w 400"/>
                <a:gd name="T21" fmla="*/ 2147483647 h 260"/>
                <a:gd name="T22" fmla="*/ 2147483647 w 400"/>
                <a:gd name="T23" fmla="*/ 2147483647 h 260"/>
                <a:gd name="T24" fmla="*/ 2147483647 w 400"/>
                <a:gd name="T25" fmla="*/ 2147483647 h 260"/>
                <a:gd name="T26" fmla="*/ 2147483647 w 400"/>
                <a:gd name="T27" fmla="*/ 2147483647 h 260"/>
                <a:gd name="T28" fmla="*/ 2147483647 w 400"/>
                <a:gd name="T29" fmla="*/ 2147483647 h 260"/>
                <a:gd name="T30" fmla="*/ 2147483647 w 400"/>
                <a:gd name="T31" fmla="*/ 2147483647 h 260"/>
                <a:gd name="T32" fmla="*/ 2147483647 w 400"/>
                <a:gd name="T33" fmla="*/ 2147483647 h 260"/>
                <a:gd name="T34" fmla="*/ 2147483647 w 400"/>
                <a:gd name="T35" fmla="*/ 2147483647 h 2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172" y="260"/>
                    <a:pt x="172" y="260"/>
                    <a:pt x="172" y="260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Teardrop 22"/>
            <p:cNvSpPr/>
            <p:nvPr/>
          </p:nvSpPr>
          <p:spPr>
            <a:xfrm rot="8100000">
              <a:off x="3987774" y="3103100"/>
              <a:ext cx="417894" cy="417901"/>
            </a:xfrm>
            <a:prstGeom prst="teardrop">
              <a:avLst/>
            </a:prstGeom>
            <a:solidFill>
              <a:srgbClr val="119F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89" name="Freeform 16"/>
            <p:cNvSpPr>
              <a:spLocks noEditPoints="1"/>
            </p:cNvSpPr>
            <p:nvPr/>
          </p:nvSpPr>
          <p:spPr bwMode="auto">
            <a:xfrm>
              <a:off x="4075222" y="3200863"/>
              <a:ext cx="239343" cy="239070"/>
            </a:xfrm>
            <a:custGeom>
              <a:avLst/>
              <a:gdLst>
                <a:gd name="T0" fmla="*/ 2147483647 w 371"/>
                <a:gd name="T1" fmla="*/ 269698744 h 370"/>
                <a:gd name="T2" fmla="*/ 536887637 w 371"/>
                <a:gd name="T3" fmla="*/ 2147483647 h 370"/>
                <a:gd name="T4" fmla="*/ 2147483647 w 371"/>
                <a:gd name="T5" fmla="*/ 2147483647 h 370"/>
                <a:gd name="T6" fmla="*/ 2147483647 w 371"/>
                <a:gd name="T7" fmla="*/ 2147483647 h 370"/>
                <a:gd name="T8" fmla="*/ 2147483647 w 371"/>
                <a:gd name="T9" fmla="*/ 269698744 h 370"/>
                <a:gd name="T10" fmla="*/ 2147483647 w 371"/>
                <a:gd name="T11" fmla="*/ 2147483647 h 370"/>
                <a:gd name="T12" fmla="*/ 2147483647 w 371"/>
                <a:gd name="T13" fmla="*/ 2147483647 h 370"/>
                <a:gd name="T14" fmla="*/ 2147483647 w 371"/>
                <a:gd name="T15" fmla="*/ 2147483647 h 370"/>
                <a:gd name="T16" fmla="*/ 2147483647 w 371"/>
                <a:gd name="T17" fmla="*/ 2147483647 h 370"/>
                <a:gd name="T18" fmla="*/ 2147483647 w 371"/>
                <a:gd name="T19" fmla="*/ 2147483647 h 370"/>
                <a:gd name="T20" fmla="*/ 2147483647 w 371"/>
                <a:gd name="T21" fmla="*/ 2147483647 h 370"/>
                <a:gd name="T22" fmla="*/ 2147483647 w 371"/>
                <a:gd name="T23" fmla="*/ 2147483647 h 370"/>
                <a:gd name="T24" fmla="*/ 2147483647 w 371"/>
                <a:gd name="T25" fmla="*/ 2147483647 h 370"/>
                <a:gd name="T26" fmla="*/ 2147483647 w 371"/>
                <a:gd name="T27" fmla="*/ 2147483647 h 370"/>
                <a:gd name="T28" fmla="*/ 2147483647 w 371"/>
                <a:gd name="T29" fmla="*/ 2147483647 h 370"/>
                <a:gd name="T30" fmla="*/ 2147483647 w 371"/>
                <a:gd name="T31" fmla="*/ 2147483647 h 370"/>
                <a:gd name="T32" fmla="*/ 2147483647 w 371"/>
                <a:gd name="T33" fmla="*/ 2147483647 h 370"/>
                <a:gd name="T34" fmla="*/ 2147483647 w 371"/>
                <a:gd name="T35" fmla="*/ 2147483647 h 370"/>
                <a:gd name="T36" fmla="*/ 2147483647 w 371"/>
                <a:gd name="T37" fmla="*/ 2147483647 h 370"/>
                <a:gd name="T38" fmla="*/ 2147483647 w 371"/>
                <a:gd name="T39" fmla="*/ 2147483647 h 370"/>
                <a:gd name="T40" fmla="*/ 2147483647 w 371"/>
                <a:gd name="T41" fmla="*/ 2147483647 h 370"/>
                <a:gd name="T42" fmla="*/ 2147483647 w 371"/>
                <a:gd name="T43" fmla="*/ 2147483647 h 370"/>
                <a:gd name="T44" fmla="*/ 2147483647 w 371"/>
                <a:gd name="T45" fmla="*/ 2147483647 h 370"/>
                <a:gd name="T46" fmla="*/ 2147483647 w 371"/>
                <a:gd name="T47" fmla="*/ 2147483647 h 370"/>
                <a:gd name="T48" fmla="*/ 2147483647 w 371"/>
                <a:gd name="T49" fmla="*/ 2147483647 h 370"/>
                <a:gd name="T50" fmla="*/ 2147483647 w 371"/>
                <a:gd name="T51" fmla="*/ 2147483647 h 370"/>
                <a:gd name="T52" fmla="*/ 2147483647 w 371"/>
                <a:gd name="T53" fmla="*/ 2147483647 h 370"/>
                <a:gd name="T54" fmla="*/ 2147483647 w 371"/>
                <a:gd name="T55" fmla="*/ 2147483647 h 370"/>
                <a:gd name="T56" fmla="*/ 2147483647 w 371"/>
                <a:gd name="T57" fmla="*/ 2147483647 h 370"/>
                <a:gd name="T58" fmla="*/ 2147483647 w 371"/>
                <a:gd name="T59" fmla="*/ 2147483647 h 370"/>
                <a:gd name="T60" fmla="*/ 2147483647 w 371"/>
                <a:gd name="T61" fmla="*/ 2147483647 h 370"/>
                <a:gd name="T62" fmla="*/ 2147483647 w 371"/>
                <a:gd name="T63" fmla="*/ 2147483647 h 370"/>
                <a:gd name="T64" fmla="*/ 2147483647 w 371"/>
                <a:gd name="T65" fmla="*/ 2147483647 h 370"/>
                <a:gd name="T66" fmla="*/ 2147483647 w 371"/>
                <a:gd name="T67" fmla="*/ 2147483647 h 370"/>
                <a:gd name="T68" fmla="*/ 2147483647 w 371"/>
                <a:gd name="T69" fmla="*/ 2147483647 h 370"/>
                <a:gd name="T70" fmla="*/ 2147483647 w 371"/>
                <a:gd name="T71" fmla="*/ 2147483647 h 370"/>
                <a:gd name="T72" fmla="*/ 2147483647 w 371"/>
                <a:gd name="T73" fmla="*/ 2147483647 h 370"/>
                <a:gd name="T74" fmla="*/ 2147483647 w 371"/>
                <a:gd name="T75" fmla="*/ 2147483647 h 3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0" name="Freeform 7"/>
            <p:cNvSpPr>
              <a:spLocks/>
            </p:cNvSpPr>
            <p:nvPr/>
          </p:nvSpPr>
          <p:spPr bwMode="auto">
            <a:xfrm>
              <a:off x="6839162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1" name="Freeform 7"/>
            <p:cNvSpPr>
              <a:spLocks/>
            </p:cNvSpPr>
            <p:nvPr/>
          </p:nvSpPr>
          <p:spPr bwMode="auto">
            <a:xfrm flipV="1">
              <a:off x="4985578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2" name="Freeform 7"/>
            <p:cNvSpPr>
              <a:spLocks/>
            </p:cNvSpPr>
            <p:nvPr/>
          </p:nvSpPr>
          <p:spPr bwMode="auto">
            <a:xfrm>
              <a:off x="3133197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3" name="Freeform 7"/>
            <p:cNvSpPr>
              <a:spLocks/>
            </p:cNvSpPr>
            <p:nvPr/>
          </p:nvSpPr>
          <p:spPr bwMode="auto">
            <a:xfrm>
              <a:off x="1281908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4" name="Freeform 7"/>
            <p:cNvSpPr>
              <a:spLocks/>
            </p:cNvSpPr>
            <p:nvPr/>
          </p:nvSpPr>
          <p:spPr bwMode="auto">
            <a:xfrm flipV="1">
              <a:off x="1281908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5" name="Freeform 7"/>
            <p:cNvSpPr>
              <a:spLocks/>
            </p:cNvSpPr>
            <p:nvPr/>
          </p:nvSpPr>
          <p:spPr bwMode="auto">
            <a:xfrm flipV="1">
              <a:off x="3133197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6" name="Freeform 7"/>
            <p:cNvSpPr>
              <a:spLocks/>
            </p:cNvSpPr>
            <p:nvPr/>
          </p:nvSpPr>
          <p:spPr bwMode="auto">
            <a:xfrm>
              <a:off x="4985578" y="22643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7" name="Freeform 7"/>
            <p:cNvSpPr>
              <a:spLocks/>
            </p:cNvSpPr>
            <p:nvPr/>
          </p:nvSpPr>
          <p:spPr bwMode="auto">
            <a:xfrm flipV="1">
              <a:off x="6839162" y="3331113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Teardrop 34"/>
            <p:cNvSpPr/>
            <p:nvPr/>
          </p:nvSpPr>
          <p:spPr>
            <a:xfrm rot="8100000">
              <a:off x="7707034" y="3103100"/>
              <a:ext cx="419386" cy="417901"/>
            </a:xfrm>
            <a:prstGeom prst="teardrop">
              <a:avLst/>
            </a:prstGeom>
            <a:solidFill>
              <a:srgbClr val="119F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999" name="Freeform 26"/>
            <p:cNvSpPr>
              <a:spLocks noEditPoints="1"/>
            </p:cNvSpPr>
            <p:nvPr/>
          </p:nvSpPr>
          <p:spPr bwMode="auto">
            <a:xfrm>
              <a:off x="7836861" y="3210493"/>
              <a:ext cx="175570" cy="219811"/>
            </a:xfrm>
            <a:custGeom>
              <a:avLst/>
              <a:gdLst>
                <a:gd name="T0" fmla="*/ 2147483647 w 321"/>
                <a:gd name="T1" fmla="*/ 2147483647 h 402"/>
                <a:gd name="T2" fmla="*/ 2147483647 w 321"/>
                <a:gd name="T3" fmla="*/ 1798383697 h 402"/>
                <a:gd name="T4" fmla="*/ 2147483647 w 321"/>
                <a:gd name="T5" fmla="*/ 2147483647 h 402"/>
                <a:gd name="T6" fmla="*/ 2147483647 w 321"/>
                <a:gd name="T7" fmla="*/ 2147483647 h 402"/>
                <a:gd name="T8" fmla="*/ 981813693 w 321"/>
                <a:gd name="T9" fmla="*/ 2147483647 h 402"/>
                <a:gd name="T10" fmla="*/ 163635616 w 321"/>
                <a:gd name="T11" fmla="*/ 2147483647 h 402"/>
                <a:gd name="T12" fmla="*/ 1309084925 w 321"/>
                <a:gd name="T13" fmla="*/ 2147483647 h 402"/>
                <a:gd name="T14" fmla="*/ 2147483647 w 321"/>
                <a:gd name="T15" fmla="*/ 2147483647 h 402"/>
                <a:gd name="T16" fmla="*/ 2147483647 w 321"/>
                <a:gd name="T17" fmla="*/ 2147483647 h 402"/>
                <a:gd name="T18" fmla="*/ 2147483647 w 321"/>
                <a:gd name="T19" fmla="*/ 2147483647 h 402"/>
                <a:gd name="T20" fmla="*/ 2147483647 w 321"/>
                <a:gd name="T21" fmla="*/ 2147483647 h 402"/>
                <a:gd name="T22" fmla="*/ 2147483647 w 321"/>
                <a:gd name="T23" fmla="*/ 2147483647 h 402"/>
                <a:gd name="T24" fmla="*/ 2147483647 w 321"/>
                <a:gd name="T25" fmla="*/ 2147483647 h 402"/>
                <a:gd name="T26" fmla="*/ 2147483647 w 321"/>
                <a:gd name="T27" fmla="*/ 2147483647 h 402"/>
                <a:gd name="T28" fmla="*/ 2147483647 w 321"/>
                <a:gd name="T29" fmla="*/ 2147483647 h 402"/>
                <a:gd name="T30" fmla="*/ 2147483647 w 321"/>
                <a:gd name="T31" fmla="*/ 2147483647 h 402"/>
                <a:gd name="T32" fmla="*/ 2147483647 w 321"/>
                <a:gd name="T33" fmla="*/ 2147483647 h 402"/>
                <a:gd name="T34" fmla="*/ 2147483647 w 321"/>
                <a:gd name="T35" fmla="*/ 2147483647 h 402"/>
                <a:gd name="T36" fmla="*/ 2147483647 w 321"/>
                <a:gd name="T37" fmla="*/ 2147483647 h 402"/>
                <a:gd name="T38" fmla="*/ 2147483647 w 321"/>
                <a:gd name="T39" fmla="*/ 2147483647 h 402"/>
                <a:gd name="T40" fmla="*/ 2147483647 w 321"/>
                <a:gd name="T41" fmla="*/ 2147483647 h 40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0" name="Freeform 7"/>
            <p:cNvSpPr>
              <a:spLocks/>
            </p:cNvSpPr>
            <p:nvPr/>
          </p:nvSpPr>
          <p:spPr bwMode="auto">
            <a:xfrm>
              <a:off x="8689248" y="2282904"/>
              <a:ext cx="2140054" cy="1066800"/>
            </a:xfrm>
            <a:custGeom>
              <a:avLst/>
              <a:gdLst>
                <a:gd name="T0" fmla="*/ 2147483647 w 421"/>
                <a:gd name="T1" fmla="*/ 2147483647 h 210"/>
                <a:gd name="T2" fmla="*/ 2147483647 w 421"/>
                <a:gd name="T3" fmla="*/ 2147483647 h 210"/>
                <a:gd name="T4" fmla="*/ 2147483647 w 421"/>
                <a:gd name="T5" fmla="*/ 2147483647 h 210"/>
                <a:gd name="T6" fmla="*/ 2147483647 w 421"/>
                <a:gd name="T7" fmla="*/ 0 h 210"/>
                <a:gd name="T8" fmla="*/ 0 w 421"/>
                <a:gd name="T9" fmla="*/ 2147483647 h 210"/>
                <a:gd name="T10" fmla="*/ 2147483647 w 421"/>
                <a:gd name="T11" fmla="*/ 2147483647 h 210"/>
                <a:gd name="T12" fmla="*/ 2147483647 w 421"/>
                <a:gd name="T13" fmla="*/ 2147483647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Teardrop 45"/>
            <p:cNvSpPr/>
            <p:nvPr/>
          </p:nvSpPr>
          <p:spPr>
            <a:xfrm rot="8100000">
              <a:off x="9557709" y="3121010"/>
              <a:ext cx="417894" cy="417901"/>
            </a:xfrm>
            <a:prstGeom prst="teardrop">
              <a:avLst/>
            </a:pr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7" name="Freeform 16"/>
            <p:cNvSpPr>
              <a:spLocks noChangeAspect="1" noEditPoints="1"/>
            </p:cNvSpPr>
            <p:nvPr/>
          </p:nvSpPr>
          <p:spPr bwMode="auto">
            <a:xfrm>
              <a:off x="9644273" y="3200113"/>
              <a:ext cx="216409" cy="252234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dirty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898923" y="3347817"/>
            <a:ext cx="1353740" cy="455326"/>
            <a:chOff x="1198433" y="4671125"/>
            <a:chExt cx="1804999" cy="606934"/>
          </a:xfrm>
        </p:grpSpPr>
        <p:sp>
          <p:nvSpPr>
            <p:cNvPr id="40981" name="TextBox 13"/>
            <p:cNvSpPr txBox="1">
              <a:spLocks noChangeArrowheads="1"/>
            </p:cNvSpPr>
            <p:nvPr/>
          </p:nvSpPr>
          <p:spPr bwMode="auto">
            <a:xfrm>
              <a:off x="1304473" y="4671125"/>
              <a:ext cx="159291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spcBef>
                  <a:spcPct val="20000"/>
                </a:spcBef>
              </a:pPr>
              <a:r>
                <a:rPr lang="zh-CN" altLang="en-US" sz="1500" b="1" dirty="0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0982" name="TextBox 13"/>
            <p:cNvSpPr txBox="1">
              <a:spLocks noChangeArrowheads="1"/>
            </p:cNvSpPr>
            <p:nvPr/>
          </p:nvSpPr>
          <p:spPr bwMode="auto">
            <a:xfrm>
              <a:off x="1198433" y="5052418"/>
              <a:ext cx="1804999" cy="225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spcBef>
                  <a:spcPct val="20000"/>
                </a:spcBef>
              </a:pPr>
              <a:r>
                <a:rPr lang="zh-CN" altLang="en-US" sz="1100" dirty="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100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413398" y="3347817"/>
            <a:ext cx="1353740" cy="455326"/>
            <a:chOff x="3218596" y="4671125"/>
            <a:chExt cx="1804999" cy="606934"/>
          </a:xfrm>
        </p:grpSpPr>
        <p:sp>
          <p:nvSpPr>
            <p:cNvPr id="40979" name="TextBox 13"/>
            <p:cNvSpPr txBox="1">
              <a:spLocks noChangeArrowheads="1"/>
            </p:cNvSpPr>
            <p:nvPr/>
          </p:nvSpPr>
          <p:spPr bwMode="auto">
            <a:xfrm>
              <a:off x="3324636" y="4671125"/>
              <a:ext cx="159291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spcBef>
                  <a:spcPct val="20000"/>
                </a:spcBef>
              </a:pPr>
              <a:r>
                <a:rPr lang="zh-CN" altLang="en-US" sz="1500" b="1" dirty="0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0980" name="TextBox 13"/>
            <p:cNvSpPr txBox="1">
              <a:spLocks noChangeArrowheads="1"/>
            </p:cNvSpPr>
            <p:nvPr/>
          </p:nvSpPr>
          <p:spPr bwMode="auto">
            <a:xfrm>
              <a:off x="3218596" y="5052418"/>
              <a:ext cx="1804999" cy="225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spcBef>
                  <a:spcPct val="20000"/>
                </a:spcBef>
              </a:pPr>
              <a:r>
                <a:rPr lang="zh-CN" altLang="en-US" sz="1100" dirty="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100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838575" y="3347817"/>
            <a:ext cx="1353741" cy="455326"/>
            <a:chOff x="5117476" y="4671125"/>
            <a:chExt cx="1804999" cy="606934"/>
          </a:xfrm>
        </p:grpSpPr>
        <p:sp>
          <p:nvSpPr>
            <p:cNvPr id="40977" name="TextBox 13"/>
            <p:cNvSpPr txBox="1">
              <a:spLocks noChangeArrowheads="1"/>
            </p:cNvSpPr>
            <p:nvPr/>
          </p:nvSpPr>
          <p:spPr bwMode="auto">
            <a:xfrm>
              <a:off x="5223516" y="4671125"/>
              <a:ext cx="159291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spcBef>
                  <a:spcPct val="20000"/>
                </a:spcBef>
              </a:pPr>
              <a:r>
                <a:rPr lang="zh-CN" altLang="en-US" sz="1500" b="1" dirty="0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0978" name="TextBox 13"/>
            <p:cNvSpPr txBox="1">
              <a:spLocks noChangeArrowheads="1"/>
            </p:cNvSpPr>
            <p:nvPr/>
          </p:nvSpPr>
          <p:spPr bwMode="auto">
            <a:xfrm>
              <a:off x="5117476" y="5052418"/>
              <a:ext cx="1804999" cy="225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spcBef>
                  <a:spcPct val="20000"/>
                </a:spcBef>
              </a:pPr>
              <a:r>
                <a:rPr lang="zh-CN" altLang="en-US" sz="1100" dirty="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100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316142" y="3347817"/>
            <a:ext cx="1353740" cy="455326"/>
            <a:chOff x="7087615" y="4671125"/>
            <a:chExt cx="1804999" cy="606934"/>
          </a:xfrm>
        </p:grpSpPr>
        <p:sp>
          <p:nvSpPr>
            <p:cNvPr id="40975" name="TextBox 13"/>
            <p:cNvSpPr txBox="1">
              <a:spLocks noChangeArrowheads="1"/>
            </p:cNvSpPr>
            <p:nvPr/>
          </p:nvSpPr>
          <p:spPr bwMode="auto">
            <a:xfrm>
              <a:off x="7193655" y="4671125"/>
              <a:ext cx="159291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spcBef>
                  <a:spcPct val="20000"/>
                </a:spcBef>
              </a:pPr>
              <a:r>
                <a:rPr lang="zh-CN" altLang="en-US" sz="1500" b="1" dirty="0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0976" name="TextBox 13"/>
            <p:cNvSpPr txBox="1">
              <a:spLocks noChangeArrowheads="1"/>
            </p:cNvSpPr>
            <p:nvPr/>
          </p:nvSpPr>
          <p:spPr bwMode="auto">
            <a:xfrm>
              <a:off x="7087615" y="5052418"/>
              <a:ext cx="1804999" cy="225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spcBef>
                  <a:spcPct val="20000"/>
                </a:spcBef>
              </a:pPr>
              <a:r>
                <a:rPr lang="zh-CN" altLang="en-US" sz="1100" dirty="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100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872288" y="3347817"/>
            <a:ext cx="1353741" cy="455326"/>
            <a:chOff x="9163794" y="4671125"/>
            <a:chExt cx="1804999" cy="606934"/>
          </a:xfrm>
        </p:grpSpPr>
        <p:sp>
          <p:nvSpPr>
            <p:cNvPr id="40973" name="TextBox 13"/>
            <p:cNvSpPr txBox="1">
              <a:spLocks noChangeArrowheads="1"/>
            </p:cNvSpPr>
            <p:nvPr/>
          </p:nvSpPr>
          <p:spPr bwMode="auto">
            <a:xfrm>
              <a:off x="9269834" y="4671125"/>
              <a:ext cx="159291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spcBef>
                  <a:spcPct val="20000"/>
                </a:spcBef>
              </a:pPr>
              <a:r>
                <a:rPr lang="zh-CN" altLang="en-US" sz="1500" b="1" dirty="0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0974" name="TextBox 13"/>
            <p:cNvSpPr txBox="1">
              <a:spLocks noChangeArrowheads="1"/>
            </p:cNvSpPr>
            <p:nvPr/>
          </p:nvSpPr>
          <p:spPr bwMode="auto">
            <a:xfrm>
              <a:off x="9163794" y="5052418"/>
              <a:ext cx="1804999" cy="225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spcBef>
                  <a:spcPct val="20000"/>
                </a:spcBef>
              </a:pPr>
              <a:r>
                <a:rPr lang="zh-CN" altLang="en-US" sz="1100" dirty="0">
                  <a:solidFill>
                    <a:srgbClr val="445469"/>
                  </a:solidFill>
                  <a:sym typeface="Arial" pitchFamily="34" charset="0"/>
                </a:rPr>
                <a:t>单击此处可编辑内容</a:t>
              </a:r>
              <a:endParaRPr lang="en-US" altLang="zh-CN" sz="1100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rot="10240461" flipV="1">
            <a:off x="8189962" y="3558270"/>
            <a:ext cx="1384797" cy="210716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rot="7881882" flipV="1">
            <a:off x="8187438" y="4198311"/>
            <a:ext cx="1024090" cy="1558301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273685" y="228600"/>
            <a:ext cx="301561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sym typeface="+mn-ea"/>
              </a:rPr>
              <a:t>单击添加标题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-3175" y="236220"/>
            <a:ext cx="119380" cy="4730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37795" y="236220"/>
            <a:ext cx="97790" cy="4730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4425554" y="1409700"/>
            <a:ext cx="1160859" cy="2611041"/>
            <a:chOff x="5901200" y="1879696"/>
            <a:chExt cx="1546676" cy="3480871"/>
          </a:xfrm>
          <a:solidFill>
            <a:srgbClr val="92D050"/>
          </a:solidFill>
        </p:grpSpPr>
        <p:sp>
          <p:nvSpPr>
            <p:cNvPr id="13" name="Freeform 12@|5FFC:3103537|FBC:16777215|LFC:16777215|LBC:16777215"/>
            <p:cNvSpPr/>
            <p:nvPr/>
          </p:nvSpPr>
          <p:spPr>
            <a:xfrm>
              <a:off x="5901200" y="1879696"/>
              <a:ext cx="1546676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defTabSz="4000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00" dirty="0">
                <a:cs typeface="+mn-ea"/>
                <a:sym typeface="+mn-lt"/>
              </a:endParaRPr>
            </a:p>
          </p:txBody>
        </p:sp>
        <p:sp>
          <p:nvSpPr>
            <p:cNvPr id="14" name="TextBox 10@|17FFC:16777215|FBC:16777215|LFC:16777215|LBC:16777215"/>
            <p:cNvSpPr txBox="1"/>
            <p:nvPr/>
          </p:nvSpPr>
          <p:spPr>
            <a:xfrm>
              <a:off x="5966239" y="3424105"/>
              <a:ext cx="1416598" cy="861647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30"/>
            <p:cNvGrpSpPr>
              <a:grpSpLocks/>
            </p:cNvGrpSpPr>
            <p:nvPr/>
          </p:nvGrpSpPr>
          <p:grpSpPr bwMode="auto">
            <a:xfrm>
              <a:off x="6377101" y="2632059"/>
              <a:ext cx="559975" cy="677008"/>
              <a:chOff x="1282721" y="2485539"/>
              <a:chExt cx="559975" cy="677008"/>
            </a:xfrm>
            <a:grpFill/>
          </p:grpSpPr>
          <p:sp>
            <p:nvSpPr>
              <p:cNvPr id="30" name="Oval 29@|1FFC:16777215|FBC:16777215|LFC:16777215|LBC:16777215"/>
              <p:cNvSpPr/>
              <p:nvPr/>
            </p:nvSpPr>
            <p:spPr>
              <a:xfrm>
                <a:off x="1282721" y="2534745"/>
                <a:ext cx="559975" cy="5618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/>
              </a:p>
            </p:txBody>
          </p:sp>
          <p:sp>
            <p:nvSpPr>
              <p:cNvPr id="29" name="TextBox 10@|17FFC:16777215|FBC:16777215|LFC:16777215|LBC:16777215"/>
              <p:cNvSpPr txBox="1"/>
              <p:nvPr/>
            </p:nvSpPr>
            <p:spPr>
              <a:xfrm>
                <a:off x="1328724" y="2485539"/>
                <a:ext cx="474314" cy="67700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US" altLang="zh-CN" sz="2700" b="1" dirty="0">
                    <a:solidFill>
                      <a:schemeClr val="bg1"/>
                    </a:solidFill>
                    <a:sym typeface="+mn-lt"/>
                  </a:rPr>
                  <a:t>1</a:t>
                </a:r>
              </a:p>
            </p:txBody>
          </p:sp>
        </p:grp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673329" y="1409700"/>
            <a:ext cx="1159669" cy="2611041"/>
            <a:chOff x="7563875" y="1879696"/>
            <a:chExt cx="1546676" cy="3480871"/>
          </a:xfrm>
        </p:grpSpPr>
        <p:sp>
          <p:nvSpPr>
            <p:cNvPr id="15" name="Freeform 14@|5FFC:3255130|FBC:16777215|LFC:16777215|LBC:16777215"/>
            <p:cNvSpPr/>
            <p:nvPr/>
          </p:nvSpPr>
          <p:spPr>
            <a:xfrm>
              <a:off x="7563875" y="1879696"/>
              <a:ext cx="1546676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bg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defTabSz="4000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TextBox 10@|17FFC:16777215|FBC:16777215|LFC:16777215|LBC:16777215"/>
            <p:cNvSpPr txBox="1"/>
            <p:nvPr/>
          </p:nvSpPr>
          <p:spPr>
            <a:xfrm>
              <a:off x="7563875" y="3424105"/>
              <a:ext cx="1546676" cy="49237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组合 31"/>
            <p:cNvGrpSpPr>
              <a:grpSpLocks/>
            </p:cNvGrpSpPr>
            <p:nvPr/>
          </p:nvGrpSpPr>
          <p:grpSpPr bwMode="auto">
            <a:xfrm>
              <a:off x="8018033" y="2632059"/>
              <a:ext cx="560550" cy="677008"/>
              <a:chOff x="1282242" y="2485539"/>
              <a:chExt cx="560550" cy="677008"/>
            </a:xfrm>
          </p:grpSpPr>
          <p:sp>
            <p:nvSpPr>
              <p:cNvPr id="33" name="Oval 32@|1FFC:16777215|FBC:16777215|LFC:16777215|LBC:16777215"/>
              <p:cNvSpPr/>
              <p:nvPr/>
            </p:nvSpPr>
            <p:spPr>
              <a:xfrm>
                <a:off x="1282242" y="2534745"/>
                <a:ext cx="560550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0F3E70"/>
                  </a:solidFill>
                </a:endParaRPr>
              </a:p>
            </p:txBody>
          </p:sp>
          <p:sp>
            <p:nvSpPr>
              <p:cNvPr id="34" name="TextBox 10@|17FFC:16777215|FBC:16777215|LFC:16777215|LBC:16777215"/>
              <p:cNvSpPr txBox="1"/>
              <p:nvPr/>
            </p:nvSpPr>
            <p:spPr>
              <a:xfrm>
                <a:off x="1328293" y="2485539"/>
                <a:ext cx="474801" cy="6770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US" altLang="zh-CN" sz="2700" b="1" dirty="0">
                    <a:solidFill>
                      <a:schemeClr val="bg2"/>
                    </a:solidFill>
                    <a:sym typeface="+mn-lt"/>
                  </a:rPr>
                  <a:t>2</a:t>
                </a:r>
              </a:p>
            </p:txBody>
          </p:sp>
        </p:grpSp>
      </p:grpSp>
      <p:grpSp>
        <p:nvGrpSpPr>
          <p:cNvPr id="7" name="组合 2"/>
          <p:cNvGrpSpPr>
            <a:grpSpLocks/>
          </p:cNvGrpSpPr>
          <p:nvPr/>
        </p:nvGrpSpPr>
        <p:grpSpPr bwMode="auto">
          <a:xfrm>
            <a:off x="6919913" y="1409700"/>
            <a:ext cx="1159669" cy="2611041"/>
            <a:chOff x="9226550" y="1879696"/>
            <a:chExt cx="1546678" cy="3480871"/>
          </a:xfrm>
        </p:grpSpPr>
        <p:sp>
          <p:nvSpPr>
            <p:cNvPr id="17" name="Freeform 16@|5FFC:3255130|FBC:16777215|LFC:16777215|LBC:16777215"/>
            <p:cNvSpPr/>
            <p:nvPr/>
          </p:nvSpPr>
          <p:spPr>
            <a:xfrm>
              <a:off x="9226550" y="1879696"/>
              <a:ext cx="1546678" cy="348087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bg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defTabSz="4000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TextBox 10@|17FFC:16777215|FBC:16777215|LFC:16777215|LBC:16777215"/>
            <p:cNvSpPr txBox="1"/>
            <p:nvPr/>
          </p:nvSpPr>
          <p:spPr>
            <a:xfrm>
              <a:off x="9226550" y="3424105"/>
              <a:ext cx="1448224" cy="86164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组合 34"/>
            <p:cNvGrpSpPr>
              <a:grpSpLocks/>
            </p:cNvGrpSpPr>
            <p:nvPr/>
          </p:nvGrpSpPr>
          <p:grpSpPr bwMode="auto">
            <a:xfrm>
              <a:off x="9718819" y="2632059"/>
              <a:ext cx="562139" cy="677008"/>
              <a:chOff x="1281807" y="2485539"/>
              <a:chExt cx="562139" cy="677008"/>
            </a:xfrm>
          </p:grpSpPr>
          <p:sp>
            <p:nvSpPr>
              <p:cNvPr id="36" name="Oval 35@|1FFC:16777215|FBC:16777215|LFC:16777215|LBC:16777215"/>
              <p:cNvSpPr/>
              <p:nvPr/>
            </p:nvSpPr>
            <p:spPr>
              <a:xfrm>
                <a:off x="1281807" y="2534745"/>
                <a:ext cx="562139" cy="561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rgbClr val="0F3E70"/>
                  </a:solidFill>
                </a:endParaRPr>
              </a:p>
            </p:txBody>
          </p:sp>
          <p:sp>
            <p:nvSpPr>
              <p:cNvPr id="37" name="TextBox 10@|17FFC:16777215|FBC:16777215|LFC:16777215|LBC:16777215"/>
              <p:cNvSpPr txBox="1"/>
              <p:nvPr/>
            </p:nvSpPr>
            <p:spPr>
              <a:xfrm>
                <a:off x="1327858" y="2485539"/>
                <a:ext cx="476389" cy="6770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en-US" altLang="zh-CN" sz="2700" b="1" dirty="0">
                    <a:solidFill>
                      <a:schemeClr val="bg2"/>
                    </a:solidFill>
                    <a:sym typeface="+mn-lt"/>
                  </a:rPr>
                  <a:t>3</a:t>
                </a:r>
              </a:p>
            </p:txBody>
          </p:sp>
        </p:grpSp>
      </p:grpSp>
      <p:grpSp>
        <p:nvGrpSpPr>
          <p:cNvPr id="9" name="组合 1"/>
          <p:cNvGrpSpPr>
            <a:grpSpLocks/>
          </p:cNvGrpSpPr>
          <p:nvPr/>
        </p:nvGrpSpPr>
        <p:grpSpPr bwMode="auto">
          <a:xfrm>
            <a:off x="742950" y="1947863"/>
            <a:ext cx="3020616" cy="1814763"/>
            <a:chOff x="6857842" y="2596631"/>
            <a:chExt cx="4027314" cy="2420804"/>
          </a:xfrm>
        </p:grpSpPr>
        <p:sp>
          <p:nvSpPr>
            <p:cNvPr id="6" name="TextBox 11@|17FFC:16777215|FBC:16777215|LFC:16777215|LBC:16777215"/>
            <p:cNvSpPr txBox="1"/>
            <p:nvPr/>
          </p:nvSpPr>
          <p:spPr>
            <a:xfrm>
              <a:off x="6857842" y="3268455"/>
              <a:ext cx="4027314" cy="17489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100" b="1" spc="75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感谢您购买小小草小草的作品：</a:t>
              </a:r>
              <a:r>
                <a:rPr lang="zh-CN" altLang="en-US" sz="1100" spc="75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lang="zh-CN" altLang="en-US" sz="1100" b="1" spc="75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文档底部的教程</a:t>
              </a:r>
              <a:r>
                <a:rPr lang="zh-CN" altLang="en-US" sz="1100" spc="75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，文档不能解决您的所有问题，遇到不明白的问题，不要忘记有百度搜索哦，相信你一定能找到解决方法的。</a:t>
              </a:r>
              <a:endParaRPr lang="en-US" altLang="zh-CN" sz="1100" spc="75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TextBox 10@|17FFC:16777215|FBC:16777215|LFC:16777215|LBC:16777215"/>
            <p:cNvSpPr txBox="1"/>
            <p:nvPr/>
          </p:nvSpPr>
          <p:spPr>
            <a:xfrm>
              <a:off x="6857842" y="2596631"/>
              <a:ext cx="2774829" cy="67742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700" b="1" dirty="0">
                  <a:solidFill>
                    <a:srgbClr val="92D050"/>
                  </a:solidFill>
                  <a:cs typeface="+mn-ea"/>
                  <a:sym typeface="+mn-lt"/>
                </a:rPr>
                <a:t>项目概况</a:t>
              </a:r>
              <a:endParaRPr lang="en-US" sz="2700" b="1" dirty="0">
                <a:solidFill>
                  <a:srgbClr val="92D05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rot="10240461" flipV="1">
            <a:off x="8189962" y="3558270"/>
            <a:ext cx="1384797" cy="210716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rot="7881882" flipV="1">
            <a:off x="8187438" y="4198311"/>
            <a:ext cx="1024090" cy="1558301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73685" y="228600"/>
            <a:ext cx="301561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sym typeface="+mn-ea"/>
              </a:rPr>
              <a:t>单击添加标题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-3175" y="236220"/>
            <a:ext cx="119380" cy="4730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37795" y="236220"/>
            <a:ext cx="97790" cy="4730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78706" y="1558529"/>
            <a:ext cx="1753791" cy="2315765"/>
            <a:chOff x="1438419" y="2078706"/>
            <a:chExt cx="2338080" cy="3086703"/>
          </a:xfrm>
        </p:grpSpPr>
        <p:sp>
          <p:nvSpPr>
            <p:cNvPr id="4" name="Oval 3@|1FFC:16777215|FBC:16777215|LFC:681197|LBC:16777215"/>
            <p:cNvSpPr/>
            <p:nvPr/>
          </p:nvSpPr>
          <p:spPr>
            <a:xfrm>
              <a:off x="1652704" y="2185034"/>
              <a:ext cx="2012685" cy="2012309"/>
            </a:xfrm>
            <a:prstGeom prst="ellipse">
              <a:avLst/>
            </a:pr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ym typeface="Arial" panose="020B0604020202020204" pitchFamily="34" charset="0"/>
              </a:endParaRPr>
            </a:p>
          </p:txBody>
        </p:sp>
        <p:sp>
          <p:nvSpPr>
            <p:cNvPr id="5" name="Oval 14@|1FFC:681197|FBC:16777215|LFC:16777215|LBC:16777215"/>
            <p:cNvSpPr/>
            <p:nvPr/>
          </p:nvSpPr>
          <p:spPr>
            <a:xfrm>
              <a:off x="2946345" y="2078706"/>
              <a:ext cx="620631" cy="62051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100" b="1" dirty="0">
                <a:sym typeface="Arial" panose="020B0604020202020204" pitchFamily="34" charset="0"/>
              </a:endParaRPr>
            </a:p>
          </p:txBody>
        </p:sp>
        <p:sp>
          <p:nvSpPr>
            <p:cNvPr id="6" name="Freeform 8@|5FFC:16777215|FBC:16777215|LFC:16777215|LBC:16777215"/>
            <p:cNvSpPr>
              <a:spLocks noEditPoints="1"/>
            </p:cNvSpPr>
            <p:nvPr/>
          </p:nvSpPr>
          <p:spPr bwMode="auto">
            <a:xfrm>
              <a:off x="3124122" y="2245340"/>
              <a:ext cx="265078" cy="28724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224"/>
                </a:cxn>
                <a:cxn ang="0">
                  <a:pos x="196" y="224"/>
                </a:cxn>
                <a:cxn ang="0">
                  <a:pos x="196" y="214"/>
                </a:cxn>
                <a:cxn ang="0">
                  <a:pos x="10" y="214"/>
                </a:cxn>
                <a:cxn ang="0">
                  <a:pos x="10" y="0"/>
                </a:cxn>
                <a:cxn ang="0">
                  <a:pos x="29" y="194"/>
                </a:cxn>
                <a:cxn ang="0">
                  <a:pos x="78" y="194"/>
                </a:cxn>
                <a:cxn ang="0">
                  <a:pos x="78" y="90"/>
                </a:cxn>
                <a:cxn ang="0">
                  <a:pos x="29" y="139"/>
                </a:cxn>
                <a:cxn ang="0">
                  <a:pos x="29" y="194"/>
                </a:cxn>
                <a:cxn ang="0">
                  <a:pos x="88" y="194"/>
                </a:cxn>
                <a:cxn ang="0">
                  <a:pos x="137" y="194"/>
                </a:cxn>
                <a:cxn ang="0">
                  <a:pos x="137" y="100"/>
                </a:cxn>
                <a:cxn ang="0">
                  <a:pos x="118" y="119"/>
                </a:cxn>
                <a:cxn ang="0">
                  <a:pos x="88" y="90"/>
                </a:cxn>
                <a:cxn ang="0">
                  <a:pos x="88" y="194"/>
                </a:cxn>
                <a:cxn ang="0">
                  <a:pos x="147" y="194"/>
                </a:cxn>
                <a:cxn ang="0">
                  <a:pos x="196" y="194"/>
                </a:cxn>
                <a:cxn ang="0">
                  <a:pos x="196" y="46"/>
                </a:cxn>
                <a:cxn ang="0">
                  <a:pos x="147" y="95"/>
                </a:cxn>
                <a:cxn ang="0">
                  <a:pos x="147" y="194"/>
                </a:cxn>
                <a:cxn ang="0">
                  <a:pos x="83" y="58"/>
                </a:cxn>
                <a:cxn ang="0">
                  <a:pos x="118" y="95"/>
                </a:cxn>
                <a:cxn ang="0">
                  <a:pos x="189" y="24"/>
                </a:cxn>
                <a:cxn ang="0">
                  <a:pos x="206" y="44"/>
                </a:cxn>
                <a:cxn ang="0">
                  <a:pos x="206" y="0"/>
                </a:cxn>
                <a:cxn ang="0">
                  <a:pos x="162" y="0"/>
                </a:cxn>
                <a:cxn ang="0">
                  <a:pos x="179" y="17"/>
                </a:cxn>
                <a:cxn ang="0">
                  <a:pos x="118" y="78"/>
                </a:cxn>
                <a:cxn ang="0">
                  <a:pos x="81" y="41"/>
                </a:cxn>
                <a:cxn ang="0">
                  <a:pos x="27" y="97"/>
                </a:cxn>
                <a:cxn ang="0">
                  <a:pos x="34" y="104"/>
                </a:cxn>
                <a:cxn ang="0">
                  <a:pos x="83" y="58"/>
                </a:cxn>
              </a:cxnLst>
              <a:rect l="0" t="0" r="r" b="b"/>
              <a:pathLst>
                <a:path w="206" h="224">
                  <a:moveTo>
                    <a:pt x="10" y="0"/>
                  </a:moveTo>
                  <a:lnTo>
                    <a:pt x="0" y="0"/>
                  </a:lnTo>
                  <a:lnTo>
                    <a:pt x="0" y="224"/>
                  </a:lnTo>
                  <a:lnTo>
                    <a:pt x="196" y="224"/>
                  </a:lnTo>
                  <a:lnTo>
                    <a:pt x="196" y="214"/>
                  </a:lnTo>
                  <a:lnTo>
                    <a:pt x="10" y="214"/>
                  </a:lnTo>
                  <a:lnTo>
                    <a:pt x="10" y="0"/>
                  </a:lnTo>
                  <a:close/>
                  <a:moveTo>
                    <a:pt x="29" y="194"/>
                  </a:moveTo>
                  <a:lnTo>
                    <a:pt x="78" y="194"/>
                  </a:lnTo>
                  <a:lnTo>
                    <a:pt x="78" y="90"/>
                  </a:lnTo>
                  <a:lnTo>
                    <a:pt x="29" y="139"/>
                  </a:lnTo>
                  <a:lnTo>
                    <a:pt x="29" y="194"/>
                  </a:lnTo>
                  <a:close/>
                  <a:moveTo>
                    <a:pt x="88" y="194"/>
                  </a:moveTo>
                  <a:lnTo>
                    <a:pt x="137" y="194"/>
                  </a:lnTo>
                  <a:lnTo>
                    <a:pt x="137" y="100"/>
                  </a:lnTo>
                  <a:lnTo>
                    <a:pt x="118" y="119"/>
                  </a:lnTo>
                  <a:lnTo>
                    <a:pt x="88" y="90"/>
                  </a:lnTo>
                  <a:lnTo>
                    <a:pt x="88" y="194"/>
                  </a:lnTo>
                  <a:close/>
                  <a:moveTo>
                    <a:pt x="147" y="194"/>
                  </a:moveTo>
                  <a:lnTo>
                    <a:pt x="196" y="194"/>
                  </a:lnTo>
                  <a:lnTo>
                    <a:pt x="196" y="46"/>
                  </a:lnTo>
                  <a:lnTo>
                    <a:pt x="147" y="95"/>
                  </a:lnTo>
                  <a:lnTo>
                    <a:pt x="147" y="194"/>
                  </a:lnTo>
                  <a:close/>
                  <a:moveTo>
                    <a:pt x="83" y="58"/>
                  </a:moveTo>
                  <a:lnTo>
                    <a:pt x="118" y="95"/>
                  </a:lnTo>
                  <a:lnTo>
                    <a:pt x="189" y="24"/>
                  </a:lnTo>
                  <a:lnTo>
                    <a:pt x="206" y="44"/>
                  </a:lnTo>
                  <a:lnTo>
                    <a:pt x="206" y="0"/>
                  </a:lnTo>
                  <a:lnTo>
                    <a:pt x="162" y="0"/>
                  </a:lnTo>
                  <a:lnTo>
                    <a:pt x="179" y="17"/>
                  </a:lnTo>
                  <a:lnTo>
                    <a:pt x="118" y="78"/>
                  </a:lnTo>
                  <a:lnTo>
                    <a:pt x="81" y="41"/>
                  </a:lnTo>
                  <a:lnTo>
                    <a:pt x="27" y="97"/>
                  </a:lnTo>
                  <a:lnTo>
                    <a:pt x="34" y="104"/>
                  </a:lnTo>
                  <a:lnTo>
                    <a:pt x="83" y="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lIns="121888" tIns="60944" rIns="121888" bIns="60944"/>
            <a:lstStyle/>
            <a:p>
              <a:pPr>
                <a:defRPr/>
              </a:pPr>
              <a:endParaRPr lang="en-US" sz="2400" dirty="0">
                <a:sym typeface="Arial" panose="020B0604020202020204" pitchFamily="34" charset="0"/>
              </a:endParaRPr>
            </a:p>
          </p:txBody>
        </p:sp>
        <p:sp>
          <p:nvSpPr>
            <p:cNvPr id="39963" name="TextBox 6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2202140" y="2771204"/>
              <a:ext cx="1364688" cy="86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 dirty="0">
                  <a:solidFill>
                    <a:srgbClr val="92D050"/>
                  </a:solidFill>
                  <a:sym typeface="Arial" pitchFamily="34" charset="0"/>
                </a:rPr>
                <a:t>28</a:t>
              </a:r>
              <a:r>
                <a:rPr lang="en-US" altLang="zh-CN" sz="2100" b="1" dirty="0">
                  <a:solidFill>
                    <a:srgbClr val="92D050"/>
                  </a:solidFill>
                  <a:sym typeface="Arial" pitchFamily="34" charset="0"/>
                </a:rPr>
                <a:t>%</a:t>
              </a:r>
              <a:endParaRPr lang="zh-CN" altLang="en-US" sz="2100" b="1" dirty="0">
                <a:solidFill>
                  <a:srgbClr val="92D050"/>
                </a:solidFill>
                <a:sym typeface="Arial" pitchFamily="34" charset="0"/>
              </a:endParaRPr>
            </a:p>
          </p:txBody>
        </p:sp>
        <p:sp>
          <p:nvSpPr>
            <p:cNvPr id="3996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38419" y="4389854"/>
              <a:ext cx="23380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spcBef>
                  <a:spcPct val="20000"/>
                </a:spcBef>
              </a:pPr>
              <a:r>
                <a:rPr lang="zh-CN" altLang="en-US" sz="1500" b="1" dirty="0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996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442500" y="4796077"/>
              <a:ext cx="233399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spcBef>
                  <a:spcPct val="20000"/>
                </a:spcBef>
              </a:pPr>
              <a:r>
                <a:rPr lang="zh-CN" altLang="en-US" sz="900" dirty="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574256" y="1558529"/>
            <a:ext cx="1753791" cy="2315765"/>
            <a:chOff x="4765819" y="2078706"/>
            <a:chExt cx="2338080" cy="3086703"/>
          </a:xfrm>
        </p:grpSpPr>
        <p:sp>
          <p:nvSpPr>
            <p:cNvPr id="8" name="Oval 7@|1FFC:16777215|FBC:16777215|LFC:681197|LBC:16777215"/>
            <p:cNvSpPr/>
            <p:nvPr/>
          </p:nvSpPr>
          <p:spPr>
            <a:xfrm>
              <a:off x="4862644" y="2185034"/>
              <a:ext cx="2011097" cy="2012309"/>
            </a:xfrm>
            <a:prstGeom prst="ellipse">
              <a:avLst/>
            </a:pr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ym typeface="Arial" panose="020B0604020202020204" pitchFamily="34" charset="0"/>
              </a:endParaRPr>
            </a:p>
          </p:txBody>
        </p:sp>
        <p:sp>
          <p:nvSpPr>
            <p:cNvPr id="9" name="Oval 14@|1FFC:681197|FBC:16777215|LFC:16777215|LBC:16777215"/>
            <p:cNvSpPr/>
            <p:nvPr/>
          </p:nvSpPr>
          <p:spPr>
            <a:xfrm>
              <a:off x="6154699" y="2078706"/>
              <a:ext cx="620630" cy="62051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100" b="1" dirty="0">
                <a:sym typeface="Arial" panose="020B0604020202020204" pitchFamily="34" charset="0"/>
              </a:endParaRPr>
            </a:p>
          </p:txBody>
        </p:sp>
        <p:sp>
          <p:nvSpPr>
            <p:cNvPr id="39956" name="TextBox 9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5343844" y="2771204"/>
              <a:ext cx="1364688" cy="86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 dirty="0">
                  <a:solidFill>
                    <a:srgbClr val="92D050"/>
                  </a:solidFill>
                  <a:sym typeface="Arial" pitchFamily="34" charset="0"/>
                </a:rPr>
                <a:t>35</a:t>
              </a:r>
              <a:r>
                <a:rPr lang="en-US" altLang="zh-CN" sz="2100" b="1" dirty="0">
                  <a:solidFill>
                    <a:srgbClr val="92D050"/>
                  </a:solidFill>
                  <a:sym typeface="Arial" pitchFamily="34" charset="0"/>
                </a:rPr>
                <a:t>%</a:t>
              </a:r>
              <a:endParaRPr lang="zh-CN" altLang="en-US" sz="2100" b="1" dirty="0">
                <a:solidFill>
                  <a:srgbClr val="92D050"/>
                </a:solidFill>
                <a:sym typeface="Arial" pitchFamily="34" charset="0"/>
              </a:endParaRPr>
            </a:p>
          </p:txBody>
        </p:sp>
        <p:sp>
          <p:nvSpPr>
            <p:cNvPr id="39957" name="Freeform 68@|5FFC:16777215|FBC:16777215|LFC:16777215|LBC:16777215"/>
            <p:cNvSpPr>
              <a:spLocks noEditPoints="1"/>
            </p:cNvSpPr>
            <p:nvPr/>
          </p:nvSpPr>
          <p:spPr bwMode="auto">
            <a:xfrm>
              <a:off x="6292373" y="2215194"/>
              <a:ext cx="345443" cy="347576"/>
            </a:xfrm>
            <a:custGeom>
              <a:avLst/>
              <a:gdLst>
                <a:gd name="T0" fmla="*/ 2147483647 w 286"/>
                <a:gd name="T1" fmla="*/ 2147483647 h 288"/>
                <a:gd name="T2" fmla="*/ 2147483647 w 286"/>
                <a:gd name="T3" fmla="*/ 2147483647 h 288"/>
                <a:gd name="T4" fmla="*/ 2147483647 w 286"/>
                <a:gd name="T5" fmla="*/ 2147483647 h 288"/>
                <a:gd name="T6" fmla="*/ 2147483647 w 286"/>
                <a:gd name="T7" fmla="*/ 0 h 288"/>
                <a:gd name="T8" fmla="*/ 2147483647 w 286"/>
                <a:gd name="T9" fmla="*/ 0 h 288"/>
                <a:gd name="T10" fmla="*/ 2147483647 w 286"/>
                <a:gd name="T11" fmla="*/ 2147483647 h 288"/>
                <a:gd name="T12" fmla="*/ 2147483647 w 286"/>
                <a:gd name="T13" fmla="*/ 2147483647 h 288"/>
                <a:gd name="T14" fmla="*/ 0 w 286"/>
                <a:gd name="T15" fmla="*/ 2147483647 h 288"/>
                <a:gd name="T16" fmla="*/ 0 w 286"/>
                <a:gd name="T17" fmla="*/ 2147483647 h 288"/>
                <a:gd name="T18" fmla="*/ 2147483647 w 286"/>
                <a:gd name="T19" fmla="*/ 2147483647 h 288"/>
                <a:gd name="T20" fmla="*/ 2147483647 w 286"/>
                <a:gd name="T21" fmla="*/ 2147483647 h 288"/>
                <a:gd name="T22" fmla="*/ 2147483647 w 286"/>
                <a:gd name="T23" fmla="*/ 2147483647 h 288"/>
                <a:gd name="T24" fmla="*/ 2147483647 w 286"/>
                <a:gd name="T25" fmla="*/ 2147483647 h 288"/>
                <a:gd name="T26" fmla="*/ 2147483647 w 286"/>
                <a:gd name="T27" fmla="*/ 2147483647 h 288"/>
                <a:gd name="T28" fmla="*/ 2147483647 w 286"/>
                <a:gd name="T29" fmla="*/ 2147483647 h 288"/>
                <a:gd name="T30" fmla="*/ 2147483647 w 286"/>
                <a:gd name="T31" fmla="*/ 2147483647 h 288"/>
                <a:gd name="T32" fmla="*/ 2147483647 w 286"/>
                <a:gd name="T33" fmla="*/ 2147483647 h 288"/>
                <a:gd name="T34" fmla="*/ 2147483647 w 286"/>
                <a:gd name="T35" fmla="*/ 2147483647 h 288"/>
                <a:gd name="T36" fmla="*/ 2147483647 w 286"/>
                <a:gd name="T37" fmla="*/ 2147483647 h 288"/>
                <a:gd name="T38" fmla="*/ 2147483647 w 286"/>
                <a:gd name="T39" fmla="*/ 2147483647 h 288"/>
                <a:gd name="T40" fmla="*/ 2147483647 w 286"/>
                <a:gd name="T41" fmla="*/ 2147483647 h 288"/>
                <a:gd name="T42" fmla="*/ 2147483647 w 286"/>
                <a:gd name="T43" fmla="*/ 2147483647 h 288"/>
                <a:gd name="T44" fmla="*/ 2147483647 w 286"/>
                <a:gd name="T45" fmla="*/ 2147483647 h 288"/>
                <a:gd name="T46" fmla="*/ 2147483647 w 286"/>
                <a:gd name="T47" fmla="*/ 2147483647 h 288"/>
                <a:gd name="T48" fmla="*/ 2147483647 w 286"/>
                <a:gd name="T49" fmla="*/ 2147483647 h 288"/>
                <a:gd name="T50" fmla="*/ 2147483647 w 286"/>
                <a:gd name="T51" fmla="*/ 2147483647 h 288"/>
                <a:gd name="T52" fmla="*/ 2147483647 w 286"/>
                <a:gd name="T53" fmla="*/ 2147483647 h 288"/>
                <a:gd name="T54" fmla="*/ 2147483647 w 286"/>
                <a:gd name="T55" fmla="*/ 2147483647 h 288"/>
                <a:gd name="T56" fmla="*/ 2147483647 w 286"/>
                <a:gd name="T57" fmla="*/ 2147483647 h 288"/>
                <a:gd name="T58" fmla="*/ 2147483647 w 286"/>
                <a:gd name="T59" fmla="*/ 2147483647 h 288"/>
                <a:gd name="T60" fmla="*/ 2147483647 w 286"/>
                <a:gd name="T61" fmla="*/ 2147483647 h 288"/>
                <a:gd name="T62" fmla="*/ 2147483647 w 286"/>
                <a:gd name="T63" fmla="*/ 2147483647 h 288"/>
                <a:gd name="T64" fmla="*/ 2147483647 w 286"/>
                <a:gd name="T65" fmla="*/ 2147483647 h 28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86" h="288">
                  <a:moveTo>
                    <a:pt x="286" y="131"/>
                  </a:moveTo>
                  <a:cubicBezTo>
                    <a:pt x="259" y="131"/>
                    <a:pt x="259" y="131"/>
                    <a:pt x="259" y="131"/>
                  </a:cubicBezTo>
                  <a:cubicBezTo>
                    <a:pt x="254" y="76"/>
                    <a:pt x="210" y="31"/>
                    <a:pt x="155" y="2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76" y="32"/>
                    <a:pt x="32" y="76"/>
                    <a:pt x="27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8" y="155"/>
                    <a:pt x="28" y="155"/>
                    <a:pt x="28" y="155"/>
                  </a:cubicBezTo>
                  <a:cubicBezTo>
                    <a:pt x="33" y="209"/>
                    <a:pt x="77" y="252"/>
                    <a:pt x="131" y="258"/>
                  </a:cubicBezTo>
                  <a:cubicBezTo>
                    <a:pt x="131" y="288"/>
                    <a:pt x="131" y="288"/>
                    <a:pt x="131" y="288"/>
                  </a:cubicBezTo>
                  <a:cubicBezTo>
                    <a:pt x="155" y="288"/>
                    <a:pt x="155" y="288"/>
                    <a:pt x="155" y="28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210" y="253"/>
                    <a:pt x="253" y="209"/>
                    <a:pt x="259" y="155"/>
                  </a:cubicBezTo>
                  <a:cubicBezTo>
                    <a:pt x="286" y="155"/>
                    <a:pt x="286" y="155"/>
                    <a:pt x="286" y="155"/>
                  </a:cubicBezTo>
                  <a:lnTo>
                    <a:pt x="286" y="131"/>
                  </a:lnTo>
                  <a:close/>
                  <a:moveTo>
                    <a:pt x="235" y="131"/>
                  </a:moveTo>
                  <a:cubicBezTo>
                    <a:pt x="155" y="131"/>
                    <a:pt x="155" y="131"/>
                    <a:pt x="155" y="131"/>
                  </a:cubicBezTo>
                  <a:cubicBezTo>
                    <a:pt x="155" y="50"/>
                    <a:pt x="155" y="50"/>
                    <a:pt x="155" y="50"/>
                  </a:cubicBezTo>
                  <a:cubicBezTo>
                    <a:pt x="197" y="55"/>
                    <a:pt x="231" y="89"/>
                    <a:pt x="235" y="131"/>
                  </a:cubicBezTo>
                  <a:close/>
                  <a:moveTo>
                    <a:pt x="131" y="50"/>
                  </a:moveTo>
                  <a:cubicBezTo>
                    <a:pt x="131" y="131"/>
                    <a:pt x="131" y="131"/>
                    <a:pt x="131" y="131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56" y="89"/>
                    <a:pt x="89" y="56"/>
                    <a:pt x="131" y="50"/>
                  </a:cubicBezTo>
                  <a:close/>
                  <a:moveTo>
                    <a:pt x="52" y="155"/>
                  </a:moveTo>
                  <a:cubicBezTo>
                    <a:pt x="131" y="155"/>
                    <a:pt x="131" y="155"/>
                    <a:pt x="131" y="155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90" y="228"/>
                    <a:pt x="57" y="196"/>
                    <a:pt x="52" y="155"/>
                  </a:cubicBezTo>
                  <a:close/>
                  <a:moveTo>
                    <a:pt x="155" y="234"/>
                  </a:moveTo>
                  <a:cubicBezTo>
                    <a:pt x="155" y="155"/>
                    <a:pt x="155" y="155"/>
                    <a:pt x="15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29" y="196"/>
                    <a:pt x="196" y="229"/>
                    <a:pt x="155" y="23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765819" y="4389854"/>
              <a:ext cx="23380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spcBef>
                  <a:spcPct val="20000"/>
                </a:spcBef>
              </a:pPr>
              <a:r>
                <a:rPr lang="zh-CN" altLang="en-US" sz="1500" b="1" dirty="0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995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769900" y="4796077"/>
              <a:ext cx="233399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spcBef>
                  <a:spcPct val="20000"/>
                </a:spcBef>
              </a:pPr>
              <a:r>
                <a:rPr lang="zh-CN" altLang="en-US" sz="900" dirty="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7" name="组合 23"/>
          <p:cNvGrpSpPr>
            <a:grpSpLocks/>
          </p:cNvGrpSpPr>
          <p:nvPr/>
        </p:nvGrpSpPr>
        <p:grpSpPr bwMode="auto">
          <a:xfrm>
            <a:off x="5965031" y="1558529"/>
            <a:ext cx="1753791" cy="2315765"/>
            <a:chOff x="7953519" y="2078706"/>
            <a:chExt cx="2338080" cy="3086703"/>
          </a:xfrm>
        </p:grpSpPr>
        <p:sp>
          <p:nvSpPr>
            <p:cNvPr id="12" name="Oval 11@|1FFC:16777215|FBC:16777215|LFC:681197|LBC:16777215"/>
            <p:cNvSpPr/>
            <p:nvPr/>
          </p:nvSpPr>
          <p:spPr>
            <a:xfrm>
              <a:off x="8070979" y="2185034"/>
              <a:ext cx="2011098" cy="2012309"/>
            </a:xfrm>
            <a:prstGeom prst="ellipse">
              <a:avLst/>
            </a:pr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ym typeface="Arial" panose="020B0604020202020204" pitchFamily="34" charset="0"/>
              </a:endParaRPr>
            </a:p>
          </p:txBody>
        </p:sp>
        <p:sp>
          <p:nvSpPr>
            <p:cNvPr id="13" name="Oval 14@|1FFC:681197|FBC:16777215|LFC:16777215|LBC:16777215"/>
            <p:cNvSpPr/>
            <p:nvPr/>
          </p:nvSpPr>
          <p:spPr>
            <a:xfrm>
              <a:off x="9363033" y="2078706"/>
              <a:ext cx="620631" cy="62051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100" b="1" dirty="0">
                <a:sym typeface="Arial" panose="020B0604020202020204" pitchFamily="34" charset="0"/>
              </a:endParaRPr>
            </a:p>
          </p:txBody>
        </p:sp>
        <p:sp>
          <p:nvSpPr>
            <p:cNvPr id="3994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8552385" y="2771204"/>
              <a:ext cx="1364688" cy="86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 dirty="0">
                  <a:solidFill>
                    <a:srgbClr val="92D050"/>
                  </a:solidFill>
                  <a:sym typeface="Arial" pitchFamily="34" charset="0"/>
                </a:rPr>
                <a:t>86</a:t>
              </a:r>
              <a:r>
                <a:rPr lang="en-US" altLang="zh-CN" sz="2100" b="1" dirty="0">
                  <a:solidFill>
                    <a:srgbClr val="92D050"/>
                  </a:solidFill>
                  <a:sym typeface="Arial" pitchFamily="34" charset="0"/>
                </a:rPr>
                <a:t>%</a:t>
              </a:r>
              <a:endParaRPr lang="zh-CN" altLang="en-US" sz="2100" b="1" dirty="0">
                <a:solidFill>
                  <a:srgbClr val="92D050"/>
                </a:solidFill>
                <a:sym typeface="Arial" pitchFamily="34" charset="0"/>
              </a:endParaRPr>
            </a:p>
          </p:txBody>
        </p:sp>
        <p:sp>
          <p:nvSpPr>
            <p:cNvPr id="39949" name="Freeform 247@|5FFC:16777215|FBC:16777215|LFC:0|LBC:16777215"/>
            <p:cNvSpPr>
              <a:spLocks noEditPoints="1"/>
            </p:cNvSpPr>
            <p:nvPr/>
          </p:nvSpPr>
          <p:spPr bwMode="auto">
            <a:xfrm>
              <a:off x="9693832" y="2398249"/>
              <a:ext cx="128873" cy="132720"/>
            </a:xfrm>
            <a:custGeom>
              <a:avLst/>
              <a:gdLst>
                <a:gd name="T0" fmla="*/ 0 w 119"/>
                <a:gd name="T1" fmla="*/ 2147483647 h 121"/>
                <a:gd name="T2" fmla="*/ 2147483647 w 119"/>
                <a:gd name="T3" fmla="*/ 2147483647 h 121"/>
                <a:gd name="T4" fmla="*/ 2147483647 w 119"/>
                <a:gd name="T5" fmla="*/ 2147483647 h 121"/>
                <a:gd name="T6" fmla="*/ 2147483647 w 119"/>
                <a:gd name="T7" fmla="*/ 2147483647 h 121"/>
                <a:gd name="T8" fmla="*/ 2147483647 w 119"/>
                <a:gd name="T9" fmla="*/ 2147483647 h 121"/>
                <a:gd name="T10" fmla="*/ 2147483647 w 119"/>
                <a:gd name="T11" fmla="*/ 2147483647 h 121"/>
                <a:gd name="T12" fmla="*/ 2147483647 w 119"/>
                <a:gd name="T13" fmla="*/ 2147483647 h 121"/>
                <a:gd name="T14" fmla="*/ 2147483647 w 119"/>
                <a:gd name="T15" fmla="*/ 0 h 121"/>
                <a:gd name="T16" fmla="*/ 1270160375 w 119"/>
                <a:gd name="T17" fmla="*/ 2147483647 h 121"/>
                <a:gd name="T18" fmla="*/ 0 w 119"/>
                <a:gd name="T19" fmla="*/ 2147483647 h 121"/>
                <a:gd name="T20" fmla="*/ 2147483647 w 119"/>
                <a:gd name="T21" fmla="*/ 2147483647 h 121"/>
                <a:gd name="T22" fmla="*/ 2147483647 w 119"/>
                <a:gd name="T23" fmla="*/ 2147483647 h 121"/>
                <a:gd name="T24" fmla="*/ 2147483647 w 119"/>
                <a:gd name="T25" fmla="*/ 2147483647 h 121"/>
                <a:gd name="T26" fmla="*/ 2147483647 w 119"/>
                <a:gd name="T27" fmla="*/ 2147483647 h 121"/>
                <a:gd name="T28" fmla="*/ 2147483647 w 119"/>
                <a:gd name="T29" fmla="*/ 2147483647 h 1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9" h="121">
                  <a:moveTo>
                    <a:pt x="0" y="40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6"/>
                    <a:pt x="1" y="38"/>
                    <a:pt x="0" y="40"/>
                  </a:cubicBezTo>
                  <a:close/>
                  <a:moveTo>
                    <a:pt x="80" y="67"/>
                  </a:moveTo>
                  <a:cubicBezTo>
                    <a:pt x="88" y="67"/>
                    <a:pt x="95" y="73"/>
                    <a:pt x="95" y="82"/>
                  </a:cubicBezTo>
                  <a:cubicBezTo>
                    <a:pt x="95" y="90"/>
                    <a:pt x="88" y="97"/>
                    <a:pt x="80" y="97"/>
                  </a:cubicBezTo>
                  <a:cubicBezTo>
                    <a:pt x="71" y="97"/>
                    <a:pt x="65" y="90"/>
                    <a:pt x="65" y="82"/>
                  </a:cubicBezTo>
                  <a:cubicBezTo>
                    <a:pt x="65" y="73"/>
                    <a:pt x="71" y="67"/>
                    <a:pt x="80" y="6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0" name="Freeform 248@|5FFC:16777215|FBC:16777215|LFC:0|LBC:16777215"/>
            <p:cNvSpPr>
              <a:spLocks/>
            </p:cNvSpPr>
            <p:nvPr/>
          </p:nvSpPr>
          <p:spPr bwMode="auto">
            <a:xfrm>
              <a:off x="9507256" y="2215519"/>
              <a:ext cx="165419" cy="163496"/>
            </a:xfrm>
            <a:custGeom>
              <a:avLst/>
              <a:gdLst>
                <a:gd name="T0" fmla="*/ 2147483647 w 151"/>
                <a:gd name="T1" fmla="*/ 2147483647 h 149"/>
                <a:gd name="T2" fmla="*/ 2147483647 w 151"/>
                <a:gd name="T3" fmla="*/ 2147483647 h 149"/>
                <a:gd name="T4" fmla="*/ 2147483647 w 151"/>
                <a:gd name="T5" fmla="*/ 2147483647 h 149"/>
                <a:gd name="T6" fmla="*/ 2147483647 w 151"/>
                <a:gd name="T7" fmla="*/ 0 h 149"/>
                <a:gd name="T8" fmla="*/ 2147483647 w 151"/>
                <a:gd name="T9" fmla="*/ 2147483647 h 149"/>
                <a:gd name="T10" fmla="*/ 2147483647 w 151"/>
                <a:gd name="T11" fmla="*/ 2147483647 h 149"/>
                <a:gd name="T12" fmla="*/ 2147483647 w 151"/>
                <a:gd name="T13" fmla="*/ 2147483647 h 149"/>
                <a:gd name="T14" fmla="*/ 2147483647 w 151"/>
                <a:gd name="T15" fmla="*/ 2147483647 h 149"/>
                <a:gd name="T16" fmla="*/ 0 w 151"/>
                <a:gd name="T17" fmla="*/ 2147483647 h 149"/>
                <a:gd name="T18" fmla="*/ 2147483647 w 151"/>
                <a:gd name="T19" fmla="*/ 2147483647 h 149"/>
                <a:gd name="T20" fmla="*/ 2147483647 w 151"/>
                <a:gd name="T21" fmla="*/ 2147483647 h 149"/>
                <a:gd name="T22" fmla="*/ 2147483647 w 151"/>
                <a:gd name="T23" fmla="*/ 2147483647 h 149"/>
                <a:gd name="T24" fmla="*/ 2147483647 w 151"/>
                <a:gd name="T25" fmla="*/ 2147483647 h 149"/>
                <a:gd name="T26" fmla="*/ 2147483647 w 151"/>
                <a:gd name="T27" fmla="*/ 2147483647 h 1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1" h="149">
                  <a:moveTo>
                    <a:pt x="151" y="114"/>
                  </a:moveTo>
                  <a:cubicBezTo>
                    <a:pt x="124" y="87"/>
                    <a:pt x="124" y="87"/>
                    <a:pt x="124" y="87"/>
                  </a:cubicBezTo>
                  <a:cubicBezTo>
                    <a:pt x="128" y="80"/>
                    <a:pt x="130" y="74"/>
                    <a:pt x="130" y="67"/>
                  </a:cubicBezTo>
                  <a:cubicBezTo>
                    <a:pt x="130" y="33"/>
                    <a:pt x="97" y="0"/>
                    <a:pt x="62" y="0"/>
                  </a:cubicBezTo>
                  <a:cubicBezTo>
                    <a:pt x="62" y="0"/>
                    <a:pt x="58" y="4"/>
                    <a:pt x="56" y="6"/>
                  </a:cubicBezTo>
                  <a:cubicBezTo>
                    <a:pt x="84" y="34"/>
                    <a:pt x="82" y="29"/>
                    <a:pt x="82" y="46"/>
                  </a:cubicBezTo>
                  <a:cubicBezTo>
                    <a:pt x="82" y="60"/>
                    <a:pt x="60" y="81"/>
                    <a:pt x="46" y="81"/>
                  </a:cubicBezTo>
                  <a:cubicBezTo>
                    <a:pt x="29" y="81"/>
                    <a:pt x="34" y="84"/>
                    <a:pt x="6" y="56"/>
                  </a:cubicBezTo>
                  <a:cubicBezTo>
                    <a:pt x="4" y="58"/>
                    <a:pt x="0" y="62"/>
                    <a:pt x="0" y="62"/>
                  </a:cubicBezTo>
                  <a:cubicBezTo>
                    <a:pt x="1" y="97"/>
                    <a:pt x="33" y="130"/>
                    <a:pt x="67" y="130"/>
                  </a:cubicBezTo>
                  <a:cubicBezTo>
                    <a:pt x="74" y="130"/>
                    <a:pt x="80" y="128"/>
                    <a:pt x="87" y="124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3" y="148"/>
                    <a:pt x="115" y="148"/>
                    <a:pt x="117" y="148"/>
                  </a:cubicBezTo>
                  <a:lnTo>
                    <a:pt x="151" y="1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1" name="Freeform 249@|5FFC:16777215|FBC:16777215|LFC:0|LBC:16777215"/>
            <p:cNvSpPr>
              <a:spLocks/>
            </p:cNvSpPr>
            <p:nvPr/>
          </p:nvSpPr>
          <p:spPr bwMode="auto">
            <a:xfrm>
              <a:off x="9528414" y="2215519"/>
              <a:ext cx="311602" cy="315450"/>
            </a:xfrm>
            <a:custGeom>
              <a:avLst/>
              <a:gdLst>
                <a:gd name="T0" fmla="*/ 2147483647 w 285"/>
                <a:gd name="T1" fmla="*/ 2147483647 h 289"/>
                <a:gd name="T2" fmla="*/ 2147483647 w 285"/>
                <a:gd name="T3" fmla="*/ 2147483647 h 289"/>
                <a:gd name="T4" fmla="*/ 2147483647 w 285"/>
                <a:gd name="T5" fmla="*/ 2147483647 h 289"/>
                <a:gd name="T6" fmla="*/ 2147483647 w 285"/>
                <a:gd name="T7" fmla="*/ 2147483647 h 289"/>
                <a:gd name="T8" fmla="*/ 2147483647 w 285"/>
                <a:gd name="T9" fmla="*/ 2147483647 h 289"/>
                <a:gd name="T10" fmla="*/ 2147483647 w 285"/>
                <a:gd name="T11" fmla="*/ 2147483647 h 289"/>
                <a:gd name="T12" fmla="*/ 2147483647 w 285"/>
                <a:gd name="T13" fmla="*/ 2147483647 h 289"/>
                <a:gd name="T14" fmla="*/ 2147483647 w 285"/>
                <a:gd name="T15" fmla="*/ 2147483647 h 289"/>
                <a:gd name="T16" fmla="*/ 2147483647 w 285"/>
                <a:gd name="T17" fmla="*/ 0 h 289"/>
                <a:gd name="T18" fmla="*/ 2147483647 w 285"/>
                <a:gd name="T19" fmla="*/ 2147483647 h 289"/>
                <a:gd name="T20" fmla="*/ 2147483647 w 285"/>
                <a:gd name="T21" fmla="*/ 2147483647 h 289"/>
                <a:gd name="T22" fmla="*/ 2147483647 w 285"/>
                <a:gd name="T23" fmla="*/ 2147483647 h 289"/>
                <a:gd name="T24" fmla="*/ 2147483647 w 285"/>
                <a:gd name="T25" fmla="*/ 2147483647 h 289"/>
                <a:gd name="T26" fmla="*/ 2147483647 w 285"/>
                <a:gd name="T27" fmla="*/ 2147483647 h 289"/>
                <a:gd name="T28" fmla="*/ 2147483647 w 285"/>
                <a:gd name="T29" fmla="*/ 2147483647 h 289"/>
                <a:gd name="T30" fmla="*/ 2147483647 w 285"/>
                <a:gd name="T31" fmla="*/ 2147483647 h 289"/>
                <a:gd name="T32" fmla="*/ 2147483647 w 285"/>
                <a:gd name="T33" fmla="*/ 2147483647 h 289"/>
                <a:gd name="T34" fmla="*/ 2147483647 w 285"/>
                <a:gd name="T35" fmla="*/ 2147483647 h 289"/>
                <a:gd name="T36" fmla="*/ 2147483647 w 285"/>
                <a:gd name="T37" fmla="*/ 2147483647 h 289"/>
                <a:gd name="T38" fmla="*/ 2147483647 w 285"/>
                <a:gd name="T39" fmla="*/ 2147483647 h 289"/>
                <a:gd name="T40" fmla="*/ 2147483647 w 285"/>
                <a:gd name="T41" fmla="*/ 2147483647 h 289"/>
                <a:gd name="T42" fmla="*/ 2147483647 w 285"/>
                <a:gd name="T43" fmla="*/ 2147483647 h 289"/>
                <a:gd name="T44" fmla="*/ 2147483647 w 285"/>
                <a:gd name="T45" fmla="*/ 2147483647 h 289"/>
                <a:gd name="T46" fmla="*/ 2147483647 w 285"/>
                <a:gd name="T47" fmla="*/ 2147483647 h 289"/>
                <a:gd name="T48" fmla="*/ 2147483647 w 285"/>
                <a:gd name="T49" fmla="*/ 2147483647 h 289"/>
                <a:gd name="T50" fmla="*/ 2147483647 w 285"/>
                <a:gd name="T51" fmla="*/ 2147483647 h 289"/>
                <a:gd name="T52" fmla="*/ 2147483647 w 285"/>
                <a:gd name="T53" fmla="*/ 2147483647 h 289"/>
                <a:gd name="T54" fmla="*/ 2147483647 w 285"/>
                <a:gd name="T55" fmla="*/ 2147483647 h 289"/>
                <a:gd name="T56" fmla="*/ 2147483647 w 285"/>
                <a:gd name="T57" fmla="*/ 2147483647 h 289"/>
                <a:gd name="T58" fmla="*/ 2147483647 w 285"/>
                <a:gd name="T59" fmla="*/ 2147483647 h 289"/>
                <a:gd name="T60" fmla="*/ 2147483647 w 285"/>
                <a:gd name="T61" fmla="*/ 2147483647 h 289"/>
                <a:gd name="T62" fmla="*/ 2147483647 w 285"/>
                <a:gd name="T63" fmla="*/ 2147483647 h 289"/>
                <a:gd name="T64" fmla="*/ 2147483647 w 285"/>
                <a:gd name="T65" fmla="*/ 2147483647 h 28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85" h="289">
                  <a:moveTo>
                    <a:pt x="240" y="172"/>
                  </a:moveTo>
                  <a:cubicBezTo>
                    <a:pt x="259" y="190"/>
                    <a:pt x="259" y="190"/>
                    <a:pt x="259" y="190"/>
                  </a:cubicBezTo>
                  <a:cubicBezTo>
                    <a:pt x="259" y="190"/>
                    <a:pt x="285" y="117"/>
                    <a:pt x="254" y="86"/>
                  </a:cubicBezTo>
                  <a:cubicBezTo>
                    <a:pt x="242" y="74"/>
                    <a:pt x="226" y="58"/>
                    <a:pt x="213" y="45"/>
                  </a:cubicBezTo>
                  <a:cubicBezTo>
                    <a:pt x="210" y="42"/>
                    <a:pt x="202" y="44"/>
                    <a:pt x="200" y="42"/>
                  </a:cubicBezTo>
                  <a:cubicBezTo>
                    <a:pt x="194" y="34"/>
                    <a:pt x="192" y="27"/>
                    <a:pt x="191" y="26"/>
                  </a:cubicBezTo>
                  <a:cubicBezTo>
                    <a:pt x="190" y="20"/>
                    <a:pt x="184" y="14"/>
                    <a:pt x="178" y="9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2" y="2"/>
                    <a:pt x="170" y="0"/>
                    <a:pt x="167" y="0"/>
                  </a:cubicBezTo>
                  <a:cubicBezTo>
                    <a:pt x="165" y="0"/>
                    <a:pt x="163" y="2"/>
                    <a:pt x="159" y="6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24" y="40"/>
                    <a:pt x="126" y="41"/>
                    <a:pt x="134" y="49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42" y="57"/>
                    <a:pt x="149" y="64"/>
                    <a:pt x="155" y="64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5"/>
                    <a:pt x="172" y="68"/>
                    <a:pt x="177" y="77"/>
                  </a:cubicBezTo>
                  <a:cubicBezTo>
                    <a:pt x="182" y="89"/>
                    <a:pt x="174" y="97"/>
                    <a:pt x="171" y="102"/>
                  </a:cubicBezTo>
                  <a:cubicBezTo>
                    <a:pt x="104" y="169"/>
                    <a:pt x="104" y="169"/>
                    <a:pt x="104" y="169"/>
                  </a:cubicBezTo>
                  <a:cubicBezTo>
                    <a:pt x="102" y="168"/>
                    <a:pt x="100" y="168"/>
                    <a:pt x="98" y="168"/>
                  </a:cubicBezTo>
                  <a:cubicBezTo>
                    <a:pt x="94" y="168"/>
                    <a:pt x="91" y="169"/>
                    <a:pt x="88" y="172"/>
                  </a:cubicBezTo>
                  <a:cubicBezTo>
                    <a:pt x="87" y="172"/>
                    <a:pt x="87" y="173"/>
                    <a:pt x="86" y="174"/>
                  </a:cubicBezTo>
                  <a:cubicBezTo>
                    <a:pt x="86" y="174"/>
                    <a:pt x="30" y="229"/>
                    <a:pt x="16" y="244"/>
                  </a:cubicBezTo>
                  <a:cubicBezTo>
                    <a:pt x="15" y="245"/>
                    <a:pt x="14" y="245"/>
                    <a:pt x="14" y="246"/>
                  </a:cubicBezTo>
                  <a:cubicBezTo>
                    <a:pt x="0" y="259"/>
                    <a:pt x="25" y="289"/>
                    <a:pt x="43" y="289"/>
                  </a:cubicBezTo>
                  <a:cubicBezTo>
                    <a:pt x="47" y="289"/>
                    <a:pt x="50" y="288"/>
                    <a:pt x="53" y="285"/>
                  </a:cubicBezTo>
                  <a:cubicBezTo>
                    <a:pt x="54" y="285"/>
                    <a:pt x="54" y="284"/>
                    <a:pt x="55" y="283"/>
                  </a:cubicBezTo>
                  <a:cubicBezTo>
                    <a:pt x="70" y="268"/>
                    <a:pt x="125" y="213"/>
                    <a:pt x="125" y="213"/>
                  </a:cubicBezTo>
                  <a:cubicBezTo>
                    <a:pt x="126" y="212"/>
                    <a:pt x="127" y="212"/>
                    <a:pt x="127" y="211"/>
                  </a:cubicBezTo>
                  <a:cubicBezTo>
                    <a:pt x="131" y="207"/>
                    <a:pt x="132" y="201"/>
                    <a:pt x="130" y="195"/>
                  </a:cubicBezTo>
                  <a:cubicBezTo>
                    <a:pt x="205" y="120"/>
                    <a:pt x="205" y="120"/>
                    <a:pt x="205" y="120"/>
                  </a:cubicBezTo>
                  <a:cubicBezTo>
                    <a:pt x="210" y="116"/>
                    <a:pt x="215" y="112"/>
                    <a:pt x="217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46" y="128"/>
                    <a:pt x="240" y="172"/>
                    <a:pt x="240" y="1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2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53519" y="4389854"/>
              <a:ext cx="23380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spcBef>
                  <a:spcPct val="20000"/>
                </a:spcBef>
              </a:pPr>
              <a:r>
                <a:rPr lang="zh-CN" altLang="en-US" sz="1500" b="1" dirty="0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3995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57600" y="4796077"/>
              <a:ext cx="233399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spcBef>
                  <a:spcPct val="20000"/>
                </a:spcBef>
              </a:pPr>
              <a:r>
                <a:rPr lang="zh-CN" altLang="en-US" sz="900" dirty="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rot="10240461" flipV="1">
            <a:off x="8189962" y="3558270"/>
            <a:ext cx="1384797" cy="210716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rot="7881882" flipV="1">
            <a:off x="8187438" y="4198311"/>
            <a:ext cx="1024090" cy="1558301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73685" y="228600"/>
            <a:ext cx="301561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sym typeface="+mn-ea"/>
              </a:rPr>
              <a:t>单击添加标题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-3175" y="236220"/>
            <a:ext cx="119380" cy="4730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37795" y="236220"/>
            <a:ext cx="97790" cy="4730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rot="10240461" flipV="1">
            <a:off x="8189962" y="3558270"/>
            <a:ext cx="1384797" cy="2107169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rot="7881882" flipV="1">
            <a:off x="8187438" y="4198311"/>
            <a:ext cx="1024090" cy="1558301"/>
          </a:xfrm>
          <a:prstGeom prst="rect">
            <a:avLst/>
          </a:prstGeom>
        </p:spPr>
      </p:pic>
      <p:grpSp>
        <p:nvGrpSpPr>
          <p:cNvPr id="58" name="Group 66"/>
          <p:cNvGrpSpPr>
            <a:grpSpLocks/>
          </p:cNvGrpSpPr>
          <p:nvPr/>
        </p:nvGrpSpPr>
        <p:grpSpPr bwMode="auto">
          <a:xfrm>
            <a:off x="395641" y="986284"/>
            <a:ext cx="4453517" cy="3745706"/>
            <a:chOff x="720" y="839"/>
            <a:chExt cx="3740" cy="3146"/>
          </a:xfrm>
          <a:solidFill>
            <a:srgbClr val="92D050"/>
          </a:solidFill>
        </p:grpSpPr>
        <p:sp>
          <p:nvSpPr>
            <p:cNvPr id="59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5" name="Freeform 78"/>
          <p:cNvSpPr>
            <a:spLocks/>
          </p:cNvSpPr>
          <p:nvPr/>
        </p:nvSpPr>
        <p:spPr bwMode="gray">
          <a:xfrm>
            <a:off x="3334486" y="3939033"/>
            <a:ext cx="671600" cy="571500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chemeClr val="bg2"/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68567" tIns="34284" rIns="68567" bIns="34284"/>
          <a:lstStyle/>
          <a:p>
            <a:endParaRPr lang="zh-CN" altLang="en-US"/>
          </a:p>
        </p:txBody>
      </p:sp>
      <p:sp>
        <p:nvSpPr>
          <p:cNvPr id="126" name="Freeform 92"/>
          <p:cNvSpPr>
            <a:spLocks/>
          </p:cNvSpPr>
          <p:nvPr/>
        </p:nvSpPr>
        <p:spPr bwMode="gray">
          <a:xfrm>
            <a:off x="3647662" y="2615059"/>
            <a:ext cx="587055" cy="394097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chemeClr val="bg2"/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68567" tIns="34284" rIns="68567" bIns="34284"/>
          <a:lstStyle/>
          <a:p>
            <a:endParaRPr lang="zh-CN" altLang="en-US"/>
          </a:p>
        </p:txBody>
      </p:sp>
      <p:sp>
        <p:nvSpPr>
          <p:cNvPr id="127" name="Freeform 100"/>
          <p:cNvSpPr>
            <a:spLocks/>
          </p:cNvSpPr>
          <p:nvPr/>
        </p:nvSpPr>
        <p:spPr bwMode="gray">
          <a:xfrm>
            <a:off x="3876292" y="2010221"/>
            <a:ext cx="512035" cy="510779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chemeClr val="bg2"/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68567" tIns="34284" rIns="68567" bIns="34284"/>
          <a:lstStyle/>
          <a:p>
            <a:endParaRPr lang="zh-CN" altLang="en-US"/>
          </a:p>
        </p:txBody>
      </p:sp>
      <p:sp>
        <p:nvSpPr>
          <p:cNvPr id="128" name="Freeform 82"/>
          <p:cNvSpPr>
            <a:spLocks/>
          </p:cNvSpPr>
          <p:nvPr/>
        </p:nvSpPr>
        <p:spPr bwMode="gray">
          <a:xfrm>
            <a:off x="4001417" y="3293714"/>
            <a:ext cx="336991" cy="378619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chemeClr val="bg2"/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68567" tIns="34284" rIns="68567" bIns="34284"/>
          <a:lstStyle/>
          <a:p>
            <a:endParaRPr lang="zh-CN" altLang="en-US"/>
          </a:p>
        </p:txBody>
      </p:sp>
      <p:cxnSp>
        <p:nvCxnSpPr>
          <p:cNvPr id="129" name="直接连接符 128"/>
          <p:cNvCxnSpPr/>
          <p:nvPr/>
        </p:nvCxnSpPr>
        <p:spPr>
          <a:xfrm>
            <a:off x="4326660" y="2331096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>
            <a:off x="4515994" y="2517428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>
            <a:off x="4166548" y="2713224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>
            <a:off x="4355883" y="2899557"/>
            <a:ext cx="184906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 flipV="1">
            <a:off x="4278775" y="3397300"/>
            <a:ext cx="237218" cy="1535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>
            <a:off x="4515994" y="3397300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>
            <a:off x="3784602" y="4261098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>
            <a:off x="3973935" y="4447431"/>
            <a:ext cx="21460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矩形 136"/>
          <p:cNvSpPr/>
          <p:nvPr/>
        </p:nvSpPr>
        <p:spPr>
          <a:xfrm>
            <a:off x="5027553" y="2157086"/>
            <a:ext cx="1234359" cy="288498"/>
          </a:xfrm>
          <a:prstGeom prst="rect">
            <a:avLst/>
          </a:prstGeom>
        </p:spPr>
        <p:txBody>
          <a:bodyPr wrap="none" lIns="68567" tIns="34284" rIns="68567" bIns="34284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5027553" y="2588867"/>
            <a:ext cx="1234359" cy="288498"/>
          </a:xfrm>
          <a:prstGeom prst="rect">
            <a:avLst/>
          </a:prstGeom>
        </p:spPr>
        <p:txBody>
          <a:bodyPr wrap="none" lIns="68567" tIns="34284" rIns="68567" bIns="34284">
            <a:spAutoFit/>
          </a:bodyPr>
          <a:lstStyle/>
          <a:p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5027553" y="3087946"/>
            <a:ext cx="1234359" cy="288498"/>
          </a:xfrm>
          <a:prstGeom prst="rect">
            <a:avLst/>
          </a:prstGeom>
        </p:spPr>
        <p:txBody>
          <a:bodyPr wrap="none" lIns="68567" tIns="34284" rIns="68567" bIns="34284">
            <a:spAutoFit/>
          </a:bodyPr>
          <a:lstStyle/>
          <a:p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4993600" y="4085423"/>
            <a:ext cx="1234359" cy="288498"/>
          </a:xfrm>
          <a:prstGeom prst="rect">
            <a:avLst/>
          </a:prstGeom>
        </p:spPr>
        <p:txBody>
          <a:bodyPr wrap="none" lIns="68567" tIns="34284" rIns="68567" bIns="34284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矩形标注 140"/>
          <p:cNvSpPr/>
          <p:nvPr/>
        </p:nvSpPr>
        <p:spPr>
          <a:xfrm>
            <a:off x="6607140" y="1723282"/>
            <a:ext cx="2175135" cy="2923856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endParaRPr lang="zh-CN" altLang="en-US"/>
          </a:p>
        </p:txBody>
      </p:sp>
      <p:sp>
        <p:nvSpPr>
          <p:cNvPr id="142" name="TextBox 141"/>
          <p:cNvSpPr txBox="1"/>
          <p:nvPr/>
        </p:nvSpPr>
        <p:spPr>
          <a:xfrm>
            <a:off x="6732240" y="1840332"/>
            <a:ext cx="1872208" cy="2709973"/>
          </a:xfrm>
          <a:prstGeom prst="rect">
            <a:avLst/>
          </a:prstGeom>
          <a:noFill/>
        </p:spPr>
        <p:txBody>
          <a:bodyPr wrap="square" lIns="68567" tIns="34284" rIns="68567" bIns="34284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4" name="文本框 143"/>
          <p:cNvSpPr txBox="1"/>
          <p:nvPr/>
        </p:nvSpPr>
        <p:spPr>
          <a:xfrm>
            <a:off x="273685" y="228600"/>
            <a:ext cx="301561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sym typeface="+mn-ea"/>
              </a:rPr>
              <a:t>单击添加标题</a:t>
            </a:r>
          </a:p>
        </p:txBody>
      </p:sp>
      <p:sp>
        <p:nvSpPr>
          <p:cNvPr id="145" name="矩形 144"/>
          <p:cNvSpPr/>
          <p:nvPr/>
        </p:nvSpPr>
        <p:spPr>
          <a:xfrm>
            <a:off x="-3175" y="236220"/>
            <a:ext cx="119380" cy="4730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137795" y="236220"/>
            <a:ext cx="97790" cy="4730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494525"/>
      </p:ext>
    </p:extLst>
  </p:cSld>
  <p:clrMapOvr>
    <a:masterClrMapping/>
  </p:clrMapOvr>
  <p:transition spd="slow" advClick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5" grpId="0" animBg="1"/>
          <p:bldP spid="126" grpId="0" animBg="1"/>
          <p:bldP spid="127" grpId="0" animBg="1"/>
          <p:bldP spid="128" grpId="0" animBg="1"/>
          <p:bldP spid="137" grpId="0"/>
          <p:bldP spid="138" grpId="0"/>
          <p:bldP spid="139" grpId="0"/>
          <p:bldP spid="140" grpId="0"/>
          <p:bldP spid="141" grpId="0" animBg="1"/>
          <p:bldP spid="142" grpId="0"/>
          <p:bldP spid="14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5" grpId="0" animBg="1"/>
          <p:bldP spid="126" grpId="0" animBg="1"/>
          <p:bldP spid="127" grpId="0" animBg="1"/>
          <p:bldP spid="128" grpId="0" animBg="1"/>
          <p:bldP spid="137" grpId="0"/>
          <p:bldP spid="138" grpId="0"/>
          <p:bldP spid="139" grpId="0"/>
          <p:bldP spid="140" grpId="0"/>
          <p:bldP spid="141" grpId="0" animBg="1"/>
          <p:bldP spid="142" grpId="0"/>
          <p:bldP spid="142" grpId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02456" y="1347614"/>
            <a:ext cx="3358754" cy="1332298"/>
            <a:chOff x="803786" y="1959667"/>
            <a:chExt cx="4477634" cy="1776200"/>
          </a:xfrm>
        </p:grpSpPr>
        <p:sp>
          <p:nvSpPr>
            <p:cNvPr id="28" name="Rounded Rectangle 5@|1FFC:7355919|FBC:16777215|LFC:16777215|LBC:16777215"/>
            <p:cNvSpPr/>
            <p:nvPr/>
          </p:nvSpPr>
          <p:spPr>
            <a:xfrm>
              <a:off x="1127585" y="1959667"/>
              <a:ext cx="4153835" cy="484135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1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2" name="Rectangle 31@|1FFC:16777215|FBC:16777215|LFC:16777215|LBC:16777215"/>
            <p:cNvSpPr/>
            <p:nvPr/>
          </p:nvSpPr>
          <p:spPr>
            <a:xfrm>
              <a:off x="1405354" y="2529517"/>
              <a:ext cx="3876066" cy="12063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100" b="1" spc="75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感谢您购买小小草小草的作品：</a:t>
              </a:r>
              <a:r>
                <a:rPr lang="zh-CN" altLang="en-US" sz="1100" spc="75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lang="zh-CN" altLang="en-US" sz="1100" b="1" spc="75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文档底部的教程。</a:t>
              </a:r>
              <a:endParaRPr lang="en-US" altLang="zh-CN" sz="1100" spc="75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820" name="Rectangle 35@|1FFC:16777215|FBC:16777215|LFC:16777215|LBC:16777215"/>
            <p:cNvSpPr>
              <a:spLocks noChangeArrowheads="1"/>
            </p:cNvSpPr>
            <p:nvPr/>
          </p:nvSpPr>
          <p:spPr bwMode="auto">
            <a:xfrm>
              <a:off x="1405097" y="2017025"/>
              <a:ext cx="2787309" cy="4308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500" b="1" dirty="0">
                  <a:solidFill>
                    <a:srgbClr val="FFFFFF"/>
                  </a:solidFill>
                  <a:latin typeface="微软雅黑" pitchFamily="34" charset="-122"/>
                </a:rPr>
                <a:t>点击此处添加标题</a:t>
              </a:r>
              <a:endParaRPr lang="zh-CN" altLang="en-US" sz="1500" b="1" dirty="0">
                <a:solidFill>
                  <a:srgbClr val="FFFFFF"/>
                </a:solidFill>
              </a:endParaRPr>
            </a:p>
          </p:txBody>
        </p:sp>
        <p:sp>
          <p:nvSpPr>
            <p:cNvPr id="2" name="Rectangle 1@|1FFC:3289814|FBC:16777215|LFC:16777215|LBC:16777215"/>
            <p:cNvSpPr/>
            <p:nvPr/>
          </p:nvSpPr>
          <p:spPr>
            <a:xfrm>
              <a:off x="803786" y="1959667"/>
              <a:ext cx="499984" cy="48413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3822" name="Rectangle 39@|1FFC:16777215|FBC:16777215|LFC:16777215|LBC:16777215"/>
            <p:cNvSpPr>
              <a:spLocks noChangeArrowheads="1"/>
            </p:cNvSpPr>
            <p:nvPr/>
          </p:nvSpPr>
          <p:spPr bwMode="auto">
            <a:xfrm>
              <a:off x="835518" y="1976721"/>
              <a:ext cx="436243" cy="492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b="1" dirty="0">
                  <a:solidFill>
                    <a:srgbClr val="FFFFFF"/>
                  </a:solidFill>
                  <a:latin typeface="微软雅黑" pitchFamily="34" charset="-122"/>
                </a:rPr>
                <a:t>1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602457" y="2860899"/>
            <a:ext cx="3398044" cy="1377541"/>
            <a:chOff x="803786" y="3976022"/>
            <a:chExt cx="4530350" cy="1835902"/>
          </a:xfrm>
        </p:grpSpPr>
        <p:sp>
          <p:nvSpPr>
            <p:cNvPr id="29" name="Rounded Rectangle 7@|1FFC:7355919|FBC:16777215|LFC:16777215|LBC:16777215"/>
            <p:cNvSpPr/>
            <p:nvPr/>
          </p:nvSpPr>
          <p:spPr>
            <a:xfrm>
              <a:off x="1127609" y="3976022"/>
              <a:ext cx="4154144" cy="483971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1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4" name="Rectangle 33@|1FFC:16777215|FBC:16777215|LFC:16777215|LBC:16777215"/>
            <p:cNvSpPr/>
            <p:nvPr/>
          </p:nvSpPr>
          <p:spPr>
            <a:xfrm>
              <a:off x="1380001" y="4605978"/>
              <a:ext cx="3954135" cy="12059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100" b="1" spc="75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感谢您购买小小草小草的作品：</a:t>
              </a:r>
              <a:r>
                <a:rPr lang="zh-CN" altLang="en-US" sz="1100" spc="75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lang="zh-CN" altLang="en-US" sz="1100" b="1" spc="75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文档底部的教程。</a:t>
              </a:r>
              <a:endParaRPr lang="en-US" altLang="zh-CN" sz="1100" spc="75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815" name="Rectangle 37@|1FFC:16777215|FBC:16777215|LFC:16777215|LBC:16777215"/>
            <p:cNvSpPr>
              <a:spLocks noChangeArrowheads="1"/>
            </p:cNvSpPr>
            <p:nvPr/>
          </p:nvSpPr>
          <p:spPr bwMode="auto">
            <a:xfrm>
              <a:off x="1405098" y="4014553"/>
              <a:ext cx="2787310" cy="430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500" b="1" dirty="0">
                  <a:solidFill>
                    <a:srgbClr val="FFFFFF"/>
                  </a:solidFill>
                  <a:latin typeface="微软雅黑" pitchFamily="34" charset="-122"/>
                </a:rPr>
                <a:t>点击此处添加标题</a:t>
              </a:r>
              <a:endParaRPr lang="zh-CN" altLang="en-US" sz="1500" b="1" dirty="0">
                <a:solidFill>
                  <a:srgbClr val="FFFFFF"/>
                </a:solidFill>
              </a:endParaRPr>
            </a:p>
          </p:txBody>
        </p:sp>
        <p:sp>
          <p:nvSpPr>
            <p:cNvPr id="41" name="Rectangle 40@|1FFC:3289814|FBC:16777215|LFC:16777215|LBC:16777215"/>
            <p:cNvSpPr/>
            <p:nvPr/>
          </p:nvSpPr>
          <p:spPr>
            <a:xfrm>
              <a:off x="803786" y="3976022"/>
              <a:ext cx="500022" cy="483971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3817" name="Rectangle 41@|1FFC:16777215|FBC:16777215|LFC:16777215|LBC:16777215"/>
            <p:cNvSpPr>
              <a:spLocks noChangeArrowheads="1"/>
            </p:cNvSpPr>
            <p:nvPr/>
          </p:nvSpPr>
          <p:spPr bwMode="auto">
            <a:xfrm>
              <a:off x="835519" y="3993076"/>
              <a:ext cx="436243" cy="492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b="1" dirty="0">
                  <a:solidFill>
                    <a:srgbClr val="FFFFFF"/>
                  </a:solidFill>
                  <a:latin typeface="微软雅黑" pitchFamily="34" charset="-122"/>
                </a:rPr>
                <a:t>3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5016104" y="1347615"/>
            <a:ext cx="3342084" cy="1343013"/>
            <a:chOff x="6688049" y="1959667"/>
            <a:chExt cx="4456377" cy="1788425"/>
          </a:xfrm>
        </p:grpSpPr>
        <p:sp>
          <p:nvSpPr>
            <p:cNvPr id="30" name="Rounded Rectangle 9@|1FFC:7355919|FBC:16777215|LFC:16777215|LBC:16777215"/>
            <p:cNvSpPr/>
            <p:nvPr/>
          </p:nvSpPr>
          <p:spPr>
            <a:xfrm>
              <a:off x="6937301" y="1959667"/>
              <a:ext cx="4154735" cy="483577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1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3" name="Rectangle 32@|1FFC:16777215|FBC:16777215|LFC:16777215|LBC:16777215"/>
            <p:cNvSpPr/>
            <p:nvPr/>
          </p:nvSpPr>
          <p:spPr>
            <a:xfrm>
              <a:off x="7189729" y="2543130"/>
              <a:ext cx="3954697" cy="12049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100" b="1" spc="75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感谢您购买小小草小草的作品：</a:t>
              </a:r>
              <a:r>
                <a:rPr lang="zh-CN" altLang="en-US" sz="1100" spc="75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lang="zh-CN" altLang="en-US" sz="1100" b="1" spc="75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文档底部的教程。</a:t>
              </a:r>
              <a:endParaRPr lang="en-US" altLang="zh-CN" sz="1100" spc="75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810" name="Rectangle 36@|1FFC:16777215|FBC:16777215|LFC:16777215|LBC:16777215"/>
            <p:cNvSpPr>
              <a:spLocks noChangeArrowheads="1"/>
            </p:cNvSpPr>
            <p:nvPr/>
          </p:nvSpPr>
          <p:spPr bwMode="auto">
            <a:xfrm>
              <a:off x="7202688" y="2017025"/>
              <a:ext cx="2787310" cy="430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500" b="1" dirty="0">
                  <a:solidFill>
                    <a:srgbClr val="FFFFFF"/>
                  </a:solidFill>
                  <a:latin typeface="微软雅黑" pitchFamily="34" charset="-122"/>
                </a:rPr>
                <a:t>点击此处添加标题</a:t>
              </a:r>
              <a:endParaRPr lang="zh-CN" altLang="en-US" sz="1500" b="1" dirty="0">
                <a:solidFill>
                  <a:srgbClr val="FFFFFF"/>
                </a:solidFill>
              </a:endParaRPr>
            </a:p>
          </p:txBody>
        </p:sp>
        <p:sp>
          <p:nvSpPr>
            <p:cNvPr id="43" name="Rectangle 42@|1FFC:3289814|FBC:16777215|LFC:16777215|LBC:16777215"/>
            <p:cNvSpPr/>
            <p:nvPr/>
          </p:nvSpPr>
          <p:spPr>
            <a:xfrm>
              <a:off x="6688049" y="1959667"/>
              <a:ext cx="500092" cy="48357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3812" name="Rectangle 43@|1FFC:16777215|FBC:16777215|LFC:16777215|LBC:16777215"/>
            <p:cNvSpPr>
              <a:spLocks noChangeArrowheads="1"/>
            </p:cNvSpPr>
            <p:nvPr/>
          </p:nvSpPr>
          <p:spPr bwMode="auto">
            <a:xfrm>
              <a:off x="6719782" y="1976721"/>
              <a:ext cx="436243" cy="491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b="1" dirty="0">
                  <a:solidFill>
                    <a:srgbClr val="FFFFFF"/>
                  </a:solidFill>
                  <a:latin typeface="微软雅黑" pitchFamily="34" charset="-122"/>
                </a:rPr>
                <a:t>2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016104" y="2860899"/>
            <a:ext cx="3313509" cy="1377541"/>
            <a:chOff x="6688049" y="3976022"/>
            <a:chExt cx="4418277" cy="1835902"/>
          </a:xfrm>
        </p:grpSpPr>
        <p:sp>
          <p:nvSpPr>
            <p:cNvPr id="31" name="Rounded Rectangle 11@|1FFC:7355919|FBC:16777215|LFC:16777215|LBC:16777215"/>
            <p:cNvSpPr/>
            <p:nvPr/>
          </p:nvSpPr>
          <p:spPr>
            <a:xfrm>
              <a:off x="6937301" y="3976022"/>
              <a:ext cx="4154737" cy="483971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100" i="1" dirty="0">
                <a:solidFill>
                  <a:prstClr val="white"/>
                </a:solidFill>
                <a:latin typeface="PT Sans" pitchFamily="34" charset="-52"/>
              </a:endParaRPr>
            </a:p>
          </p:txBody>
        </p:sp>
        <p:sp>
          <p:nvSpPr>
            <p:cNvPr id="35" name="Rectangle 34@|1FFC:16777215|FBC:16777215|LFC:16777215|LBC:16777215"/>
            <p:cNvSpPr/>
            <p:nvPr/>
          </p:nvSpPr>
          <p:spPr>
            <a:xfrm>
              <a:off x="7151627" y="4605978"/>
              <a:ext cx="3954699" cy="12059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100" b="1" spc="75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感谢您购买小小草小草的作品：</a:t>
              </a:r>
              <a:r>
                <a:rPr lang="zh-CN" altLang="en-US" sz="1100" spc="75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作品内所有图片和文字仅供参考使用，所有带网格的形状是为了给图片占位的，具体替换的方法请参考</a:t>
              </a:r>
              <a:r>
                <a:rPr lang="zh-CN" altLang="en-US" sz="1100" b="1" spc="75" dirty="0">
                  <a:solidFill>
                    <a:prstClr val="black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文档底部的教程。</a:t>
              </a:r>
              <a:endParaRPr lang="en-US" altLang="zh-CN" sz="1100" spc="75" dirty="0">
                <a:solidFill>
                  <a:prstClr val="black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805" name="Rectangle 38@|1FFC:16777215|FBC:16777215|LFC:16777215|LBC:16777215"/>
            <p:cNvSpPr>
              <a:spLocks noChangeArrowheads="1"/>
            </p:cNvSpPr>
            <p:nvPr/>
          </p:nvSpPr>
          <p:spPr bwMode="auto">
            <a:xfrm>
              <a:off x="7202687" y="4014553"/>
              <a:ext cx="2787310" cy="430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500" b="1" dirty="0">
                  <a:solidFill>
                    <a:srgbClr val="FFFFFF"/>
                  </a:solidFill>
                  <a:latin typeface="微软雅黑" pitchFamily="34" charset="-122"/>
                </a:rPr>
                <a:t>点击此处添加标题</a:t>
              </a:r>
              <a:endParaRPr lang="zh-CN" altLang="en-US" sz="1500" b="1" dirty="0">
                <a:solidFill>
                  <a:srgbClr val="FFFFFF"/>
                </a:solidFill>
              </a:endParaRPr>
            </a:p>
          </p:txBody>
        </p:sp>
        <p:sp>
          <p:nvSpPr>
            <p:cNvPr id="45" name="Rectangle 44@|1FFC:3289814|FBC:16777215|LFC:16777215|LBC:16777215"/>
            <p:cNvSpPr/>
            <p:nvPr/>
          </p:nvSpPr>
          <p:spPr>
            <a:xfrm>
              <a:off x="6688049" y="3976022"/>
              <a:ext cx="500092" cy="483971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3807" name="Rectangle 45@|1FFC:16777215|FBC:16777215|LFC:16777215|LBC:16777215"/>
            <p:cNvSpPr>
              <a:spLocks noChangeArrowheads="1"/>
            </p:cNvSpPr>
            <p:nvPr/>
          </p:nvSpPr>
          <p:spPr bwMode="auto">
            <a:xfrm>
              <a:off x="6767990" y="3993076"/>
              <a:ext cx="388035" cy="492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b="1" dirty="0">
                  <a:solidFill>
                    <a:srgbClr val="FFFFFF"/>
                  </a:solidFill>
                  <a:latin typeface="微软雅黑" pitchFamily="34" charset="-122"/>
                </a:rPr>
                <a:t>4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rot="10240461" flipV="1">
            <a:off x="8189962" y="3558270"/>
            <a:ext cx="1384797" cy="210716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rot="7881882" flipV="1">
            <a:off x="8187438" y="4198311"/>
            <a:ext cx="1024090" cy="1558301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73685" y="228600"/>
            <a:ext cx="301561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sym typeface="+mn-ea"/>
              </a:rPr>
              <a:t>单击添加标题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-3175" y="236220"/>
            <a:ext cx="119380" cy="4730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37795" y="236220"/>
            <a:ext cx="97790" cy="4730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13147" y="1599010"/>
            <a:ext cx="2108597" cy="2402116"/>
            <a:chOff x="550289" y="2132744"/>
            <a:chExt cx="2811934" cy="3202162"/>
          </a:xfrm>
        </p:grpSpPr>
        <p:sp>
          <p:nvSpPr>
            <p:cNvPr id="4" name="Freeform 50"/>
            <p:cNvSpPr/>
            <p:nvPr/>
          </p:nvSpPr>
          <p:spPr>
            <a:xfrm>
              <a:off x="1064725" y="2132744"/>
              <a:ext cx="2073623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46" lvl="1" indent="-171446" defTabSz="80008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48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48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32"/>
            <p:cNvSpPr>
              <a:spLocks noChangeAspect="1"/>
            </p:cNvSpPr>
            <p:nvPr/>
          </p:nvSpPr>
          <p:spPr>
            <a:xfrm>
              <a:off x="550289" y="2524775"/>
              <a:ext cx="1027284" cy="1028489"/>
            </a:xfrm>
            <a:prstGeom prst="ellipse">
              <a:avLst/>
            </a:prstGeom>
            <a:solidFill>
              <a:srgbClr val="92D0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>
                <a:defRPr/>
              </a:pPr>
              <a:endParaRPr lang="en-US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33"/>
            <p:cNvSpPr>
              <a:spLocks noChangeAspect="1"/>
            </p:cNvSpPr>
            <p:nvPr/>
          </p:nvSpPr>
          <p:spPr>
            <a:xfrm>
              <a:off x="669372" y="2643813"/>
              <a:ext cx="789120" cy="79200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>
                <a:defRPr/>
              </a:pPr>
              <a:r>
                <a:rPr lang="en-US" sz="1600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1710946" y="2872367"/>
              <a:ext cx="85421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15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3"/>
            <p:cNvSpPr txBox="1"/>
            <p:nvPr/>
          </p:nvSpPr>
          <p:spPr>
            <a:xfrm>
              <a:off x="1064725" y="4248446"/>
              <a:ext cx="229749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15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1064725" y="4657937"/>
              <a:ext cx="2113317" cy="67696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1100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537223" y="1599010"/>
            <a:ext cx="2068115" cy="2417594"/>
            <a:chOff x="3383713" y="2132744"/>
            <a:chExt cx="2756392" cy="3222672"/>
          </a:xfrm>
        </p:grpSpPr>
        <p:sp>
          <p:nvSpPr>
            <p:cNvPr id="7" name="Freeform 50"/>
            <p:cNvSpPr/>
            <p:nvPr/>
          </p:nvSpPr>
          <p:spPr>
            <a:xfrm>
              <a:off x="3897859" y="2132744"/>
              <a:ext cx="2074038" cy="181406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46" lvl="1" indent="-171446" defTabSz="80008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48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48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32"/>
            <p:cNvSpPr>
              <a:spLocks noChangeAspect="1"/>
            </p:cNvSpPr>
            <p:nvPr/>
          </p:nvSpPr>
          <p:spPr>
            <a:xfrm>
              <a:off x="3383713" y="2524760"/>
              <a:ext cx="1026704" cy="1028449"/>
            </a:xfrm>
            <a:prstGeom prst="ellipse">
              <a:avLst/>
            </a:prstGeom>
            <a:solidFill>
              <a:srgbClr val="92D0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>
                <a:defRPr/>
              </a:pPr>
              <a:endParaRPr lang="en-US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33"/>
            <p:cNvSpPr>
              <a:spLocks noChangeAspect="1"/>
            </p:cNvSpPr>
            <p:nvPr/>
          </p:nvSpPr>
          <p:spPr>
            <a:xfrm>
              <a:off x="3502728" y="2643794"/>
              <a:ext cx="790261" cy="79196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>
                <a:defRPr/>
              </a:pPr>
              <a:r>
                <a:rPr lang="en-US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3842318" y="4248365"/>
              <a:ext cx="2297787" cy="30790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15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3840732" y="4678473"/>
              <a:ext cx="2115297" cy="67694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1100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4583386" y="2872338"/>
              <a:ext cx="855322" cy="30790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15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4708922" y="1599010"/>
            <a:ext cx="2108597" cy="2402116"/>
            <a:chOff x="6277804" y="2132744"/>
            <a:chExt cx="2811933" cy="3202162"/>
          </a:xfrm>
        </p:grpSpPr>
        <p:sp>
          <p:nvSpPr>
            <p:cNvPr id="10" name="Freeform 50"/>
            <p:cNvSpPr/>
            <p:nvPr/>
          </p:nvSpPr>
          <p:spPr>
            <a:xfrm>
              <a:off x="6792240" y="2132744"/>
              <a:ext cx="2073622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46" lvl="1" indent="-171446" defTabSz="80008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48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48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32"/>
            <p:cNvSpPr>
              <a:spLocks noChangeAspect="1"/>
            </p:cNvSpPr>
            <p:nvPr/>
          </p:nvSpPr>
          <p:spPr>
            <a:xfrm>
              <a:off x="6277804" y="2524775"/>
              <a:ext cx="1027284" cy="1028489"/>
            </a:xfrm>
            <a:prstGeom prst="ellipse">
              <a:avLst/>
            </a:prstGeom>
            <a:solidFill>
              <a:srgbClr val="92D0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>
                <a:defRPr/>
              </a:pPr>
              <a:endParaRPr lang="en-US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33"/>
            <p:cNvSpPr>
              <a:spLocks noChangeAspect="1"/>
            </p:cNvSpPr>
            <p:nvPr/>
          </p:nvSpPr>
          <p:spPr>
            <a:xfrm>
              <a:off x="6396886" y="2643814"/>
              <a:ext cx="789120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>
                <a:defRPr/>
              </a:pPr>
              <a:r>
                <a:rPr lang="en-US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6792240" y="4248446"/>
              <a:ext cx="2297497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15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13"/>
            <p:cNvSpPr txBox="1"/>
            <p:nvPr/>
          </p:nvSpPr>
          <p:spPr>
            <a:xfrm>
              <a:off x="6808118" y="4657937"/>
              <a:ext cx="2114904" cy="67696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1100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7438460" y="2872367"/>
              <a:ext cx="85421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15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6832997" y="1599010"/>
            <a:ext cx="2080022" cy="2402116"/>
            <a:chOff x="9111228" y="2132744"/>
            <a:chExt cx="2772100" cy="3202162"/>
          </a:xfrm>
        </p:grpSpPr>
        <p:sp>
          <p:nvSpPr>
            <p:cNvPr id="13" name="Freeform 50"/>
            <p:cNvSpPr/>
            <p:nvPr/>
          </p:nvSpPr>
          <p:spPr>
            <a:xfrm>
              <a:off x="9625344" y="2132744"/>
              <a:ext cx="2073918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46" lvl="1" indent="-171446" defTabSz="80008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48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48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32"/>
            <p:cNvSpPr>
              <a:spLocks noChangeAspect="1"/>
            </p:cNvSpPr>
            <p:nvPr/>
          </p:nvSpPr>
          <p:spPr>
            <a:xfrm>
              <a:off x="9111228" y="2524775"/>
              <a:ext cx="1026645" cy="1028489"/>
            </a:xfrm>
            <a:prstGeom prst="ellipse">
              <a:avLst/>
            </a:prstGeom>
            <a:solidFill>
              <a:srgbClr val="92D0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>
                <a:defRPr/>
              </a:pPr>
              <a:endParaRPr lang="en-US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33"/>
            <p:cNvSpPr>
              <a:spLocks noChangeAspect="1"/>
            </p:cNvSpPr>
            <p:nvPr/>
          </p:nvSpPr>
          <p:spPr>
            <a:xfrm>
              <a:off x="9230236" y="2643814"/>
              <a:ext cx="790215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031600">
                <a:defRPr/>
              </a:pPr>
              <a:r>
                <a:rPr lang="en-US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9585674" y="4248446"/>
              <a:ext cx="2297654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1500" b="1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5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9585675" y="4657937"/>
              <a:ext cx="2113588" cy="67696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1100" dirty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1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10366369" y="2872367"/>
              <a:ext cx="853686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1500" b="1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15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rot="10240461" flipV="1">
            <a:off x="8189962" y="3558270"/>
            <a:ext cx="1384797" cy="210716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 rot="7881882" flipV="1">
            <a:off x="8187438" y="4198311"/>
            <a:ext cx="1024090" cy="1558301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273685" y="228600"/>
            <a:ext cx="3015615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sym typeface="+mn-ea"/>
              </a:rPr>
              <a:t>单击添加标题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-3175" y="236220"/>
            <a:ext cx="119380" cy="4730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37795" y="236220"/>
            <a:ext cx="97790" cy="4730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自定义 12">
      <a:dk1>
        <a:srgbClr val="000000"/>
      </a:dk1>
      <a:lt1>
        <a:srgbClr val="FFFFFF"/>
      </a:lt1>
      <a:dk2>
        <a:srgbClr val="009E47"/>
      </a:dk2>
      <a:lt2>
        <a:srgbClr val="A0A0A0"/>
      </a:lt2>
      <a:accent1>
        <a:srgbClr val="B5B5B5"/>
      </a:accent1>
      <a:accent2>
        <a:srgbClr val="B5B5B5"/>
      </a:accent2>
      <a:accent3>
        <a:srgbClr val="B5B5B5"/>
      </a:accent3>
      <a:accent4>
        <a:srgbClr val="B5B5B5"/>
      </a:accent4>
      <a:accent5>
        <a:srgbClr val="B5B5B5"/>
      </a:accent5>
      <a:accent6>
        <a:srgbClr val="B5B5B5"/>
      </a:accent6>
      <a:hlink>
        <a:srgbClr val="0000FF"/>
      </a:hlink>
      <a:folHlink>
        <a:srgbClr val="800080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</TotalTime>
  <Words>781</Words>
  <Application>Microsoft Office PowerPoint</Application>
  <PresentationFormat>全屏显示(16:9)</PresentationFormat>
  <Paragraphs>115</Paragraphs>
  <Slides>17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微软雅黑</vt:lpstr>
      <vt:lpstr>Arial</vt:lpstr>
      <vt:lpstr>Calibri</vt:lpstr>
      <vt:lpstr>PT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矢量卡通绿叶花篮小清新通用商务工作汇报ppt模板</dc:title>
  <dc:creator>铁头功</dc:creator>
  <cp:keywords>www.51pptmoban.com</cp:keywords>
  <dc:description>www.51pptmoban.com</dc:description>
  <cp:lastModifiedBy>51pptmoban .com</cp:lastModifiedBy>
  <cp:revision>198</cp:revision>
  <dcterms:created xsi:type="dcterms:W3CDTF">2014-12-16T06:14:24Z</dcterms:created>
  <dcterms:modified xsi:type="dcterms:W3CDTF">2023-11-05T09:02:41Z</dcterms:modified>
</cp:coreProperties>
</file>