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12" r:id="rId1"/>
  </p:sldMasterIdLst>
  <p:notesMasterIdLst>
    <p:notesMasterId r:id="rId29"/>
  </p:notesMasterIdLst>
  <p:sldIdLst>
    <p:sldId id="3095" r:id="rId2"/>
    <p:sldId id="3130" r:id="rId3"/>
    <p:sldId id="3096" r:id="rId4"/>
    <p:sldId id="3104" r:id="rId5"/>
    <p:sldId id="3099" r:id="rId6"/>
    <p:sldId id="3124" r:id="rId7"/>
    <p:sldId id="3115" r:id="rId8"/>
    <p:sldId id="3117" r:id="rId9"/>
    <p:sldId id="3126" r:id="rId10"/>
    <p:sldId id="3105" r:id="rId11"/>
    <p:sldId id="3103" r:id="rId12"/>
    <p:sldId id="3125" r:id="rId13"/>
    <p:sldId id="3106" r:id="rId14"/>
    <p:sldId id="3108" r:id="rId15"/>
    <p:sldId id="3127" r:id="rId16"/>
    <p:sldId id="3100" r:id="rId17"/>
    <p:sldId id="3122" r:id="rId18"/>
    <p:sldId id="3109" r:id="rId19"/>
    <p:sldId id="3107" r:id="rId20"/>
    <p:sldId id="3102" r:id="rId21"/>
    <p:sldId id="3128" r:id="rId22"/>
    <p:sldId id="3098" r:id="rId23"/>
    <p:sldId id="3116" r:id="rId24"/>
    <p:sldId id="3123" r:id="rId25"/>
    <p:sldId id="3110" r:id="rId26"/>
    <p:sldId id="3131" r:id="rId27"/>
    <p:sldId id="3132" r:id="rId28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B13B"/>
    <a:srgbClr val="009882"/>
    <a:srgbClr val="08652F"/>
    <a:srgbClr val="CE3184"/>
    <a:srgbClr val="87AE1F"/>
    <a:srgbClr val="02B8CD"/>
    <a:srgbClr val="2E7438"/>
    <a:srgbClr val="063A3C"/>
    <a:srgbClr val="0E1F0D"/>
    <a:srgbClr val="2664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62" autoAdjust="0"/>
    <p:restoredTop sz="92986" autoAdjust="0"/>
  </p:normalViewPr>
  <p:slideViewPr>
    <p:cSldViewPr>
      <p:cViewPr varScale="1">
        <p:scale>
          <a:sx n="70" d="100"/>
          <a:sy n="70" d="100"/>
        </p:scale>
        <p:origin x="768" y="78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22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727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799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691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5066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1494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425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1854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244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2675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415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13110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1345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5739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320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5769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7513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122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959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682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CC93303C-3497-4F76-9803-500ECC048CC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2691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12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700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0949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621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40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/>
          </p:cNvSpPr>
          <p:nvPr>
            <p:ph type="sldNum" sz="quarter" idx="10"/>
          </p:nvPr>
        </p:nvSpPr>
        <p:spPr>
          <a:xfrm>
            <a:off x="6321382" y="6685178"/>
            <a:ext cx="215149" cy="21430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3BAEDD0-D4DF-4379-B325-DEA81F77D7DA}" type="slidenum">
              <a:rPr lang="es-ES" altLang="zh-CN"/>
              <a:pPr/>
              <a:t>‹#›</a:t>
            </a:fld>
            <a:endParaRPr lang="es-ES" altLang="zh-CN" sz="1055" b="0"/>
          </a:p>
        </p:txBody>
      </p:sp>
    </p:spTree>
    <p:extLst>
      <p:ext uri="{BB962C8B-B14F-4D97-AF65-F5344CB8AC3E}">
        <p14:creationId xmlns:p14="http://schemas.microsoft.com/office/powerpoint/2010/main" val="3607897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255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4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99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4793916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9239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C3CEF-B625-4558-9E75-934060632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95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80" r:id="rId2"/>
    <p:sldLayoutId id="2147484081" r:id="rId3"/>
    <p:sldLayoutId id="2147484083" r:id="rId4"/>
    <p:sldLayoutId id="2147484084" r:id="rId5"/>
    <p:sldLayoutId id="2147484085" r:id="rId6"/>
    <p:sldLayoutId id="2147484086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727" y="447973"/>
            <a:ext cx="2858598" cy="788465"/>
          </a:xfrm>
          <a:prstGeom prst="rect">
            <a:avLst/>
          </a:prstGeom>
        </p:spPr>
      </p:pic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740743" y="3799340"/>
            <a:ext cx="47525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rgbClr val="08652F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rgbClr val="08652F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rgbClr val="08652F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740743" y="4348445"/>
            <a:ext cx="5096709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00" cap="all" dirty="0">
                <a:solidFill>
                  <a:srgbClr val="08652F"/>
                </a:solidFill>
                <a:cs typeface="Arial" panose="020B0604020202020204" pitchFamily="34" charset="0"/>
              </a:rPr>
              <a:t>| is suitable for the reporting on activities report | bio | work summary report, etc. | | meeting</a:t>
            </a:r>
            <a:endParaRPr lang="zh-CN" altLang="en-US" sz="700" cap="all" dirty="0">
              <a:solidFill>
                <a:srgbClr val="08652F"/>
              </a:solidFill>
              <a:cs typeface="Arial" panose="020B0604020202020204" pitchFamily="34" charset="0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740743" y="2968253"/>
            <a:ext cx="7021794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5400" b="1" cap="all" dirty="0" smtClean="0">
                <a:solidFill>
                  <a:srgbClr val="0865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农业银行</a:t>
            </a:r>
            <a:r>
              <a:rPr lang="zh-CN" altLang="en-US" sz="5400" b="1" cap="all" dirty="0">
                <a:solidFill>
                  <a:srgbClr val="0865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工作汇报</a:t>
            </a:r>
            <a:r>
              <a:rPr lang="en-US" altLang="zh-CN" sz="5400" b="1" cap="all" dirty="0">
                <a:solidFill>
                  <a:srgbClr val="0865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endParaRPr lang="zh-CN" altLang="en-US" sz="5400" b="1" cap="all" dirty="0">
              <a:solidFill>
                <a:srgbClr val="0865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24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20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6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7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2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8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3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3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17" grpId="0"/>
          <p:bldP spid="17" grpId="1"/>
          <p:bldP spid="18" grpId="0"/>
          <p:bldP spid="18" grpId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20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2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8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3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3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17" grpId="0"/>
          <p:bldP spid="17" grpId="1"/>
          <p:bldP spid="18" grpId="0"/>
          <p:bldP spid="18" grpId="1"/>
          <p:bldP spid="2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AutoShape 1"/>
          <p:cNvSpPr>
            <a:spLocks/>
          </p:cNvSpPr>
          <p:nvPr/>
        </p:nvSpPr>
        <p:spPr bwMode="auto">
          <a:xfrm>
            <a:off x="6321388" y="6685178"/>
            <a:ext cx="215138" cy="2143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fld id="{BB993DD3-CB1B-4526-91C9-8918C06A144A}" type="slidenum">
              <a:rPr lang="es-ES" altLang="zh-CN" sz="1055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pPr eaLnBrk="1">
                <a:lnSpc>
                  <a:spcPct val="120000"/>
                </a:lnSpc>
              </a:pPr>
              <a:t>10</a:t>
            </a:fld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1" name="AutoShape 5"/>
          <p:cNvSpPr>
            <a:spLocks/>
          </p:cNvSpPr>
          <p:nvPr/>
        </p:nvSpPr>
        <p:spPr bwMode="auto">
          <a:xfrm>
            <a:off x="6399239" y="2236764"/>
            <a:ext cx="1940426" cy="198060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899"/>
                </a:cubicBezTo>
                <a:cubicBezTo>
                  <a:pt x="21600" y="18899"/>
                  <a:pt x="21600" y="18899"/>
                  <a:pt x="21600" y="18899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899"/>
                  <a:pt x="11144" y="18899"/>
                  <a:pt x="11144" y="18899"/>
                </a:cubicBezTo>
                <a:cubicBezTo>
                  <a:pt x="13327" y="18899"/>
                  <a:pt x="13327" y="18899"/>
                  <a:pt x="13327" y="18899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8" tIns="24108" rIns="24108" bIns="24108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2" name="AutoShape 6"/>
          <p:cNvSpPr>
            <a:spLocks/>
          </p:cNvSpPr>
          <p:nvPr/>
        </p:nvSpPr>
        <p:spPr bwMode="auto">
          <a:xfrm>
            <a:off x="4662231" y="2025812"/>
            <a:ext cx="1985630" cy="195047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599"/>
                </a:cubicBezTo>
                <a:cubicBezTo>
                  <a:pt x="5890" y="21599"/>
                  <a:pt x="5890" y="21599"/>
                  <a:pt x="5890" y="21599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8" tIns="24108" rIns="24108" bIns="24108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3" name="AutoShape 7"/>
          <p:cNvSpPr>
            <a:spLocks/>
          </p:cNvSpPr>
          <p:nvPr/>
        </p:nvSpPr>
        <p:spPr bwMode="auto">
          <a:xfrm>
            <a:off x="4455464" y="3732684"/>
            <a:ext cx="1943775" cy="19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599" y="21599"/>
                </a:cubicBezTo>
                <a:cubicBezTo>
                  <a:pt x="21599" y="15509"/>
                  <a:pt x="21599" y="15509"/>
                  <a:pt x="21599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4108" tIns="24108" rIns="24108" bIns="24108"/>
          <a:lstStyle/>
          <a:p>
            <a:pPr defTabSz="482163">
              <a:lnSpc>
                <a:spcPct val="120000"/>
              </a:lnSpc>
              <a:defRPr/>
            </a:pPr>
            <a:endParaRPr lang="es-ES" sz="949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29704" name="AutoShape 8"/>
          <p:cNvSpPr>
            <a:spLocks/>
          </p:cNvSpPr>
          <p:nvPr/>
        </p:nvSpPr>
        <p:spPr bwMode="auto">
          <a:xfrm>
            <a:off x="6151454" y="4067529"/>
            <a:ext cx="1981445" cy="18274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00" y="19403"/>
                </a:moveTo>
                <a:cubicBezTo>
                  <a:pt x="12768" y="19403"/>
                  <a:pt x="21037" y="10861"/>
                  <a:pt x="21599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4" y="7200"/>
                  <a:pt x="9562" y="12813"/>
                  <a:pt x="2812" y="12813"/>
                </a:cubicBezTo>
                <a:cubicBezTo>
                  <a:pt x="2756" y="12813"/>
                  <a:pt x="2756" y="12813"/>
                  <a:pt x="2700" y="12813"/>
                </a:cubicBezTo>
                <a:cubicBezTo>
                  <a:pt x="2700" y="10494"/>
                  <a:pt x="2700" y="10494"/>
                  <a:pt x="2700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700" y="21600"/>
                  <a:pt x="2700" y="21600"/>
                  <a:pt x="2700" y="21600"/>
                </a:cubicBezTo>
                <a:lnTo>
                  <a:pt x="2700" y="194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4108" tIns="24108" rIns="24108" bIns="24108"/>
          <a:lstStyle/>
          <a:p>
            <a:pPr defTabSz="482163">
              <a:lnSpc>
                <a:spcPct val="120000"/>
              </a:lnSpc>
              <a:defRPr/>
            </a:pPr>
            <a:endParaRPr lang="es-ES" sz="949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29705" name="AutoShape 9"/>
          <p:cNvSpPr>
            <a:spLocks/>
          </p:cNvSpPr>
          <p:nvPr/>
        </p:nvSpPr>
        <p:spPr bwMode="auto">
          <a:xfrm>
            <a:off x="8288601" y="2348937"/>
            <a:ext cx="835438" cy="96435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687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6" name="AutoShape 10"/>
          <p:cNvSpPr>
            <a:spLocks/>
          </p:cNvSpPr>
          <p:nvPr/>
        </p:nvSpPr>
        <p:spPr bwMode="auto">
          <a:xfrm>
            <a:off x="8498716" y="2633555"/>
            <a:ext cx="415208" cy="395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637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7" name="AutoShape 11"/>
          <p:cNvSpPr>
            <a:spLocks/>
          </p:cNvSpPr>
          <p:nvPr/>
        </p:nvSpPr>
        <p:spPr bwMode="auto">
          <a:xfrm>
            <a:off x="3665231" y="2348937"/>
            <a:ext cx="835438" cy="96435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687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8" name="AutoShape 12"/>
          <p:cNvSpPr>
            <a:spLocks/>
          </p:cNvSpPr>
          <p:nvPr/>
        </p:nvSpPr>
        <p:spPr bwMode="auto">
          <a:xfrm>
            <a:off x="3887903" y="2633555"/>
            <a:ext cx="390094" cy="395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637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9" name="AutoShape 13"/>
          <p:cNvSpPr>
            <a:spLocks/>
          </p:cNvSpPr>
          <p:nvPr/>
        </p:nvSpPr>
        <p:spPr bwMode="auto">
          <a:xfrm>
            <a:off x="8288601" y="4729266"/>
            <a:ext cx="835438" cy="9651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1687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29710" name="AutoShape 14"/>
          <p:cNvSpPr>
            <a:spLocks/>
          </p:cNvSpPr>
          <p:nvPr/>
        </p:nvSpPr>
        <p:spPr bwMode="auto">
          <a:xfrm>
            <a:off x="8390061" y="5014721"/>
            <a:ext cx="632518" cy="3942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637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1" name="AutoShape 15"/>
          <p:cNvSpPr>
            <a:spLocks/>
          </p:cNvSpPr>
          <p:nvPr/>
        </p:nvSpPr>
        <p:spPr bwMode="auto">
          <a:xfrm>
            <a:off x="3665231" y="4729266"/>
            <a:ext cx="835438" cy="9651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687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2" name="AutoShape 16"/>
          <p:cNvSpPr>
            <a:spLocks/>
          </p:cNvSpPr>
          <p:nvPr/>
        </p:nvSpPr>
        <p:spPr bwMode="auto">
          <a:xfrm>
            <a:off x="3887903" y="5014721"/>
            <a:ext cx="390094" cy="3942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637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3" name="AutoShape 17"/>
          <p:cNvSpPr>
            <a:spLocks/>
          </p:cNvSpPr>
          <p:nvPr/>
        </p:nvSpPr>
        <p:spPr bwMode="auto">
          <a:xfrm>
            <a:off x="9278906" y="2466226"/>
            <a:ext cx="1902997" cy="7297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4" name="AutoShape 18"/>
          <p:cNvSpPr>
            <a:spLocks/>
          </p:cNvSpPr>
          <p:nvPr/>
        </p:nvSpPr>
        <p:spPr bwMode="auto">
          <a:xfrm>
            <a:off x="9278906" y="4846974"/>
            <a:ext cx="1902997" cy="7297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5" name="AutoShape 19"/>
          <p:cNvSpPr>
            <a:spLocks/>
          </p:cNvSpPr>
          <p:nvPr/>
        </p:nvSpPr>
        <p:spPr bwMode="auto">
          <a:xfrm>
            <a:off x="1630211" y="2444869"/>
            <a:ext cx="1874294" cy="7724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6" name="AutoShape 20"/>
          <p:cNvSpPr>
            <a:spLocks/>
          </p:cNvSpPr>
          <p:nvPr/>
        </p:nvSpPr>
        <p:spPr bwMode="auto">
          <a:xfrm>
            <a:off x="1630211" y="4919758"/>
            <a:ext cx="1874294" cy="5842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717" name="Group 21"/>
          <p:cNvGrpSpPr>
            <a:grpSpLocks/>
          </p:cNvGrpSpPr>
          <p:nvPr/>
        </p:nvGrpSpPr>
        <p:grpSpPr bwMode="auto">
          <a:xfrm>
            <a:off x="5680160" y="3282318"/>
            <a:ext cx="1421417" cy="1418068"/>
            <a:chOff x="0" y="0"/>
            <a:chExt cx="2694538" cy="2689032"/>
          </a:xfrm>
        </p:grpSpPr>
        <p:sp>
          <p:nvSpPr>
            <p:cNvPr id="29718" name="AutoShape 22"/>
            <p:cNvSpPr>
              <a:spLocks/>
            </p:cNvSpPr>
            <p:nvPr/>
          </p:nvSpPr>
          <p:spPr bwMode="auto">
            <a:xfrm>
              <a:off x="0" y="0"/>
              <a:ext cx="2689777" cy="2689032"/>
            </a:xfrm>
            <a:custGeom>
              <a:avLst/>
              <a:gdLst>
                <a:gd name="T0" fmla="*/ 1344820 w 19679"/>
                <a:gd name="T1" fmla="*/ 1475763 h 19679"/>
                <a:gd name="T2" fmla="*/ 1344820 w 19679"/>
                <a:gd name="T3" fmla="*/ 1475763 h 19679"/>
                <a:gd name="T4" fmla="*/ 1344820 w 19679"/>
                <a:gd name="T5" fmla="*/ 1475763 h 19679"/>
                <a:gd name="T6" fmla="*/ 1344820 w 19679"/>
                <a:gd name="T7" fmla="*/ 147576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19" name="AutoShape 23"/>
            <p:cNvSpPr>
              <a:spLocks/>
            </p:cNvSpPr>
            <p:nvPr/>
          </p:nvSpPr>
          <p:spPr bwMode="auto">
            <a:xfrm>
              <a:off x="238033" y="231758"/>
              <a:ext cx="2456505" cy="2320758"/>
            </a:xfrm>
            <a:custGeom>
              <a:avLst/>
              <a:gdLst>
                <a:gd name="T0" fmla="*/ 1228253 w 21506"/>
                <a:gd name="T1" fmla="*/ 1160379 h 21600"/>
                <a:gd name="T2" fmla="*/ 1228253 w 21506"/>
                <a:gd name="T3" fmla="*/ 1160379 h 21600"/>
                <a:gd name="T4" fmla="*/ 1228253 w 21506"/>
                <a:gd name="T5" fmla="*/ 1160379 h 21600"/>
                <a:gd name="T6" fmla="*/ 1228253 w 21506"/>
                <a:gd name="T7" fmla="*/ 11603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06" h="21600">
                  <a:moveTo>
                    <a:pt x="15358" y="0"/>
                  </a:moveTo>
                  <a:lnTo>
                    <a:pt x="15183" y="107"/>
                  </a:lnTo>
                  <a:lnTo>
                    <a:pt x="14457" y="1"/>
                  </a:lnTo>
                  <a:lnTo>
                    <a:pt x="13420" y="32"/>
                  </a:lnTo>
                  <a:lnTo>
                    <a:pt x="13421" y="345"/>
                  </a:lnTo>
                  <a:lnTo>
                    <a:pt x="12914" y="387"/>
                  </a:lnTo>
                  <a:lnTo>
                    <a:pt x="12059" y="302"/>
                  </a:lnTo>
                  <a:lnTo>
                    <a:pt x="11793" y="519"/>
                  </a:lnTo>
                  <a:cubicBezTo>
                    <a:pt x="11707" y="564"/>
                    <a:pt x="11616" y="598"/>
                    <a:pt x="11522" y="621"/>
                  </a:cubicBezTo>
                  <a:cubicBezTo>
                    <a:pt x="11378" y="657"/>
                    <a:pt x="11230" y="667"/>
                    <a:pt x="11083" y="650"/>
                  </a:cubicBezTo>
                  <a:lnTo>
                    <a:pt x="10773" y="700"/>
                  </a:lnTo>
                  <a:cubicBezTo>
                    <a:pt x="10738" y="761"/>
                    <a:pt x="10737" y="838"/>
                    <a:pt x="10772" y="900"/>
                  </a:cubicBezTo>
                  <a:cubicBezTo>
                    <a:pt x="10799" y="948"/>
                    <a:pt x="10843" y="980"/>
                    <a:pt x="10894" y="990"/>
                  </a:cubicBezTo>
                  <a:lnTo>
                    <a:pt x="11151" y="905"/>
                  </a:lnTo>
                  <a:lnTo>
                    <a:pt x="11678" y="944"/>
                  </a:lnTo>
                  <a:lnTo>
                    <a:pt x="11968" y="1062"/>
                  </a:lnTo>
                  <a:lnTo>
                    <a:pt x="11809" y="1450"/>
                  </a:lnTo>
                  <a:lnTo>
                    <a:pt x="11642" y="1571"/>
                  </a:lnTo>
                  <a:lnTo>
                    <a:pt x="12127" y="1645"/>
                  </a:lnTo>
                  <a:lnTo>
                    <a:pt x="11988" y="2022"/>
                  </a:lnTo>
                  <a:lnTo>
                    <a:pt x="11506" y="2182"/>
                  </a:lnTo>
                  <a:lnTo>
                    <a:pt x="11695" y="3059"/>
                  </a:lnTo>
                  <a:lnTo>
                    <a:pt x="12105" y="3098"/>
                  </a:lnTo>
                  <a:cubicBezTo>
                    <a:pt x="12162" y="2946"/>
                    <a:pt x="12246" y="2807"/>
                    <a:pt x="12352" y="2689"/>
                  </a:cubicBezTo>
                  <a:cubicBezTo>
                    <a:pt x="12475" y="2554"/>
                    <a:pt x="12623" y="2449"/>
                    <a:pt x="12788" y="2383"/>
                  </a:cubicBezTo>
                  <a:lnTo>
                    <a:pt x="12978" y="2047"/>
                  </a:lnTo>
                  <a:lnTo>
                    <a:pt x="13185" y="2047"/>
                  </a:lnTo>
                  <a:lnTo>
                    <a:pt x="13372" y="2110"/>
                  </a:lnTo>
                  <a:lnTo>
                    <a:pt x="13510" y="1785"/>
                  </a:lnTo>
                  <a:cubicBezTo>
                    <a:pt x="13629" y="1811"/>
                    <a:pt x="13748" y="1830"/>
                    <a:pt x="13869" y="1840"/>
                  </a:cubicBezTo>
                  <a:cubicBezTo>
                    <a:pt x="14010" y="1853"/>
                    <a:pt x="14152" y="1854"/>
                    <a:pt x="14293" y="1844"/>
                  </a:cubicBezTo>
                  <a:lnTo>
                    <a:pt x="14439" y="1530"/>
                  </a:lnTo>
                  <a:lnTo>
                    <a:pt x="14688" y="1459"/>
                  </a:lnTo>
                  <a:cubicBezTo>
                    <a:pt x="14751" y="1390"/>
                    <a:pt x="14817" y="1323"/>
                    <a:pt x="14885" y="1260"/>
                  </a:cubicBezTo>
                  <a:cubicBezTo>
                    <a:pt x="14959" y="1191"/>
                    <a:pt x="15037" y="1127"/>
                    <a:pt x="15117" y="1066"/>
                  </a:cubicBezTo>
                  <a:lnTo>
                    <a:pt x="15126" y="690"/>
                  </a:lnTo>
                  <a:lnTo>
                    <a:pt x="15329" y="346"/>
                  </a:lnTo>
                  <a:lnTo>
                    <a:pt x="15575" y="336"/>
                  </a:lnTo>
                  <a:lnTo>
                    <a:pt x="15625" y="156"/>
                  </a:lnTo>
                  <a:lnTo>
                    <a:pt x="15358" y="0"/>
                  </a:lnTo>
                  <a:close/>
                  <a:moveTo>
                    <a:pt x="11114" y="73"/>
                  </a:moveTo>
                  <a:lnTo>
                    <a:pt x="10739" y="206"/>
                  </a:lnTo>
                  <a:lnTo>
                    <a:pt x="10084" y="302"/>
                  </a:lnTo>
                  <a:lnTo>
                    <a:pt x="9835" y="143"/>
                  </a:lnTo>
                  <a:lnTo>
                    <a:pt x="9241" y="102"/>
                  </a:lnTo>
                  <a:lnTo>
                    <a:pt x="9093" y="316"/>
                  </a:lnTo>
                  <a:lnTo>
                    <a:pt x="8825" y="329"/>
                  </a:lnTo>
                  <a:lnTo>
                    <a:pt x="8795" y="634"/>
                  </a:lnTo>
                  <a:lnTo>
                    <a:pt x="9296" y="673"/>
                  </a:lnTo>
                  <a:lnTo>
                    <a:pt x="9520" y="600"/>
                  </a:lnTo>
                  <a:lnTo>
                    <a:pt x="9550" y="914"/>
                  </a:lnTo>
                  <a:lnTo>
                    <a:pt x="9839" y="1006"/>
                  </a:lnTo>
                  <a:lnTo>
                    <a:pt x="9989" y="671"/>
                  </a:lnTo>
                  <a:lnTo>
                    <a:pt x="10409" y="428"/>
                  </a:lnTo>
                  <a:lnTo>
                    <a:pt x="10749" y="408"/>
                  </a:lnTo>
                  <a:lnTo>
                    <a:pt x="11236" y="338"/>
                  </a:lnTo>
                  <a:lnTo>
                    <a:pt x="11598" y="230"/>
                  </a:lnTo>
                  <a:lnTo>
                    <a:pt x="11114" y="73"/>
                  </a:lnTo>
                  <a:close/>
                  <a:moveTo>
                    <a:pt x="8399" y="529"/>
                  </a:moveTo>
                  <a:lnTo>
                    <a:pt x="8051" y="558"/>
                  </a:lnTo>
                  <a:lnTo>
                    <a:pt x="7628" y="557"/>
                  </a:lnTo>
                  <a:lnTo>
                    <a:pt x="7493" y="821"/>
                  </a:lnTo>
                  <a:lnTo>
                    <a:pt x="7714" y="913"/>
                  </a:lnTo>
                  <a:lnTo>
                    <a:pt x="8098" y="707"/>
                  </a:lnTo>
                  <a:lnTo>
                    <a:pt x="8504" y="634"/>
                  </a:lnTo>
                  <a:lnTo>
                    <a:pt x="8399" y="529"/>
                  </a:lnTo>
                  <a:close/>
                  <a:moveTo>
                    <a:pt x="8332" y="917"/>
                  </a:moveTo>
                  <a:lnTo>
                    <a:pt x="7952" y="958"/>
                  </a:lnTo>
                  <a:lnTo>
                    <a:pt x="8112" y="1199"/>
                  </a:lnTo>
                  <a:lnTo>
                    <a:pt x="8272" y="1179"/>
                  </a:lnTo>
                  <a:lnTo>
                    <a:pt x="8332" y="917"/>
                  </a:lnTo>
                  <a:close/>
                  <a:moveTo>
                    <a:pt x="7232" y="1018"/>
                  </a:moveTo>
                  <a:lnTo>
                    <a:pt x="7005" y="1199"/>
                  </a:lnTo>
                  <a:lnTo>
                    <a:pt x="6350" y="1360"/>
                  </a:lnTo>
                  <a:lnTo>
                    <a:pt x="5911" y="1062"/>
                  </a:lnTo>
                  <a:lnTo>
                    <a:pt x="5433" y="1120"/>
                  </a:lnTo>
                  <a:lnTo>
                    <a:pt x="5006" y="1325"/>
                  </a:lnTo>
                  <a:lnTo>
                    <a:pt x="5337" y="1488"/>
                  </a:lnTo>
                  <a:lnTo>
                    <a:pt x="5768" y="1425"/>
                  </a:lnTo>
                  <a:lnTo>
                    <a:pt x="5846" y="1778"/>
                  </a:lnTo>
                  <a:cubicBezTo>
                    <a:pt x="5889" y="1839"/>
                    <a:pt x="5955" y="1876"/>
                    <a:pt x="6026" y="1879"/>
                  </a:cubicBezTo>
                  <a:cubicBezTo>
                    <a:pt x="6195" y="1888"/>
                    <a:pt x="6328" y="1727"/>
                    <a:pt x="6298" y="1550"/>
                  </a:cubicBezTo>
                  <a:lnTo>
                    <a:pt x="6573" y="1540"/>
                  </a:lnTo>
                  <a:lnTo>
                    <a:pt x="6802" y="1725"/>
                  </a:lnTo>
                  <a:lnTo>
                    <a:pt x="7121" y="1521"/>
                  </a:lnTo>
                  <a:lnTo>
                    <a:pt x="7232" y="1018"/>
                  </a:lnTo>
                  <a:close/>
                  <a:moveTo>
                    <a:pt x="9455" y="1106"/>
                  </a:moveTo>
                  <a:lnTo>
                    <a:pt x="9235" y="1380"/>
                  </a:lnTo>
                  <a:lnTo>
                    <a:pt x="9068" y="1460"/>
                  </a:lnTo>
                  <a:lnTo>
                    <a:pt x="8705" y="1190"/>
                  </a:lnTo>
                  <a:lnTo>
                    <a:pt x="8414" y="1291"/>
                  </a:lnTo>
                  <a:lnTo>
                    <a:pt x="8426" y="1739"/>
                  </a:lnTo>
                  <a:lnTo>
                    <a:pt x="8605" y="1860"/>
                  </a:lnTo>
                  <a:lnTo>
                    <a:pt x="8447" y="2175"/>
                  </a:lnTo>
                  <a:lnTo>
                    <a:pt x="8813" y="2299"/>
                  </a:lnTo>
                  <a:lnTo>
                    <a:pt x="8814" y="1698"/>
                  </a:lnTo>
                  <a:lnTo>
                    <a:pt x="9150" y="1603"/>
                  </a:lnTo>
                  <a:lnTo>
                    <a:pt x="9416" y="1854"/>
                  </a:lnTo>
                  <a:lnTo>
                    <a:pt x="9708" y="2306"/>
                  </a:lnTo>
                  <a:lnTo>
                    <a:pt x="10285" y="2225"/>
                  </a:lnTo>
                  <a:lnTo>
                    <a:pt x="10492" y="2288"/>
                  </a:lnTo>
                  <a:lnTo>
                    <a:pt x="10334" y="1805"/>
                  </a:lnTo>
                  <a:lnTo>
                    <a:pt x="9861" y="1664"/>
                  </a:lnTo>
                  <a:lnTo>
                    <a:pt x="9732" y="1190"/>
                  </a:lnTo>
                  <a:lnTo>
                    <a:pt x="9455" y="1106"/>
                  </a:lnTo>
                  <a:close/>
                  <a:moveTo>
                    <a:pt x="7756" y="1294"/>
                  </a:moveTo>
                  <a:lnTo>
                    <a:pt x="7657" y="1867"/>
                  </a:lnTo>
                  <a:lnTo>
                    <a:pt x="7333" y="2120"/>
                  </a:lnTo>
                  <a:lnTo>
                    <a:pt x="6862" y="2313"/>
                  </a:lnTo>
                  <a:lnTo>
                    <a:pt x="6397" y="2166"/>
                  </a:lnTo>
                  <a:lnTo>
                    <a:pt x="6160" y="1966"/>
                  </a:lnTo>
                  <a:lnTo>
                    <a:pt x="5992" y="2553"/>
                  </a:lnTo>
                  <a:lnTo>
                    <a:pt x="5686" y="2311"/>
                  </a:lnTo>
                  <a:lnTo>
                    <a:pt x="5636" y="1965"/>
                  </a:lnTo>
                  <a:lnTo>
                    <a:pt x="5312" y="2033"/>
                  </a:lnTo>
                  <a:lnTo>
                    <a:pt x="4729" y="1844"/>
                  </a:lnTo>
                  <a:lnTo>
                    <a:pt x="4226" y="1706"/>
                  </a:lnTo>
                  <a:lnTo>
                    <a:pt x="3987" y="1931"/>
                  </a:lnTo>
                  <a:lnTo>
                    <a:pt x="3650" y="2099"/>
                  </a:lnTo>
                  <a:lnTo>
                    <a:pt x="3054" y="1881"/>
                  </a:lnTo>
                  <a:lnTo>
                    <a:pt x="2117" y="1719"/>
                  </a:lnTo>
                  <a:lnTo>
                    <a:pt x="1181" y="1758"/>
                  </a:lnTo>
                  <a:lnTo>
                    <a:pt x="832" y="1973"/>
                  </a:lnTo>
                  <a:cubicBezTo>
                    <a:pt x="682" y="2152"/>
                    <a:pt x="537" y="2335"/>
                    <a:pt x="399" y="2522"/>
                  </a:cubicBezTo>
                  <a:cubicBezTo>
                    <a:pt x="260" y="2708"/>
                    <a:pt x="127" y="2898"/>
                    <a:pt x="0" y="3090"/>
                  </a:cubicBezTo>
                  <a:lnTo>
                    <a:pt x="110" y="3089"/>
                  </a:lnTo>
                  <a:lnTo>
                    <a:pt x="726" y="3365"/>
                  </a:lnTo>
                  <a:lnTo>
                    <a:pt x="1624" y="3256"/>
                  </a:lnTo>
                  <a:lnTo>
                    <a:pt x="2276" y="3097"/>
                  </a:lnTo>
                  <a:lnTo>
                    <a:pt x="2233" y="4100"/>
                  </a:lnTo>
                  <a:lnTo>
                    <a:pt x="2163" y="5066"/>
                  </a:lnTo>
                  <a:lnTo>
                    <a:pt x="1591" y="5667"/>
                  </a:lnTo>
                  <a:lnTo>
                    <a:pt x="1291" y="6154"/>
                  </a:lnTo>
                  <a:lnTo>
                    <a:pt x="1299" y="6807"/>
                  </a:lnTo>
                  <a:lnTo>
                    <a:pt x="1408" y="7158"/>
                  </a:lnTo>
                  <a:lnTo>
                    <a:pt x="1417" y="7787"/>
                  </a:lnTo>
                  <a:lnTo>
                    <a:pt x="1688" y="8623"/>
                  </a:lnTo>
                  <a:lnTo>
                    <a:pt x="1937" y="8746"/>
                  </a:lnTo>
                  <a:lnTo>
                    <a:pt x="1909" y="8466"/>
                  </a:lnTo>
                  <a:lnTo>
                    <a:pt x="1658" y="7886"/>
                  </a:lnTo>
                  <a:lnTo>
                    <a:pt x="1755" y="7618"/>
                  </a:lnTo>
                  <a:lnTo>
                    <a:pt x="2010" y="7912"/>
                  </a:lnTo>
                  <a:lnTo>
                    <a:pt x="2291" y="8570"/>
                  </a:lnTo>
                  <a:lnTo>
                    <a:pt x="2624" y="8986"/>
                  </a:lnTo>
                  <a:lnTo>
                    <a:pt x="2604" y="9523"/>
                  </a:lnTo>
                  <a:lnTo>
                    <a:pt x="2949" y="9942"/>
                  </a:lnTo>
                  <a:lnTo>
                    <a:pt x="3298" y="10092"/>
                  </a:lnTo>
                  <a:lnTo>
                    <a:pt x="3472" y="10266"/>
                  </a:lnTo>
                  <a:lnTo>
                    <a:pt x="4045" y="10245"/>
                  </a:lnTo>
                  <a:lnTo>
                    <a:pt x="4163" y="10433"/>
                  </a:lnTo>
                  <a:lnTo>
                    <a:pt x="4323" y="10555"/>
                  </a:lnTo>
                  <a:lnTo>
                    <a:pt x="4697" y="10545"/>
                  </a:lnTo>
                  <a:lnTo>
                    <a:pt x="4861" y="10684"/>
                  </a:lnTo>
                  <a:lnTo>
                    <a:pt x="4950" y="10926"/>
                  </a:lnTo>
                  <a:lnTo>
                    <a:pt x="5077" y="11170"/>
                  </a:lnTo>
                  <a:lnTo>
                    <a:pt x="5191" y="11440"/>
                  </a:lnTo>
                  <a:lnTo>
                    <a:pt x="5465" y="11573"/>
                  </a:lnTo>
                  <a:lnTo>
                    <a:pt x="5666" y="11433"/>
                  </a:lnTo>
                  <a:lnTo>
                    <a:pt x="5886" y="11402"/>
                  </a:lnTo>
                  <a:lnTo>
                    <a:pt x="6041" y="11703"/>
                  </a:lnTo>
                  <a:lnTo>
                    <a:pt x="6199" y="12089"/>
                  </a:lnTo>
                  <a:lnTo>
                    <a:pt x="6071" y="12511"/>
                  </a:lnTo>
                  <a:lnTo>
                    <a:pt x="5810" y="12763"/>
                  </a:lnTo>
                  <a:lnTo>
                    <a:pt x="5709" y="13050"/>
                  </a:lnTo>
                  <a:lnTo>
                    <a:pt x="5709" y="13383"/>
                  </a:lnTo>
                  <a:lnTo>
                    <a:pt x="5643" y="13672"/>
                  </a:lnTo>
                  <a:cubicBezTo>
                    <a:pt x="5657" y="13765"/>
                    <a:pt x="5686" y="13856"/>
                    <a:pt x="5730" y="13938"/>
                  </a:cubicBezTo>
                  <a:cubicBezTo>
                    <a:pt x="5793" y="14054"/>
                    <a:pt x="5884" y="14152"/>
                    <a:pt x="5994" y="14219"/>
                  </a:cubicBezTo>
                  <a:lnTo>
                    <a:pt x="5978" y="14557"/>
                  </a:lnTo>
                  <a:lnTo>
                    <a:pt x="6103" y="14855"/>
                  </a:lnTo>
                  <a:cubicBezTo>
                    <a:pt x="6223" y="14861"/>
                    <a:pt x="6328" y="14946"/>
                    <a:pt x="6365" y="15067"/>
                  </a:cubicBezTo>
                  <a:cubicBezTo>
                    <a:pt x="6408" y="15204"/>
                    <a:pt x="6354" y="15366"/>
                    <a:pt x="6435" y="15486"/>
                  </a:cubicBezTo>
                  <a:cubicBezTo>
                    <a:pt x="6530" y="15624"/>
                    <a:pt x="6727" y="15618"/>
                    <a:pt x="6813" y="15473"/>
                  </a:cubicBezTo>
                  <a:lnTo>
                    <a:pt x="7140" y="15643"/>
                  </a:lnTo>
                  <a:lnTo>
                    <a:pt x="7353" y="15953"/>
                  </a:lnTo>
                  <a:lnTo>
                    <a:pt x="7286" y="16240"/>
                  </a:lnTo>
                  <a:lnTo>
                    <a:pt x="7325" y="17102"/>
                  </a:lnTo>
                  <a:lnTo>
                    <a:pt x="7572" y="17364"/>
                  </a:lnTo>
                  <a:lnTo>
                    <a:pt x="7331" y="17778"/>
                  </a:lnTo>
                  <a:lnTo>
                    <a:pt x="7474" y="18168"/>
                  </a:lnTo>
                  <a:lnTo>
                    <a:pt x="7356" y="18525"/>
                  </a:lnTo>
                  <a:lnTo>
                    <a:pt x="7572" y="18819"/>
                  </a:lnTo>
                  <a:lnTo>
                    <a:pt x="7533" y="19178"/>
                  </a:lnTo>
                  <a:lnTo>
                    <a:pt x="7682" y="19389"/>
                  </a:lnTo>
                  <a:lnTo>
                    <a:pt x="7763" y="19855"/>
                  </a:lnTo>
                  <a:lnTo>
                    <a:pt x="7803" y="20281"/>
                  </a:lnTo>
                  <a:lnTo>
                    <a:pt x="7911" y="20480"/>
                  </a:lnTo>
                  <a:lnTo>
                    <a:pt x="7784" y="20965"/>
                  </a:lnTo>
                  <a:lnTo>
                    <a:pt x="8040" y="21007"/>
                  </a:lnTo>
                  <a:lnTo>
                    <a:pt x="8137" y="21405"/>
                  </a:lnTo>
                  <a:lnTo>
                    <a:pt x="8393" y="21598"/>
                  </a:lnTo>
                  <a:lnTo>
                    <a:pt x="8667" y="21600"/>
                  </a:lnTo>
                  <a:lnTo>
                    <a:pt x="8765" y="21253"/>
                  </a:lnTo>
                  <a:lnTo>
                    <a:pt x="8848" y="20896"/>
                  </a:lnTo>
                  <a:lnTo>
                    <a:pt x="8969" y="20628"/>
                  </a:lnTo>
                  <a:lnTo>
                    <a:pt x="8624" y="20449"/>
                  </a:lnTo>
                  <a:lnTo>
                    <a:pt x="8614" y="20050"/>
                  </a:lnTo>
                  <a:lnTo>
                    <a:pt x="8752" y="19915"/>
                  </a:lnTo>
                  <a:lnTo>
                    <a:pt x="8630" y="19795"/>
                  </a:lnTo>
                  <a:lnTo>
                    <a:pt x="8620" y="19596"/>
                  </a:lnTo>
                  <a:lnTo>
                    <a:pt x="8830" y="19536"/>
                  </a:lnTo>
                  <a:lnTo>
                    <a:pt x="8849" y="19115"/>
                  </a:lnTo>
                  <a:lnTo>
                    <a:pt x="9166" y="19137"/>
                  </a:lnTo>
                  <a:lnTo>
                    <a:pt x="9413" y="18989"/>
                  </a:lnTo>
                  <a:lnTo>
                    <a:pt x="9365" y="18733"/>
                  </a:lnTo>
                  <a:lnTo>
                    <a:pt x="9187" y="18512"/>
                  </a:lnTo>
                  <a:lnTo>
                    <a:pt x="9286" y="18345"/>
                  </a:lnTo>
                  <a:lnTo>
                    <a:pt x="9543" y="18461"/>
                  </a:lnTo>
                  <a:lnTo>
                    <a:pt x="9934" y="18236"/>
                  </a:lnTo>
                  <a:lnTo>
                    <a:pt x="9858" y="17793"/>
                  </a:lnTo>
                  <a:lnTo>
                    <a:pt x="9947" y="17595"/>
                  </a:lnTo>
                  <a:lnTo>
                    <a:pt x="10270" y="17506"/>
                  </a:lnTo>
                  <a:lnTo>
                    <a:pt x="10109" y="16892"/>
                  </a:lnTo>
                  <a:lnTo>
                    <a:pt x="10353" y="16634"/>
                  </a:lnTo>
                  <a:lnTo>
                    <a:pt x="10767" y="16508"/>
                  </a:lnTo>
                  <a:lnTo>
                    <a:pt x="11052" y="16529"/>
                  </a:lnTo>
                  <a:lnTo>
                    <a:pt x="11185" y="16164"/>
                  </a:lnTo>
                  <a:lnTo>
                    <a:pt x="11313" y="15654"/>
                  </a:lnTo>
                  <a:lnTo>
                    <a:pt x="11215" y="15120"/>
                  </a:lnTo>
                  <a:lnTo>
                    <a:pt x="11356" y="14743"/>
                  </a:lnTo>
                  <a:lnTo>
                    <a:pt x="11619" y="14487"/>
                  </a:lnTo>
                  <a:lnTo>
                    <a:pt x="11856" y="14172"/>
                  </a:lnTo>
                  <a:lnTo>
                    <a:pt x="11780" y="13871"/>
                  </a:lnTo>
                  <a:lnTo>
                    <a:pt x="11412" y="13626"/>
                  </a:lnTo>
                  <a:lnTo>
                    <a:pt x="11185" y="13262"/>
                  </a:lnTo>
                  <a:lnTo>
                    <a:pt x="10603" y="13262"/>
                  </a:lnTo>
                  <a:lnTo>
                    <a:pt x="10331" y="13018"/>
                  </a:lnTo>
                  <a:lnTo>
                    <a:pt x="10016" y="12850"/>
                  </a:lnTo>
                  <a:lnTo>
                    <a:pt x="9660" y="12965"/>
                  </a:lnTo>
                  <a:lnTo>
                    <a:pt x="9645" y="12508"/>
                  </a:lnTo>
                  <a:lnTo>
                    <a:pt x="9507" y="12059"/>
                  </a:lnTo>
                  <a:lnTo>
                    <a:pt x="9235" y="11866"/>
                  </a:lnTo>
                  <a:lnTo>
                    <a:pt x="8724" y="11856"/>
                  </a:lnTo>
                  <a:lnTo>
                    <a:pt x="8614" y="11553"/>
                  </a:lnTo>
                  <a:lnTo>
                    <a:pt x="8293" y="11396"/>
                  </a:lnTo>
                  <a:lnTo>
                    <a:pt x="8114" y="11112"/>
                  </a:lnTo>
                  <a:lnTo>
                    <a:pt x="7445" y="11133"/>
                  </a:lnTo>
                  <a:lnTo>
                    <a:pt x="7276" y="10955"/>
                  </a:lnTo>
                  <a:lnTo>
                    <a:pt x="6932" y="10924"/>
                  </a:lnTo>
                  <a:lnTo>
                    <a:pt x="6719" y="10965"/>
                  </a:lnTo>
                  <a:lnTo>
                    <a:pt x="6408" y="11344"/>
                  </a:lnTo>
                  <a:lnTo>
                    <a:pt x="6248" y="11579"/>
                  </a:lnTo>
                  <a:lnTo>
                    <a:pt x="6019" y="11204"/>
                  </a:lnTo>
                  <a:lnTo>
                    <a:pt x="5675" y="11225"/>
                  </a:lnTo>
                  <a:lnTo>
                    <a:pt x="5497" y="11340"/>
                  </a:lnTo>
                  <a:lnTo>
                    <a:pt x="5370" y="11205"/>
                  </a:lnTo>
                  <a:lnTo>
                    <a:pt x="5273" y="10861"/>
                  </a:lnTo>
                  <a:lnTo>
                    <a:pt x="5279" y="10555"/>
                  </a:lnTo>
                  <a:lnTo>
                    <a:pt x="5376" y="10399"/>
                  </a:lnTo>
                  <a:lnTo>
                    <a:pt x="5259" y="10192"/>
                  </a:lnTo>
                  <a:lnTo>
                    <a:pt x="5047" y="10284"/>
                  </a:lnTo>
                  <a:lnTo>
                    <a:pt x="4749" y="10316"/>
                  </a:lnTo>
                  <a:lnTo>
                    <a:pt x="4613" y="10163"/>
                  </a:lnTo>
                  <a:lnTo>
                    <a:pt x="4674" y="9879"/>
                  </a:lnTo>
                  <a:lnTo>
                    <a:pt x="4714" y="9786"/>
                  </a:lnTo>
                  <a:lnTo>
                    <a:pt x="4896" y="9694"/>
                  </a:lnTo>
                  <a:lnTo>
                    <a:pt x="4869" y="9517"/>
                  </a:lnTo>
                  <a:lnTo>
                    <a:pt x="5003" y="9395"/>
                  </a:lnTo>
                  <a:lnTo>
                    <a:pt x="4844" y="9205"/>
                  </a:lnTo>
                  <a:lnTo>
                    <a:pt x="4538" y="9269"/>
                  </a:lnTo>
                  <a:lnTo>
                    <a:pt x="4432" y="9555"/>
                  </a:lnTo>
                  <a:lnTo>
                    <a:pt x="4347" y="9830"/>
                  </a:lnTo>
                  <a:lnTo>
                    <a:pt x="3999" y="9861"/>
                  </a:lnTo>
                  <a:lnTo>
                    <a:pt x="3834" y="9595"/>
                  </a:lnTo>
                  <a:lnTo>
                    <a:pt x="3616" y="9480"/>
                  </a:lnTo>
                  <a:lnTo>
                    <a:pt x="3534" y="9065"/>
                  </a:lnTo>
                  <a:lnTo>
                    <a:pt x="3629" y="8464"/>
                  </a:lnTo>
                  <a:lnTo>
                    <a:pt x="3784" y="8081"/>
                  </a:lnTo>
                  <a:lnTo>
                    <a:pt x="4175" y="7858"/>
                  </a:lnTo>
                  <a:lnTo>
                    <a:pt x="4480" y="7742"/>
                  </a:lnTo>
                  <a:lnTo>
                    <a:pt x="4588" y="7973"/>
                  </a:lnTo>
                  <a:lnTo>
                    <a:pt x="4824" y="7920"/>
                  </a:lnTo>
                  <a:lnTo>
                    <a:pt x="4902" y="7743"/>
                  </a:lnTo>
                  <a:lnTo>
                    <a:pt x="5259" y="7743"/>
                  </a:lnTo>
                  <a:lnTo>
                    <a:pt x="5586" y="7743"/>
                  </a:lnTo>
                  <a:lnTo>
                    <a:pt x="5734" y="7984"/>
                  </a:lnTo>
                  <a:lnTo>
                    <a:pt x="5808" y="8460"/>
                  </a:lnTo>
                  <a:lnTo>
                    <a:pt x="5963" y="8658"/>
                  </a:lnTo>
                  <a:lnTo>
                    <a:pt x="6115" y="8495"/>
                  </a:lnTo>
                  <a:lnTo>
                    <a:pt x="6064" y="8016"/>
                  </a:lnTo>
                  <a:lnTo>
                    <a:pt x="5997" y="7520"/>
                  </a:lnTo>
                  <a:cubicBezTo>
                    <a:pt x="6081" y="7446"/>
                    <a:pt x="6172" y="7381"/>
                    <a:pt x="6267" y="7324"/>
                  </a:cubicBezTo>
                  <a:cubicBezTo>
                    <a:pt x="6425" y="7231"/>
                    <a:pt x="6597" y="7165"/>
                    <a:pt x="6775" y="7128"/>
                  </a:cubicBezTo>
                  <a:lnTo>
                    <a:pt x="6933" y="6868"/>
                  </a:lnTo>
                  <a:lnTo>
                    <a:pt x="6913" y="6374"/>
                  </a:lnTo>
                  <a:lnTo>
                    <a:pt x="7205" y="6301"/>
                  </a:lnTo>
                  <a:lnTo>
                    <a:pt x="7401" y="6026"/>
                  </a:lnTo>
                  <a:lnTo>
                    <a:pt x="7707" y="5995"/>
                  </a:lnTo>
                  <a:lnTo>
                    <a:pt x="8100" y="5596"/>
                  </a:lnTo>
                  <a:lnTo>
                    <a:pt x="8473" y="5301"/>
                  </a:lnTo>
                  <a:cubicBezTo>
                    <a:pt x="8587" y="5251"/>
                    <a:pt x="8719" y="5289"/>
                    <a:pt x="8794" y="5393"/>
                  </a:cubicBezTo>
                  <a:cubicBezTo>
                    <a:pt x="8854" y="5477"/>
                    <a:pt x="8864" y="5594"/>
                    <a:pt x="8936" y="5668"/>
                  </a:cubicBezTo>
                  <a:cubicBezTo>
                    <a:pt x="9045" y="5780"/>
                    <a:pt x="9224" y="5755"/>
                    <a:pt x="9301" y="5616"/>
                  </a:cubicBezTo>
                  <a:lnTo>
                    <a:pt x="9351" y="5376"/>
                  </a:lnTo>
                  <a:lnTo>
                    <a:pt x="9143" y="5250"/>
                  </a:lnTo>
                  <a:lnTo>
                    <a:pt x="8891" y="5114"/>
                  </a:lnTo>
                  <a:lnTo>
                    <a:pt x="8720" y="4567"/>
                  </a:lnTo>
                  <a:lnTo>
                    <a:pt x="8998" y="4409"/>
                  </a:lnTo>
                  <a:lnTo>
                    <a:pt x="9481" y="4472"/>
                  </a:lnTo>
                  <a:lnTo>
                    <a:pt x="9541" y="4723"/>
                  </a:lnTo>
                  <a:lnTo>
                    <a:pt x="9975" y="4450"/>
                  </a:lnTo>
                  <a:lnTo>
                    <a:pt x="9926" y="4230"/>
                  </a:lnTo>
                  <a:lnTo>
                    <a:pt x="10103" y="4146"/>
                  </a:lnTo>
                  <a:lnTo>
                    <a:pt x="10222" y="3958"/>
                  </a:lnTo>
                  <a:lnTo>
                    <a:pt x="10005" y="3854"/>
                  </a:lnTo>
                  <a:lnTo>
                    <a:pt x="9868" y="3560"/>
                  </a:lnTo>
                  <a:lnTo>
                    <a:pt x="9888" y="3152"/>
                  </a:lnTo>
                  <a:lnTo>
                    <a:pt x="9745" y="3108"/>
                  </a:lnTo>
                  <a:lnTo>
                    <a:pt x="9579" y="3381"/>
                  </a:lnTo>
                  <a:lnTo>
                    <a:pt x="9222" y="3535"/>
                  </a:lnTo>
                  <a:lnTo>
                    <a:pt x="9144" y="3305"/>
                  </a:lnTo>
                  <a:lnTo>
                    <a:pt x="9194" y="3075"/>
                  </a:lnTo>
                  <a:lnTo>
                    <a:pt x="8986" y="2949"/>
                  </a:lnTo>
                  <a:lnTo>
                    <a:pt x="8750" y="2771"/>
                  </a:lnTo>
                  <a:lnTo>
                    <a:pt x="8537" y="3003"/>
                  </a:lnTo>
                  <a:lnTo>
                    <a:pt x="8073" y="3244"/>
                  </a:lnTo>
                  <a:lnTo>
                    <a:pt x="8390" y="3570"/>
                  </a:lnTo>
                  <a:lnTo>
                    <a:pt x="8390" y="3884"/>
                  </a:lnTo>
                  <a:lnTo>
                    <a:pt x="8024" y="3894"/>
                  </a:lnTo>
                  <a:lnTo>
                    <a:pt x="7807" y="3811"/>
                  </a:lnTo>
                  <a:lnTo>
                    <a:pt x="7765" y="4223"/>
                  </a:lnTo>
                  <a:lnTo>
                    <a:pt x="7695" y="4453"/>
                  </a:lnTo>
                  <a:lnTo>
                    <a:pt x="7489" y="4538"/>
                  </a:lnTo>
                  <a:lnTo>
                    <a:pt x="7252" y="4538"/>
                  </a:lnTo>
                  <a:lnTo>
                    <a:pt x="7124" y="4275"/>
                  </a:lnTo>
                  <a:lnTo>
                    <a:pt x="7390" y="4000"/>
                  </a:lnTo>
                  <a:lnTo>
                    <a:pt x="7134" y="3928"/>
                  </a:lnTo>
                  <a:lnTo>
                    <a:pt x="7037" y="3658"/>
                  </a:lnTo>
                  <a:lnTo>
                    <a:pt x="6741" y="3741"/>
                  </a:lnTo>
                  <a:lnTo>
                    <a:pt x="6505" y="3648"/>
                  </a:lnTo>
                  <a:lnTo>
                    <a:pt x="6450" y="3257"/>
                  </a:lnTo>
                  <a:lnTo>
                    <a:pt x="6450" y="3099"/>
                  </a:lnTo>
                  <a:lnTo>
                    <a:pt x="7028" y="2730"/>
                  </a:lnTo>
                  <a:lnTo>
                    <a:pt x="7710" y="2530"/>
                  </a:lnTo>
                  <a:lnTo>
                    <a:pt x="7759" y="2331"/>
                  </a:lnTo>
                  <a:lnTo>
                    <a:pt x="7992" y="2239"/>
                  </a:lnTo>
                  <a:lnTo>
                    <a:pt x="8091" y="2060"/>
                  </a:lnTo>
                  <a:lnTo>
                    <a:pt x="7962" y="1883"/>
                  </a:lnTo>
                  <a:lnTo>
                    <a:pt x="7756" y="1294"/>
                  </a:lnTo>
                  <a:close/>
                  <a:moveTo>
                    <a:pt x="18465" y="1899"/>
                  </a:moveTo>
                  <a:lnTo>
                    <a:pt x="18204" y="2274"/>
                  </a:lnTo>
                  <a:lnTo>
                    <a:pt x="17927" y="2495"/>
                  </a:lnTo>
                  <a:lnTo>
                    <a:pt x="17689" y="2786"/>
                  </a:lnTo>
                  <a:lnTo>
                    <a:pt x="17319" y="2755"/>
                  </a:lnTo>
                  <a:cubicBezTo>
                    <a:pt x="17230" y="2896"/>
                    <a:pt x="17229" y="3079"/>
                    <a:pt x="17318" y="3220"/>
                  </a:cubicBezTo>
                  <a:cubicBezTo>
                    <a:pt x="17375" y="3310"/>
                    <a:pt x="17463" y="3373"/>
                    <a:pt x="17563" y="3393"/>
                  </a:cubicBezTo>
                  <a:lnTo>
                    <a:pt x="18009" y="3130"/>
                  </a:lnTo>
                  <a:cubicBezTo>
                    <a:pt x="18083" y="3141"/>
                    <a:pt x="18149" y="3187"/>
                    <a:pt x="18187" y="3256"/>
                  </a:cubicBezTo>
                  <a:cubicBezTo>
                    <a:pt x="18252" y="3372"/>
                    <a:pt x="18228" y="3521"/>
                    <a:pt x="18130" y="3608"/>
                  </a:cubicBezTo>
                  <a:lnTo>
                    <a:pt x="17607" y="3628"/>
                  </a:lnTo>
                  <a:cubicBezTo>
                    <a:pt x="17568" y="3678"/>
                    <a:pt x="17549" y="3743"/>
                    <a:pt x="17557" y="3807"/>
                  </a:cubicBezTo>
                  <a:cubicBezTo>
                    <a:pt x="17570" y="3918"/>
                    <a:pt x="17654" y="4006"/>
                    <a:pt x="17759" y="4019"/>
                  </a:cubicBezTo>
                  <a:cubicBezTo>
                    <a:pt x="17857" y="3975"/>
                    <a:pt x="17957" y="3931"/>
                    <a:pt x="18056" y="3888"/>
                  </a:cubicBezTo>
                  <a:cubicBezTo>
                    <a:pt x="18191" y="3829"/>
                    <a:pt x="18326" y="3770"/>
                    <a:pt x="18462" y="3712"/>
                  </a:cubicBezTo>
                  <a:lnTo>
                    <a:pt x="18528" y="3405"/>
                  </a:lnTo>
                  <a:lnTo>
                    <a:pt x="18727" y="2933"/>
                  </a:lnTo>
                  <a:lnTo>
                    <a:pt x="18895" y="2755"/>
                  </a:lnTo>
                  <a:lnTo>
                    <a:pt x="19038" y="2631"/>
                  </a:lnTo>
                  <a:cubicBezTo>
                    <a:pt x="19021" y="2609"/>
                    <a:pt x="19005" y="2586"/>
                    <a:pt x="18989" y="2564"/>
                  </a:cubicBezTo>
                  <a:cubicBezTo>
                    <a:pt x="18972" y="2542"/>
                    <a:pt x="18956" y="2520"/>
                    <a:pt x="18939" y="2497"/>
                  </a:cubicBezTo>
                  <a:lnTo>
                    <a:pt x="18630" y="2173"/>
                  </a:lnTo>
                  <a:lnTo>
                    <a:pt x="18540" y="1993"/>
                  </a:lnTo>
                  <a:cubicBezTo>
                    <a:pt x="18527" y="1978"/>
                    <a:pt x="18515" y="1962"/>
                    <a:pt x="18503" y="1946"/>
                  </a:cubicBezTo>
                  <a:cubicBezTo>
                    <a:pt x="18491" y="1930"/>
                    <a:pt x="18478" y="1915"/>
                    <a:pt x="18465" y="1899"/>
                  </a:cubicBezTo>
                  <a:close/>
                  <a:moveTo>
                    <a:pt x="14708" y="2137"/>
                  </a:moveTo>
                  <a:lnTo>
                    <a:pt x="14407" y="2191"/>
                  </a:lnTo>
                  <a:lnTo>
                    <a:pt x="14334" y="2438"/>
                  </a:lnTo>
                  <a:lnTo>
                    <a:pt x="14866" y="2756"/>
                  </a:lnTo>
                  <a:lnTo>
                    <a:pt x="15344" y="2878"/>
                  </a:lnTo>
                  <a:lnTo>
                    <a:pt x="15536" y="2544"/>
                  </a:lnTo>
                  <a:lnTo>
                    <a:pt x="15474" y="2138"/>
                  </a:lnTo>
                  <a:lnTo>
                    <a:pt x="15044" y="2186"/>
                  </a:lnTo>
                  <a:lnTo>
                    <a:pt x="14904" y="2299"/>
                  </a:lnTo>
                  <a:lnTo>
                    <a:pt x="14708" y="2137"/>
                  </a:lnTo>
                  <a:close/>
                  <a:moveTo>
                    <a:pt x="19460" y="3248"/>
                  </a:moveTo>
                  <a:lnTo>
                    <a:pt x="19288" y="3441"/>
                  </a:lnTo>
                  <a:lnTo>
                    <a:pt x="19087" y="3942"/>
                  </a:lnTo>
                  <a:lnTo>
                    <a:pt x="18592" y="4100"/>
                  </a:lnTo>
                  <a:lnTo>
                    <a:pt x="18103" y="4382"/>
                  </a:lnTo>
                  <a:lnTo>
                    <a:pt x="17557" y="4300"/>
                  </a:lnTo>
                  <a:lnTo>
                    <a:pt x="17279" y="4419"/>
                  </a:lnTo>
                  <a:lnTo>
                    <a:pt x="16810" y="4724"/>
                  </a:lnTo>
                  <a:lnTo>
                    <a:pt x="16334" y="4886"/>
                  </a:lnTo>
                  <a:lnTo>
                    <a:pt x="16478" y="5148"/>
                  </a:lnTo>
                  <a:cubicBezTo>
                    <a:pt x="16609" y="5194"/>
                    <a:pt x="16696" y="5328"/>
                    <a:pt x="16689" y="5475"/>
                  </a:cubicBezTo>
                  <a:cubicBezTo>
                    <a:pt x="16682" y="5626"/>
                    <a:pt x="16578" y="5753"/>
                    <a:pt x="16438" y="5781"/>
                  </a:cubicBezTo>
                  <a:lnTo>
                    <a:pt x="15854" y="5654"/>
                  </a:lnTo>
                  <a:lnTo>
                    <a:pt x="15452" y="5628"/>
                  </a:lnTo>
                  <a:lnTo>
                    <a:pt x="15406" y="6014"/>
                  </a:lnTo>
                  <a:lnTo>
                    <a:pt x="15782" y="6681"/>
                  </a:lnTo>
                  <a:lnTo>
                    <a:pt x="15754" y="6807"/>
                  </a:lnTo>
                  <a:lnTo>
                    <a:pt x="16279" y="6649"/>
                  </a:lnTo>
                  <a:lnTo>
                    <a:pt x="16664" y="6576"/>
                  </a:lnTo>
                  <a:lnTo>
                    <a:pt x="16703" y="6115"/>
                  </a:lnTo>
                  <a:lnTo>
                    <a:pt x="16969" y="6000"/>
                  </a:lnTo>
                  <a:lnTo>
                    <a:pt x="17049" y="5578"/>
                  </a:lnTo>
                  <a:lnTo>
                    <a:pt x="17374" y="5537"/>
                  </a:lnTo>
                  <a:lnTo>
                    <a:pt x="17670" y="5537"/>
                  </a:lnTo>
                  <a:lnTo>
                    <a:pt x="17847" y="5819"/>
                  </a:lnTo>
                  <a:lnTo>
                    <a:pt x="18181" y="5819"/>
                  </a:lnTo>
                  <a:lnTo>
                    <a:pt x="18267" y="6103"/>
                  </a:lnTo>
                  <a:lnTo>
                    <a:pt x="18569" y="6144"/>
                  </a:lnTo>
                  <a:lnTo>
                    <a:pt x="18658" y="6531"/>
                  </a:lnTo>
                  <a:lnTo>
                    <a:pt x="18386" y="6715"/>
                  </a:lnTo>
                  <a:lnTo>
                    <a:pt x="18814" y="6755"/>
                  </a:lnTo>
                  <a:lnTo>
                    <a:pt x="18920" y="6417"/>
                  </a:lnTo>
                  <a:lnTo>
                    <a:pt x="18919" y="6123"/>
                  </a:lnTo>
                  <a:lnTo>
                    <a:pt x="18608" y="5974"/>
                  </a:lnTo>
                  <a:lnTo>
                    <a:pt x="18529" y="5744"/>
                  </a:lnTo>
                  <a:lnTo>
                    <a:pt x="18735" y="5754"/>
                  </a:lnTo>
                  <a:lnTo>
                    <a:pt x="18962" y="5869"/>
                  </a:lnTo>
                  <a:lnTo>
                    <a:pt x="19155" y="6347"/>
                  </a:lnTo>
                  <a:lnTo>
                    <a:pt x="19300" y="6718"/>
                  </a:lnTo>
                  <a:lnTo>
                    <a:pt x="19497" y="6745"/>
                  </a:lnTo>
                  <a:lnTo>
                    <a:pt x="19576" y="6276"/>
                  </a:lnTo>
                  <a:lnTo>
                    <a:pt x="19844" y="6210"/>
                  </a:lnTo>
                  <a:lnTo>
                    <a:pt x="19952" y="6484"/>
                  </a:lnTo>
                  <a:lnTo>
                    <a:pt x="20049" y="6629"/>
                  </a:lnTo>
                  <a:lnTo>
                    <a:pt x="20318" y="6773"/>
                  </a:lnTo>
                  <a:lnTo>
                    <a:pt x="20605" y="6752"/>
                  </a:lnTo>
                  <a:lnTo>
                    <a:pt x="20891" y="6742"/>
                  </a:lnTo>
                  <a:lnTo>
                    <a:pt x="21046" y="6830"/>
                  </a:lnTo>
                  <a:cubicBezTo>
                    <a:pt x="20876" y="6202"/>
                    <a:pt x="20658" y="5585"/>
                    <a:pt x="20394" y="4986"/>
                  </a:cubicBezTo>
                  <a:cubicBezTo>
                    <a:pt x="20129" y="4387"/>
                    <a:pt x="19818" y="3806"/>
                    <a:pt x="19460" y="3248"/>
                  </a:cubicBezTo>
                  <a:close/>
                  <a:moveTo>
                    <a:pt x="16371" y="3400"/>
                  </a:moveTo>
                  <a:lnTo>
                    <a:pt x="16187" y="3408"/>
                  </a:lnTo>
                  <a:lnTo>
                    <a:pt x="16204" y="3599"/>
                  </a:lnTo>
                  <a:lnTo>
                    <a:pt x="16371" y="3791"/>
                  </a:lnTo>
                  <a:lnTo>
                    <a:pt x="16447" y="4096"/>
                  </a:lnTo>
                  <a:lnTo>
                    <a:pt x="16225" y="4321"/>
                  </a:lnTo>
                  <a:lnTo>
                    <a:pt x="16196" y="4575"/>
                  </a:lnTo>
                  <a:lnTo>
                    <a:pt x="16562" y="4535"/>
                  </a:lnTo>
                  <a:lnTo>
                    <a:pt x="16871" y="4246"/>
                  </a:lnTo>
                  <a:lnTo>
                    <a:pt x="16825" y="3981"/>
                  </a:lnTo>
                  <a:lnTo>
                    <a:pt x="16624" y="3768"/>
                  </a:lnTo>
                  <a:lnTo>
                    <a:pt x="16525" y="3575"/>
                  </a:lnTo>
                  <a:lnTo>
                    <a:pt x="16371" y="3400"/>
                  </a:lnTo>
                  <a:close/>
                  <a:moveTo>
                    <a:pt x="16005" y="3821"/>
                  </a:moveTo>
                  <a:lnTo>
                    <a:pt x="15507" y="3965"/>
                  </a:lnTo>
                  <a:lnTo>
                    <a:pt x="15422" y="4269"/>
                  </a:lnTo>
                  <a:lnTo>
                    <a:pt x="15605" y="4447"/>
                  </a:lnTo>
                  <a:lnTo>
                    <a:pt x="15865" y="4300"/>
                  </a:lnTo>
                  <a:lnTo>
                    <a:pt x="15995" y="4016"/>
                  </a:lnTo>
                  <a:lnTo>
                    <a:pt x="16005" y="3821"/>
                  </a:lnTo>
                  <a:close/>
                  <a:moveTo>
                    <a:pt x="17601" y="6690"/>
                  </a:moveTo>
                  <a:lnTo>
                    <a:pt x="17018" y="6830"/>
                  </a:lnTo>
                  <a:lnTo>
                    <a:pt x="16472" y="7251"/>
                  </a:lnTo>
                  <a:lnTo>
                    <a:pt x="15883" y="7177"/>
                  </a:lnTo>
                  <a:lnTo>
                    <a:pt x="15371" y="7386"/>
                  </a:lnTo>
                  <a:lnTo>
                    <a:pt x="15351" y="7723"/>
                  </a:lnTo>
                  <a:lnTo>
                    <a:pt x="15344" y="8176"/>
                  </a:lnTo>
                  <a:lnTo>
                    <a:pt x="14791" y="8427"/>
                  </a:lnTo>
                  <a:lnTo>
                    <a:pt x="14470" y="8966"/>
                  </a:lnTo>
                  <a:lnTo>
                    <a:pt x="14427" y="9238"/>
                  </a:lnTo>
                  <a:lnTo>
                    <a:pt x="14485" y="9506"/>
                  </a:lnTo>
                  <a:lnTo>
                    <a:pt x="14559" y="10077"/>
                  </a:lnTo>
                  <a:lnTo>
                    <a:pt x="14291" y="10340"/>
                  </a:lnTo>
                  <a:lnTo>
                    <a:pt x="14489" y="10907"/>
                  </a:lnTo>
                  <a:lnTo>
                    <a:pt x="14705" y="11107"/>
                  </a:lnTo>
                  <a:lnTo>
                    <a:pt x="14863" y="11452"/>
                  </a:lnTo>
                  <a:lnTo>
                    <a:pt x="15224" y="11657"/>
                  </a:lnTo>
                  <a:lnTo>
                    <a:pt x="15440" y="12110"/>
                  </a:lnTo>
                  <a:lnTo>
                    <a:pt x="15915" y="12121"/>
                  </a:lnTo>
                  <a:lnTo>
                    <a:pt x="16507" y="12021"/>
                  </a:lnTo>
                  <a:lnTo>
                    <a:pt x="16615" y="11666"/>
                  </a:lnTo>
                  <a:lnTo>
                    <a:pt x="17043" y="11634"/>
                  </a:lnTo>
                  <a:lnTo>
                    <a:pt x="17329" y="11727"/>
                  </a:lnTo>
                  <a:lnTo>
                    <a:pt x="17368" y="12053"/>
                  </a:lnTo>
                  <a:lnTo>
                    <a:pt x="17970" y="11885"/>
                  </a:lnTo>
                  <a:lnTo>
                    <a:pt x="18070" y="12216"/>
                  </a:lnTo>
                  <a:lnTo>
                    <a:pt x="17958" y="12878"/>
                  </a:lnTo>
                  <a:lnTo>
                    <a:pt x="18010" y="13214"/>
                  </a:lnTo>
                  <a:lnTo>
                    <a:pt x="18223" y="13273"/>
                  </a:lnTo>
                  <a:lnTo>
                    <a:pt x="18469" y="13089"/>
                  </a:lnTo>
                  <a:lnTo>
                    <a:pt x="18775" y="13162"/>
                  </a:lnTo>
                  <a:lnTo>
                    <a:pt x="18804" y="13438"/>
                  </a:lnTo>
                  <a:lnTo>
                    <a:pt x="18775" y="13578"/>
                  </a:lnTo>
                  <a:lnTo>
                    <a:pt x="18481" y="13526"/>
                  </a:lnTo>
                  <a:lnTo>
                    <a:pt x="18342" y="13818"/>
                  </a:lnTo>
                  <a:lnTo>
                    <a:pt x="18401" y="14088"/>
                  </a:lnTo>
                  <a:lnTo>
                    <a:pt x="18437" y="14999"/>
                  </a:lnTo>
                  <a:lnTo>
                    <a:pt x="18180" y="15238"/>
                  </a:lnTo>
                  <a:lnTo>
                    <a:pt x="18111" y="15537"/>
                  </a:lnTo>
                  <a:lnTo>
                    <a:pt x="18151" y="15966"/>
                  </a:lnTo>
                  <a:lnTo>
                    <a:pt x="18521" y="16113"/>
                  </a:lnTo>
                  <a:lnTo>
                    <a:pt x="18628" y="16506"/>
                  </a:lnTo>
                  <a:lnTo>
                    <a:pt x="18521" y="17195"/>
                  </a:lnTo>
                  <a:lnTo>
                    <a:pt x="18964" y="17391"/>
                  </a:lnTo>
                  <a:lnTo>
                    <a:pt x="19026" y="18018"/>
                  </a:lnTo>
                  <a:cubicBezTo>
                    <a:pt x="20122" y="16520"/>
                    <a:pt x="20854" y="14820"/>
                    <a:pt x="21224" y="13051"/>
                  </a:cubicBezTo>
                  <a:cubicBezTo>
                    <a:pt x="21593" y="11282"/>
                    <a:pt x="21599" y="9445"/>
                    <a:pt x="21243" y="7674"/>
                  </a:cubicBezTo>
                  <a:lnTo>
                    <a:pt x="20932" y="7722"/>
                  </a:lnTo>
                  <a:lnTo>
                    <a:pt x="20649" y="7533"/>
                  </a:lnTo>
                  <a:lnTo>
                    <a:pt x="20471" y="7795"/>
                  </a:lnTo>
                  <a:lnTo>
                    <a:pt x="20145" y="7878"/>
                  </a:lnTo>
                  <a:lnTo>
                    <a:pt x="19996" y="7617"/>
                  </a:lnTo>
                  <a:lnTo>
                    <a:pt x="19679" y="7685"/>
                  </a:lnTo>
                  <a:lnTo>
                    <a:pt x="19314" y="7377"/>
                  </a:lnTo>
                  <a:lnTo>
                    <a:pt x="19275" y="7900"/>
                  </a:lnTo>
                  <a:cubicBezTo>
                    <a:pt x="19190" y="7958"/>
                    <a:pt x="19090" y="7989"/>
                    <a:pt x="18989" y="7988"/>
                  </a:cubicBezTo>
                  <a:cubicBezTo>
                    <a:pt x="18859" y="7987"/>
                    <a:pt x="18735" y="7936"/>
                    <a:pt x="18639" y="7843"/>
                  </a:cubicBezTo>
                  <a:lnTo>
                    <a:pt x="18584" y="7632"/>
                  </a:lnTo>
                  <a:lnTo>
                    <a:pt x="18170" y="7718"/>
                  </a:lnTo>
                  <a:lnTo>
                    <a:pt x="17933" y="7603"/>
                  </a:lnTo>
                  <a:lnTo>
                    <a:pt x="18021" y="6795"/>
                  </a:lnTo>
                  <a:lnTo>
                    <a:pt x="17601" y="6690"/>
                  </a:lnTo>
                  <a:close/>
                </a:path>
              </a:pathLst>
            </a:custGeom>
            <a:solidFill>
              <a:srgbClr val="F2F3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19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35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95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55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915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35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05" grpId="0" animBg="1" autoUpdateAnimBg="0"/>
      <p:bldP spid="29706" grpId="0" autoUpdateAnimBg="0"/>
      <p:bldP spid="29707" grpId="0" animBg="1" autoUpdateAnimBg="0"/>
      <p:bldP spid="29708" grpId="0" autoUpdateAnimBg="0"/>
      <p:bldP spid="29710" grpId="0" autoUpdateAnimBg="0"/>
      <p:bldP spid="29711" grpId="0" animBg="1" autoUpdateAnimBg="0"/>
      <p:bldP spid="29712" grpId="0" autoUpdateAnimBg="0"/>
      <p:bldP spid="29713" grpId="0" autoUpdateAnimBg="0"/>
      <p:bldP spid="29714" grpId="0" autoUpdateAnimBg="0"/>
      <p:bldP spid="29715" grpId="0" autoUpdateAnimBg="0"/>
      <p:bldP spid="29716" grpId="0" autoUpdateAnimBg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/>
          </p:cNvSpPr>
          <p:nvPr/>
        </p:nvSpPr>
        <p:spPr bwMode="auto">
          <a:xfrm>
            <a:off x="2125293" y="2703298"/>
            <a:ext cx="1574327" cy="1013902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193097" y="2200984"/>
            <a:ext cx="1574327" cy="1516215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457201" y="1880205"/>
            <a:ext cx="1574327" cy="1836994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643175" y="2473415"/>
            <a:ext cx="1574327" cy="1243783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829380" y="2200984"/>
            <a:ext cx="1574327" cy="1516215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8024068" y="2628467"/>
            <a:ext cx="1574327" cy="1088731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9069420" y="2896245"/>
            <a:ext cx="1574327" cy="820953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90177" y="3343640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7981" y="3343640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80486" y="3343640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59705" y="3343640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94503" y="3343640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488014" y="3343640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529292" y="3343640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61049" y="391625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21692" y="391625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82334" y="391625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42976" y="391625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03618" y="391625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64260" y="391625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27"/>
          <p:cNvSpPr txBox="1"/>
          <p:nvPr/>
        </p:nvSpPr>
        <p:spPr>
          <a:xfrm>
            <a:off x="9424904" y="391625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Shape 2411"/>
          <p:cNvSpPr/>
          <p:nvPr/>
        </p:nvSpPr>
        <p:spPr>
          <a:xfrm>
            <a:off x="2093640" y="4702389"/>
            <a:ext cx="1605980" cy="269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2414"/>
          <p:cNvSpPr/>
          <p:nvPr/>
        </p:nvSpPr>
        <p:spPr>
          <a:xfrm>
            <a:off x="2105141" y="4971932"/>
            <a:ext cx="3319086" cy="1235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42976" y="4702389"/>
            <a:ext cx="4700771" cy="1794256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3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5" grpId="0"/>
      <p:bldP spid="26" grpId="0"/>
      <p:bldP spid="27" grpId="0"/>
      <p:bldP spid="28" grpId="0"/>
      <p:bldP spid="36" grpId="0"/>
      <p:bldP spid="24" grpId="0" animBg="1"/>
      <p:bldP spid="29" grpId="0" animBg="1"/>
      <p:bldP spid="2" grpId="0" animBg="1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339733" y="2236764"/>
            <a:ext cx="3000210" cy="300021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36420" y="2236764"/>
            <a:ext cx="3000210" cy="300021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733108" y="2236764"/>
            <a:ext cx="3000210" cy="300021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20" name="组合 29"/>
          <p:cNvGrpSpPr>
            <a:grpSpLocks/>
          </p:cNvGrpSpPr>
          <p:nvPr/>
        </p:nvGrpSpPr>
        <p:grpSpPr bwMode="auto">
          <a:xfrm>
            <a:off x="3493900" y="2334985"/>
            <a:ext cx="662992" cy="665225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8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>
                  <a:solidFill>
                    <a:schemeClr val="bg1"/>
                  </a:solidFill>
                  <a:latin typeface="Helvetica" panose="020B0604020202020204" pitchFamily="34" charset="0"/>
                </a:rPr>
                <a:t>01</a:t>
              </a:r>
              <a:endParaRPr lang="zh-CN" altLang="en-US" sz="1828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7244168" y="2334985"/>
            <a:ext cx="662992" cy="665225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6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 dirty="0">
                  <a:solidFill>
                    <a:schemeClr val="bg1"/>
                  </a:solidFill>
                  <a:latin typeface="Helvetica" panose="020B0604020202020204" pitchFamily="34" charset="0"/>
                </a:rPr>
                <a:t>02</a:t>
              </a:r>
              <a:endParaRPr lang="zh-CN" altLang="en-US" sz="1828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31"/>
          <p:cNvGrpSpPr>
            <a:grpSpLocks/>
          </p:cNvGrpSpPr>
          <p:nvPr/>
        </p:nvGrpSpPr>
        <p:grpSpPr bwMode="auto">
          <a:xfrm>
            <a:off x="11048000" y="2334985"/>
            <a:ext cx="662992" cy="665225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4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>
                  <a:solidFill>
                    <a:schemeClr val="bg1"/>
                  </a:solidFill>
                  <a:latin typeface="Helvetica" panose="020B0604020202020204" pitchFamily="34" charset="0"/>
                </a:rPr>
                <a:t>03</a:t>
              </a:r>
              <a:endParaRPr lang="zh-CN" altLang="en-US" sz="1828">
                <a:solidFill>
                  <a:schemeClr val="bg1"/>
                </a:solidFill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1677695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1677695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5478170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5478170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9069095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7" name="TextBox 16"/>
          <p:cNvSpPr txBox="1"/>
          <p:nvPr/>
        </p:nvSpPr>
        <p:spPr>
          <a:xfrm>
            <a:off x="9069095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07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2" grpId="0"/>
      <p:bldP spid="33" grpId="0"/>
      <p:bldP spid="34" grpId="0"/>
      <p:bldP spid="35" grpId="0"/>
      <p:bldP spid="36" grpId="0"/>
      <p:bldP spid="37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1"/>
          <p:cNvGrpSpPr>
            <a:grpSpLocks/>
          </p:cNvGrpSpPr>
          <p:nvPr/>
        </p:nvGrpSpPr>
        <p:grpSpPr bwMode="auto">
          <a:xfrm>
            <a:off x="4612841" y="2102826"/>
            <a:ext cx="3561076" cy="3557727"/>
            <a:chOff x="0" y="0"/>
            <a:chExt cx="6753151" cy="6746917"/>
          </a:xfrm>
          <a:effectLst/>
        </p:grpSpPr>
        <p:sp>
          <p:nvSpPr>
            <p:cNvPr id="33794" name="AutoShape 2"/>
            <p:cNvSpPr>
              <a:spLocks/>
            </p:cNvSpPr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65100" dist="25400" dir="2274375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4108" tIns="24108" rIns="24108" bIns="24108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5" name="AutoShape 3"/>
            <p:cNvSpPr>
              <a:spLocks/>
            </p:cNvSpPr>
            <p:nvPr/>
          </p:nvSpPr>
          <p:spPr bwMode="auto">
            <a:xfrm>
              <a:off x="244472" y="255590"/>
              <a:ext cx="6251506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2FB3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noFill/>
            <a:ln w="63500" cap="flat" cmpd="sng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41082">
                <a:defRPr/>
              </a:pPr>
              <a:endParaRPr lang="es-ES" sz="6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4887414" y="2384933"/>
            <a:ext cx="4011442" cy="3001047"/>
            <a:chOff x="-1" y="0"/>
            <a:chExt cx="7608239" cy="5691704"/>
          </a:xfrm>
          <a:effectLst/>
        </p:grpSpPr>
        <p:sp>
          <p:nvSpPr>
            <p:cNvPr id="33798" name="AutoShape 6"/>
            <p:cNvSpPr>
              <a:spLocks/>
            </p:cNvSpPr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65100" dist="25400" dir="2274375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4108" tIns="24108" rIns="24108" bIns="24108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9" name="AutoShape 7"/>
            <p:cNvSpPr>
              <a:spLocks/>
            </p:cNvSpPr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73D3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noFill/>
            <a:ln w="63500" cap="flat" cmpd="sng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41082">
                <a:defRPr/>
              </a:pPr>
              <a:endParaRPr lang="es-ES" sz="6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1" name="Group 9"/>
          <p:cNvGrpSpPr>
            <a:grpSpLocks/>
          </p:cNvGrpSpPr>
          <p:nvPr/>
        </p:nvGrpSpPr>
        <p:grpSpPr bwMode="auto">
          <a:xfrm>
            <a:off x="5129340" y="2626859"/>
            <a:ext cx="3038718" cy="3166796"/>
            <a:chOff x="0" y="0"/>
            <a:chExt cx="5763342" cy="6005116"/>
          </a:xfrm>
          <a:effectLst/>
        </p:grpSpPr>
        <p:sp>
          <p:nvSpPr>
            <p:cNvPr id="33802" name="AutoShape 10"/>
            <p:cNvSpPr>
              <a:spLocks/>
            </p:cNvSpPr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solidFill>
              <a:srgbClr val="33B691"/>
            </a:solidFill>
            <a:ln>
              <a:noFill/>
            </a:ln>
            <a:effectLst>
              <a:outerShdw blurRad="165100" dist="25400" dir="2274375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4108" tIns="24108" rIns="24108" bIns="24108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3" name="AutoShape 11"/>
            <p:cNvSpPr>
              <a:spLocks/>
            </p:cNvSpPr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7DDB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noFill/>
            <a:ln w="63500" cap="flat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41082">
                <a:defRPr/>
              </a:pPr>
              <a:endParaRPr lang="es-ES" sz="6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5" name="Group 13"/>
          <p:cNvGrpSpPr>
            <a:grpSpLocks/>
          </p:cNvGrpSpPr>
          <p:nvPr/>
        </p:nvGrpSpPr>
        <p:grpSpPr bwMode="auto">
          <a:xfrm>
            <a:off x="4630421" y="2868784"/>
            <a:ext cx="2826928" cy="2923196"/>
            <a:chOff x="0" y="0"/>
            <a:chExt cx="5362063" cy="5542360"/>
          </a:xfrm>
          <a:effectLst/>
        </p:grpSpPr>
        <p:sp>
          <p:nvSpPr>
            <p:cNvPr id="33806" name="AutoShape 14"/>
            <p:cNvSpPr>
              <a:spLocks/>
            </p:cNvSpPr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solidFill>
              <a:srgbClr val="778C1B"/>
            </a:solidFill>
            <a:ln>
              <a:noFill/>
            </a:ln>
            <a:effectLst>
              <a:outerShdw blurRad="165100" dist="25400" dir="2274375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4108" tIns="24108" rIns="24108" bIns="24108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7" name="AutoShape 15"/>
            <p:cNvSpPr>
              <a:spLocks/>
            </p:cNvSpPr>
            <p:nvPr/>
          </p:nvSpPr>
          <p:spPr bwMode="auto">
            <a:xfrm>
              <a:off x="1611635" y="193633"/>
              <a:ext cx="3536073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C4DE5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noFill/>
            <a:ln w="63500" cap="flat" cmpd="sng">
              <a:solidFill>
                <a:schemeClr val="accent4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41082">
                <a:defRPr/>
              </a:pPr>
              <a:endParaRPr lang="es-ES" sz="6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3892088" y="3116569"/>
            <a:ext cx="3318313" cy="1582979"/>
            <a:chOff x="0" y="-1"/>
            <a:chExt cx="6292395" cy="3002312"/>
          </a:xfrm>
        </p:grpSpPr>
        <p:sp>
          <p:nvSpPr>
            <p:cNvPr id="33810" name="AutoShape 18"/>
            <p:cNvSpPr>
              <a:spLocks/>
            </p:cNvSpPr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solidFill>
              <a:srgbClr val="8E1202"/>
            </a:solidFill>
            <a:ln>
              <a:noFill/>
            </a:ln>
            <a:effectLst>
              <a:outerShdw blurRad="165100" dist="25400" dir="2274375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4108" tIns="24108" rIns="24108" bIns="24108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1" name="AutoShape 19"/>
            <p:cNvSpPr>
              <a:spLocks/>
            </p:cNvSpPr>
            <p:nvPr/>
          </p:nvSpPr>
          <p:spPr bwMode="auto">
            <a:xfrm>
              <a:off x="3562092" y="263555"/>
              <a:ext cx="2481083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C3F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noFill/>
            <a:ln w="63500" cap="flat" cmpd="sng">
              <a:solidFill>
                <a:schemeClr val="accent6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41082">
                <a:defRPr/>
              </a:pPr>
              <a:endParaRPr lang="es-ES" sz="6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4629584" y="2098641"/>
            <a:ext cx="2338055" cy="2357308"/>
            <a:chOff x="0" y="0"/>
            <a:chExt cx="4433297" cy="4470884"/>
          </a:xfrm>
          <a:effectLst/>
        </p:grpSpPr>
        <p:sp>
          <p:nvSpPr>
            <p:cNvPr id="33814" name="AutoShape 22"/>
            <p:cNvSpPr>
              <a:spLocks/>
            </p:cNvSpPr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solidFill>
              <a:srgbClr val="FC3F26"/>
            </a:solidFill>
            <a:ln>
              <a:noFill/>
            </a:ln>
            <a:effectLst>
              <a:outerShdw blurRad="165100" dist="25400" dir="2274375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4108" tIns="24108" rIns="24108" bIns="24108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5" name="AutoShape 23"/>
            <p:cNvSpPr>
              <a:spLocks/>
            </p:cNvSpPr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D7F6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5"/>
              <a:ext cx="2963467" cy="2962596"/>
            </a:xfrm>
            <a:prstGeom prst="line">
              <a:avLst/>
            </a:prstGeom>
            <a:noFill/>
            <a:ln w="63500" cap="flat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41082">
                <a:defRPr/>
              </a:pPr>
              <a:endParaRPr lang="es-ES" sz="6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817" name="AutoShape 25"/>
          <p:cNvSpPr>
            <a:spLocks/>
          </p:cNvSpPr>
          <p:nvPr/>
        </p:nvSpPr>
        <p:spPr bwMode="auto">
          <a:xfrm>
            <a:off x="6321388" y="6685178"/>
            <a:ext cx="215138" cy="2143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fld id="{859D4BFF-D748-456D-91F0-863971346EE0}" type="slidenum">
              <a:rPr lang="es-ES" altLang="zh-CN" sz="1055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pPr eaLnBrk="1">
                <a:lnSpc>
                  <a:spcPct val="120000"/>
                </a:lnSpc>
              </a:pPr>
              <a:t>13</a:t>
            </a:fld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>
            <a:spLocks/>
          </p:cNvSpPr>
          <p:nvPr/>
        </p:nvSpPr>
        <p:spPr bwMode="auto">
          <a:xfrm>
            <a:off x="8738968" y="2394978"/>
            <a:ext cx="1650847" cy="5047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8732271" y="2096128"/>
            <a:ext cx="1369511" cy="2695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AutoShape 31"/>
          <p:cNvSpPr>
            <a:spLocks/>
          </p:cNvSpPr>
          <p:nvPr/>
        </p:nvSpPr>
        <p:spPr bwMode="auto">
          <a:xfrm>
            <a:off x="8445978" y="213798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14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4" name="AutoShape 32"/>
          <p:cNvSpPr>
            <a:spLocks/>
          </p:cNvSpPr>
          <p:nvPr/>
        </p:nvSpPr>
        <p:spPr bwMode="auto">
          <a:xfrm>
            <a:off x="9308205" y="4015628"/>
            <a:ext cx="1650166" cy="5047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AutoShape 33"/>
          <p:cNvSpPr>
            <a:spLocks/>
          </p:cNvSpPr>
          <p:nvPr/>
        </p:nvSpPr>
        <p:spPr bwMode="auto">
          <a:xfrm>
            <a:off x="9300670" y="3716778"/>
            <a:ext cx="1369512" cy="2695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AutoShape 34"/>
          <p:cNvSpPr>
            <a:spLocks/>
          </p:cNvSpPr>
          <p:nvPr/>
        </p:nvSpPr>
        <p:spPr bwMode="auto">
          <a:xfrm>
            <a:off x="9014377" y="375863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14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7" name="AutoShape 35"/>
          <p:cNvSpPr>
            <a:spLocks/>
          </p:cNvSpPr>
          <p:nvPr/>
        </p:nvSpPr>
        <p:spPr bwMode="auto">
          <a:xfrm>
            <a:off x="8564848" y="5673110"/>
            <a:ext cx="1650847" cy="5047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8" name="AutoShape 36"/>
          <p:cNvSpPr>
            <a:spLocks/>
          </p:cNvSpPr>
          <p:nvPr/>
        </p:nvSpPr>
        <p:spPr bwMode="auto">
          <a:xfrm>
            <a:off x="8557315" y="5374260"/>
            <a:ext cx="1370408" cy="2695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9" name="AutoShape 37"/>
          <p:cNvSpPr>
            <a:spLocks/>
          </p:cNvSpPr>
          <p:nvPr/>
        </p:nvSpPr>
        <p:spPr bwMode="auto">
          <a:xfrm>
            <a:off x="8271022" y="5416116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0" name="AutoShape 38"/>
          <p:cNvSpPr>
            <a:spLocks/>
          </p:cNvSpPr>
          <p:nvPr/>
        </p:nvSpPr>
        <p:spPr bwMode="auto">
          <a:xfrm>
            <a:off x="2397125" y="5738405"/>
            <a:ext cx="1708427" cy="4394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1" name="AutoShape 39"/>
          <p:cNvSpPr>
            <a:spLocks/>
          </p:cNvSpPr>
          <p:nvPr/>
        </p:nvSpPr>
        <p:spPr bwMode="auto">
          <a:xfrm>
            <a:off x="2681622" y="5438719"/>
            <a:ext cx="1416396" cy="2343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2" name="AutoShape 40"/>
          <p:cNvSpPr>
            <a:spLocks/>
          </p:cNvSpPr>
          <p:nvPr/>
        </p:nvSpPr>
        <p:spPr bwMode="auto">
          <a:xfrm>
            <a:off x="4195122" y="5481411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14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3" name="AutoShape 41"/>
          <p:cNvSpPr>
            <a:spLocks/>
          </p:cNvSpPr>
          <p:nvPr/>
        </p:nvSpPr>
        <p:spPr bwMode="auto">
          <a:xfrm>
            <a:off x="1758408" y="4072551"/>
            <a:ext cx="1708427" cy="4394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4" name="AutoShape 42"/>
          <p:cNvSpPr>
            <a:spLocks/>
          </p:cNvSpPr>
          <p:nvPr/>
        </p:nvSpPr>
        <p:spPr bwMode="auto">
          <a:xfrm>
            <a:off x="2042906" y="3772865"/>
            <a:ext cx="1416395" cy="2343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5" name="AutoShape 43"/>
          <p:cNvSpPr>
            <a:spLocks/>
          </p:cNvSpPr>
          <p:nvPr/>
        </p:nvSpPr>
        <p:spPr bwMode="auto">
          <a:xfrm>
            <a:off x="3529618" y="3815557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14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6" name="AutoShape 44"/>
          <p:cNvSpPr>
            <a:spLocks/>
          </p:cNvSpPr>
          <p:nvPr/>
        </p:nvSpPr>
        <p:spPr bwMode="auto">
          <a:xfrm>
            <a:off x="2402147" y="2401675"/>
            <a:ext cx="1708427" cy="4394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7" name="AutoShape 45"/>
          <p:cNvSpPr>
            <a:spLocks/>
          </p:cNvSpPr>
          <p:nvPr/>
        </p:nvSpPr>
        <p:spPr bwMode="auto">
          <a:xfrm>
            <a:off x="2688849" y="2102826"/>
            <a:ext cx="1423399" cy="2343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8" name="AutoShape 46"/>
          <p:cNvSpPr>
            <a:spLocks/>
          </p:cNvSpPr>
          <p:nvPr/>
        </p:nvSpPr>
        <p:spPr bwMode="auto">
          <a:xfrm>
            <a:off x="4200145" y="2144681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14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45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9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55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05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65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350"/>
                            </p:stCondLst>
                            <p:childTnLst>
                              <p:par>
                                <p:cTn id="8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95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450"/>
                            </p:stCondLst>
                            <p:childTnLst>
                              <p:par>
                                <p:cTn id="9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2050"/>
                            </p:stCondLst>
                            <p:childTnLst>
                              <p:par>
                                <p:cTn id="9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2650"/>
                            </p:stCondLst>
                            <p:childTnLst>
                              <p:par>
                                <p:cTn id="10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150"/>
                            </p:stCondLst>
                            <p:childTnLst>
                              <p:par>
                                <p:cTn id="10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375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4350"/>
                            </p:stCondLst>
                            <p:childTnLst>
                              <p:par>
                                <p:cTn id="1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850"/>
                            </p:stCondLst>
                            <p:childTnLst>
                              <p:par>
                                <p:cTn id="11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1" grpId="0" autoUpdateAnimBg="0"/>
      <p:bldP spid="33822" grpId="0" autoUpdateAnimBg="0"/>
      <p:bldP spid="33824" grpId="0" autoUpdateAnimBg="0"/>
      <p:bldP spid="33825" grpId="0" autoUpdateAnimBg="0"/>
      <p:bldP spid="33827" grpId="0" autoUpdateAnimBg="0"/>
      <p:bldP spid="33828" grpId="0" autoUpdateAnimBg="0"/>
      <p:bldP spid="33830" grpId="0" autoUpdateAnimBg="0"/>
      <p:bldP spid="33831" grpId="0" autoUpdateAnimBg="0"/>
      <p:bldP spid="33833" grpId="0" autoUpdateAnimBg="0"/>
      <p:bldP spid="33834" grpId="0" autoUpdateAnimBg="0"/>
      <p:bldP spid="33836" grpId="0" autoUpdateAnimBg="0"/>
      <p:bldP spid="33837" grpId="0" autoUpdateAnimBg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AutoShape 5"/>
          <p:cNvSpPr>
            <a:spLocks/>
          </p:cNvSpPr>
          <p:nvPr/>
        </p:nvSpPr>
        <p:spPr bwMode="auto">
          <a:xfrm>
            <a:off x="4821849" y="2962622"/>
            <a:ext cx="1544472" cy="132012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4"/>
                  <a:pt x="0" y="14674"/>
                  <a:pt x="0" y="14674"/>
                </a:cubicBezTo>
                <a:cubicBezTo>
                  <a:pt x="4517" y="6100"/>
                  <a:pt x="12282" y="577"/>
                  <a:pt x="20894" y="0"/>
                </a:cubicBezTo>
                <a:cubicBezTo>
                  <a:pt x="21599" y="13190"/>
                  <a:pt x="21599" y="13190"/>
                  <a:pt x="21599" y="13190"/>
                </a:cubicBezTo>
                <a:cubicBezTo>
                  <a:pt x="16517" y="13520"/>
                  <a:pt x="12141" y="16818"/>
                  <a:pt x="9599" y="216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8" tIns="24108" rIns="24108" bIns="24108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18" name="AutoShape 6"/>
          <p:cNvSpPr>
            <a:spLocks/>
          </p:cNvSpPr>
          <p:nvPr/>
        </p:nvSpPr>
        <p:spPr bwMode="auto">
          <a:xfrm>
            <a:off x="7395132" y="3976365"/>
            <a:ext cx="930869" cy="1743705"/>
          </a:xfrm>
          <a:custGeom>
            <a:avLst/>
            <a:gdLst>
              <a:gd name="T0" fmla="*/ 10026 w 20053"/>
              <a:gd name="T1" fmla="*/ 10800 h 21600"/>
              <a:gd name="T2" fmla="*/ 10026 w 20053"/>
              <a:gd name="T3" fmla="*/ 10800 h 21600"/>
              <a:gd name="T4" fmla="*/ 10026 w 20053"/>
              <a:gd name="T5" fmla="*/ 10800 h 21600"/>
              <a:gd name="T6" fmla="*/ 10026 w 20053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53" h="21600">
                <a:moveTo>
                  <a:pt x="0" y="4619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599" y="6742"/>
                  <a:pt x="21599" y="14857"/>
                  <a:pt x="15413" y="21599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6" y="15169"/>
                  <a:pt x="2605" y="13047"/>
                  <a:pt x="2605" y="10800"/>
                </a:cubicBezTo>
                <a:cubicBezTo>
                  <a:pt x="2605" y="8552"/>
                  <a:pt x="1736" y="6492"/>
                  <a:pt x="0" y="461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4108" tIns="24108" rIns="24108" bIns="24108"/>
          <a:lstStyle/>
          <a:p>
            <a:pPr algn="ctr" defTabSz="482163">
              <a:defRPr/>
            </a:pPr>
            <a:endParaRPr lang="es-ES" sz="949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8919" name="AutoShape 7"/>
          <p:cNvSpPr>
            <a:spLocks/>
          </p:cNvSpPr>
          <p:nvPr/>
        </p:nvSpPr>
        <p:spPr bwMode="auto">
          <a:xfrm>
            <a:off x="6491051" y="2962622"/>
            <a:ext cx="1548658" cy="1310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6" y="498"/>
                  <a:pt x="17026" y="5981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4"/>
                  <a:pt x="5065" y="13624"/>
                  <a:pt x="0" y="132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4108" tIns="24108" rIns="24108" bIns="24108"/>
          <a:lstStyle/>
          <a:p>
            <a:pPr algn="ctr" defTabSz="482163">
              <a:defRPr/>
            </a:pPr>
            <a:endParaRPr lang="es-ES" sz="949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8920" name="AutoShape 8"/>
          <p:cNvSpPr>
            <a:spLocks/>
          </p:cNvSpPr>
          <p:nvPr/>
        </p:nvSpPr>
        <p:spPr bwMode="auto">
          <a:xfrm>
            <a:off x="4542254" y="3976365"/>
            <a:ext cx="935054" cy="1743705"/>
          </a:xfrm>
          <a:custGeom>
            <a:avLst/>
            <a:gdLst>
              <a:gd name="T0" fmla="*/ 2147483647 w 20023"/>
              <a:gd name="T1" fmla="*/ 2147483647 h 21600"/>
              <a:gd name="T2" fmla="*/ 2147483647 w 20023"/>
              <a:gd name="T3" fmla="*/ 2147483647 h 21600"/>
              <a:gd name="T4" fmla="*/ 2147483647 w 20023"/>
              <a:gd name="T5" fmla="*/ 2147483647 h 21600"/>
              <a:gd name="T6" fmla="*/ 2147483647 w 20023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70" y="14857"/>
                  <a:pt x="-1577" y="6804"/>
                  <a:pt x="4363" y="0"/>
                </a:cubicBezTo>
                <a:cubicBezTo>
                  <a:pt x="19806" y="4494"/>
                  <a:pt x="19806" y="4494"/>
                  <a:pt x="19806" y="4494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2"/>
                  <a:pt x="20023" y="168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8" tIns="24108" rIns="24108" bIns="24108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2" name="AutoShape 10"/>
          <p:cNvSpPr>
            <a:spLocks/>
          </p:cNvSpPr>
          <p:nvPr/>
        </p:nvSpPr>
        <p:spPr bwMode="auto">
          <a:xfrm>
            <a:off x="5311559" y="3432242"/>
            <a:ext cx="843809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</a:t>
            </a:r>
            <a:r>
              <a:rPr lang="es-ES" altLang="zh-CN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3" name="AutoShape 11"/>
          <p:cNvSpPr>
            <a:spLocks/>
          </p:cNvSpPr>
          <p:nvPr/>
        </p:nvSpPr>
        <p:spPr bwMode="auto">
          <a:xfrm>
            <a:off x="6779854" y="3434753"/>
            <a:ext cx="843809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29</a:t>
            </a:r>
            <a:r>
              <a:rPr lang="es-ES" altLang="zh-CN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4" name="AutoShape 12"/>
          <p:cNvSpPr>
            <a:spLocks/>
          </p:cNvSpPr>
          <p:nvPr/>
        </p:nvSpPr>
        <p:spPr bwMode="auto">
          <a:xfrm>
            <a:off x="7494748" y="4708001"/>
            <a:ext cx="842972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17</a:t>
            </a:r>
            <a:r>
              <a:rPr lang="es-ES" altLang="zh-CN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5" name="AutoShape 13"/>
          <p:cNvSpPr>
            <a:spLocks/>
          </p:cNvSpPr>
          <p:nvPr/>
        </p:nvSpPr>
        <p:spPr bwMode="auto">
          <a:xfrm>
            <a:off x="4542253" y="4685399"/>
            <a:ext cx="842972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73</a:t>
            </a:r>
            <a:r>
              <a:rPr lang="es-ES" altLang="zh-CN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6" name="AutoShape 14"/>
          <p:cNvSpPr>
            <a:spLocks/>
          </p:cNvSpPr>
          <p:nvPr/>
        </p:nvSpPr>
        <p:spPr bwMode="auto">
          <a:xfrm>
            <a:off x="2209221" y="2994432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8927" name="AutoShape 15"/>
          <p:cNvSpPr>
            <a:spLocks/>
          </p:cNvSpPr>
          <p:nvPr/>
        </p:nvSpPr>
        <p:spPr bwMode="auto">
          <a:xfrm>
            <a:off x="2336462" y="316269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637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8" name="AutoShape 16"/>
          <p:cNvSpPr>
            <a:spLocks/>
          </p:cNvSpPr>
          <p:nvPr/>
        </p:nvSpPr>
        <p:spPr bwMode="auto">
          <a:xfrm>
            <a:off x="3074795" y="2960111"/>
            <a:ext cx="1596480" cy="293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29" name="AutoShape 17"/>
          <p:cNvSpPr>
            <a:spLocks/>
          </p:cNvSpPr>
          <p:nvPr/>
        </p:nvSpPr>
        <p:spPr bwMode="auto">
          <a:xfrm>
            <a:off x="3114977" y="3253937"/>
            <a:ext cx="1715243" cy="502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30" name="AutoShape 18"/>
          <p:cNvSpPr>
            <a:spLocks/>
          </p:cNvSpPr>
          <p:nvPr/>
        </p:nvSpPr>
        <p:spPr bwMode="auto">
          <a:xfrm>
            <a:off x="1746298" y="4643543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8931" name="AutoShape 19"/>
          <p:cNvSpPr>
            <a:spLocks/>
          </p:cNvSpPr>
          <p:nvPr/>
        </p:nvSpPr>
        <p:spPr bwMode="auto">
          <a:xfrm>
            <a:off x="1870191" y="4814315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637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32" name="AutoShape 20"/>
          <p:cNvSpPr>
            <a:spLocks/>
          </p:cNvSpPr>
          <p:nvPr/>
        </p:nvSpPr>
        <p:spPr bwMode="auto">
          <a:xfrm>
            <a:off x="2556623" y="4643544"/>
            <a:ext cx="1597524" cy="293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33" name="AutoShape 21"/>
          <p:cNvSpPr>
            <a:spLocks/>
          </p:cNvSpPr>
          <p:nvPr/>
        </p:nvSpPr>
        <p:spPr bwMode="auto">
          <a:xfrm>
            <a:off x="2596805" y="4937370"/>
            <a:ext cx="1716080" cy="502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34" name="AutoShape 22"/>
          <p:cNvSpPr>
            <a:spLocks/>
          </p:cNvSpPr>
          <p:nvPr/>
        </p:nvSpPr>
        <p:spPr bwMode="auto">
          <a:xfrm>
            <a:off x="10124118" y="3024568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8935" name="AutoShape 23"/>
          <p:cNvSpPr>
            <a:spLocks/>
          </p:cNvSpPr>
          <p:nvPr/>
        </p:nvSpPr>
        <p:spPr bwMode="auto">
          <a:xfrm>
            <a:off x="10244662" y="316269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637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36" name="AutoShape 24"/>
          <p:cNvSpPr>
            <a:spLocks/>
          </p:cNvSpPr>
          <p:nvPr/>
        </p:nvSpPr>
        <p:spPr bwMode="auto">
          <a:xfrm>
            <a:off x="8337720" y="2960111"/>
            <a:ext cx="1601927" cy="293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37" name="AutoShape 25"/>
          <p:cNvSpPr>
            <a:spLocks/>
          </p:cNvSpPr>
          <p:nvPr/>
        </p:nvSpPr>
        <p:spPr bwMode="auto">
          <a:xfrm>
            <a:off x="8224404" y="3253937"/>
            <a:ext cx="1715243" cy="502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38" name="AutoShape 26"/>
          <p:cNvSpPr>
            <a:spLocks/>
          </p:cNvSpPr>
          <p:nvPr/>
        </p:nvSpPr>
        <p:spPr bwMode="auto">
          <a:xfrm>
            <a:off x="10428827" y="4526348"/>
            <a:ext cx="706523" cy="7073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8939" name="AutoShape 27"/>
          <p:cNvSpPr>
            <a:spLocks/>
          </p:cNvSpPr>
          <p:nvPr/>
        </p:nvSpPr>
        <p:spPr bwMode="auto">
          <a:xfrm>
            <a:off x="10542674" y="4701304"/>
            <a:ext cx="468783" cy="3540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637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40" name="AutoShape 28"/>
          <p:cNvSpPr>
            <a:spLocks/>
          </p:cNvSpPr>
          <p:nvPr/>
        </p:nvSpPr>
        <p:spPr bwMode="auto">
          <a:xfrm>
            <a:off x="8657497" y="4438451"/>
            <a:ext cx="1601927" cy="293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41" name="AutoShape 29"/>
          <p:cNvSpPr>
            <a:spLocks/>
          </p:cNvSpPr>
          <p:nvPr/>
        </p:nvSpPr>
        <p:spPr bwMode="auto">
          <a:xfrm>
            <a:off x="8544181" y="4733114"/>
            <a:ext cx="1715243" cy="502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AutoShape 16"/>
          <p:cNvSpPr>
            <a:spLocks/>
          </p:cNvSpPr>
          <p:nvPr/>
        </p:nvSpPr>
        <p:spPr bwMode="auto">
          <a:xfrm>
            <a:off x="5541541" y="5693989"/>
            <a:ext cx="1831716" cy="3512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2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56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5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05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65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1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7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23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255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315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750"/>
                            </p:stCondLst>
                            <p:childTnLst>
                              <p:par>
                                <p:cTn id="12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  <p:bldP spid="38920" grpId="0" animBg="1"/>
      <p:bldP spid="38922" grpId="0" autoUpdateAnimBg="0"/>
      <p:bldP spid="38923" grpId="0" autoUpdateAnimBg="0"/>
      <p:bldP spid="38924" grpId="0" autoUpdateAnimBg="0"/>
      <p:bldP spid="38925" grpId="0" autoUpdateAnimBg="0"/>
      <p:bldP spid="38927" grpId="0" autoUpdateAnimBg="0"/>
      <p:bldP spid="38928" grpId="0" autoUpdateAnimBg="0"/>
      <p:bldP spid="38929" grpId="0" autoUpdateAnimBg="0"/>
      <p:bldP spid="38931" grpId="0" autoUpdateAnimBg="0"/>
      <p:bldP spid="38932" grpId="0" autoUpdateAnimBg="0"/>
      <p:bldP spid="38933" grpId="0" autoUpdateAnimBg="0"/>
      <p:bldP spid="38935" grpId="0" autoUpdateAnimBg="0"/>
      <p:bldP spid="38936" grpId="0" autoUpdateAnimBg="0"/>
      <p:bldP spid="38937" grpId="0" autoUpdateAnimBg="0"/>
      <p:bldP spid="38939" grpId="0" autoUpdateAnimBg="0"/>
      <p:bldP spid="38940" grpId="0" autoUpdateAnimBg="0"/>
      <p:bldP spid="38941" grpId="0" autoUpdateAnimBg="0"/>
      <p:bldP spid="28" grpId="0" autoUpdateAnimBg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1168053"/>
            <a:ext cx="12858750" cy="4608512"/>
          </a:xfrm>
          <a:prstGeom prst="rect">
            <a:avLst/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619385" y="249433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692601"/>
            <a:ext cx="0" cy="3712671"/>
          </a:xfrm>
          <a:prstGeom prst="line">
            <a:avLst/>
          </a:prstGeom>
          <a:ln w="63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12993"/>
            <a:ext cx="193953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5767399" y="4170586"/>
            <a:ext cx="210213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67400" y="4628812"/>
            <a:ext cx="19395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8162251" y="3717574"/>
            <a:ext cx="193953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8162254" y="4175800"/>
            <a:ext cx="19395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62430" y="4073159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PART </a:t>
            </a:r>
            <a:r>
              <a:rPr lang="en-US" altLang="zh-CN" sz="22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03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033997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41B1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730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2" grpId="0"/>
      <p:bldP spid="8" grpId="0"/>
      <p:bldP spid="9" grpId="0"/>
      <p:bldP spid="10" grpId="0"/>
      <p:bldP spid="12" grpId="0"/>
      <p:bldP spid="13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1"/>
          <p:cNvGrpSpPr>
            <a:grpSpLocks/>
          </p:cNvGrpSpPr>
          <p:nvPr/>
        </p:nvGrpSpPr>
        <p:grpSpPr bwMode="auto">
          <a:xfrm>
            <a:off x="4448793" y="1508477"/>
            <a:ext cx="4037393" cy="4870319"/>
            <a:chOff x="0" y="0"/>
            <a:chExt cx="7656017" cy="9235797"/>
          </a:xfrm>
        </p:grpSpPr>
        <p:sp>
          <p:nvSpPr>
            <p:cNvPr id="36866" name="AutoShape 2"/>
            <p:cNvSpPr>
              <a:spLocks/>
            </p:cNvSpPr>
            <p:nvPr/>
          </p:nvSpPr>
          <p:spPr bwMode="auto">
            <a:xfrm>
              <a:off x="0" y="0"/>
              <a:ext cx="7656017" cy="8765911"/>
            </a:xfrm>
            <a:custGeom>
              <a:avLst/>
              <a:gdLst>
                <a:gd name="T0" fmla="*/ 3828009 w 21478"/>
                <a:gd name="T1" fmla="*/ 4418202 h 21513"/>
                <a:gd name="T2" fmla="*/ 3828009 w 21478"/>
                <a:gd name="T3" fmla="*/ 4418202 h 21513"/>
                <a:gd name="T4" fmla="*/ 3828009 w 21478"/>
                <a:gd name="T5" fmla="*/ 4418202 h 21513"/>
                <a:gd name="T6" fmla="*/ 3828009 w 21478"/>
                <a:gd name="T7" fmla="*/ 4418202 h 215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78" h="21513">
                  <a:moveTo>
                    <a:pt x="4795" y="18732"/>
                  </a:moveTo>
                  <a:cubicBezTo>
                    <a:pt x="5386" y="17487"/>
                    <a:pt x="5279" y="16073"/>
                    <a:pt x="4506" y="14906"/>
                  </a:cubicBezTo>
                  <a:cubicBezTo>
                    <a:pt x="4367" y="14697"/>
                    <a:pt x="4208" y="14498"/>
                    <a:pt x="4030" y="14313"/>
                  </a:cubicBezTo>
                  <a:cubicBezTo>
                    <a:pt x="2650" y="13526"/>
                    <a:pt x="1575" y="12439"/>
                    <a:pt x="880" y="11191"/>
                  </a:cubicBezTo>
                  <a:cubicBezTo>
                    <a:pt x="213" y="9996"/>
                    <a:pt x="-106" y="8647"/>
                    <a:pt x="31" y="7270"/>
                  </a:cubicBezTo>
                  <a:cubicBezTo>
                    <a:pt x="144" y="6136"/>
                    <a:pt x="577" y="5045"/>
                    <a:pt x="1292" y="4093"/>
                  </a:cubicBezTo>
                  <a:cubicBezTo>
                    <a:pt x="2009" y="3076"/>
                    <a:pt x="2975" y="2221"/>
                    <a:pt x="4111" y="1584"/>
                  </a:cubicBezTo>
                  <a:cubicBezTo>
                    <a:pt x="5290" y="922"/>
                    <a:pt x="6632" y="507"/>
                    <a:pt x="8023" y="261"/>
                  </a:cubicBezTo>
                  <a:cubicBezTo>
                    <a:pt x="9991" y="-87"/>
                    <a:pt x="12019" y="-87"/>
                    <a:pt x="13988" y="259"/>
                  </a:cubicBezTo>
                  <a:cubicBezTo>
                    <a:pt x="14807" y="409"/>
                    <a:pt x="15607" y="623"/>
                    <a:pt x="16382" y="898"/>
                  </a:cubicBezTo>
                  <a:cubicBezTo>
                    <a:pt x="17093" y="1150"/>
                    <a:pt x="17776" y="1446"/>
                    <a:pt x="18449" y="1768"/>
                  </a:cubicBezTo>
                  <a:cubicBezTo>
                    <a:pt x="19172" y="2114"/>
                    <a:pt x="19730" y="2635"/>
                    <a:pt x="20130" y="3083"/>
                  </a:cubicBezTo>
                  <a:cubicBezTo>
                    <a:pt x="20410" y="3396"/>
                    <a:pt x="20510" y="3769"/>
                    <a:pt x="20175" y="3950"/>
                  </a:cubicBezTo>
                  <a:cubicBezTo>
                    <a:pt x="20089" y="3996"/>
                    <a:pt x="19988" y="4007"/>
                    <a:pt x="19892" y="4021"/>
                  </a:cubicBezTo>
                  <a:cubicBezTo>
                    <a:pt x="19766" y="4040"/>
                    <a:pt x="19642" y="4067"/>
                    <a:pt x="19518" y="4103"/>
                  </a:cubicBezTo>
                  <a:cubicBezTo>
                    <a:pt x="19362" y="4131"/>
                    <a:pt x="19241" y="4238"/>
                    <a:pt x="19211" y="4374"/>
                  </a:cubicBezTo>
                  <a:cubicBezTo>
                    <a:pt x="19169" y="4558"/>
                    <a:pt x="19301" y="4725"/>
                    <a:pt x="19407" y="4888"/>
                  </a:cubicBezTo>
                  <a:cubicBezTo>
                    <a:pt x="19711" y="5354"/>
                    <a:pt x="19813" y="5853"/>
                    <a:pt x="19873" y="6355"/>
                  </a:cubicBezTo>
                  <a:cubicBezTo>
                    <a:pt x="19936" y="6893"/>
                    <a:pt x="19957" y="7452"/>
                    <a:pt x="19868" y="8014"/>
                  </a:cubicBezTo>
                  <a:cubicBezTo>
                    <a:pt x="19773" y="8618"/>
                    <a:pt x="19552" y="9232"/>
                    <a:pt x="19558" y="9842"/>
                  </a:cubicBezTo>
                  <a:cubicBezTo>
                    <a:pt x="19566" y="10497"/>
                    <a:pt x="19841" y="11132"/>
                    <a:pt x="20363" y="11601"/>
                  </a:cubicBezTo>
                  <a:cubicBezTo>
                    <a:pt x="20589" y="11804"/>
                    <a:pt x="20856" y="11968"/>
                    <a:pt x="21101" y="12154"/>
                  </a:cubicBezTo>
                  <a:cubicBezTo>
                    <a:pt x="21288" y="12296"/>
                    <a:pt x="21464" y="12458"/>
                    <a:pt x="21477" y="12666"/>
                  </a:cubicBezTo>
                  <a:cubicBezTo>
                    <a:pt x="21493" y="12926"/>
                    <a:pt x="21258" y="13131"/>
                    <a:pt x="21002" y="13295"/>
                  </a:cubicBezTo>
                  <a:cubicBezTo>
                    <a:pt x="20866" y="13381"/>
                    <a:pt x="20726" y="13462"/>
                    <a:pt x="20580" y="13535"/>
                  </a:cubicBezTo>
                  <a:cubicBezTo>
                    <a:pt x="20330" y="13543"/>
                    <a:pt x="20109" y="13661"/>
                    <a:pt x="19985" y="13842"/>
                  </a:cubicBezTo>
                  <a:cubicBezTo>
                    <a:pt x="19944" y="13902"/>
                    <a:pt x="19914" y="13969"/>
                    <a:pt x="19905" y="14041"/>
                  </a:cubicBezTo>
                  <a:cubicBezTo>
                    <a:pt x="19890" y="14168"/>
                    <a:pt x="19946" y="14294"/>
                    <a:pt x="20056" y="14377"/>
                  </a:cubicBezTo>
                  <a:cubicBezTo>
                    <a:pt x="20132" y="14531"/>
                    <a:pt x="20196" y="14684"/>
                    <a:pt x="20250" y="14838"/>
                  </a:cubicBezTo>
                  <a:cubicBezTo>
                    <a:pt x="20286" y="14941"/>
                    <a:pt x="20320" y="15054"/>
                    <a:pt x="20267" y="15160"/>
                  </a:cubicBezTo>
                  <a:cubicBezTo>
                    <a:pt x="20198" y="15294"/>
                    <a:pt x="19995" y="15356"/>
                    <a:pt x="19971" y="15506"/>
                  </a:cubicBezTo>
                  <a:cubicBezTo>
                    <a:pt x="19958" y="15585"/>
                    <a:pt x="20003" y="15663"/>
                    <a:pt x="20084" y="15700"/>
                  </a:cubicBezTo>
                  <a:cubicBezTo>
                    <a:pt x="20379" y="16058"/>
                    <a:pt x="20033" y="16550"/>
                    <a:pt x="19534" y="16481"/>
                  </a:cubicBezTo>
                  <a:cubicBezTo>
                    <a:pt x="19476" y="16473"/>
                    <a:pt x="19419" y="16454"/>
                    <a:pt x="19369" y="16427"/>
                  </a:cubicBezTo>
                  <a:cubicBezTo>
                    <a:pt x="20003" y="17092"/>
                    <a:pt x="19736" y="18103"/>
                    <a:pt x="18832" y="18456"/>
                  </a:cubicBezTo>
                  <a:cubicBezTo>
                    <a:pt x="18439" y="18609"/>
                    <a:pt x="17996" y="18585"/>
                    <a:pt x="17568" y="18545"/>
                  </a:cubicBezTo>
                  <a:cubicBezTo>
                    <a:pt x="16762" y="18471"/>
                    <a:pt x="15909" y="18366"/>
                    <a:pt x="15220" y="18742"/>
                  </a:cubicBezTo>
                  <a:cubicBezTo>
                    <a:pt x="15072" y="18823"/>
                    <a:pt x="14940" y="18925"/>
                    <a:pt x="14828" y="19042"/>
                  </a:cubicBezTo>
                  <a:cubicBezTo>
                    <a:pt x="14395" y="19484"/>
                    <a:pt x="14095" y="20013"/>
                    <a:pt x="13956" y="20581"/>
                  </a:cubicBezTo>
                  <a:cubicBezTo>
                    <a:pt x="13881" y="20887"/>
                    <a:pt x="13855" y="21200"/>
                    <a:pt x="13876" y="21513"/>
                  </a:cubicBezTo>
                  <a:lnTo>
                    <a:pt x="4795" y="18732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67" name="AutoShape 3"/>
            <p:cNvSpPr>
              <a:spLocks/>
            </p:cNvSpPr>
            <p:nvPr/>
          </p:nvSpPr>
          <p:spPr bwMode="auto">
            <a:xfrm>
              <a:off x="1007998" y="7537223"/>
              <a:ext cx="4163742" cy="1698574"/>
            </a:xfrm>
            <a:custGeom>
              <a:avLst/>
              <a:gdLst>
                <a:gd name="T0" fmla="*/ 2081871 w 21600"/>
                <a:gd name="T1" fmla="*/ 849287 h 21600"/>
                <a:gd name="T2" fmla="*/ 2081871 w 21600"/>
                <a:gd name="T3" fmla="*/ 849287 h 21600"/>
                <a:gd name="T4" fmla="*/ 2081871 w 21600"/>
                <a:gd name="T5" fmla="*/ 849287 h 21600"/>
                <a:gd name="T6" fmla="*/ 2081871 w 21600"/>
                <a:gd name="T7" fmla="*/ 84928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4895"/>
                  </a:moveTo>
                  <a:lnTo>
                    <a:pt x="2391" y="0"/>
                  </a:lnTo>
                  <a:lnTo>
                    <a:pt x="21599" y="11351"/>
                  </a:lnTo>
                  <a:lnTo>
                    <a:pt x="20383" y="21600"/>
                  </a:lnTo>
                  <a:lnTo>
                    <a:pt x="0" y="1489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869" name="AutoShape 5"/>
          <p:cNvSpPr>
            <a:spLocks/>
          </p:cNvSpPr>
          <p:nvPr/>
        </p:nvSpPr>
        <p:spPr bwMode="auto">
          <a:xfrm>
            <a:off x="4665605" y="1762959"/>
            <a:ext cx="3318313" cy="2295362"/>
          </a:xfrm>
          <a:custGeom>
            <a:avLst/>
            <a:gdLst>
              <a:gd name="T0" fmla="*/ 3146278 w 21369"/>
              <a:gd name="T1" fmla="*/ 2203287 h 21420"/>
              <a:gd name="T2" fmla="*/ 3146278 w 21369"/>
              <a:gd name="T3" fmla="*/ 2203287 h 21420"/>
              <a:gd name="T4" fmla="*/ 3146278 w 21369"/>
              <a:gd name="T5" fmla="*/ 2203287 h 21420"/>
              <a:gd name="T6" fmla="*/ 3146278 w 21369"/>
              <a:gd name="T7" fmla="*/ 2203287 h 214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69" h="21420">
                <a:moveTo>
                  <a:pt x="854" y="9342"/>
                </a:moveTo>
                <a:cubicBezTo>
                  <a:pt x="739" y="8499"/>
                  <a:pt x="917" y="7629"/>
                  <a:pt x="1329" y="7011"/>
                </a:cubicBezTo>
                <a:cubicBezTo>
                  <a:pt x="1715" y="6433"/>
                  <a:pt x="2265" y="6148"/>
                  <a:pt x="2663" y="5586"/>
                </a:cubicBezTo>
                <a:cubicBezTo>
                  <a:pt x="3053" y="5036"/>
                  <a:pt x="3257" y="4276"/>
                  <a:pt x="3613" y="3683"/>
                </a:cubicBezTo>
                <a:cubicBezTo>
                  <a:pt x="4190" y="2719"/>
                  <a:pt x="5085" y="2283"/>
                  <a:pt x="5949" y="2546"/>
                </a:cubicBezTo>
                <a:cubicBezTo>
                  <a:pt x="6187" y="2041"/>
                  <a:pt x="6521" y="1648"/>
                  <a:pt x="6911" y="1414"/>
                </a:cubicBezTo>
                <a:cubicBezTo>
                  <a:pt x="7330" y="1164"/>
                  <a:pt x="7792" y="1109"/>
                  <a:pt x="8234" y="1258"/>
                </a:cubicBezTo>
                <a:cubicBezTo>
                  <a:pt x="8595" y="737"/>
                  <a:pt x="9054" y="382"/>
                  <a:pt x="9554" y="238"/>
                </a:cubicBezTo>
                <a:cubicBezTo>
                  <a:pt x="10166" y="61"/>
                  <a:pt x="10802" y="207"/>
                  <a:pt x="11346" y="649"/>
                </a:cubicBezTo>
                <a:cubicBezTo>
                  <a:pt x="12074" y="66"/>
                  <a:pt x="12920" y="-132"/>
                  <a:pt x="13738" y="87"/>
                </a:cubicBezTo>
                <a:cubicBezTo>
                  <a:pt x="14549" y="304"/>
                  <a:pt x="15282" y="918"/>
                  <a:pt x="15816" y="1825"/>
                </a:cubicBezTo>
                <a:cubicBezTo>
                  <a:pt x="16356" y="1598"/>
                  <a:pt x="16937" y="1688"/>
                  <a:pt x="17431" y="2076"/>
                </a:cubicBezTo>
                <a:cubicBezTo>
                  <a:pt x="17904" y="2447"/>
                  <a:pt x="18262" y="3062"/>
                  <a:pt x="18433" y="3799"/>
                </a:cubicBezTo>
                <a:cubicBezTo>
                  <a:pt x="19006" y="3937"/>
                  <a:pt x="19522" y="4382"/>
                  <a:pt x="19878" y="5045"/>
                </a:cubicBezTo>
                <a:cubicBezTo>
                  <a:pt x="20226" y="5694"/>
                  <a:pt x="20396" y="6505"/>
                  <a:pt x="20354" y="7323"/>
                </a:cubicBezTo>
                <a:cubicBezTo>
                  <a:pt x="20829" y="7823"/>
                  <a:pt x="21165" y="8550"/>
                  <a:pt x="21301" y="9375"/>
                </a:cubicBezTo>
                <a:cubicBezTo>
                  <a:pt x="21459" y="10333"/>
                  <a:pt x="21336" y="11343"/>
                  <a:pt x="20962" y="12167"/>
                </a:cubicBezTo>
                <a:cubicBezTo>
                  <a:pt x="21068" y="13766"/>
                  <a:pt x="20604" y="15334"/>
                  <a:pt x="19729" y="16328"/>
                </a:cubicBezTo>
                <a:cubicBezTo>
                  <a:pt x="18952" y="17211"/>
                  <a:pt x="17937" y="17535"/>
                  <a:pt x="16974" y="17207"/>
                </a:cubicBezTo>
                <a:cubicBezTo>
                  <a:pt x="16598" y="17607"/>
                  <a:pt x="16137" y="17806"/>
                  <a:pt x="15670" y="17770"/>
                </a:cubicBezTo>
                <a:cubicBezTo>
                  <a:pt x="15156" y="17731"/>
                  <a:pt x="14671" y="17411"/>
                  <a:pt x="14314" y="16875"/>
                </a:cubicBezTo>
                <a:cubicBezTo>
                  <a:pt x="14139" y="17038"/>
                  <a:pt x="13933" y="17121"/>
                  <a:pt x="13725" y="17116"/>
                </a:cubicBezTo>
                <a:cubicBezTo>
                  <a:pt x="13513" y="17111"/>
                  <a:pt x="13308" y="17014"/>
                  <a:pt x="13135" y="16839"/>
                </a:cubicBezTo>
                <a:cubicBezTo>
                  <a:pt x="12764" y="17306"/>
                  <a:pt x="12328" y="17653"/>
                  <a:pt x="11857" y="17857"/>
                </a:cubicBezTo>
                <a:cubicBezTo>
                  <a:pt x="11381" y="18062"/>
                  <a:pt x="10882" y="18115"/>
                  <a:pt x="10391" y="18214"/>
                </a:cubicBezTo>
                <a:cubicBezTo>
                  <a:pt x="9937" y="18306"/>
                  <a:pt x="9489" y="18437"/>
                  <a:pt x="9074" y="18713"/>
                </a:cubicBezTo>
                <a:cubicBezTo>
                  <a:pt x="8662" y="18986"/>
                  <a:pt x="8298" y="19393"/>
                  <a:pt x="7930" y="19779"/>
                </a:cubicBezTo>
                <a:cubicBezTo>
                  <a:pt x="7500" y="20232"/>
                  <a:pt x="7056" y="20663"/>
                  <a:pt x="6566" y="20949"/>
                </a:cubicBezTo>
                <a:cubicBezTo>
                  <a:pt x="6057" y="21246"/>
                  <a:pt x="5513" y="21379"/>
                  <a:pt x="4961" y="21412"/>
                </a:cubicBezTo>
                <a:cubicBezTo>
                  <a:pt x="4052" y="21468"/>
                  <a:pt x="3137" y="21246"/>
                  <a:pt x="2342" y="20607"/>
                </a:cubicBezTo>
                <a:cubicBezTo>
                  <a:pt x="685" y="19276"/>
                  <a:pt x="-141" y="16498"/>
                  <a:pt x="331" y="13846"/>
                </a:cubicBezTo>
                <a:cubicBezTo>
                  <a:pt x="29" y="13087"/>
                  <a:pt x="-72" y="12195"/>
                  <a:pt x="49" y="11337"/>
                </a:cubicBezTo>
                <a:cubicBezTo>
                  <a:pt x="158" y="10563"/>
                  <a:pt x="441" y="9861"/>
                  <a:pt x="854" y="9342"/>
                </a:cubicBezTo>
                <a:close/>
              </a:path>
            </a:pathLst>
          </a:custGeom>
          <a:solidFill>
            <a:srgbClr val="EDEDED"/>
          </a:solidFill>
          <a:ln w="1651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0" name="AutoShape 6"/>
          <p:cNvSpPr>
            <a:spLocks/>
          </p:cNvSpPr>
          <p:nvPr/>
        </p:nvSpPr>
        <p:spPr bwMode="auto">
          <a:xfrm>
            <a:off x="5705299" y="1980608"/>
            <a:ext cx="1343565" cy="74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1" name="AutoShape 7"/>
          <p:cNvSpPr>
            <a:spLocks/>
          </p:cNvSpPr>
          <p:nvPr/>
        </p:nvSpPr>
        <p:spPr bwMode="auto">
          <a:xfrm>
            <a:off x="4983708" y="2706384"/>
            <a:ext cx="1343565" cy="70987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2" name="AutoShape 8"/>
          <p:cNvSpPr>
            <a:spLocks/>
          </p:cNvSpPr>
          <p:nvPr/>
        </p:nvSpPr>
        <p:spPr bwMode="auto">
          <a:xfrm>
            <a:off x="5214751" y="3230417"/>
            <a:ext cx="565888" cy="835438"/>
          </a:xfrm>
          <a:custGeom>
            <a:avLst/>
            <a:gdLst>
              <a:gd name="T0" fmla="*/ 10800 w 21600"/>
              <a:gd name="T1" fmla="*/ 10770 h 21540"/>
              <a:gd name="T2" fmla="*/ 10800 w 21600"/>
              <a:gd name="T3" fmla="*/ 10770 h 21540"/>
              <a:gd name="T4" fmla="*/ 10800 w 21600"/>
              <a:gd name="T5" fmla="*/ 10770 h 21540"/>
              <a:gd name="T6" fmla="*/ 10800 w 21600"/>
              <a:gd name="T7" fmla="*/ 10770 h 2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40">
                <a:moveTo>
                  <a:pt x="225" y="0"/>
                </a:moveTo>
                <a:lnTo>
                  <a:pt x="0" y="21037"/>
                </a:lnTo>
                <a:cubicBezTo>
                  <a:pt x="2786" y="21453"/>
                  <a:pt x="5671" y="21599"/>
                  <a:pt x="8551" y="21517"/>
                </a:cubicBezTo>
                <a:cubicBezTo>
                  <a:pt x="11828" y="21424"/>
                  <a:pt x="15063" y="21051"/>
                  <a:pt x="18082" y="20227"/>
                </a:cubicBezTo>
                <a:cubicBezTo>
                  <a:pt x="19301" y="19894"/>
                  <a:pt x="20462" y="19476"/>
                  <a:pt x="21599" y="19027"/>
                </a:cubicBezTo>
                <a:lnTo>
                  <a:pt x="21599" y="0"/>
                </a:lnTo>
                <a:lnTo>
                  <a:pt x="225" y="0"/>
                </a:ln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3" name="AutoShape 9"/>
          <p:cNvSpPr>
            <a:spLocks/>
          </p:cNvSpPr>
          <p:nvPr/>
        </p:nvSpPr>
        <p:spPr bwMode="auto">
          <a:xfrm>
            <a:off x="6878093" y="2696339"/>
            <a:ext cx="815347" cy="976073"/>
          </a:xfrm>
          <a:custGeom>
            <a:avLst/>
            <a:gdLst>
              <a:gd name="T0" fmla="*/ 10549 w 21098"/>
              <a:gd name="T1" fmla="*/ 10762 h 21524"/>
              <a:gd name="T2" fmla="*/ 10549 w 21098"/>
              <a:gd name="T3" fmla="*/ 10762 h 21524"/>
              <a:gd name="T4" fmla="*/ 10549 w 21098"/>
              <a:gd name="T5" fmla="*/ 10762 h 21524"/>
              <a:gd name="T6" fmla="*/ 10549 w 21098"/>
              <a:gd name="T7" fmla="*/ 10762 h 2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98" h="21524">
                <a:moveTo>
                  <a:pt x="0" y="0"/>
                </a:moveTo>
                <a:lnTo>
                  <a:pt x="0" y="19579"/>
                </a:lnTo>
                <a:cubicBezTo>
                  <a:pt x="71" y="19551"/>
                  <a:pt x="141" y="19520"/>
                  <a:pt x="211" y="19488"/>
                </a:cubicBezTo>
                <a:cubicBezTo>
                  <a:pt x="280" y="19457"/>
                  <a:pt x="349" y="19424"/>
                  <a:pt x="416" y="19388"/>
                </a:cubicBezTo>
                <a:cubicBezTo>
                  <a:pt x="1853" y="20660"/>
                  <a:pt x="3804" y="21420"/>
                  <a:pt x="5874" y="21514"/>
                </a:cubicBezTo>
                <a:cubicBezTo>
                  <a:pt x="7755" y="21599"/>
                  <a:pt x="9613" y="21127"/>
                  <a:pt x="11132" y="20178"/>
                </a:cubicBezTo>
                <a:cubicBezTo>
                  <a:pt x="11717" y="20296"/>
                  <a:pt x="12307" y="20374"/>
                  <a:pt x="12897" y="20418"/>
                </a:cubicBezTo>
                <a:cubicBezTo>
                  <a:pt x="13488" y="20462"/>
                  <a:pt x="14079" y="20471"/>
                  <a:pt x="14667" y="20451"/>
                </a:cubicBezTo>
                <a:cubicBezTo>
                  <a:pt x="18222" y="18458"/>
                  <a:pt x="20548" y="15220"/>
                  <a:pt x="21011" y="11618"/>
                </a:cubicBezTo>
                <a:cubicBezTo>
                  <a:pt x="21600" y="7042"/>
                  <a:pt x="19155" y="2566"/>
                  <a:pt x="146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74" name="AutoShape 10"/>
          <p:cNvSpPr>
            <a:spLocks/>
          </p:cNvSpPr>
          <p:nvPr/>
        </p:nvSpPr>
        <p:spPr bwMode="auto">
          <a:xfrm>
            <a:off x="4697416" y="3230416"/>
            <a:ext cx="690617" cy="817022"/>
          </a:xfrm>
          <a:custGeom>
            <a:avLst/>
            <a:gdLst>
              <a:gd name="T0" fmla="+- 0 11100 1478"/>
              <a:gd name="T1" fmla="*/ T0 w 19245"/>
              <a:gd name="T2" fmla="*/ 10800 h 21600"/>
              <a:gd name="T3" fmla="+- 0 11100 1478"/>
              <a:gd name="T4" fmla="*/ T3 w 19245"/>
              <a:gd name="T5" fmla="*/ 10800 h 21600"/>
              <a:gd name="T6" fmla="+- 0 11100 1478"/>
              <a:gd name="T7" fmla="*/ T6 w 19245"/>
              <a:gd name="T8" fmla="*/ 10800 h 21600"/>
              <a:gd name="T9" fmla="+- 0 11100 1478"/>
              <a:gd name="T10" fmla="*/ T9 w 1924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245" h="21600">
                <a:moveTo>
                  <a:pt x="298" y="0"/>
                </a:moveTo>
                <a:cubicBezTo>
                  <a:pt x="387" y="168"/>
                  <a:pt x="471" y="339"/>
                  <a:pt x="571" y="503"/>
                </a:cubicBezTo>
                <a:cubicBezTo>
                  <a:pt x="-1478" y="8064"/>
                  <a:pt x="2108" y="15983"/>
                  <a:pt x="9303" y="19782"/>
                </a:cubicBezTo>
                <a:cubicBezTo>
                  <a:pt x="10930" y="20641"/>
                  <a:pt x="12677" y="21227"/>
                  <a:pt x="14478" y="21599"/>
                </a:cubicBezTo>
                <a:lnTo>
                  <a:pt x="14478" y="15716"/>
                </a:lnTo>
                <a:lnTo>
                  <a:pt x="15432" y="15716"/>
                </a:lnTo>
                <a:cubicBezTo>
                  <a:pt x="15685" y="16323"/>
                  <a:pt x="16305" y="16721"/>
                  <a:pt x="16994" y="16718"/>
                </a:cubicBezTo>
                <a:cubicBezTo>
                  <a:pt x="19586" y="16704"/>
                  <a:pt x="20121" y="13233"/>
                  <a:pt x="17633" y="12515"/>
                </a:cubicBezTo>
                <a:cubicBezTo>
                  <a:pt x="16668" y="12236"/>
                  <a:pt x="15651" y="12775"/>
                  <a:pt x="15401" y="13702"/>
                </a:cubicBezTo>
                <a:lnTo>
                  <a:pt x="14484" y="13702"/>
                </a:lnTo>
                <a:lnTo>
                  <a:pt x="14648" y="0"/>
                </a:lnTo>
                <a:lnTo>
                  <a:pt x="298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5" name="AutoShape 11"/>
          <p:cNvSpPr>
            <a:spLocks/>
          </p:cNvSpPr>
          <p:nvPr/>
        </p:nvSpPr>
        <p:spPr bwMode="auto">
          <a:xfrm>
            <a:off x="5778127" y="3230417"/>
            <a:ext cx="1099129" cy="7400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9" y="0"/>
                </a:moveTo>
                <a:lnTo>
                  <a:pt x="0" y="21600"/>
                </a:lnTo>
                <a:cubicBezTo>
                  <a:pt x="830" y="20884"/>
                  <a:pt x="1631" y="20081"/>
                  <a:pt x="2411" y="19235"/>
                </a:cubicBezTo>
                <a:cubicBezTo>
                  <a:pt x="3534" y="18019"/>
                  <a:pt x="4646" y="16740"/>
                  <a:pt x="5908" y="15878"/>
                </a:cubicBezTo>
                <a:cubicBezTo>
                  <a:pt x="7178" y="15011"/>
                  <a:pt x="8544" y="14597"/>
                  <a:pt x="9932" y="14308"/>
                </a:cubicBezTo>
                <a:cubicBezTo>
                  <a:pt x="11435" y="13995"/>
                  <a:pt x="12961" y="13826"/>
                  <a:pt x="14416" y="13180"/>
                </a:cubicBezTo>
                <a:cubicBezTo>
                  <a:pt x="15859" y="12539"/>
                  <a:pt x="17193" y="11446"/>
                  <a:pt x="18328" y="9974"/>
                </a:cubicBezTo>
                <a:cubicBezTo>
                  <a:pt x="18856" y="10526"/>
                  <a:pt x="19483" y="10831"/>
                  <a:pt x="20129" y="10848"/>
                </a:cubicBezTo>
                <a:cubicBezTo>
                  <a:pt x="20639" y="10862"/>
                  <a:pt x="21143" y="10686"/>
                  <a:pt x="21599" y="10357"/>
                </a:cubicBezTo>
                <a:lnTo>
                  <a:pt x="21599" y="70"/>
                </a:lnTo>
                <a:lnTo>
                  <a:pt x="6249" y="70"/>
                </a:lnTo>
                <a:lnTo>
                  <a:pt x="6249" y="836"/>
                </a:lnTo>
                <a:cubicBezTo>
                  <a:pt x="6743" y="810"/>
                  <a:pt x="7181" y="1297"/>
                  <a:pt x="7306" y="2007"/>
                </a:cubicBezTo>
                <a:cubicBezTo>
                  <a:pt x="7889" y="5320"/>
                  <a:pt x="4046" y="6081"/>
                  <a:pt x="3878" y="2666"/>
                </a:cubicBezTo>
                <a:cubicBezTo>
                  <a:pt x="3837" y="1841"/>
                  <a:pt x="4186" y="1084"/>
                  <a:pt x="4717" y="836"/>
                </a:cubicBezTo>
                <a:lnTo>
                  <a:pt x="4717" y="0"/>
                </a:lnTo>
                <a:lnTo>
                  <a:pt x="119" y="0"/>
                </a:lnTo>
                <a:close/>
              </a:path>
            </a:pathLst>
          </a:custGeom>
          <a:solidFill>
            <a:schemeClr val="accent6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6" name="AutoShape 12"/>
          <p:cNvSpPr>
            <a:spLocks/>
          </p:cNvSpPr>
          <p:nvPr/>
        </p:nvSpPr>
        <p:spPr bwMode="auto">
          <a:xfrm>
            <a:off x="7446492" y="2695501"/>
            <a:ext cx="545797" cy="928358"/>
          </a:xfrm>
          <a:custGeom>
            <a:avLst/>
            <a:gdLst>
              <a:gd name="T0" fmla="*/ 10528 w 21057"/>
              <a:gd name="T1" fmla="*/ 10800 h 21600"/>
              <a:gd name="T2" fmla="*/ 10528 w 21057"/>
              <a:gd name="T3" fmla="*/ 10800 h 21600"/>
              <a:gd name="T4" fmla="*/ 10528 w 21057"/>
              <a:gd name="T5" fmla="*/ 10800 h 21600"/>
              <a:gd name="T6" fmla="*/ 10528 w 2105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57" h="21600">
                <a:moveTo>
                  <a:pt x="0" y="0"/>
                </a:moveTo>
                <a:lnTo>
                  <a:pt x="0" y="12797"/>
                </a:lnTo>
                <a:lnTo>
                  <a:pt x="1211" y="12797"/>
                </a:lnTo>
                <a:cubicBezTo>
                  <a:pt x="1615" y="12109"/>
                  <a:pt x="2745" y="11677"/>
                  <a:pt x="3949" y="11748"/>
                </a:cubicBezTo>
                <a:cubicBezTo>
                  <a:pt x="7422" y="11952"/>
                  <a:pt x="8077" y="14818"/>
                  <a:pt x="4876" y="15575"/>
                </a:cubicBezTo>
                <a:cubicBezTo>
                  <a:pt x="3239" y="15962"/>
                  <a:pt x="1434" y="15323"/>
                  <a:pt x="1197" y="14272"/>
                </a:cubicBezTo>
                <a:lnTo>
                  <a:pt x="7" y="14272"/>
                </a:lnTo>
                <a:lnTo>
                  <a:pt x="7" y="21600"/>
                </a:lnTo>
                <a:cubicBezTo>
                  <a:pt x="4044" y="21494"/>
                  <a:pt x="7976" y="20651"/>
                  <a:pt x="11220" y="19110"/>
                </a:cubicBezTo>
                <a:cubicBezTo>
                  <a:pt x="16471" y="16615"/>
                  <a:pt x="19258" y="12682"/>
                  <a:pt x="18620" y="8669"/>
                </a:cubicBezTo>
                <a:cubicBezTo>
                  <a:pt x="20865" y="6602"/>
                  <a:pt x="21600" y="4068"/>
                  <a:pt x="20652" y="1664"/>
                </a:cubicBezTo>
                <a:cubicBezTo>
                  <a:pt x="20424" y="1087"/>
                  <a:pt x="20095" y="532"/>
                  <a:pt x="1968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7" name="AutoShape 13"/>
          <p:cNvSpPr>
            <a:spLocks/>
          </p:cNvSpPr>
          <p:nvPr/>
        </p:nvSpPr>
        <p:spPr bwMode="auto">
          <a:xfrm>
            <a:off x="6884789" y="1792258"/>
            <a:ext cx="1071504" cy="1089083"/>
          </a:xfrm>
          <a:custGeom>
            <a:avLst/>
            <a:gdLst>
              <a:gd name="T0" fmla="*/ 2147483647 w 21600"/>
              <a:gd name="T1" fmla="*/ 2147483647 h 20867"/>
              <a:gd name="T2" fmla="*/ 2147483647 w 21600"/>
              <a:gd name="T3" fmla="*/ 2147483647 h 20867"/>
              <a:gd name="T4" fmla="*/ 2147483647 w 21600"/>
              <a:gd name="T5" fmla="*/ 2147483647 h 20867"/>
              <a:gd name="T6" fmla="*/ 2147483647 w 21600"/>
              <a:gd name="T7" fmla="*/ 2147483647 h 2086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0867">
                <a:moveTo>
                  <a:pt x="0" y="0"/>
                </a:moveTo>
                <a:lnTo>
                  <a:pt x="0" y="11817"/>
                </a:lnTo>
                <a:lnTo>
                  <a:pt x="670" y="11817"/>
                </a:lnTo>
                <a:cubicBezTo>
                  <a:pt x="819" y="11277"/>
                  <a:pt x="1371" y="10930"/>
                  <a:pt x="1950" y="11016"/>
                </a:cubicBezTo>
                <a:cubicBezTo>
                  <a:pt x="4049" y="11329"/>
                  <a:pt x="3427" y="14545"/>
                  <a:pt x="1381" y="14002"/>
                </a:cubicBezTo>
                <a:cubicBezTo>
                  <a:pt x="862" y="13865"/>
                  <a:pt x="548" y="13365"/>
                  <a:pt x="662" y="12865"/>
                </a:cubicBezTo>
                <a:lnTo>
                  <a:pt x="14" y="12865"/>
                </a:lnTo>
                <a:lnTo>
                  <a:pt x="14" y="17431"/>
                </a:lnTo>
                <a:lnTo>
                  <a:pt x="4560" y="17431"/>
                </a:lnTo>
                <a:lnTo>
                  <a:pt x="4519" y="17892"/>
                </a:lnTo>
                <a:cubicBezTo>
                  <a:pt x="3847" y="18062"/>
                  <a:pt x="3415" y="18686"/>
                  <a:pt x="3518" y="19341"/>
                </a:cubicBezTo>
                <a:cubicBezTo>
                  <a:pt x="3870" y="21600"/>
                  <a:pt x="7330" y="21227"/>
                  <a:pt x="7181" y="19036"/>
                </a:cubicBezTo>
                <a:cubicBezTo>
                  <a:pt x="7141" y="18444"/>
                  <a:pt x="6652" y="17971"/>
                  <a:pt x="6031" y="17920"/>
                </a:cubicBezTo>
                <a:lnTo>
                  <a:pt x="6031" y="17417"/>
                </a:lnTo>
                <a:lnTo>
                  <a:pt x="21599" y="17417"/>
                </a:lnTo>
                <a:cubicBezTo>
                  <a:pt x="21051" y="16284"/>
                  <a:pt x="20211" y="15291"/>
                  <a:pt x="19139" y="14548"/>
                </a:cubicBezTo>
                <a:cubicBezTo>
                  <a:pt x="19268" y="12857"/>
                  <a:pt x="18737" y="11181"/>
                  <a:pt x="17646" y="9840"/>
                </a:cubicBezTo>
                <a:cubicBezTo>
                  <a:pt x="16531" y="8469"/>
                  <a:pt x="14912" y="7550"/>
                  <a:pt x="13115" y="7265"/>
                </a:cubicBezTo>
                <a:cubicBezTo>
                  <a:pt x="12579" y="5742"/>
                  <a:pt x="11460" y="4468"/>
                  <a:pt x="9977" y="3701"/>
                </a:cubicBezTo>
                <a:cubicBezTo>
                  <a:pt x="8426" y="2900"/>
                  <a:pt x="6604" y="2714"/>
                  <a:pt x="4910" y="3184"/>
                </a:cubicBezTo>
                <a:cubicBezTo>
                  <a:pt x="3598" y="1712"/>
                  <a:pt x="1898" y="62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8" name="AutoShape 14"/>
          <p:cNvSpPr>
            <a:spLocks/>
          </p:cNvSpPr>
          <p:nvPr/>
        </p:nvSpPr>
        <p:spPr bwMode="auto">
          <a:xfrm>
            <a:off x="5783150" y="1756262"/>
            <a:ext cx="1104151" cy="400977"/>
          </a:xfrm>
          <a:custGeom>
            <a:avLst/>
            <a:gdLst>
              <a:gd name="T0" fmla="*/ 10800 w 21600"/>
              <a:gd name="T1" fmla="+- 0 10826 52"/>
              <a:gd name="T2" fmla="*/ 10826 h 21548"/>
              <a:gd name="T3" fmla="*/ 10800 w 21600"/>
              <a:gd name="T4" fmla="+- 0 10826 52"/>
              <a:gd name="T5" fmla="*/ 10826 h 21548"/>
              <a:gd name="T6" fmla="*/ 10800 w 21600"/>
              <a:gd name="T7" fmla="+- 0 10826 52"/>
              <a:gd name="T8" fmla="*/ 10826 h 21548"/>
              <a:gd name="T9" fmla="*/ 10800 w 21600"/>
              <a:gd name="T10" fmla="+- 0 10826 52"/>
              <a:gd name="T11" fmla="*/ 10826 h 2154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48">
                <a:moveTo>
                  <a:pt x="18114" y="1"/>
                </a:moveTo>
                <a:cubicBezTo>
                  <a:pt x="16234" y="-52"/>
                  <a:pt x="14371" y="1231"/>
                  <a:pt x="12709" y="3763"/>
                </a:cubicBezTo>
                <a:cubicBezTo>
                  <a:pt x="11053" y="1199"/>
                  <a:pt x="9116" y="356"/>
                  <a:pt x="7253" y="1381"/>
                </a:cubicBezTo>
                <a:cubicBezTo>
                  <a:pt x="5729" y="2218"/>
                  <a:pt x="4331" y="4271"/>
                  <a:pt x="3232" y="7286"/>
                </a:cubicBezTo>
                <a:cubicBezTo>
                  <a:pt x="2161" y="6599"/>
                  <a:pt x="1053" y="6697"/>
                  <a:pt x="0" y="7484"/>
                </a:cubicBezTo>
                <a:lnTo>
                  <a:pt x="79" y="21468"/>
                </a:lnTo>
                <a:lnTo>
                  <a:pt x="14111" y="21468"/>
                </a:lnTo>
                <a:lnTo>
                  <a:pt x="14111" y="19979"/>
                </a:lnTo>
                <a:cubicBezTo>
                  <a:pt x="13390" y="19807"/>
                  <a:pt x="12932" y="17727"/>
                  <a:pt x="13193" y="15821"/>
                </a:cubicBezTo>
                <a:cubicBezTo>
                  <a:pt x="13768" y="11625"/>
                  <a:pt x="15974" y="13190"/>
                  <a:pt x="15786" y="17597"/>
                </a:cubicBezTo>
                <a:cubicBezTo>
                  <a:pt x="15736" y="18755"/>
                  <a:pt x="15433" y="19690"/>
                  <a:pt x="15030" y="19940"/>
                </a:cubicBezTo>
                <a:lnTo>
                  <a:pt x="15030" y="21548"/>
                </a:lnTo>
                <a:lnTo>
                  <a:pt x="21599" y="21548"/>
                </a:lnTo>
                <a:lnTo>
                  <a:pt x="21599" y="1698"/>
                </a:lnTo>
                <a:cubicBezTo>
                  <a:pt x="21078" y="1198"/>
                  <a:pt x="20543" y="787"/>
                  <a:pt x="19994" y="507"/>
                </a:cubicBezTo>
                <a:cubicBezTo>
                  <a:pt x="19371" y="190"/>
                  <a:pt x="18741" y="19"/>
                  <a:pt x="18114" y="1"/>
                </a:cubicBez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9" name="AutoShape 15"/>
          <p:cNvSpPr>
            <a:spLocks/>
          </p:cNvSpPr>
          <p:nvPr/>
        </p:nvSpPr>
        <p:spPr bwMode="auto">
          <a:xfrm>
            <a:off x="5218936" y="1895222"/>
            <a:ext cx="765958" cy="809488"/>
          </a:xfrm>
          <a:custGeom>
            <a:avLst/>
            <a:gdLst>
              <a:gd name="T0" fmla="*/ 10375 w 20750"/>
              <a:gd name="T1" fmla="*/ 10800 h 21600"/>
              <a:gd name="T2" fmla="*/ 10375 w 20750"/>
              <a:gd name="T3" fmla="*/ 10800 h 21600"/>
              <a:gd name="T4" fmla="*/ 10375 w 20750"/>
              <a:gd name="T5" fmla="*/ 10800 h 21600"/>
              <a:gd name="T6" fmla="*/ 10375 w 2075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50" h="21600">
                <a:moveTo>
                  <a:pt x="15273" y="0"/>
                </a:moveTo>
                <a:cubicBezTo>
                  <a:pt x="14905" y="99"/>
                  <a:pt x="14536" y="205"/>
                  <a:pt x="14181" y="350"/>
                </a:cubicBezTo>
                <a:cubicBezTo>
                  <a:pt x="12534" y="1022"/>
                  <a:pt x="11127" y="2153"/>
                  <a:pt x="10127" y="3606"/>
                </a:cubicBezTo>
                <a:cubicBezTo>
                  <a:pt x="6480" y="2851"/>
                  <a:pt x="2703" y="4107"/>
                  <a:pt x="265" y="6882"/>
                </a:cubicBezTo>
                <a:cubicBezTo>
                  <a:pt x="177" y="6983"/>
                  <a:pt x="109" y="7099"/>
                  <a:pt x="25" y="7203"/>
                </a:cubicBezTo>
                <a:lnTo>
                  <a:pt x="0" y="21599"/>
                </a:lnTo>
                <a:lnTo>
                  <a:pt x="15464" y="21599"/>
                </a:lnTo>
                <a:lnTo>
                  <a:pt x="15464" y="15916"/>
                </a:lnTo>
                <a:lnTo>
                  <a:pt x="16611" y="15916"/>
                </a:lnTo>
                <a:cubicBezTo>
                  <a:pt x="16866" y="16752"/>
                  <a:pt x="17696" y="17283"/>
                  <a:pt x="18576" y="17179"/>
                </a:cubicBezTo>
                <a:cubicBezTo>
                  <a:pt x="21599" y="16820"/>
                  <a:pt x="21384" y="12524"/>
                  <a:pt x="18455" y="12433"/>
                </a:cubicBezTo>
                <a:cubicBezTo>
                  <a:pt x="17642" y="12407"/>
                  <a:pt x="16924" y="12957"/>
                  <a:pt x="16752" y="13740"/>
                </a:cubicBezTo>
                <a:lnTo>
                  <a:pt x="15399" y="13740"/>
                </a:lnTo>
                <a:lnTo>
                  <a:pt x="15273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41082">
              <a:lnSpc>
                <a:spcPct val="120000"/>
              </a:lnSpc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0" name="AutoShape 16"/>
          <p:cNvSpPr>
            <a:spLocks/>
          </p:cNvSpPr>
          <p:nvPr/>
        </p:nvSpPr>
        <p:spPr bwMode="auto">
          <a:xfrm>
            <a:off x="4666442" y="2163936"/>
            <a:ext cx="555843" cy="1065644"/>
          </a:xfrm>
          <a:custGeom>
            <a:avLst/>
            <a:gdLst>
              <a:gd name="T0" fmla="*/ 2147483647 w 21231"/>
              <a:gd name="T1" fmla="*/ 2147483647 h 21600"/>
              <a:gd name="T2" fmla="*/ 2147483647 w 21231"/>
              <a:gd name="T3" fmla="*/ 2147483647 h 21600"/>
              <a:gd name="T4" fmla="*/ 2147483647 w 21231"/>
              <a:gd name="T5" fmla="*/ 2147483647 h 21600"/>
              <a:gd name="T6" fmla="*/ 2147483647 w 21231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31" h="21600">
                <a:moveTo>
                  <a:pt x="21181" y="0"/>
                </a:moveTo>
                <a:cubicBezTo>
                  <a:pt x="19265" y="1262"/>
                  <a:pt x="18032" y="2803"/>
                  <a:pt x="15842" y="3940"/>
                </a:cubicBezTo>
                <a:cubicBezTo>
                  <a:pt x="13475" y="5169"/>
                  <a:pt x="10204" y="5789"/>
                  <a:pt x="7911" y="7053"/>
                </a:cubicBezTo>
                <a:cubicBezTo>
                  <a:pt x="5460" y="8404"/>
                  <a:pt x="4397" y="10308"/>
                  <a:pt x="5079" y="12152"/>
                </a:cubicBezTo>
                <a:cubicBezTo>
                  <a:pt x="2622" y="13286"/>
                  <a:pt x="938" y="14819"/>
                  <a:pt x="291" y="16512"/>
                </a:cubicBezTo>
                <a:cubicBezTo>
                  <a:pt x="-369" y="18242"/>
                  <a:pt x="107" y="20030"/>
                  <a:pt x="1590" y="21600"/>
                </a:cubicBezTo>
                <a:lnTo>
                  <a:pt x="21231" y="21600"/>
                </a:lnTo>
                <a:lnTo>
                  <a:pt x="21231" y="16610"/>
                </a:lnTo>
                <a:lnTo>
                  <a:pt x="20397" y="16572"/>
                </a:lnTo>
                <a:cubicBezTo>
                  <a:pt x="20494" y="17131"/>
                  <a:pt x="19840" y="17650"/>
                  <a:pt x="18829" y="17816"/>
                </a:cubicBezTo>
                <a:cubicBezTo>
                  <a:pt x="14726" y="18491"/>
                  <a:pt x="12589" y="15169"/>
                  <a:pt x="16873" y="14340"/>
                </a:cubicBezTo>
                <a:cubicBezTo>
                  <a:pt x="18455" y="14033"/>
                  <a:pt x="20173" y="14561"/>
                  <a:pt x="20461" y="15441"/>
                </a:cubicBezTo>
                <a:lnTo>
                  <a:pt x="21181" y="15441"/>
                </a:lnTo>
                <a:lnTo>
                  <a:pt x="21181" y="0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1" name="AutoShape 17"/>
          <p:cNvSpPr>
            <a:spLocks/>
          </p:cNvSpPr>
          <p:nvPr/>
        </p:nvSpPr>
        <p:spPr bwMode="auto">
          <a:xfrm>
            <a:off x="6324762" y="2712244"/>
            <a:ext cx="555005" cy="52403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315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315" y="21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6" name="AutoShape 32"/>
          <p:cNvSpPr>
            <a:spLocks/>
          </p:cNvSpPr>
          <p:nvPr/>
        </p:nvSpPr>
        <p:spPr bwMode="auto">
          <a:xfrm>
            <a:off x="2797621" y="2635229"/>
            <a:ext cx="1368616" cy="4887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7" name="AutoShape 33"/>
          <p:cNvSpPr>
            <a:spLocks/>
          </p:cNvSpPr>
          <p:nvPr/>
        </p:nvSpPr>
        <p:spPr bwMode="auto">
          <a:xfrm>
            <a:off x="3203170" y="2067667"/>
            <a:ext cx="518173" cy="518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98" name="AutoShape 34"/>
          <p:cNvSpPr>
            <a:spLocks/>
          </p:cNvSpPr>
          <p:nvPr/>
        </p:nvSpPr>
        <p:spPr bwMode="auto">
          <a:xfrm>
            <a:off x="3278780" y="2181515"/>
            <a:ext cx="344053" cy="2595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3801705" y="2358983"/>
            <a:ext cx="1141821" cy="206767"/>
          </a:xfrm>
          <a:prstGeom prst="line">
            <a:avLst/>
          </a:prstGeom>
          <a:noFill/>
          <a:ln w="1270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0" name="AutoShape 36"/>
          <p:cNvSpPr>
            <a:spLocks/>
          </p:cNvSpPr>
          <p:nvPr/>
        </p:nvSpPr>
        <p:spPr bwMode="auto">
          <a:xfrm>
            <a:off x="2797621" y="4160448"/>
            <a:ext cx="1368616" cy="4887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1" name="AutoShape 37"/>
          <p:cNvSpPr>
            <a:spLocks/>
          </p:cNvSpPr>
          <p:nvPr/>
        </p:nvSpPr>
        <p:spPr bwMode="auto">
          <a:xfrm>
            <a:off x="3203170" y="3592886"/>
            <a:ext cx="518173" cy="518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2" name="AutoShape 38"/>
          <p:cNvSpPr>
            <a:spLocks/>
          </p:cNvSpPr>
          <p:nvPr/>
        </p:nvSpPr>
        <p:spPr bwMode="auto">
          <a:xfrm>
            <a:off x="3278780" y="3713430"/>
            <a:ext cx="344053" cy="2595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3" name="Line 39"/>
          <p:cNvSpPr>
            <a:spLocks noChangeShapeType="1"/>
          </p:cNvSpPr>
          <p:nvPr/>
        </p:nvSpPr>
        <p:spPr bwMode="auto">
          <a:xfrm flipV="1">
            <a:off x="3808402" y="3580330"/>
            <a:ext cx="976073" cy="205930"/>
          </a:xfrm>
          <a:prstGeom prst="line">
            <a:avLst/>
          </a:prstGeom>
          <a:noFill/>
          <a:ln w="1270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4" name="AutoShape 40"/>
          <p:cNvSpPr>
            <a:spLocks/>
          </p:cNvSpPr>
          <p:nvPr/>
        </p:nvSpPr>
        <p:spPr bwMode="auto">
          <a:xfrm>
            <a:off x="3615453" y="5293898"/>
            <a:ext cx="1369504" cy="4348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5" name="AutoShape 41"/>
          <p:cNvSpPr>
            <a:spLocks/>
          </p:cNvSpPr>
          <p:nvPr/>
        </p:nvSpPr>
        <p:spPr bwMode="auto">
          <a:xfrm>
            <a:off x="4021028" y="4725499"/>
            <a:ext cx="519010" cy="5181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6" name="AutoShape 42"/>
          <p:cNvSpPr>
            <a:spLocks/>
          </p:cNvSpPr>
          <p:nvPr/>
        </p:nvSpPr>
        <p:spPr bwMode="auto">
          <a:xfrm>
            <a:off x="4097476" y="4840183"/>
            <a:ext cx="343216" cy="2595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7" name="Line 43"/>
          <p:cNvSpPr>
            <a:spLocks noChangeShapeType="1"/>
          </p:cNvSpPr>
          <p:nvPr/>
        </p:nvSpPr>
        <p:spPr bwMode="auto">
          <a:xfrm flipV="1">
            <a:off x="4545061" y="3980469"/>
            <a:ext cx="850506" cy="761772"/>
          </a:xfrm>
          <a:prstGeom prst="line">
            <a:avLst/>
          </a:prstGeom>
          <a:noFill/>
          <a:ln w="1270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8" name="AutoShape 44"/>
          <p:cNvSpPr>
            <a:spLocks/>
          </p:cNvSpPr>
          <p:nvPr/>
        </p:nvSpPr>
        <p:spPr bwMode="auto">
          <a:xfrm>
            <a:off x="8479913" y="5293898"/>
            <a:ext cx="1369504" cy="4348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9" name="AutoShape 45"/>
          <p:cNvSpPr>
            <a:spLocks/>
          </p:cNvSpPr>
          <p:nvPr/>
        </p:nvSpPr>
        <p:spPr bwMode="auto">
          <a:xfrm>
            <a:off x="8885488" y="4725499"/>
            <a:ext cx="518173" cy="5181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0" name="AutoShape 46"/>
          <p:cNvSpPr>
            <a:spLocks/>
          </p:cNvSpPr>
          <p:nvPr/>
        </p:nvSpPr>
        <p:spPr bwMode="auto">
          <a:xfrm>
            <a:off x="8961935" y="4846880"/>
            <a:ext cx="343216" cy="2595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1" name="Line 47"/>
          <p:cNvSpPr>
            <a:spLocks noChangeShapeType="1"/>
          </p:cNvSpPr>
          <p:nvPr/>
        </p:nvSpPr>
        <p:spPr bwMode="auto">
          <a:xfrm flipH="1" flipV="1">
            <a:off x="6698114" y="3464808"/>
            <a:ext cx="2143007" cy="1288316"/>
          </a:xfrm>
          <a:prstGeom prst="line">
            <a:avLst/>
          </a:prstGeom>
          <a:noFill/>
          <a:ln w="1270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2" name="AutoShape 48"/>
          <p:cNvSpPr>
            <a:spLocks/>
          </p:cNvSpPr>
          <p:nvPr/>
        </p:nvSpPr>
        <p:spPr bwMode="auto">
          <a:xfrm>
            <a:off x="8753649" y="3820580"/>
            <a:ext cx="1369504" cy="4348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3" name="AutoShape 49"/>
          <p:cNvSpPr>
            <a:spLocks/>
          </p:cNvSpPr>
          <p:nvPr/>
        </p:nvSpPr>
        <p:spPr bwMode="auto">
          <a:xfrm>
            <a:off x="9159223" y="3253018"/>
            <a:ext cx="519010" cy="518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4" name="AutoShape 50"/>
          <p:cNvSpPr>
            <a:spLocks/>
          </p:cNvSpPr>
          <p:nvPr/>
        </p:nvSpPr>
        <p:spPr bwMode="auto">
          <a:xfrm>
            <a:off x="9235671" y="3374400"/>
            <a:ext cx="343216" cy="2586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5" name="Line 51"/>
          <p:cNvSpPr>
            <a:spLocks noChangeShapeType="1"/>
          </p:cNvSpPr>
          <p:nvPr/>
        </p:nvSpPr>
        <p:spPr bwMode="auto">
          <a:xfrm flipH="1" flipV="1">
            <a:off x="7867559" y="2940776"/>
            <a:ext cx="1243949" cy="345727"/>
          </a:xfrm>
          <a:prstGeom prst="line">
            <a:avLst/>
          </a:prstGeom>
          <a:noFill/>
          <a:ln w="1270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6" name="AutoShape 52"/>
          <p:cNvSpPr>
            <a:spLocks/>
          </p:cNvSpPr>
          <p:nvPr/>
        </p:nvSpPr>
        <p:spPr bwMode="auto">
          <a:xfrm>
            <a:off x="8746952" y="2276110"/>
            <a:ext cx="1369504" cy="4863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7" name="AutoShape 53"/>
          <p:cNvSpPr>
            <a:spLocks/>
          </p:cNvSpPr>
          <p:nvPr/>
        </p:nvSpPr>
        <p:spPr bwMode="auto">
          <a:xfrm>
            <a:off x="9153364" y="1708547"/>
            <a:ext cx="518173" cy="5181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8" name="AutoShape 54"/>
          <p:cNvSpPr>
            <a:spLocks/>
          </p:cNvSpPr>
          <p:nvPr/>
        </p:nvSpPr>
        <p:spPr bwMode="auto">
          <a:xfrm>
            <a:off x="9235671" y="1821556"/>
            <a:ext cx="343216" cy="2595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05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9" name="Line 55"/>
          <p:cNvSpPr>
            <a:spLocks noChangeShapeType="1"/>
          </p:cNvSpPr>
          <p:nvPr/>
        </p:nvSpPr>
        <p:spPr bwMode="auto">
          <a:xfrm flipH="1">
            <a:off x="7548620" y="1954658"/>
            <a:ext cx="1451553" cy="345727"/>
          </a:xfrm>
          <a:prstGeom prst="line">
            <a:avLst/>
          </a:prstGeom>
          <a:noFill/>
          <a:ln w="1270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40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15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35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45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95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45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95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45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95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45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95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45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95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45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395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450"/>
                            </p:stCondLst>
                            <p:childTnLst>
                              <p:par>
                                <p:cTn id="1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3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4950"/>
                            </p:stCondLst>
                            <p:childTnLst>
                              <p:par>
                                <p:cTn id="1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545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595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6450"/>
                            </p:stCondLst>
                            <p:childTnLst>
                              <p:par>
                                <p:cTn id="1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3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6950"/>
                            </p:stCondLst>
                            <p:childTnLst>
                              <p:par>
                                <p:cTn id="1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3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745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8050"/>
                            </p:stCondLst>
                            <p:childTnLst>
                              <p:par>
                                <p:cTn id="141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8650"/>
                            </p:stCondLst>
                            <p:childTnLst>
                              <p:par>
                                <p:cTn id="14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9250"/>
                            </p:stCondLst>
                            <p:childTnLst>
                              <p:par>
                                <p:cTn id="149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985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0450"/>
                            </p:stCondLst>
                            <p:childTnLst>
                              <p:par>
                                <p:cTn id="157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9" dur="500"/>
                                        <p:tgtEl>
                                          <p:spTgt spid="3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  <p:bldP spid="36871" grpId="0" animBg="1"/>
      <p:bldP spid="36877" grpId="0" animBg="1"/>
      <p:bldP spid="36880" grpId="0" animBg="1"/>
      <p:bldP spid="36881" grpId="0" animBg="1"/>
      <p:bldP spid="36896" grpId="0" autoUpdateAnimBg="0"/>
      <p:bldP spid="36898" grpId="0" autoUpdateAnimBg="0"/>
      <p:bldP spid="36900" grpId="0" autoUpdateAnimBg="0"/>
      <p:bldP spid="36902" grpId="0" autoUpdateAnimBg="0"/>
      <p:bldP spid="36904" grpId="0" autoUpdateAnimBg="0"/>
      <p:bldP spid="36906" grpId="0" autoUpdateAnimBg="0"/>
      <p:bldP spid="36908" grpId="0" autoUpdateAnimBg="0"/>
      <p:bldP spid="36910" grpId="0" autoUpdateAnimBg="0"/>
      <p:bldP spid="36912" grpId="0" autoUpdateAnimBg="0"/>
      <p:bldP spid="36914" grpId="0" autoUpdateAnimBg="0"/>
      <p:bldP spid="36916" grpId="0" autoUpdateAnimBg="0"/>
      <p:bldP spid="36918" grpId="0" autoUpdateAnimBg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22079" y="949742"/>
            <a:ext cx="825349" cy="825349"/>
          </a:xfrm>
          <a:prstGeom prst="rect">
            <a:avLst/>
          </a:prstGeom>
        </p:spPr>
      </p:pic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AutoShape 4"/>
          <p:cNvSpPr>
            <a:spLocks/>
          </p:cNvSpPr>
          <p:nvPr/>
        </p:nvSpPr>
        <p:spPr bwMode="auto">
          <a:xfrm>
            <a:off x="6821994" y="5854952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89" name="AutoShape 5"/>
          <p:cNvSpPr>
            <a:spLocks/>
          </p:cNvSpPr>
          <p:nvPr/>
        </p:nvSpPr>
        <p:spPr bwMode="auto">
          <a:xfrm>
            <a:off x="8655270" y="4613514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>
            <a:off x="4329911" y="5854953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1" name="AutoShape 7"/>
          <p:cNvSpPr>
            <a:spLocks/>
          </p:cNvSpPr>
          <p:nvPr/>
        </p:nvSpPr>
        <p:spPr bwMode="auto">
          <a:xfrm>
            <a:off x="2255546" y="4491297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2" name="AutoShape 8"/>
          <p:cNvSpPr>
            <a:spLocks/>
          </p:cNvSpPr>
          <p:nvPr/>
        </p:nvSpPr>
        <p:spPr bwMode="auto">
          <a:xfrm>
            <a:off x="9422065" y="3120944"/>
            <a:ext cx="1587357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3" name="AutoShape 9"/>
          <p:cNvSpPr>
            <a:spLocks/>
          </p:cNvSpPr>
          <p:nvPr/>
        </p:nvSpPr>
        <p:spPr bwMode="auto">
          <a:xfrm>
            <a:off x="1761584" y="3033885"/>
            <a:ext cx="1724518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4" name="AutoShape 10"/>
          <p:cNvSpPr>
            <a:spLocks/>
          </p:cNvSpPr>
          <p:nvPr/>
        </p:nvSpPr>
        <p:spPr bwMode="auto">
          <a:xfrm>
            <a:off x="5025551" y="1625024"/>
            <a:ext cx="698988" cy="2441019"/>
          </a:xfrm>
          <a:custGeom>
            <a:avLst/>
            <a:gdLst>
              <a:gd name="T0" fmla="+- 0 12581 3563"/>
              <a:gd name="T1" fmla="*/ T0 w 18037"/>
              <a:gd name="T2" fmla="*/ 10800 h 21600"/>
              <a:gd name="T3" fmla="+- 0 12581 3563"/>
              <a:gd name="T4" fmla="*/ T3 w 18037"/>
              <a:gd name="T5" fmla="*/ 10800 h 21600"/>
              <a:gd name="T6" fmla="+- 0 12581 3563"/>
              <a:gd name="T7" fmla="*/ T6 w 18037"/>
              <a:gd name="T8" fmla="*/ 10800 h 21600"/>
              <a:gd name="T9" fmla="+- 0 12581 3563"/>
              <a:gd name="T10" fmla="*/ T9 w 18037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8037" h="21600">
                <a:moveTo>
                  <a:pt x="18037" y="0"/>
                </a:moveTo>
                <a:cubicBezTo>
                  <a:pt x="15413" y="528"/>
                  <a:pt x="12938" y="1176"/>
                  <a:pt x="10687" y="1948"/>
                </a:cubicBezTo>
                <a:cubicBezTo>
                  <a:pt x="-3563" y="6836"/>
                  <a:pt x="-3563" y="14761"/>
                  <a:pt x="10687" y="19649"/>
                </a:cubicBezTo>
                <a:cubicBezTo>
                  <a:pt x="12938" y="20421"/>
                  <a:pt x="15413" y="21071"/>
                  <a:pt x="18037" y="21599"/>
                </a:cubicBezTo>
                <a:lnTo>
                  <a:pt x="180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5" name="AutoShape 11"/>
          <p:cNvSpPr>
            <a:spLocks/>
          </p:cNvSpPr>
          <p:nvPr/>
        </p:nvSpPr>
        <p:spPr bwMode="auto">
          <a:xfrm>
            <a:off x="5141910" y="2995377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6" name="AutoShape 12"/>
          <p:cNvSpPr>
            <a:spLocks/>
          </p:cNvSpPr>
          <p:nvPr/>
        </p:nvSpPr>
        <p:spPr bwMode="auto">
          <a:xfrm>
            <a:off x="5804903" y="1433325"/>
            <a:ext cx="594350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4175" y="45"/>
                  <a:pt x="6789" y="419"/>
                  <a:pt x="0" y="1136"/>
                </a:cubicBezTo>
                <a:lnTo>
                  <a:pt x="0" y="20463"/>
                </a:lnTo>
                <a:cubicBezTo>
                  <a:pt x="6789" y="21180"/>
                  <a:pt x="14175" y="21554"/>
                  <a:pt x="21600" y="21599"/>
                </a:cubicBez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7" name="AutoShape 13"/>
          <p:cNvSpPr>
            <a:spLocks/>
          </p:cNvSpPr>
          <p:nvPr/>
        </p:nvSpPr>
        <p:spPr bwMode="auto">
          <a:xfrm>
            <a:off x="5846758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8" name="AutoShape 14"/>
          <p:cNvSpPr>
            <a:spLocks/>
          </p:cNvSpPr>
          <p:nvPr/>
        </p:nvSpPr>
        <p:spPr bwMode="auto">
          <a:xfrm>
            <a:off x="6479615" y="1433325"/>
            <a:ext cx="593513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cubicBezTo>
                  <a:pt x="7424" y="21556"/>
                  <a:pt x="14807" y="21185"/>
                  <a:pt x="21600" y="20470"/>
                </a:cubicBezTo>
                <a:lnTo>
                  <a:pt x="21600" y="1129"/>
                </a:lnTo>
                <a:cubicBezTo>
                  <a:pt x="14807" y="414"/>
                  <a:pt x="7424" y="43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9" name="AutoShape 15"/>
          <p:cNvSpPr>
            <a:spLocks/>
          </p:cNvSpPr>
          <p:nvPr/>
        </p:nvSpPr>
        <p:spPr bwMode="auto">
          <a:xfrm>
            <a:off x="6517285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0" name="AutoShape 16"/>
          <p:cNvSpPr>
            <a:spLocks/>
          </p:cNvSpPr>
          <p:nvPr/>
        </p:nvSpPr>
        <p:spPr bwMode="auto">
          <a:xfrm>
            <a:off x="7155165" y="1622512"/>
            <a:ext cx="700663" cy="2442694"/>
          </a:xfrm>
          <a:custGeom>
            <a:avLst/>
            <a:gdLst>
              <a:gd name="T0" fmla="*/ 9022 w 18044"/>
              <a:gd name="T1" fmla="*/ 10800 h 21600"/>
              <a:gd name="T2" fmla="*/ 9022 w 18044"/>
              <a:gd name="T3" fmla="*/ 10800 h 21600"/>
              <a:gd name="T4" fmla="*/ 9022 w 18044"/>
              <a:gd name="T5" fmla="*/ 10800 h 21600"/>
              <a:gd name="T6" fmla="*/ 9022 w 1804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44" h="21600">
                <a:moveTo>
                  <a:pt x="0" y="0"/>
                </a:moveTo>
                <a:lnTo>
                  <a:pt x="0" y="21599"/>
                </a:lnTo>
                <a:cubicBezTo>
                  <a:pt x="2632" y="21070"/>
                  <a:pt x="5116" y="20418"/>
                  <a:pt x="7374" y="19643"/>
                </a:cubicBezTo>
                <a:cubicBezTo>
                  <a:pt x="21599" y="14759"/>
                  <a:pt x="21599" y="6839"/>
                  <a:pt x="7374" y="1954"/>
                </a:cubicBezTo>
                <a:cubicBezTo>
                  <a:pt x="5116" y="1179"/>
                  <a:pt x="2632" y="529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1" name="AutoShape 17"/>
          <p:cNvSpPr>
            <a:spLocks/>
          </p:cNvSpPr>
          <p:nvPr/>
        </p:nvSpPr>
        <p:spPr bwMode="auto">
          <a:xfrm>
            <a:off x="7209577" y="2987005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2" name="AutoShape 18"/>
          <p:cNvSpPr>
            <a:spLocks/>
          </p:cNvSpPr>
          <p:nvPr/>
        </p:nvSpPr>
        <p:spPr bwMode="auto">
          <a:xfrm>
            <a:off x="4668104" y="3288366"/>
            <a:ext cx="486362" cy="817858"/>
          </a:xfrm>
          <a:custGeom>
            <a:avLst/>
            <a:gdLst>
              <a:gd name="T0" fmla="*/ 461169 w 21600"/>
              <a:gd name="T1" fmla="*/ 775494 h 21600"/>
              <a:gd name="T2" fmla="*/ 461169 w 21600"/>
              <a:gd name="T3" fmla="*/ 775494 h 21600"/>
              <a:gd name="T4" fmla="*/ 461169 w 21600"/>
              <a:gd name="T5" fmla="*/ 775494 h 21600"/>
              <a:gd name="T6" fmla="*/ 461169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057" y="4474"/>
                  <a:pt x="5213" y="8744"/>
                  <a:pt x="9365" y="12671"/>
                </a:cubicBezTo>
                <a:cubicBezTo>
                  <a:pt x="12814" y="15934"/>
                  <a:pt x="16923" y="18932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1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3" name="AutoShape 19"/>
          <p:cNvSpPr>
            <a:spLocks/>
          </p:cNvSpPr>
          <p:nvPr/>
        </p:nvSpPr>
        <p:spPr bwMode="auto">
          <a:xfrm>
            <a:off x="3602461" y="2985331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4" name="AutoShape 20"/>
          <p:cNvSpPr>
            <a:spLocks/>
          </p:cNvSpPr>
          <p:nvPr/>
        </p:nvSpPr>
        <p:spPr bwMode="auto">
          <a:xfrm>
            <a:off x="3693705" y="3070717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5" name="AutoShape 21"/>
          <p:cNvSpPr>
            <a:spLocks/>
          </p:cNvSpPr>
          <p:nvPr/>
        </p:nvSpPr>
        <p:spPr bwMode="auto">
          <a:xfrm>
            <a:off x="3689336" y="3103991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6" name="Line 22"/>
          <p:cNvSpPr>
            <a:spLocks noChangeShapeType="1"/>
          </p:cNvSpPr>
          <p:nvPr/>
        </p:nvSpPr>
        <p:spPr bwMode="auto">
          <a:xfrm>
            <a:off x="4329911" y="3289203"/>
            <a:ext cx="397629" cy="0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7" name="AutoShape 23"/>
          <p:cNvSpPr>
            <a:spLocks/>
          </p:cNvSpPr>
          <p:nvPr/>
        </p:nvSpPr>
        <p:spPr bwMode="auto">
          <a:xfrm>
            <a:off x="5108425" y="4056835"/>
            <a:ext cx="904081" cy="513150"/>
          </a:xfrm>
          <a:custGeom>
            <a:avLst/>
            <a:gdLst>
              <a:gd name="T0" fmla="*/ 857250 w 21600"/>
              <a:gd name="T1" fmla="*/ 486568 h 21600"/>
              <a:gd name="T2" fmla="*/ 857250 w 21600"/>
              <a:gd name="T3" fmla="*/ 486568 h 21600"/>
              <a:gd name="T4" fmla="*/ 857250 w 21600"/>
              <a:gd name="T5" fmla="*/ 486568 h 21600"/>
              <a:gd name="T6" fmla="*/ 857250 w 21600"/>
              <a:gd name="T7" fmla="*/ 48656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952" y="5171"/>
                  <a:pt x="6281" y="9632"/>
                  <a:pt x="9898" y="13266"/>
                </a:cubicBezTo>
                <a:cubicBezTo>
                  <a:pt x="13569" y="16954"/>
                  <a:pt x="17505" y="19757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2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8" name="AutoShape 24"/>
          <p:cNvSpPr>
            <a:spLocks/>
          </p:cNvSpPr>
          <p:nvPr/>
        </p:nvSpPr>
        <p:spPr bwMode="auto">
          <a:xfrm>
            <a:off x="4109750" y="446618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9" name="AutoShape 25"/>
          <p:cNvSpPr>
            <a:spLocks/>
          </p:cNvSpPr>
          <p:nvPr/>
        </p:nvSpPr>
        <p:spPr bwMode="auto">
          <a:xfrm>
            <a:off x="4202670" y="4551568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H="1">
            <a:off x="4725865" y="4108736"/>
            <a:ext cx="324800" cy="323962"/>
          </a:xfrm>
          <a:prstGeom prst="line">
            <a:avLst/>
          </a:prstGeom>
          <a:noFill/>
          <a:ln w="12700" cap="flat" cmpd="sng">
            <a:solidFill>
              <a:schemeClr val="accent2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1" name="AutoShape 27"/>
          <p:cNvSpPr>
            <a:spLocks/>
          </p:cNvSpPr>
          <p:nvPr/>
        </p:nvSpPr>
        <p:spPr bwMode="auto">
          <a:xfrm>
            <a:off x="4204161" y="4580657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2" name="AutoShape 28"/>
          <p:cNvSpPr>
            <a:spLocks/>
          </p:cNvSpPr>
          <p:nvPr/>
        </p:nvSpPr>
        <p:spPr bwMode="auto">
          <a:xfrm>
            <a:off x="5871035" y="4531477"/>
            <a:ext cx="1053924" cy="90408"/>
          </a:xfrm>
          <a:custGeom>
            <a:avLst/>
            <a:gdLst>
              <a:gd name="T0" fmla="*/ 999331 w 21600"/>
              <a:gd name="T1" fmla="*/ 85721 h 21275"/>
              <a:gd name="T2" fmla="*/ 999331 w 21600"/>
              <a:gd name="T3" fmla="*/ 85721 h 21275"/>
              <a:gd name="T4" fmla="*/ 999331 w 21600"/>
              <a:gd name="T5" fmla="*/ 85721 h 21275"/>
              <a:gd name="T6" fmla="*/ 999331 w 21600"/>
              <a:gd name="T7" fmla="*/ 85721 h 212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75">
                <a:moveTo>
                  <a:pt x="0" y="0"/>
                </a:moveTo>
                <a:cubicBezTo>
                  <a:pt x="3775" y="13687"/>
                  <a:pt x="7706" y="20851"/>
                  <a:pt x="11664" y="21257"/>
                </a:cubicBezTo>
                <a:cubicBezTo>
                  <a:pt x="15012" y="21599"/>
                  <a:pt x="18350" y="17101"/>
                  <a:pt x="21600" y="7866"/>
                </a:cubicBezTo>
              </a:path>
            </a:pathLst>
          </a:custGeom>
          <a:noFill/>
          <a:ln w="101600" cap="flat" cmpd="sng">
            <a:solidFill>
              <a:srgbClr val="33B691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3" name="AutoShape 29"/>
          <p:cNvSpPr>
            <a:spLocks/>
          </p:cNvSpPr>
          <p:nvPr/>
        </p:nvSpPr>
        <p:spPr bwMode="auto">
          <a:xfrm>
            <a:off x="5333609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4" name="AutoShape 30"/>
          <p:cNvSpPr>
            <a:spLocks/>
          </p:cNvSpPr>
          <p:nvPr/>
        </p:nvSpPr>
        <p:spPr bwMode="auto">
          <a:xfrm>
            <a:off x="5424017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 flipH="1">
            <a:off x="5740446" y="4567474"/>
            <a:ext cx="124729" cy="437809"/>
          </a:xfrm>
          <a:prstGeom prst="line">
            <a:avLst/>
          </a:prstGeom>
          <a:noFill/>
          <a:ln w="12700" cap="flat" cmpd="sng">
            <a:solidFill>
              <a:schemeClr val="accent3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6" name="AutoShape 32"/>
          <p:cNvSpPr>
            <a:spLocks/>
          </p:cNvSpPr>
          <p:nvPr/>
        </p:nvSpPr>
        <p:spPr bwMode="auto">
          <a:xfrm>
            <a:off x="5473959" y="5264103"/>
            <a:ext cx="338762" cy="319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8" name="AutoShape 34"/>
          <p:cNvSpPr>
            <a:spLocks/>
          </p:cNvSpPr>
          <p:nvPr/>
        </p:nvSpPr>
        <p:spPr bwMode="auto">
          <a:xfrm>
            <a:off x="6821994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9" name="AutoShape 35"/>
          <p:cNvSpPr>
            <a:spLocks/>
          </p:cNvSpPr>
          <p:nvPr/>
        </p:nvSpPr>
        <p:spPr bwMode="auto">
          <a:xfrm>
            <a:off x="6913239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0" name="Line 36"/>
          <p:cNvSpPr>
            <a:spLocks noChangeShapeType="1"/>
          </p:cNvSpPr>
          <p:nvPr/>
        </p:nvSpPr>
        <p:spPr bwMode="auto">
          <a:xfrm>
            <a:off x="6852967" y="4567474"/>
            <a:ext cx="125567" cy="437809"/>
          </a:xfrm>
          <a:prstGeom prst="line">
            <a:avLst/>
          </a:prstGeom>
          <a:noFill/>
          <a:ln w="12700" cap="flat" cmpd="sng">
            <a:solidFill>
              <a:schemeClr val="accent4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1" name="AutoShape 37"/>
          <p:cNvSpPr>
            <a:spLocks/>
          </p:cNvSpPr>
          <p:nvPr/>
        </p:nvSpPr>
        <p:spPr bwMode="auto">
          <a:xfrm>
            <a:off x="6811763" y="5208891"/>
            <a:ext cx="634066" cy="3872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3" name="AutoShape 39"/>
          <p:cNvSpPr>
            <a:spLocks/>
          </p:cNvSpPr>
          <p:nvPr/>
        </p:nvSpPr>
        <p:spPr bwMode="auto">
          <a:xfrm>
            <a:off x="7953770" y="4585890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4" name="AutoShape 40"/>
          <p:cNvSpPr>
            <a:spLocks/>
          </p:cNvSpPr>
          <p:nvPr/>
        </p:nvSpPr>
        <p:spPr bwMode="auto">
          <a:xfrm>
            <a:off x="8045015" y="4671275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5" name="Line 41"/>
          <p:cNvSpPr>
            <a:spLocks noChangeShapeType="1"/>
          </p:cNvSpPr>
          <p:nvPr/>
        </p:nvSpPr>
        <p:spPr bwMode="auto">
          <a:xfrm>
            <a:off x="7612228" y="4276158"/>
            <a:ext cx="323962" cy="323962"/>
          </a:xfrm>
          <a:prstGeom prst="line">
            <a:avLst/>
          </a:prstGeom>
          <a:noFill/>
          <a:ln w="12700" cap="flat" cmpd="sng">
            <a:solidFill>
              <a:schemeClr val="accent5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6" name="AutoShape 42"/>
          <p:cNvSpPr>
            <a:spLocks/>
          </p:cNvSpPr>
          <p:nvPr/>
        </p:nvSpPr>
        <p:spPr bwMode="auto">
          <a:xfrm>
            <a:off x="8040646" y="4704550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8" name="AutoShape 44"/>
          <p:cNvSpPr>
            <a:spLocks/>
          </p:cNvSpPr>
          <p:nvPr/>
        </p:nvSpPr>
        <p:spPr bwMode="auto">
          <a:xfrm>
            <a:off x="8733121" y="3079088"/>
            <a:ext cx="601884" cy="601883"/>
          </a:xfrm>
          <a:custGeom>
            <a:avLst/>
            <a:gdLst>
              <a:gd name="T0" fmla="*/ 570707 w 21600"/>
              <a:gd name="T1" fmla="*/ 570706 h 21600"/>
              <a:gd name="T2" fmla="*/ 570707 w 21600"/>
              <a:gd name="T3" fmla="*/ 570706 h 21600"/>
              <a:gd name="T4" fmla="*/ 570707 w 21600"/>
              <a:gd name="T5" fmla="*/ 570706 h 21600"/>
              <a:gd name="T6" fmla="*/ 570707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9" name="AutoShape 45"/>
          <p:cNvSpPr>
            <a:spLocks/>
          </p:cNvSpPr>
          <p:nvPr/>
        </p:nvSpPr>
        <p:spPr bwMode="auto">
          <a:xfrm>
            <a:off x="8824367" y="3164473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30" name="AutoShape 46"/>
          <p:cNvSpPr>
            <a:spLocks/>
          </p:cNvSpPr>
          <p:nvPr/>
        </p:nvSpPr>
        <p:spPr bwMode="auto">
          <a:xfrm>
            <a:off x="8819998" y="3197748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31" name="Line 47"/>
          <p:cNvSpPr>
            <a:spLocks noChangeShapeType="1"/>
          </p:cNvSpPr>
          <p:nvPr/>
        </p:nvSpPr>
        <p:spPr bwMode="auto">
          <a:xfrm>
            <a:off x="8211600" y="3362032"/>
            <a:ext cx="397628" cy="0"/>
          </a:xfrm>
          <a:prstGeom prst="line">
            <a:avLst/>
          </a:prstGeom>
          <a:noFill/>
          <a:ln w="12700" cap="flat" cmpd="sng">
            <a:solidFill>
              <a:schemeClr val="accent6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7" name="AutoShape 33"/>
          <p:cNvSpPr>
            <a:spLocks/>
          </p:cNvSpPr>
          <p:nvPr/>
        </p:nvSpPr>
        <p:spPr bwMode="auto">
          <a:xfrm rot="10627777" flipV="1">
            <a:off x="6842085" y="4086971"/>
            <a:ext cx="921660" cy="469620"/>
          </a:xfrm>
          <a:custGeom>
            <a:avLst/>
            <a:gdLst>
              <a:gd name="T0" fmla="*/ 873919 w 21600"/>
              <a:gd name="T1" fmla="*/ 445293 h 21600"/>
              <a:gd name="T2" fmla="*/ 873919 w 21600"/>
              <a:gd name="T3" fmla="*/ 445293 h 21600"/>
              <a:gd name="T4" fmla="*/ 873919 w 21600"/>
              <a:gd name="T5" fmla="*/ 445293 h 21600"/>
              <a:gd name="T6" fmla="*/ 873919 w 21600"/>
              <a:gd name="T7" fmla="*/ 44529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132" y="3949"/>
                  <a:pt x="4452" y="7455"/>
                  <a:pt x="6927" y="10463"/>
                </a:cubicBezTo>
                <a:cubicBezTo>
                  <a:pt x="11450" y="15964"/>
                  <a:pt x="16422" y="19738"/>
                  <a:pt x="21599" y="21600"/>
                </a:cubicBezTo>
              </a:path>
            </a:pathLst>
          </a:custGeom>
          <a:noFill/>
          <a:ln w="101600" cap="flat" cmpd="sng">
            <a:solidFill>
              <a:srgbClr val="778C1B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2" name="AutoShape 38"/>
          <p:cNvSpPr>
            <a:spLocks/>
          </p:cNvSpPr>
          <p:nvPr/>
        </p:nvSpPr>
        <p:spPr bwMode="auto">
          <a:xfrm rot="172778" flipH="1">
            <a:off x="7581255" y="3341104"/>
            <a:ext cx="577607" cy="910778"/>
          </a:xfrm>
          <a:custGeom>
            <a:avLst/>
            <a:gdLst>
              <a:gd name="T0" fmla="*/ 547688 w 21600"/>
              <a:gd name="T1" fmla="*/ 863600 h 21600"/>
              <a:gd name="T2" fmla="*/ 547688 w 21600"/>
              <a:gd name="T3" fmla="*/ 863600 h 21600"/>
              <a:gd name="T4" fmla="*/ 547688 w 21600"/>
              <a:gd name="T5" fmla="*/ 863600 h 21600"/>
              <a:gd name="T6" fmla="*/ 547688 w 21600"/>
              <a:gd name="T7" fmla="*/ 863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541" y="4059"/>
                  <a:pt x="4096" y="7943"/>
                  <a:pt x="7570" y="11508"/>
                </a:cubicBezTo>
                <a:cubicBezTo>
                  <a:pt x="11303" y="15340"/>
                  <a:pt x="16046" y="18752"/>
                  <a:pt x="21599" y="21600"/>
                </a:cubicBezTo>
              </a:path>
            </a:pathLst>
          </a:custGeom>
          <a:noFill/>
          <a:ln w="101600" cap="flat" cmpd="sng">
            <a:solidFill>
              <a:srgbClr val="FD7A08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7" name="AutoShape 43"/>
          <p:cNvSpPr>
            <a:spLocks/>
          </p:cNvSpPr>
          <p:nvPr/>
        </p:nvSpPr>
        <p:spPr bwMode="auto">
          <a:xfrm>
            <a:off x="8101101" y="3276646"/>
            <a:ext cx="169934" cy="16993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1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95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55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1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3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95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55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15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75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3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95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55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415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475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3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95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6550"/>
                            </p:stCondLst>
                            <p:childTnLst>
                              <p:par>
                                <p:cTn id="1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715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7750"/>
                            </p:stCondLst>
                            <p:childTnLst>
                              <p:par>
                                <p:cTn id="12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835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8950"/>
                            </p:stCondLst>
                            <p:childTnLst>
                              <p:par>
                                <p:cTn id="1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4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9550"/>
                            </p:stCondLst>
                            <p:childTnLst>
                              <p:par>
                                <p:cTn id="14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150"/>
                            </p:stCondLst>
                            <p:childTnLst>
                              <p:par>
                                <p:cTn id="14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075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135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1950"/>
                            </p:stCondLst>
                            <p:childTnLst>
                              <p:par>
                                <p:cTn id="1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2550"/>
                            </p:stCondLst>
                            <p:childTnLst>
                              <p:par>
                                <p:cTn id="1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23150"/>
                            </p:stCondLst>
                            <p:childTnLst>
                              <p:par>
                                <p:cTn id="1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2375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4350"/>
                            </p:stCondLst>
                            <p:childTnLst>
                              <p:par>
                                <p:cTn id="1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4950"/>
                            </p:stCondLst>
                            <p:childTnLst>
                              <p:par>
                                <p:cTn id="1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25550"/>
                            </p:stCondLst>
                            <p:childTnLst>
                              <p:par>
                                <p:cTn id="1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26150"/>
                            </p:stCondLst>
                            <p:childTnLst>
                              <p:par>
                                <p:cTn id="1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41990" grpId="0" autoUpdateAnimBg="0"/>
      <p:bldP spid="41991" grpId="0" autoUpdateAnimBg="0"/>
      <p:bldP spid="41992" grpId="0" autoUpdateAnimBg="0"/>
      <p:bldP spid="41993" grpId="0" autoUpdateAnimBg="0"/>
      <p:bldP spid="41995" grpId="0" autoUpdateAnimBg="0"/>
      <p:bldP spid="41997" grpId="0" autoUpdateAnimBg="0"/>
      <p:bldP spid="41999" grpId="0" autoUpdateAnimBg="0"/>
      <p:bldP spid="42001" grpId="0" autoUpdateAnimBg="0"/>
      <p:bldP spid="42002" grpId="0" animBg="1"/>
      <p:bldP spid="42003" grpId="0" animBg="1"/>
      <p:bldP spid="42005" grpId="0" autoUpdateAnimBg="0"/>
      <p:bldP spid="42007" grpId="0" animBg="1"/>
      <p:bldP spid="42008" grpId="0" animBg="1"/>
      <p:bldP spid="42011" grpId="0" autoUpdateAnimBg="0"/>
      <p:bldP spid="42012" grpId="0" animBg="1"/>
      <p:bldP spid="42013" grpId="0" animBg="1"/>
      <p:bldP spid="42016" grpId="0" autoUpdateAnimBg="0"/>
      <p:bldP spid="42018" grpId="0" animBg="1"/>
      <p:bldP spid="42021" grpId="0" autoUpdateAnimBg="0"/>
      <p:bldP spid="42023" grpId="0" animBg="1"/>
      <p:bldP spid="42026" grpId="0" autoUpdateAnimBg="0"/>
      <p:bldP spid="42028" grpId="0" animBg="1"/>
      <p:bldP spid="42030" grpId="0" autoUpdateAnimBg="0"/>
      <p:bldP spid="42017" grpId="0" animBg="1"/>
      <p:bldP spid="42022" grpId="0" animBg="1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AutoShape 1"/>
          <p:cNvSpPr>
            <a:spLocks/>
          </p:cNvSpPr>
          <p:nvPr/>
        </p:nvSpPr>
        <p:spPr bwMode="auto">
          <a:xfrm>
            <a:off x="6057994" y="4780749"/>
            <a:ext cx="798605" cy="7266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562" y="0"/>
                </a:moveTo>
                <a:cubicBezTo>
                  <a:pt x="6749" y="0"/>
                  <a:pt x="2945" y="1574"/>
                  <a:pt x="0" y="4706"/>
                </a:cubicBezTo>
                <a:lnTo>
                  <a:pt x="10737" y="21600"/>
                </a:lnTo>
                <a:lnTo>
                  <a:pt x="21599" y="5241"/>
                </a:lnTo>
                <a:cubicBezTo>
                  <a:pt x="21501" y="5126"/>
                  <a:pt x="21413" y="5005"/>
                  <a:pt x="21311" y="4893"/>
                </a:cubicBezTo>
                <a:cubicBezTo>
                  <a:pt x="18342" y="1630"/>
                  <a:pt x="14453" y="0"/>
                  <a:pt x="1056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42" name="AutoShape 2"/>
          <p:cNvSpPr>
            <a:spLocks/>
          </p:cNvSpPr>
          <p:nvPr/>
        </p:nvSpPr>
        <p:spPr bwMode="auto">
          <a:xfrm>
            <a:off x="5647809" y="4075900"/>
            <a:ext cx="1629857" cy="8337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597" y="0"/>
                </a:moveTo>
                <a:cubicBezTo>
                  <a:pt x="6834" y="0"/>
                  <a:pt x="3071" y="2480"/>
                  <a:pt x="0" y="7425"/>
                </a:cubicBezTo>
                <a:lnTo>
                  <a:pt x="4875" y="21084"/>
                </a:lnTo>
                <a:cubicBezTo>
                  <a:pt x="6471" y="18065"/>
                  <a:pt x="8532" y="16547"/>
                  <a:pt x="10597" y="16547"/>
                </a:cubicBezTo>
                <a:cubicBezTo>
                  <a:pt x="12705" y="16547"/>
                  <a:pt x="14812" y="18119"/>
                  <a:pt x="16420" y="21264"/>
                </a:cubicBezTo>
                <a:cubicBezTo>
                  <a:pt x="16475" y="21372"/>
                  <a:pt x="16523" y="21489"/>
                  <a:pt x="16576" y="21600"/>
                </a:cubicBezTo>
                <a:lnTo>
                  <a:pt x="21599" y="8144"/>
                </a:lnTo>
                <a:cubicBezTo>
                  <a:pt x="18456" y="2739"/>
                  <a:pt x="14532" y="0"/>
                  <a:pt x="1059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43" name="AutoShape 3"/>
          <p:cNvSpPr>
            <a:spLocks/>
          </p:cNvSpPr>
          <p:nvPr/>
        </p:nvSpPr>
        <p:spPr bwMode="auto">
          <a:xfrm>
            <a:off x="5276131" y="3366029"/>
            <a:ext cx="2383258" cy="939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606" y="0"/>
                </a:moveTo>
                <a:cubicBezTo>
                  <a:pt x="6856" y="0"/>
                  <a:pt x="3108" y="3095"/>
                  <a:pt x="0" y="9262"/>
                </a:cubicBezTo>
                <a:lnTo>
                  <a:pt x="3216" y="20949"/>
                </a:lnTo>
                <a:cubicBezTo>
                  <a:pt x="5358" y="16474"/>
                  <a:pt x="7982" y="14230"/>
                  <a:pt x="10606" y="14230"/>
                </a:cubicBezTo>
                <a:cubicBezTo>
                  <a:pt x="13349" y="14230"/>
                  <a:pt x="16084" y="16710"/>
                  <a:pt x="18276" y="21599"/>
                </a:cubicBezTo>
                <a:lnTo>
                  <a:pt x="21599" y="10043"/>
                </a:lnTo>
                <a:cubicBezTo>
                  <a:pt x="18418" y="3351"/>
                  <a:pt x="14513" y="0"/>
                  <a:pt x="1060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44" name="AutoShape 4"/>
          <p:cNvSpPr>
            <a:spLocks/>
          </p:cNvSpPr>
          <p:nvPr/>
        </p:nvSpPr>
        <p:spPr bwMode="auto">
          <a:xfrm>
            <a:off x="4893570" y="2665365"/>
            <a:ext cx="3157587" cy="1075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614" y="0"/>
                </a:moveTo>
                <a:cubicBezTo>
                  <a:pt x="6870" y="0"/>
                  <a:pt x="3127" y="3506"/>
                  <a:pt x="0" y="10496"/>
                </a:cubicBezTo>
                <a:lnTo>
                  <a:pt x="2478" y="20906"/>
                </a:lnTo>
                <a:cubicBezTo>
                  <a:pt x="4863" y="15433"/>
                  <a:pt x="7738" y="12686"/>
                  <a:pt x="10614" y="12686"/>
                </a:cubicBezTo>
                <a:cubicBezTo>
                  <a:pt x="13611" y="12686"/>
                  <a:pt x="16606" y="15660"/>
                  <a:pt x="19047" y="21599"/>
                </a:cubicBezTo>
                <a:lnTo>
                  <a:pt x="21600" y="11339"/>
                </a:lnTo>
                <a:cubicBezTo>
                  <a:pt x="18399" y="3783"/>
                  <a:pt x="14507" y="0"/>
                  <a:pt x="106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49" name="AutoShape 9"/>
          <p:cNvSpPr>
            <a:spLocks/>
          </p:cNvSpPr>
          <p:nvPr/>
        </p:nvSpPr>
        <p:spPr bwMode="auto">
          <a:xfrm>
            <a:off x="4469992" y="1912802"/>
            <a:ext cx="4014790" cy="125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620" y="0"/>
                </a:moveTo>
                <a:cubicBezTo>
                  <a:pt x="6879" y="0"/>
                  <a:pt x="3140" y="3761"/>
                  <a:pt x="0" y="11264"/>
                </a:cubicBezTo>
                <a:lnTo>
                  <a:pt x="2099" y="20860"/>
                </a:lnTo>
                <a:cubicBezTo>
                  <a:pt x="4610" y="14757"/>
                  <a:pt x="7614" y="11697"/>
                  <a:pt x="10620" y="11697"/>
                </a:cubicBezTo>
                <a:cubicBezTo>
                  <a:pt x="13745" y="11697"/>
                  <a:pt x="16870" y="15001"/>
                  <a:pt x="19440" y="21599"/>
                </a:cubicBezTo>
                <a:lnTo>
                  <a:pt x="21600" y="12151"/>
                </a:lnTo>
                <a:cubicBezTo>
                  <a:pt x="18388" y="4059"/>
                  <a:pt x="14505" y="0"/>
                  <a:pt x="1062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50" name="AutoShape 10"/>
          <p:cNvSpPr>
            <a:spLocks/>
          </p:cNvSpPr>
          <p:nvPr/>
        </p:nvSpPr>
        <p:spPr bwMode="auto">
          <a:xfrm>
            <a:off x="4240622" y="2831951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51" name="AutoShape 11"/>
          <p:cNvSpPr>
            <a:spLocks/>
          </p:cNvSpPr>
          <p:nvPr/>
        </p:nvSpPr>
        <p:spPr bwMode="auto">
          <a:xfrm>
            <a:off x="8443763" y="2939101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52" name="AutoShape 12"/>
          <p:cNvSpPr>
            <a:spLocks/>
          </p:cNvSpPr>
          <p:nvPr/>
        </p:nvSpPr>
        <p:spPr bwMode="auto">
          <a:xfrm>
            <a:off x="5086106" y="408678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53" name="AutoShape 13"/>
          <p:cNvSpPr>
            <a:spLocks/>
          </p:cNvSpPr>
          <p:nvPr/>
        </p:nvSpPr>
        <p:spPr bwMode="auto">
          <a:xfrm>
            <a:off x="5501314" y="4650159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54" name="AutoShape 14"/>
          <p:cNvSpPr>
            <a:spLocks/>
          </p:cNvSpPr>
          <p:nvPr/>
        </p:nvSpPr>
        <p:spPr bwMode="auto">
          <a:xfrm>
            <a:off x="7985863" y="354014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55" name="AutoShape 15"/>
          <p:cNvSpPr>
            <a:spLocks/>
          </p:cNvSpPr>
          <p:nvPr/>
        </p:nvSpPr>
        <p:spPr bwMode="auto">
          <a:xfrm>
            <a:off x="7586560" y="4081759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56" name="AutoShape 16"/>
          <p:cNvSpPr>
            <a:spLocks/>
          </p:cNvSpPr>
          <p:nvPr/>
        </p:nvSpPr>
        <p:spPr bwMode="auto">
          <a:xfrm>
            <a:off x="7179724" y="4655181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57" name="AutoShape 17"/>
          <p:cNvSpPr>
            <a:spLocks/>
          </p:cNvSpPr>
          <p:nvPr/>
        </p:nvSpPr>
        <p:spPr bwMode="auto">
          <a:xfrm>
            <a:off x="4719451" y="348908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858" name="AutoShape 18"/>
          <p:cNvSpPr>
            <a:spLocks/>
          </p:cNvSpPr>
          <p:nvPr/>
        </p:nvSpPr>
        <p:spPr bwMode="auto">
          <a:xfrm>
            <a:off x="6191932" y="2060970"/>
            <a:ext cx="524869" cy="361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59" name="AutoShape 19"/>
          <p:cNvSpPr>
            <a:spLocks/>
          </p:cNvSpPr>
          <p:nvPr/>
        </p:nvSpPr>
        <p:spPr bwMode="auto">
          <a:xfrm>
            <a:off x="6191932" y="2811860"/>
            <a:ext cx="524869" cy="361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0" name="AutoShape 20"/>
          <p:cNvSpPr>
            <a:spLocks/>
          </p:cNvSpPr>
          <p:nvPr/>
        </p:nvSpPr>
        <p:spPr bwMode="auto">
          <a:xfrm>
            <a:off x="6191932" y="3502477"/>
            <a:ext cx="524869" cy="361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1" name="AutoShape 21"/>
          <p:cNvSpPr>
            <a:spLocks/>
          </p:cNvSpPr>
          <p:nvPr/>
        </p:nvSpPr>
        <p:spPr bwMode="auto">
          <a:xfrm>
            <a:off x="6187746" y="4213186"/>
            <a:ext cx="524032" cy="361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2" name="AutoShape 22"/>
          <p:cNvSpPr>
            <a:spLocks/>
          </p:cNvSpPr>
          <p:nvPr/>
        </p:nvSpPr>
        <p:spPr bwMode="auto">
          <a:xfrm>
            <a:off x="6187746" y="4878690"/>
            <a:ext cx="524032" cy="3616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00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3" name="AutoShape 23"/>
          <p:cNvSpPr>
            <a:spLocks/>
          </p:cNvSpPr>
          <p:nvPr/>
        </p:nvSpPr>
        <p:spPr bwMode="auto">
          <a:xfrm>
            <a:off x="5474526" y="5904990"/>
            <a:ext cx="2034183" cy="32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4" name="AutoShape 24"/>
          <p:cNvSpPr>
            <a:spLocks/>
          </p:cNvSpPr>
          <p:nvPr/>
        </p:nvSpPr>
        <p:spPr bwMode="auto">
          <a:xfrm>
            <a:off x="5466992" y="5605304"/>
            <a:ext cx="2041717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5" name="AutoShape 25"/>
          <p:cNvSpPr>
            <a:spLocks/>
          </p:cNvSpPr>
          <p:nvPr/>
        </p:nvSpPr>
        <p:spPr bwMode="auto">
          <a:xfrm>
            <a:off x="2022936" y="2831950"/>
            <a:ext cx="1861914" cy="2040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6" name="AutoShape 26"/>
          <p:cNvSpPr>
            <a:spLocks/>
          </p:cNvSpPr>
          <p:nvPr/>
        </p:nvSpPr>
        <p:spPr bwMode="auto">
          <a:xfrm>
            <a:off x="2022935" y="3107360"/>
            <a:ext cx="1861915" cy="328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7" name="AutoShape 27"/>
          <p:cNvSpPr>
            <a:spLocks/>
          </p:cNvSpPr>
          <p:nvPr/>
        </p:nvSpPr>
        <p:spPr bwMode="auto">
          <a:xfrm>
            <a:off x="9056530" y="2836973"/>
            <a:ext cx="1882004" cy="2123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8" name="AutoShape 28"/>
          <p:cNvSpPr>
            <a:spLocks/>
          </p:cNvSpPr>
          <p:nvPr/>
        </p:nvSpPr>
        <p:spPr bwMode="auto">
          <a:xfrm>
            <a:off x="9063227" y="3092292"/>
            <a:ext cx="1882004" cy="3432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9" name="AutoShape 29"/>
          <p:cNvSpPr>
            <a:spLocks/>
          </p:cNvSpPr>
          <p:nvPr/>
        </p:nvSpPr>
        <p:spPr bwMode="auto">
          <a:xfrm>
            <a:off x="2542794" y="3922707"/>
            <a:ext cx="1861914" cy="2040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70" name="AutoShape 30"/>
          <p:cNvSpPr>
            <a:spLocks/>
          </p:cNvSpPr>
          <p:nvPr/>
        </p:nvSpPr>
        <p:spPr bwMode="auto">
          <a:xfrm>
            <a:off x="2542794" y="4171330"/>
            <a:ext cx="1861914" cy="3289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71" name="AutoShape 31"/>
          <p:cNvSpPr>
            <a:spLocks/>
          </p:cNvSpPr>
          <p:nvPr/>
        </p:nvSpPr>
        <p:spPr bwMode="auto">
          <a:xfrm>
            <a:off x="8766765" y="3922707"/>
            <a:ext cx="1882004" cy="2123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72" name="AutoShape 32"/>
          <p:cNvSpPr>
            <a:spLocks/>
          </p:cNvSpPr>
          <p:nvPr/>
        </p:nvSpPr>
        <p:spPr bwMode="auto">
          <a:xfrm>
            <a:off x="8766765" y="4157936"/>
            <a:ext cx="1882004" cy="3423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73" name="AutoShape 33"/>
          <p:cNvSpPr>
            <a:spLocks/>
          </p:cNvSpPr>
          <p:nvPr/>
        </p:nvSpPr>
        <p:spPr bwMode="auto">
          <a:xfrm>
            <a:off x="3134126" y="5027695"/>
            <a:ext cx="1861914" cy="2040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74" name="AutoShape 34"/>
          <p:cNvSpPr>
            <a:spLocks/>
          </p:cNvSpPr>
          <p:nvPr/>
        </p:nvSpPr>
        <p:spPr bwMode="auto">
          <a:xfrm>
            <a:off x="3134126" y="5276318"/>
            <a:ext cx="1861914" cy="3289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75" name="AutoShape 35"/>
          <p:cNvSpPr>
            <a:spLocks/>
          </p:cNvSpPr>
          <p:nvPr/>
        </p:nvSpPr>
        <p:spPr bwMode="auto">
          <a:xfrm>
            <a:off x="8135252" y="5027695"/>
            <a:ext cx="1882004" cy="2123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76" name="AutoShape 36"/>
          <p:cNvSpPr>
            <a:spLocks/>
          </p:cNvSpPr>
          <p:nvPr/>
        </p:nvSpPr>
        <p:spPr bwMode="auto">
          <a:xfrm>
            <a:off x="8135252" y="5262087"/>
            <a:ext cx="1882004" cy="3432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22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5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55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05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55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05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65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85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45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105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65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215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75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335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395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4550"/>
                            </p:stCondLst>
                            <p:childTnLst>
                              <p:par>
                                <p:cTn id="11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5150"/>
                            </p:stCondLst>
                            <p:childTnLst>
                              <p:par>
                                <p:cTn id="12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5750"/>
                            </p:stCondLst>
                            <p:childTnLst>
                              <p:par>
                                <p:cTn id="126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6350"/>
                            </p:stCondLst>
                            <p:childTnLst>
                              <p:par>
                                <p:cTn id="13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6950"/>
                            </p:stCondLst>
                            <p:childTnLst>
                              <p:par>
                                <p:cTn id="13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7550"/>
                            </p:stCondLst>
                            <p:childTnLst>
                              <p:par>
                                <p:cTn id="14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8150"/>
                            </p:stCondLst>
                            <p:childTnLst>
                              <p:par>
                                <p:cTn id="146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18750"/>
                            </p:stCondLst>
                            <p:childTnLst>
                              <p:par>
                                <p:cTn id="15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8" grpId="0" autoUpdateAnimBg="0"/>
      <p:bldP spid="35859" grpId="0" autoUpdateAnimBg="0"/>
      <p:bldP spid="35860" grpId="0" autoUpdateAnimBg="0"/>
      <p:bldP spid="35861" grpId="0" autoUpdateAnimBg="0"/>
      <p:bldP spid="35862" grpId="0" autoUpdateAnimBg="0"/>
      <p:bldP spid="35863" grpId="0" autoUpdateAnimBg="0"/>
      <p:bldP spid="35864" grpId="0" autoUpdateAnimBg="0"/>
      <p:bldP spid="35865" grpId="0" autoUpdateAnimBg="0"/>
      <p:bldP spid="35866" grpId="0" autoUpdateAnimBg="0"/>
      <p:bldP spid="35867" grpId="0" autoUpdateAnimBg="0"/>
      <p:bldP spid="35868" grpId="0" autoUpdateAnimBg="0"/>
      <p:bldP spid="35869" grpId="0" autoUpdateAnimBg="0"/>
      <p:bldP spid="35870" grpId="0" autoUpdateAnimBg="0"/>
      <p:bldP spid="35871" grpId="0" autoUpdateAnimBg="0"/>
      <p:bldP spid="35872" grpId="0" autoUpdateAnimBg="0"/>
      <p:bldP spid="35873" grpId="0" autoUpdateAnimBg="0"/>
      <p:bldP spid="35874" grpId="0" autoUpdateAnimBg="0"/>
      <p:bldP spid="35875" grpId="0" autoUpdateAnimBg="0"/>
      <p:bldP spid="35876" grpId="0" autoUpdateAnimBg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341143" cy="72326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60823" y="1924137"/>
            <a:ext cx="1224136" cy="338437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242487" y="1963070"/>
            <a:ext cx="3198311" cy="6093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42485" y="1893949"/>
            <a:ext cx="555041" cy="70313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242486" y="2915570"/>
            <a:ext cx="3198312" cy="6093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242485" y="2846449"/>
            <a:ext cx="555041" cy="70313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242486" y="3868070"/>
            <a:ext cx="3198312" cy="6093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242485" y="3798949"/>
            <a:ext cx="555041" cy="70313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242486" y="4858670"/>
            <a:ext cx="3198312" cy="6093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42485" y="4789549"/>
            <a:ext cx="555041" cy="70313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148"/>
          <p:cNvSpPr txBox="1"/>
          <p:nvPr/>
        </p:nvSpPr>
        <p:spPr>
          <a:xfrm>
            <a:off x="1404812" y="2453729"/>
            <a:ext cx="1300164" cy="24120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cap="all" spc="3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US" altLang="zh-CN" sz="6600" cap="all" spc="3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776393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9" grpId="0"/>
      <p:bldP spid="20" grpId="0" animBg="1"/>
      <p:bldP spid="21" grpId="0"/>
      <p:bldP spid="33" grpId="0" animBg="1"/>
      <p:bldP spid="34" grpId="0"/>
      <p:bldP spid="35" grpId="0" animBg="1"/>
      <p:bldP spid="36" grpId="0"/>
      <p:bldP spid="37" grpId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Placeholder 60"/>
          <p:cNvSpPr>
            <a:spLocks noGrp="1"/>
          </p:cNvSpPr>
          <p:nvPr>
            <p:ph type="body" sz="quarter" idx="4294967295"/>
          </p:nvPr>
        </p:nvSpPr>
        <p:spPr>
          <a:xfrm>
            <a:off x="4116261" y="2445173"/>
            <a:ext cx="747078" cy="39712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63"/>
          <p:cNvSpPr>
            <a:spLocks noGrp="1"/>
          </p:cNvSpPr>
          <p:nvPr>
            <p:ph type="body" sz="quarter" idx="4294967295"/>
          </p:nvPr>
        </p:nvSpPr>
        <p:spPr>
          <a:xfrm>
            <a:off x="4116261" y="3868365"/>
            <a:ext cx="747078" cy="397981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66" name="Text Placeholder 65"/>
          <p:cNvSpPr>
            <a:spLocks noGrp="1"/>
          </p:cNvSpPr>
          <p:nvPr>
            <p:ph type="body" sz="quarter" idx="4294967295"/>
          </p:nvPr>
        </p:nvSpPr>
        <p:spPr>
          <a:xfrm>
            <a:off x="8051264" y="2445173"/>
            <a:ext cx="747078" cy="39712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68" name="Text Placeholder 67"/>
          <p:cNvSpPr>
            <a:spLocks noGrp="1"/>
          </p:cNvSpPr>
          <p:nvPr>
            <p:ph type="body" sz="quarter" idx="4294967295"/>
          </p:nvPr>
        </p:nvSpPr>
        <p:spPr>
          <a:xfrm>
            <a:off x="8051264" y="3868365"/>
            <a:ext cx="747078" cy="397981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5109966" y="1948409"/>
            <a:ext cx="2611634" cy="4176010"/>
            <a:chOff x="11105669" y="6223192"/>
            <a:chExt cx="2447188" cy="3913063"/>
          </a:xfrm>
        </p:grpSpPr>
        <p:grpSp>
          <p:nvGrpSpPr>
            <p:cNvPr id="27" name="Group 26"/>
            <p:cNvGrpSpPr/>
            <p:nvPr/>
          </p:nvGrpSpPr>
          <p:grpSpPr>
            <a:xfrm>
              <a:off x="11105669" y="6223192"/>
              <a:ext cx="2447188" cy="3913063"/>
              <a:chOff x="4934796" y="1751013"/>
              <a:chExt cx="2935287" cy="4693534"/>
            </a:xfrm>
            <a:solidFill>
              <a:schemeClr val="tx2"/>
            </a:solidFill>
          </p:grpSpPr>
          <p:sp>
            <p:nvSpPr>
              <p:cNvPr id="38" name="Freeform 13"/>
              <p:cNvSpPr>
                <a:spLocks noEditPoints="1"/>
              </p:cNvSpPr>
              <p:nvPr/>
            </p:nvSpPr>
            <p:spPr bwMode="auto">
              <a:xfrm>
                <a:off x="4934796" y="1751013"/>
                <a:ext cx="2935287" cy="3470275"/>
              </a:xfrm>
              <a:custGeom>
                <a:avLst/>
                <a:gdLst>
                  <a:gd name="T0" fmla="*/ 774 w 1058"/>
                  <a:gd name="T1" fmla="*/ 1252 h 1252"/>
                  <a:gd name="T2" fmla="*/ 283 w 1058"/>
                  <a:gd name="T3" fmla="*/ 1252 h 1252"/>
                  <a:gd name="T4" fmla="*/ 248 w 1058"/>
                  <a:gd name="T5" fmla="*/ 1218 h 1252"/>
                  <a:gd name="T6" fmla="*/ 142 w 1058"/>
                  <a:gd name="T7" fmla="*/ 887 h 1252"/>
                  <a:gd name="T8" fmla="*/ 110 w 1058"/>
                  <a:gd name="T9" fmla="*/ 831 h 1252"/>
                  <a:gd name="T10" fmla="*/ 0 w 1058"/>
                  <a:gd name="T11" fmla="*/ 529 h 1252"/>
                  <a:gd name="T12" fmla="*/ 529 w 1058"/>
                  <a:gd name="T13" fmla="*/ 0 h 1252"/>
                  <a:gd name="T14" fmla="*/ 1058 w 1058"/>
                  <a:gd name="T15" fmla="*/ 529 h 1252"/>
                  <a:gd name="T16" fmla="*/ 947 w 1058"/>
                  <a:gd name="T17" fmla="*/ 831 h 1252"/>
                  <a:gd name="T18" fmla="*/ 916 w 1058"/>
                  <a:gd name="T19" fmla="*/ 887 h 1252"/>
                  <a:gd name="T20" fmla="*/ 810 w 1058"/>
                  <a:gd name="T21" fmla="*/ 1218 h 1252"/>
                  <a:gd name="T22" fmla="*/ 774 w 1058"/>
                  <a:gd name="T23" fmla="*/ 1252 h 1252"/>
                  <a:gd name="T24" fmla="*/ 315 w 1058"/>
                  <a:gd name="T25" fmla="*/ 1180 h 1252"/>
                  <a:gd name="T26" fmla="*/ 742 w 1058"/>
                  <a:gd name="T27" fmla="*/ 1180 h 1252"/>
                  <a:gd name="T28" fmla="*/ 851 w 1058"/>
                  <a:gd name="T29" fmla="*/ 857 h 1252"/>
                  <a:gd name="T30" fmla="*/ 885 w 1058"/>
                  <a:gd name="T31" fmla="*/ 794 h 1252"/>
                  <a:gd name="T32" fmla="*/ 986 w 1058"/>
                  <a:gd name="T33" fmla="*/ 529 h 1252"/>
                  <a:gd name="T34" fmla="*/ 529 w 1058"/>
                  <a:gd name="T35" fmla="*/ 72 h 1252"/>
                  <a:gd name="T36" fmla="*/ 72 w 1058"/>
                  <a:gd name="T37" fmla="*/ 529 h 1252"/>
                  <a:gd name="T38" fmla="*/ 172 w 1058"/>
                  <a:gd name="T39" fmla="*/ 794 h 1252"/>
                  <a:gd name="T40" fmla="*/ 207 w 1058"/>
                  <a:gd name="T41" fmla="*/ 857 h 1252"/>
                  <a:gd name="T42" fmla="*/ 315 w 1058"/>
                  <a:gd name="T43" fmla="*/ 1180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8" h="1252">
                    <a:moveTo>
                      <a:pt x="774" y="1252"/>
                    </a:moveTo>
                    <a:cubicBezTo>
                      <a:pt x="283" y="1252"/>
                      <a:pt x="283" y="1252"/>
                      <a:pt x="283" y="1252"/>
                    </a:cubicBezTo>
                    <a:cubicBezTo>
                      <a:pt x="264" y="1252"/>
                      <a:pt x="249" y="1237"/>
                      <a:pt x="248" y="1218"/>
                    </a:cubicBezTo>
                    <a:cubicBezTo>
                      <a:pt x="247" y="1217"/>
                      <a:pt x="239" y="1097"/>
                      <a:pt x="142" y="887"/>
                    </a:cubicBezTo>
                    <a:cubicBezTo>
                      <a:pt x="135" y="873"/>
                      <a:pt x="123" y="853"/>
                      <a:pt x="110" y="831"/>
                    </a:cubicBezTo>
                    <a:cubicBezTo>
                      <a:pt x="66" y="755"/>
                      <a:pt x="0" y="640"/>
                      <a:pt x="0" y="529"/>
                    </a:cubicBezTo>
                    <a:cubicBezTo>
                      <a:pt x="0" y="238"/>
                      <a:pt x="237" y="0"/>
                      <a:pt x="529" y="0"/>
                    </a:cubicBezTo>
                    <a:cubicBezTo>
                      <a:pt x="820" y="0"/>
                      <a:pt x="1058" y="238"/>
                      <a:pt x="1058" y="529"/>
                    </a:cubicBezTo>
                    <a:cubicBezTo>
                      <a:pt x="1058" y="640"/>
                      <a:pt x="991" y="755"/>
                      <a:pt x="947" y="831"/>
                    </a:cubicBezTo>
                    <a:cubicBezTo>
                      <a:pt x="934" y="853"/>
                      <a:pt x="923" y="873"/>
                      <a:pt x="916" y="887"/>
                    </a:cubicBezTo>
                    <a:cubicBezTo>
                      <a:pt x="818" y="1097"/>
                      <a:pt x="810" y="1217"/>
                      <a:pt x="810" y="1218"/>
                    </a:cubicBezTo>
                    <a:cubicBezTo>
                      <a:pt x="809" y="1237"/>
                      <a:pt x="793" y="1252"/>
                      <a:pt x="774" y="1252"/>
                    </a:cubicBezTo>
                    <a:close/>
                    <a:moveTo>
                      <a:pt x="315" y="1180"/>
                    </a:moveTo>
                    <a:cubicBezTo>
                      <a:pt x="742" y="1180"/>
                      <a:pt x="742" y="1180"/>
                      <a:pt x="742" y="1180"/>
                    </a:cubicBezTo>
                    <a:cubicBezTo>
                      <a:pt x="751" y="1127"/>
                      <a:pt x="776" y="1017"/>
                      <a:pt x="851" y="857"/>
                    </a:cubicBezTo>
                    <a:cubicBezTo>
                      <a:pt x="859" y="840"/>
                      <a:pt x="871" y="819"/>
                      <a:pt x="885" y="794"/>
                    </a:cubicBezTo>
                    <a:cubicBezTo>
                      <a:pt x="928" y="721"/>
                      <a:pt x="986" y="621"/>
                      <a:pt x="986" y="529"/>
                    </a:cubicBezTo>
                    <a:cubicBezTo>
                      <a:pt x="986" y="277"/>
                      <a:pt x="781" y="72"/>
                      <a:pt x="529" y="72"/>
                    </a:cubicBezTo>
                    <a:cubicBezTo>
                      <a:pt x="277" y="72"/>
                      <a:pt x="72" y="277"/>
                      <a:pt x="72" y="529"/>
                    </a:cubicBezTo>
                    <a:cubicBezTo>
                      <a:pt x="72" y="621"/>
                      <a:pt x="130" y="721"/>
                      <a:pt x="172" y="794"/>
                    </a:cubicBezTo>
                    <a:cubicBezTo>
                      <a:pt x="187" y="819"/>
                      <a:pt x="199" y="840"/>
                      <a:pt x="207" y="857"/>
                    </a:cubicBezTo>
                    <a:cubicBezTo>
                      <a:pt x="281" y="1017"/>
                      <a:pt x="307" y="1127"/>
                      <a:pt x="315" y="11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27119" tIns="13560" rIns="27119" bIns="135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16"/>
              <p:cNvSpPr>
                <a:spLocks noEditPoints="1"/>
              </p:cNvSpPr>
              <p:nvPr/>
            </p:nvSpPr>
            <p:spPr bwMode="auto">
              <a:xfrm>
                <a:off x="5652346" y="5241223"/>
                <a:ext cx="1500187" cy="1203324"/>
              </a:xfrm>
              <a:custGeom>
                <a:avLst/>
                <a:gdLst>
                  <a:gd name="T0" fmla="*/ 495 w 541"/>
                  <a:gd name="T1" fmla="*/ 223 h 434"/>
                  <a:gd name="T2" fmla="*/ 540 w 541"/>
                  <a:gd name="T3" fmla="*/ 168 h 434"/>
                  <a:gd name="T4" fmla="*/ 494 w 541"/>
                  <a:gd name="T5" fmla="*/ 112 h 434"/>
                  <a:gd name="T6" fmla="*/ 540 w 541"/>
                  <a:gd name="T7" fmla="*/ 57 h 434"/>
                  <a:gd name="T8" fmla="*/ 483 w 541"/>
                  <a:gd name="T9" fmla="*/ 0 h 434"/>
                  <a:gd name="T10" fmla="*/ 56 w 541"/>
                  <a:gd name="T11" fmla="*/ 0 h 434"/>
                  <a:gd name="T12" fmla="*/ 0 w 541"/>
                  <a:gd name="T13" fmla="*/ 56 h 434"/>
                  <a:gd name="T14" fmla="*/ 46 w 541"/>
                  <a:gd name="T15" fmla="*/ 112 h 434"/>
                  <a:gd name="T16" fmla="*/ 0 w 541"/>
                  <a:gd name="T17" fmla="*/ 167 h 434"/>
                  <a:gd name="T18" fmla="*/ 46 w 541"/>
                  <a:gd name="T19" fmla="*/ 223 h 434"/>
                  <a:gd name="T20" fmla="*/ 1 w 541"/>
                  <a:gd name="T21" fmla="*/ 278 h 434"/>
                  <a:gd name="T22" fmla="*/ 57 w 541"/>
                  <a:gd name="T23" fmla="*/ 334 h 434"/>
                  <a:gd name="T24" fmla="*/ 157 w 541"/>
                  <a:gd name="T25" fmla="*/ 334 h 434"/>
                  <a:gd name="T26" fmla="*/ 161 w 541"/>
                  <a:gd name="T27" fmla="*/ 351 h 434"/>
                  <a:gd name="T28" fmla="*/ 272 w 541"/>
                  <a:gd name="T29" fmla="*/ 433 h 434"/>
                  <a:gd name="T30" fmla="*/ 383 w 541"/>
                  <a:gd name="T31" fmla="*/ 335 h 434"/>
                  <a:gd name="T32" fmla="*/ 484 w 541"/>
                  <a:gd name="T33" fmla="*/ 335 h 434"/>
                  <a:gd name="T34" fmla="*/ 541 w 541"/>
                  <a:gd name="T35" fmla="*/ 278 h 434"/>
                  <a:gd name="T36" fmla="*/ 495 w 541"/>
                  <a:gd name="T37" fmla="*/ 223 h 434"/>
                  <a:gd name="T38" fmla="*/ 423 w 541"/>
                  <a:gd name="T39" fmla="*/ 241 h 434"/>
                  <a:gd name="T40" fmla="*/ 118 w 541"/>
                  <a:gd name="T41" fmla="*/ 241 h 434"/>
                  <a:gd name="T42" fmla="*/ 104 w 541"/>
                  <a:gd name="T43" fmla="*/ 227 h 434"/>
                  <a:gd name="T44" fmla="*/ 118 w 541"/>
                  <a:gd name="T45" fmla="*/ 213 h 434"/>
                  <a:gd name="T46" fmla="*/ 423 w 541"/>
                  <a:gd name="T47" fmla="*/ 213 h 434"/>
                  <a:gd name="T48" fmla="*/ 437 w 541"/>
                  <a:gd name="T49" fmla="*/ 227 h 434"/>
                  <a:gd name="T50" fmla="*/ 423 w 541"/>
                  <a:gd name="T51" fmla="*/ 241 h 434"/>
                  <a:gd name="T52" fmla="*/ 423 w 541"/>
                  <a:gd name="T53" fmla="*/ 116 h 434"/>
                  <a:gd name="T54" fmla="*/ 118 w 541"/>
                  <a:gd name="T55" fmla="*/ 116 h 434"/>
                  <a:gd name="T56" fmla="*/ 104 w 541"/>
                  <a:gd name="T57" fmla="*/ 102 h 434"/>
                  <a:gd name="T58" fmla="*/ 118 w 541"/>
                  <a:gd name="T59" fmla="*/ 88 h 434"/>
                  <a:gd name="T60" fmla="*/ 423 w 541"/>
                  <a:gd name="T61" fmla="*/ 88 h 434"/>
                  <a:gd name="T62" fmla="*/ 437 w 541"/>
                  <a:gd name="T63" fmla="*/ 102 h 434"/>
                  <a:gd name="T64" fmla="*/ 423 w 541"/>
                  <a:gd name="T65" fmla="*/ 116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1" h="434">
                    <a:moveTo>
                      <a:pt x="495" y="223"/>
                    </a:moveTo>
                    <a:cubicBezTo>
                      <a:pt x="521" y="218"/>
                      <a:pt x="540" y="195"/>
                      <a:pt x="540" y="168"/>
                    </a:cubicBezTo>
                    <a:cubicBezTo>
                      <a:pt x="540" y="140"/>
                      <a:pt x="520" y="117"/>
                      <a:pt x="494" y="112"/>
                    </a:cubicBezTo>
                    <a:cubicBezTo>
                      <a:pt x="520" y="107"/>
                      <a:pt x="540" y="84"/>
                      <a:pt x="540" y="57"/>
                    </a:cubicBezTo>
                    <a:cubicBezTo>
                      <a:pt x="540" y="26"/>
                      <a:pt x="514" y="0"/>
                      <a:pt x="48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84"/>
                      <a:pt x="20" y="107"/>
                      <a:pt x="46" y="112"/>
                    </a:cubicBezTo>
                    <a:cubicBezTo>
                      <a:pt x="20" y="117"/>
                      <a:pt x="0" y="140"/>
                      <a:pt x="0" y="167"/>
                    </a:cubicBezTo>
                    <a:cubicBezTo>
                      <a:pt x="0" y="195"/>
                      <a:pt x="20" y="218"/>
                      <a:pt x="46" y="223"/>
                    </a:cubicBezTo>
                    <a:cubicBezTo>
                      <a:pt x="20" y="228"/>
                      <a:pt x="1" y="250"/>
                      <a:pt x="1" y="278"/>
                    </a:cubicBezTo>
                    <a:cubicBezTo>
                      <a:pt x="1" y="309"/>
                      <a:pt x="26" y="334"/>
                      <a:pt x="57" y="334"/>
                    </a:cubicBezTo>
                    <a:cubicBezTo>
                      <a:pt x="157" y="334"/>
                      <a:pt x="157" y="334"/>
                      <a:pt x="157" y="334"/>
                    </a:cubicBezTo>
                    <a:cubicBezTo>
                      <a:pt x="158" y="340"/>
                      <a:pt x="159" y="345"/>
                      <a:pt x="161" y="351"/>
                    </a:cubicBezTo>
                    <a:cubicBezTo>
                      <a:pt x="175" y="399"/>
                      <a:pt x="219" y="434"/>
                      <a:pt x="272" y="433"/>
                    </a:cubicBezTo>
                    <a:cubicBezTo>
                      <a:pt x="331" y="433"/>
                      <a:pt x="380" y="392"/>
                      <a:pt x="383" y="335"/>
                    </a:cubicBezTo>
                    <a:cubicBezTo>
                      <a:pt x="484" y="335"/>
                      <a:pt x="484" y="335"/>
                      <a:pt x="484" y="335"/>
                    </a:cubicBezTo>
                    <a:cubicBezTo>
                      <a:pt x="515" y="335"/>
                      <a:pt x="541" y="309"/>
                      <a:pt x="541" y="278"/>
                    </a:cubicBezTo>
                    <a:cubicBezTo>
                      <a:pt x="541" y="251"/>
                      <a:pt x="521" y="228"/>
                      <a:pt x="495" y="223"/>
                    </a:cubicBezTo>
                    <a:close/>
                    <a:moveTo>
                      <a:pt x="423" y="241"/>
                    </a:moveTo>
                    <a:cubicBezTo>
                      <a:pt x="118" y="241"/>
                      <a:pt x="118" y="241"/>
                      <a:pt x="118" y="241"/>
                    </a:cubicBezTo>
                    <a:cubicBezTo>
                      <a:pt x="110" y="241"/>
                      <a:pt x="104" y="234"/>
                      <a:pt x="104" y="227"/>
                    </a:cubicBezTo>
                    <a:cubicBezTo>
                      <a:pt x="104" y="219"/>
                      <a:pt x="110" y="213"/>
                      <a:pt x="118" y="213"/>
                    </a:cubicBezTo>
                    <a:cubicBezTo>
                      <a:pt x="423" y="213"/>
                      <a:pt x="423" y="213"/>
                      <a:pt x="423" y="213"/>
                    </a:cubicBezTo>
                    <a:cubicBezTo>
                      <a:pt x="431" y="213"/>
                      <a:pt x="437" y="219"/>
                      <a:pt x="437" y="227"/>
                    </a:cubicBezTo>
                    <a:cubicBezTo>
                      <a:pt x="437" y="234"/>
                      <a:pt x="431" y="241"/>
                      <a:pt x="423" y="241"/>
                    </a:cubicBezTo>
                    <a:close/>
                    <a:moveTo>
                      <a:pt x="423" y="116"/>
                    </a:moveTo>
                    <a:cubicBezTo>
                      <a:pt x="118" y="116"/>
                      <a:pt x="118" y="116"/>
                      <a:pt x="118" y="116"/>
                    </a:cubicBezTo>
                    <a:cubicBezTo>
                      <a:pt x="110" y="116"/>
                      <a:pt x="104" y="110"/>
                      <a:pt x="104" y="102"/>
                    </a:cubicBezTo>
                    <a:cubicBezTo>
                      <a:pt x="104" y="95"/>
                      <a:pt x="110" y="88"/>
                      <a:pt x="118" y="88"/>
                    </a:cubicBezTo>
                    <a:cubicBezTo>
                      <a:pt x="423" y="88"/>
                      <a:pt x="423" y="88"/>
                      <a:pt x="423" y="88"/>
                    </a:cubicBezTo>
                    <a:cubicBezTo>
                      <a:pt x="431" y="88"/>
                      <a:pt x="437" y="95"/>
                      <a:pt x="437" y="102"/>
                    </a:cubicBezTo>
                    <a:cubicBezTo>
                      <a:pt x="437" y="110"/>
                      <a:pt x="431" y="116"/>
                      <a:pt x="423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27119" tIns="13560" rIns="27119" bIns="135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11304682" y="6446046"/>
              <a:ext cx="2023176" cy="1810837"/>
              <a:chOff x="8169278" y="1010646"/>
              <a:chExt cx="3781424" cy="3384549"/>
            </a:xfrm>
            <a:solidFill>
              <a:schemeClr val="accent2"/>
            </a:solidFill>
          </p:grpSpPr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9297988" y="1591672"/>
                <a:ext cx="1392237" cy="1004888"/>
              </a:xfrm>
              <a:custGeom>
                <a:avLst/>
                <a:gdLst>
                  <a:gd name="T0" fmla="*/ 142 w 370"/>
                  <a:gd name="T1" fmla="*/ 228 h 267"/>
                  <a:gd name="T2" fmla="*/ 241 w 370"/>
                  <a:gd name="T3" fmla="*/ 248 h 267"/>
                  <a:gd name="T4" fmla="*/ 303 w 370"/>
                  <a:gd name="T5" fmla="*/ 226 h 267"/>
                  <a:gd name="T6" fmla="*/ 368 w 370"/>
                  <a:gd name="T7" fmla="*/ 107 h 267"/>
                  <a:gd name="T8" fmla="*/ 278 w 370"/>
                  <a:gd name="T9" fmla="*/ 11 h 267"/>
                  <a:gd name="T10" fmla="*/ 179 w 370"/>
                  <a:gd name="T11" fmla="*/ 58 h 267"/>
                  <a:gd name="T12" fmla="*/ 168 w 370"/>
                  <a:gd name="T13" fmla="*/ 65 h 267"/>
                  <a:gd name="T14" fmla="*/ 155 w 370"/>
                  <a:gd name="T15" fmla="*/ 60 h 267"/>
                  <a:gd name="T16" fmla="*/ 67 w 370"/>
                  <a:gd name="T17" fmla="*/ 47 h 267"/>
                  <a:gd name="T18" fmla="*/ 0 w 370"/>
                  <a:gd name="T19" fmla="*/ 116 h 267"/>
                  <a:gd name="T20" fmla="*/ 9 w 370"/>
                  <a:gd name="T21" fmla="*/ 121 h 267"/>
                  <a:gd name="T22" fmla="*/ 84 w 370"/>
                  <a:gd name="T23" fmla="*/ 267 h 267"/>
                  <a:gd name="T24" fmla="*/ 142 w 370"/>
                  <a:gd name="T25" fmla="*/ 22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0" h="267">
                    <a:moveTo>
                      <a:pt x="142" y="228"/>
                    </a:moveTo>
                    <a:cubicBezTo>
                      <a:pt x="189" y="219"/>
                      <a:pt x="225" y="237"/>
                      <a:pt x="241" y="248"/>
                    </a:cubicBezTo>
                    <a:cubicBezTo>
                      <a:pt x="253" y="241"/>
                      <a:pt x="275" y="230"/>
                      <a:pt x="303" y="226"/>
                    </a:cubicBezTo>
                    <a:cubicBezTo>
                      <a:pt x="304" y="191"/>
                      <a:pt x="319" y="134"/>
                      <a:pt x="368" y="107"/>
                    </a:cubicBezTo>
                    <a:cubicBezTo>
                      <a:pt x="370" y="82"/>
                      <a:pt x="350" y="22"/>
                      <a:pt x="278" y="11"/>
                    </a:cubicBezTo>
                    <a:cubicBezTo>
                      <a:pt x="211" y="0"/>
                      <a:pt x="181" y="56"/>
                      <a:pt x="179" y="58"/>
                    </a:cubicBezTo>
                    <a:cubicBezTo>
                      <a:pt x="177" y="62"/>
                      <a:pt x="173" y="65"/>
                      <a:pt x="168" y="65"/>
                    </a:cubicBezTo>
                    <a:cubicBezTo>
                      <a:pt x="163" y="66"/>
                      <a:pt x="158" y="64"/>
                      <a:pt x="155" y="60"/>
                    </a:cubicBezTo>
                    <a:cubicBezTo>
                      <a:pt x="155" y="59"/>
                      <a:pt x="133" y="32"/>
                      <a:pt x="67" y="47"/>
                    </a:cubicBezTo>
                    <a:cubicBezTo>
                      <a:pt x="14" y="60"/>
                      <a:pt x="2" y="101"/>
                      <a:pt x="0" y="116"/>
                    </a:cubicBezTo>
                    <a:cubicBezTo>
                      <a:pt x="3" y="117"/>
                      <a:pt x="6" y="119"/>
                      <a:pt x="9" y="121"/>
                    </a:cubicBezTo>
                    <a:cubicBezTo>
                      <a:pt x="63" y="161"/>
                      <a:pt x="80" y="224"/>
                      <a:pt x="84" y="267"/>
                    </a:cubicBezTo>
                    <a:cubicBezTo>
                      <a:pt x="96" y="250"/>
                      <a:pt x="114" y="234"/>
                      <a:pt x="142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27119" tIns="13560" rIns="27119" bIns="135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8169278" y="1010646"/>
                <a:ext cx="3781424" cy="3384549"/>
              </a:xfrm>
              <a:custGeom>
                <a:avLst/>
                <a:gdLst>
                  <a:gd name="T0" fmla="*/ 932 w 1005"/>
                  <a:gd name="T1" fmla="*/ 313 h 899"/>
                  <a:gd name="T2" fmla="*/ 693 w 1005"/>
                  <a:gd name="T3" fmla="*/ 126 h 899"/>
                  <a:gd name="T4" fmla="*/ 192 w 1005"/>
                  <a:gd name="T5" fmla="*/ 181 h 899"/>
                  <a:gd name="T6" fmla="*/ 261 w 1005"/>
                  <a:gd name="T7" fmla="*/ 549 h 899"/>
                  <a:gd name="T8" fmla="*/ 292 w 1005"/>
                  <a:gd name="T9" fmla="*/ 298 h 899"/>
                  <a:gd name="T10" fmla="*/ 155 w 1005"/>
                  <a:gd name="T11" fmla="*/ 377 h 899"/>
                  <a:gd name="T12" fmla="*/ 244 w 1005"/>
                  <a:gd name="T13" fmla="*/ 409 h 899"/>
                  <a:gd name="T14" fmla="*/ 255 w 1005"/>
                  <a:gd name="T15" fmla="*/ 435 h 899"/>
                  <a:gd name="T16" fmla="*/ 128 w 1005"/>
                  <a:gd name="T17" fmla="*/ 388 h 899"/>
                  <a:gd name="T18" fmla="*/ 274 w 1005"/>
                  <a:gd name="T19" fmla="*/ 257 h 899"/>
                  <a:gd name="T20" fmla="*/ 464 w 1005"/>
                  <a:gd name="T21" fmla="*/ 184 h 899"/>
                  <a:gd name="T22" fmla="*/ 673 w 1005"/>
                  <a:gd name="T23" fmla="*/ 190 h 899"/>
                  <a:gd name="T24" fmla="*/ 851 w 1005"/>
                  <a:gd name="T25" fmla="*/ 291 h 899"/>
                  <a:gd name="T26" fmla="*/ 914 w 1005"/>
                  <a:gd name="T27" fmla="*/ 518 h 899"/>
                  <a:gd name="T28" fmla="*/ 747 w 1005"/>
                  <a:gd name="T29" fmla="*/ 572 h 899"/>
                  <a:gd name="T30" fmla="*/ 474 w 1005"/>
                  <a:gd name="T31" fmla="*/ 615 h 899"/>
                  <a:gd name="T32" fmla="*/ 421 w 1005"/>
                  <a:gd name="T33" fmla="*/ 572 h 899"/>
                  <a:gd name="T34" fmla="*/ 446 w 1005"/>
                  <a:gd name="T35" fmla="*/ 560 h 899"/>
                  <a:gd name="T36" fmla="*/ 553 w 1005"/>
                  <a:gd name="T37" fmla="*/ 547 h 899"/>
                  <a:gd name="T38" fmla="*/ 854 w 1005"/>
                  <a:gd name="T39" fmla="*/ 560 h 899"/>
                  <a:gd name="T40" fmla="*/ 857 w 1005"/>
                  <a:gd name="T41" fmla="*/ 427 h 899"/>
                  <a:gd name="T42" fmla="*/ 831 w 1005"/>
                  <a:gd name="T43" fmla="*/ 311 h 899"/>
                  <a:gd name="T44" fmla="*/ 632 w 1005"/>
                  <a:gd name="T45" fmla="*/ 378 h 899"/>
                  <a:gd name="T46" fmla="*/ 742 w 1005"/>
                  <a:gd name="T47" fmla="*/ 461 h 899"/>
                  <a:gd name="T48" fmla="*/ 549 w 1005"/>
                  <a:gd name="T49" fmla="*/ 430 h 899"/>
                  <a:gd name="T50" fmla="*/ 447 w 1005"/>
                  <a:gd name="T51" fmla="*/ 410 h 899"/>
                  <a:gd name="T52" fmla="*/ 381 w 1005"/>
                  <a:gd name="T53" fmla="*/ 488 h 899"/>
                  <a:gd name="T54" fmla="*/ 300 w 1005"/>
                  <a:gd name="T55" fmla="*/ 535 h 899"/>
                  <a:gd name="T56" fmla="*/ 298 w 1005"/>
                  <a:gd name="T57" fmla="*/ 538 h 899"/>
                  <a:gd name="T58" fmla="*/ 274 w 1005"/>
                  <a:gd name="T59" fmla="*/ 618 h 899"/>
                  <a:gd name="T60" fmla="*/ 288 w 1005"/>
                  <a:gd name="T61" fmla="*/ 665 h 899"/>
                  <a:gd name="T62" fmla="*/ 352 w 1005"/>
                  <a:gd name="T63" fmla="*/ 724 h 899"/>
                  <a:gd name="T64" fmla="*/ 571 w 1005"/>
                  <a:gd name="T65" fmla="*/ 769 h 899"/>
                  <a:gd name="T66" fmla="*/ 570 w 1005"/>
                  <a:gd name="T67" fmla="*/ 769 h 899"/>
                  <a:gd name="T68" fmla="*/ 681 w 1005"/>
                  <a:gd name="T69" fmla="*/ 675 h 899"/>
                  <a:gd name="T70" fmla="*/ 650 w 1005"/>
                  <a:gd name="T71" fmla="*/ 634 h 899"/>
                  <a:gd name="T72" fmla="*/ 708 w 1005"/>
                  <a:gd name="T73" fmla="*/ 665 h 899"/>
                  <a:gd name="T74" fmla="*/ 691 w 1005"/>
                  <a:gd name="T75" fmla="*/ 750 h 899"/>
                  <a:gd name="T76" fmla="*/ 491 w 1005"/>
                  <a:gd name="T77" fmla="*/ 785 h 899"/>
                  <a:gd name="T78" fmla="*/ 787 w 1005"/>
                  <a:gd name="T79" fmla="*/ 830 h 899"/>
                  <a:gd name="T80" fmla="*/ 1001 w 1005"/>
                  <a:gd name="T81" fmla="*/ 474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05" h="899">
                    <a:moveTo>
                      <a:pt x="1001" y="474"/>
                    </a:moveTo>
                    <a:cubicBezTo>
                      <a:pt x="997" y="357"/>
                      <a:pt x="932" y="313"/>
                      <a:pt x="932" y="313"/>
                    </a:cubicBezTo>
                    <a:cubicBezTo>
                      <a:pt x="932" y="313"/>
                      <a:pt x="924" y="257"/>
                      <a:pt x="873" y="197"/>
                    </a:cubicBezTo>
                    <a:cubicBezTo>
                      <a:pt x="794" y="111"/>
                      <a:pt x="693" y="126"/>
                      <a:pt x="693" y="126"/>
                    </a:cubicBezTo>
                    <a:cubicBezTo>
                      <a:pt x="563" y="0"/>
                      <a:pt x="430" y="97"/>
                      <a:pt x="430" y="97"/>
                    </a:cubicBezTo>
                    <a:cubicBezTo>
                      <a:pt x="245" y="36"/>
                      <a:pt x="192" y="181"/>
                      <a:pt x="192" y="181"/>
                    </a:cubicBezTo>
                    <a:cubicBezTo>
                      <a:pt x="86" y="193"/>
                      <a:pt x="0" y="317"/>
                      <a:pt x="77" y="450"/>
                    </a:cubicBezTo>
                    <a:cubicBezTo>
                      <a:pt x="136" y="552"/>
                      <a:pt x="224" y="554"/>
                      <a:pt x="261" y="549"/>
                    </a:cubicBezTo>
                    <a:cubicBezTo>
                      <a:pt x="274" y="517"/>
                      <a:pt x="300" y="481"/>
                      <a:pt x="357" y="465"/>
                    </a:cubicBezTo>
                    <a:cubicBezTo>
                      <a:pt x="358" y="459"/>
                      <a:pt x="365" y="350"/>
                      <a:pt x="292" y="298"/>
                    </a:cubicBezTo>
                    <a:cubicBezTo>
                      <a:pt x="249" y="267"/>
                      <a:pt x="201" y="275"/>
                      <a:pt x="174" y="295"/>
                    </a:cubicBezTo>
                    <a:cubicBezTo>
                      <a:pt x="149" y="315"/>
                      <a:pt x="142" y="345"/>
                      <a:pt x="155" y="377"/>
                    </a:cubicBezTo>
                    <a:cubicBezTo>
                      <a:pt x="161" y="394"/>
                      <a:pt x="171" y="405"/>
                      <a:pt x="185" y="411"/>
                    </a:cubicBezTo>
                    <a:cubicBezTo>
                      <a:pt x="212" y="422"/>
                      <a:pt x="243" y="409"/>
                      <a:pt x="244" y="409"/>
                    </a:cubicBezTo>
                    <a:cubicBezTo>
                      <a:pt x="251" y="406"/>
                      <a:pt x="259" y="410"/>
                      <a:pt x="262" y="417"/>
                    </a:cubicBezTo>
                    <a:cubicBezTo>
                      <a:pt x="265" y="424"/>
                      <a:pt x="262" y="432"/>
                      <a:pt x="255" y="435"/>
                    </a:cubicBezTo>
                    <a:cubicBezTo>
                      <a:pt x="253" y="436"/>
                      <a:pt x="212" y="453"/>
                      <a:pt x="174" y="437"/>
                    </a:cubicBezTo>
                    <a:cubicBezTo>
                      <a:pt x="154" y="429"/>
                      <a:pt x="138" y="412"/>
                      <a:pt x="128" y="388"/>
                    </a:cubicBezTo>
                    <a:cubicBezTo>
                      <a:pt x="111" y="343"/>
                      <a:pt x="122" y="300"/>
                      <a:pt x="157" y="273"/>
                    </a:cubicBezTo>
                    <a:cubicBezTo>
                      <a:pt x="189" y="248"/>
                      <a:pt x="234" y="243"/>
                      <a:pt x="274" y="257"/>
                    </a:cubicBezTo>
                    <a:cubicBezTo>
                      <a:pt x="281" y="227"/>
                      <a:pt x="304" y="187"/>
                      <a:pt x="361" y="174"/>
                    </a:cubicBezTo>
                    <a:cubicBezTo>
                      <a:pt x="415" y="161"/>
                      <a:pt x="447" y="173"/>
                      <a:pt x="464" y="184"/>
                    </a:cubicBezTo>
                    <a:cubicBezTo>
                      <a:pt x="484" y="158"/>
                      <a:pt x="524" y="127"/>
                      <a:pt x="582" y="137"/>
                    </a:cubicBezTo>
                    <a:cubicBezTo>
                      <a:pt x="631" y="145"/>
                      <a:pt x="658" y="170"/>
                      <a:pt x="673" y="190"/>
                    </a:cubicBezTo>
                    <a:cubicBezTo>
                      <a:pt x="686" y="208"/>
                      <a:pt x="694" y="230"/>
                      <a:pt x="696" y="250"/>
                    </a:cubicBezTo>
                    <a:cubicBezTo>
                      <a:pt x="751" y="237"/>
                      <a:pt x="814" y="253"/>
                      <a:pt x="851" y="291"/>
                    </a:cubicBezTo>
                    <a:cubicBezTo>
                      <a:pt x="881" y="322"/>
                      <a:pt x="892" y="365"/>
                      <a:pt x="881" y="411"/>
                    </a:cubicBezTo>
                    <a:cubicBezTo>
                      <a:pt x="895" y="424"/>
                      <a:pt x="922" y="459"/>
                      <a:pt x="914" y="518"/>
                    </a:cubicBezTo>
                    <a:cubicBezTo>
                      <a:pt x="910" y="549"/>
                      <a:pt x="893" y="573"/>
                      <a:pt x="866" y="586"/>
                    </a:cubicBezTo>
                    <a:cubicBezTo>
                      <a:pt x="831" y="602"/>
                      <a:pt x="785" y="596"/>
                      <a:pt x="747" y="572"/>
                    </a:cubicBezTo>
                    <a:cubicBezTo>
                      <a:pt x="693" y="538"/>
                      <a:pt x="609" y="536"/>
                      <a:pt x="571" y="568"/>
                    </a:cubicBezTo>
                    <a:cubicBezTo>
                      <a:pt x="541" y="593"/>
                      <a:pt x="507" y="618"/>
                      <a:pt x="474" y="615"/>
                    </a:cubicBezTo>
                    <a:cubicBezTo>
                      <a:pt x="472" y="615"/>
                      <a:pt x="469" y="615"/>
                      <a:pt x="466" y="614"/>
                    </a:cubicBezTo>
                    <a:cubicBezTo>
                      <a:pt x="447" y="610"/>
                      <a:pt x="432" y="596"/>
                      <a:pt x="421" y="572"/>
                    </a:cubicBezTo>
                    <a:cubicBezTo>
                      <a:pt x="417" y="565"/>
                      <a:pt x="420" y="557"/>
                      <a:pt x="427" y="554"/>
                    </a:cubicBezTo>
                    <a:cubicBezTo>
                      <a:pt x="434" y="550"/>
                      <a:pt x="443" y="553"/>
                      <a:pt x="446" y="560"/>
                    </a:cubicBezTo>
                    <a:cubicBezTo>
                      <a:pt x="453" y="576"/>
                      <a:pt x="462" y="584"/>
                      <a:pt x="473" y="586"/>
                    </a:cubicBezTo>
                    <a:cubicBezTo>
                      <a:pt x="496" y="592"/>
                      <a:pt x="530" y="566"/>
                      <a:pt x="553" y="547"/>
                    </a:cubicBezTo>
                    <a:cubicBezTo>
                      <a:pt x="601" y="506"/>
                      <a:pt x="697" y="507"/>
                      <a:pt x="762" y="548"/>
                    </a:cubicBezTo>
                    <a:cubicBezTo>
                      <a:pt x="792" y="567"/>
                      <a:pt x="828" y="572"/>
                      <a:pt x="854" y="560"/>
                    </a:cubicBezTo>
                    <a:cubicBezTo>
                      <a:pt x="872" y="552"/>
                      <a:pt x="883" y="536"/>
                      <a:pt x="886" y="514"/>
                    </a:cubicBezTo>
                    <a:cubicBezTo>
                      <a:pt x="895" y="455"/>
                      <a:pt x="858" y="427"/>
                      <a:pt x="857" y="427"/>
                    </a:cubicBezTo>
                    <a:cubicBezTo>
                      <a:pt x="852" y="424"/>
                      <a:pt x="850" y="418"/>
                      <a:pt x="852" y="412"/>
                    </a:cubicBezTo>
                    <a:cubicBezTo>
                      <a:pt x="863" y="372"/>
                      <a:pt x="856" y="337"/>
                      <a:pt x="831" y="311"/>
                    </a:cubicBezTo>
                    <a:cubicBezTo>
                      <a:pt x="800" y="280"/>
                      <a:pt x="747" y="266"/>
                      <a:pt x="702" y="278"/>
                    </a:cubicBezTo>
                    <a:cubicBezTo>
                      <a:pt x="642" y="293"/>
                      <a:pt x="633" y="357"/>
                      <a:pt x="632" y="378"/>
                    </a:cubicBezTo>
                    <a:cubicBezTo>
                      <a:pt x="667" y="380"/>
                      <a:pt x="707" y="396"/>
                      <a:pt x="744" y="441"/>
                    </a:cubicBezTo>
                    <a:cubicBezTo>
                      <a:pt x="749" y="447"/>
                      <a:pt x="748" y="456"/>
                      <a:pt x="742" y="461"/>
                    </a:cubicBezTo>
                    <a:cubicBezTo>
                      <a:pt x="736" y="466"/>
                      <a:pt x="727" y="465"/>
                      <a:pt x="722" y="459"/>
                    </a:cubicBezTo>
                    <a:cubicBezTo>
                      <a:pt x="643" y="362"/>
                      <a:pt x="552" y="428"/>
                      <a:pt x="549" y="430"/>
                    </a:cubicBezTo>
                    <a:cubicBezTo>
                      <a:pt x="543" y="434"/>
                      <a:pt x="536" y="434"/>
                      <a:pt x="531" y="430"/>
                    </a:cubicBezTo>
                    <a:cubicBezTo>
                      <a:pt x="529" y="429"/>
                      <a:pt x="496" y="400"/>
                      <a:pt x="447" y="410"/>
                    </a:cubicBezTo>
                    <a:cubicBezTo>
                      <a:pt x="401" y="419"/>
                      <a:pt x="393" y="476"/>
                      <a:pt x="393" y="476"/>
                    </a:cubicBezTo>
                    <a:cubicBezTo>
                      <a:pt x="392" y="482"/>
                      <a:pt x="387" y="487"/>
                      <a:pt x="381" y="488"/>
                    </a:cubicBezTo>
                    <a:cubicBezTo>
                      <a:pt x="339" y="496"/>
                      <a:pt x="315" y="514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299" y="536"/>
                      <a:pt x="299" y="537"/>
                      <a:pt x="298" y="538"/>
                    </a:cubicBezTo>
                    <a:cubicBezTo>
                      <a:pt x="278" y="568"/>
                      <a:pt x="273" y="596"/>
                      <a:pt x="275" y="618"/>
                    </a:cubicBezTo>
                    <a:cubicBezTo>
                      <a:pt x="275" y="618"/>
                      <a:pt x="274" y="618"/>
                      <a:pt x="274" y="618"/>
                    </a:cubicBezTo>
                    <a:cubicBezTo>
                      <a:pt x="275" y="625"/>
                      <a:pt x="276" y="631"/>
                      <a:pt x="278" y="637"/>
                    </a:cubicBezTo>
                    <a:cubicBezTo>
                      <a:pt x="281" y="654"/>
                      <a:pt x="288" y="664"/>
                      <a:pt x="288" y="665"/>
                    </a:cubicBezTo>
                    <a:cubicBezTo>
                      <a:pt x="302" y="693"/>
                      <a:pt x="326" y="711"/>
                      <a:pt x="352" y="724"/>
                    </a:cubicBezTo>
                    <a:cubicBezTo>
                      <a:pt x="352" y="724"/>
                      <a:pt x="352" y="724"/>
                      <a:pt x="352" y="724"/>
                    </a:cubicBezTo>
                    <a:cubicBezTo>
                      <a:pt x="352" y="724"/>
                      <a:pt x="418" y="758"/>
                      <a:pt x="552" y="768"/>
                    </a:cubicBezTo>
                    <a:cubicBezTo>
                      <a:pt x="558" y="768"/>
                      <a:pt x="565" y="769"/>
                      <a:pt x="571" y="769"/>
                    </a:cubicBezTo>
                    <a:cubicBezTo>
                      <a:pt x="571" y="769"/>
                      <a:pt x="570" y="769"/>
                      <a:pt x="570" y="769"/>
                    </a:cubicBezTo>
                    <a:cubicBezTo>
                      <a:pt x="570" y="769"/>
                      <a:pt x="570" y="769"/>
                      <a:pt x="570" y="769"/>
                    </a:cubicBezTo>
                    <a:cubicBezTo>
                      <a:pt x="606" y="770"/>
                      <a:pt x="643" y="762"/>
                      <a:pt x="668" y="733"/>
                    </a:cubicBezTo>
                    <a:cubicBezTo>
                      <a:pt x="682" y="710"/>
                      <a:pt x="687" y="689"/>
                      <a:pt x="681" y="675"/>
                    </a:cubicBezTo>
                    <a:cubicBezTo>
                      <a:pt x="675" y="658"/>
                      <a:pt x="659" y="652"/>
                      <a:pt x="659" y="652"/>
                    </a:cubicBezTo>
                    <a:cubicBezTo>
                      <a:pt x="651" y="649"/>
                      <a:pt x="648" y="641"/>
                      <a:pt x="650" y="634"/>
                    </a:cubicBezTo>
                    <a:cubicBezTo>
                      <a:pt x="653" y="627"/>
                      <a:pt x="661" y="623"/>
                      <a:pt x="668" y="625"/>
                    </a:cubicBezTo>
                    <a:cubicBezTo>
                      <a:pt x="669" y="626"/>
                      <a:pt x="698" y="636"/>
                      <a:pt x="708" y="665"/>
                    </a:cubicBezTo>
                    <a:cubicBezTo>
                      <a:pt x="717" y="689"/>
                      <a:pt x="711" y="717"/>
                      <a:pt x="692" y="749"/>
                    </a:cubicBezTo>
                    <a:cubicBezTo>
                      <a:pt x="691" y="749"/>
                      <a:pt x="691" y="750"/>
                      <a:pt x="691" y="750"/>
                    </a:cubicBezTo>
                    <a:cubicBezTo>
                      <a:pt x="655" y="793"/>
                      <a:pt x="601" y="800"/>
                      <a:pt x="556" y="797"/>
                    </a:cubicBezTo>
                    <a:cubicBezTo>
                      <a:pt x="530" y="795"/>
                      <a:pt x="507" y="789"/>
                      <a:pt x="491" y="785"/>
                    </a:cubicBezTo>
                    <a:cubicBezTo>
                      <a:pt x="524" y="857"/>
                      <a:pt x="598" y="891"/>
                      <a:pt x="677" y="895"/>
                    </a:cubicBezTo>
                    <a:cubicBezTo>
                      <a:pt x="769" y="899"/>
                      <a:pt x="787" y="830"/>
                      <a:pt x="787" y="830"/>
                    </a:cubicBezTo>
                    <a:cubicBezTo>
                      <a:pt x="911" y="781"/>
                      <a:pt x="884" y="656"/>
                      <a:pt x="884" y="656"/>
                    </a:cubicBezTo>
                    <a:cubicBezTo>
                      <a:pt x="936" y="648"/>
                      <a:pt x="1005" y="590"/>
                      <a:pt x="1001" y="4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27119" tIns="13560" rIns="27119" bIns="135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11459654" y="7263492"/>
              <a:ext cx="1378666" cy="1416326"/>
              <a:chOff x="7826363" y="2844010"/>
              <a:chExt cx="1653645" cy="1698781"/>
            </a:xfrm>
            <a:solidFill>
              <a:schemeClr val="accent2"/>
            </a:solidFill>
          </p:grpSpPr>
          <p:sp>
            <p:nvSpPr>
              <p:cNvPr id="30" name="Rounded Rectangle 29"/>
              <p:cNvSpPr/>
              <p:nvPr/>
            </p:nvSpPr>
            <p:spPr>
              <a:xfrm>
                <a:off x="8110353" y="2984163"/>
                <a:ext cx="174511" cy="698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id-ID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Rounded Rectangle 30"/>
              <p:cNvSpPr/>
              <p:nvPr/>
            </p:nvSpPr>
            <p:spPr>
              <a:xfrm>
                <a:off x="8375528" y="3216867"/>
                <a:ext cx="174511" cy="132592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id-ID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8672942" y="3502857"/>
                <a:ext cx="174511" cy="103993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id-ID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Rounded Rectangle 32"/>
              <p:cNvSpPr/>
              <p:nvPr/>
            </p:nvSpPr>
            <p:spPr>
              <a:xfrm>
                <a:off x="9007726" y="3844755"/>
                <a:ext cx="174511" cy="698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id-ID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Rounded Rectangle 33"/>
              <p:cNvSpPr/>
              <p:nvPr/>
            </p:nvSpPr>
            <p:spPr>
              <a:xfrm>
                <a:off x="9305497" y="3844753"/>
                <a:ext cx="174511" cy="698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id-ID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7826363" y="2844010"/>
                <a:ext cx="174511" cy="698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id-ID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0" name="Text Placeholder 7"/>
          <p:cNvSpPr txBox="1">
            <a:spLocks/>
          </p:cNvSpPr>
          <p:nvPr/>
        </p:nvSpPr>
        <p:spPr>
          <a:xfrm>
            <a:off x="2745350" y="2445173"/>
            <a:ext cx="13667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>
          <a:xfrm>
            <a:off x="2311476" y="2849006"/>
            <a:ext cx="1800643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8798342" y="2445173"/>
            <a:ext cx="1688561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2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8798342" y="2849006"/>
            <a:ext cx="1899101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 Placeholder 7"/>
          <p:cNvSpPr txBox="1">
            <a:spLocks/>
          </p:cNvSpPr>
          <p:nvPr/>
        </p:nvSpPr>
        <p:spPr>
          <a:xfrm>
            <a:off x="2745350" y="3868365"/>
            <a:ext cx="13667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3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2311476" y="4272196"/>
            <a:ext cx="1800643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8792858" y="3868365"/>
            <a:ext cx="1688561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4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8792858" y="4272196"/>
            <a:ext cx="1899101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18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uild="p"/>
      <p:bldP spid="64" grpId="0" build="p"/>
      <p:bldP spid="66" grpId="0" build="p"/>
      <p:bldP spid="68" grpId="0" build="p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1168053"/>
            <a:ext cx="12858750" cy="4608512"/>
          </a:xfrm>
          <a:prstGeom prst="rect">
            <a:avLst/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619385" y="249433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692601"/>
            <a:ext cx="0" cy="3712671"/>
          </a:xfrm>
          <a:prstGeom prst="line">
            <a:avLst/>
          </a:prstGeom>
          <a:ln w="63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12993"/>
            <a:ext cx="193953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5767399" y="4170586"/>
            <a:ext cx="210213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67400" y="4628812"/>
            <a:ext cx="19395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8162251" y="3717574"/>
            <a:ext cx="193953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8162254" y="4175800"/>
            <a:ext cx="19395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62430" y="4073159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PART </a:t>
            </a:r>
            <a:r>
              <a:rPr lang="en-US" altLang="zh-CN" sz="22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04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033997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41B1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665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2" grpId="0"/>
      <p:bldP spid="8" grpId="0"/>
      <p:bldP spid="9" grpId="0"/>
      <p:bldP spid="10" grpId="0"/>
      <p:bldP spid="12" grpId="0"/>
      <p:bldP spid="13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596168" y="5103592"/>
            <a:ext cx="3735194" cy="1531984"/>
            <a:chOff x="620310" y="4663505"/>
            <a:chExt cx="3351081" cy="1374438"/>
          </a:xfrm>
        </p:grpSpPr>
        <p:sp>
          <p:nvSpPr>
            <p:cNvPr id="6" name="Oval 5"/>
            <p:cNvSpPr/>
            <p:nvPr/>
          </p:nvSpPr>
          <p:spPr>
            <a:xfrm>
              <a:off x="811580" y="5233298"/>
              <a:ext cx="2995556" cy="600614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20310" y="5074129"/>
              <a:ext cx="3351081" cy="963814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620310" y="4663505"/>
              <a:ext cx="3351081" cy="82124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auto">
            <a:xfrm>
              <a:off x="1405949" y="5012020"/>
              <a:ext cx="1779802" cy="3124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828446" y="4551531"/>
            <a:ext cx="3270638" cy="1341442"/>
            <a:chOff x="620310" y="4663505"/>
            <a:chExt cx="3351081" cy="1374438"/>
          </a:xfrm>
        </p:grpSpPr>
        <p:sp>
          <p:nvSpPr>
            <p:cNvPr id="11" name="Oval 10"/>
            <p:cNvSpPr/>
            <p:nvPr/>
          </p:nvSpPr>
          <p:spPr>
            <a:xfrm>
              <a:off x="811580" y="5233298"/>
              <a:ext cx="2995556" cy="600614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20310" y="5074129"/>
              <a:ext cx="3351081" cy="963814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620310" y="4663505"/>
              <a:ext cx="3351081" cy="82124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1405949" y="5012020"/>
              <a:ext cx="1779802" cy="3124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024666" y="4019654"/>
            <a:ext cx="2878198" cy="1180484"/>
            <a:chOff x="6724539" y="1872152"/>
            <a:chExt cx="2057954" cy="96795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191408" y="3554625"/>
            <a:ext cx="2544714" cy="1043708"/>
            <a:chOff x="6724539" y="1872152"/>
            <a:chExt cx="2057954" cy="96795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uppe 203"/>
          <p:cNvGrpSpPr>
            <a:grpSpLocks noChangeAspect="1"/>
          </p:cNvGrpSpPr>
          <p:nvPr/>
        </p:nvGrpSpPr>
        <p:grpSpPr bwMode="auto">
          <a:xfrm>
            <a:off x="5528142" y="1477414"/>
            <a:ext cx="1871247" cy="2491713"/>
            <a:chOff x="5947532" y="1849623"/>
            <a:chExt cx="602159" cy="8028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3" name="Gruppe 65"/>
            <p:cNvGrpSpPr>
              <a:grpSpLocks/>
            </p:cNvGrpSpPr>
            <p:nvPr/>
          </p:nvGrpSpPr>
          <p:grpSpPr bwMode="auto">
            <a:xfrm flipH="1">
              <a:off x="5947524" y="1938472"/>
              <a:ext cx="293160" cy="707672"/>
              <a:chOff x="506456" y="1658064"/>
              <a:chExt cx="1625556" cy="3599525"/>
            </a:xfrm>
          </p:grpSpPr>
          <p:sp>
            <p:nvSpPr>
              <p:cNvPr id="33" name="Freeform 64"/>
              <p:cNvSpPr>
                <a:spLocks/>
              </p:cNvSpPr>
              <p:nvPr/>
            </p:nvSpPr>
            <p:spPr bwMode="auto">
              <a:xfrm>
                <a:off x="726098" y="1847581"/>
                <a:ext cx="388078" cy="833969"/>
              </a:xfrm>
              <a:custGeom>
                <a:avLst/>
                <a:gdLst>
                  <a:gd name="T0" fmla="*/ 209550 w 246"/>
                  <a:gd name="T1" fmla="*/ 508000 h 512"/>
                  <a:gd name="T2" fmla="*/ 234950 w 246"/>
                  <a:gd name="T3" fmla="*/ 508000 h 512"/>
                  <a:gd name="T4" fmla="*/ 304800 w 246"/>
                  <a:gd name="T5" fmla="*/ 812800 h 512"/>
                  <a:gd name="T6" fmla="*/ 292100 w 246"/>
                  <a:gd name="T7" fmla="*/ 485775 h 512"/>
                  <a:gd name="T8" fmla="*/ 314325 w 246"/>
                  <a:gd name="T9" fmla="*/ 473075 h 512"/>
                  <a:gd name="T10" fmla="*/ 330200 w 246"/>
                  <a:gd name="T11" fmla="*/ 466725 h 512"/>
                  <a:gd name="T12" fmla="*/ 346075 w 246"/>
                  <a:gd name="T13" fmla="*/ 457200 h 512"/>
                  <a:gd name="T14" fmla="*/ 358775 w 246"/>
                  <a:gd name="T15" fmla="*/ 447675 h 512"/>
                  <a:gd name="T16" fmla="*/ 371475 w 246"/>
                  <a:gd name="T17" fmla="*/ 434975 h 512"/>
                  <a:gd name="T18" fmla="*/ 377825 w 246"/>
                  <a:gd name="T19" fmla="*/ 419100 h 512"/>
                  <a:gd name="T20" fmla="*/ 384175 w 246"/>
                  <a:gd name="T21" fmla="*/ 406400 h 512"/>
                  <a:gd name="T22" fmla="*/ 387350 w 246"/>
                  <a:gd name="T23" fmla="*/ 390525 h 512"/>
                  <a:gd name="T24" fmla="*/ 390525 w 246"/>
                  <a:gd name="T25" fmla="*/ 384175 h 512"/>
                  <a:gd name="T26" fmla="*/ 368300 w 246"/>
                  <a:gd name="T27" fmla="*/ 336550 h 512"/>
                  <a:gd name="T28" fmla="*/ 368300 w 246"/>
                  <a:gd name="T29" fmla="*/ 285750 h 512"/>
                  <a:gd name="T30" fmla="*/ 361950 w 246"/>
                  <a:gd name="T31" fmla="*/ 244475 h 512"/>
                  <a:gd name="T32" fmla="*/ 371475 w 246"/>
                  <a:gd name="T33" fmla="*/ 219075 h 512"/>
                  <a:gd name="T34" fmla="*/ 374650 w 246"/>
                  <a:gd name="T35" fmla="*/ 200025 h 512"/>
                  <a:gd name="T36" fmla="*/ 368300 w 246"/>
                  <a:gd name="T37" fmla="*/ 174625 h 512"/>
                  <a:gd name="T38" fmla="*/ 361950 w 246"/>
                  <a:gd name="T39" fmla="*/ 155575 h 512"/>
                  <a:gd name="T40" fmla="*/ 349250 w 246"/>
                  <a:gd name="T41" fmla="*/ 142875 h 512"/>
                  <a:gd name="T42" fmla="*/ 346075 w 246"/>
                  <a:gd name="T43" fmla="*/ 149225 h 512"/>
                  <a:gd name="T44" fmla="*/ 342900 w 246"/>
                  <a:gd name="T45" fmla="*/ 155575 h 512"/>
                  <a:gd name="T46" fmla="*/ 320675 w 246"/>
                  <a:gd name="T47" fmla="*/ 88900 h 512"/>
                  <a:gd name="T48" fmla="*/ 304800 w 246"/>
                  <a:gd name="T49" fmla="*/ 60325 h 512"/>
                  <a:gd name="T50" fmla="*/ 288925 w 246"/>
                  <a:gd name="T51" fmla="*/ 31750 h 512"/>
                  <a:gd name="T52" fmla="*/ 234950 w 246"/>
                  <a:gd name="T53" fmla="*/ 9525 h 512"/>
                  <a:gd name="T54" fmla="*/ 209550 w 246"/>
                  <a:gd name="T55" fmla="*/ 3175 h 512"/>
                  <a:gd name="T56" fmla="*/ 180975 w 246"/>
                  <a:gd name="T57" fmla="*/ 3175 h 512"/>
                  <a:gd name="T58" fmla="*/ 152400 w 246"/>
                  <a:gd name="T59" fmla="*/ 0 h 512"/>
                  <a:gd name="T60" fmla="*/ 127000 w 246"/>
                  <a:gd name="T61" fmla="*/ 6350 h 512"/>
                  <a:gd name="T62" fmla="*/ 69850 w 246"/>
                  <a:gd name="T63" fmla="*/ 25400 h 512"/>
                  <a:gd name="T64" fmla="*/ 44450 w 246"/>
                  <a:gd name="T65" fmla="*/ 53975 h 512"/>
                  <a:gd name="T66" fmla="*/ 31750 w 246"/>
                  <a:gd name="T67" fmla="*/ 66675 h 512"/>
                  <a:gd name="T68" fmla="*/ 22225 w 246"/>
                  <a:gd name="T69" fmla="*/ 82550 h 512"/>
                  <a:gd name="T70" fmla="*/ 9525 w 246"/>
                  <a:gd name="T71" fmla="*/ 114300 h 512"/>
                  <a:gd name="T72" fmla="*/ 0 w 246"/>
                  <a:gd name="T73" fmla="*/ 142875 h 512"/>
                  <a:gd name="T74" fmla="*/ 34925 w 246"/>
                  <a:gd name="T75" fmla="*/ 257175 h 512"/>
                  <a:gd name="T76" fmla="*/ 31750 w 246"/>
                  <a:gd name="T77" fmla="*/ 250825 h 512"/>
                  <a:gd name="T78" fmla="*/ 28575 w 246"/>
                  <a:gd name="T79" fmla="*/ 250825 h 512"/>
                  <a:gd name="T80" fmla="*/ 28575 w 246"/>
                  <a:gd name="T81" fmla="*/ 254000 h 512"/>
                  <a:gd name="T82" fmla="*/ 25400 w 246"/>
                  <a:gd name="T83" fmla="*/ 260350 h 512"/>
                  <a:gd name="T84" fmla="*/ 28575 w 246"/>
                  <a:gd name="T85" fmla="*/ 269875 h 512"/>
                  <a:gd name="T86" fmla="*/ 34925 w 246"/>
                  <a:gd name="T87" fmla="*/ 282575 h 512"/>
                  <a:gd name="T88" fmla="*/ 44450 w 246"/>
                  <a:gd name="T89" fmla="*/ 301625 h 512"/>
                  <a:gd name="T90" fmla="*/ 57150 w 246"/>
                  <a:gd name="T91" fmla="*/ 323850 h 512"/>
                  <a:gd name="T92" fmla="*/ 82550 w 246"/>
                  <a:gd name="T93" fmla="*/ 361950 h 512"/>
                  <a:gd name="T94" fmla="*/ 107950 w 246"/>
                  <a:gd name="T95" fmla="*/ 400050 h 512"/>
                  <a:gd name="T96" fmla="*/ 136525 w 246"/>
                  <a:gd name="T97" fmla="*/ 431800 h 512"/>
                  <a:gd name="T98" fmla="*/ 161925 w 246"/>
                  <a:gd name="T99" fmla="*/ 457200 h 512"/>
                  <a:gd name="T100" fmla="*/ 187325 w 246"/>
                  <a:gd name="T101" fmla="*/ 482600 h 512"/>
                  <a:gd name="T102" fmla="*/ 209550 w 246"/>
                  <a:gd name="T103" fmla="*/ 495300 h 512"/>
                  <a:gd name="T104" fmla="*/ 209550 w 246"/>
                  <a:gd name="T105" fmla="*/ 508000 h 5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6"/>
                  <a:gd name="T160" fmla="*/ 0 h 512"/>
                  <a:gd name="T161" fmla="*/ 246 w 246"/>
                  <a:gd name="T162" fmla="*/ 512 h 5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6" h="512">
                    <a:moveTo>
                      <a:pt x="132" y="320"/>
                    </a:moveTo>
                    <a:lnTo>
                      <a:pt x="148" y="320"/>
                    </a:lnTo>
                    <a:lnTo>
                      <a:pt x="192" y="512"/>
                    </a:lnTo>
                    <a:lnTo>
                      <a:pt x="184" y="306"/>
                    </a:lnTo>
                    <a:lnTo>
                      <a:pt x="198" y="298"/>
                    </a:lnTo>
                    <a:lnTo>
                      <a:pt x="208" y="294"/>
                    </a:lnTo>
                    <a:lnTo>
                      <a:pt x="218" y="288"/>
                    </a:lnTo>
                    <a:lnTo>
                      <a:pt x="226" y="282"/>
                    </a:lnTo>
                    <a:lnTo>
                      <a:pt x="234" y="274"/>
                    </a:lnTo>
                    <a:lnTo>
                      <a:pt x="238" y="264"/>
                    </a:lnTo>
                    <a:lnTo>
                      <a:pt x="242" y="256"/>
                    </a:lnTo>
                    <a:lnTo>
                      <a:pt x="244" y="246"/>
                    </a:lnTo>
                    <a:lnTo>
                      <a:pt x="246" y="242"/>
                    </a:lnTo>
                    <a:lnTo>
                      <a:pt x="232" y="212"/>
                    </a:lnTo>
                    <a:lnTo>
                      <a:pt x="232" y="180"/>
                    </a:lnTo>
                    <a:lnTo>
                      <a:pt x="228" y="154"/>
                    </a:lnTo>
                    <a:lnTo>
                      <a:pt x="234" y="138"/>
                    </a:lnTo>
                    <a:lnTo>
                      <a:pt x="236" y="126"/>
                    </a:lnTo>
                    <a:lnTo>
                      <a:pt x="232" y="110"/>
                    </a:lnTo>
                    <a:lnTo>
                      <a:pt x="228" y="98"/>
                    </a:lnTo>
                    <a:lnTo>
                      <a:pt x="220" y="90"/>
                    </a:lnTo>
                    <a:lnTo>
                      <a:pt x="218" y="94"/>
                    </a:lnTo>
                    <a:lnTo>
                      <a:pt x="216" y="98"/>
                    </a:lnTo>
                    <a:lnTo>
                      <a:pt x="202" y="56"/>
                    </a:lnTo>
                    <a:lnTo>
                      <a:pt x="192" y="38"/>
                    </a:lnTo>
                    <a:lnTo>
                      <a:pt x="182" y="20"/>
                    </a:lnTo>
                    <a:lnTo>
                      <a:pt x="148" y="6"/>
                    </a:lnTo>
                    <a:lnTo>
                      <a:pt x="132" y="2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0" y="4"/>
                    </a:lnTo>
                    <a:lnTo>
                      <a:pt x="44" y="16"/>
                    </a:lnTo>
                    <a:lnTo>
                      <a:pt x="28" y="34"/>
                    </a:lnTo>
                    <a:lnTo>
                      <a:pt x="20" y="42"/>
                    </a:lnTo>
                    <a:lnTo>
                      <a:pt x="14" y="52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22" y="162"/>
                    </a:lnTo>
                    <a:lnTo>
                      <a:pt x="20" y="158"/>
                    </a:lnTo>
                    <a:lnTo>
                      <a:pt x="18" y="158"/>
                    </a:lnTo>
                    <a:lnTo>
                      <a:pt x="18" y="160"/>
                    </a:lnTo>
                    <a:lnTo>
                      <a:pt x="16" y="164"/>
                    </a:lnTo>
                    <a:lnTo>
                      <a:pt x="18" y="170"/>
                    </a:lnTo>
                    <a:lnTo>
                      <a:pt x="22" y="178"/>
                    </a:lnTo>
                    <a:lnTo>
                      <a:pt x="28" y="190"/>
                    </a:lnTo>
                    <a:lnTo>
                      <a:pt x="36" y="204"/>
                    </a:lnTo>
                    <a:lnTo>
                      <a:pt x="52" y="228"/>
                    </a:lnTo>
                    <a:lnTo>
                      <a:pt x="68" y="252"/>
                    </a:lnTo>
                    <a:lnTo>
                      <a:pt x="86" y="272"/>
                    </a:lnTo>
                    <a:lnTo>
                      <a:pt x="102" y="288"/>
                    </a:lnTo>
                    <a:lnTo>
                      <a:pt x="118" y="304"/>
                    </a:lnTo>
                    <a:lnTo>
                      <a:pt x="132" y="312"/>
                    </a:lnTo>
                    <a:lnTo>
                      <a:pt x="132" y="32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65"/>
              <p:cNvSpPr>
                <a:spLocks/>
              </p:cNvSpPr>
              <p:nvPr/>
            </p:nvSpPr>
            <p:spPr bwMode="auto">
              <a:xfrm>
                <a:off x="1147127" y="2146869"/>
                <a:ext cx="307534" cy="1035735"/>
              </a:xfrm>
              <a:custGeom>
                <a:avLst/>
                <a:gdLst>
                  <a:gd name="T0" fmla="*/ 3175 w 198"/>
                  <a:gd name="T1" fmla="*/ 107950 h 642"/>
                  <a:gd name="T2" fmla="*/ 0 w 198"/>
                  <a:gd name="T3" fmla="*/ 133350 h 642"/>
                  <a:gd name="T4" fmla="*/ 12700 w 198"/>
                  <a:gd name="T5" fmla="*/ 161925 h 642"/>
                  <a:gd name="T6" fmla="*/ 50800 w 198"/>
                  <a:gd name="T7" fmla="*/ 200025 h 642"/>
                  <a:gd name="T8" fmla="*/ 117475 w 198"/>
                  <a:gd name="T9" fmla="*/ 260350 h 642"/>
                  <a:gd name="T10" fmla="*/ 165100 w 198"/>
                  <a:gd name="T11" fmla="*/ 304800 h 642"/>
                  <a:gd name="T12" fmla="*/ 190500 w 198"/>
                  <a:gd name="T13" fmla="*/ 333375 h 642"/>
                  <a:gd name="T14" fmla="*/ 180975 w 198"/>
                  <a:gd name="T15" fmla="*/ 349250 h 642"/>
                  <a:gd name="T16" fmla="*/ 168275 w 198"/>
                  <a:gd name="T17" fmla="*/ 365125 h 642"/>
                  <a:gd name="T18" fmla="*/ 142875 w 198"/>
                  <a:gd name="T19" fmla="*/ 371475 h 642"/>
                  <a:gd name="T20" fmla="*/ 107950 w 198"/>
                  <a:gd name="T21" fmla="*/ 384175 h 642"/>
                  <a:gd name="T22" fmla="*/ 133350 w 198"/>
                  <a:gd name="T23" fmla="*/ 409575 h 642"/>
                  <a:gd name="T24" fmla="*/ 165100 w 198"/>
                  <a:gd name="T25" fmla="*/ 438150 h 642"/>
                  <a:gd name="T26" fmla="*/ 177800 w 198"/>
                  <a:gd name="T27" fmla="*/ 450850 h 642"/>
                  <a:gd name="T28" fmla="*/ 193675 w 198"/>
                  <a:gd name="T29" fmla="*/ 463550 h 642"/>
                  <a:gd name="T30" fmla="*/ 196850 w 198"/>
                  <a:gd name="T31" fmla="*/ 476250 h 642"/>
                  <a:gd name="T32" fmla="*/ 196850 w 198"/>
                  <a:gd name="T33" fmla="*/ 492125 h 642"/>
                  <a:gd name="T34" fmla="*/ 193675 w 198"/>
                  <a:gd name="T35" fmla="*/ 536575 h 642"/>
                  <a:gd name="T36" fmla="*/ 187325 w 198"/>
                  <a:gd name="T37" fmla="*/ 609600 h 642"/>
                  <a:gd name="T38" fmla="*/ 177800 w 198"/>
                  <a:gd name="T39" fmla="*/ 708025 h 642"/>
                  <a:gd name="T40" fmla="*/ 155575 w 198"/>
                  <a:gd name="T41" fmla="*/ 844550 h 642"/>
                  <a:gd name="T42" fmla="*/ 196850 w 198"/>
                  <a:gd name="T43" fmla="*/ 965200 h 642"/>
                  <a:gd name="T44" fmla="*/ 222250 w 198"/>
                  <a:gd name="T45" fmla="*/ 1006475 h 642"/>
                  <a:gd name="T46" fmla="*/ 215900 w 198"/>
                  <a:gd name="T47" fmla="*/ 977900 h 642"/>
                  <a:gd name="T48" fmla="*/ 209550 w 198"/>
                  <a:gd name="T49" fmla="*/ 917575 h 642"/>
                  <a:gd name="T50" fmla="*/ 206375 w 198"/>
                  <a:gd name="T51" fmla="*/ 809625 h 642"/>
                  <a:gd name="T52" fmla="*/ 206375 w 198"/>
                  <a:gd name="T53" fmla="*/ 746125 h 642"/>
                  <a:gd name="T54" fmla="*/ 206375 w 198"/>
                  <a:gd name="T55" fmla="*/ 708025 h 642"/>
                  <a:gd name="T56" fmla="*/ 206375 w 198"/>
                  <a:gd name="T57" fmla="*/ 587375 h 642"/>
                  <a:gd name="T58" fmla="*/ 215900 w 198"/>
                  <a:gd name="T59" fmla="*/ 419100 h 642"/>
                  <a:gd name="T60" fmla="*/ 228600 w 198"/>
                  <a:gd name="T61" fmla="*/ 307975 h 642"/>
                  <a:gd name="T62" fmla="*/ 238125 w 198"/>
                  <a:gd name="T63" fmla="*/ 206375 h 642"/>
                  <a:gd name="T64" fmla="*/ 247650 w 198"/>
                  <a:gd name="T65" fmla="*/ 149225 h 642"/>
                  <a:gd name="T66" fmla="*/ 257175 w 198"/>
                  <a:gd name="T67" fmla="*/ 92075 h 642"/>
                  <a:gd name="T68" fmla="*/ 292100 w 198"/>
                  <a:gd name="T69" fmla="*/ 15875 h 642"/>
                  <a:gd name="T70" fmla="*/ 25400 w 198"/>
                  <a:gd name="T71" fmla="*/ 88900 h 642"/>
                  <a:gd name="T72" fmla="*/ 12700 w 198"/>
                  <a:gd name="T73" fmla="*/ 92075 h 642"/>
                  <a:gd name="T74" fmla="*/ 3175 w 198"/>
                  <a:gd name="T75" fmla="*/ 104775 h 64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8"/>
                  <a:gd name="T115" fmla="*/ 0 h 642"/>
                  <a:gd name="T116" fmla="*/ 198 w 198"/>
                  <a:gd name="T117" fmla="*/ 642 h 64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8" h="642">
                    <a:moveTo>
                      <a:pt x="2" y="66"/>
                    </a:moveTo>
                    <a:lnTo>
                      <a:pt x="2" y="68"/>
                    </a:lnTo>
                    <a:lnTo>
                      <a:pt x="2" y="74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8" y="102"/>
                    </a:lnTo>
                    <a:lnTo>
                      <a:pt x="18" y="112"/>
                    </a:lnTo>
                    <a:lnTo>
                      <a:pt x="32" y="126"/>
                    </a:lnTo>
                    <a:lnTo>
                      <a:pt x="48" y="142"/>
                    </a:lnTo>
                    <a:lnTo>
                      <a:pt x="74" y="164"/>
                    </a:lnTo>
                    <a:lnTo>
                      <a:pt x="96" y="184"/>
                    </a:lnTo>
                    <a:lnTo>
                      <a:pt x="104" y="192"/>
                    </a:lnTo>
                    <a:lnTo>
                      <a:pt x="112" y="202"/>
                    </a:lnTo>
                    <a:lnTo>
                      <a:pt x="120" y="210"/>
                    </a:lnTo>
                    <a:lnTo>
                      <a:pt x="124" y="220"/>
                    </a:lnTo>
                    <a:lnTo>
                      <a:pt x="114" y="220"/>
                    </a:lnTo>
                    <a:lnTo>
                      <a:pt x="100" y="226"/>
                    </a:lnTo>
                    <a:lnTo>
                      <a:pt x="106" y="230"/>
                    </a:lnTo>
                    <a:lnTo>
                      <a:pt x="98" y="230"/>
                    </a:lnTo>
                    <a:lnTo>
                      <a:pt x="90" y="234"/>
                    </a:lnTo>
                    <a:lnTo>
                      <a:pt x="80" y="236"/>
                    </a:lnTo>
                    <a:lnTo>
                      <a:pt x="68" y="242"/>
                    </a:lnTo>
                    <a:lnTo>
                      <a:pt x="68" y="248"/>
                    </a:lnTo>
                    <a:lnTo>
                      <a:pt x="84" y="258"/>
                    </a:lnTo>
                    <a:lnTo>
                      <a:pt x="96" y="270"/>
                    </a:lnTo>
                    <a:lnTo>
                      <a:pt x="104" y="276"/>
                    </a:lnTo>
                    <a:lnTo>
                      <a:pt x="108" y="280"/>
                    </a:lnTo>
                    <a:lnTo>
                      <a:pt x="112" y="284"/>
                    </a:lnTo>
                    <a:lnTo>
                      <a:pt x="118" y="288"/>
                    </a:lnTo>
                    <a:lnTo>
                      <a:pt x="122" y="292"/>
                    </a:lnTo>
                    <a:lnTo>
                      <a:pt x="124" y="296"/>
                    </a:lnTo>
                    <a:lnTo>
                      <a:pt x="124" y="300"/>
                    </a:lnTo>
                    <a:lnTo>
                      <a:pt x="124" y="302"/>
                    </a:lnTo>
                    <a:lnTo>
                      <a:pt x="124" y="310"/>
                    </a:lnTo>
                    <a:lnTo>
                      <a:pt x="124" y="320"/>
                    </a:lnTo>
                    <a:lnTo>
                      <a:pt x="122" y="338"/>
                    </a:lnTo>
                    <a:lnTo>
                      <a:pt x="120" y="358"/>
                    </a:lnTo>
                    <a:lnTo>
                      <a:pt x="118" y="384"/>
                    </a:lnTo>
                    <a:lnTo>
                      <a:pt x="116" y="412"/>
                    </a:lnTo>
                    <a:lnTo>
                      <a:pt x="112" y="446"/>
                    </a:lnTo>
                    <a:lnTo>
                      <a:pt x="106" y="486"/>
                    </a:lnTo>
                    <a:lnTo>
                      <a:pt x="98" y="532"/>
                    </a:lnTo>
                    <a:lnTo>
                      <a:pt x="96" y="544"/>
                    </a:lnTo>
                    <a:lnTo>
                      <a:pt x="124" y="608"/>
                    </a:lnTo>
                    <a:lnTo>
                      <a:pt x="142" y="642"/>
                    </a:lnTo>
                    <a:lnTo>
                      <a:pt x="140" y="634"/>
                    </a:lnTo>
                    <a:lnTo>
                      <a:pt x="138" y="626"/>
                    </a:lnTo>
                    <a:lnTo>
                      <a:pt x="136" y="616"/>
                    </a:lnTo>
                    <a:lnTo>
                      <a:pt x="134" y="606"/>
                    </a:lnTo>
                    <a:lnTo>
                      <a:pt x="132" y="578"/>
                    </a:lnTo>
                    <a:lnTo>
                      <a:pt x="130" y="548"/>
                    </a:lnTo>
                    <a:lnTo>
                      <a:pt x="130" y="510"/>
                    </a:lnTo>
                    <a:lnTo>
                      <a:pt x="130" y="490"/>
                    </a:lnTo>
                    <a:lnTo>
                      <a:pt x="130" y="470"/>
                    </a:lnTo>
                    <a:lnTo>
                      <a:pt x="130" y="456"/>
                    </a:lnTo>
                    <a:lnTo>
                      <a:pt x="130" y="446"/>
                    </a:lnTo>
                    <a:lnTo>
                      <a:pt x="130" y="422"/>
                    </a:lnTo>
                    <a:lnTo>
                      <a:pt x="130" y="370"/>
                    </a:lnTo>
                    <a:lnTo>
                      <a:pt x="134" y="314"/>
                    </a:lnTo>
                    <a:lnTo>
                      <a:pt x="136" y="264"/>
                    </a:lnTo>
                    <a:lnTo>
                      <a:pt x="142" y="216"/>
                    </a:lnTo>
                    <a:lnTo>
                      <a:pt x="144" y="194"/>
                    </a:lnTo>
                    <a:lnTo>
                      <a:pt x="144" y="172"/>
                    </a:lnTo>
                    <a:lnTo>
                      <a:pt x="150" y="130"/>
                    </a:lnTo>
                    <a:lnTo>
                      <a:pt x="154" y="110"/>
                    </a:lnTo>
                    <a:lnTo>
                      <a:pt x="156" y="94"/>
                    </a:lnTo>
                    <a:lnTo>
                      <a:pt x="160" y="74"/>
                    </a:lnTo>
                    <a:lnTo>
                      <a:pt x="162" y="58"/>
                    </a:lnTo>
                    <a:lnTo>
                      <a:pt x="168" y="28"/>
                    </a:lnTo>
                    <a:lnTo>
                      <a:pt x="184" y="10"/>
                    </a:lnTo>
                    <a:lnTo>
                      <a:pt x="198" y="0"/>
                    </a:lnTo>
                    <a:lnTo>
                      <a:pt x="16" y="56"/>
                    </a:lnTo>
                    <a:lnTo>
                      <a:pt x="12" y="56"/>
                    </a:lnTo>
                    <a:lnTo>
                      <a:pt x="8" y="58"/>
                    </a:lnTo>
                    <a:lnTo>
                      <a:pt x="6" y="60"/>
                    </a:lnTo>
                    <a:lnTo>
                      <a:pt x="2" y="6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66"/>
              <p:cNvSpPr>
                <a:spLocks/>
              </p:cNvSpPr>
              <p:nvPr/>
            </p:nvSpPr>
            <p:spPr bwMode="auto">
              <a:xfrm>
                <a:off x="806642" y="2237663"/>
                <a:ext cx="508896" cy="1113080"/>
              </a:xfrm>
              <a:custGeom>
                <a:avLst/>
                <a:gdLst>
                  <a:gd name="T0" fmla="*/ 44450 w 322"/>
                  <a:gd name="T1" fmla="*/ 346075 h 692"/>
                  <a:gd name="T2" fmla="*/ 0 w 322"/>
                  <a:gd name="T3" fmla="*/ 762000 h 692"/>
                  <a:gd name="T4" fmla="*/ 9525 w 322"/>
                  <a:gd name="T5" fmla="*/ 1022350 h 692"/>
                  <a:gd name="T6" fmla="*/ 82550 w 322"/>
                  <a:gd name="T7" fmla="*/ 1054100 h 692"/>
                  <a:gd name="T8" fmla="*/ 120650 w 322"/>
                  <a:gd name="T9" fmla="*/ 1066800 h 692"/>
                  <a:gd name="T10" fmla="*/ 200025 w 322"/>
                  <a:gd name="T11" fmla="*/ 1085850 h 692"/>
                  <a:gd name="T12" fmla="*/ 228600 w 322"/>
                  <a:gd name="T13" fmla="*/ 1089025 h 692"/>
                  <a:gd name="T14" fmla="*/ 241300 w 322"/>
                  <a:gd name="T15" fmla="*/ 1082675 h 692"/>
                  <a:gd name="T16" fmla="*/ 244475 w 322"/>
                  <a:gd name="T17" fmla="*/ 1012825 h 692"/>
                  <a:gd name="T18" fmla="*/ 247650 w 322"/>
                  <a:gd name="T19" fmla="*/ 955675 h 692"/>
                  <a:gd name="T20" fmla="*/ 250825 w 322"/>
                  <a:gd name="T21" fmla="*/ 911225 h 692"/>
                  <a:gd name="T22" fmla="*/ 250825 w 322"/>
                  <a:gd name="T23" fmla="*/ 876300 h 692"/>
                  <a:gd name="T24" fmla="*/ 257175 w 322"/>
                  <a:gd name="T25" fmla="*/ 876300 h 692"/>
                  <a:gd name="T26" fmla="*/ 260350 w 322"/>
                  <a:gd name="T27" fmla="*/ 904875 h 692"/>
                  <a:gd name="T28" fmla="*/ 266700 w 322"/>
                  <a:gd name="T29" fmla="*/ 949325 h 692"/>
                  <a:gd name="T30" fmla="*/ 288925 w 322"/>
                  <a:gd name="T31" fmla="*/ 1038225 h 692"/>
                  <a:gd name="T32" fmla="*/ 298450 w 322"/>
                  <a:gd name="T33" fmla="*/ 1098550 h 692"/>
                  <a:gd name="T34" fmla="*/ 384175 w 322"/>
                  <a:gd name="T35" fmla="*/ 1098550 h 692"/>
                  <a:gd name="T36" fmla="*/ 444500 w 322"/>
                  <a:gd name="T37" fmla="*/ 1066800 h 692"/>
                  <a:gd name="T38" fmla="*/ 454025 w 322"/>
                  <a:gd name="T39" fmla="*/ 1025525 h 692"/>
                  <a:gd name="T40" fmla="*/ 454025 w 322"/>
                  <a:gd name="T41" fmla="*/ 1006475 h 692"/>
                  <a:gd name="T42" fmla="*/ 450850 w 322"/>
                  <a:gd name="T43" fmla="*/ 977900 h 692"/>
                  <a:gd name="T44" fmla="*/ 450850 w 322"/>
                  <a:gd name="T45" fmla="*/ 977900 h 692"/>
                  <a:gd name="T46" fmla="*/ 479425 w 322"/>
                  <a:gd name="T47" fmla="*/ 996950 h 692"/>
                  <a:gd name="T48" fmla="*/ 508000 w 322"/>
                  <a:gd name="T49" fmla="*/ 1012825 h 692"/>
                  <a:gd name="T50" fmla="*/ 495300 w 322"/>
                  <a:gd name="T51" fmla="*/ 993775 h 692"/>
                  <a:gd name="T52" fmla="*/ 485775 w 322"/>
                  <a:gd name="T53" fmla="*/ 968375 h 692"/>
                  <a:gd name="T54" fmla="*/ 473075 w 322"/>
                  <a:gd name="T55" fmla="*/ 933450 h 692"/>
                  <a:gd name="T56" fmla="*/ 457200 w 322"/>
                  <a:gd name="T57" fmla="*/ 889000 h 692"/>
                  <a:gd name="T58" fmla="*/ 444500 w 322"/>
                  <a:gd name="T59" fmla="*/ 857250 h 692"/>
                  <a:gd name="T60" fmla="*/ 431800 w 322"/>
                  <a:gd name="T61" fmla="*/ 790575 h 692"/>
                  <a:gd name="T62" fmla="*/ 431800 w 322"/>
                  <a:gd name="T63" fmla="*/ 781050 h 692"/>
                  <a:gd name="T64" fmla="*/ 425450 w 322"/>
                  <a:gd name="T65" fmla="*/ 768350 h 692"/>
                  <a:gd name="T66" fmla="*/ 412750 w 322"/>
                  <a:gd name="T67" fmla="*/ 698500 h 692"/>
                  <a:gd name="T68" fmla="*/ 396875 w 322"/>
                  <a:gd name="T69" fmla="*/ 625475 h 692"/>
                  <a:gd name="T70" fmla="*/ 384175 w 322"/>
                  <a:gd name="T71" fmla="*/ 520700 h 692"/>
                  <a:gd name="T72" fmla="*/ 381000 w 322"/>
                  <a:gd name="T73" fmla="*/ 460375 h 692"/>
                  <a:gd name="T74" fmla="*/ 374650 w 322"/>
                  <a:gd name="T75" fmla="*/ 400050 h 692"/>
                  <a:gd name="T76" fmla="*/ 374650 w 322"/>
                  <a:gd name="T77" fmla="*/ 390525 h 692"/>
                  <a:gd name="T78" fmla="*/ 355600 w 322"/>
                  <a:gd name="T79" fmla="*/ 282575 h 692"/>
                  <a:gd name="T80" fmla="*/ 346075 w 322"/>
                  <a:gd name="T81" fmla="*/ 193675 h 692"/>
                  <a:gd name="T82" fmla="*/ 339725 w 322"/>
                  <a:gd name="T83" fmla="*/ 136525 h 692"/>
                  <a:gd name="T84" fmla="*/ 336550 w 322"/>
                  <a:gd name="T85" fmla="*/ 111125 h 692"/>
                  <a:gd name="T86" fmla="*/ 336550 w 322"/>
                  <a:gd name="T87" fmla="*/ 57150 h 692"/>
                  <a:gd name="T88" fmla="*/ 339725 w 322"/>
                  <a:gd name="T89" fmla="*/ 28575 h 692"/>
                  <a:gd name="T90" fmla="*/ 339725 w 322"/>
                  <a:gd name="T91" fmla="*/ 15875 h 692"/>
                  <a:gd name="T92" fmla="*/ 349250 w 322"/>
                  <a:gd name="T93" fmla="*/ 3175 h 692"/>
                  <a:gd name="T94" fmla="*/ 311150 w 322"/>
                  <a:gd name="T95" fmla="*/ 9525 h 692"/>
                  <a:gd name="T96" fmla="*/ 301625 w 322"/>
                  <a:gd name="T97" fmla="*/ 22225 h 692"/>
                  <a:gd name="T98" fmla="*/ 288925 w 322"/>
                  <a:gd name="T99" fmla="*/ 50800 h 692"/>
                  <a:gd name="T100" fmla="*/ 263525 w 322"/>
                  <a:gd name="T101" fmla="*/ 73025 h 692"/>
                  <a:gd name="T102" fmla="*/ 231775 w 322"/>
                  <a:gd name="T103" fmla="*/ 88900 h 692"/>
                  <a:gd name="T104" fmla="*/ 222250 w 322"/>
                  <a:gd name="T105" fmla="*/ 428625 h 692"/>
                  <a:gd name="T106" fmla="*/ 127000 w 322"/>
                  <a:gd name="T107" fmla="*/ 123825 h 692"/>
                  <a:gd name="T108" fmla="*/ 104775 w 322"/>
                  <a:gd name="T109" fmla="*/ 98425 h 692"/>
                  <a:gd name="T110" fmla="*/ 88900 w 322"/>
                  <a:gd name="T111" fmla="*/ 127000 h 692"/>
                  <a:gd name="T112" fmla="*/ 101600 w 322"/>
                  <a:gd name="T113" fmla="*/ 155575 h 692"/>
                  <a:gd name="T114" fmla="*/ 114300 w 322"/>
                  <a:gd name="T115" fmla="*/ 206375 h 69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2"/>
                  <a:gd name="T175" fmla="*/ 0 h 692"/>
                  <a:gd name="T176" fmla="*/ 322 w 322"/>
                  <a:gd name="T177" fmla="*/ 692 h 69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2" h="692">
                    <a:moveTo>
                      <a:pt x="72" y="130"/>
                    </a:moveTo>
                    <a:lnTo>
                      <a:pt x="28" y="218"/>
                    </a:lnTo>
                    <a:lnTo>
                      <a:pt x="42" y="374"/>
                    </a:lnTo>
                    <a:lnTo>
                      <a:pt x="0" y="480"/>
                    </a:lnTo>
                    <a:lnTo>
                      <a:pt x="4" y="642"/>
                    </a:lnTo>
                    <a:lnTo>
                      <a:pt x="6" y="644"/>
                    </a:lnTo>
                    <a:lnTo>
                      <a:pt x="36" y="658"/>
                    </a:lnTo>
                    <a:lnTo>
                      <a:pt x="52" y="664"/>
                    </a:lnTo>
                    <a:lnTo>
                      <a:pt x="66" y="668"/>
                    </a:lnTo>
                    <a:lnTo>
                      <a:pt x="76" y="672"/>
                    </a:lnTo>
                    <a:lnTo>
                      <a:pt x="100" y="678"/>
                    </a:lnTo>
                    <a:lnTo>
                      <a:pt x="126" y="684"/>
                    </a:lnTo>
                    <a:lnTo>
                      <a:pt x="138" y="686"/>
                    </a:lnTo>
                    <a:lnTo>
                      <a:pt x="144" y="686"/>
                    </a:lnTo>
                    <a:lnTo>
                      <a:pt x="150" y="688"/>
                    </a:lnTo>
                    <a:lnTo>
                      <a:pt x="152" y="682"/>
                    </a:lnTo>
                    <a:lnTo>
                      <a:pt x="154" y="658"/>
                    </a:lnTo>
                    <a:lnTo>
                      <a:pt x="154" y="638"/>
                    </a:lnTo>
                    <a:lnTo>
                      <a:pt x="156" y="618"/>
                    </a:lnTo>
                    <a:lnTo>
                      <a:pt x="156" y="602"/>
                    </a:lnTo>
                    <a:lnTo>
                      <a:pt x="158" y="586"/>
                    </a:lnTo>
                    <a:lnTo>
                      <a:pt x="158" y="574"/>
                    </a:lnTo>
                    <a:lnTo>
                      <a:pt x="158" y="562"/>
                    </a:lnTo>
                    <a:lnTo>
                      <a:pt x="158" y="552"/>
                    </a:lnTo>
                    <a:lnTo>
                      <a:pt x="162" y="552"/>
                    </a:lnTo>
                    <a:lnTo>
                      <a:pt x="164" y="570"/>
                    </a:lnTo>
                    <a:lnTo>
                      <a:pt x="166" y="584"/>
                    </a:lnTo>
                    <a:lnTo>
                      <a:pt x="168" y="598"/>
                    </a:lnTo>
                    <a:lnTo>
                      <a:pt x="170" y="610"/>
                    </a:lnTo>
                    <a:lnTo>
                      <a:pt x="182" y="654"/>
                    </a:lnTo>
                    <a:lnTo>
                      <a:pt x="186" y="672"/>
                    </a:lnTo>
                    <a:lnTo>
                      <a:pt x="188" y="692"/>
                    </a:lnTo>
                    <a:lnTo>
                      <a:pt x="208" y="692"/>
                    </a:lnTo>
                    <a:lnTo>
                      <a:pt x="242" y="692"/>
                    </a:lnTo>
                    <a:lnTo>
                      <a:pt x="274" y="692"/>
                    </a:lnTo>
                    <a:lnTo>
                      <a:pt x="280" y="672"/>
                    </a:lnTo>
                    <a:lnTo>
                      <a:pt x="282" y="658"/>
                    </a:lnTo>
                    <a:lnTo>
                      <a:pt x="286" y="646"/>
                    </a:lnTo>
                    <a:lnTo>
                      <a:pt x="286" y="638"/>
                    </a:lnTo>
                    <a:lnTo>
                      <a:pt x="286" y="634"/>
                    </a:lnTo>
                    <a:lnTo>
                      <a:pt x="284" y="618"/>
                    </a:lnTo>
                    <a:lnTo>
                      <a:pt x="284" y="616"/>
                    </a:lnTo>
                    <a:lnTo>
                      <a:pt x="282" y="614"/>
                    </a:lnTo>
                    <a:lnTo>
                      <a:pt x="284" y="616"/>
                    </a:lnTo>
                    <a:lnTo>
                      <a:pt x="302" y="628"/>
                    </a:lnTo>
                    <a:lnTo>
                      <a:pt x="322" y="642"/>
                    </a:lnTo>
                    <a:lnTo>
                      <a:pt x="320" y="638"/>
                    </a:lnTo>
                    <a:lnTo>
                      <a:pt x="316" y="632"/>
                    </a:lnTo>
                    <a:lnTo>
                      <a:pt x="312" y="626"/>
                    </a:lnTo>
                    <a:lnTo>
                      <a:pt x="308" y="618"/>
                    </a:lnTo>
                    <a:lnTo>
                      <a:pt x="306" y="610"/>
                    </a:lnTo>
                    <a:lnTo>
                      <a:pt x="302" y="600"/>
                    </a:lnTo>
                    <a:lnTo>
                      <a:pt x="298" y="588"/>
                    </a:lnTo>
                    <a:lnTo>
                      <a:pt x="292" y="576"/>
                    </a:lnTo>
                    <a:lnTo>
                      <a:pt x="288" y="560"/>
                    </a:lnTo>
                    <a:lnTo>
                      <a:pt x="282" y="544"/>
                    </a:lnTo>
                    <a:lnTo>
                      <a:pt x="280" y="540"/>
                    </a:lnTo>
                    <a:lnTo>
                      <a:pt x="274" y="512"/>
                    </a:lnTo>
                    <a:lnTo>
                      <a:pt x="272" y="498"/>
                    </a:lnTo>
                    <a:lnTo>
                      <a:pt x="272" y="494"/>
                    </a:lnTo>
                    <a:lnTo>
                      <a:pt x="272" y="492"/>
                    </a:lnTo>
                    <a:lnTo>
                      <a:pt x="270" y="490"/>
                    </a:lnTo>
                    <a:lnTo>
                      <a:pt x="268" y="484"/>
                    </a:lnTo>
                    <a:lnTo>
                      <a:pt x="262" y="456"/>
                    </a:lnTo>
                    <a:lnTo>
                      <a:pt x="260" y="440"/>
                    </a:lnTo>
                    <a:lnTo>
                      <a:pt x="256" y="426"/>
                    </a:lnTo>
                    <a:lnTo>
                      <a:pt x="250" y="394"/>
                    </a:lnTo>
                    <a:lnTo>
                      <a:pt x="246" y="362"/>
                    </a:lnTo>
                    <a:lnTo>
                      <a:pt x="242" y="328"/>
                    </a:lnTo>
                    <a:lnTo>
                      <a:pt x="242" y="308"/>
                    </a:lnTo>
                    <a:lnTo>
                      <a:pt x="240" y="290"/>
                    </a:lnTo>
                    <a:lnTo>
                      <a:pt x="236" y="254"/>
                    </a:lnTo>
                    <a:lnTo>
                      <a:pt x="236" y="252"/>
                    </a:lnTo>
                    <a:lnTo>
                      <a:pt x="236" y="246"/>
                    </a:lnTo>
                    <a:lnTo>
                      <a:pt x="230" y="210"/>
                    </a:lnTo>
                    <a:lnTo>
                      <a:pt x="224" y="178"/>
                    </a:lnTo>
                    <a:lnTo>
                      <a:pt x="222" y="148"/>
                    </a:lnTo>
                    <a:lnTo>
                      <a:pt x="218" y="122"/>
                    </a:lnTo>
                    <a:lnTo>
                      <a:pt x="216" y="98"/>
                    </a:lnTo>
                    <a:lnTo>
                      <a:pt x="214" y="86"/>
                    </a:lnTo>
                    <a:lnTo>
                      <a:pt x="212" y="76"/>
                    </a:lnTo>
                    <a:lnTo>
                      <a:pt x="212" y="70"/>
                    </a:lnTo>
                    <a:lnTo>
                      <a:pt x="212" y="52"/>
                    </a:lnTo>
                    <a:lnTo>
                      <a:pt x="212" y="36"/>
                    </a:lnTo>
                    <a:lnTo>
                      <a:pt x="212" y="28"/>
                    </a:lnTo>
                    <a:lnTo>
                      <a:pt x="214" y="18"/>
                    </a:lnTo>
                    <a:lnTo>
                      <a:pt x="214" y="12"/>
                    </a:lnTo>
                    <a:lnTo>
                      <a:pt x="214" y="10"/>
                    </a:lnTo>
                    <a:lnTo>
                      <a:pt x="218" y="4"/>
                    </a:lnTo>
                    <a:lnTo>
                      <a:pt x="220" y="2"/>
                    </a:lnTo>
                    <a:lnTo>
                      <a:pt x="218" y="0"/>
                    </a:lnTo>
                    <a:lnTo>
                      <a:pt x="196" y="6"/>
                    </a:lnTo>
                    <a:lnTo>
                      <a:pt x="192" y="4"/>
                    </a:lnTo>
                    <a:lnTo>
                      <a:pt x="190" y="14"/>
                    </a:lnTo>
                    <a:lnTo>
                      <a:pt x="186" y="22"/>
                    </a:lnTo>
                    <a:lnTo>
                      <a:pt x="182" y="32"/>
                    </a:lnTo>
                    <a:lnTo>
                      <a:pt x="174" y="40"/>
                    </a:lnTo>
                    <a:lnTo>
                      <a:pt x="166" y="46"/>
                    </a:lnTo>
                    <a:lnTo>
                      <a:pt x="156" y="52"/>
                    </a:lnTo>
                    <a:lnTo>
                      <a:pt x="146" y="56"/>
                    </a:lnTo>
                    <a:lnTo>
                      <a:pt x="132" y="64"/>
                    </a:lnTo>
                    <a:lnTo>
                      <a:pt x="140" y="270"/>
                    </a:lnTo>
                    <a:lnTo>
                      <a:pt x="96" y="78"/>
                    </a:lnTo>
                    <a:lnTo>
                      <a:pt x="80" y="78"/>
                    </a:lnTo>
                    <a:lnTo>
                      <a:pt x="80" y="70"/>
                    </a:lnTo>
                    <a:lnTo>
                      <a:pt x="66" y="62"/>
                    </a:lnTo>
                    <a:lnTo>
                      <a:pt x="52" y="78"/>
                    </a:lnTo>
                    <a:lnTo>
                      <a:pt x="56" y="80"/>
                    </a:lnTo>
                    <a:lnTo>
                      <a:pt x="56" y="86"/>
                    </a:lnTo>
                    <a:lnTo>
                      <a:pt x="64" y="98"/>
                    </a:lnTo>
                    <a:lnTo>
                      <a:pt x="74" y="118"/>
                    </a:lnTo>
                    <a:lnTo>
                      <a:pt x="72" y="1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67"/>
              <p:cNvSpPr>
                <a:spLocks/>
              </p:cNvSpPr>
              <p:nvPr/>
            </p:nvSpPr>
            <p:spPr bwMode="auto">
              <a:xfrm>
                <a:off x="1147127" y="2348635"/>
                <a:ext cx="168411" cy="622113"/>
              </a:xfrm>
              <a:custGeom>
                <a:avLst/>
                <a:gdLst>
                  <a:gd name="T0" fmla="*/ 38100 w 106"/>
                  <a:gd name="T1" fmla="*/ 282575 h 382"/>
                  <a:gd name="T2" fmla="*/ 38100 w 106"/>
                  <a:gd name="T3" fmla="*/ 285750 h 382"/>
                  <a:gd name="T4" fmla="*/ 53975 w 106"/>
                  <a:gd name="T5" fmla="*/ 358775 h 382"/>
                  <a:gd name="T6" fmla="*/ 63500 w 106"/>
                  <a:gd name="T7" fmla="*/ 396875 h 382"/>
                  <a:gd name="T8" fmla="*/ 73025 w 106"/>
                  <a:gd name="T9" fmla="*/ 438150 h 382"/>
                  <a:gd name="T10" fmla="*/ 101600 w 106"/>
                  <a:gd name="T11" fmla="*/ 517525 h 382"/>
                  <a:gd name="T12" fmla="*/ 130175 w 106"/>
                  <a:gd name="T13" fmla="*/ 606425 h 382"/>
                  <a:gd name="T14" fmla="*/ 133350 w 106"/>
                  <a:gd name="T15" fmla="*/ 603250 h 382"/>
                  <a:gd name="T16" fmla="*/ 142875 w 106"/>
                  <a:gd name="T17" fmla="*/ 558800 h 382"/>
                  <a:gd name="T18" fmla="*/ 146050 w 106"/>
                  <a:gd name="T19" fmla="*/ 520700 h 382"/>
                  <a:gd name="T20" fmla="*/ 152400 w 106"/>
                  <a:gd name="T21" fmla="*/ 466725 h 382"/>
                  <a:gd name="T22" fmla="*/ 158750 w 106"/>
                  <a:gd name="T23" fmla="*/ 419100 h 382"/>
                  <a:gd name="T24" fmla="*/ 161925 w 106"/>
                  <a:gd name="T25" fmla="*/ 381000 h 382"/>
                  <a:gd name="T26" fmla="*/ 161925 w 106"/>
                  <a:gd name="T27" fmla="*/ 346075 h 382"/>
                  <a:gd name="T28" fmla="*/ 165100 w 106"/>
                  <a:gd name="T29" fmla="*/ 320675 h 382"/>
                  <a:gd name="T30" fmla="*/ 168275 w 106"/>
                  <a:gd name="T31" fmla="*/ 301625 h 382"/>
                  <a:gd name="T32" fmla="*/ 168275 w 106"/>
                  <a:gd name="T33" fmla="*/ 288925 h 382"/>
                  <a:gd name="T34" fmla="*/ 168275 w 106"/>
                  <a:gd name="T35" fmla="*/ 285750 h 382"/>
                  <a:gd name="T36" fmla="*/ 168275 w 106"/>
                  <a:gd name="T37" fmla="*/ 279400 h 382"/>
                  <a:gd name="T38" fmla="*/ 161925 w 106"/>
                  <a:gd name="T39" fmla="*/ 276225 h 382"/>
                  <a:gd name="T40" fmla="*/ 158750 w 106"/>
                  <a:gd name="T41" fmla="*/ 269875 h 382"/>
                  <a:gd name="T42" fmla="*/ 146050 w 106"/>
                  <a:gd name="T43" fmla="*/ 263525 h 382"/>
                  <a:gd name="T44" fmla="*/ 136525 w 106"/>
                  <a:gd name="T45" fmla="*/ 250825 h 382"/>
                  <a:gd name="T46" fmla="*/ 117475 w 106"/>
                  <a:gd name="T47" fmla="*/ 234950 h 382"/>
                  <a:gd name="T48" fmla="*/ 95250 w 106"/>
                  <a:gd name="T49" fmla="*/ 215900 h 382"/>
                  <a:gd name="T50" fmla="*/ 66675 w 106"/>
                  <a:gd name="T51" fmla="*/ 193675 h 382"/>
                  <a:gd name="T52" fmla="*/ 88900 w 106"/>
                  <a:gd name="T53" fmla="*/ 184150 h 382"/>
                  <a:gd name="T54" fmla="*/ 98425 w 106"/>
                  <a:gd name="T55" fmla="*/ 177800 h 382"/>
                  <a:gd name="T56" fmla="*/ 130175 w 106"/>
                  <a:gd name="T57" fmla="*/ 161925 h 382"/>
                  <a:gd name="T58" fmla="*/ 155575 w 106"/>
                  <a:gd name="T59" fmla="*/ 152400 h 382"/>
                  <a:gd name="T60" fmla="*/ 155575 w 106"/>
                  <a:gd name="T61" fmla="*/ 152400 h 382"/>
                  <a:gd name="T62" fmla="*/ 155575 w 106"/>
                  <a:gd name="T63" fmla="*/ 142875 h 382"/>
                  <a:gd name="T64" fmla="*/ 146050 w 106"/>
                  <a:gd name="T65" fmla="*/ 130175 h 382"/>
                  <a:gd name="T66" fmla="*/ 136525 w 106"/>
                  <a:gd name="T67" fmla="*/ 120650 h 382"/>
                  <a:gd name="T68" fmla="*/ 111125 w 106"/>
                  <a:gd name="T69" fmla="*/ 92075 h 382"/>
                  <a:gd name="T70" fmla="*/ 82550 w 106"/>
                  <a:gd name="T71" fmla="*/ 63500 h 382"/>
                  <a:gd name="T72" fmla="*/ 47625 w 106"/>
                  <a:gd name="T73" fmla="*/ 38100 h 382"/>
                  <a:gd name="T74" fmla="*/ 25400 w 106"/>
                  <a:gd name="T75" fmla="*/ 15875 h 382"/>
                  <a:gd name="T76" fmla="*/ 3175 w 106"/>
                  <a:gd name="T77" fmla="*/ 0 h 382"/>
                  <a:gd name="T78" fmla="*/ 0 w 106"/>
                  <a:gd name="T79" fmla="*/ 3175 h 382"/>
                  <a:gd name="T80" fmla="*/ 3175 w 106"/>
                  <a:gd name="T81" fmla="*/ 19050 h 382"/>
                  <a:gd name="T82" fmla="*/ 6350 w 106"/>
                  <a:gd name="T83" fmla="*/ 38100 h 382"/>
                  <a:gd name="T84" fmla="*/ 9525 w 106"/>
                  <a:gd name="T85" fmla="*/ 76200 h 382"/>
                  <a:gd name="T86" fmla="*/ 15875 w 106"/>
                  <a:gd name="T87" fmla="*/ 117475 h 382"/>
                  <a:gd name="T88" fmla="*/ 19050 w 106"/>
                  <a:gd name="T89" fmla="*/ 165100 h 382"/>
                  <a:gd name="T90" fmla="*/ 28575 w 106"/>
                  <a:gd name="T91" fmla="*/ 215900 h 382"/>
                  <a:gd name="T92" fmla="*/ 38100 w 106"/>
                  <a:gd name="T93" fmla="*/ 273050 h 382"/>
                  <a:gd name="T94" fmla="*/ 38100 w 106"/>
                  <a:gd name="T95" fmla="*/ 273050 h 382"/>
                  <a:gd name="T96" fmla="*/ 38100 w 106"/>
                  <a:gd name="T97" fmla="*/ 276225 h 382"/>
                  <a:gd name="T98" fmla="*/ 38100 w 106"/>
                  <a:gd name="T99" fmla="*/ 282575 h 38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6"/>
                  <a:gd name="T151" fmla="*/ 0 h 382"/>
                  <a:gd name="T152" fmla="*/ 106 w 106"/>
                  <a:gd name="T153" fmla="*/ 382 h 38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6" h="382">
                    <a:moveTo>
                      <a:pt x="24" y="178"/>
                    </a:moveTo>
                    <a:lnTo>
                      <a:pt x="24" y="180"/>
                    </a:lnTo>
                    <a:lnTo>
                      <a:pt x="34" y="226"/>
                    </a:lnTo>
                    <a:lnTo>
                      <a:pt x="40" y="250"/>
                    </a:lnTo>
                    <a:lnTo>
                      <a:pt x="46" y="276"/>
                    </a:lnTo>
                    <a:lnTo>
                      <a:pt x="64" y="326"/>
                    </a:lnTo>
                    <a:lnTo>
                      <a:pt x="82" y="382"/>
                    </a:lnTo>
                    <a:lnTo>
                      <a:pt x="84" y="380"/>
                    </a:lnTo>
                    <a:lnTo>
                      <a:pt x="90" y="352"/>
                    </a:lnTo>
                    <a:lnTo>
                      <a:pt x="92" y="328"/>
                    </a:lnTo>
                    <a:lnTo>
                      <a:pt x="96" y="294"/>
                    </a:lnTo>
                    <a:lnTo>
                      <a:pt x="100" y="264"/>
                    </a:lnTo>
                    <a:lnTo>
                      <a:pt x="102" y="240"/>
                    </a:lnTo>
                    <a:lnTo>
                      <a:pt x="102" y="218"/>
                    </a:lnTo>
                    <a:lnTo>
                      <a:pt x="104" y="202"/>
                    </a:lnTo>
                    <a:lnTo>
                      <a:pt x="106" y="190"/>
                    </a:lnTo>
                    <a:lnTo>
                      <a:pt x="106" y="182"/>
                    </a:lnTo>
                    <a:lnTo>
                      <a:pt x="106" y="180"/>
                    </a:lnTo>
                    <a:lnTo>
                      <a:pt x="106" y="176"/>
                    </a:lnTo>
                    <a:lnTo>
                      <a:pt x="102" y="174"/>
                    </a:lnTo>
                    <a:lnTo>
                      <a:pt x="100" y="170"/>
                    </a:lnTo>
                    <a:lnTo>
                      <a:pt x="92" y="166"/>
                    </a:lnTo>
                    <a:lnTo>
                      <a:pt x="86" y="158"/>
                    </a:lnTo>
                    <a:lnTo>
                      <a:pt x="74" y="148"/>
                    </a:lnTo>
                    <a:lnTo>
                      <a:pt x="60" y="136"/>
                    </a:lnTo>
                    <a:lnTo>
                      <a:pt x="42" y="122"/>
                    </a:lnTo>
                    <a:lnTo>
                      <a:pt x="56" y="116"/>
                    </a:lnTo>
                    <a:lnTo>
                      <a:pt x="62" y="112"/>
                    </a:lnTo>
                    <a:lnTo>
                      <a:pt x="82" y="102"/>
                    </a:lnTo>
                    <a:lnTo>
                      <a:pt x="98" y="96"/>
                    </a:lnTo>
                    <a:lnTo>
                      <a:pt x="98" y="90"/>
                    </a:lnTo>
                    <a:lnTo>
                      <a:pt x="92" y="82"/>
                    </a:lnTo>
                    <a:lnTo>
                      <a:pt x="86" y="76"/>
                    </a:lnTo>
                    <a:lnTo>
                      <a:pt x="70" y="58"/>
                    </a:lnTo>
                    <a:lnTo>
                      <a:pt x="52" y="40"/>
                    </a:lnTo>
                    <a:lnTo>
                      <a:pt x="30" y="24"/>
                    </a:lnTo>
                    <a:lnTo>
                      <a:pt x="16" y="1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12"/>
                    </a:lnTo>
                    <a:lnTo>
                      <a:pt x="4" y="24"/>
                    </a:lnTo>
                    <a:lnTo>
                      <a:pt x="6" y="48"/>
                    </a:lnTo>
                    <a:lnTo>
                      <a:pt x="10" y="74"/>
                    </a:lnTo>
                    <a:lnTo>
                      <a:pt x="12" y="104"/>
                    </a:lnTo>
                    <a:lnTo>
                      <a:pt x="18" y="136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7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68"/>
              <p:cNvSpPr>
                <a:spLocks/>
              </p:cNvSpPr>
              <p:nvPr/>
            </p:nvSpPr>
            <p:spPr bwMode="auto">
              <a:xfrm>
                <a:off x="1147127" y="2284742"/>
                <a:ext cx="194038" cy="736449"/>
              </a:xfrm>
              <a:custGeom>
                <a:avLst/>
                <a:gdLst/>
                <a:ahLst/>
                <a:cxnLst>
                  <a:cxn ang="0">
                    <a:pos x="30" y="62"/>
                  </a:cxn>
                  <a:cxn ang="0">
                    <a:pos x="70" y="96"/>
                  </a:cxn>
                  <a:cxn ang="0">
                    <a:pos x="92" y="120"/>
                  </a:cxn>
                  <a:cxn ang="0">
                    <a:pos x="98" y="134"/>
                  </a:cxn>
                  <a:cxn ang="0">
                    <a:pos x="82" y="140"/>
                  </a:cxn>
                  <a:cxn ang="0">
                    <a:pos x="56" y="154"/>
                  </a:cxn>
                  <a:cxn ang="0">
                    <a:pos x="60" y="174"/>
                  </a:cxn>
                  <a:cxn ang="0">
                    <a:pos x="86" y="196"/>
                  </a:cxn>
                  <a:cxn ang="0">
                    <a:pos x="100" y="208"/>
                  </a:cxn>
                  <a:cxn ang="0">
                    <a:pos x="106" y="214"/>
                  </a:cxn>
                  <a:cxn ang="0">
                    <a:pos x="106" y="220"/>
                  </a:cxn>
                  <a:cxn ang="0">
                    <a:pos x="104" y="240"/>
                  </a:cxn>
                  <a:cxn ang="0">
                    <a:pos x="102" y="278"/>
                  </a:cxn>
                  <a:cxn ang="0">
                    <a:pos x="96" y="332"/>
                  </a:cxn>
                  <a:cxn ang="0">
                    <a:pos x="90" y="390"/>
                  </a:cxn>
                  <a:cxn ang="0">
                    <a:pos x="82" y="420"/>
                  </a:cxn>
                  <a:cxn ang="0">
                    <a:pos x="84" y="424"/>
                  </a:cxn>
                  <a:cxn ang="0">
                    <a:pos x="98" y="440"/>
                  </a:cxn>
                  <a:cxn ang="0">
                    <a:pos x="112" y="354"/>
                  </a:cxn>
                  <a:cxn ang="0">
                    <a:pos x="118" y="292"/>
                  </a:cxn>
                  <a:cxn ang="0">
                    <a:pos x="122" y="246"/>
                  </a:cxn>
                  <a:cxn ang="0">
                    <a:pos x="124" y="218"/>
                  </a:cxn>
                  <a:cxn ang="0">
                    <a:pos x="124" y="208"/>
                  </a:cxn>
                  <a:cxn ang="0">
                    <a:pos x="122" y="200"/>
                  </a:cxn>
                  <a:cxn ang="0">
                    <a:pos x="112" y="192"/>
                  </a:cxn>
                  <a:cxn ang="0">
                    <a:pos x="104" y="184"/>
                  </a:cxn>
                  <a:cxn ang="0">
                    <a:pos x="84" y="166"/>
                  </a:cxn>
                  <a:cxn ang="0">
                    <a:pos x="68" y="150"/>
                  </a:cxn>
                  <a:cxn ang="0">
                    <a:pos x="90" y="142"/>
                  </a:cxn>
                  <a:cxn ang="0">
                    <a:pos x="106" y="138"/>
                  </a:cxn>
                  <a:cxn ang="0">
                    <a:pos x="114" y="128"/>
                  </a:cxn>
                  <a:cxn ang="0">
                    <a:pos x="120" y="118"/>
                  </a:cxn>
                  <a:cxn ang="0">
                    <a:pos x="104" y="100"/>
                  </a:cxn>
                  <a:cxn ang="0">
                    <a:pos x="74" y="72"/>
                  </a:cxn>
                  <a:cxn ang="0">
                    <a:pos x="32" y="34"/>
                  </a:cxn>
                  <a:cxn ang="0">
                    <a:pos x="8" y="10"/>
                  </a:cxn>
                  <a:cxn ang="0">
                    <a:pos x="0" y="16"/>
                  </a:cxn>
                  <a:cxn ang="0">
                    <a:pos x="0" y="40"/>
                  </a:cxn>
                  <a:cxn ang="0">
                    <a:pos x="16" y="48"/>
                  </a:cxn>
                </a:cxnLst>
                <a:rect l="0" t="0" r="r" b="b"/>
                <a:pathLst>
                  <a:path w="124" h="452">
                    <a:moveTo>
                      <a:pt x="16" y="48"/>
                    </a:moveTo>
                    <a:lnTo>
                      <a:pt x="30" y="62"/>
                    </a:lnTo>
                    <a:lnTo>
                      <a:pt x="52" y="78"/>
                    </a:lnTo>
                    <a:lnTo>
                      <a:pt x="70" y="96"/>
                    </a:lnTo>
                    <a:lnTo>
                      <a:pt x="86" y="114"/>
                    </a:lnTo>
                    <a:lnTo>
                      <a:pt x="92" y="120"/>
                    </a:lnTo>
                    <a:lnTo>
                      <a:pt x="98" y="128"/>
                    </a:lnTo>
                    <a:lnTo>
                      <a:pt x="98" y="134"/>
                    </a:lnTo>
                    <a:lnTo>
                      <a:pt x="98" y="134"/>
                    </a:lnTo>
                    <a:lnTo>
                      <a:pt x="82" y="140"/>
                    </a:lnTo>
                    <a:lnTo>
                      <a:pt x="62" y="150"/>
                    </a:lnTo>
                    <a:lnTo>
                      <a:pt x="56" y="154"/>
                    </a:lnTo>
                    <a:lnTo>
                      <a:pt x="42" y="160"/>
                    </a:lnTo>
                    <a:lnTo>
                      <a:pt x="60" y="174"/>
                    </a:lnTo>
                    <a:lnTo>
                      <a:pt x="74" y="186"/>
                    </a:lnTo>
                    <a:lnTo>
                      <a:pt x="86" y="196"/>
                    </a:lnTo>
                    <a:lnTo>
                      <a:pt x="92" y="204"/>
                    </a:lnTo>
                    <a:lnTo>
                      <a:pt x="100" y="208"/>
                    </a:lnTo>
                    <a:lnTo>
                      <a:pt x="102" y="212"/>
                    </a:lnTo>
                    <a:lnTo>
                      <a:pt x="106" y="214"/>
                    </a:lnTo>
                    <a:lnTo>
                      <a:pt x="106" y="218"/>
                    </a:lnTo>
                    <a:lnTo>
                      <a:pt x="106" y="220"/>
                    </a:lnTo>
                    <a:lnTo>
                      <a:pt x="106" y="228"/>
                    </a:lnTo>
                    <a:lnTo>
                      <a:pt x="104" y="240"/>
                    </a:lnTo>
                    <a:lnTo>
                      <a:pt x="102" y="256"/>
                    </a:lnTo>
                    <a:lnTo>
                      <a:pt x="102" y="278"/>
                    </a:lnTo>
                    <a:lnTo>
                      <a:pt x="100" y="302"/>
                    </a:lnTo>
                    <a:lnTo>
                      <a:pt x="96" y="332"/>
                    </a:lnTo>
                    <a:lnTo>
                      <a:pt x="92" y="366"/>
                    </a:lnTo>
                    <a:lnTo>
                      <a:pt x="90" y="390"/>
                    </a:lnTo>
                    <a:lnTo>
                      <a:pt x="84" y="418"/>
                    </a:lnTo>
                    <a:lnTo>
                      <a:pt x="82" y="420"/>
                    </a:lnTo>
                    <a:lnTo>
                      <a:pt x="84" y="424"/>
                    </a:lnTo>
                    <a:lnTo>
                      <a:pt x="84" y="424"/>
                    </a:lnTo>
                    <a:lnTo>
                      <a:pt x="96" y="452"/>
                    </a:lnTo>
                    <a:lnTo>
                      <a:pt x="98" y="440"/>
                    </a:lnTo>
                    <a:lnTo>
                      <a:pt x="106" y="394"/>
                    </a:lnTo>
                    <a:lnTo>
                      <a:pt x="112" y="354"/>
                    </a:lnTo>
                    <a:lnTo>
                      <a:pt x="116" y="320"/>
                    </a:lnTo>
                    <a:lnTo>
                      <a:pt x="118" y="292"/>
                    </a:lnTo>
                    <a:lnTo>
                      <a:pt x="120" y="266"/>
                    </a:lnTo>
                    <a:lnTo>
                      <a:pt x="122" y="246"/>
                    </a:lnTo>
                    <a:lnTo>
                      <a:pt x="124" y="228"/>
                    </a:lnTo>
                    <a:lnTo>
                      <a:pt x="124" y="218"/>
                    </a:lnTo>
                    <a:lnTo>
                      <a:pt x="124" y="210"/>
                    </a:lnTo>
                    <a:lnTo>
                      <a:pt x="124" y="208"/>
                    </a:lnTo>
                    <a:lnTo>
                      <a:pt x="124" y="204"/>
                    </a:lnTo>
                    <a:lnTo>
                      <a:pt x="122" y="200"/>
                    </a:lnTo>
                    <a:lnTo>
                      <a:pt x="118" y="196"/>
                    </a:lnTo>
                    <a:lnTo>
                      <a:pt x="112" y="192"/>
                    </a:lnTo>
                    <a:lnTo>
                      <a:pt x="108" y="188"/>
                    </a:lnTo>
                    <a:lnTo>
                      <a:pt x="104" y="184"/>
                    </a:lnTo>
                    <a:lnTo>
                      <a:pt x="96" y="178"/>
                    </a:lnTo>
                    <a:lnTo>
                      <a:pt x="84" y="166"/>
                    </a:lnTo>
                    <a:lnTo>
                      <a:pt x="68" y="156"/>
                    </a:lnTo>
                    <a:lnTo>
                      <a:pt x="68" y="150"/>
                    </a:lnTo>
                    <a:lnTo>
                      <a:pt x="80" y="144"/>
                    </a:lnTo>
                    <a:lnTo>
                      <a:pt x="90" y="142"/>
                    </a:lnTo>
                    <a:lnTo>
                      <a:pt x="98" y="138"/>
                    </a:lnTo>
                    <a:lnTo>
                      <a:pt x="106" y="138"/>
                    </a:lnTo>
                    <a:lnTo>
                      <a:pt x="100" y="134"/>
                    </a:lnTo>
                    <a:lnTo>
                      <a:pt x="114" y="128"/>
                    </a:lnTo>
                    <a:lnTo>
                      <a:pt x="124" y="128"/>
                    </a:lnTo>
                    <a:lnTo>
                      <a:pt x="120" y="118"/>
                    </a:lnTo>
                    <a:lnTo>
                      <a:pt x="112" y="110"/>
                    </a:lnTo>
                    <a:lnTo>
                      <a:pt x="104" y="100"/>
                    </a:lnTo>
                    <a:lnTo>
                      <a:pt x="96" y="92"/>
                    </a:lnTo>
                    <a:lnTo>
                      <a:pt x="74" y="72"/>
                    </a:lnTo>
                    <a:lnTo>
                      <a:pt x="48" y="50"/>
                    </a:lnTo>
                    <a:lnTo>
                      <a:pt x="32" y="34"/>
                    </a:lnTo>
                    <a:lnTo>
                      <a:pt x="18" y="20"/>
                    </a:lnTo>
                    <a:lnTo>
                      <a:pt x="8" y="1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34"/>
                    </a:lnTo>
                    <a:lnTo>
                      <a:pt x="0" y="40"/>
                    </a:lnTo>
                    <a:lnTo>
                      <a:pt x="2" y="38"/>
                    </a:lnTo>
                    <a:lnTo>
                      <a:pt x="16" y="4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69"/>
              <p:cNvSpPr>
                <a:spLocks/>
              </p:cNvSpPr>
              <p:nvPr/>
            </p:nvSpPr>
            <p:spPr bwMode="auto">
              <a:xfrm>
                <a:off x="1183738" y="2647922"/>
                <a:ext cx="252616" cy="702821"/>
              </a:xfrm>
              <a:custGeom>
                <a:avLst/>
                <a:gdLst>
                  <a:gd name="T0" fmla="*/ 158750 w 162"/>
                  <a:gd name="T1" fmla="*/ 514350 h 438"/>
                  <a:gd name="T2" fmla="*/ 155575 w 162"/>
                  <a:gd name="T3" fmla="*/ 539750 h 438"/>
                  <a:gd name="T4" fmla="*/ 152400 w 162"/>
                  <a:gd name="T5" fmla="*/ 555625 h 438"/>
                  <a:gd name="T6" fmla="*/ 139700 w 162"/>
                  <a:gd name="T7" fmla="*/ 581025 h 438"/>
                  <a:gd name="T8" fmla="*/ 152400 w 162"/>
                  <a:gd name="T9" fmla="*/ 555625 h 438"/>
                  <a:gd name="T10" fmla="*/ 155575 w 162"/>
                  <a:gd name="T11" fmla="*/ 539750 h 438"/>
                  <a:gd name="T12" fmla="*/ 158750 w 162"/>
                  <a:gd name="T13" fmla="*/ 514350 h 438"/>
                  <a:gd name="T14" fmla="*/ 158750 w 162"/>
                  <a:gd name="T15" fmla="*/ 473075 h 438"/>
                  <a:gd name="T16" fmla="*/ 95250 w 162"/>
                  <a:gd name="T17" fmla="*/ 327025 h 438"/>
                  <a:gd name="T18" fmla="*/ 92075 w 162"/>
                  <a:gd name="T19" fmla="*/ 320675 h 438"/>
                  <a:gd name="T20" fmla="*/ 34925 w 162"/>
                  <a:gd name="T21" fmla="*/ 152400 h 438"/>
                  <a:gd name="T22" fmla="*/ 15875 w 162"/>
                  <a:gd name="T23" fmla="*/ 73025 h 438"/>
                  <a:gd name="T24" fmla="*/ 0 w 162"/>
                  <a:gd name="T25" fmla="*/ 0 h 438"/>
                  <a:gd name="T26" fmla="*/ 9525 w 162"/>
                  <a:gd name="T27" fmla="*/ 85725 h 438"/>
                  <a:gd name="T28" fmla="*/ 15875 w 162"/>
                  <a:gd name="T29" fmla="*/ 171450 h 438"/>
                  <a:gd name="T30" fmla="*/ 31750 w 162"/>
                  <a:gd name="T31" fmla="*/ 273050 h 438"/>
                  <a:gd name="T32" fmla="*/ 41275 w 162"/>
                  <a:gd name="T33" fmla="*/ 320675 h 438"/>
                  <a:gd name="T34" fmla="*/ 53975 w 162"/>
                  <a:gd name="T35" fmla="*/ 374650 h 438"/>
                  <a:gd name="T36" fmla="*/ 57150 w 162"/>
                  <a:gd name="T37" fmla="*/ 381000 h 438"/>
                  <a:gd name="T38" fmla="*/ 60325 w 162"/>
                  <a:gd name="T39" fmla="*/ 409575 h 438"/>
                  <a:gd name="T40" fmla="*/ 73025 w 162"/>
                  <a:gd name="T41" fmla="*/ 460375 h 438"/>
                  <a:gd name="T42" fmla="*/ 88900 w 162"/>
                  <a:gd name="T43" fmla="*/ 511175 h 438"/>
                  <a:gd name="T44" fmla="*/ 104775 w 162"/>
                  <a:gd name="T45" fmla="*/ 549275 h 438"/>
                  <a:gd name="T46" fmla="*/ 114300 w 162"/>
                  <a:gd name="T47" fmla="*/ 577850 h 438"/>
                  <a:gd name="T48" fmla="*/ 127000 w 162"/>
                  <a:gd name="T49" fmla="*/ 600075 h 438"/>
                  <a:gd name="T50" fmla="*/ 136525 w 162"/>
                  <a:gd name="T51" fmla="*/ 615950 h 438"/>
                  <a:gd name="T52" fmla="*/ 76200 w 162"/>
                  <a:gd name="T53" fmla="*/ 574675 h 438"/>
                  <a:gd name="T54" fmla="*/ 76200 w 162"/>
                  <a:gd name="T55" fmla="*/ 577850 h 438"/>
                  <a:gd name="T56" fmla="*/ 79375 w 162"/>
                  <a:gd name="T57" fmla="*/ 609600 h 438"/>
                  <a:gd name="T58" fmla="*/ 73025 w 162"/>
                  <a:gd name="T59" fmla="*/ 641350 h 438"/>
                  <a:gd name="T60" fmla="*/ 60325 w 162"/>
                  <a:gd name="T61" fmla="*/ 695325 h 438"/>
                  <a:gd name="T62" fmla="*/ 107950 w 162"/>
                  <a:gd name="T63" fmla="*/ 688975 h 438"/>
                  <a:gd name="T64" fmla="*/ 206375 w 162"/>
                  <a:gd name="T65" fmla="*/ 676275 h 438"/>
                  <a:gd name="T66" fmla="*/ 225425 w 162"/>
                  <a:gd name="T67" fmla="*/ 669925 h 438"/>
                  <a:gd name="T68" fmla="*/ 254000 w 162"/>
                  <a:gd name="T69" fmla="*/ 666750 h 438"/>
                  <a:gd name="T70" fmla="*/ 222250 w 162"/>
                  <a:gd name="T71" fmla="*/ 596900 h 438"/>
                  <a:gd name="T72" fmla="*/ 187325 w 162"/>
                  <a:gd name="T73" fmla="*/ 527050 h 438"/>
                  <a:gd name="T74" fmla="*/ 158750 w 162"/>
                  <a:gd name="T75" fmla="*/ 495300 h 43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62"/>
                  <a:gd name="T115" fmla="*/ 0 h 438"/>
                  <a:gd name="T116" fmla="*/ 162 w 162"/>
                  <a:gd name="T117" fmla="*/ 438 h 43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62" h="438">
                    <a:moveTo>
                      <a:pt x="100" y="312"/>
                    </a:moveTo>
                    <a:lnTo>
                      <a:pt x="100" y="324"/>
                    </a:lnTo>
                    <a:lnTo>
                      <a:pt x="100" y="332"/>
                    </a:lnTo>
                    <a:lnTo>
                      <a:pt x="98" y="340"/>
                    </a:lnTo>
                    <a:lnTo>
                      <a:pt x="98" y="344"/>
                    </a:lnTo>
                    <a:lnTo>
                      <a:pt x="96" y="350"/>
                    </a:lnTo>
                    <a:lnTo>
                      <a:pt x="94" y="356"/>
                    </a:lnTo>
                    <a:lnTo>
                      <a:pt x="88" y="366"/>
                    </a:lnTo>
                    <a:lnTo>
                      <a:pt x="94" y="356"/>
                    </a:lnTo>
                    <a:lnTo>
                      <a:pt x="96" y="350"/>
                    </a:lnTo>
                    <a:lnTo>
                      <a:pt x="98" y="344"/>
                    </a:lnTo>
                    <a:lnTo>
                      <a:pt x="98" y="340"/>
                    </a:lnTo>
                    <a:lnTo>
                      <a:pt x="100" y="332"/>
                    </a:lnTo>
                    <a:lnTo>
                      <a:pt x="100" y="324"/>
                    </a:lnTo>
                    <a:lnTo>
                      <a:pt x="100" y="312"/>
                    </a:lnTo>
                    <a:lnTo>
                      <a:pt x="100" y="298"/>
                    </a:lnTo>
                    <a:lnTo>
                      <a:pt x="72" y="234"/>
                    </a:lnTo>
                    <a:lnTo>
                      <a:pt x="60" y="206"/>
                    </a:lnTo>
                    <a:lnTo>
                      <a:pt x="58" y="202"/>
                    </a:lnTo>
                    <a:lnTo>
                      <a:pt x="40" y="146"/>
                    </a:lnTo>
                    <a:lnTo>
                      <a:pt x="22" y="96"/>
                    </a:lnTo>
                    <a:lnTo>
                      <a:pt x="16" y="70"/>
                    </a:lnTo>
                    <a:lnTo>
                      <a:pt x="10" y="46"/>
                    </a:lnTo>
                    <a:lnTo>
                      <a:pt x="0" y="0"/>
                    </a:lnTo>
                    <a:lnTo>
                      <a:pt x="4" y="36"/>
                    </a:lnTo>
                    <a:lnTo>
                      <a:pt x="6" y="54"/>
                    </a:lnTo>
                    <a:lnTo>
                      <a:pt x="6" y="74"/>
                    </a:lnTo>
                    <a:lnTo>
                      <a:pt x="10" y="108"/>
                    </a:lnTo>
                    <a:lnTo>
                      <a:pt x="14" y="140"/>
                    </a:lnTo>
                    <a:lnTo>
                      <a:pt x="20" y="172"/>
                    </a:lnTo>
                    <a:lnTo>
                      <a:pt x="24" y="186"/>
                    </a:lnTo>
                    <a:lnTo>
                      <a:pt x="26" y="202"/>
                    </a:lnTo>
                    <a:lnTo>
                      <a:pt x="32" y="230"/>
                    </a:lnTo>
                    <a:lnTo>
                      <a:pt x="34" y="236"/>
                    </a:lnTo>
                    <a:lnTo>
                      <a:pt x="36" y="238"/>
                    </a:lnTo>
                    <a:lnTo>
                      <a:pt x="36" y="240"/>
                    </a:lnTo>
                    <a:lnTo>
                      <a:pt x="36" y="244"/>
                    </a:lnTo>
                    <a:lnTo>
                      <a:pt x="38" y="258"/>
                    </a:lnTo>
                    <a:lnTo>
                      <a:pt x="44" y="286"/>
                    </a:lnTo>
                    <a:lnTo>
                      <a:pt x="46" y="290"/>
                    </a:lnTo>
                    <a:lnTo>
                      <a:pt x="52" y="306"/>
                    </a:lnTo>
                    <a:lnTo>
                      <a:pt x="56" y="322"/>
                    </a:lnTo>
                    <a:lnTo>
                      <a:pt x="62" y="334"/>
                    </a:lnTo>
                    <a:lnTo>
                      <a:pt x="66" y="346"/>
                    </a:lnTo>
                    <a:lnTo>
                      <a:pt x="70" y="356"/>
                    </a:lnTo>
                    <a:lnTo>
                      <a:pt x="72" y="364"/>
                    </a:lnTo>
                    <a:lnTo>
                      <a:pt x="76" y="372"/>
                    </a:lnTo>
                    <a:lnTo>
                      <a:pt x="80" y="378"/>
                    </a:lnTo>
                    <a:lnTo>
                      <a:pt x="84" y="384"/>
                    </a:lnTo>
                    <a:lnTo>
                      <a:pt x="86" y="388"/>
                    </a:lnTo>
                    <a:lnTo>
                      <a:pt x="66" y="374"/>
                    </a:lnTo>
                    <a:lnTo>
                      <a:pt x="48" y="362"/>
                    </a:lnTo>
                    <a:lnTo>
                      <a:pt x="48" y="364"/>
                    </a:lnTo>
                    <a:lnTo>
                      <a:pt x="50" y="380"/>
                    </a:lnTo>
                    <a:lnTo>
                      <a:pt x="50" y="384"/>
                    </a:lnTo>
                    <a:lnTo>
                      <a:pt x="50" y="392"/>
                    </a:lnTo>
                    <a:lnTo>
                      <a:pt x="46" y="404"/>
                    </a:lnTo>
                    <a:lnTo>
                      <a:pt x="44" y="418"/>
                    </a:lnTo>
                    <a:lnTo>
                      <a:pt x="38" y="438"/>
                    </a:lnTo>
                    <a:lnTo>
                      <a:pt x="54" y="436"/>
                    </a:lnTo>
                    <a:lnTo>
                      <a:pt x="68" y="434"/>
                    </a:lnTo>
                    <a:lnTo>
                      <a:pt x="98" y="430"/>
                    </a:lnTo>
                    <a:lnTo>
                      <a:pt x="130" y="426"/>
                    </a:lnTo>
                    <a:lnTo>
                      <a:pt x="138" y="422"/>
                    </a:lnTo>
                    <a:lnTo>
                      <a:pt x="142" y="422"/>
                    </a:lnTo>
                    <a:lnTo>
                      <a:pt x="144" y="422"/>
                    </a:lnTo>
                    <a:lnTo>
                      <a:pt x="160" y="420"/>
                    </a:lnTo>
                    <a:lnTo>
                      <a:pt x="162" y="418"/>
                    </a:lnTo>
                    <a:lnTo>
                      <a:pt x="140" y="376"/>
                    </a:lnTo>
                    <a:lnTo>
                      <a:pt x="118" y="334"/>
                    </a:lnTo>
                    <a:lnTo>
                      <a:pt x="118" y="332"/>
                    </a:lnTo>
                    <a:lnTo>
                      <a:pt x="100" y="298"/>
                    </a:lnTo>
                    <a:lnTo>
                      <a:pt x="100" y="312"/>
                    </a:lnTo>
                    <a:close/>
                  </a:path>
                </a:pathLst>
              </a:custGeom>
              <a:solidFill>
                <a:srgbClr val="CD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70"/>
              <p:cNvSpPr>
                <a:spLocks/>
              </p:cNvSpPr>
              <p:nvPr/>
            </p:nvSpPr>
            <p:spPr bwMode="auto">
              <a:xfrm>
                <a:off x="689486" y="2388989"/>
                <a:ext cx="237974" cy="904586"/>
              </a:xfrm>
              <a:custGeom>
                <a:avLst/>
                <a:gdLst>
                  <a:gd name="T0" fmla="*/ 184150 w 148"/>
                  <a:gd name="T1" fmla="*/ 438150 h 558"/>
                  <a:gd name="T2" fmla="*/ 161925 w 148"/>
                  <a:gd name="T3" fmla="*/ 190500 h 558"/>
                  <a:gd name="T4" fmla="*/ 231775 w 148"/>
                  <a:gd name="T5" fmla="*/ 50800 h 558"/>
                  <a:gd name="T6" fmla="*/ 234950 w 148"/>
                  <a:gd name="T7" fmla="*/ 31750 h 558"/>
                  <a:gd name="T8" fmla="*/ 219075 w 148"/>
                  <a:gd name="T9" fmla="*/ 0 h 558"/>
                  <a:gd name="T10" fmla="*/ 209550 w 148"/>
                  <a:gd name="T11" fmla="*/ 6350 h 558"/>
                  <a:gd name="T12" fmla="*/ 206375 w 148"/>
                  <a:gd name="T13" fmla="*/ 15875 h 558"/>
                  <a:gd name="T14" fmla="*/ 104775 w 148"/>
                  <a:gd name="T15" fmla="*/ 285750 h 558"/>
                  <a:gd name="T16" fmla="*/ 79375 w 148"/>
                  <a:gd name="T17" fmla="*/ 520700 h 558"/>
                  <a:gd name="T18" fmla="*/ 0 w 148"/>
                  <a:gd name="T19" fmla="*/ 885825 h 558"/>
                  <a:gd name="T20" fmla="*/ 117475 w 148"/>
                  <a:gd name="T21" fmla="*/ 606425 h 558"/>
                  <a:gd name="T22" fmla="*/ 184150 w 148"/>
                  <a:gd name="T23" fmla="*/ 438150 h 5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558"/>
                  <a:gd name="T38" fmla="*/ 148 w 148"/>
                  <a:gd name="T39" fmla="*/ 558 h 5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558">
                    <a:moveTo>
                      <a:pt x="116" y="276"/>
                    </a:moveTo>
                    <a:lnTo>
                      <a:pt x="102" y="120"/>
                    </a:lnTo>
                    <a:lnTo>
                      <a:pt x="146" y="32"/>
                    </a:lnTo>
                    <a:lnTo>
                      <a:pt x="148" y="20"/>
                    </a:lnTo>
                    <a:lnTo>
                      <a:pt x="138" y="0"/>
                    </a:lnTo>
                    <a:lnTo>
                      <a:pt x="132" y="4"/>
                    </a:lnTo>
                    <a:lnTo>
                      <a:pt x="130" y="10"/>
                    </a:lnTo>
                    <a:lnTo>
                      <a:pt x="66" y="180"/>
                    </a:lnTo>
                    <a:lnTo>
                      <a:pt x="50" y="328"/>
                    </a:lnTo>
                    <a:lnTo>
                      <a:pt x="0" y="558"/>
                    </a:lnTo>
                    <a:lnTo>
                      <a:pt x="74" y="382"/>
                    </a:lnTo>
                    <a:lnTo>
                      <a:pt x="116" y="276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71"/>
              <p:cNvSpPr>
                <a:spLocks/>
              </p:cNvSpPr>
              <p:nvPr/>
            </p:nvSpPr>
            <p:spPr bwMode="auto">
              <a:xfrm>
                <a:off x="1040953" y="3125436"/>
                <a:ext cx="62240" cy="225307"/>
              </a:xfrm>
              <a:custGeom>
                <a:avLst/>
                <a:gdLst>
                  <a:gd name="T0" fmla="*/ 50800 w 38"/>
                  <a:gd name="T1" fmla="*/ 161925 h 140"/>
                  <a:gd name="T2" fmla="*/ 31750 w 38"/>
                  <a:gd name="T3" fmla="*/ 92075 h 140"/>
                  <a:gd name="T4" fmla="*/ 28575 w 38"/>
                  <a:gd name="T5" fmla="*/ 73025 h 140"/>
                  <a:gd name="T6" fmla="*/ 25400 w 38"/>
                  <a:gd name="T7" fmla="*/ 50800 h 140"/>
                  <a:gd name="T8" fmla="*/ 22225 w 38"/>
                  <a:gd name="T9" fmla="*/ 28575 h 140"/>
                  <a:gd name="T10" fmla="*/ 19050 w 38"/>
                  <a:gd name="T11" fmla="*/ 0 h 140"/>
                  <a:gd name="T12" fmla="*/ 12700 w 38"/>
                  <a:gd name="T13" fmla="*/ 0 h 140"/>
                  <a:gd name="T14" fmla="*/ 12700 w 38"/>
                  <a:gd name="T15" fmla="*/ 15875 h 140"/>
                  <a:gd name="T16" fmla="*/ 12700 w 38"/>
                  <a:gd name="T17" fmla="*/ 34925 h 140"/>
                  <a:gd name="T18" fmla="*/ 12700 w 38"/>
                  <a:gd name="T19" fmla="*/ 53975 h 140"/>
                  <a:gd name="T20" fmla="*/ 9525 w 38"/>
                  <a:gd name="T21" fmla="*/ 79375 h 140"/>
                  <a:gd name="T22" fmla="*/ 9525 w 38"/>
                  <a:gd name="T23" fmla="*/ 104775 h 140"/>
                  <a:gd name="T24" fmla="*/ 6350 w 38"/>
                  <a:gd name="T25" fmla="*/ 136525 h 140"/>
                  <a:gd name="T26" fmla="*/ 6350 w 38"/>
                  <a:gd name="T27" fmla="*/ 168275 h 140"/>
                  <a:gd name="T28" fmla="*/ 3175 w 38"/>
                  <a:gd name="T29" fmla="*/ 206375 h 140"/>
                  <a:gd name="T30" fmla="*/ 0 w 38"/>
                  <a:gd name="T31" fmla="*/ 215900 h 140"/>
                  <a:gd name="T32" fmla="*/ 60325 w 38"/>
                  <a:gd name="T33" fmla="*/ 222250 h 140"/>
                  <a:gd name="T34" fmla="*/ 57150 w 38"/>
                  <a:gd name="T35" fmla="*/ 190500 h 140"/>
                  <a:gd name="T36" fmla="*/ 50800 w 38"/>
                  <a:gd name="T37" fmla="*/ 161925 h 14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8"/>
                  <a:gd name="T58" fmla="*/ 0 h 140"/>
                  <a:gd name="T59" fmla="*/ 38 w 38"/>
                  <a:gd name="T60" fmla="*/ 140 h 14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8" h="140">
                    <a:moveTo>
                      <a:pt x="32" y="102"/>
                    </a:moveTo>
                    <a:lnTo>
                      <a:pt x="20" y="58"/>
                    </a:lnTo>
                    <a:lnTo>
                      <a:pt x="18" y="46"/>
                    </a:lnTo>
                    <a:lnTo>
                      <a:pt x="16" y="32"/>
                    </a:lnTo>
                    <a:lnTo>
                      <a:pt x="14" y="18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10"/>
                    </a:lnTo>
                    <a:lnTo>
                      <a:pt x="8" y="22"/>
                    </a:lnTo>
                    <a:lnTo>
                      <a:pt x="8" y="34"/>
                    </a:lnTo>
                    <a:lnTo>
                      <a:pt x="6" y="50"/>
                    </a:lnTo>
                    <a:lnTo>
                      <a:pt x="6" y="66"/>
                    </a:lnTo>
                    <a:lnTo>
                      <a:pt x="4" y="86"/>
                    </a:lnTo>
                    <a:lnTo>
                      <a:pt x="4" y="106"/>
                    </a:lnTo>
                    <a:lnTo>
                      <a:pt x="2" y="130"/>
                    </a:lnTo>
                    <a:lnTo>
                      <a:pt x="0" y="136"/>
                    </a:lnTo>
                    <a:lnTo>
                      <a:pt x="38" y="140"/>
                    </a:lnTo>
                    <a:lnTo>
                      <a:pt x="36" y="120"/>
                    </a:lnTo>
                    <a:lnTo>
                      <a:pt x="32" y="102"/>
                    </a:lnTo>
                    <a:close/>
                  </a:path>
                </a:pathLst>
              </a:custGeom>
              <a:solidFill>
                <a:srgbClr val="CD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72"/>
              <p:cNvSpPr>
                <a:spLocks/>
              </p:cNvSpPr>
              <p:nvPr/>
            </p:nvSpPr>
            <p:spPr bwMode="auto">
              <a:xfrm>
                <a:off x="645553" y="3011101"/>
                <a:ext cx="219667" cy="850784"/>
              </a:xfrm>
              <a:custGeom>
                <a:avLst/>
                <a:gdLst>
                  <a:gd name="T0" fmla="*/ 209550 w 140"/>
                  <a:gd name="T1" fmla="*/ 358775 h 532"/>
                  <a:gd name="T2" fmla="*/ 222250 w 140"/>
                  <a:gd name="T3" fmla="*/ 282575 h 532"/>
                  <a:gd name="T4" fmla="*/ 174625 w 140"/>
                  <a:gd name="T5" fmla="*/ 260350 h 532"/>
                  <a:gd name="T6" fmla="*/ 171450 w 140"/>
                  <a:gd name="T7" fmla="*/ 257175 h 532"/>
                  <a:gd name="T8" fmla="*/ 165100 w 140"/>
                  <a:gd name="T9" fmla="*/ 0 h 532"/>
                  <a:gd name="T10" fmla="*/ 47625 w 140"/>
                  <a:gd name="T11" fmla="*/ 279400 h 532"/>
                  <a:gd name="T12" fmla="*/ 22225 w 140"/>
                  <a:gd name="T13" fmla="*/ 358775 h 532"/>
                  <a:gd name="T14" fmla="*/ 22225 w 140"/>
                  <a:gd name="T15" fmla="*/ 361950 h 532"/>
                  <a:gd name="T16" fmla="*/ 15875 w 140"/>
                  <a:gd name="T17" fmla="*/ 406400 h 532"/>
                  <a:gd name="T18" fmla="*/ 6350 w 140"/>
                  <a:gd name="T19" fmla="*/ 511175 h 532"/>
                  <a:gd name="T20" fmla="*/ 0 w 140"/>
                  <a:gd name="T21" fmla="*/ 577850 h 532"/>
                  <a:gd name="T22" fmla="*/ 3175 w 140"/>
                  <a:gd name="T23" fmla="*/ 577850 h 532"/>
                  <a:gd name="T24" fmla="*/ 6350 w 140"/>
                  <a:gd name="T25" fmla="*/ 844550 h 532"/>
                  <a:gd name="T26" fmla="*/ 123825 w 140"/>
                  <a:gd name="T27" fmla="*/ 339725 h 532"/>
                  <a:gd name="T28" fmla="*/ 209550 w 140"/>
                  <a:gd name="T29" fmla="*/ 358775 h 53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0"/>
                  <a:gd name="T46" fmla="*/ 0 h 532"/>
                  <a:gd name="T47" fmla="*/ 140 w 140"/>
                  <a:gd name="T48" fmla="*/ 532 h 53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0" h="532">
                    <a:moveTo>
                      <a:pt x="132" y="226"/>
                    </a:moveTo>
                    <a:lnTo>
                      <a:pt x="140" y="178"/>
                    </a:lnTo>
                    <a:lnTo>
                      <a:pt x="110" y="164"/>
                    </a:lnTo>
                    <a:lnTo>
                      <a:pt x="108" y="162"/>
                    </a:lnTo>
                    <a:lnTo>
                      <a:pt x="104" y="0"/>
                    </a:lnTo>
                    <a:lnTo>
                      <a:pt x="30" y="176"/>
                    </a:lnTo>
                    <a:lnTo>
                      <a:pt x="14" y="226"/>
                    </a:lnTo>
                    <a:lnTo>
                      <a:pt x="14" y="228"/>
                    </a:lnTo>
                    <a:lnTo>
                      <a:pt x="10" y="256"/>
                    </a:lnTo>
                    <a:lnTo>
                      <a:pt x="4" y="322"/>
                    </a:lnTo>
                    <a:lnTo>
                      <a:pt x="0" y="364"/>
                    </a:lnTo>
                    <a:lnTo>
                      <a:pt x="2" y="364"/>
                    </a:lnTo>
                    <a:lnTo>
                      <a:pt x="4" y="532"/>
                    </a:lnTo>
                    <a:lnTo>
                      <a:pt x="78" y="214"/>
                    </a:lnTo>
                    <a:lnTo>
                      <a:pt x="132" y="22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73"/>
              <p:cNvSpPr>
                <a:spLocks/>
              </p:cNvSpPr>
              <p:nvPr/>
            </p:nvSpPr>
            <p:spPr bwMode="auto">
              <a:xfrm>
                <a:off x="601620" y="3293575"/>
                <a:ext cx="538185" cy="1607407"/>
              </a:xfrm>
              <a:custGeom>
                <a:avLst/>
                <a:gdLst>
                  <a:gd name="T0" fmla="*/ 79375 w 336"/>
                  <a:gd name="T1" fmla="*/ 1562100 h 1014"/>
                  <a:gd name="T2" fmla="*/ 127000 w 336"/>
                  <a:gd name="T3" fmla="*/ 1463675 h 1014"/>
                  <a:gd name="T4" fmla="*/ 136525 w 336"/>
                  <a:gd name="T5" fmla="*/ 1143000 h 1014"/>
                  <a:gd name="T6" fmla="*/ 120650 w 336"/>
                  <a:gd name="T7" fmla="*/ 1092200 h 1014"/>
                  <a:gd name="T8" fmla="*/ 158750 w 336"/>
                  <a:gd name="T9" fmla="*/ 1012825 h 1014"/>
                  <a:gd name="T10" fmla="*/ 215900 w 336"/>
                  <a:gd name="T11" fmla="*/ 555625 h 1014"/>
                  <a:gd name="T12" fmla="*/ 279400 w 336"/>
                  <a:gd name="T13" fmla="*/ 530225 h 1014"/>
                  <a:gd name="T14" fmla="*/ 206375 w 336"/>
                  <a:gd name="T15" fmla="*/ 447675 h 1014"/>
                  <a:gd name="T16" fmla="*/ 314325 w 336"/>
                  <a:gd name="T17" fmla="*/ 447675 h 1014"/>
                  <a:gd name="T18" fmla="*/ 238125 w 336"/>
                  <a:gd name="T19" fmla="*/ 346075 h 1014"/>
                  <a:gd name="T20" fmla="*/ 304800 w 336"/>
                  <a:gd name="T21" fmla="*/ 95250 h 1014"/>
                  <a:gd name="T22" fmla="*/ 403225 w 336"/>
                  <a:gd name="T23" fmla="*/ 311150 h 1014"/>
                  <a:gd name="T24" fmla="*/ 403225 w 336"/>
                  <a:gd name="T25" fmla="*/ 142875 h 1014"/>
                  <a:gd name="T26" fmla="*/ 390525 w 336"/>
                  <a:gd name="T27" fmla="*/ 136525 h 1014"/>
                  <a:gd name="T28" fmla="*/ 374650 w 336"/>
                  <a:gd name="T29" fmla="*/ 133350 h 1014"/>
                  <a:gd name="T30" fmla="*/ 377825 w 336"/>
                  <a:gd name="T31" fmla="*/ 53975 h 1014"/>
                  <a:gd name="T32" fmla="*/ 396875 w 336"/>
                  <a:gd name="T33" fmla="*/ 57150 h 1014"/>
                  <a:gd name="T34" fmla="*/ 400050 w 336"/>
                  <a:gd name="T35" fmla="*/ 57150 h 1014"/>
                  <a:gd name="T36" fmla="*/ 403225 w 336"/>
                  <a:gd name="T37" fmla="*/ 60325 h 1014"/>
                  <a:gd name="T38" fmla="*/ 409575 w 336"/>
                  <a:gd name="T39" fmla="*/ 63500 h 1014"/>
                  <a:gd name="T40" fmla="*/ 419100 w 336"/>
                  <a:gd name="T41" fmla="*/ 63500 h 1014"/>
                  <a:gd name="T42" fmla="*/ 425450 w 336"/>
                  <a:gd name="T43" fmla="*/ 63500 h 1014"/>
                  <a:gd name="T44" fmla="*/ 428625 w 336"/>
                  <a:gd name="T45" fmla="*/ 63500 h 1014"/>
                  <a:gd name="T46" fmla="*/ 447675 w 336"/>
                  <a:gd name="T47" fmla="*/ 66675 h 1014"/>
                  <a:gd name="T48" fmla="*/ 466725 w 336"/>
                  <a:gd name="T49" fmla="*/ 66675 h 1014"/>
                  <a:gd name="T50" fmla="*/ 488950 w 336"/>
                  <a:gd name="T51" fmla="*/ 69850 h 1014"/>
                  <a:gd name="T52" fmla="*/ 533400 w 336"/>
                  <a:gd name="T53" fmla="*/ 69850 h 1014"/>
                  <a:gd name="T54" fmla="*/ 533400 w 336"/>
                  <a:gd name="T55" fmla="*/ 53975 h 1014"/>
                  <a:gd name="T56" fmla="*/ 501650 w 336"/>
                  <a:gd name="T57" fmla="*/ 53975 h 1014"/>
                  <a:gd name="T58" fmla="*/ 441325 w 336"/>
                  <a:gd name="T59" fmla="*/ 47625 h 1014"/>
                  <a:gd name="T60" fmla="*/ 431800 w 336"/>
                  <a:gd name="T61" fmla="*/ 44450 h 1014"/>
                  <a:gd name="T62" fmla="*/ 422275 w 336"/>
                  <a:gd name="T63" fmla="*/ 44450 h 1014"/>
                  <a:gd name="T64" fmla="*/ 403225 w 336"/>
                  <a:gd name="T65" fmla="*/ 41275 h 1014"/>
                  <a:gd name="T66" fmla="*/ 361950 w 336"/>
                  <a:gd name="T67" fmla="*/ 31750 h 1014"/>
                  <a:gd name="T68" fmla="*/ 323850 w 336"/>
                  <a:gd name="T69" fmla="*/ 22225 h 1014"/>
                  <a:gd name="T70" fmla="*/ 307975 w 336"/>
                  <a:gd name="T71" fmla="*/ 15875 h 1014"/>
                  <a:gd name="T72" fmla="*/ 285750 w 336"/>
                  <a:gd name="T73" fmla="*/ 9525 h 1014"/>
                  <a:gd name="T74" fmla="*/ 260350 w 336"/>
                  <a:gd name="T75" fmla="*/ 0 h 1014"/>
                  <a:gd name="T76" fmla="*/ 247650 w 336"/>
                  <a:gd name="T77" fmla="*/ 76200 h 1014"/>
                  <a:gd name="T78" fmla="*/ 161925 w 336"/>
                  <a:gd name="T79" fmla="*/ 57150 h 1014"/>
                  <a:gd name="T80" fmla="*/ 44450 w 336"/>
                  <a:gd name="T81" fmla="*/ 561975 h 1014"/>
                  <a:gd name="T82" fmla="*/ 47625 w 336"/>
                  <a:gd name="T83" fmla="*/ 736600 h 1014"/>
                  <a:gd name="T84" fmla="*/ 0 w 336"/>
                  <a:gd name="T85" fmla="*/ 1466850 h 1014"/>
                  <a:gd name="T86" fmla="*/ 12700 w 336"/>
                  <a:gd name="T87" fmla="*/ 1549400 h 1014"/>
                  <a:gd name="T88" fmla="*/ 3175 w 336"/>
                  <a:gd name="T89" fmla="*/ 1577975 h 1014"/>
                  <a:gd name="T90" fmla="*/ 117475 w 336"/>
                  <a:gd name="T91" fmla="*/ 1609725 h 1014"/>
                  <a:gd name="T92" fmla="*/ 79375 w 336"/>
                  <a:gd name="T93" fmla="*/ 1562100 h 101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36"/>
                  <a:gd name="T142" fmla="*/ 0 h 1014"/>
                  <a:gd name="T143" fmla="*/ 336 w 336"/>
                  <a:gd name="T144" fmla="*/ 1014 h 101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36" h="1014">
                    <a:moveTo>
                      <a:pt x="50" y="984"/>
                    </a:moveTo>
                    <a:lnTo>
                      <a:pt x="80" y="922"/>
                    </a:lnTo>
                    <a:lnTo>
                      <a:pt x="86" y="720"/>
                    </a:lnTo>
                    <a:lnTo>
                      <a:pt x="76" y="688"/>
                    </a:lnTo>
                    <a:lnTo>
                      <a:pt x="100" y="638"/>
                    </a:lnTo>
                    <a:lnTo>
                      <a:pt x="136" y="350"/>
                    </a:lnTo>
                    <a:lnTo>
                      <a:pt x="176" y="334"/>
                    </a:lnTo>
                    <a:lnTo>
                      <a:pt x="130" y="282"/>
                    </a:lnTo>
                    <a:lnTo>
                      <a:pt x="198" y="282"/>
                    </a:lnTo>
                    <a:lnTo>
                      <a:pt x="150" y="218"/>
                    </a:lnTo>
                    <a:lnTo>
                      <a:pt x="192" y="60"/>
                    </a:lnTo>
                    <a:lnTo>
                      <a:pt x="254" y="196"/>
                    </a:lnTo>
                    <a:lnTo>
                      <a:pt x="254" y="90"/>
                    </a:lnTo>
                    <a:lnTo>
                      <a:pt x="246" y="86"/>
                    </a:lnTo>
                    <a:lnTo>
                      <a:pt x="236" y="84"/>
                    </a:lnTo>
                    <a:lnTo>
                      <a:pt x="238" y="34"/>
                    </a:lnTo>
                    <a:lnTo>
                      <a:pt x="250" y="36"/>
                    </a:lnTo>
                    <a:lnTo>
                      <a:pt x="252" y="36"/>
                    </a:lnTo>
                    <a:lnTo>
                      <a:pt x="254" y="38"/>
                    </a:lnTo>
                    <a:lnTo>
                      <a:pt x="258" y="40"/>
                    </a:lnTo>
                    <a:lnTo>
                      <a:pt x="264" y="40"/>
                    </a:lnTo>
                    <a:lnTo>
                      <a:pt x="268" y="40"/>
                    </a:lnTo>
                    <a:lnTo>
                      <a:pt x="270" y="40"/>
                    </a:lnTo>
                    <a:lnTo>
                      <a:pt x="282" y="42"/>
                    </a:lnTo>
                    <a:lnTo>
                      <a:pt x="294" y="42"/>
                    </a:lnTo>
                    <a:lnTo>
                      <a:pt x="308" y="44"/>
                    </a:lnTo>
                    <a:lnTo>
                      <a:pt x="336" y="44"/>
                    </a:lnTo>
                    <a:lnTo>
                      <a:pt x="336" y="34"/>
                    </a:lnTo>
                    <a:lnTo>
                      <a:pt x="316" y="34"/>
                    </a:lnTo>
                    <a:lnTo>
                      <a:pt x="278" y="30"/>
                    </a:lnTo>
                    <a:lnTo>
                      <a:pt x="272" y="28"/>
                    </a:lnTo>
                    <a:lnTo>
                      <a:pt x="266" y="28"/>
                    </a:lnTo>
                    <a:lnTo>
                      <a:pt x="254" y="26"/>
                    </a:lnTo>
                    <a:lnTo>
                      <a:pt x="228" y="20"/>
                    </a:lnTo>
                    <a:lnTo>
                      <a:pt x="204" y="14"/>
                    </a:lnTo>
                    <a:lnTo>
                      <a:pt x="194" y="10"/>
                    </a:lnTo>
                    <a:lnTo>
                      <a:pt x="180" y="6"/>
                    </a:lnTo>
                    <a:lnTo>
                      <a:pt x="164" y="0"/>
                    </a:lnTo>
                    <a:lnTo>
                      <a:pt x="156" y="48"/>
                    </a:lnTo>
                    <a:lnTo>
                      <a:pt x="102" y="36"/>
                    </a:lnTo>
                    <a:lnTo>
                      <a:pt x="28" y="354"/>
                    </a:lnTo>
                    <a:lnTo>
                      <a:pt x="30" y="464"/>
                    </a:lnTo>
                    <a:lnTo>
                      <a:pt x="0" y="924"/>
                    </a:lnTo>
                    <a:lnTo>
                      <a:pt x="8" y="976"/>
                    </a:lnTo>
                    <a:lnTo>
                      <a:pt x="2" y="994"/>
                    </a:lnTo>
                    <a:lnTo>
                      <a:pt x="74" y="1014"/>
                    </a:lnTo>
                    <a:lnTo>
                      <a:pt x="50" y="984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74"/>
              <p:cNvSpPr>
                <a:spLocks/>
              </p:cNvSpPr>
              <p:nvPr/>
            </p:nvSpPr>
            <p:spPr bwMode="auto">
              <a:xfrm>
                <a:off x="1103194" y="3458352"/>
                <a:ext cx="845717" cy="1614133"/>
              </a:xfrm>
              <a:custGeom>
                <a:avLst/>
                <a:gdLst>
                  <a:gd name="T0" fmla="*/ 685800 w 530"/>
                  <a:gd name="T1" fmla="*/ 1482725 h 1018"/>
                  <a:gd name="T2" fmla="*/ 695325 w 530"/>
                  <a:gd name="T3" fmla="*/ 1393825 h 1018"/>
                  <a:gd name="T4" fmla="*/ 615950 w 530"/>
                  <a:gd name="T5" fmla="*/ 1403350 h 1018"/>
                  <a:gd name="T6" fmla="*/ 647700 w 530"/>
                  <a:gd name="T7" fmla="*/ 1314450 h 1018"/>
                  <a:gd name="T8" fmla="*/ 520700 w 530"/>
                  <a:gd name="T9" fmla="*/ 1060450 h 1018"/>
                  <a:gd name="T10" fmla="*/ 390525 w 530"/>
                  <a:gd name="T11" fmla="*/ 974725 h 1018"/>
                  <a:gd name="T12" fmla="*/ 400050 w 530"/>
                  <a:gd name="T13" fmla="*/ 885825 h 1018"/>
                  <a:gd name="T14" fmla="*/ 206375 w 530"/>
                  <a:gd name="T15" fmla="*/ 396875 h 1018"/>
                  <a:gd name="T16" fmla="*/ 149225 w 530"/>
                  <a:gd name="T17" fmla="*/ 358775 h 1018"/>
                  <a:gd name="T18" fmla="*/ 225425 w 530"/>
                  <a:gd name="T19" fmla="*/ 279400 h 1018"/>
                  <a:gd name="T20" fmla="*/ 85725 w 530"/>
                  <a:gd name="T21" fmla="*/ 263525 h 1018"/>
                  <a:gd name="T22" fmla="*/ 225425 w 530"/>
                  <a:gd name="T23" fmla="*/ 142875 h 1018"/>
                  <a:gd name="T24" fmla="*/ 41275 w 530"/>
                  <a:gd name="T25" fmla="*/ 190500 h 1018"/>
                  <a:gd name="T26" fmla="*/ 161925 w 530"/>
                  <a:gd name="T27" fmla="*/ 0 h 1018"/>
                  <a:gd name="T28" fmla="*/ 0 w 530"/>
                  <a:gd name="T29" fmla="*/ 130175 h 1018"/>
                  <a:gd name="T30" fmla="*/ 3175 w 530"/>
                  <a:gd name="T31" fmla="*/ 431800 h 1018"/>
                  <a:gd name="T32" fmla="*/ 254000 w 530"/>
                  <a:gd name="T33" fmla="*/ 1003300 h 1018"/>
                  <a:gd name="T34" fmla="*/ 609600 w 530"/>
                  <a:gd name="T35" fmla="*/ 1590675 h 1018"/>
                  <a:gd name="T36" fmla="*/ 654050 w 530"/>
                  <a:gd name="T37" fmla="*/ 1603375 h 1018"/>
                  <a:gd name="T38" fmla="*/ 692150 w 530"/>
                  <a:gd name="T39" fmla="*/ 1612900 h 1018"/>
                  <a:gd name="T40" fmla="*/ 733425 w 530"/>
                  <a:gd name="T41" fmla="*/ 1616075 h 1018"/>
                  <a:gd name="T42" fmla="*/ 768350 w 530"/>
                  <a:gd name="T43" fmla="*/ 1616075 h 1018"/>
                  <a:gd name="T44" fmla="*/ 771525 w 530"/>
                  <a:gd name="T45" fmla="*/ 1612900 h 1018"/>
                  <a:gd name="T46" fmla="*/ 841375 w 530"/>
                  <a:gd name="T47" fmla="*/ 1587500 h 1018"/>
                  <a:gd name="T48" fmla="*/ 685800 w 530"/>
                  <a:gd name="T49" fmla="*/ 1482725 h 101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30"/>
                  <a:gd name="T76" fmla="*/ 0 h 1018"/>
                  <a:gd name="T77" fmla="*/ 530 w 530"/>
                  <a:gd name="T78" fmla="*/ 1018 h 101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30" h="1018">
                    <a:moveTo>
                      <a:pt x="432" y="934"/>
                    </a:moveTo>
                    <a:lnTo>
                      <a:pt x="438" y="878"/>
                    </a:lnTo>
                    <a:lnTo>
                      <a:pt x="388" y="884"/>
                    </a:lnTo>
                    <a:lnTo>
                      <a:pt x="408" y="828"/>
                    </a:lnTo>
                    <a:lnTo>
                      <a:pt x="328" y="668"/>
                    </a:lnTo>
                    <a:lnTo>
                      <a:pt x="246" y="614"/>
                    </a:lnTo>
                    <a:lnTo>
                      <a:pt x="252" y="558"/>
                    </a:lnTo>
                    <a:lnTo>
                      <a:pt x="130" y="250"/>
                    </a:lnTo>
                    <a:lnTo>
                      <a:pt x="94" y="226"/>
                    </a:lnTo>
                    <a:lnTo>
                      <a:pt x="142" y="176"/>
                    </a:lnTo>
                    <a:lnTo>
                      <a:pt x="54" y="166"/>
                    </a:lnTo>
                    <a:lnTo>
                      <a:pt x="142" y="90"/>
                    </a:lnTo>
                    <a:lnTo>
                      <a:pt x="26" y="120"/>
                    </a:lnTo>
                    <a:lnTo>
                      <a:pt x="102" y="0"/>
                    </a:lnTo>
                    <a:lnTo>
                      <a:pt x="0" y="82"/>
                    </a:lnTo>
                    <a:lnTo>
                      <a:pt x="2" y="272"/>
                    </a:lnTo>
                    <a:lnTo>
                      <a:pt x="160" y="632"/>
                    </a:lnTo>
                    <a:lnTo>
                      <a:pt x="384" y="1002"/>
                    </a:lnTo>
                    <a:lnTo>
                      <a:pt x="412" y="1010"/>
                    </a:lnTo>
                    <a:lnTo>
                      <a:pt x="436" y="1016"/>
                    </a:lnTo>
                    <a:lnTo>
                      <a:pt x="462" y="1018"/>
                    </a:lnTo>
                    <a:lnTo>
                      <a:pt x="484" y="1018"/>
                    </a:lnTo>
                    <a:lnTo>
                      <a:pt x="486" y="1016"/>
                    </a:lnTo>
                    <a:lnTo>
                      <a:pt x="530" y="1000"/>
                    </a:lnTo>
                    <a:lnTo>
                      <a:pt x="432" y="934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75"/>
              <p:cNvSpPr>
                <a:spLocks/>
              </p:cNvSpPr>
              <p:nvPr/>
            </p:nvSpPr>
            <p:spPr bwMode="auto">
              <a:xfrm>
                <a:off x="506431" y="1639088"/>
                <a:ext cx="1625535" cy="3618348"/>
              </a:xfrm>
              <a:custGeom>
                <a:avLst/>
                <a:gdLst>
                  <a:gd name="T0" fmla="*/ 1558925 w 1024"/>
                  <a:gd name="T1" fmla="*/ 3314700 h 2268"/>
                  <a:gd name="T2" fmla="*/ 1558925 w 1024"/>
                  <a:gd name="T3" fmla="*/ 3282950 h 2268"/>
                  <a:gd name="T4" fmla="*/ 1543050 w 1024"/>
                  <a:gd name="T5" fmla="*/ 3241674 h 2268"/>
                  <a:gd name="T6" fmla="*/ 1104900 w 1024"/>
                  <a:gd name="T7" fmla="*/ 1943100 h 2268"/>
                  <a:gd name="T8" fmla="*/ 1466850 w 1024"/>
                  <a:gd name="T9" fmla="*/ 1733550 h 2268"/>
                  <a:gd name="T10" fmla="*/ 1155700 w 1024"/>
                  <a:gd name="T11" fmla="*/ 863600 h 2268"/>
                  <a:gd name="T12" fmla="*/ 1203325 w 1024"/>
                  <a:gd name="T13" fmla="*/ 860425 h 2268"/>
                  <a:gd name="T14" fmla="*/ 1346200 w 1024"/>
                  <a:gd name="T15" fmla="*/ 838200 h 2268"/>
                  <a:gd name="T16" fmla="*/ 1454150 w 1024"/>
                  <a:gd name="T17" fmla="*/ 784225 h 2268"/>
                  <a:gd name="T18" fmla="*/ 1314450 w 1024"/>
                  <a:gd name="T19" fmla="*/ 82550 h 2268"/>
                  <a:gd name="T20" fmla="*/ 1289050 w 1024"/>
                  <a:gd name="T21" fmla="*/ 0 h 2268"/>
                  <a:gd name="T22" fmla="*/ 1133475 w 1024"/>
                  <a:gd name="T23" fmla="*/ 28575 h 2268"/>
                  <a:gd name="T24" fmla="*/ 1111250 w 1024"/>
                  <a:gd name="T25" fmla="*/ 88900 h 2268"/>
                  <a:gd name="T26" fmla="*/ 1101725 w 1024"/>
                  <a:gd name="T27" fmla="*/ 130175 h 2268"/>
                  <a:gd name="T28" fmla="*/ 1143000 w 1024"/>
                  <a:gd name="T29" fmla="*/ 161925 h 2268"/>
                  <a:gd name="T30" fmla="*/ 1174750 w 1024"/>
                  <a:gd name="T31" fmla="*/ 168275 h 2268"/>
                  <a:gd name="T32" fmla="*/ 1181100 w 1024"/>
                  <a:gd name="T33" fmla="*/ 203200 h 2268"/>
                  <a:gd name="T34" fmla="*/ 1216025 w 1024"/>
                  <a:gd name="T35" fmla="*/ 574675 h 2268"/>
                  <a:gd name="T36" fmla="*/ 1193800 w 1024"/>
                  <a:gd name="T37" fmla="*/ 568325 h 2268"/>
                  <a:gd name="T38" fmla="*/ 1190625 w 1024"/>
                  <a:gd name="T39" fmla="*/ 590550 h 2268"/>
                  <a:gd name="T40" fmla="*/ 1133475 w 1024"/>
                  <a:gd name="T41" fmla="*/ 568325 h 2268"/>
                  <a:gd name="T42" fmla="*/ 971550 w 1024"/>
                  <a:gd name="T43" fmla="*/ 498475 h 2268"/>
                  <a:gd name="T44" fmla="*/ 904875 w 1024"/>
                  <a:gd name="T45" fmla="*/ 549275 h 2268"/>
                  <a:gd name="T46" fmla="*/ 885825 w 1024"/>
                  <a:gd name="T47" fmla="*/ 654050 h 2268"/>
                  <a:gd name="T48" fmla="*/ 866775 w 1024"/>
                  <a:gd name="T49" fmla="*/ 777875 h 2268"/>
                  <a:gd name="T50" fmla="*/ 854075 w 1024"/>
                  <a:gd name="T51" fmla="*/ 923925 h 2268"/>
                  <a:gd name="T52" fmla="*/ 844550 w 1024"/>
                  <a:gd name="T53" fmla="*/ 1174750 h 2268"/>
                  <a:gd name="T54" fmla="*/ 844550 w 1024"/>
                  <a:gd name="T55" fmla="*/ 1250950 h 2268"/>
                  <a:gd name="T56" fmla="*/ 844550 w 1024"/>
                  <a:gd name="T57" fmla="*/ 1374775 h 2268"/>
                  <a:gd name="T58" fmla="*/ 854075 w 1024"/>
                  <a:gd name="T59" fmla="*/ 1482725 h 2268"/>
                  <a:gd name="T60" fmla="*/ 863600 w 1024"/>
                  <a:gd name="T61" fmla="*/ 1524000 h 2268"/>
                  <a:gd name="T62" fmla="*/ 933450 w 1024"/>
                  <a:gd name="T63" fmla="*/ 1660525 h 2268"/>
                  <a:gd name="T64" fmla="*/ 930275 w 1024"/>
                  <a:gd name="T65" fmla="*/ 1663700 h 2268"/>
                  <a:gd name="T66" fmla="*/ 895350 w 1024"/>
                  <a:gd name="T67" fmla="*/ 1666875 h 2268"/>
                  <a:gd name="T68" fmla="*/ 784225 w 1024"/>
                  <a:gd name="T69" fmla="*/ 1685925 h 2268"/>
                  <a:gd name="T70" fmla="*/ 685800 w 1024"/>
                  <a:gd name="T71" fmla="*/ 1692275 h 2268"/>
                  <a:gd name="T72" fmla="*/ 447675 w 1024"/>
                  <a:gd name="T73" fmla="*/ 1689100 h 2268"/>
                  <a:gd name="T74" fmla="*/ 501650 w 1024"/>
                  <a:gd name="T75" fmla="*/ 1797050 h 2268"/>
                  <a:gd name="T76" fmla="*/ 336550 w 1024"/>
                  <a:gd name="T77" fmla="*/ 1984375 h 2268"/>
                  <a:gd name="T78" fmla="*/ 377825 w 1024"/>
                  <a:gd name="T79" fmla="*/ 2168525 h 2268"/>
                  <a:gd name="T80" fmla="*/ 219075 w 1024"/>
                  <a:gd name="T81" fmla="*/ 2730500 h 2268"/>
                  <a:gd name="T82" fmla="*/ 177800 w 1024"/>
                  <a:gd name="T83" fmla="*/ 3200399 h 2268"/>
                  <a:gd name="T84" fmla="*/ 0 w 1024"/>
                  <a:gd name="T85" fmla="*/ 3556000 h 2268"/>
                  <a:gd name="T86" fmla="*/ 28575 w 1024"/>
                  <a:gd name="T87" fmla="*/ 3578225 h 2268"/>
                  <a:gd name="T88" fmla="*/ 69850 w 1024"/>
                  <a:gd name="T89" fmla="*/ 3594100 h 2268"/>
                  <a:gd name="T90" fmla="*/ 98425 w 1024"/>
                  <a:gd name="T91" fmla="*/ 3597275 h 2268"/>
                  <a:gd name="T92" fmla="*/ 142875 w 1024"/>
                  <a:gd name="T93" fmla="*/ 3597275 h 2268"/>
                  <a:gd name="T94" fmla="*/ 196850 w 1024"/>
                  <a:gd name="T95" fmla="*/ 3556000 h 2268"/>
                  <a:gd name="T96" fmla="*/ 288925 w 1024"/>
                  <a:gd name="T97" fmla="*/ 3419475 h 2268"/>
                  <a:gd name="T98" fmla="*/ 320675 w 1024"/>
                  <a:gd name="T99" fmla="*/ 3397250 h 2268"/>
                  <a:gd name="T100" fmla="*/ 333375 w 1024"/>
                  <a:gd name="T101" fmla="*/ 3270250 h 2268"/>
                  <a:gd name="T102" fmla="*/ 476250 w 1024"/>
                  <a:gd name="T103" fmla="*/ 2717800 h 2268"/>
                  <a:gd name="T104" fmla="*/ 596900 w 1024"/>
                  <a:gd name="T105" fmla="*/ 1927225 h 2268"/>
                  <a:gd name="T106" fmla="*/ 822325 w 1024"/>
                  <a:gd name="T107" fmla="*/ 1939925 h 2268"/>
                  <a:gd name="T108" fmla="*/ 746125 w 1024"/>
                  <a:gd name="T109" fmla="*/ 2155825 h 2268"/>
                  <a:gd name="T110" fmla="*/ 987425 w 1024"/>
                  <a:gd name="T111" fmla="*/ 2771775 h 2268"/>
                  <a:gd name="T112" fmla="*/ 1212850 w 1024"/>
                  <a:gd name="T113" fmla="*/ 3200399 h 2268"/>
                  <a:gd name="T114" fmla="*/ 1438275 w 1024"/>
                  <a:gd name="T115" fmla="*/ 3384550 h 2268"/>
                  <a:gd name="T116" fmla="*/ 1444625 w 1024"/>
                  <a:gd name="T117" fmla="*/ 3524250 h 2268"/>
                  <a:gd name="T118" fmla="*/ 1476375 w 1024"/>
                  <a:gd name="T119" fmla="*/ 3527425 h 2268"/>
                  <a:gd name="T120" fmla="*/ 1552575 w 1024"/>
                  <a:gd name="T121" fmla="*/ 3517900 h 2268"/>
                  <a:gd name="T122" fmla="*/ 1603375 w 1024"/>
                  <a:gd name="T123" fmla="*/ 3502025 h 2268"/>
                  <a:gd name="T124" fmla="*/ 1549400 w 1024"/>
                  <a:gd name="T125" fmla="*/ 3333750 h 226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24"/>
                  <a:gd name="T190" fmla="*/ 0 h 2268"/>
                  <a:gd name="T191" fmla="*/ 1024 w 1024"/>
                  <a:gd name="T192" fmla="*/ 2268 h 226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24" h="2268">
                    <a:moveTo>
                      <a:pt x="976" y="2100"/>
                    </a:moveTo>
                    <a:lnTo>
                      <a:pt x="980" y="2094"/>
                    </a:lnTo>
                    <a:lnTo>
                      <a:pt x="982" y="2088"/>
                    </a:lnTo>
                    <a:lnTo>
                      <a:pt x="984" y="2082"/>
                    </a:lnTo>
                    <a:lnTo>
                      <a:pt x="982" y="2076"/>
                    </a:lnTo>
                    <a:lnTo>
                      <a:pt x="982" y="2068"/>
                    </a:lnTo>
                    <a:lnTo>
                      <a:pt x="980" y="2060"/>
                    </a:lnTo>
                    <a:lnTo>
                      <a:pt x="978" y="2050"/>
                    </a:lnTo>
                    <a:lnTo>
                      <a:pt x="972" y="2042"/>
                    </a:lnTo>
                    <a:lnTo>
                      <a:pt x="900" y="1962"/>
                    </a:lnTo>
                    <a:lnTo>
                      <a:pt x="708" y="1488"/>
                    </a:lnTo>
                    <a:lnTo>
                      <a:pt x="696" y="1224"/>
                    </a:lnTo>
                    <a:lnTo>
                      <a:pt x="714" y="1260"/>
                    </a:lnTo>
                    <a:lnTo>
                      <a:pt x="924" y="1092"/>
                    </a:lnTo>
                    <a:lnTo>
                      <a:pt x="670" y="540"/>
                    </a:lnTo>
                    <a:lnTo>
                      <a:pt x="700" y="542"/>
                    </a:lnTo>
                    <a:lnTo>
                      <a:pt x="728" y="544"/>
                    </a:lnTo>
                    <a:lnTo>
                      <a:pt x="736" y="542"/>
                    </a:lnTo>
                    <a:lnTo>
                      <a:pt x="744" y="542"/>
                    </a:lnTo>
                    <a:lnTo>
                      <a:pt x="758" y="542"/>
                    </a:lnTo>
                    <a:lnTo>
                      <a:pt x="788" y="540"/>
                    </a:lnTo>
                    <a:lnTo>
                      <a:pt x="818" y="534"/>
                    </a:lnTo>
                    <a:lnTo>
                      <a:pt x="848" y="528"/>
                    </a:lnTo>
                    <a:lnTo>
                      <a:pt x="878" y="518"/>
                    </a:lnTo>
                    <a:lnTo>
                      <a:pt x="908" y="510"/>
                    </a:lnTo>
                    <a:lnTo>
                      <a:pt x="916" y="494"/>
                    </a:lnTo>
                    <a:lnTo>
                      <a:pt x="914" y="172"/>
                    </a:lnTo>
                    <a:lnTo>
                      <a:pt x="862" y="66"/>
                    </a:lnTo>
                    <a:lnTo>
                      <a:pt x="828" y="52"/>
                    </a:lnTo>
                    <a:lnTo>
                      <a:pt x="822" y="28"/>
                    </a:lnTo>
                    <a:lnTo>
                      <a:pt x="818" y="14"/>
                    </a:lnTo>
                    <a:lnTo>
                      <a:pt x="812" y="0"/>
                    </a:lnTo>
                    <a:lnTo>
                      <a:pt x="732" y="0"/>
                    </a:lnTo>
                    <a:lnTo>
                      <a:pt x="726" y="8"/>
                    </a:lnTo>
                    <a:lnTo>
                      <a:pt x="714" y="18"/>
                    </a:lnTo>
                    <a:lnTo>
                      <a:pt x="706" y="32"/>
                    </a:lnTo>
                    <a:lnTo>
                      <a:pt x="704" y="42"/>
                    </a:lnTo>
                    <a:lnTo>
                      <a:pt x="700" y="56"/>
                    </a:lnTo>
                    <a:lnTo>
                      <a:pt x="700" y="66"/>
                    </a:lnTo>
                    <a:lnTo>
                      <a:pt x="696" y="74"/>
                    </a:lnTo>
                    <a:lnTo>
                      <a:pt x="694" y="82"/>
                    </a:lnTo>
                    <a:lnTo>
                      <a:pt x="688" y="90"/>
                    </a:lnTo>
                    <a:lnTo>
                      <a:pt x="706" y="96"/>
                    </a:lnTo>
                    <a:lnTo>
                      <a:pt x="720" y="102"/>
                    </a:lnTo>
                    <a:lnTo>
                      <a:pt x="728" y="106"/>
                    </a:lnTo>
                    <a:lnTo>
                      <a:pt x="734" y="110"/>
                    </a:lnTo>
                    <a:lnTo>
                      <a:pt x="740" y="106"/>
                    </a:lnTo>
                    <a:lnTo>
                      <a:pt x="742" y="106"/>
                    </a:lnTo>
                    <a:lnTo>
                      <a:pt x="758" y="110"/>
                    </a:lnTo>
                    <a:lnTo>
                      <a:pt x="744" y="128"/>
                    </a:lnTo>
                    <a:lnTo>
                      <a:pt x="782" y="372"/>
                    </a:lnTo>
                    <a:lnTo>
                      <a:pt x="774" y="364"/>
                    </a:lnTo>
                    <a:lnTo>
                      <a:pt x="766" y="362"/>
                    </a:lnTo>
                    <a:lnTo>
                      <a:pt x="760" y="358"/>
                    </a:lnTo>
                    <a:lnTo>
                      <a:pt x="754" y="358"/>
                    </a:lnTo>
                    <a:lnTo>
                      <a:pt x="752" y="358"/>
                    </a:lnTo>
                    <a:lnTo>
                      <a:pt x="750" y="362"/>
                    </a:lnTo>
                    <a:lnTo>
                      <a:pt x="750" y="364"/>
                    </a:lnTo>
                    <a:lnTo>
                      <a:pt x="750" y="372"/>
                    </a:lnTo>
                    <a:lnTo>
                      <a:pt x="746" y="374"/>
                    </a:lnTo>
                    <a:lnTo>
                      <a:pt x="746" y="370"/>
                    </a:lnTo>
                    <a:lnTo>
                      <a:pt x="714" y="358"/>
                    </a:lnTo>
                    <a:lnTo>
                      <a:pt x="682" y="346"/>
                    </a:lnTo>
                    <a:lnTo>
                      <a:pt x="648" y="330"/>
                    </a:lnTo>
                    <a:lnTo>
                      <a:pt x="612" y="314"/>
                    </a:lnTo>
                    <a:lnTo>
                      <a:pt x="600" y="318"/>
                    </a:lnTo>
                    <a:lnTo>
                      <a:pt x="586" y="328"/>
                    </a:lnTo>
                    <a:lnTo>
                      <a:pt x="570" y="346"/>
                    </a:lnTo>
                    <a:lnTo>
                      <a:pt x="564" y="376"/>
                    </a:lnTo>
                    <a:lnTo>
                      <a:pt x="562" y="392"/>
                    </a:lnTo>
                    <a:lnTo>
                      <a:pt x="558" y="412"/>
                    </a:lnTo>
                    <a:lnTo>
                      <a:pt x="556" y="428"/>
                    </a:lnTo>
                    <a:lnTo>
                      <a:pt x="552" y="448"/>
                    </a:lnTo>
                    <a:lnTo>
                      <a:pt x="546" y="490"/>
                    </a:lnTo>
                    <a:lnTo>
                      <a:pt x="546" y="512"/>
                    </a:lnTo>
                    <a:lnTo>
                      <a:pt x="544" y="534"/>
                    </a:lnTo>
                    <a:lnTo>
                      <a:pt x="538" y="582"/>
                    </a:lnTo>
                    <a:lnTo>
                      <a:pt x="536" y="632"/>
                    </a:lnTo>
                    <a:lnTo>
                      <a:pt x="532" y="688"/>
                    </a:lnTo>
                    <a:lnTo>
                      <a:pt x="532" y="740"/>
                    </a:lnTo>
                    <a:lnTo>
                      <a:pt x="532" y="764"/>
                    </a:lnTo>
                    <a:lnTo>
                      <a:pt x="532" y="774"/>
                    </a:lnTo>
                    <a:lnTo>
                      <a:pt x="532" y="788"/>
                    </a:lnTo>
                    <a:lnTo>
                      <a:pt x="532" y="808"/>
                    </a:lnTo>
                    <a:lnTo>
                      <a:pt x="532" y="828"/>
                    </a:lnTo>
                    <a:lnTo>
                      <a:pt x="532" y="866"/>
                    </a:lnTo>
                    <a:lnTo>
                      <a:pt x="534" y="896"/>
                    </a:lnTo>
                    <a:lnTo>
                      <a:pt x="536" y="924"/>
                    </a:lnTo>
                    <a:lnTo>
                      <a:pt x="538" y="934"/>
                    </a:lnTo>
                    <a:lnTo>
                      <a:pt x="540" y="944"/>
                    </a:lnTo>
                    <a:lnTo>
                      <a:pt x="542" y="952"/>
                    </a:lnTo>
                    <a:lnTo>
                      <a:pt x="544" y="960"/>
                    </a:lnTo>
                    <a:lnTo>
                      <a:pt x="544" y="962"/>
                    </a:lnTo>
                    <a:lnTo>
                      <a:pt x="566" y="1004"/>
                    </a:lnTo>
                    <a:lnTo>
                      <a:pt x="588" y="1046"/>
                    </a:lnTo>
                    <a:lnTo>
                      <a:pt x="590" y="1046"/>
                    </a:lnTo>
                    <a:lnTo>
                      <a:pt x="590" y="1048"/>
                    </a:lnTo>
                    <a:lnTo>
                      <a:pt x="586" y="1048"/>
                    </a:lnTo>
                    <a:lnTo>
                      <a:pt x="570" y="1050"/>
                    </a:lnTo>
                    <a:lnTo>
                      <a:pt x="568" y="1050"/>
                    </a:lnTo>
                    <a:lnTo>
                      <a:pt x="564" y="1050"/>
                    </a:lnTo>
                    <a:lnTo>
                      <a:pt x="556" y="1054"/>
                    </a:lnTo>
                    <a:lnTo>
                      <a:pt x="524" y="1058"/>
                    </a:lnTo>
                    <a:lnTo>
                      <a:pt x="494" y="1062"/>
                    </a:lnTo>
                    <a:lnTo>
                      <a:pt x="480" y="1064"/>
                    </a:lnTo>
                    <a:lnTo>
                      <a:pt x="464" y="1066"/>
                    </a:lnTo>
                    <a:lnTo>
                      <a:pt x="432" y="1066"/>
                    </a:lnTo>
                    <a:lnTo>
                      <a:pt x="398" y="1066"/>
                    </a:lnTo>
                    <a:lnTo>
                      <a:pt x="398" y="1074"/>
                    </a:lnTo>
                    <a:lnTo>
                      <a:pt x="282" y="1064"/>
                    </a:lnTo>
                    <a:lnTo>
                      <a:pt x="276" y="1108"/>
                    </a:lnTo>
                    <a:lnTo>
                      <a:pt x="308" y="1130"/>
                    </a:lnTo>
                    <a:lnTo>
                      <a:pt x="316" y="1132"/>
                    </a:lnTo>
                    <a:lnTo>
                      <a:pt x="316" y="1228"/>
                    </a:lnTo>
                    <a:lnTo>
                      <a:pt x="254" y="1092"/>
                    </a:lnTo>
                    <a:lnTo>
                      <a:pt x="212" y="1250"/>
                    </a:lnTo>
                    <a:lnTo>
                      <a:pt x="260" y="1314"/>
                    </a:lnTo>
                    <a:lnTo>
                      <a:pt x="192" y="1314"/>
                    </a:lnTo>
                    <a:lnTo>
                      <a:pt x="238" y="1366"/>
                    </a:lnTo>
                    <a:lnTo>
                      <a:pt x="198" y="1382"/>
                    </a:lnTo>
                    <a:lnTo>
                      <a:pt x="162" y="1670"/>
                    </a:lnTo>
                    <a:lnTo>
                      <a:pt x="138" y="1720"/>
                    </a:lnTo>
                    <a:lnTo>
                      <a:pt x="148" y="1752"/>
                    </a:lnTo>
                    <a:lnTo>
                      <a:pt x="142" y="1954"/>
                    </a:lnTo>
                    <a:lnTo>
                      <a:pt x="112" y="2016"/>
                    </a:lnTo>
                    <a:lnTo>
                      <a:pt x="136" y="2046"/>
                    </a:lnTo>
                    <a:lnTo>
                      <a:pt x="64" y="2026"/>
                    </a:lnTo>
                    <a:lnTo>
                      <a:pt x="0" y="2240"/>
                    </a:lnTo>
                    <a:lnTo>
                      <a:pt x="4" y="2244"/>
                    </a:lnTo>
                    <a:lnTo>
                      <a:pt x="10" y="2250"/>
                    </a:lnTo>
                    <a:lnTo>
                      <a:pt x="18" y="2254"/>
                    </a:lnTo>
                    <a:lnTo>
                      <a:pt x="26" y="2260"/>
                    </a:lnTo>
                    <a:lnTo>
                      <a:pt x="36" y="2262"/>
                    </a:lnTo>
                    <a:lnTo>
                      <a:pt x="44" y="2264"/>
                    </a:lnTo>
                    <a:lnTo>
                      <a:pt x="48" y="2266"/>
                    </a:lnTo>
                    <a:lnTo>
                      <a:pt x="56" y="2266"/>
                    </a:lnTo>
                    <a:lnTo>
                      <a:pt x="62" y="2266"/>
                    </a:lnTo>
                    <a:lnTo>
                      <a:pt x="76" y="2268"/>
                    </a:lnTo>
                    <a:lnTo>
                      <a:pt x="84" y="2268"/>
                    </a:lnTo>
                    <a:lnTo>
                      <a:pt x="90" y="2266"/>
                    </a:lnTo>
                    <a:lnTo>
                      <a:pt x="102" y="2260"/>
                    </a:lnTo>
                    <a:lnTo>
                      <a:pt x="116" y="2248"/>
                    </a:lnTo>
                    <a:lnTo>
                      <a:pt x="124" y="2240"/>
                    </a:lnTo>
                    <a:lnTo>
                      <a:pt x="130" y="2230"/>
                    </a:lnTo>
                    <a:lnTo>
                      <a:pt x="166" y="2160"/>
                    </a:lnTo>
                    <a:lnTo>
                      <a:pt x="182" y="2154"/>
                    </a:lnTo>
                    <a:lnTo>
                      <a:pt x="194" y="2148"/>
                    </a:lnTo>
                    <a:lnTo>
                      <a:pt x="200" y="2144"/>
                    </a:lnTo>
                    <a:lnTo>
                      <a:pt x="202" y="2140"/>
                    </a:lnTo>
                    <a:lnTo>
                      <a:pt x="204" y="2136"/>
                    </a:lnTo>
                    <a:lnTo>
                      <a:pt x="204" y="2134"/>
                    </a:lnTo>
                    <a:lnTo>
                      <a:pt x="210" y="2060"/>
                    </a:lnTo>
                    <a:lnTo>
                      <a:pt x="248" y="2022"/>
                    </a:lnTo>
                    <a:lnTo>
                      <a:pt x="256" y="1748"/>
                    </a:lnTo>
                    <a:lnTo>
                      <a:pt x="300" y="1712"/>
                    </a:lnTo>
                    <a:lnTo>
                      <a:pt x="358" y="1362"/>
                    </a:lnTo>
                    <a:lnTo>
                      <a:pt x="378" y="1404"/>
                    </a:lnTo>
                    <a:lnTo>
                      <a:pt x="376" y="1214"/>
                    </a:lnTo>
                    <a:lnTo>
                      <a:pt x="478" y="1132"/>
                    </a:lnTo>
                    <a:lnTo>
                      <a:pt x="402" y="1252"/>
                    </a:lnTo>
                    <a:lnTo>
                      <a:pt x="518" y="1222"/>
                    </a:lnTo>
                    <a:lnTo>
                      <a:pt x="430" y="1298"/>
                    </a:lnTo>
                    <a:lnTo>
                      <a:pt x="518" y="1308"/>
                    </a:lnTo>
                    <a:lnTo>
                      <a:pt x="470" y="1358"/>
                    </a:lnTo>
                    <a:lnTo>
                      <a:pt x="506" y="1382"/>
                    </a:lnTo>
                    <a:lnTo>
                      <a:pt x="628" y="1690"/>
                    </a:lnTo>
                    <a:lnTo>
                      <a:pt x="622" y="1746"/>
                    </a:lnTo>
                    <a:lnTo>
                      <a:pt x="704" y="1800"/>
                    </a:lnTo>
                    <a:lnTo>
                      <a:pt x="784" y="1960"/>
                    </a:lnTo>
                    <a:lnTo>
                      <a:pt x="764" y="2016"/>
                    </a:lnTo>
                    <a:lnTo>
                      <a:pt x="814" y="2010"/>
                    </a:lnTo>
                    <a:lnTo>
                      <a:pt x="808" y="2066"/>
                    </a:lnTo>
                    <a:lnTo>
                      <a:pt x="906" y="2132"/>
                    </a:lnTo>
                    <a:lnTo>
                      <a:pt x="862" y="2148"/>
                    </a:lnTo>
                    <a:lnTo>
                      <a:pt x="894" y="2218"/>
                    </a:lnTo>
                    <a:lnTo>
                      <a:pt x="910" y="2220"/>
                    </a:lnTo>
                    <a:lnTo>
                      <a:pt x="920" y="2220"/>
                    </a:lnTo>
                    <a:lnTo>
                      <a:pt x="924" y="2220"/>
                    </a:lnTo>
                    <a:lnTo>
                      <a:pt x="930" y="2222"/>
                    </a:lnTo>
                    <a:lnTo>
                      <a:pt x="948" y="2220"/>
                    </a:lnTo>
                    <a:lnTo>
                      <a:pt x="964" y="2220"/>
                    </a:lnTo>
                    <a:lnTo>
                      <a:pt x="978" y="2216"/>
                    </a:lnTo>
                    <a:lnTo>
                      <a:pt x="990" y="2214"/>
                    </a:lnTo>
                    <a:lnTo>
                      <a:pt x="1000" y="2210"/>
                    </a:lnTo>
                    <a:lnTo>
                      <a:pt x="1010" y="2206"/>
                    </a:lnTo>
                    <a:lnTo>
                      <a:pt x="1018" y="2200"/>
                    </a:lnTo>
                    <a:lnTo>
                      <a:pt x="1024" y="2196"/>
                    </a:lnTo>
                    <a:lnTo>
                      <a:pt x="976" y="21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900" kern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Gruppe 171"/>
            <p:cNvGrpSpPr>
              <a:grpSpLocks/>
            </p:cNvGrpSpPr>
            <p:nvPr/>
          </p:nvGrpSpPr>
          <p:grpSpPr bwMode="auto">
            <a:xfrm>
              <a:off x="6218503" y="1849623"/>
              <a:ext cx="331187" cy="802872"/>
              <a:chOff x="6045328" y="1849623"/>
              <a:chExt cx="331187" cy="802872"/>
            </a:xfrm>
          </p:grpSpPr>
          <p:grpSp>
            <p:nvGrpSpPr>
              <p:cNvPr id="25" name="Gruppe 70"/>
              <p:cNvGrpSpPr>
                <a:grpSpLocks/>
              </p:cNvGrpSpPr>
              <p:nvPr/>
            </p:nvGrpSpPr>
            <p:grpSpPr bwMode="auto">
              <a:xfrm>
                <a:off x="6045328" y="1849623"/>
                <a:ext cx="331187" cy="802872"/>
                <a:chOff x="7635792" y="4784725"/>
                <a:chExt cx="3402096" cy="8248650"/>
              </a:xfrm>
            </p:grpSpPr>
            <p:sp>
              <p:nvSpPr>
                <p:cNvPr id="30" name="Freeform 96"/>
                <p:cNvSpPr>
                  <a:spLocks noEditPoints="1"/>
                </p:cNvSpPr>
                <p:nvPr/>
              </p:nvSpPr>
              <p:spPr bwMode="auto">
                <a:xfrm>
                  <a:off x="7633088" y="4783014"/>
                  <a:ext cx="3404813" cy="8252728"/>
                </a:xfrm>
                <a:custGeom>
                  <a:avLst/>
                  <a:gdLst>
                    <a:gd name="T0" fmla="*/ 3187699 w 2148"/>
                    <a:gd name="T1" fmla="*/ 193675 h 5196"/>
                    <a:gd name="T2" fmla="*/ 3003549 w 2148"/>
                    <a:gd name="T3" fmla="*/ 234950 h 5196"/>
                    <a:gd name="T4" fmla="*/ 2943224 w 2148"/>
                    <a:gd name="T5" fmla="*/ 330200 h 5196"/>
                    <a:gd name="T6" fmla="*/ 2987674 w 2148"/>
                    <a:gd name="T7" fmla="*/ 479425 h 5196"/>
                    <a:gd name="T8" fmla="*/ 2832099 w 2148"/>
                    <a:gd name="T9" fmla="*/ 1012825 h 5196"/>
                    <a:gd name="T10" fmla="*/ 2574925 w 2148"/>
                    <a:gd name="T11" fmla="*/ 1492250 h 5196"/>
                    <a:gd name="T12" fmla="*/ 2339975 w 2148"/>
                    <a:gd name="T13" fmla="*/ 1885950 h 5196"/>
                    <a:gd name="T14" fmla="*/ 2165350 w 2148"/>
                    <a:gd name="T15" fmla="*/ 2127250 h 5196"/>
                    <a:gd name="T16" fmla="*/ 1968500 w 2148"/>
                    <a:gd name="T17" fmla="*/ 2152650 h 5196"/>
                    <a:gd name="T18" fmla="*/ 1882775 w 2148"/>
                    <a:gd name="T19" fmla="*/ 1612900 h 5196"/>
                    <a:gd name="T20" fmla="*/ 1485900 w 2148"/>
                    <a:gd name="T21" fmla="*/ 1476375 h 5196"/>
                    <a:gd name="T22" fmla="*/ 1260475 w 2148"/>
                    <a:gd name="T23" fmla="*/ 1676400 h 5196"/>
                    <a:gd name="T24" fmla="*/ 1165225 w 2148"/>
                    <a:gd name="T25" fmla="*/ 2168525 h 5196"/>
                    <a:gd name="T26" fmla="*/ 1231900 w 2148"/>
                    <a:gd name="T27" fmla="*/ 2336800 h 5196"/>
                    <a:gd name="T28" fmla="*/ 1060450 w 2148"/>
                    <a:gd name="T29" fmla="*/ 2184400 h 5196"/>
                    <a:gd name="T30" fmla="*/ 742950 w 2148"/>
                    <a:gd name="T31" fmla="*/ 1473200 h 5196"/>
                    <a:gd name="T32" fmla="*/ 561975 w 2148"/>
                    <a:gd name="T33" fmla="*/ 854075 h 5196"/>
                    <a:gd name="T34" fmla="*/ 438150 w 2148"/>
                    <a:gd name="T35" fmla="*/ 371475 h 5196"/>
                    <a:gd name="T36" fmla="*/ 527050 w 2148"/>
                    <a:gd name="T37" fmla="*/ 174625 h 5196"/>
                    <a:gd name="T38" fmla="*/ 282575 w 2148"/>
                    <a:gd name="T39" fmla="*/ 6350 h 5196"/>
                    <a:gd name="T40" fmla="*/ 123825 w 2148"/>
                    <a:gd name="T41" fmla="*/ 63500 h 5196"/>
                    <a:gd name="T42" fmla="*/ 25400 w 2148"/>
                    <a:gd name="T43" fmla="*/ 228600 h 5196"/>
                    <a:gd name="T44" fmla="*/ 53975 w 2148"/>
                    <a:gd name="T45" fmla="*/ 346075 h 5196"/>
                    <a:gd name="T46" fmla="*/ 117475 w 2148"/>
                    <a:gd name="T47" fmla="*/ 479425 h 5196"/>
                    <a:gd name="T48" fmla="*/ 101600 w 2148"/>
                    <a:gd name="T49" fmla="*/ 822325 h 5196"/>
                    <a:gd name="T50" fmla="*/ 390525 w 2148"/>
                    <a:gd name="T51" fmla="*/ 1812925 h 5196"/>
                    <a:gd name="T52" fmla="*/ 508000 w 2148"/>
                    <a:gd name="T53" fmla="*/ 2000250 h 5196"/>
                    <a:gd name="T54" fmla="*/ 828675 w 2148"/>
                    <a:gd name="T55" fmla="*/ 2930525 h 5196"/>
                    <a:gd name="T56" fmla="*/ 812800 w 2148"/>
                    <a:gd name="T57" fmla="*/ 3502025 h 5196"/>
                    <a:gd name="T58" fmla="*/ 946150 w 2148"/>
                    <a:gd name="T59" fmla="*/ 4152900 h 5196"/>
                    <a:gd name="T60" fmla="*/ 920750 w 2148"/>
                    <a:gd name="T61" fmla="*/ 4610100 h 5196"/>
                    <a:gd name="T62" fmla="*/ 939800 w 2148"/>
                    <a:gd name="T63" fmla="*/ 5038725 h 5196"/>
                    <a:gd name="T64" fmla="*/ 939800 w 2148"/>
                    <a:gd name="T65" fmla="*/ 5902324 h 5196"/>
                    <a:gd name="T66" fmla="*/ 996950 w 2148"/>
                    <a:gd name="T67" fmla="*/ 6394449 h 5196"/>
                    <a:gd name="T68" fmla="*/ 1111250 w 2148"/>
                    <a:gd name="T69" fmla="*/ 7019925 h 5196"/>
                    <a:gd name="T70" fmla="*/ 1247775 w 2148"/>
                    <a:gd name="T71" fmla="*/ 7629525 h 5196"/>
                    <a:gd name="T72" fmla="*/ 1273175 w 2148"/>
                    <a:gd name="T73" fmla="*/ 8086725 h 5196"/>
                    <a:gd name="T74" fmla="*/ 1447800 w 2148"/>
                    <a:gd name="T75" fmla="*/ 8235950 h 5196"/>
                    <a:gd name="T76" fmla="*/ 1647825 w 2148"/>
                    <a:gd name="T77" fmla="*/ 8178800 h 5196"/>
                    <a:gd name="T78" fmla="*/ 1876425 w 2148"/>
                    <a:gd name="T79" fmla="*/ 8191500 h 5196"/>
                    <a:gd name="T80" fmla="*/ 1806575 w 2148"/>
                    <a:gd name="T81" fmla="*/ 7947025 h 5196"/>
                    <a:gd name="T82" fmla="*/ 1778000 w 2148"/>
                    <a:gd name="T83" fmla="*/ 7600950 h 5196"/>
                    <a:gd name="T84" fmla="*/ 2152650 w 2148"/>
                    <a:gd name="T85" fmla="*/ 6267449 h 5196"/>
                    <a:gd name="T86" fmla="*/ 2247900 w 2148"/>
                    <a:gd name="T87" fmla="*/ 4978400 h 5196"/>
                    <a:gd name="T88" fmla="*/ 2244725 w 2148"/>
                    <a:gd name="T89" fmla="*/ 3673475 h 5196"/>
                    <a:gd name="T90" fmla="*/ 2263775 w 2148"/>
                    <a:gd name="T91" fmla="*/ 3352800 h 5196"/>
                    <a:gd name="T92" fmla="*/ 2292350 w 2148"/>
                    <a:gd name="T93" fmla="*/ 2879725 h 5196"/>
                    <a:gd name="T94" fmla="*/ 2416175 w 2148"/>
                    <a:gd name="T95" fmla="*/ 2644775 h 5196"/>
                    <a:gd name="T96" fmla="*/ 2574925 w 2148"/>
                    <a:gd name="T97" fmla="*/ 2225675 h 5196"/>
                    <a:gd name="T98" fmla="*/ 2781300 w 2148"/>
                    <a:gd name="T99" fmla="*/ 1958975 h 5196"/>
                    <a:gd name="T100" fmla="*/ 2886074 w 2148"/>
                    <a:gd name="T101" fmla="*/ 1657350 h 5196"/>
                    <a:gd name="T102" fmla="*/ 3105149 w 2148"/>
                    <a:gd name="T103" fmla="*/ 1292225 h 5196"/>
                    <a:gd name="T104" fmla="*/ 3197224 w 2148"/>
                    <a:gd name="T105" fmla="*/ 847725 h 5196"/>
                    <a:gd name="T106" fmla="*/ 3286125 w 2148"/>
                    <a:gd name="T107" fmla="*/ 647700 h 5196"/>
                    <a:gd name="T108" fmla="*/ 3403600 w 2148"/>
                    <a:gd name="T109" fmla="*/ 473075 h 5196"/>
                    <a:gd name="T110" fmla="*/ 1527175 w 2148"/>
                    <a:gd name="T111" fmla="*/ 7864475 h 5196"/>
                    <a:gd name="T112" fmla="*/ 1765300 w 2148"/>
                    <a:gd name="T113" fmla="*/ 6511926 h 5196"/>
                    <a:gd name="T114" fmla="*/ 1660525 w 2148"/>
                    <a:gd name="T115" fmla="*/ 7194550 h 5196"/>
                    <a:gd name="T116" fmla="*/ 1508125 w 2148"/>
                    <a:gd name="T117" fmla="*/ 7597775 h 5196"/>
                    <a:gd name="T118" fmla="*/ 1412875 w 2148"/>
                    <a:gd name="T119" fmla="*/ 7264400 h 5196"/>
                    <a:gd name="T120" fmla="*/ 1330325 w 2148"/>
                    <a:gd name="T121" fmla="*/ 6384924 h 5196"/>
                    <a:gd name="T122" fmla="*/ 1638300 w 2148"/>
                    <a:gd name="T123" fmla="*/ 6235699 h 519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148"/>
                    <a:gd name="T187" fmla="*/ 0 h 5196"/>
                    <a:gd name="T188" fmla="*/ 2148 w 2148"/>
                    <a:gd name="T189" fmla="*/ 5196 h 519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148" h="5196">
                      <a:moveTo>
                        <a:pt x="2136" y="254"/>
                      </a:moveTo>
                      <a:lnTo>
                        <a:pt x="2086" y="166"/>
                      </a:lnTo>
                      <a:lnTo>
                        <a:pt x="2078" y="154"/>
                      </a:lnTo>
                      <a:lnTo>
                        <a:pt x="2068" y="142"/>
                      </a:lnTo>
                      <a:lnTo>
                        <a:pt x="2060" y="136"/>
                      </a:lnTo>
                      <a:lnTo>
                        <a:pt x="2054" y="132"/>
                      </a:lnTo>
                      <a:lnTo>
                        <a:pt x="2026" y="126"/>
                      </a:lnTo>
                      <a:lnTo>
                        <a:pt x="2008" y="122"/>
                      </a:lnTo>
                      <a:lnTo>
                        <a:pt x="1990" y="120"/>
                      </a:lnTo>
                      <a:lnTo>
                        <a:pt x="1976" y="120"/>
                      </a:lnTo>
                      <a:lnTo>
                        <a:pt x="1964" y="124"/>
                      </a:lnTo>
                      <a:lnTo>
                        <a:pt x="1938" y="130"/>
                      </a:lnTo>
                      <a:lnTo>
                        <a:pt x="1914" y="140"/>
                      </a:lnTo>
                      <a:lnTo>
                        <a:pt x="1892" y="148"/>
                      </a:lnTo>
                      <a:lnTo>
                        <a:pt x="1872" y="150"/>
                      </a:lnTo>
                      <a:lnTo>
                        <a:pt x="1868" y="152"/>
                      </a:lnTo>
                      <a:lnTo>
                        <a:pt x="1864" y="156"/>
                      </a:lnTo>
                      <a:lnTo>
                        <a:pt x="1858" y="164"/>
                      </a:lnTo>
                      <a:lnTo>
                        <a:pt x="1854" y="176"/>
                      </a:lnTo>
                      <a:lnTo>
                        <a:pt x="1852" y="184"/>
                      </a:lnTo>
                      <a:lnTo>
                        <a:pt x="1854" y="208"/>
                      </a:lnTo>
                      <a:lnTo>
                        <a:pt x="1856" y="234"/>
                      </a:lnTo>
                      <a:lnTo>
                        <a:pt x="1858" y="252"/>
                      </a:lnTo>
                      <a:lnTo>
                        <a:pt x="1860" y="258"/>
                      </a:lnTo>
                      <a:lnTo>
                        <a:pt x="1864" y="264"/>
                      </a:lnTo>
                      <a:lnTo>
                        <a:pt x="1872" y="270"/>
                      </a:lnTo>
                      <a:lnTo>
                        <a:pt x="1882" y="302"/>
                      </a:lnTo>
                      <a:lnTo>
                        <a:pt x="1888" y="330"/>
                      </a:lnTo>
                      <a:lnTo>
                        <a:pt x="1890" y="362"/>
                      </a:lnTo>
                      <a:lnTo>
                        <a:pt x="1888" y="394"/>
                      </a:lnTo>
                      <a:lnTo>
                        <a:pt x="1882" y="428"/>
                      </a:lnTo>
                      <a:lnTo>
                        <a:pt x="1876" y="450"/>
                      </a:lnTo>
                      <a:lnTo>
                        <a:pt x="1866" y="484"/>
                      </a:lnTo>
                      <a:lnTo>
                        <a:pt x="1850" y="516"/>
                      </a:lnTo>
                      <a:lnTo>
                        <a:pt x="1784" y="638"/>
                      </a:lnTo>
                      <a:lnTo>
                        <a:pt x="1752" y="702"/>
                      </a:lnTo>
                      <a:lnTo>
                        <a:pt x="1730" y="744"/>
                      </a:lnTo>
                      <a:lnTo>
                        <a:pt x="1712" y="776"/>
                      </a:lnTo>
                      <a:lnTo>
                        <a:pt x="1694" y="808"/>
                      </a:lnTo>
                      <a:lnTo>
                        <a:pt x="1648" y="878"/>
                      </a:lnTo>
                      <a:lnTo>
                        <a:pt x="1640" y="892"/>
                      </a:lnTo>
                      <a:lnTo>
                        <a:pt x="1632" y="908"/>
                      </a:lnTo>
                      <a:lnTo>
                        <a:pt x="1626" y="924"/>
                      </a:lnTo>
                      <a:lnTo>
                        <a:pt x="1622" y="940"/>
                      </a:lnTo>
                      <a:lnTo>
                        <a:pt x="1610" y="970"/>
                      </a:lnTo>
                      <a:lnTo>
                        <a:pt x="1596" y="1002"/>
                      </a:lnTo>
                      <a:lnTo>
                        <a:pt x="1584" y="1022"/>
                      </a:lnTo>
                      <a:lnTo>
                        <a:pt x="1548" y="1086"/>
                      </a:lnTo>
                      <a:lnTo>
                        <a:pt x="1532" y="1108"/>
                      </a:lnTo>
                      <a:lnTo>
                        <a:pt x="1512" y="1138"/>
                      </a:lnTo>
                      <a:lnTo>
                        <a:pt x="1490" y="1168"/>
                      </a:lnTo>
                      <a:lnTo>
                        <a:pt x="1474" y="1188"/>
                      </a:lnTo>
                      <a:lnTo>
                        <a:pt x="1458" y="1212"/>
                      </a:lnTo>
                      <a:lnTo>
                        <a:pt x="1448" y="1228"/>
                      </a:lnTo>
                      <a:lnTo>
                        <a:pt x="1440" y="1246"/>
                      </a:lnTo>
                      <a:lnTo>
                        <a:pt x="1424" y="1270"/>
                      </a:lnTo>
                      <a:lnTo>
                        <a:pt x="1402" y="1302"/>
                      </a:lnTo>
                      <a:lnTo>
                        <a:pt x="1392" y="1316"/>
                      </a:lnTo>
                      <a:lnTo>
                        <a:pt x="1378" y="1328"/>
                      </a:lnTo>
                      <a:lnTo>
                        <a:pt x="1364" y="1340"/>
                      </a:lnTo>
                      <a:lnTo>
                        <a:pt x="1350" y="1350"/>
                      </a:lnTo>
                      <a:lnTo>
                        <a:pt x="1306" y="1376"/>
                      </a:lnTo>
                      <a:lnTo>
                        <a:pt x="1292" y="1382"/>
                      </a:lnTo>
                      <a:lnTo>
                        <a:pt x="1278" y="1384"/>
                      </a:lnTo>
                      <a:lnTo>
                        <a:pt x="1264" y="1384"/>
                      </a:lnTo>
                      <a:lnTo>
                        <a:pt x="1260" y="1382"/>
                      </a:lnTo>
                      <a:lnTo>
                        <a:pt x="1256" y="1378"/>
                      </a:lnTo>
                      <a:lnTo>
                        <a:pt x="1248" y="1370"/>
                      </a:lnTo>
                      <a:lnTo>
                        <a:pt x="1240" y="1356"/>
                      </a:lnTo>
                      <a:lnTo>
                        <a:pt x="1236" y="1342"/>
                      </a:lnTo>
                      <a:lnTo>
                        <a:pt x="1234" y="1326"/>
                      </a:lnTo>
                      <a:lnTo>
                        <a:pt x="1230" y="1230"/>
                      </a:lnTo>
                      <a:lnTo>
                        <a:pt x="1226" y="1194"/>
                      </a:lnTo>
                      <a:lnTo>
                        <a:pt x="1222" y="1158"/>
                      </a:lnTo>
                      <a:lnTo>
                        <a:pt x="1204" y="1068"/>
                      </a:lnTo>
                      <a:lnTo>
                        <a:pt x="1200" y="1052"/>
                      </a:lnTo>
                      <a:lnTo>
                        <a:pt x="1194" y="1034"/>
                      </a:lnTo>
                      <a:lnTo>
                        <a:pt x="1186" y="1016"/>
                      </a:lnTo>
                      <a:lnTo>
                        <a:pt x="1176" y="1002"/>
                      </a:lnTo>
                      <a:lnTo>
                        <a:pt x="1148" y="962"/>
                      </a:lnTo>
                      <a:lnTo>
                        <a:pt x="1138" y="950"/>
                      </a:lnTo>
                      <a:lnTo>
                        <a:pt x="1124" y="940"/>
                      </a:lnTo>
                      <a:lnTo>
                        <a:pt x="1108" y="932"/>
                      </a:lnTo>
                      <a:lnTo>
                        <a:pt x="1092" y="930"/>
                      </a:lnTo>
                      <a:lnTo>
                        <a:pt x="972" y="926"/>
                      </a:lnTo>
                      <a:lnTo>
                        <a:pt x="954" y="926"/>
                      </a:lnTo>
                      <a:lnTo>
                        <a:pt x="936" y="930"/>
                      </a:lnTo>
                      <a:lnTo>
                        <a:pt x="918" y="936"/>
                      </a:lnTo>
                      <a:lnTo>
                        <a:pt x="904" y="942"/>
                      </a:lnTo>
                      <a:lnTo>
                        <a:pt x="890" y="952"/>
                      </a:lnTo>
                      <a:lnTo>
                        <a:pt x="876" y="960"/>
                      </a:lnTo>
                      <a:lnTo>
                        <a:pt x="860" y="972"/>
                      </a:lnTo>
                      <a:lnTo>
                        <a:pt x="846" y="986"/>
                      </a:lnTo>
                      <a:lnTo>
                        <a:pt x="836" y="998"/>
                      </a:lnTo>
                      <a:lnTo>
                        <a:pt x="804" y="1042"/>
                      </a:lnTo>
                      <a:lnTo>
                        <a:pt x="794" y="1056"/>
                      </a:lnTo>
                      <a:lnTo>
                        <a:pt x="784" y="1072"/>
                      </a:lnTo>
                      <a:lnTo>
                        <a:pt x="776" y="1090"/>
                      </a:lnTo>
                      <a:lnTo>
                        <a:pt x="770" y="1104"/>
                      </a:lnTo>
                      <a:lnTo>
                        <a:pt x="754" y="1152"/>
                      </a:lnTo>
                      <a:lnTo>
                        <a:pt x="746" y="1186"/>
                      </a:lnTo>
                      <a:lnTo>
                        <a:pt x="740" y="1222"/>
                      </a:lnTo>
                      <a:lnTo>
                        <a:pt x="738" y="1272"/>
                      </a:lnTo>
                      <a:lnTo>
                        <a:pt x="734" y="1346"/>
                      </a:lnTo>
                      <a:lnTo>
                        <a:pt x="734" y="1366"/>
                      </a:lnTo>
                      <a:lnTo>
                        <a:pt x="736" y="1382"/>
                      </a:lnTo>
                      <a:lnTo>
                        <a:pt x="742" y="1398"/>
                      </a:lnTo>
                      <a:lnTo>
                        <a:pt x="750" y="1416"/>
                      </a:lnTo>
                      <a:lnTo>
                        <a:pt x="758" y="1428"/>
                      </a:lnTo>
                      <a:lnTo>
                        <a:pt x="764" y="1436"/>
                      </a:lnTo>
                      <a:lnTo>
                        <a:pt x="772" y="1448"/>
                      </a:lnTo>
                      <a:lnTo>
                        <a:pt x="778" y="1458"/>
                      </a:lnTo>
                      <a:lnTo>
                        <a:pt x="778" y="1468"/>
                      </a:lnTo>
                      <a:lnTo>
                        <a:pt x="776" y="1472"/>
                      </a:lnTo>
                      <a:lnTo>
                        <a:pt x="774" y="1474"/>
                      </a:lnTo>
                      <a:lnTo>
                        <a:pt x="770" y="1476"/>
                      </a:lnTo>
                      <a:lnTo>
                        <a:pt x="766" y="1478"/>
                      </a:lnTo>
                      <a:lnTo>
                        <a:pt x="756" y="1474"/>
                      </a:lnTo>
                      <a:lnTo>
                        <a:pt x="744" y="1468"/>
                      </a:lnTo>
                      <a:lnTo>
                        <a:pt x="734" y="1458"/>
                      </a:lnTo>
                      <a:lnTo>
                        <a:pt x="690" y="1406"/>
                      </a:lnTo>
                      <a:lnTo>
                        <a:pt x="678" y="1392"/>
                      </a:lnTo>
                      <a:lnTo>
                        <a:pt x="668" y="1376"/>
                      </a:lnTo>
                      <a:lnTo>
                        <a:pt x="658" y="1360"/>
                      </a:lnTo>
                      <a:lnTo>
                        <a:pt x="650" y="1346"/>
                      </a:lnTo>
                      <a:lnTo>
                        <a:pt x="618" y="1272"/>
                      </a:lnTo>
                      <a:lnTo>
                        <a:pt x="588" y="1208"/>
                      </a:lnTo>
                      <a:lnTo>
                        <a:pt x="528" y="1088"/>
                      </a:lnTo>
                      <a:lnTo>
                        <a:pt x="512" y="1054"/>
                      </a:lnTo>
                      <a:lnTo>
                        <a:pt x="500" y="1020"/>
                      </a:lnTo>
                      <a:lnTo>
                        <a:pt x="468" y="928"/>
                      </a:lnTo>
                      <a:lnTo>
                        <a:pt x="444" y="858"/>
                      </a:lnTo>
                      <a:lnTo>
                        <a:pt x="408" y="758"/>
                      </a:lnTo>
                      <a:lnTo>
                        <a:pt x="398" y="722"/>
                      </a:lnTo>
                      <a:lnTo>
                        <a:pt x="390" y="688"/>
                      </a:lnTo>
                      <a:lnTo>
                        <a:pt x="378" y="606"/>
                      </a:lnTo>
                      <a:lnTo>
                        <a:pt x="374" y="588"/>
                      </a:lnTo>
                      <a:lnTo>
                        <a:pt x="368" y="570"/>
                      </a:lnTo>
                      <a:lnTo>
                        <a:pt x="362" y="554"/>
                      </a:lnTo>
                      <a:lnTo>
                        <a:pt x="354" y="538"/>
                      </a:lnTo>
                      <a:lnTo>
                        <a:pt x="318" y="476"/>
                      </a:lnTo>
                      <a:lnTo>
                        <a:pt x="258" y="362"/>
                      </a:lnTo>
                      <a:lnTo>
                        <a:pt x="252" y="348"/>
                      </a:lnTo>
                      <a:lnTo>
                        <a:pt x="250" y="330"/>
                      </a:lnTo>
                      <a:lnTo>
                        <a:pt x="250" y="312"/>
                      </a:lnTo>
                      <a:lnTo>
                        <a:pt x="254" y="296"/>
                      </a:lnTo>
                      <a:lnTo>
                        <a:pt x="276" y="234"/>
                      </a:lnTo>
                      <a:lnTo>
                        <a:pt x="292" y="188"/>
                      </a:lnTo>
                      <a:lnTo>
                        <a:pt x="300" y="178"/>
                      </a:lnTo>
                      <a:lnTo>
                        <a:pt x="308" y="170"/>
                      </a:lnTo>
                      <a:lnTo>
                        <a:pt x="312" y="164"/>
                      </a:lnTo>
                      <a:lnTo>
                        <a:pt x="318" y="156"/>
                      </a:lnTo>
                      <a:lnTo>
                        <a:pt x="322" y="146"/>
                      </a:lnTo>
                      <a:lnTo>
                        <a:pt x="326" y="134"/>
                      </a:lnTo>
                      <a:lnTo>
                        <a:pt x="332" y="110"/>
                      </a:lnTo>
                      <a:lnTo>
                        <a:pt x="334" y="92"/>
                      </a:lnTo>
                      <a:lnTo>
                        <a:pt x="332" y="84"/>
                      </a:lnTo>
                      <a:lnTo>
                        <a:pt x="330" y="76"/>
                      </a:lnTo>
                      <a:lnTo>
                        <a:pt x="322" y="58"/>
                      </a:lnTo>
                      <a:lnTo>
                        <a:pt x="314" y="50"/>
                      </a:lnTo>
                      <a:lnTo>
                        <a:pt x="304" y="42"/>
                      </a:lnTo>
                      <a:lnTo>
                        <a:pt x="290" y="36"/>
                      </a:lnTo>
                      <a:lnTo>
                        <a:pt x="276" y="30"/>
                      </a:lnTo>
                      <a:lnTo>
                        <a:pt x="178" y="4"/>
                      </a:lnTo>
                      <a:lnTo>
                        <a:pt x="162" y="2"/>
                      </a:lnTo>
                      <a:lnTo>
                        <a:pt x="150" y="0"/>
                      </a:lnTo>
                      <a:lnTo>
                        <a:pt x="138" y="0"/>
                      </a:lnTo>
                      <a:lnTo>
                        <a:pt x="132" y="2"/>
                      </a:lnTo>
                      <a:lnTo>
                        <a:pt x="106" y="18"/>
                      </a:lnTo>
                      <a:lnTo>
                        <a:pt x="92" y="28"/>
                      </a:lnTo>
                      <a:lnTo>
                        <a:pt x="78" y="40"/>
                      </a:lnTo>
                      <a:lnTo>
                        <a:pt x="68" y="50"/>
                      </a:lnTo>
                      <a:lnTo>
                        <a:pt x="60" y="60"/>
                      </a:lnTo>
                      <a:lnTo>
                        <a:pt x="48" y="84"/>
                      </a:lnTo>
                      <a:lnTo>
                        <a:pt x="38" y="108"/>
                      </a:lnTo>
                      <a:lnTo>
                        <a:pt x="28" y="128"/>
                      </a:lnTo>
                      <a:lnTo>
                        <a:pt x="16" y="144"/>
                      </a:lnTo>
                      <a:lnTo>
                        <a:pt x="4" y="158"/>
                      </a:lnTo>
                      <a:lnTo>
                        <a:pt x="2" y="160"/>
                      </a:lnTo>
                      <a:lnTo>
                        <a:pt x="0" y="166"/>
                      </a:lnTo>
                      <a:lnTo>
                        <a:pt x="2" y="174"/>
                      </a:lnTo>
                      <a:lnTo>
                        <a:pt x="6" y="184"/>
                      </a:lnTo>
                      <a:lnTo>
                        <a:pt x="16" y="196"/>
                      </a:lnTo>
                      <a:lnTo>
                        <a:pt x="26" y="206"/>
                      </a:lnTo>
                      <a:lnTo>
                        <a:pt x="34" y="218"/>
                      </a:lnTo>
                      <a:lnTo>
                        <a:pt x="40" y="228"/>
                      </a:lnTo>
                      <a:lnTo>
                        <a:pt x="50" y="240"/>
                      </a:lnTo>
                      <a:lnTo>
                        <a:pt x="60" y="254"/>
                      </a:lnTo>
                      <a:lnTo>
                        <a:pt x="68" y="272"/>
                      </a:lnTo>
                      <a:lnTo>
                        <a:pt x="74" y="292"/>
                      </a:lnTo>
                      <a:lnTo>
                        <a:pt x="74" y="298"/>
                      </a:lnTo>
                      <a:lnTo>
                        <a:pt x="74" y="302"/>
                      </a:lnTo>
                      <a:lnTo>
                        <a:pt x="74" y="316"/>
                      </a:lnTo>
                      <a:lnTo>
                        <a:pt x="76" y="344"/>
                      </a:lnTo>
                      <a:lnTo>
                        <a:pt x="84" y="426"/>
                      </a:lnTo>
                      <a:lnTo>
                        <a:pt x="84" y="442"/>
                      </a:lnTo>
                      <a:lnTo>
                        <a:pt x="82" y="458"/>
                      </a:lnTo>
                      <a:lnTo>
                        <a:pt x="78" y="474"/>
                      </a:lnTo>
                      <a:lnTo>
                        <a:pt x="72" y="488"/>
                      </a:lnTo>
                      <a:lnTo>
                        <a:pt x="66" y="502"/>
                      </a:lnTo>
                      <a:lnTo>
                        <a:pt x="64" y="518"/>
                      </a:lnTo>
                      <a:lnTo>
                        <a:pt x="64" y="534"/>
                      </a:lnTo>
                      <a:lnTo>
                        <a:pt x="66" y="550"/>
                      </a:lnTo>
                      <a:lnTo>
                        <a:pt x="100" y="666"/>
                      </a:lnTo>
                      <a:lnTo>
                        <a:pt x="122" y="734"/>
                      </a:lnTo>
                      <a:lnTo>
                        <a:pt x="230" y="1044"/>
                      </a:lnTo>
                      <a:lnTo>
                        <a:pt x="238" y="1078"/>
                      </a:lnTo>
                      <a:lnTo>
                        <a:pt x="244" y="1114"/>
                      </a:lnTo>
                      <a:lnTo>
                        <a:pt x="246" y="1142"/>
                      </a:lnTo>
                      <a:lnTo>
                        <a:pt x="250" y="1156"/>
                      </a:lnTo>
                      <a:lnTo>
                        <a:pt x="256" y="1170"/>
                      </a:lnTo>
                      <a:lnTo>
                        <a:pt x="264" y="1180"/>
                      </a:lnTo>
                      <a:lnTo>
                        <a:pt x="268" y="1184"/>
                      </a:lnTo>
                      <a:lnTo>
                        <a:pt x="272" y="1186"/>
                      </a:lnTo>
                      <a:lnTo>
                        <a:pt x="282" y="1192"/>
                      </a:lnTo>
                      <a:lnTo>
                        <a:pt x="292" y="1202"/>
                      </a:lnTo>
                      <a:lnTo>
                        <a:pt x="302" y="1214"/>
                      </a:lnTo>
                      <a:lnTo>
                        <a:pt x="308" y="1228"/>
                      </a:lnTo>
                      <a:lnTo>
                        <a:pt x="320" y="1260"/>
                      </a:lnTo>
                      <a:lnTo>
                        <a:pt x="332" y="1294"/>
                      </a:lnTo>
                      <a:lnTo>
                        <a:pt x="340" y="1330"/>
                      </a:lnTo>
                      <a:lnTo>
                        <a:pt x="344" y="1366"/>
                      </a:lnTo>
                      <a:lnTo>
                        <a:pt x="352" y="1400"/>
                      </a:lnTo>
                      <a:lnTo>
                        <a:pt x="364" y="1436"/>
                      </a:lnTo>
                      <a:lnTo>
                        <a:pt x="444" y="1622"/>
                      </a:lnTo>
                      <a:lnTo>
                        <a:pt x="470" y="1690"/>
                      </a:lnTo>
                      <a:lnTo>
                        <a:pt x="522" y="1846"/>
                      </a:lnTo>
                      <a:lnTo>
                        <a:pt x="528" y="1862"/>
                      </a:lnTo>
                      <a:lnTo>
                        <a:pt x="532" y="1880"/>
                      </a:lnTo>
                      <a:lnTo>
                        <a:pt x="534" y="1898"/>
                      </a:lnTo>
                      <a:lnTo>
                        <a:pt x="536" y="1916"/>
                      </a:lnTo>
                      <a:lnTo>
                        <a:pt x="540" y="2044"/>
                      </a:lnTo>
                      <a:lnTo>
                        <a:pt x="540" y="2080"/>
                      </a:lnTo>
                      <a:lnTo>
                        <a:pt x="534" y="2116"/>
                      </a:lnTo>
                      <a:lnTo>
                        <a:pt x="512" y="2206"/>
                      </a:lnTo>
                      <a:lnTo>
                        <a:pt x="502" y="2240"/>
                      </a:lnTo>
                      <a:lnTo>
                        <a:pt x="488" y="2274"/>
                      </a:lnTo>
                      <a:lnTo>
                        <a:pt x="442" y="2364"/>
                      </a:lnTo>
                      <a:lnTo>
                        <a:pt x="410" y="2428"/>
                      </a:lnTo>
                      <a:lnTo>
                        <a:pt x="382" y="2486"/>
                      </a:lnTo>
                      <a:lnTo>
                        <a:pt x="370" y="2508"/>
                      </a:lnTo>
                      <a:lnTo>
                        <a:pt x="588" y="2612"/>
                      </a:lnTo>
                      <a:lnTo>
                        <a:pt x="586" y="2614"/>
                      </a:lnTo>
                      <a:lnTo>
                        <a:pt x="596" y="2616"/>
                      </a:lnTo>
                      <a:lnTo>
                        <a:pt x="600" y="2618"/>
                      </a:lnTo>
                      <a:lnTo>
                        <a:pt x="602" y="2698"/>
                      </a:lnTo>
                      <a:lnTo>
                        <a:pt x="592" y="2740"/>
                      </a:lnTo>
                      <a:lnTo>
                        <a:pt x="594" y="2740"/>
                      </a:lnTo>
                      <a:lnTo>
                        <a:pt x="588" y="2756"/>
                      </a:lnTo>
                      <a:lnTo>
                        <a:pt x="584" y="2824"/>
                      </a:lnTo>
                      <a:lnTo>
                        <a:pt x="580" y="2904"/>
                      </a:lnTo>
                      <a:lnTo>
                        <a:pt x="586" y="2988"/>
                      </a:lnTo>
                      <a:lnTo>
                        <a:pt x="592" y="3056"/>
                      </a:lnTo>
                      <a:lnTo>
                        <a:pt x="592" y="3070"/>
                      </a:lnTo>
                      <a:lnTo>
                        <a:pt x="594" y="3072"/>
                      </a:lnTo>
                      <a:lnTo>
                        <a:pt x="594" y="3076"/>
                      </a:lnTo>
                      <a:lnTo>
                        <a:pt x="594" y="3086"/>
                      </a:lnTo>
                      <a:lnTo>
                        <a:pt x="592" y="3096"/>
                      </a:lnTo>
                      <a:lnTo>
                        <a:pt x="592" y="3102"/>
                      </a:lnTo>
                      <a:lnTo>
                        <a:pt x="592" y="3174"/>
                      </a:lnTo>
                      <a:lnTo>
                        <a:pt x="590" y="3250"/>
                      </a:lnTo>
                      <a:lnTo>
                        <a:pt x="582" y="3396"/>
                      </a:lnTo>
                      <a:lnTo>
                        <a:pt x="582" y="3460"/>
                      </a:lnTo>
                      <a:lnTo>
                        <a:pt x="584" y="3492"/>
                      </a:lnTo>
                      <a:lnTo>
                        <a:pt x="588" y="3526"/>
                      </a:lnTo>
                      <a:lnTo>
                        <a:pt x="592" y="3574"/>
                      </a:lnTo>
                      <a:lnTo>
                        <a:pt x="594" y="3622"/>
                      </a:lnTo>
                      <a:lnTo>
                        <a:pt x="594" y="3670"/>
                      </a:lnTo>
                      <a:lnTo>
                        <a:pt x="592" y="3718"/>
                      </a:lnTo>
                      <a:lnTo>
                        <a:pt x="590" y="3766"/>
                      </a:lnTo>
                      <a:lnTo>
                        <a:pt x="586" y="3814"/>
                      </a:lnTo>
                      <a:lnTo>
                        <a:pt x="576" y="3906"/>
                      </a:lnTo>
                      <a:lnTo>
                        <a:pt x="592" y="3912"/>
                      </a:lnTo>
                      <a:lnTo>
                        <a:pt x="608" y="3916"/>
                      </a:lnTo>
                      <a:lnTo>
                        <a:pt x="638" y="3916"/>
                      </a:lnTo>
                      <a:lnTo>
                        <a:pt x="632" y="3972"/>
                      </a:lnTo>
                      <a:lnTo>
                        <a:pt x="628" y="4000"/>
                      </a:lnTo>
                      <a:lnTo>
                        <a:pt x="628" y="4028"/>
                      </a:lnTo>
                      <a:lnTo>
                        <a:pt x="626" y="4060"/>
                      </a:lnTo>
                      <a:lnTo>
                        <a:pt x="628" y="4092"/>
                      </a:lnTo>
                      <a:lnTo>
                        <a:pt x="632" y="4126"/>
                      </a:lnTo>
                      <a:lnTo>
                        <a:pt x="636" y="4158"/>
                      </a:lnTo>
                      <a:lnTo>
                        <a:pt x="644" y="4202"/>
                      </a:lnTo>
                      <a:lnTo>
                        <a:pt x="652" y="4248"/>
                      </a:lnTo>
                      <a:lnTo>
                        <a:pt x="662" y="4292"/>
                      </a:lnTo>
                      <a:lnTo>
                        <a:pt x="674" y="4336"/>
                      </a:lnTo>
                      <a:lnTo>
                        <a:pt x="700" y="4422"/>
                      </a:lnTo>
                      <a:lnTo>
                        <a:pt x="730" y="4508"/>
                      </a:lnTo>
                      <a:lnTo>
                        <a:pt x="756" y="4578"/>
                      </a:lnTo>
                      <a:lnTo>
                        <a:pt x="768" y="4616"/>
                      </a:lnTo>
                      <a:lnTo>
                        <a:pt x="778" y="4656"/>
                      </a:lnTo>
                      <a:lnTo>
                        <a:pt x="786" y="4694"/>
                      </a:lnTo>
                      <a:lnTo>
                        <a:pt x="790" y="4734"/>
                      </a:lnTo>
                      <a:lnTo>
                        <a:pt x="792" y="4752"/>
                      </a:lnTo>
                      <a:lnTo>
                        <a:pt x="792" y="4770"/>
                      </a:lnTo>
                      <a:lnTo>
                        <a:pt x="790" y="4790"/>
                      </a:lnTo>
                      <a:lnTo>
                        <a:pt x="786" y="4806"/>
                      </a:lnTo>
                      <a:lnTo>
                        <a:pt x="780" y="4850"/>
                      </a:lnTo>
                      <a:lnTo>
                        <a:pt x="776" y="4894"/>
                      </a:lnTo>
                      <a:lnTo>
                        <a:pt x="776" y="4938"/>
                      </a:lnTo>
                      <a:lnTo>
                        <a:pt x="778" y="4980"/>
                      </a:lnTo>
                      <a:lnTo>
                        <a:pt x="782" y="5008"/>
                      </a:lnTo>
                      <a:lnTo>
                        <a:pt x="790" y="5038"/>
                      </a:lnTo>
                      <a:lnTo>
                        <a:pt x="798" y="5066"/>
                      </a:lnTo>
                      <a:lnTo>
                        <a:pt x="802" y="5094"/>
                      </a:lnTo>
                      <a:lnTo>
                        <a:pt x="804" y="5104"/>
                      </a:lnTo>
                      <a:lnTo>
                        <a:pt x="804" y="5114"/>
                      </a:lnTo>
                      <a:lnTo>
                        <a:pt x="802" y="5130"/>
                      </a:lnTo>
                      <a:lnTo>
                        <a:pt x="804" y="5138"/>
                      </a:lnTo>
                      <a:lnTo>
                        <a:pt x="806" y="5146"/>
                      </a:lnTo>
                      <a:lnTo>
                        <a:pt x="812" y="5152"/>
                      </a:lnTo>
                      <a:lnTo>
                        <a:pt x="822" y="5160"/>
                      </a:lnTo>
                      <a:lnTo>
                        <a:pt x="860" y="5174"/>
                      </a:lnTo>
                      <a:lnTo>
                        <a:pt x="886" y="5182"/>
                      </a:lnTo>
                      <a:lnTo>
                        <a:pt x="912" y="5188"/>
                      </a:lnTo>
                      <a:lnTo>
                        <a:pt x="940" y="5194"/>
                      </a:lnTo>
                      <a:lnTo>
                        <a:pt x="964" y="5196"/>
                      </a:lnTo>
                      <a:lnTo>
                        <a:pt x="986" y="5196"/>
                      </a:lnTo>
                      <a:lnTo>
                        <a:pt x="996" y="5194"/>
                      </a:lnTo>
                      <a:lnTo>
                        <a:pt x="1004" y="5190"/>
                      </a:lnTo>
                      <a:lnTo>
                        <a:pt x="1018" y="5182"/>
                      </a:lnTo>
                      <a:lnTo>
                        <a:pt x="1026" y="5172"/>
                      </a:lnTo>
                      <a:lnTo>
                        <a:pt x="1034" y="5162"/>
                      </a:lnTo>
                      <a:lnTo>
                        <a:pt x="1038" y="5152"/>
                      </a:lnTo>
                      <a:lnTo>
                        <a:pt x="1042" y="5160"/>
                      </a:lnTo>
                      <a:lnTo>
                        <a:pt x="1050" y="5166"/>
                      </a:lnTo>
                      <a:lnTo>
                        <a:pt x="1058" y="5170"/>
                      </a:lnTo>
                      <a:lnTo>
                        <a:pt x="1070" y="5174"/>
                      </a:lnTo>
                      <a:lnTo>
                        <a:pt x="1096" y="5176"/>
                      </a:lnTo>
                      <a:lnTo>
                        <a:pt x="1120" y="5176"/>
                      </a:lnTo>
                      <a:lnTo>
                        <a:pt x="1142" y="5172"/>
                      </a:lnTo>
                      <a:lnTo>
                        <a:pt x="1166" y="5166"/>
                      </a:lnTo>
                      <a:lnTo>
                        <a:pt x="1182" y="5160"/>
                      </a:lnTo>
                      <a:lnTo>
                        <a:pt x="1194" y="5154"/>
                      </a:lnTo>
                      <a:lnTo>
                        <a:pt x="1202" y="5146"/>
                      </a:lnTo>
                      <a:lnTo>
                        <a:pt x="1206" y="5136"/>
                      </a:lnTo>
                      <a:lnTo>
                        <a:pt x="1208" y="5128"/>
                      </a:lnTo>
                      <a:lnTo>
                        <a:pt x="1206" y="5118"/>
                      </a:lnTo>
                      <a:lnTo>
                        <a:pt x="1202" y="5108"/>
                      </a:lnTo>
                      <a:lnTo>
                        <a:pt x="1198" y="5096"/>
                      </a:lnTo>
                      <a:lnTo>
                        <a:pt x="1182" y="5074"/>
                      </a:lnTo>
                      <a:lnTo>
                        <a:pt x="1166" y="5052"/>
                      </a:lnTo>
                      <a:lnTo>
                        <a:pt x="1150" y="5028"/>
                      </a:lnTo>
                      <a:lnTo>
                        <a:pt x="1138" y="5006"/>
                      </a:lnTo>
                      <a:lnTo>
                        <a:pt x="1132" y="4990"/>
                      </a:lnTo>
                      <a:lnTo>
                        <a:pt x="1128" y="4970"/>
                      </a:lnTo>
                      <a:lnTo>
                        <a:pt x="1124" y="4928"/>
                      </a:lnTo>
                      <a:lnTo>
                        <a:pt x="1122" y="4892"/>
                      </a:lnTo>
                      <a:lnTo>
                        <a:pt x="1118" y="4864"/>
                      </a:lnTo>
                      <a:lnTo>
                        <a:pt x="1116" y="4840"/>
                      </a:lnTo>
                      <a:lnTo>
                        <a:pt x="1114" y="4814"/>
                      </a:lnTo>
                      <a:lnTo>
                        <a:pt x="1120" y="4788"/>
                      </a:lnTo>
                      <a:lnTo>
                        <a:pt x="1130" y="4746"/>
                      </a:lnTo>
                      <a:lnTo>
                        <a:pt x="1164" y="4632"/>
                      </a:lnTo>
                      <a:lnTo>
                        <a:pt x="1198" y="4522"/>
                      </a:lnTo>
                      <a:lnTo>
                        <a:pt x="1218" y="4462"/>
                      </a:lnTo>
                      <a:lnTo>
                        <a:pt x="1234" y="4410"/>
                      </a:lnTo>
                      <a:lnTo>
                        <a:pt x="1264" y="4318"/>
                      </a:lnTo>
                      <a:lnTo>
                        <a:pt x="1296" y="4226"/>
                      </a:lnTo>
                      <a:lnTo>
                        <a:pt x="1312" y="4172"/>
                      </a:lnTo>
                      <a:lnTo>
                        <a:pt x="1356" y="3948"/>
                      </a:lnTo>
                      <a:lnTo>
                        <a:pt x="1360" y="3942"/>
                      </a:lnTo>
                      <a:lnTo>
                        <a:pt x="1362" y="3926"/>
                      </a:lnTo>
                      <a:lnTo>
                        <a:pt x="1368" y="3870"/>
                      </a:lnTo>
                      <a:lnTo>
                        <a:pt x="1374" y="3690"/>
                      </a:lnTo>
                      <a:lnTo>
                        <a:pt x="1384" y="3470"/>
                      </a:lnTo>
                      <a:lnTo>
                        <a:pt x="1390" y="3364"/>
                      </a:lnTo>
                      <a:lnTo>
                        <a:pt x="1398" y="3270"/>
                      </a:lnTo>
                      <a:lnTo>
                        <a:pt x="1412" y="3164"/>
                      </a:lnTo>
                      <a:lnTo>
                        <a:pt x="1416" y="3136"/>
                      </a:lnTo>
                      <a:lnTo>
                        <a:pt x="1420" y="3128"/>
                      </a:lnTo>
                      <a:lnTo>
                        <a:pt x="1422" y="3120"/>
                      </a:lnTo>
                      <a:lnTo>
                        <a:pt x="1414" y="3024"/>
                      </a:lnTo>
                      <a:lnTo>
                        <a:pt x="1344" y="2810"/>
                      </a:lnTo>
                      <a:lnTo>
                        <a:pt x="1284" y="2690"/>
                      </a:lnTo>
                      <a:lnTo>
                        <a:pt x="1536" y="2594"/>
                      </a:lnTo>
                      <a:lnTo>
                        <a:pt x="1428" y="2368"/>
                      </a:lnTo>
                      <a:lnTo>
                        <a:pt x="1422" y="2352"/>
                      </a:lnTo>
                      <a:lnTo>
                        <a:pt x="1418" y="2334"/>
                      </a:lnTo>
                      <a:lnTo>
                        <a:pt x="1414" y="2314"/>
                      </a:lnTo>
                      <a:lnTo>
                        <a:pt x="1414" y="2298"/>
                      </a:lnTo>
                      <a:lnTo>
                        <a:pt x="1414" y="2244"/>
                      </a:lnTo>
                      <a:lnTo>
                        <a:pt x="1412" y="2210"/>
                      </a:lnTo>
                      <a:lnTo>
                        <a:pt x="1410" y="2178"/>
                      </a:lnTo>
                      <a:lnTo>
                        <a:pt x="1410" y="2164"/>
                      </a:lnTo>
                      <a:lnTo>
                        <a:pt x="1412" y="2148"/>
                      </a:lnTo>
                      <a:lnTo>
                        <a:pt x="1416" y="2132"/>
                      </a:lnTo>
                      <a:lnTo>
                        <a:pt x="1422" y="2118"/>
                      </a:lnTo>
                      <a:lnTo>
                        <a:pt x="1426" y="2112"/>
                      </a:lnTo>
                      <a:lnTo>
                        <a:pt x="1434" y="2096"/>
                      </a:lnTo>
                      <a:lnTo>
                        <a:pt x="1438" y="2078"/>
                      </a:lnTo>
                      <a:lnTo>
                        <a:pt x="1442" y="2060"/>
                      </a:lnTo>
                      <a:lnTo>
                        <a:pt x="1444" y="2044"/>
                      </a:lnTo>
                      <a:lnTo>
                        <a:pt x="1444" y="2032"/>
                      </a:lnTo>
                      <a:lnTo>
                        <a:pt x="1444" y="1958"/>
                      </a:lnTo>
                      <a:lnTo>
                        <a:pt x="1444" y="1878"/>
                      </a:lnTo>
                      <a:lnTo>
                        <a:pt x="1444" y="1814"/>
                      </a:lnTo>
                      <a:lnTo>
                        <a:pt x="1446" y="1802"/>
                      </a:lnTo>
                      <a:lnTo>
                        <a:pt x="1450" y="1786"/>
                      </a:lnTo>
                      <a:lnTo>
                        <a:pt x="1456" y="1772"/>
                      </a:lnTo>
                      <a:lnTo>
                        <a:pt x="1466" y="1758"/>
                      </a:lnTo>
                      <a:lnTo>
                        <a:pt x="1484" y="1732"/>
                      </a:lnTo>
                      <a:lnTo>
                        <a:pt x="1504" y="1702"/>
                      </a:lnTo>
                      <a:lnTo>
                        <a:pt x="1520" y="1668"/>
                      </a:lnTo>
                      <a:lnTo>
                        <a:pt x="1522" y="1666"/>
                      </a:lnTo>
                      <a:lnTo>
                        <a:pt x="1534" y="1634"/>
                      </a:lnTo>
                      <a:lnTo>
                        <a:pt x="1544" y="1602"/>
                      </a:lnTo>
                      <a:lnTo>
                        <a:pt x="1554" y="1570"/>
                      </a:lnTo>
                      <a:lnTo>
                        <a:pt x="1564" y="1538"/>
                      </a:lnTo>
                      <a:lnTo>
                        <a:pt x="1570" y="1520"/>
                      </a:lnTo>
                      <a:lnTo>
                        <a:pt x="1598" y="1454"/>
                      </a:lnTo>
                      <a:lnTo>
                        <a:pt x="1606" y="1434"/>
                      </a:lnTo>
                      <a:lnTo>
                        <a:pt x="1622" y="1402"/>
                      </a:lnTo>
                      <a:lnTo>
                        <a:pt x="1642" y="1372"/>
                      </a:lnTo>
                      <a:lnTo>
                        <a:pt x="1654" y="1354"/>
                      </a:lnTo>
                      <a:lnTo>
                        <a:pt x="1696" y="1296"/>
                      </a:lnTo>
                      <a:lnTo>
                        <a:pt x="1700" y="1292"/>
                      </a:lnTo>
                      <a:lnTo>
                        <a:pt x="1720" y="1268"/>
                      </a:lnTo>
                      <a:lnTo>
                        <a:pt x="1736" y="1252"/>
                      </a:lnTo>
                      <a:lnTo>
                        <a:pt x="1744" y="1244"/>
                      </a:lnTo>
                      <a:lnTo>
                        <a:pt x="1752" y="1234"/>
                      </a:lnTo>
                      <a:lnTo>
                        <a:pt x="1758" y="1220"/>
                      </a:lnTo>
                      <a:lnTo>
                        <a:pt x="1764" y="1206"/>
                      </a:lnTo>
                      <a:lnTo>
                        <a:pt x="1770" y="1190"/>
                      </a:lnTo>
                      <a:lnTo>
                        <a:pt x="1794" y="1124"/>
                      </a:lnTo>
                      <a:lnTo>
                        <a:pt x="1804" y="1096"/>
                      </a:lnTo>
                      <a:lnTo>
                        <a:pt x="1810" y="1070"/>
                      </a:lnTo>
                      <a:lnTo>
                        <a:pt x="1814" y="1058"/>
                      </a:lnTo>
                      <a:lnTo>
                        <a:pt x="1818" y="1044"/>
                      </a:lnTo>
                      <a:lnTo>
                        <a:pt x="1826" y="1030"/>
                      </a:lnTo>
                      <a:lnTo>
                        <a:pt x="1834" y="1016"/>
                      </a:lnTo>
                      <a:lnTo>
                        <a:pt x="1848" y="992"/>
                      </a:lnTo>
                      <a:lnTo>
                        <a:pt x="1886" y="930"/>
                      </a:lnTo>
                      <a:lnTo>
                        <a:pt x="1912" y="886"/>
                      </a:lnTo>
                      <a:lnTo>
                        <a:pt x="1930" y="856"/>
                      </a:lnTo>
                      <a:lnTo>
                        <a:pt x="1948" y="828"/>
                      </a:lnTo>
                      <a:lnTo>
                        <a:pt x="1956" y="814"/>
                      </a:lnTo>
                      <a:lnTo>
                        <a:pt x="1964" y="798"/>
                      </a:lnTo>
                      <a:lnTo>
                        <a:pt x="1970" y="780"/>
                      </a:lnTo>
                      <a:lnTo>
                        <a:pt x="1976" y="764"/>
                      </a:lnTo>
                      <a:lnTo>
                        <a:pt x="1984" y="720"/>
                      </a:lnTo>
                      <a:lnTo>
                        <a:pt x="1998" y="650"/>
                      </a:lnTo>
                      <a:lnTo>
                        <a:pt x="2008" y="598"/>
                      </a:lnTo>
                      <a:lnTo>
                        <a:pt x="2012" y="564"/>
                      </a:lnTo>
                      <a:lnTo>
                        <a:pt x="2014" y="534"/>
                      </a:lnTo>
                      <a:lnTo>
                        <a:pt x="2016" y="522"/>
                      </a:lnTo>
                      <a:lnTo>
                        <a:pt x="2018" y="506"/>
                      </a:lnTo>
                      <a:lnTo>
                        <a:pt x="2024" y="490"/>
                      </a:lnTo>
                      <a:lnTo>
                        <a:pt x="2030" y="476"/>
                      </a:lnTo>
                      <a:lnTo>
                        <a:pt x="2044" y="452"/>
                      </a:lnTo>
                      <a:lnTo>
                        <a:pt x="2056" y="434"/>
                      </a:lnTo>
                      <a:lnTo>
                        <a:pt x="2062" y="428"/>
                      </a:lnTo>
                      <a:lnTo>
                        <a:pt x="2066" y="418"/>
                      </a:lnTo>
                      <a:lnTo>
                        <a:pt x="2070" y="408"/>
                      </a:lnTo>
                      <a:lnTo>
                        <a:pt x="2074" y="398"/>
                      </a:lnTo>
                      <a:lnTo>
                        <a:pt x="2076" y="386"/>
                      </a:lnTo>
                      <a:lnTo>
                        <a:pt x="2082" y="374"/>
                      </a:lnTo>
                      <a:lnTo>
                        <a:pt x="2088" y="364"/>
                      </a:lnTo>
                      <a:lnTo>
                        <a:pt x="2096" y="354"/>
                      </a:lnTo>
                      <a:lnTo>
                        <a:pt x="2124" y="324"/>
                      </a:lnTo>
                      <a:lnTo>
                        <a:pt x="2144" y="298"/>
                      </a:lnTo>
                      <a:lnTo>
                        <a:pt x="2148" y="292"/>
                      </a:lnTo>
                      <a:lnTo>
                        <a:pt x="2146" y="280"/>
                      </a:lnTo>
                      <a:lnTo>
                        <a:pt x="2142" y="266"/>
                      </a:lnTo>
                      <a:lnTo>
                        <a:pt x="2136" y="254"/>
                      </a:lnTo>
                      <a:close/>
                      <a:moveTo>
                        <a:pt x="988" y="5046"/>
                      </a:moveTo>
                      <a:lnTo>
                        <a:pt x="988" y="5046"/>
                      </a:lnTo>
                      <a:lnTo>
                        <a:pt x="982" y="5032"/>
                      </a:lnTo>
                      <a:lnTo>
                        <a:pt x="976" y="5016"/>
                      </a:lnTo>
                      <a:lnTo>
                        <a:pt x="968" y="4986"/>
                      </a:lnTo>
                      <a:lnTo>
                        <a:pt x="962" y="4954"/>
                      </a:lnTo>
                      <a:lnTo>
                        <a:pt x="958" y="4922"/>
                      </a:lnTo>
                      <a:lnTo>
                        <a:pt x="974" y="4938"/>
                      </a:lnTo>
                      <a:lnTo>
                        <a:pt x="980" y="4948"/>
                      </a:lnTo>
                      <a:lnTo>
                        <a:pt x="984" y="4958"/>
                      </a:lnTo>
                      <a:lnTo>
                        <a:pt x="988" y="4980"/>
                      </a:lnTo>
                      <a:lnTo>
                        <a:pt x="990" y="5002"/>
                      </a:lnTo>
                      <a:lnTo>
                        <a:pt x="988" y="5046"/>
                      </a:lnTo>
                      <a:close/>
                      <a:moveTo>
                        <a:pt x="1112" y="4102"/>
                      </a:moveTo>
                      <a:lnTo>
                        <a:pt x="1112" y="4102"/>
                      </a:lnTo>
                      <a:lnTo>
                        <a:pt x="1106" y="4132"/>
                      </a:lnTo>
                      <a:lnTo>
                        <a:pt x="1096" y="4162"/>
                      </a:lnTo>
                      <a:lnTo>
                        <a:pt x="1078" y="4220"/>
                      </a:lnTo>
                      <a:lnTo>
                        <a:pt x="1068" y="4260"/>
                      </a:lnTo>
                      <a:lnTo>
                        <a:pt x="1062" y="4300"/>
                      </a:lnTo>
                      <a:lnTo>
                        <a:pt x="1056" y="4380"/>
                      </a:lnTo>
                      <a:lnTo>
                        <a:pt x="1052" y="4456"/>
                      </a:lnTo>
                      <a:lnTo>
                        <a:pt x="1046" y="4532"/>
                      </a:lnTo>
                      <a:lnTo>
                        <a:pt x="1042" y="4568"/>
                      </a:lnTo>
                      <a:lnTo>
                        <a:pt x="1036" y="4606"/>
                      </a:lnTo>
                      <a:lnTo>
                        <a:pt x="1026" y="4642"/>
                      </a:lnTo>
                      <a:lnTo>
                        <a:pt x="1016" y="4680"/>
                      </a:lnTo>
                      <a:lnTo>
                        <a:pt x="1004" y="4706"/>
                      </a:lnTo>
                      <a:lnTo>
                        <a:pt x="992" y="4730"/>
                      </a:lnTo>
                      <a:lnTo>
                        <a:pt x="976" y="4754"/>
                      </a:lnTo>
                      <a:lnTo>
                        <a:pt x="960" y="4776"/>
                      </a:lnTo>
                      <a:lnTo>
                        <a:pt x="950" y="4786"/>
                      </a:lnTo>
                      <a:lnTo>
                        <a:pt x="938" y="4800"/>
                      </a:lnTo>
                      <a:lnTo>
                        <a:pt x="936" y="4786"/>
                      </a:lnTo>
                      <a:lnTo>
                        <a:pt x="934" y="4778"/>
                      </a:lnTo>
                      <a:lnTo>
                        <a:pt x="930" y="4774"/>
                      </a:lnTo>
                      <a:lnTo>
                        <a:pt x="924" y="4754"/>
                      </a:lnTo>
                      <a:lnTo>
                        <a:pt x="912" y="4698"/>
                      </a:lnTo>
                      <a:lnTo>
                        <a:pt x="900" y="4636"/>
                      </a:lnTo>
                      <a:lnTo>
                        <a:pt x="890" y="4576"/>
                      </a:lnTo>
                      <a:lnTo>
                        <a:pt x="886" y="4550"/>
                      </a:lnTo>
                      <a:lnTo>
                        <a:pt x="884" y="4528"/>
                      </a:lnTo>
                      <a:lnTo>
                        <a:pt x="864" y="4252"/>
                      </a:lnTo>
                      <a:lnTo>
                        <a:pt x="860" y="4198"/>
                      </a:lnTo>
                      <a:lnTo>
                        <a:pt x="854" y="4144"/>
                      </a:lnTo>
                      <a:lnTo>
                        <a:pt x="842" y="4084"/>
                      </a:lnTo>
                      <a:lnTo>
                        <a:pt x="838" y="4054"/>
                      </a:lnTo>
                      <a:lnTo>
                        <a:pt x="838" y="4022"/>
                      </a:lnTo>
                      <a:lnTo>
                        <a:pt x="846" y="3974"/>
                      </a:lnTo>
                      <a:lnTo>
                        <a:pt x="854" y="3926"/>
                      </a:lnTo>
                      <a:lnTo>
                        <a:pt x="860" y="3924"/>
                      </a:lnTo>
                      <a:lnTo>
                        <a:pt x="870" y="3924"/>
                      </a:lnTo>
                      <a:lnTo>
                        <a:pt x="912" y="3922"/>
                      </a:lnTo>
                      <a:lnTo>
                        <a:pt x="952" y="3924"/>
                      </a:lnTo>
                      <a:lnTo>
                        <a:pt x="1032" y="3928"/>
                      </a:lnTo>
                      <a:lnTo>
                        <a:pt x="1112" y="3932"/>
                      </a:lnTo>
                      <a:lnTo>
                        <a:pt x="1114" y="3942"/>
                      </a:lnTo>
                      <a:lnTo>
                        <a:pt x="1116" y="3952"/>
                      </a:lnTo>
                      <a:lnTo>
                        <a:pt x="1120" y="3978"/>
                      </a:lnTo>
                      <a:lnTo>
                        <a:pt x="1120" y="3998"/>
                      </a:lnTo>
                      <a:lnTo>
                        <a:pt x="1120" y="4024"/>
                      </a:lnTo>
                      <a:lnTo>
                        <a:pt x="1118" y="4058"/>
                      </a:lnTo>
                      <a:lnTo>
                        <a:pt x="1112" y="410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sz="900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Freeform 97"/>
                <p:cNvSpPr>
                  <a:spLocks/>
                </p:cNvSpPr>
                <p:nvPr/>
              </p:nvSpPr>
              <p:spPr bwMode="auto">
                <a:xfrm>
                  <a:off x="7714478" y="5448666"/>
                  <a:ext cx="488340" cy="380373"/>
                </a:xfrm>
                <a:custGeom>
                  <a:avLst/>
                  <a:gdLst>
                    <a:gd name="T0" fmla="*/ 0 w 308"/>
                    <a:gd name="T1" fmla="*/ 136525 h 230"/>
                    <a:gd name="T2" fmla="*/ 66675 w 308"/>
                    <a:gd name="T3" fmla="*/ 365125 h 230"/>
                    <a:gd name="T4" fmla="*/ 257175 w 308"/>
                    <a:gd name="T5" fmla="*/ 307975 h 230"/>
                    <a:gd name="T6" fmla="*/ 406400 w 308"/>
                    <a:gd name="T7" fmla="*/ 244475 h 230"/>
                    <a:gd name="T8" fmla="*/ 488950 w 308"/>
                    <a:gd name="T9" fmla="*/ 158750 h 230"/>
                    <a:gd name="T10" fmla="*/ 406400 w 308"/>
                    <a:gd name="T11" fmla="*/ 0 h 230"/>
                    <a:gd name="T12" fmla="*/ 0 w 308"/>
                    <a:gd name="T13" fmla="*/ 136525 h 230"/>
                    <a:gd name="T14" fmla="*/ 0 w 308"/>
                    <a:gd name="T15" fmla="*/ 136525 h 23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8"/>
                    <a:gd name="T25" fmla="*/ 0 h 230"/>
                    <a:gd name="T26" fmla="*/ 308 w 308"/>
                    <a:gd name="T27" fmla="*/ 230 h 23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8" h="230">
                      <a:moveTo>
                        <a:pt x="0" y="86"/>
                      </a:moveTo>
                      <a:lnTo>
                        <a:pt x="42" y="230"/>
                      </a:lnTo>
                      <a:lnTo>
                        <a:pt x="162" y="194"/>
                      </a:lnTo>
                      <a:lnTo>
                        <a:pt x="256" y="154"/>
                      </a:lnTo>
                      <a:lnTo>
                        <a:pt x="308" y="100"/>
                      </a:lnTo>
                      <a:lnTo>
                        <a:pt x="256" y="0"/>
                      </a:lnTo>
                      <a:lnTo>
                        <a:pt x="0" y="8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sz="900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Freeform 98"/>
                <p:cNvSpPr>
                  <a:spLocks/>
                </p:cNvSpPr>
                <p:nvPr/>
              </p:nvSpPr>
              <p:spPr bwMode="auto">
                <a:xfrm>
                  <a:off x="10434256" y="5584513"/>
                  <a:ext cx="454429" cy="339619"/>
                </a:xfrm>
                <a:custGeom>
                  <a:avLst/>
                  <a:gdLst>
                    <a:gd name="T0" fmla="*/ 463550 w 292"/>
                    <a:gd name="T1" fmla="*/ 133350 h 216"/>
                    <a:gd name="T2" fmla="*/ 365125 w 292"/>
                    <a:gd name="T3" fmla="*/ 342900 h 216"/>
                    <a:gd name="T4" fmla="*/ 206375 w 292"/>
                    <a:gd name="T5" fmla="*/ 304800 h 216"/>
                    <a:gd name="T6" fmla="*/ 60325 w 292"/>
                    <a:gd name="T7" fmla="*/ 244475 h 216"/>
                    <a:gd name="T8" fmla="*/ 0 w 292"/>
                    <a:gd name="T9" fmla="*/ 158750 h 216"/>
                    <a:gd name="T10" fmla="*/ 60325 w 292"/>
                    <a:gd name="T11" fmla="*/ 0 h 216"/>
                    <a:gd name="T12" fmla="*/ 463550 w 292"/>
                    <a:gd name="T13" fmla="*/ 133350 h 216"/>
                    <a:gd name="T14" fmla="*/ 463550 w 292"/>
                    <a:gd name="T15" fmla="*/ 133350 h 2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2"/>
                    <a:gd name="T25" fmla="*/ 0 h 216"/>
                    <a:gd name="T26" fmla="*/ 292 w 292"/>
                    <a:gd name="T27" fmla="*/ 216 h 21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2" h="216">
                      <a:moveTo>
                        <a:pt x="292" y="84"/>
                      </a:moveTo>
                      <a:lnTo>
                        <a:pt x="230" y="216"/>
                      </a:lnTo>
                      <a:lnTo>
                        <a:pt x="130" y="192"/>
                      </a:lnTo>
                      <a:lnTo>
                        <a:pt x="38" y="154"/>
                      </a:lnTo>
                      <a:lnTo>
                        <a:pt x="0" y="100"/>
                      </a:lnTo>
                      <a:lnTo>
                        <a:pt x="38" y="0"/>
                      </a:lnTo>
                      <a:lnTo>
                        <a:pt x="292" y="8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sz="900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6" name="Gruppe 74"/>
              <p:cNvGrpSpPr>
                <a:grpSpLocks/>
              </p:cNvGrpSpPr>
              <p:nvPr/>
            </p:nvGrpSpPr>
            <p:grpSpPr bwMode="auto">
              <a:xfrm>
                <a:off x="6141994" y="2089215"/>
                <a:ext cx="95078" cy="150736"/>
                <a:chOff x="12261828" y="5789559"/>
                <a:chExt cx="866566" cy="1809769"/>
              </a:xfrm>
            </p:grpSpPr>
            <p:sp>
              <p:nvSpPr>
                <p:cNvPr id="27" name="Freeform 113"/>
                <p:cNvSpPr>
                  <a:spLocks/>
                </p:cNvSpPr>
                <p:nvPr/>
              </p:nvSpPr>
              <p:spPr bwMode="auto">
                <a:xfrm>
                  <a:off x="12263003" y="5792324"/>
                  <a:ext cx="866562" cy="1809779"/>
                </a:xfrm>
                <a:custGeom>
                  <a:avLst/>
                  <a:gdLst>
                    <a:gd name="T0" fmla="*/ 524 w 548"/>
                    <a:gd name="T1" fmla="*/ 1080 h 1142"/>
                    <a:gd name="T2" fmla="*/ 494 w 548"/>
                    <a:gd name="T3" fmla="*/ 1104 h 1142"/>
                    <a:gd name="T4" fmla="*/ 450 w 548"/>
                    <a:gd name="T5" fmla="*/ 1122 h 1142"/>
                    <a:gd name="T6" fmla="*/ 326 w 548"/>
                    <a:gd name="T7" fmla="*/ 1140 h 1142"/>
                    <a:gd name="T8" fmla="*/ 204 w 548"/>
                    <a:gd name="T9" fmla="*/ 1140 h 1142"/>
                    <a:gd name="T10" fmla="*/ 72 w 548"/>
                    <a:gd name="T11" fmla="*/ 1112 h 1142"/>
                    <a:gd name="T12" fmla="*/ 30 w 548"/>
                    <a:gd name="T13" fmla="*/ 1088 h 1142"/>
                    <a:gd name="T14" fmla="*/ 4 w 548"/>
                    <a:gd name="T15" fmla="*/ 1048 h 1142"/>
                    <a:gd name="T16" fmla="*/ 26 w 548"/>
                    <a:gd name="T17" fmla="*/ 580 h 1142"/>
                    <a:gd name="T18" fmla="*/ 36 w 548"/>
                    <a:gd name="T19" fmla="*/ 506 h 1142"/>
                    <a:gd name="T20" fmla="*/ 50 w 548"/>
                    <a:gd name="T21" fmla="*/ 440 h 1142"/>
                    <a:gd name="T22" fmla="*/ 74 w 548"/>
                    <a:gd name="T23" fmla="*/ 334 h 1142"/>
                    <a:gd name="T24" fmla="*/ 84 w 548"/>
                    <a:gd name="T25" fmla="*/ 272 h 1142"/>
                    <a:gd name="T26" fmla="*/ 112 w 548"/>
                    <a:gd name="T27" fmla="*/ 168 h 1142"/>
                    <a:gd name="T28" fmla="*/ 136 w 548"/>
                    <a:gd name="T29" fmla="*/ 120 h 1142"/>
                    <a:gd name="T30" fmla="*/ 166 w 548"/>
                    <a:gd name="T31" fmla="*/ 42 h 1142"/>
                    <a:gd name="T32" fmla="*/ 180 w 548"/>
                    <a:gd name="T33" fmla="*/ 10 h 1142"/>
                    <a:gd name="T34" fmla="*/ 194 w 548"/>
                    <a:gd name="T35" fmla="*/ 0 h 1142"/>
                    <a:gd name="T36" fmla="*/ 206 w 548"/>
                    <a:gd name="T37" fmla="*/ 6 h 1142"/>
                    <a:gd name="T38" fmla="*/ 236 w 548"/>
                    <a:gd name="T39" fmla="*/ 34 h 1142"/>
                    <a:gd name="T40" fmla="*/ 240 w 548"/>
                    <a:gd name="T41" fmla="*/ 50 h 1142"/>
                    <a:gd name="T42" fmla="*/ 234 w 548"/>
                    <a:gd name="T43" fmla="*/ 80 h 1142"/>
                    <a:gd name="T44" fmla="*/ 212 w 548"/>
                    <a:gd name="T45" fmla="*/ 112 h 1142"/>
                    <a:gd name="T46" fmla="*/ 206 w 548"/>
                    <a:gd name="T47" fmla="*/ 124 h 1142"/>
                    <a:gd name="T48" fmla="*/ 210 w 548"/>
                    <a:gd name="T49" fmla="*/ 158 h 1142"/>
                    <a:gd name="T50" fmla="*/ 238 w 548"/>
                    <a:gd name="T51" fmla="*/ 218 h 1142"/>
                    <a:gd name="T52" fmla="*/ 260 w 548"/>
                    <a:gd name="T53" fmla="*/ 248 h 1142"/>
                    <a:gd name="T54" fmla="*/ 282 w 548"/>
                    <a:gd name="T55" fmla="*/ 250 h 1142"/>
                    <a:gd name="T56" fmla="*/ 312 w 548"/>
                    <a:gd name="T57" fmla="*/ 230 h 1142"/>
                    <a:gd name="T58" fmla="*/ 364 w 548"/>
                    <a:gd name="T59" fmla="*/ 160 h 1142"/>
                    <a:gd name="T60" fmla="*/ 376 w 548"/>
                    <a:gd name="T61" fmla="*/ 128 h 1142"/>
                    <a:gd name="T62" fmla="*/ 374 w 548"/>
                    <a:gd name="T63" fmla="*/ 110 h 1142"/>
                    <a:gd name="T64" fmla="*/ 378 w 548"/>
                    <a:gd name="T65" fmla="*/ 34 h 1142"/>
                    <a:gd name="T66" fmla="*/ 384 w 548"/>
                    <a:gd name="T67" fmla="*/ 16 h 1142"/>
                    <a:gd name="T68" fmla="*/ 396 w 548"/>
                    <a:gd name="T69" fmla="*/ 10 h 1142"/>
                    <a:gd name="T70" fmla="*/ 410 w 548"/>
                    <a:gd name="T71" fmla="*/ 30 h 1142"/>
                    <a:gd name="T72" fmla="*/ 422 w 548"/>
                    <a:gd name="T73" fmla="*/ 78 h 1142"/>
                    <a:gd name="T74" fmla="*/ 416 w 548"/>
                    <a:gd name="T75" fmla="*/ 112 h 1142"/>
                    <a:gd name="T76" fmla="*/ 412 w 548"/>
                    <a:gd name="T77" fmla="*/ 128 h 1142"/>
                    <a:gd name="T78" fmla="*/ 418 w 548"/>
                    <a:gd name="T79" fmla="*/ 218 h 1142"/>
                    <a:gd name="T80" fmla="*/ 432 w 548"/>
                    <a:gd name="T81" fmla="*/ 274 h 1142"/>
                    <a:gd name="T82" fmla="*/ 470 w 548"/>
                    <a:gd name="T83" fmla="*/ 390 h 1142"/>
                    <a:gd name="T84" fmla="*/ 530 w 548"/>
                    <a:gd name="T85" fmla="*/ 540 h 1142"/>
                    <a:gd name="T86" fmla="*/ 548 w 548"/>
                    <a:gd name="T87" fmla="*/ 658 h 1142"/>
                    <a:gd name="T88" fmla="*/ 546 w 548"/>
                    <a:gd name="T89" fmla="*/ 980 h 1142"/>
                    <a:gd name="T90" fmla="*/ 530 w 548"/>
                    <a:gd name="T91" fmla="*/ 1070 h 1142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48"/>
                    <a:gd name="T139" fmla="*/ 0 h 1142"/>
                    <a:gd name="T140" fmla="*/ 548 w 548"/>
                    <a:gd name="T141" fmla="*/ 1142 h 1142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48" h="1142">
                      <a:moveTo>
                        <a:pt x="530" y="1070"/>
                      </a:moveTo>
                      <a:lnTo>
                        <a:pt x="530" y="1070"/>
                      </a:lnTo>
                      <a:lnTo>
                        <a:pt x="524" y="1080"/>
                      </a:lnTo>
                      <a:lnTo>
                        <a:pt x="516" y="1088"/>
                      </a:lnTo>
                      <a:lnTo>
                        <a:pt x="506" y="1098"/>
                      </a:lnTo>
                      <a:lnTo>
                        <a:pt x="494" y="1104"/>
                      </a:lnTo>
                      <a:lnTo>
                        <a:pt x="480" y="1112"/>
                      </a:lnTo>
                      <a:lnTo>
                        <a:pt x="464" y="1118"/>
                      </a:lnTo>
                      <a:lnTo>
                        <a:pt x="450" y="1122"/>
                      </a:lnTo>
                      <a:lnTo>
                        <a:pt x="432" y="1126"/>
                      </a:lnTo>
                      <a:lnTo>
                        <a:pt x="326" y="1140"/>
                      </a:lnTo>
                      <a:lnTo>
                        <a:pt x="288" y="1142"/>
                      </a:lnTo>
                      <a:lnTo>
                        <a:pt x="246" y="1142"/>
                      </a:lnTo>
                      <a:lnTo>
                        <a:pt x="204" y="1140"/>
                      </a:lnTo>
                      <a:lnTo>
                        <a:pt x="168" y="1134"/>
                      </a:lnTo>
                      <a:lnTo>
                        <a:pt x="72" y="1112"/>
                      </a:lnTo>
                      <a:lnTo>
                        <a:pt x="58" y="1106"/>
                      </a:lnTo>
                      <a:lnTo>
                        <a:pt x="42" y="1098"/>
                      </a:lnTo>
                      <a:lnTo>
                        <a:pt x="30" y="1088"/>
                      </a:lnTo>
                      <a:lnTo>
                        <a:pt x="20" y="1076"/>
                      </a:lnTo>
                      <a:lnTo>
                        <a:pt x="10" y="1062"/>
                      </a:lnTo>
                      <a:lnTo>
                        <a:pt x="4" y="1048"/>
                      </a:lnTo>
                      <a:lnTo>
                        <a:pt x="0" y="1032"/>
                      </a:lnTo>
                      <a:lnTo>
                        <a:pt x="0" y="1014"/>
                      </a:lnTo>
                      <a:lnTo>
                        <a:pt x="26" y="580"/>
                      </a:lnTo>
                      <a:lnTo>
                        <a:pt x="30" y="546"/>
                      </a:lnTo>
                      <a:lnTo>
                        <a:pt x="36" y="506"/>
                      </a:lnTo>
                      <a:lnTo>
                        <a:pt x="44" y="470"/>
                      </a:lnTo>
                      <a:lnTo>
                        <a:pt x="50" y="440"/>
                      </a:lnTo>
                      <a:lnTo>
                        <a:pt x="60" y="410"/>
                      </a:lnTo>
                      <a:lnTo>
                        <a:pt x="68" y="372"/>
                      </a:lnTo>
                      <a:lnTo>
                        <a:pt x="74" y="334"/>
                      </a:lnTo>
                      <a:lnTo>
                        <a:pt x="80" y="298"/>
                      </a:lnTo>
                      <a:lnTo>
                        <a:pt x="84" y="272"/>
                      </a:lnTo>
                      <a:lnTo>
                        <a:pt x="90" y="238"/>
                      </a:lnTo>
                      <a:lnTo>
                        <a:pt x="100" y="202"/>
                      </a:lnTo>
                      <a:lnTo>
                        <a:pt x="112" y="168"/>
                      </a:lnTo>
                      <a:lnTo>
                        <a:pt x="124" y="142"/>
                      </a:lnTo>
                      <a:lnTo>
                        <a:pt x="136" y="120"/>
                      </a:lnTo>
                      <a:lnTo>
                        <a:pt x="150" y="92"/>
                      </a:lnTo>
                      <a:lnTo>
                        <a:pt x="160" y="66"/>
                      </a:lnTo>
                      <a:lnTo>
                        <a:pt x="166" y="42"/>
                      </a:lnTo>
                      <a:lnTo>
                        <a:pt x="172" y="24"/>
                      </a:lnTo>
                      <a:lnTo>
                        <a:pt x="180" y="10"/>
                      </a:lnTo>
                      <a:lnTo>
                        <a:pt x="184" y="4"/>
                      </a:lnTo>
                      <a:lnTo>
                        <a:pt x="188" y="2"/>
                      </a:lnTo>
                      <a:lnTo>
                        <a:pt x="194" y="0"/>
                      </a:lnTo>
                      <a:lnTo>
                        <a:pt x="198" y="0"/>
                      </a:lnTo>
                      <a:lnTo>
                        <a:pt x="206" y="6"/>
                      </a:lnTo>
                      <a:lnTo>
                        <a:pt x="216" y="14"/>
                      </a:lnTo>
                      <a:lnTo>
                        <a:pt x="226" y="24"/>
                      </a:lnTo>
                      <a:lnTo>
                        <a:pt x="236" y="34"/>
                      </a:lnTo>
                      <a:lnTo>
                        <a:pt x="238" y="42"/>
                      </a:lnTo>
                      <a:lnTo>
                        <a:pt x="240" y="50"/>
                      </a:lnTo>
                      <a:lnTo>
                        <a:pt x="240" y="58"/>
                      </a:lnTo>
                      <a:lnTo>
                        <a:pt x="238" y="68"/>
                      </a:lnTo>
                      <a:lnTo>
                        <a:pt x="234" y="80"/>
                      </a:lnTo>
                      <a:lnTo>
                        <a:pt x="228" y="90"/>
                      </a:lnTo>
                      <a:lnTo>
                        <a:pt x="220" y="102"/>
                      </a:lnTo>
                      <a:lnTo>
                        <a:pt x="212" y="112"/>
                      </a:lnTo>
                      <a:lnTo>
                        <a:pt x="210" y="118"/>
                      </a:lnTo>
                      <a:lnTo>
                        <a:pt x="206" y="124"/>
                      </a:lnTo>
                      <a:lnTo>
                        <a:pt x="206" y="132"/>
                      </a:lnTo>
                      <a:lnTo>
                        <a:pt x="206" y="140"/>
                      </a:lnTo>
                      <a:lnTo>
                        <a:pt x="210" y="158"/>
                      </a:lnTo>
                      <a:lnTo>
                        <a:pt x="218" y="178"/>
                      </a:lnTo>
                      <a:lnTo>
                        <a:pt x="228" y="198"/>
                      </a:lnTo>
                      <a:lnTo>
                        <a:pt x="238" y="218"/>
                      </a:lnTo>
                      <a:lnTo>
                        <a:pt x="250" y="234"/>
                      </a:lnTo>
                      <a:lnTo>
                        <a:pt x="260" y="248"/>
                      </a:lnTo>
                      <a:lnTo>
                        <a:pt x="266" y="252"/>
                      </a:lnTo>
                      <a:lnTo>
                        <a:pt x="274" y="254"/>
                      </a:lnTo>
                      <a:lnTo>
                        <a:pt x="282" y="250"/>
                      </a:lnTo>
                      <a:lnTo>
                        <a:pt x="292" y="246"/>
                      </a:lnTo>
                      <a:lnTo>
                        <a:pt x="302" y="238"/>
                      </a:lnTo>
                      <a:lnTo>
                        <a:pt x="312" y="230"/>
                      </a:lnTo>
                      <a:lnTo>
                        <a:pt x="332" y="208"/>
                      </a:lnTo>
                      <a:lnTo>
                        <a:pt x="350" y="184"/>
                      </a:lnTo>
                      <a:lnTo>
                        <a:pt x="364" y="160"/>
                      </a:lnTo>
                      <a:lnTo>
                        <a:pt x="374" y="140"/>
                      </a:lnTo>
                      <a:lnTo>
                        <a:pt x="376" y="134"/>
                      </a:lnTo>
                      <a:lnTo>
                        <a:pt x="376" y="128"/>
                      </a:lnTo>
                      <a:lnTo>
                        <a:pt x="374" y="120"/>
                      </a:lnTo>
                      <a:lnTo>
                        <a:pt x="374" y="110"/>
                      </a:lnTo>
                      <a:lnTo>
                        <a:pt x="374" y="86"/>
                      </a:lnTo>
                      <a:lnTo>
                        <a:pt x="376" y="60"/>
                      </a:lnTo>
                      <a:lnTo>
                        <a:pt x="378" y="34"/>
                      </a:lnTo>
                      <a:lnTo>
                        <a:pt x="380" y="24"/>
                      </a:lnTo>
                      <a:lnTo>
                        <a:pt x="384" y="16"/>
                      </a:lnTo>
                      <a:lnTo>
                        <a:pt x="386" y="12"/>
                      </a:lnTo>
                      <a:lnTo>
                        <a:pt x="390" y="10"/>
                      </a:lnTo>
                      <a:lnTo>
                        <a:pt x="396" y="10"/>
                      </a:lnTo>
                      <a:lnTo>
                        <a:pt x="400" y="14"/>
                      </a:lnTo>
                      <a:lnTo>
                        <a:pt x="404" y="22"/>
                      </a:lnTo>
                      <a:lnTo>
                        <a:pt x="410" y="30"/>
                      </a:lnTo>
                      <a:lnTo>
                        <a:pt x="418" y="54"/>
                      </a:lnTo>
                      <a:lnTo>
                        <a:pt x="422" y="78"/>
                      </a:lnTo>
                      <a:lnTo>
                        <a:pt x="422" y="98"/>
                      </a:lnTo>
                      <a:lnTo>
                        <a:pt x="420" y="106"/>
                      </a:lnTo>
                      <a:lnTo>
                        <a:pt x="416" y="112"/>
                      </a:lnTo>
                      <a:lnTo>
                        <a:pt x="414" y="118"/>
                      </a:lnTo>
                      <a:lnTo>
                        <a:pt x="412" y="128"/>
                      </a:lnTo>
                      <a:lnTo>
                        <a:pt x="412" y="154"/>
                      </a:lnTo>
                      <a:lnTo>
                        <a:pt x="414" y="184"/>
                      </a:lnTo>
                      <a:lnTo>
                        <a:pt x="418" y="218"/>
                      </a:lnTo>
                      <a:lnTo>
                        <a:pt x="424" y="238"/>
                      </a:lnTo>
                      <a:lnTo>
                        <a:pt x="432" y="274"/>
                      </a:lnTo>
                      <a:lnTo>
                        <a:pt x="444" y="314"/>
                      </a:lnTo>
                      <a:lnTo>
                        <a:pt x="458" y="356"/>
                      </a:lnTo>
                      <a:lnTo>
                        <a:pt x="470" y="390"/>
                      </a:lnTo>
                      <a:lnTo>
                        <a:pt x="518" y="504"/>
                      </a:lnTo>
                      <a:lnTo>
                        <a:pt x="530" y="540"/>
                      </a:lnTo>
                      <a:lnTo>
                        <a:pt x="540" y="580"/>
                      </a:lnTo>
                      <a:lnTo>
                        <a:pt x="546" y="622"/>
                      </a:lnTo>
                      <a:lnTo>
                        <a:pt x="548" y="658"/>
                      </a:lnTo>
                      <a:lnTo>
                        <a:pt x="548" y="946"/>
                      </a:lnTo>
                      <a:lnTo>
                        <a:pt x="546" y="980"/>
                      </a:lnTo>
                      <a:lnTo>
                        <a:pt x="542" y="1014"/>
                      </a:lnTo>
                      <a:lnTo>
                        <a:pt x="538" y="1046"/>
                      </a:lnTo>
                      <a:lnTo>
                        <a:pt x="530" y="10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sz="900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Freeform 114"/>
                <p:cNvSpPr>
                  <a:spLocks/>
                </p:cNvSpPr>
                <p:nvPr/>
              </p:nvSpPr>
              <p:spPr bwMode="auto">
                <a:xfrm>
                  <a:off x="12870802" y="5808199"/>
                  <a:ext cx="126372" cy="254004"/>
                </a:xfrm>
                <a:custGeom>
                  <a:avLst/>
                  <a:gdLst>
                    <a:gd name="T0" fmla="*/ 6 w 80"/>
                    <a:gd name="T1" fmla="*/ 0 h 152"/>
                    <a:gd name="T2" fmla="*/ 6 w 80"/>
                    <a:gd name="T3" fmla="*/ 0 h 152"/>
                    <a:gd name="T4" fmla="*/ 2 w 80"/>
                    <a:gd name="T5" fmla="*/ 34 h 152"/>
                    <a:gd name="T6" fmla="*/ 0 w 80"/>
                    <a:gd name="T7" fmla="*/ 66 h 152"/>
                    <a:gd name="T8" fmla="*/ 0 w 80"/>
                    <a:gd name="T9" fmla="*/ 82 h 152"/>
                    <a:gd name="T10" fmla="*/ 2 w 80"/>
                    <a:gd name="T11" fmla="*/ 96 h 152"/>
                    <a:gd name="T12" fmla="*/ 2 w 80"/>
                    <a:gd name="T13" fmla="*/ 96 h 152"/>
                    <a:gd name="T14" fmla="*/ 4 w 80"/>
                    <a:gd name="T15" fmla="*/ 108 h 152"/>
                    <a:gd name="T16" fmla="*/ 10 w 80"/>
                    <a:gd name="T17" fmla="*/ 114 h 152"/>
                    <a:gd name="T18" fmla="*/ 16 w 80"/>
                    <a:gd name="T19" fmla="*/ 118 h 152"/>
                    <a:gd name="T20" fmla="*/ 26 w 80"/>
                    <a:gd name="T21" fmla="*/ 122 h 152"/>
                    <a:gd name="T22" fmla="*/ 36 w 80"/>
                    <a:gd name="T23" fmla="*/ 124 h 152"/>
                    <a:gd name="T24" fmla="*/ 48 w 80"/>
                    <a:gd name="T25" fmla="*/ 130 h 152"/>
                    <a:gd name="T26" fmla="*/ 64 w 80"/>
                    <a:gd name="T27" fmla="*/ 138 h 152"/>
                    <a:gd name="T28" fmla="*/ 80 w 80"/>
                    <a:gd name="T29" fmla="*/ 152 h 152"/>
                    <a:gd name="T30" fmla="*/ 80 w 80"/>
                    <a:gd name="T31" fmla="*/ 152 h 152"/>
                    <a:gd name="T32" fmla="*/ 74 w 80"/>
                    <a:gd name="T33" fmla="*/ 128 h 152"/>
                    <a:gd name="T34" fmla="*/ 56 w 80"/>
                    <a:gd name="T35" fmla="*/ 78 h 152"/>
                    <a:gd name="T36" fmla="*/ 44 w 80"/>
                    <a:gd name="T37" fmla="*/ 50 h 152"/>
                    <a:gd name="T38" fmla="*/ 32 w 80"/>
                    <a:gd name="T39" fmla="*/ 26 h 152"/>
                    <a:gd name="T40" fmla="*/ 26 w 80"/>
                    <a:gd name="T41" fmla="*/ 16 h 152"/>
                    <a:gd name="T42" fmla="*/ 20 w 80"/>
                    <a:gd name="T43" fmla="*/ 8 h 152"/>
                    <a:gd name="T44" fmla="*/ 12 w 80"/>
                    <a:gd name="T45" fmla="*/ 2 h 152"/>
                    <a:gd name="T46" fmla="*/ 6 w 80"/>
                    <a:gd name="T47" fmla="*/ 0 h 152"/>
                    <a:gd name="T48" fmla="*/ 6 w 80"/>
                    <a:gd name="T49" fmla="*/ 0 h 1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152"/>
                    <a:gd name="T77" fmla="*/ 80 w 80"/>
                    <a:gd name="T78" fmla="*/ 152 h 1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15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34"/>
                      </a:lnTo>
                      <a:lnTo>
                        <a:pt x="0" y="66"/>
                      </a:lnTo>
                      <a:lnTo>
                        <a:pt x="0" y="82"/>
                      </a:lnTo>
                      <a:lnTo>
                        <a:pt x="2" y="96"/>
                      </a:lnTo>
                      <a:lnTo>
                        <a:pt x="4" y="108"/>
                      </a:lnTo>
                      <a:lnTo>
                        <a:pt x="10" y="114"/>
                      </a:lnTo>
                      <a:lnTo>
                        <a:pt x="16" y="118"/>
                      </a:lnTo>
                      <a:lnTo>
                        <a:pt x="26" y="122"/>
                      </a:lnTo>
                      <a:lnTo>
                        <a:pt x="36" y="124"/>
                      </a:lnTo>
                      <a:lnTo>
                        <a:pt x="48" y="130"/>
                      </a:lnTo>
                      <a:lnTo>
                        <a:pt x="64" y="138"/>
                      </a:lnTo>
                      <a:lnTo>
                        <a:pt x="80" y="152"/>
                      </a:lnTo>
                      <a:lnTo>
                        <a:pt x="74" y="128"/>
                      </a:lnTo>
                      <a:lnTo>
                        <a:pt x="56" y="78"/>
                      </a:lnTo>
                      <a:lnTo>
                        <a:pt x="44" y="50"/>
                      </a:lnTo>
                      <a:lnTo>
                        <a:pt x="32" y="26"/>
                      </a:lnTo>
                      <a:lnTo>
                        <a:pt x="26" y="16"/>
                      </a:lnTo>
                      <a:lnTo>
                        <a:pt x="20" y="8"/>
                      </a:lnTo>
                      <a:lnTo>
                        <a:pt x="12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sz="900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Freeform 115"/>
                <p:cNvSpPr>
                  <a:spLocks/>
                </p:cNvSpPr>
                <p:nvPr/>
              </p:nvSpPr>
              <p:spPr bwMode="auto">
                <a:xfrm>
                  <a:off x="12395395" y="5792324"/>
                  <a:ext cx="198589" cy="246069"/>
                </a:xfrm>
                <a:custGeom>
                  <a:avLst/>
                  <a:gdLst>
                    <a:gd name="T0" fmla="*/ 112 w 122"/>
                    <a:gd name="T1" fmla="*/ 0 h 152"/>
                    <a:gd name="T2" fmla="*/ 112 w 122"/>
                    <a:gd name="T3" fmla="*/ 0 h 152"/>
                    <a:gd name="T4" fmla="*/ 114 w 122"/>
                    <a:gd name="T5" fmla="*/ 10 h 152"/>
                    <a:gd name="T6" fmla="*/ 118 w 122"/>
                    <a:gd name="T7" fmla="*/ 34 h 152"/>
                    <a:gd name="T8" fmla="*/ 122 w 122"/>
                    <a:gd name="T9" fmla="*/ 66 h 152"/>
                    <a:gd name="T10" fmla="*/ 122 w 122"/>
                    <a:gd name="T11" fmla="*/ 82 h 152"/>
                    <a:gd name="T12" fmla="*/ 120 w 122"/>
                    <a:gd name="T13" fmla="*/ 96 h 152"/>
                    <a:gd name="T14" fmla="*/ 120 w 122"/>
                    <a:gd name="T15" fmla="*/ 96 h 152"/>
                    <a:gd name="T16" fmla="*/ 118 w 122"/>
                    <a:gd name="T17" fmla="*/ 104 h 152"/>
                    <a:gd name="T18" fmla="*/ 114 w 122"/>
                    <a:gd name="T19" fmla="*/ 108 h 152"/>
                    <a:gd name="T20" fmla="*/ 108 w 122"/>
                    <a:gd name="T21" fmla="*/ 112 h 152"/>
                    <a:gd name="T22" fmla="*/ 102 w 122"/>
                    <a:gd name="T23" fmla="*/ 116 h 152"/>
                    <a:gd name="T24" fmla="*/ 86 w 122"/>
                    <a:gd name="T25" fmla="*/ 122 h 152"/>
                    <a:gd name="T26" fmla="*/ 66 w 122"/>
                    <a:gd name="T27" fmla="*/ 126 h 152"/>
                    <a:gd name="T28" fmla="*/ 48 w 122"/>
                    <a:gd name="T29" fmla="*/ 130 h 152"/>
                    <a:gd name="T30" fmla="*/ 30 w 122"/>
                    <a:gd name="T31" fmla="*/ 136 h 152"/>
                    <a:gd name="T32" fmla="*/ 12 w 122"/>
                    <a:gd name="T33" fmla="*/ 142 h 152"/>
                    <a:gd name="T34" fmla="*/ 6 w 122"/>
                    <a:gd name="T35" fmla="*/ 146 h 152"/>
                    <a:gd name="T36" fmla="*/ 0 w 122"/>
                    <a:gd name="T37" fmla="*/ 152 h 152"/>
                    <a:gd name="T38" fmla="*/ 0 w 122"/>
                    <a:gd name="T39" fmla="*/ 152 h 152"/>
                    <a:gd name="T40" fmla="*/ 10 w 122"/>
                    <a:gd name="T41" fmla="*/ 128 h 152"/>
                    <a:gd name="T42" fmla="*/ 22 w 122"/>
                    <a:gd name="T43" fmla="*/ 104 h 152"/>
                    <a:gd name="T44" fmla="*/ 38 w 122"/>
                    <a:gd name="T45" fmla="*/ 78 h 152"/>
                    <a:gd name="T46" fmla="*/ 54 w 122"/>
                    <a:gd name="T47" fmla="*/ 50 h 152"/>
                    <a:gd name="T48" fmla="*/ 72 w 122"/>
                    <a:gd name="T49" fmla="*/ 26 h 152"/>
                    <a:gd name="T50" fmla="*/ 82 w 122"/>
                    <a:gd name="T51" fmla="*/ 16 h 152"/>
                    <a:gd name="T52" fmla="*/ 92 w 122"/>
                    <a:gd name="T53" fmla="*/ 8 h 152"/>
                    <a:gd name="T54" fmla="*/ 102 w 122"/>
                    <a:gd name="T55" fmla="*/ 2 h 152"/>
                    <a:gd name="T56" fmla="*/ 112 w 122"/>
                    <a:gd name="T57" fmla="*/ 0 h 152"/>
                    <a:gd name="T58" fmla="*/ 112 w 122"/>
                    <a:gd name="T59" fmla="*/ 0 h 15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22"/>
                    <a:gd name="T91" fmla="*/ 0 h 152"/>
                    <a:gd name="T92" fmla="*/ 122 w 122"/>
                    <a:gd name="T93" fmla="*/ 152 h 15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22" h="152">
                      <a:moveTo>
                        <a:pt x="112" y="0"/>
                      </a:moveTo>
                      <a:lnTo>
                        <a:pt x="112" y="0"/>
                      </a:lnTo>
                      <a:lnTo>
                        <a:pt x="114" y="10"/>
                      </a:lnTo>
                      <a:lnTo>
                        <a:pt x="118" y="34"/>
                      </a:lnTo>
                      <a:lnTo>
                        <a:pt x="122" y="66"/>
                      </a:lnTo>
                      <a:lnTo>
                        <a:pt x="122" y="82"/>
                      </a:lnTo>
                      <a:lnTo>
                        <a:pt x="120" y="96"/>
                      </a:lnTo>
                      <a:lnTo>
                        <a:pt x="118" y="104"/>
                      </a:lnTo>
                      <a:lnTo>
                        <a:pt x="114" y="108"/>
                      </a:lnTo>
                      <a:lnTo>
                        <a:pt x="108" y="112"/>
                      </a:lnTo>
                      <a:lnTo>
                        <a:pt x="102" y="116"/>
                      </a:lnTo>
                      <a:lnTo>
                        <a:pt x="86" y="122"/>
                      </a:lnTo>
                      <a:lnTo>
                        <a:pt x="66" y="126"/>
                      </a:lnTo>
                      <a:lnTo>
                        <a:pt x="48" y="130"/>
                      </a:lnTo>
                      <a:lnTo>
                        <a:pt x="30" y="136"/>
                      </a:lnTo>
                      <a:lnTo>
                        <a:pt x="12" y="142"/>
                      </a:lnTo>
                      <a:lnTo>
                        <a:pt x="6" y="146"/>
                      </a:lnTo>
                      <a:lnTo>
                        <a:pt x="0" y="152"/>
                      </a:lnTo>
                      <a:lnTo>
                        <a:pt x="10" y="128"/>
                      </a:lnTo>
                      <a:lnTo>
                        <a:pt x="22" y="104"/>
                      </a:lnTo>
                      <a:lnTo>
                        <a:pt x="38" y="78"/>
                      </a:lnTo>
                      <a:lnTo>
                        <a:pt x="54" y="50"/>
                      </a:lnTo>
                      <a:lnTo>
                        <a:pt x="72" y="26"/>
                      </a:lnTo>
                      <a:lnTo>
                        <a:pt x="82" y="16"/>
                      </a:lnTo>
                      <a:lnTo>
                        <a:pt x="92" y="8"/>
                      </a:lnTo>
                      <a:lnTo>
                        <a:pt x="102" y="2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sz="900" kern="0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45" name="Rektangel 76"/>
          <p:cNvSpPr>
            <a:spLocks noChangeArrowheads="1"/>
          </p:cNvSpPr>
          <p:nvPr/>
        </p:nvSpPr>
        <p:spPr bwMode="auto">
          <a:xfrm>
            <a:off x="9077287" y="5495102"/>
            <a:ext cx="98839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da-DK" altLang="id-ID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ktangel 76"/>
          <p:cNvSpPr>
            <a:spLocks noChangeArrowheads="1"/>
          </p:cNvSpPr>
          <p:nvPr/>
        </p:nvSpPr>
        <p:spPr bwMode="auto">
          <a:xfrm>
            <a:off x="2973715" y="5423117"/>
            <a:ext cx="11059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da-DK" altLang="id-ID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Rektangel 76"/>
          <p:cNvSpPr>
            <a:spLocks noChangeArrowheads="1"/>
          </p:cNvSpPr>
          <p:nvPr/>
        </p:nvSpPr>
        <p:spPr bwMode="auto">
          <a:xfrm>
            <a:off x="9510561" y="3371021"/>
            <a:ext cx="11366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da-DK" altLang="id-ID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1834211" y="3313830"/>
            <a:ext cx="11277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da-DK" altLang="id-ID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Group 37"/>
          <p:cNvGrpSpPr/>
          <p:nvPr/>
        </p:nvGrpSpPr>
        <p:grpSpPr>
          <a:xfrm>
            <a:off x="8670533" y="3494644"/>
            <a:ext cx="702863" cy="1885773"/>
            <a:chOff x="6213477" y="1223964"/>
            <a:chExt cx="746125" cy="2001838"/>
          </a:xfrm>
        </p:grpSpPr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6213477" y="1223964"/>
              <a:ext cx="746125" cy="2001838"/>
            </a:xfrm>
            <a:custGeom>
              <a:avLst/>
              <a:gdLst/>
              <a:ahLst/>
              <a:cxnLst>
                <a:cxn ang="0">
                  <a:pos x="1780" y="171"/>
                </a:cxn>
                <a:cxn ang="0">
                  <a:pos x="1603" y="32"/>
                </a:cxn>
                <a:cxn ang="0">
                  <a:pos x="1299" y="31"/>
                </a:cxn>
                <a:cxn ang="0">
                  <a:pos x="1092" y="187"/>
                </a:cxn>
                <a:cxn ang="0">
                  <a:pos x="1038" y="406"/>
                </a:cxn>
                <a:cxn ang="0">
                  <a:pos x="1057" y="611"/>
                </a:cxn>
                <a:cxn ang="0">
                  <a:pos x="791" y="754"/>
                </a:cxn>
                <a:cxn ang="0">
                  <a:pos x="423" y="938"/>
                </a:cxn>
                <a:cxn ang="0">
                  <a:pos x="208" y="1439"/>
                </a:cxn>
                <a:cxn ang="0">
                  <a:pos x="41" y="2976"/>
                </a:cxn>
                <a:cxn ang="0">
                  <a:pos x="71" y="4016"/>
                </a:cxn>
                <a:cxn ang="0">
                  <a:pos x="331" y="4140"/>
                </a:cxn>
                <a:cxn ang="0">
                  <a:pos x="196" y="3888"/>
                </a:cxn>
                <a:cxn ang="0">
                  <a:pos x="262" y="3828"/>
                </a:cxn>
                <a:cxn ang="0">
                  <a:pos x="296" y="4000"/>
                </a:cxn>
                <a:cxn ang="0">
                  <a:pos x="382" y="3802"/>
                </a:cxn>
                <a:cxn ang="0">
                  <a:pos x="463" y="3412"/>
                </a:cxn>
                <a:cxn ang="0">
                  <a:pos x="518" y="3005"/>
                </a:cxn>
                <a:cxn ang="0">
                  <a:pos x="449" y="2823"/>
                </a:cxn>
                <a:cxn ang="0">
                  <a:pos x="601" y="3361"/>
                </a:cxn>
                <a:cxn ang="0">
                  <a:pos x="594" y="3993"/>
                </a:cxn>
                <a:cxn ang="0">
                  <a:pos x="653" y="4473"/>
                </a:cxn>
                <a:cxn ang="0">
                  <a:pos x="737" y="5207"/>
                </a:cxn>
                <a:cxn ang="0">
                  <a:pos x="785" y="5951"/>
                </a:cxn>
                <a:cxn ang="0">
                  <a:pos x="904" y="6710"/>
                </a:cxn>
                <a:cxn ang="0">
                  <a:pos x="1003" y="7099"/>
                </a:cxn>
                <a:cxn ang="0">
                  <a:pos x="883" y="7461"/>
                </a:cxn>
                <a:cxn ang="0">
                  <a:pos x="956" y="7551"/>
                </a:cxn>
                <a:cxn ang="0">
                  <a:pos x="1380" y="7493"/>
                </a:cxn>
                <a:cxn ang="0">
                  <a:pos x="1415" y="7263"/>
                </a:cxn>
                <a:cxn ang="0">
                  <a:pos x="1499" y="6952"/>
                </a:cxn>
                <a:cxn ang="0">
                  <a:pos x="1503" y="6721"/>
                </a:cxn>
                <a:cxn ang="0">
                  <a:pos x="1410" y="6470"/>
                </a:cxn>
                <a:cxn ang="0">
                  <a:pos x="1404" y="6104"/>
                </a:cxn>
                <a:cxn ang="0">
                  <a:pos x="1479" y="5726"/>
                </a:cxn>
                <a:cxn ang="0">
                  <a:pos x="1499" y="5016"/>
                </a:cxn>
                <a:cxn ang="0">
                  <a:pos x="1563" y="4420"/>
                </a:cxn>
                <a:cxn ang="0">
                  <a:pos x="1650" y="5016"/>
                </a:cxn>
                <a:cxn ang="0">
                  <a:pos x="1705" y="5632"/>
                </a:cxn>
                <a:cxn ang="0">
                  <a:pos x="1781" y="5965"/>
                </a:cxn>
                <a:cxn ang="0">
                  <a:pos x="1782" y="6209"/>
                </a:cxn>
                <a:cxn ang="0">
                  <a:pos x="1741" y="6523"/>
                </a:cxn>
                <a:cxn ang="0">
                  <a:pos x="1767" y="7181"/>
                </a:cxn>
                <a:cxn ang="0">
                  <a:pos x="1914" y="7271"/>
                </a:cxn>
                <a:cxn ang="0">
                  <a:pos x="2021" y="7428"/>
                </a:cxn>
                <a:cxn ang="0">
                  <a:pos x="2284" y="7508"/>
                </a:cxn>
                <a:cxn ang="0">
                  <a:pos x="2548" y="7459"/>
                </a:cxn>
                <a:cxn ang="0">
                  <a:pos x="2528" y="7314"/>
                </a:cxn>
                <a:cxn ang="0">
                  <a:pos x="2338" y="6908"/>
                </a:cxn>
                <a:cxn ang="0">
                  <a:pos x="2400" y="6428"/>
                </a:cxn>
                <a:cxn ang="0">
                  <a:pos x="2447" y="5649"/>
                </a:cxn>
                <a:cxn ang="0">
                  <a:pos x="2459" y="4698"/>
                </a:cxn>
                <a:cxn ang="0">
                  <a:pos x="2474" y="4297"/>
                </a:cxn>
                <a:cxn ang="0">
                  <a:pos x="2684" y="4134"/>
                </a:cxn>
                <a:cxn ang="0">
                  <a:pos x="2819" y="3222"/>
                </a:cxn>
                <a:cxn ang="0">
                  <a:pos x="2770" y="1735"/>
                </a:cxn>
                <a:cxn ang="0">
                  <a:pos x="2718" y="1138"/>
                </a:cxn>
                <a:cxn ang="0">
                  <a:pos x="2313" y="827"/>
                </a:cxn>
                <a:cxn ang="0">
                  <a:pos x="1906" y="714"/>
                </a:cxn>
                <a:cxn ang="0">
                  <a:pos x="2512" y="3943"/>
                </a:cxn>
                <a:cxn ang="0">
                  <a:pos x="2584" y="3943"/>
                </a:cxn>
                <a:cxn ang="0">
                  <a:pos x="2566" y="4039"/>
                </a:cxn>
              </a:cxnLst>
              <a:rect l="0" t="0" r="r" b="b"/>
              <a:pathLst>
                <a:path w="2819" h="7570">
                  <a:moveTo>
                    <a:pt x="1862" y="635"/>
                  </a:moveTo>
                  <a:lnTo>
                    <a:pt x="1866" y="608"/>
                  </a:lnTo>
                  <a:lnTo>
                    <a:pt x="1869" y="580"/>
                  </a:lnTo>
                  <a:lnTo>
                    <a:pt x="1872" y="553"/>
                  </a:lnTo>
                  <a:lnTo>
                    <a:pt x="1874" y="526"/>
                  </a:lnTo>
                  <a:lnTo>
                    <a:pt x="1874" y="499"/>
                  </a:lnTo>
                  <a:lnTo>
                    <a:pt x="1873" y="473"/>
                  </a:lnTo>
                  <a:lnTo>
                    <a:pt x="1869" y="449"/>
                  </a:lnTo>
                  <a:lnTo>
                    <a:pt x="1865" y="426"/>
                  </a:lnTo>
                  <a:lnTo>
                    <a:pt x="1809" y="233"/>
                  </a:lnTo>
                  <a:lnTo>
                    <a:pt x="1791" y="191"/>
                  </a:lnTo>
                  <a:lnTo>
                    <a:pt x="1787" y="182"/>
                  </a:lnTo>
                  <a:lnTo>
                    <a:pt x="1780" y="171"/>
                  </a:lnTo>
                  <a:lnTo>
                    <a:pt x="1772" y="160"/>
                  </a:lnTo>
                  <a:lnTo>
                    <a:pt x="1763" y="148"/>
                  </a:lnTo>
                  <a:lnTo>
                    <a:pt x="1751" y="137"/>
                  </a:lnTo>
                  <a:lnTo>
                    <a:pt x="1740" y="124"/>
                  </a:lnTo>
                  <a:lnTo>
                    <a:pt x="1727" y="113"/>
                  </a:lnTo>
                  <a:lnTo>
                    <a:pt x="1714" y="102"/>
                  </a:lnTo>
                  <a:lnTo>
                    <a:pt x="1687" y="80"/>
                  </a:lnTo>
                  <a:lnTo>
                    <a:pt x="1661" y="62"/>
                  </a:lnTo>
                  <a:lnTo>
                    <a:pt x="1650" y="54"/>
                  </a:lnTo>
                  <a:lnTo>
                    <a:pt x="1638" y="47"/>
                  </a:lnTo>
                  <a:lnTo>
                    <a:pt x="1628" y="41"/>
                  </a:lnTo>
                  <a:lnTo>
                    <a:pt x="1620" y="38"/>
                  </a:lnTo>
                  <a:lnTo>
                    <a:pt x="1603" y="32"/>
                  </a:lnTo>
                  <a:lnTo>
                    <a:pt x="1586" y="26"/>
                  </a:lnTo>
                  <a:lnTo>
                    <a:pt x="1570" y="23"/>
                  </a:lnTo>
                  <a:lnTo>
                    <a:pt x="1554" y="19"/>
                  </a:lnTo>
                  <a:lnTo>
                    <a:pt x="1523" y="15"/>
                  </a:lnTo>
                  <a:lnTo>
                    <a:pt x="1494" y="12"/>
                  </a:lnTo>
                  <a:lnTo>
                    <a:pt x="1467" y="10"/>
                  </a:lnTo>
                  <a:lnTo>
                    <a:pt x="1439" y="8"/>
                  </a:lnTo>
                  <a:lnTo>
                    <a:pt x="1427" y="7"/>
                  </a:lnTo>
                  <a:lnTo>
                    <a:pt x="1414" y="4"/>
                  </a:lnTo>
                  <a:lnTo>
                    <a:pt x="1400" y="2"/>
                  </a:lnTo>
                  <a:lnTo>
                    <a:pt x="1388" y="0"/>
                  </a:lnTo>
                  <a:lnTo>
                    <a:pt x="1310" y="20"/>
                  </a:lnTo>
                  <a:lnTo>
                    <a:pt x="1299" y="31"/>
                  </a:lnTo>
                  <a:lnTo>
                    <a:pt x="1287" y="40"/>
                  </a:lnTo>
                  <a:lnTo>
                    <a:pt x="1275" y="48"/>
                  </a:lnTo>
                  <a:lnTo>
                    <a:pt x="1262" y="54"/>
                  </a:lnTo>
                  <a:lnTo>
                    <a:pt x="1235" y="66"/>
                  </a:lnTo>
                  <a:lnTo>
                    <a:pt x="1206" y="80"/>
                  </a:lnTo>
                  <a:lnTo>
                    <a:pt x="1192" y="87"/>
                  </a:lnTo>
                  <a:lnTo>
                    <a:pt x="1177" y="96"/>
                  </a:lnTo>
                  <a:lnTo>
                    <a:pt x="1163" y="106"/>
                  </a:lnTo>
                  <a:lnTo>
                    <a:pt x="1148" y="118"/>
                  </a:lnTo>
                  <a:lnTo>
                    <a:pt x="1134" y="131"/>
                  </a:lnTo>
                  <a:lnTo>
                    <a:pt x="1119" y="147"/>
                  </a:lnTo>
                  <a:lnTo>
                    <a:pt x="1105" y="166"/>
                  </a:lnTo>
                  <a:lnTo>
                    <a:pt x="1092" y="187"/>
                  </a:lnTo>
                  <a:lnTo>
                    <a:pt x="1076" y="212"/>
                  </a:lnTo>
                  <a:lnTo>
                    <a:pt x="1062" y="239"/>
                  </a:lnTo>
                  <a:lnTo>
                    <a:pt x="1055" y="252"/>
                  </a:lnTo>
                  <a:lnTo>
                    <a:pt x="1048" y="266"/>
                  </a:lnTo>
                  <a:lnTo>
                    <a:pt x="1044" y="280"/>
                  </a:lnTo>
                  <a:lnTo>
                    <a:pt x="1039" y="294"/>
                  </a:lnTo>
                  <a:lnTo>
                    <a:pt x="1035" y="307"/>
                  </a:lnTo>
                  <a:lnTo>
                    <a:pt x="1032" y="322"/>
                  </a:lnTo>
                  <a:lnTo>
                    <a:pt x="1031" y="338"/>
                  </a:lnTo>
                  <a:lnTo>
                    <a:pt x="1030" y="354"/>
                  </a:lnTo>
                  <a:lnTo>
                    <a:pt x="1031" y="370"/>
                  </a:lnTo>
                  <a:lnTo>
                    <a:pt x="1035" y="387"/>
                  </a:lnTo>
                  <a:lnTo>
                    <a:pt x="1038" y="406"/>
                  </a:lnTo>
                  <a:lnTo>
                    <a:pt x="1044" y="424"/>
                  </a:lnTo>
                  <a:lnTo>
                    <a:pt x="1084" y="536"/>
                  </a:lnTo>
                  <a:lnTo>
                    <a:pt x="1078" y="540"/>
                  </a:lnTo>
                  <a:lnTo>
                    <a:pt x="1072" y="544"/>
                  </a:lnTo>
                  <a:lnTo>
                    <a:pt x="1067" y="548"/>
                  </a:lnTo>
                  <a:lnTo>
                    <a:pt x="1063" y="553"/>
                  </a:lnTo>
                  <a:lnTo>
                    <a:pt x="1060" y="558"/>
                  </a:lnTo>
                  <a:lnTo>
                    <a:pt x="1057" y="562"/>
                  </a:lnTo>
                  <a:lnTo>
                    <a:pt x="1055" y="567"/>
                  </a:lnTo>
                  <a:lnTo>
                    <a:pt x="1054" y="572"/>
                  </a:lnTo>
                  <a:lnTo>
                    <a:pt x="1053" y="584"/>
                  </a:lnTo>
                  <a:lnTo>
                    <a:pt x="1054" y="596"/>
                  </a:lnTo>
                  <a:lnTo>
                    <a:pt x="1057" y="611"/>
                  </a:lnTo>
                  <a:lnTo>
                    <a:pt x="1063" y="627"/>
                  </a:lnTo>
                  <a:lnTo>
                    <a:pt x="1078" y="670"/>
                  </a:lnTo>
                  <a:lnTo>
                    <a:pt x="1080" y="674"/>
                  </a:lnTo>
                  <a:lnTo>
                    <a:pt x="1057" y="687"/>
                  </a:lnTo>
                  <a:lnTo>
                    <a:pt x="1036" y="697"/>
                  </a:lnTo>
                  <a:lnTo>
                    <a:pt x="1013" y="706"/>
                  </a:lnTo>
                  <a:lnTo>
                    <a:pt x="989" y="713"/>
                  </a:lnTo>
                  <a:lnTo>
                    <a:pt x="966" y="720"/>
                  </a:lnTo>
                  <a:lnTo>
                    <a:pt x="942" y="726"/>
                  </a:lnTo>
                  <a:lnTo>
                    <a:pt x="918" y="730"/>
                  </a:lnTo>
                  <a:lnTo>
                    <a:pt x="893" y="735"/>
                  </a:lnTo>
                  <a:lnTo>
                    <a:pt x="842" y="744"/>
                  </a:lnTo>
                  <a:lnTo>
                    <a:pt x="791" y="754"/>
                  </a:lnTo>
                  <a:lnTo>
                    <a:pt x="766" y="760"/>
                  </a:lnTo>
                  <a:lnTo>
                    <a:pt x="740" y="766"/>
                  </a:lnTo>
                  <a:lnTo>
                    <a:pt x="712" y="774"/>
                  </a:lnTo>
                  <a:lnTo>
                    <a:pt x="686" y="783"/>
                  </a:lnTo>
                  <a:lnTo>
                    <a:pt x="660" y="794"/>
                  </a:lnTo>
                  <a:lnTo>
                    <a:pt x="632" y="806"/>
                  </a:lnTo>
                  <a:lnTo>
                    <a:pt x="606" y="819"/>
                  </a:lnTo>
                  <a:lnTo>
                    <a:pt x="578" y="834"/>
                  </a:lnTo>
                  <a:lnTo>
                    <a:pt x="552" y="850"/>
                  </a:lnTo>
                  <a:lnTo>
                    <a:pt x="525" y="866"/>
                  </a:lnTo>
                  <a:lnTo>
                    <a:pt x="498" y="883"/>
                  </a:lnTo>
                  <a:lnTo>
                    <a:pt x="473" y="902"/>
                  </a:lnTo>
                  <a:lnTo>
                    <a:pt x="423" y="938"/>
                  </a:lnTo>
                  <a:lnTo>
                    <a:pt x="375" y="977"/>
                  </a:lnTo>
                  <a:lnTo>
                    <a:pt x="329" y="1014"/>
                  </a:lnTo>
                  <a:lnTo>
                    <a:pt x="288" y="1050"/>
                  </a:lnTo>
                  <a:lnTo>
                    <a:pt x="282" y="1061"/>
                  </a:lnTo>
                  <a:lnTo>
                    <a:pt x="277" y="1075"/>
                  </a:lnTo>
                  <a:lnTo>
                    <a:pt x="270" y="1094"/>
                  </a:lnTo>
                  <a:lnTo>
                    <a:pt x="264" y="1117"/>
                  </a:lnTo>
                  <a:lnTo>
                    <a:pt x="250" y="1169"/>
                  </a:lnTo>
                  <a:lnTo>
                    <a:pt x="238" y="1229"/>
                  </a:lnTo>
                  <a:lnTo>
                    <a:pt x="226" y="1290"/>
                  </a:lnTo>
                  <a:lnTo>
                    <a:pt x="217" y="1349"/>
                  </a:lnTo>
                  <a:lnTo>
                    <a:pt x="210" y="1400"/>
                  </a:lnTo>
                  <a:lnTo>
                    <a:pt x="208" y="1439"/>
                  </a:lnTo>
                  <a:lnTo>
                    <a:pt x="204" y="1479"/>
                  </a:lnTo>
                  <a:lnTo>
                    <a:pt x="199" y="1547"/>
                  </a:lnTo>
                  <a:lnTo>
                    <a:pt x="188" y="1641"/>
                  </a:lnTo>
                  <a:lnTo>
                    <a:pt x="177" y="1754"/>
                  </a:lnTo>
                  <a:lnTo>
                    <a:pt x="163" y="1885"/>
                  </a:lnTo>
                  <a:lnTo>
                    <a:pt x="147" y="2026"/>
                  </a:lnTo>
                  <a:lnTo>
                    <a:pt x="131" y="2175"/>
                  </a:lnTo>
                  <a:lnTo>
                    <a:pt x="114" y="2327"/>
                  </a:lnTo>
                  <a:lnTo>
                    <a:pt x="97" y="2478"/>
                  </a:lnTo>
                  <a:lnTo>
                    <a:pt x="81" y="2622"/>
                  </a:lnTo>
                  <a:lnTo>
                    <a:pt x="66" y="2757"/>
                  </a:lnTo>
                  <a:lnTo>
                    <a:pt x="52" y="2876"/>
                  </a:lnTo>
                  <a:lnTo>
                    <a:pt x="41" y="2976"/>
                  </a:lnTo>
                  <a:lnTo>
                    <a:pt x="32" y="3054"/>
                  </a:lnTo>
                  <a:lnTo>
                    <a:pt x="26" y="3104"/>
                  </a:lnTo>
                  <a:lnTo>
                    <a:pt x="24" y="3121"/>
                  </a:lnTo>
                  <a:lnTo>
                    <a:pt x="0" y="3780"/>
                  </a:lnTo>
                  <a:lnTo>
                    <a:pt x="22" y="3791"/>
                  </a:lnTo>
                  <a:lnTo>
                    <a:pt x="23" y="3809"/>
                  </a:lnTo>
                  <a:lnTo>
                    <a:pt x="27" y="3836"/>
                  </a:lnTo>
                  <a:lnTo>
                    <a:pt x="33" y="3866"/>
                  </a:lnTo>
                  <a:lnTo>
                    <a:pt x="41" y="3901"/>
                  </a:lnTo>
                  <a:lnTo>
                    <a:pt x="50" y="3936"/>
                  </a:lnTo>
                  <a:lnTo>
                    <a:pt x="58" y="3968"/>
                  </a:lnTo>
                  <a:lnTo>
                    <a:pt x="65" y="3996"/>
                  </a:lnTo>
                  <a:lnTo>
                    <a:pt x="71" y="4016"/>
                  </a:lnTo>
                  <a:lnTo>
                    <a:pt x="74" y="4023"/>
                  </a:lnTo>
                  <a:lnTo>
                    <a:pt x="79" y="4031"/>
                  </a:lnTo>
                  <a:lnTo>
                    <a:pt x="87" y="4039"/>
                  </a:lnTo>
                  <a:lnTo>
                    <a:pt x="96" y="4048"/>
                  </a:lnTo>
                  <a:lnTo>
                    <a:pt x="119" y="4069"/>
                  </a:lnTo>
                  <a:lnTo>
                    <a:pt x="145" y="4088"/>
                  </a:lnTo>
                  <a:lnTo>
                    <a:pt x="174" y="4106"/>
                  </a:lnTo>
                  <a:lnTo>
                    <a:pt x="200" y="4121"/>
                  </a:lnTo>
                  <a:lnTo>
                    <a:pt x="212" y="4128"/>
                  </a:lnTo>
                  <a:lnTo>
                    <a:pt x="224" y="4133"/>
                  </a:lnTo>
                  <a:lnTo>
                    <a:pt x="234" y="4135"/>
                  </a:lnTo>
                  <a:lnTo>
                    <a:pt x="242" y="4136"/>
                  </a:lnTo>
                  <a:lnTo>
                    <a:pt x="331" y="4140"/>
                  </a:lnTo>
                  <a:lnTo>
                    <a:pt x="321" y="4047"/>
                  </a:lnTo>
                  <a:lnTo>
                    <a:pt x="270" y="4022"/>
                  </a:lnTo>
                  <a:lnTo>
                    <a:pt x="279" y="4015"/>
                  </a:lnTo>
                  <a:lnTo>
                    <a:pt x="212" y="3953"/>
                  </a:lnTo>
                  <a:lnTo>
                    <a:pt x="204" y="3960"/>
                  </a:lnTo>
                  <a:lnTo>
                    <a:pt x="204" y="3945"/>
                  </a:lnTo>
                  <a:lnTo>
                    <a:pt x="203" y="3935"/>
                  </a:lnTo>
                  <a:lnTo>
                    <a:pt x="202" y="3927"/>
                  </a:lnTo>
                  <a:lnTo>
                    <a:pt x="200" y="3920"/>
                  </a:lnTo>
                  <a:lnTo>
                    <a:pt x="199" y="3916"/>
                  </a:lnTo>
                  <a:lnTo>
                    <a:pt x="196" y="3909"/>
                  </a:lnTo>
                  <a:lnTo>
                    <a:pt x="196" y="3900"/>
                  </a:lnTo>
                  <a:lnTo>
                    <a:pt x="196" y="3888"/>
                  </a:lnTo>
                  <a:lnTo>
                    <a:pt x="196" y="3877"/>
                  </a:lnTo>
                  <a:lnTo>
                    <a:pt x="199" y="3868"/>
                  </a:lnTo>
                  <a:lnTo>
                    <a:pt x="200" y="3862"/>
                  </a:lnTo>
                  <a:lnTo>
                    <a:pt x="202" y="3856"/>
                  </a:lnTo>
                  <a:lnTo>
                    <a:pt x="204" y="3850"/>
                  </a:lnTo>
                  <a:lnTo>
                    <a:pt x="207" y="3842"/>
                  </a:lnTo>
                  <a:lnTo>
                    <a:pt x="208" y="3832"/>
                  </a:lnTo>
                  <a:lnTo>
                    <a:pt x="210" y="3816"/>
                  </a:lnTo>
                  <a:lnTo>
                    <a:pt x="243" y="3817"/>
                  </a:lnTo>
                  <a:lnTo>
                    <a:pt x="248" y="3818"/>
                  </a:lnTo>
                  <a:lnTo>
                    <a:pt x="254" y="3821"/>
                  </a:lnTo>
                  <a:lnTo>
                    <a:pt x="257" y="3823"/>
                  </a:lnTo>
                  <a:lnTo>
                    <a:pt x="262" y="3828"/>
                  </a:lnTo>
                  <a:lnTo>
                    <a:pt x="264" y="3832"/>
                  </a:lnTo>
                  <a:lnTo>
                    <a:pt x="267" y="3838"/>
                  </a:lnTo>
                  <a:lnTo>
                    <a:pt x="270" y="3844"/>
                  </a:lnTo>
                  <a:lnTo>
                    <a:pt x="272" y="3850"/>
                  </a:lnTo>
                  <a:lnTo>
                    <a:pt x="274" y="3866"/>
                  </a:lnTo>
                  <a:lnTo>
                    <a:pt x="277" y="3884"/>
                  </a:lnTo>
                  <a:lnTo>
                    <a:pt x="279" y="3903"/>
                  </a:lnTo>
                  <a:lnTo>
                    <a:pt x="280" y="3921"/>
                  </a:lnTo>
                  <a:lnTo>
                    <a:pt x="282" y="3941"/>
                  </a:lnTo>
                  <a:lnTo>
                    <a:pt x="285" y="3960"/>
                  </a:lnTo>
                  <a:lnTo>
                    <a:pt x="288" y="3977"/>
                  </a:lnTo>
                  <a:lnTo>
                    <a:pt x="293" y="3993"/>
                  </a:lnTo>
                  <a:lnTo>
                    <a:pt x="296" y="4000"/>
                  </a:lnTo>
                  <a:lnTo>
                    <a:pt x="299" y="4006"/>
                  </a:lnTo>
                  <a:lnTo>
                    <a:pt x="304" y="4012"/>
                  </a:lnTo>
                  <a:lnTo>
                    <a:pt x="309" y="4016"/>
                  </a:lnTo>
                  <a:lnTo>
                    <a:pt x="314" y="4021"/>
                  </a:lnTo>
                  <a:lnTo>
                    <a:pt x="321" y="4024"/>
                  </a:lnTo>
                  <a:lnTo>
                    <a:pt x="328" y="4025"/>
                  </a:lnTo>
                  <a:lnTo>
                    <a:pt x="335" y="4026"/>
                  </a:lnTo>
                  <a:lnTo>
                    <a:pt x="349" y="4026"/>
                  </a:lnTo>
                  <a:lnTo>
                    <a:pt x="355" y="4024"/>
                  </a:lnTo>
                  <a:lnTo>
                    <a:pt x="363" y="4022"/>
                  </a:lnTo>
                  <a:lnTo>
                    <a:pt x="381" y="4017"/>
                  </a:lnTo>
                  <a:lnTo>
                    <a:pt x="375" y="3812"/>
                  </a:lnTo>
                  <a:lnTo>
                    <a:pt x="382" y="3802"/>
                  </a:lnTo>
                  <a:lnTo>
                    <a:pt x="389" y="3791"/>
                  </a:lnTo>
                  <a:lnTo>
                    <a:pt x="394" y="3777"/>
                  </a:lnTo>
                  <a:lnTo>
                    <a:pt x="400" y="3764"/>
                  </a:lnTo>
                  <a:lnTo>
                    <a:pt x="406" y="3748"/>
                  </a:lnTo>
                  <a:lnTo>
                    <a:pt x="411" y="3730"/>
                  </a:lnTo>
                  <a:lnTo>
                    <a:pt x="417" y="3712"/>
                  </a:lnTo>
                  <a:lnTo>
                    <a:pt x="422" y="3693"/>
                  </a:lnTo>
                  <a:lnTo>
                    <a:pt x="431" y="3652"/>
                  </a:lnTo>
                  <a:lnTo>
                    <a:pt x="439" y="3607"/>
                  </a:lnTo>
                  <a:lnTo>
                    <a:pt x="446" y="3559"/>
                  </a:lnTo>
                  <a:lnTo>
                    <a:pt x="453" y="3511"/>
                  </a:lnTo>
                  <a:lnTo>
                    <a:pt x="457" y="3461"/>
                  </a:lnTo>
                  <a:lnTo>
                    <a:pt x="463" y="3412"/>
                  </a:lnTo>
                  <a:lnTo>
                    <a:pt x="466" y="3362"/>
                  </a:lnTo>
                  <a:lnTo>
                    <a:pt x="470" y="3316"/>
                  </a:lnTo>
                  <a:lnTo>
                    <a:pt x="475" y="3228"/>
                  </a:lnTo>
                  <a:lnTo>
                    <a:pt x="478" y="3156"/>
                  </a:lnTo>
                  <a:lnTo>
                    <a:pt x="487" y="3135"/>
                  </a:lnTo>
                  <a:lnTo>
                    <a:pt x="494" y="3116"/>
                  </a:lnTo>
                  <a:lnTo>
                    <a:pt x="501" y="3096"/>
                  </a:lnTo>
                  <a:lnTo>
                    <a:pt x="505" y="3079"/>
                  </a:lnTo>
                  <a:lnTo>
                    <a:pt x="510" y="3062"/>
                  </a:lnTo>
                  <a:lnTo>
                    <a:pt x="513" y="3047"/>
                  </a:lnTo>
                  <a:lnTo>
                    <a:pt x="515" y="3032"/>
                  </a:lnTo>
                  <a:lnTo>
                    <a:pt x="517" y="3017"/>
                  </a:lnTo>
                  <a:lnTo>
                    <a:pt x="518" y="3005"/>
                  </a:lnTo>
                  <a:lnTo>
                    <a:pt x="518" y="2992"/>
                  </a:lnTo>
                  <a:lnTo>
                    <a:pt x="517" y="2980"/>
                  </a:lnTo>
                  <a:lnTo>
                    <a:pt x="515" y="2968"/>
                  </a:lnTo>
                  <a:lnTo>
                    <a:pt x="514" y="2958"/>
                  </a:lnTo>
                  <a:lnTo>
                    <a:pt x="511" y="2948"/>
                  </a:lnTo>
                  <a:lnTo>
                    <a:pt x="509" y="2937"/>
                  </a:lnTo>
                  <a:lnTo>
                    <a:pt x="505" y="2928"/>
                  </a:lnTo>
                  <a:lnTo>
                    <a:pt x="497" y="2910"/>
                  </a:lnTo>
                  <a:lnTo>
                    <a:pt x="488" y="2893"/>
                  </a:lnTo>
                  <a:lnTo>
                    <a:pt x="478" y="2876"/>
                  </a:lnTo>
                  <a:lnTo>
                    <a:pt x="469" y="2858"/>
                  </a:lnTo>
                  <a:lnTo>
                    <a:pt x="458" y="2841"/>
                  </a:lnTo>
                  <a:lnTo>
                    <a:pt x="449" y="2823"/>
                  </a:lnTo>
                  <a:lnTo>
                    <a:pt x="440" y="2804"/>
                  </a:lnTo>
                  <a:lnTo>
                    <a:pt x="433" y="2782"/>
                  </a:lnTo>
                  <a:lnTo>
                    <a:pt x="598" y="2593"/>
                  </a:lnTo>
                  <a:lnTo>
                    <a:pt x="599" y="2669"/>
                  </a:lnTo>
                  <a:lnTo>
                    <a:pt x="598" y="2753"/>
                  </a:lnTo>
                  <a:lnTo>
                    <a:pt x="597" y="2846"/>
                  </a:lnTo>
                  <a:lnTo>
                    <a:pt x="596" y="2944"/>
                  </a:lnTo>
                  <a:lnTo>
                    <a:pt x="594" y="3047"/>
                  </a:lnTo>
                  <a:lnTo>
                    <a:pt x="594" y="3152"/>
                  </a:lnTo>
                  <a:lnTo>
                    <a:pt x="596" y="3205"/>
                  </a:lnTo>
                  <a:lnTo>
                    <a:pt x="597" y="3257"/>
                  </a:lnTo>
                  <a:lnTo>
                    <a:pt x="599" y="3310"/>
                  </a:lnTo>
                  <a:lnTo>
                    <a:pt x="601" y="3361"/>
                  </a:lnTo>
                  <a:lnTo>
                    <a:pt x="604" y="3401"/>
                  </a:lnTo>
                  <a:lnTo>
                    <a:pt x="605" y="3441"/>
                  </a:lnTo>
                  <a:lnTo>
                    <a:pt x="605" y="3479"/>
                  </a:lnTo>
                  <a:lnTo>
                    <a:pt x="605" y="3518"/>
                  </a:lnTo>
                  <a:lnTo>
                    <a:pt x="604" y="3591"/>
                  </a:lnTo>
                  <a:lnTo>
                    <a:pt x="601" y="3663"/>
                  </a:lnTo>
                  <a:lnTo>
                    <a:pt x="598" y="3730"/>
                  </a:lnTo>
                  <a:lnTo>
                    <a:pt x="594" y="3797"/>
                  </a:lnTo>
                  <a:lnTo>
                    <a:pt x="593" y="3858"/>
                  </a:lnTo>
                  <a:lnTo>
                    <a:pt x="592" y="3918"/>
                  </a:lnTo>
                  <a:lnTo>
                    <a:pt x="593" y="3980"/>
                  </a:lnTo>
                  <a:lnTo>
                    <a:pt x="593" y="3988"/>
                  </a:lnTo>
                  <a:lnTo>
                    <a:pt x="594" y="3993"/>
                  </a:lnTo>
                  <a:lnTo>
                    <a:pt x="597" y="3998"/>
                  </a:lnTo>
                  <a:lnTo>
                    <a:pt x="599" y="4001"/>
                  </a:lnTo>
                  <a:lnTo>
                    <a:pt x="606" y="4009"/>
                  </a:lnTo>
                  <a:lnTo>
                    <a:pt x="615" y="4021"/>
                  </a:lnTo>
                  <a:lnTo>
                    <a:pt x="616" y="4079"/>
                  </a:lnTo>
                  <a:lnTo>
                    <a:pt x="617" y="4133"/>
                  </a:lnTo>
                  <a:lnTo>
                    <a:pt x="620" y="4184"/>
                  </a:lnTo>
                  <a:lnTo>
                    <a:pt x="622" y="4233"/>
                  </a:lnTo>
                  <a:lnTo>
                    <a:pt x="626" y="4281"/>
                  </a:lnTo>
                  <a:lnTo>
                    <a:pt x="632" y="4328"/>
                  </a:lnTo>
                  <a:lnTo>
                    <a:pt x="638" y="4376"/>
                  </a:lnTo>
                  <a:lnTo>
                    <a:pt x="646" y="4424"/>
                  </a:lnTo>
                  <a:lnTo>
                    <a:pt x="653" y="4473"/>
                  </a:lnTo>
                  <a:lnTo>
                    <a:pt x="658" y="4522"/>
                  </a:lnTo>
                  <a:lnTo>
                    <a:pt x="663" y="4572"/>
                  </a:lnTo>
                  <a:lnTo>
                    <a:pt x="666" y="4621"/>
                  </a:lnTo>
                  <a:lnTo>
                    <a:pt x="670" y="4670"/>
                  </a:lnTo>
                  <a:lnTo>
                    <a:pt x="674" y="4719"/>
                  </a:lnTo>
                  <a:lnTo>
                    <a:pt x="680" y="4768"/>
                  </a:lnTo>
                  <a:lnTo>
                    <a:pt x="688" y="4817"/>
                  </a:lnTo>
                  <a:lnTo>
                    <a:pt x="695" y="4854"/>
                  </a:lnTo>
                  <a:lnTo>
                    <a:pt x="702" y="4896"/>
                  </a:lnTo>
                  <a:lnTo>
                    <a:pt x="709" y="4942"/>
                  </a:lnTo>
                  <a:lnTo>
                    <a:pt x="714" y="4991"/>
                  </a:lnTo>
                  <a:lnTo>
                    <a:pt x="727" y="5096"/>
                  </a:lnTo>
                  <a:lnTo>
                    <a:pt x="737" y="5207"/>
                  </a:lnTo>
                  <a:lnTo>
                    <a:pt x="746" y="5318"/>
                  </a:lnTo>
                  <a:lnTo>
                    <a:pt x="754" y="5424"/>
                  </a:lnTo>
                  <a:lnTo>
                    <a:pt x="757" y="5475"/>
                  </a:lnTo>
                  <a:lnTo>
                    <a:pt x="758" y="5521"/>
                  </a:lnTo>
                  <a:lnTo>
                    <a:pt x="759" y="5565"/>
                  </a:lnTo>
                  <a:lnTo>
                    <a:pt x="760" y="5605"/>
                  </a:lnTo>
                  <a:lnTo>
                    <a:pt x="760" y="5655"/>
                  </a:lnTo>
                  <a:lnTo>
                    <a:pt x="762" y="5705"/>
                  </a:lnTo>
                  <a:lnTo>
                    <a:pt x="765" y="5755"/>
                  </a:lnTo>
                  <a:lnTo>
                    <a:pt x="769" y="5805"/>
                  </a:lnTo>
                  <a:lnTo>
                    <a:pt x="774" y="5854"/>
                  </a:lnTo>
                  <a:lnTo>
                    <a:pt x="780" y="5903"/>
                  </a:lnTo>
                  <a:lnTo>
                    <a:pt x="785" y="5951"/>
                  </a:lnTo>
                  <a:lnTo>
                    <a:pt x="792" y="6000"/>
                  </a:lnTo>
                  <a:lnTo>
                    <a:pt x="807" y="6096"/>
                  </a:lnTo>
                  <a:lnTo>
                    <a:pt x="822" y="6191"/>
                  </a:lnTo>
                  <a:lnTo>
                    <a:pt x="836" y="6284"/>
                  </a:lnTo>
                  <a:lnTo>
                    <a:pt x="848" y="6376"/>
                  </a:lnTo>
                  <a:lnTo>
                    <a:pt x="854" y="6419"/>
                  </a:lnTo>
                  <a:lnTo>
                    <a:pt x="860" y="6465"/>
                  </a:lnTo>
                  <a:lnTo>
                    <a:pt x="866" y="6517"/>
                  </a:lnTo>
                  <a:lnTo>
                    <a:pt x="874" y="6568"/>
                  </a:lnTo>
                  <a:lnTo>
                    <a:pt x="884" y="6619"/>
                  </a:lnTo>
                  <a:lnTo>
                    <a:pt x="893" y="6667"/>
                  </a:lnTo>
                  <a:lnTo>
                    <a:pt x="899" y="6689"/>
                  </a:lnTo>
                  <a:lnTo>
                    <a:pt x="904" y="6710"/>
                  </a:lnTo>
                  <a:lnTo>
                    <a:pt x="910" y="6728"/>
                  </a:lnTo>
                  <a:lnTo>
                    <a:pt x="917" y="6745"/>
                  </a:lnTo>
                  <a:lnTo>
                    <a:pt x="927" y="6772"/>
                  </a:lnTo>
                  <a:lnTo>
                    <a:pt x="941" y="6811"/>
                  </a:lnTo>
                  <a:lnTo>
                    <a:pt x="957" y="6856"/>
                  </a:lnTo>
                  <a:lnTo>
                    <a:pt x="974" y="6908"/>
                  </a:lnTo>
                  <a:lnTo>
                    <a:pt x="989" y="6958"/>
                  </a:lnTo>
                  <a:lnTo>
                    <a:pt x="1003" y="7006"/>
                  </a:lnTo>
                  <a:lnTo>
                    <a:pt x="1007" y="7028"/>
                  </a:lnTo>
                  <a:lnTo>
                    <a:pt x="1012" y="7046"/>
                  </a:lnTo>
                  <a:lnTo>
                    <a:pt x="1014" y="7063"/>
                  </a:lnTo>
                  <a:lnTo>
                    <a:pt x="1015" y="7076"/>
                  </a:lnTo>
                  <a:lnTo>
                    <a:pt x="1003" y="7099"/>
                  </a:lnTo>
                  <a:lnTo>
                    <a:pt x="974" y="7148"/>
                  </a:lnTo>
                  <a:lnTo>
                    <a:pt x="943" y="7199"/>
                  </a:lnTo>
                  <a:lnTo>
                    <a:pt x="926" y="7230"/>
                  </a:lnTo>
                  <a:lnTo>
                    <a:pt x="923" y="7242"/>
                  </a:lnTo>
                  <a:lnTo>
                    <a:pt x="917" y="7264"/>
                  </a:lnTo>
                  <a:lnTo>
                    <a:pt x="909" y="7294"/>
                  </a:lnTo>
                  <a:lnTo>
                    <a:pt x="902" y="7328"/>
                  </a:lnTo>
                  <a:lnTo>
                    <a:pt x="894" y="7363"/>
                  </a:lnTo>
                  <a:lnTo>
                    <a:pt x="888" y="7392"/>
                  </a:lnTo>
                  <a:lnTo>
                    <a:pt x="884" y="7414"/>
                  </a:lnTo>
                  <a:lnTo>
                    <a:pt x="881" y="7426"/>
                  </a:lnTo>
                  <a:lnTo>
                    <a:pt x="881" y="7436"/>
                  </a:lnTo>
                  <a:lnTo>
                    <a:pt x="883" y="7461"/>
                  </a:lnTo>
                  <a:lnTo>
                    <a:pt x="886" y="7482"/>
                  </a:lnTo>
                  <a:lnTo>
                    <a:pt x="887" y="7491"/>
                  </a:lnTo>
                  <a:lnTo>
                    <a:pt x="891" y="7499"/>
                  </a:lnTo>
                  <a:lnTo>
                    <a:pt x="893" y="7507"/>
                  </a:lnTo>
                  <a:lnTo>
                    <a:pt x="896" y="7514"/>
                  </a:lnTo>
                  <a:lnTo>
                    <a:pt x="900" y="7519"/>
                  </a:lnTo>
                  <a:lnTo>
                    <a:pt x="903" y="7525"/>
                  </a:lnTo>
                  <a:lnTo>
                    <a:pt x="908" y="7530"/>
                  </a:lnTo>
                  <a:lnTo>
                    <a:pt x="912" y="7533"/>
                  </a:lnTo>
                  <a:lnTo>
                    <a:pt x="921" y="7540"/>
                  </a:lnTo>
                  <a:lnTo>
                    <a:pt x="933" y="7544"/>
                  </a:lnTo>
                  <a:lnTo>
                    <a:pt x="943" y="7548"/>
                  </a:lnTo>
                  <a:lnTo>
                    <a:pt x="956" y="7551"/>
                  </a:lnTo>
                  <a:lnTo>
                    <a:pt x="967" y="7552"/>
                  </a:lnTo>
                  <a:lnTo>
                    <a:pt x="980" y="7555"/>
                  </a:lnTo>
                  <a:lnTo>
                    <a:pt x="991" y="7557"/>
                  </a:lnTo>
                  <a:lnTo>
                    <a:pt x="1004" y="7560"/>
                  </a:lnTo>
                  <a:lnTo>
                    <a:pt x="1015" y="7564"/>
                  </a:lnTo>
                  <a:lnTo>
                    <a:pt x="1025" y="7570"/>
                  </a:lnTo>
                  <a:lnTo>
                    <a:pt x="1248" y="7570"/>
                  </a:lnTo>
                  <a:lnTo>
                    <a:pt x="1300" y="7541"/>
                  </a:lnTo>
                  <a:lnTo>
                    <a:pt x="1338" y="7523"/>
                  </a:lnTo>
                  <a:lnTo>
                    <a:pt x="1352" y="7515"/>
                  </a:lnTo>
                  <a:lnTo>
                    <a:pt x="1364" y="7508"/>
                  </a:lnTo>
                  <a:lnTo>
                    <a:pt x="1373" y="7501"/>
                  </a:lnTo>
                  <a:lnTo>
                    <a:pt x="1380" y="7493"/>
                  </a:lnTo>
                  <a:lnTo>
                    <a:pt x="1383" y="7490"/>
                  </a:lnTo>
                  <a:lnTo>
                    <a:pt x="1386" y="7484"/>
                  </a:lnTo>
                  <a:lnTo>
                    <a:pt x="1387" y="7479"/>
                  </a:lnTo>
                  <a:lnTo>
                    <a:pt x="1389" y="7472"/>
                  </a:lnTo>
                  <a:lnTo>
                    <a:pt x="1391" y="7459"/>
                  </a:lnTo>
                  <a:lnTo>
                    <a:pt x="1392" y="7442"/>
                  </a:lnTo>
                  <a:lnTo>
                    <a:pt x="1392" y="7392"/>
                  </a:lnTo>
                  <a:lnTo>
                    <a:pt x="1392" y="7323"/>
                  </a:lnTo>
                  <a:lnTo>
                    <a:pt x="1394" y="7311"/>
                  </a:lnTo>
                  <a:lnTo>
                    <a:pt x="1396" y="7301"/>
                  </a:lnTo>
                  <a:lnTo>
                    <a:pt x="1399" y="7291"/>
                  </a:lnTo>
                  <a:lnTo>
                    <a:pt x="1404" y="7282"/>
                  </a:lnTo>
                  <a:lnTo>
                    <a:pt x="1415" y="7263"/>
                  </a:lnTo>
                  <a:lnTo>
                    <a:pt x="1429" y="7246"/>
                  </a:lnTo>
                  <a:lnTo>
                    <a:pt x="1442" y="7228"/>
                  </a:lnTo>
                  <a:lnTo>
                    <a:pt x="1453" y="7210"/>
                  </a:lnTo>
                  <a:lnTo>
                    <a:pt x="1458" y="7200"/>
                  </a:lnTo>
                  <a:lnTo>
                    <a:pt x="1460" y="7190"/>
                  </a:lnTo>
                  <a:lnTo>
                    <a:pt x="1461" y="7180"/>
                  </a:lnTo>
                  <a:lnTo>
                    <a:pt x="1461" y="7168"/>
                  </a:lnTo>
                  <a:lnTo>
                    <a:pt x="1447" y="7055"/>
                  </a:lnTo>
                  <a:lnTo>
                    <a:pt x="1461" y="7036"/>
                  </a:lnTo>
                  <a:lnTo>
                    <a:pt x="1474" y="7014"/>
                  </a:lnTo>
                  <a:lnTo>
                    <a:pt x="1485" y="6990"/>
                  </a:lnTo>
                  <a:lnTo>
                    <a:pt x="1495" y="6965"/>
                  </a:lnTo>
                  <a:lnTo>
                    <a:pt x="1499" y="6952"/>
                  </a:lnTo>
                  <a:lnTo>
                    <a:pt x="1503" y="6939"/>
                  </a:lnTo>
                  <a:lnTo>
                    <a:pt x="1507" y="6925"/>
                  </a:lnTo>
                  <a:lnTo>
                    <a:pt x="1509" y="6911"/>
                  </a:lnTo>
                  <a:lnTo>
                    <a:pt x="1511" y="6896"/>
                  </a:lnTo>
                  <a:lnTo>
                    <a:pt x="1513" y="6882"/>
                  </a:lnTo>
                  <a:lnTo>
                    <a:pt x="1514" y="6866"/>
                  </a:lnTo>
                  <a:lnTo>
                    <a:pt x="1515" y="6850"/>
                  </a:lnTo>
                  <a:lnTo>
                    <a:pt x="1515" y="6777"/>
                  </a:lnTo>
                  <a:lnTo>
                    <a:pt x="1514" y="6768"/>
                  </a:lnTo>
                  <a:lnTo>
                    <a:pt x="1513" y="6759"/>
                  </a:lnTo>
                  <a:lnTo>
                    <a:pt x="1511" y="6750"/>
                  </a:lnTo>
                  <a:lnTo>
                    <a:pt x="1509" y="6741"/>
                  </a:lnTo>
                  <a:lnTo>
                    <a:pt x="1503" y="6721"/>
                  </a:lnTo>
                  <a:lnTo>
                    <a:pt x="1495" y="6702"/>
                  </a:lnTo>
                  <a:lnTo>
                    <a:pt x="1477" y="6662"/>
                  </a:lnTo>
                  <a:lnTo>
                    <a:pt x="1455" y="6621"/>
                  </a:lnTo>
                  <a:lnTo>
                    <a:pt x="1445" y="6601"/>
                  </a:lnTo>
                  <a:lnTo>
                    <a:pt x="1435" y="6581"/>
                  </a:lnTo>
                  <a:lnTo>
                    <a:pt x="1426" y="6561"/>
                  </a:lnTo>
                  <a:lnTo>
                    <a:pt x="1419" y="6542"/>
                  </a:lnTo>
                  <a:lnTo>
                    <a:pt x="1413" y="6523"/>
                  </a:lnTo>
                  <a:lnTo>
                    <a:pt x="1410" y="6504"/>
                  </a:lnTo>
                  <a:lnTo>
                    <a:pt x="1408" y="6495"/>
                  </a:lnTo>
                  <a:lnTo>
                    <a:pt x="1408" y="6487"/>
                  </a:lnTo>
                  <a:lnTo>
                    <a:pt x="1408" y="6478"/>
                  </a:lnTo>
                  <a:lnTo>
                    <a:pt x="1410" y="6470"/>
                  </a:lnTo>
                  <a:lnTo>
                    <a:pt x="1437" y="6201"/>
                  </a:lnTo>
                  <a:lnTo>
                    <a:pt x="1437" y="6181"/>
                  </a:lnTo>
                  <a:lnTo>
                    <a:pt x="1436" y="6172"/>
                  </a:lnTo>
                  <a:lnTo>
                    <a:pt x="1435" y="6163"/>
                  </a:lnTo>
                  <a:lnTo>
                    <a:pt x="1434" y="6156"/>
                  </a:lnTo>
                  <a:lnTo>
                    <a:pt x="1431" y="6150"/>
                  </a:lnTo>
                  <a:lnTo>
                    <a:pt x="1426" y="6140"/>
                  </a:lnTo>
                  <a:lnTo>
                    <a:pt x="1420" y="6132"/>
                  </a:lnTo>
                  <a:lnTo>
                    <a:pt x="1414" y="6125"/>
                  </a:lnTo>
                  <a:lnTo>
                    <a:pt x="1408" y="6118"/>
                  </a:lnTo>
                  <a:lnTo>
                    <a:pt x="1406" y="6115"/>
                  </a:lnTo>
                  <a:lnTo>
                    <a:pt x="1405" y="6110"/>
                  </a:lnTo>
                  <a:lnTo>
                    <a:pt x="1404" y="6104"/>
                  </a:lnTo>
                  <a:lnTo>
                    <a:pt x="1404" y="6099"/>
                  </a:lnTo>
                  <a:lnTo>
                    <a:pt x="1404" y="6078"/>
                  </a:lnTo>
                  <a:lnTo>
                    <a:pt x="1404" y="6057"/>
                  </a:lnTo>
                  <a:lnTo>
                    <a:pt x="1405" y="6038"/>
                  </a:lnTo>
                  <a:lnTo>
                    <a:pt x="1406" y="6017"/>
                  </a:lnTo>
                  <a:lnTo>
                    <a:pt x="1408" y="5998"/>
                  </a:lnTo>
                  <a:lnTo>
                    <a:pt x="1413" y="5960"/>
                  </a:lnTo>
                  <a:lnTo>
                    <a:pt x="1421" y="5924"/>
                  </a:lnTo>
                  <a:lnTo>
                    <a:pt x="1429" y="5888"/>
                  </a:lnTo>
                  <a:lnTo>
                    <a:pt x="1438" y="5854"/>
                  </a:lnTo>
                  <a:lnTo>
                    <a:pt x="1448" y="5820"/>
                  </a:lnTo>
                  <a:lnTo>
                    <a:pt x="1459" y="5788"/>
                  </a:lnTo>
                  <a:lnTo>
                    <a:pt x="1479" y="5726"/>
                  </a:lnTo>
                  <a:lnTo>
                    <a:pt x="1496" y="5668"/>
                  </a:lnTo>
                  <a:lnTo>
                    <a:pt x="1504" y="5640"/>
                  </a:lnTo>
                  <a:lnTo>
                    <a:pt x="1509" y="5614"/>
                  </a:lnTo>
                  <a:lnTo>
                    <a:pt x="1513" y="5589"/>
                  </a:lnTo>
                  <a:lnTo>
                    <a:pt x="1515" y="5564"/>
                  </a:lnTo>
                  <a:lnTo>
                    <a:pt x="1513" y="5504"/>
                  </a:lnTo>
                  <a:lnTo>
                    <a:pt x="1510" y="5428"/>
                  </a:lnTo>
                  <a:lnTo>
                    <a:pt x="1506" y="5340"/>
                  </a:lnTo>
                  <a:lnTo>
                    <a:pt x="1501" y="5247"/>
                  </a:lnTo>
                  <a:lnTo>
                    <a:pt x="1499" y="5158"/>
                  </a:lnTo>
                  <a:lnTo>
                    <a:pt x="1496" y="5079"/>
                  </a:lnTo>
                  <a:lnTo>
                    <a:pt x="1498" y="5045"/>
                  </a:lnTo>
                  <a:lnTo>
                    <a:pt x="1499" y="5016"/>
                  </a:lnTo>
                  <a:lnTo>
                    <a:pt x="1500" y="4993"/>
                  </a:lnTo>
                  <a:lnTo>
                    <a:pt x="1503" y="4977"/>
                  </a:lnTo>
                  <a:lnTo>
                    <a:pt x="1508" y="4958"/>
                  </a:lnTo>
                  <a:lnTo>
                    <a:pt x="1513" y="4932"/>
                  </a:lnTo>
                  <a:lnTo>
                    <a:pt x="1517" y="4902"/>
                  </a:lnTo>
                  <a:lnTo>
                    <a:pt x="1522" y="4868"/>
                  </a:lnTo>
                  <a:lnTo>
                    <a:pt x="1530" y="4789"/>
                  </a:lnTo>
                  <a:lnTo>
                    <a:pt x="1537" y="4704"/>
                  </a:lnTo>
                  <a:lnTo>
                    <a:pt x="1543" y="4617"/>
                  </a:lnTo>
                  <a:lnTo>
                    <a:pt x="1549" y="4536"/>
                  </a:lnTo>
                  <a:lnTo>
                    <a:pt x="1555" y="4465"/>
                  </a:lnTo>
                  <a:lnTo>
                    <a:pt x="1558" y="4412"/>
                  </a:lnTo>
                  <a:lnTo>
                    <a:pt x="1563" y="4420"/>
                  </a:lnTo>
                  <a:lnTo>
                    <a:pt x="1569" y="4430"/>
                  </a:lnTo>
                  <a:lnTo>
                    <a:pt x="1573" y="4442"/>
                  </a:lnTo>
                  <a:lnTo>
                    <a:pt x="1578" y="4458"/>
                  </a:lnTo>
                  <a:lnTo>
                    <a:pt x="1587" y="4495"/>
                  </a:lnTo>
                  <a:lnTo>
                    <a:pt x="1595" y="4541"/>
                  </a:lnTo>
                  <a:lnTo>
                    <a:pt x="1604" y="4592"/>
                  </a:lnTo>
                  <a:lnTo>
                    <a:pt x="1612" y="4648"/>
                  </a:lnTo>
                  <a:lnTo>
                    <a:pt x="1620" y="4709"/>
                  </a:lnTo>
                  <a:lnTo>
                    <a:pt x="1627" y="4771"/>
                  </a:lnTo>
                  <a:lnTo>
                    <a:pt x="1634" y="4835"/>
                  </a:lnTo>
                  <a:lnTo>
                    <a:pt x="1641" y="4897"/>
                  </a:lnTo>
                  <a:lnTo>
                    <a:pt x="1645" y="4958"/>
                  </a:lnTo>
                  <a:lnTo>
                    <a:pt x="1650" y="5016"/>
                  </a:lnTo>
                  <a:lnTo>
                    <a:pt x="1653" y="5071"/>
                  </a:lnTo>
                  <a:lnTo>
                    <a:pt x="1657" y="5119"/>
                  </a:lnTo>
                  <a:lnTo>
                    <a:pt x="1658" y="5160"/>
                  </a:lnTo>
                  <a:lnTo>
                    <a:pt x="1659" y="5193"/>
                  </a:lnTo>
                  <a:lnTo>
                    <a:pt x="1659" y="5252"/>
                  </a:lnTo>
                  <a:lnTo>
                    <a:pt x="1661" y="5305"/>
                  </a:lnTo>
                  <a:lnTo>
                    <a:pt x="1665" y="5356"/>
                  </a:lnTo>
                  <a:lnTo>
                    <a:pt x="1669" y="5405"/>
                  </a:lnTo>
                  <a:lnTo>
                    <a:pt x="1674" y="5452"/>
                  </a:lnTo>
                  <a:lnTo>
                    <a:pt x="1681" y="5500"/>
                  </a:lnTo>
                  <a:lnTo>
                    <a:pt x="1690" y="5548"/>
                  </a:lnTo>
                  <a:lnTo>
                    <a:pt x="1699" y="5599"/>
                  </a:lnTo>
                  <a:lnTo>
                    <a:pt x="1705" y="5632"/>
                  </a:lnTo>
                  <a:lnTo>
                    <a:pt x="1708" y="5663"/>
                  </a:lnTo>
                  <a:lnTo>
                    <a:pt x="1710" y="5689"/>
                  </a:lnTo>
                  <a:lnTo>
                    <a:pt x="1711" y="5715"/>
                  </a:lnTo>
                  <a:lnTo>
                    <a:pt x="1713" y="5758"/>
                  </a:lnTo>
                  <a:lnTo>
                    <a:pt x="1713" y="5797"/>
                  </a:lnTo>
                  <a:lnTo>
                    <a:pt x="1714" y="5815"/>
                  </a:lnTo>
                  <a:lnTo>
                    <a:pt x="1717" y="5833"/>
                  </a:lnTo>
                  <a:lnTo>
                    <a:pt x="1721" y="5852"/>
                  </a:lnTo>
                  <a:lnTo>
                    <a:pt x="1727" y="5871"/>
                  </a:lnTo>
                  <a:lnTo>
                    <a:pt x="1737" y="5892"/>
                  </a:lnTo>
                  <a:lnTo>
                    <a:pt x="1748" y="5915"/>
                  </a:lnTo>
                  <a:lnTo>
                    <a:pt x="1763" y="5939"/>
                  </a:lnTo>
                  <a:lnTo>
                    <a:pt x="1781" y="5965"/>
                  </a:lnTo>
                  <a:lnTo>
                    <a:pt x="1780" y="5989"/>
                  </a:lnTo>
                  <a:lnTo>
                    <a:pt x="1780" y="6014"/>
                  </a:lnTo>
                  <a:lnTo>
                    <a:pt x="1780" y="6038"/>
                  </a:lnTo>
                  <a:lnTo>
                    <a:pt x="1780" y="6062"/>
                  </a:lnTo>
                  <a:lnTo>
                    <a:pt x="1781" y="6086"/>
                  </a:lnTo>
                  <a:lnTo>
                    <a:pt x="1782" y="6109"/>
                  </a:lnTo>
                  <a:lnTo>
                    <a:pt x="1785" y="6132"/>
                  </a:lnTo>
                  <a:lnTo>
                    <a:pt x="1788" y="6155"/>
                  </a:lnTo>
                  <a:lnTo>
                    <a:pt x="1789" y="6164"/>
                  </a:lnTo>
                  <a:lnTo>
                    <a:pt x="1789" y="6173"/>
                  </a:lnTo>
                  <a:lnTo>
                    <a:pt x="1789" y="6182"/>
                  </a:lnTo>
                  <a:lnTo>
                    <a:pt x="1787" y="6191"/>
                  </a:lnTo>
                  <a:lnTo>
                    <a:pt x="1782" y="6209"/>
                  </a:lnTo>
                  <a:lnTo>
                    <a:pt x="1777" y="6228"/>
                  </a:lnTo>
                  <a:lnTo>
                    <a:pt x="1770" y="6248"/>
                  </a:lnTo>
                  <a:lnTo>
                    <a:pt x="1764" y="6271"/>
                  </a:lnTo>
                  <a:lnTo>
                    <a:pt x="1762" y="6283"/>
                  </a:lnTo>
                  <a:lnTo>
                    <a:pt x="1759" y="6296"/>
                  </a:lnTo>
                  <a:lnTo>
                    <a:pt x="1758" y="6310"/>
                  </a:lnTo>
                  <a:lnTo>
                    <a:pt x="1758" y="6325"/>
                  </a:lnTo>
                  <a:lnTo>
                    <a:pt x="1758" y="6353"/>
                  </a:lnTo>
                  <a:lnTo>
                    <a:pt x="1757" y="6381"/>
                  </a:lnTo>
                  <a:lnTo>
                    <a:pt x="1755" y="6406"/>
                  </a:lnTo>
                  <a:lnTo>
                    <a:pt x="1753" y="6431"/>
                  </a:lnTo>
                  <a:lnTo>
                    <a:pt x="1748" y="6478"/>
                  </a:lnTo>
                  <a:lnTo>
                    <a:pt x="1741" y="6523"/>
                  </a:lnTo>
                  <a:lnTo>
                    <a:pt x="1735" y="6565"/>
                  </a:lnTo>
                  <a:lnTo>
                    <a:pt x="1731" y="6607"/>
                  </a:lnTo>
                  <a:lnTo>
                    <a:pt x="1729" y="6629"/>
                  </a:lnTo>
                  <a:lnTo>
                    <a:pt x="1726" y="6651"/>
                  </a:lnTo>
                  <a:lnTo>
                    <a:pt x="1725" y="6672"/>
                  </a:lnTo>
                  <a:lnTo>
                    <a:pt x="1725" y="6695"/>
                  </a:lnTo>
                  <a:lnTo>
                    <a:pt x="1724" y="6798"/>
                  </a:lnTo>
                  <a:lnTo>
                    <a:pt x="1772" y="7095"/>
                  </a:lnTo>
                  <a:lnTo>
                    <a:pt x="1758" y="7096"/>
                  </a:lnTo>
                  <a:lnTo>
                    <a:pt x="1758" y="7148"/>
                  </a:lnTo>
                  <a:lnTo>
                    <a:pt x="1759" y="7159"/>
                  </a:lnTo>
                  <a:lnTo>
                    <a:pt x="1763" y="7170"/>
                  </a:lnTo>
                  <a:lnTo>
                    <a:pt x="1767" y="7181"/>
                  </a:lnTo>
                  <a:lnTo>
                    <a:pt x="1774" y="7191"/>
                  </a:lnTo>
                  <a:lnTo>
                    <a:pt x="1783" y="7203"/>
                  </a:lnTo>
                  <a:lnTo>
                    <a:pt x="1793" y="7213"/>
                  </a:lnTo>
                  <a:lnTo>
                    <a:pt x="1803" y="7222"/>
                  </a:lnTo>
                  <a:lnTo>
                    <a:pt x="1814" y="7231"/>
                  </a:lnTo>
                  <a:lnTo>
                    <a:pt x="1827" y="7240"/>
                  </a:lnTo>
                  <a:lnTo>
                    <a:pt x="1840" y="7247"/>
                  </a:lnTo>
                  <a:lnTo>
                    <a:pt x="1852" y="7254"/>
                  </a:lnTo>
                  <a:lnTo>
                    <a:pt x="1866" y="7260"/>
                  </a:lnTo>
                  <a:lnTo>
                    <a:pt x="1878" y="7266"/>
                  </a:lnTo>
                  <a:lnTo>
                    <a:pt x="1891" y="7269"/>
                  </a:lnTo>
                  <a:lnTo>
                    <a:pt x="1902" y="7270"/>
                  </a:lnTo>
                  <a:lnTo>
                    <a:pt x="1914" y="7271"/>
                  </a:lnTo>
                  <a:lnTo>
                    <a:pt x="1980" y="7271"/>
                  </a:lnTo>
                  <a:lnTo>
                    <a:pt x="1985" y="7288"/>
                  </a:lnTo>
                  <a:lnTo>
                    <a:pt x="1987" y="7304"/>
                  </a:lnTo>
                  <a:lnTo>
                    <a:pt x="1988" y="7318"/>
                  </a:lnTo>
                  <a:lnTo>
                    <a:pt x="1989" y="7332"/>
                  </a:lnTo>
                  <a:lnTo>
                    <a:pt x="1990" y="7355"/>
                  </a:lnTo>
                  <a:lnTo>
                    <a:pt x="1992" y="7375"/>
                  </a:lnTo>
                  <a:lnTo>
                    <a:pt x="1994" y="7384"/>
                  </a:lnTo>
                  <a:lnTo>
                    <a:pt x="1996" y="7394"/>
                  </a:lnTo>
                  <a:lnTo>
                    <a:pt x="2001" y="7402"/>
                  </a:lnTo>
                  <a:lnTo>
                    <a:pt x="2005" y="7411"/>
                  </a:lnTo>
                  <a:lnTo>
                    <a:pt x="2012" y="7419"/>
                  </a:lnTo>
                  <a:lnTo>
                    <a:pt x="2021" y="7428"/>
                  </a:lnTo>
                  <a:lnTo>
                    <a:pt x="2033" y="7437"/>
                  </a:lnTo>
                  <a:lnTo>
                    <a:pt x="2046" y="7446"/>
                  </a:lnTo>
                  <a:lnTo>
                    <a:pt x="2066" y="7459"/>
                  </a:lnTo>
                  <a:lnTo>
                    <a:pt x="2086" y="7469"/>
                  </a:lnTo>
                  <a:lnTo>
                    <a:pt x="2109" y="7479"/>
                  </a:lnTo>
                  <a:lnTo>
                    <a:pt x="2134" y="7490"/>
                  </a:lnTo>
                  <a:lnTo>
                    <a:pt x="2160" y="7496"/>
                  </a:lnTo>
                  <a:lnTo>
                    <a:pt x="2187" y="7503"/>
                  </a:lnTo>
                  <a:lnTo>
                    <a:pt x="2202" y="7506"/>
                  </a:lnTo>
                  <a:lnTo>
                    <a:pt x="2217" y="7507"/>
                  </a:lnTo>
                  <a:lnTo>
                    <a:pt x="2232" y="7508"/>
                  </a:lnTo>
                  <a:lnTo>
                    <a:pt x="2247" y="7508"/>
                  </a:lnTo>
                  <a:lnTo>
                    <a:pt x="2284" y="7508"/>
                  </a:lnTo>
                  <a:lnTo>
                    <a:pt x="2331" y="7507"/>
                  </a:lnTo>
                  <a:lnTo>
                    <a:pt x="2357" y="7504"/>
                  </a:lnTo>
                  <a:lnTo>
                    <a:pt x="2383" y="7503"/>
                  </a:lnTo>
                  <a:lnTo>
                    <a:pt x="2409" y="7500"/>
                  </a:lnTo>
                  <a:lnTo>
                    <a:pt x="2434" y="7498"/>
                  </a:lnTo>
                  <a:lnTo>
                    <a:pt x="2459" y="7493"/>
                  </a:lnTo>
                  <a:lnTo>
                    <a:pt x="2482" y="7488"/>
                  </a:lnTo>
                  <a:lnTo>
                    <a:pt x="2503" y="7483"/>
                  </a:lnTo>
                  <a:lnTo>
                    <a:pt x="2521" y="7476"/>
                  </a:lnTo>
                  <a:lnTo>
                    <a:pt x="2529" y="7471"/>
                  </a:lnTo>
                  <a:lnTo>
                    <a:pt x="2536" y="7468"/>
                  </a:lnTo>
                  <a:lnTo>
                    <a:pt x="2543" y="7463"/>
                  </a:lnTo>
                  <a:lnTo>
                    <a:pt x="2548" y="7459"/>
                  </a:lnTo>
                  <a:lnTo>
                    <a:pt x="2552" y="7453"/>
                  </a:lnTo>
                  <a:lnTo>
                    <a:pt x="2555" y="7447"/>
                  </a:lnTo>
                  <a:lnTo>
                    <a:pt x="2558" y="7442"/>
                  </a:lnTo>
                  <a:lnTo>
                    <a:pt x="2558" y="7436"/>
                  </a:lnTo>
                  <a:lnTo>
                    <a:pt x="2558" y="7426"/>
                  </a:lnTo>
                  <a:lnTo>
                    <a:pt x="2558" y="7412"/>
                  </a:lnTo>
                  <a:lnTo>
                    <a:pt x="2555" y="7398"/>
                  </a:lnTo>
                  <a:lnTo>
                    <a:pt x="2553" y="7383"/>
                  </a:lnTo>
                  <a:lnTo>
                    <a:pt x="2550" y="7370"/>
                  </a:lnTo>
                  <a:lnTo>
                    <a:pt x="2545" y="7356"/>
                  </a:lnTo>
                  <a:lnTo>
                    <a:pt x="2540" y="7342"/>
                  </a:lnTo>
                  <a:lnTo>
                    <a:pt x="2535" y="7328"/>
                  </a:lnTo>
                  <a:lnTo>
                    <a:pt x="2528" y="7314"/>
                  </a:lnTo>
                  <a:lnTo>
                    <a:pt x="2513" y="7286"/>
                  </a:lnTo>
                  <a:lnTo>
                    <a:pt x="2495" y="7259"/>
                  </a:lnTo>
                  <a:lnTo>
                    <a:pt x="2476" y="7232"/>
                  </a:lnTo>
                  <a:lnTo>
                    <a:pt x="2456" y="7205"/>
                  </a:lnTo>
                  <a:lnTo>
                    <a:pt x="2413" y="7155"/>
                  </a:lnTo>
                  <a:lnTo>
                    <a:pt x="2371" y="7107"/>
                  </a:lnTo>
                  <a:lnTo>
                    <a:pt x="2352" y="7085"/>
                  </a:lnTo>
                  <a:lnTo>
                    <a:pt x="2333" y="7063"/>
                  </a:lnTo>
                  <a:lnTo>
                    <a:pt x="2316" y="7043"/>
                  </a:lnTo>
                  <a:lnTo>
                    <a:pt x="2303" y="7024"/>
                  </a:lnTo>
                  <a:lnTo>
                    <a:pt x="2312" y="6992"/>
                  </a:lnTo>
                  <a:lnTo>
                    <a:pt x="2323" y="6952"/>
                  </a:lnTo>
                  <a:lnTo>
                    <a:pt x="2338" y="6908"/>
                  </a:lnTo>
                  <a:lnTo>
                    <a:pt x="2353" y="6862"/>
                  </a:lnTo>
                  <a:lnTo>
                    <a:pt x="2367" y="6816"/>
                  </a:lnTo>
                  <a:lnTo>
                    <a:pt x="2378" y="6775"/>
                  </a:lnTo>
                  <a:lnTo>
                    <a:pt x="2384" y="6757"/>
                  </a:lnTo>
                  <a:lnTo>
                    <a:pt x="2387" y="6741"/>
                  </a:lnTo>
                  <a:lnTo>
                    <a:pt x="2389" y="6727"/>
                  </a:lnTo>
                  <a:lnTo>
                    <a:pt x="2392" y="6716"/>
                  </a:lnTo>
                  <a:lnTo>
                    <a:pt x="2394" y="6663"/>
                  </a:lnTo>
                  <a:lnTo>
                    <a:pt x="2396" y="6613"/>
                  </a:lnTo>
                  <a:lnTo>
                    <a:pt x="2396" y="6566"/>
                  </a:lnTo>
                  <a:lnTo>
                    <a:pt x="2397" y="6519"/>
                  </a:lnTo>
                  <a:lnTo>
                    <a:pt x="2399" y="6473"/>
                  </a:lnTo>
                  <a:lnTo>
                    <a:pt x="2400" y="6428"/>
                  </a:lnTo>
                  <a:lnTo>
                    <a:pt x="2402" y="6405"/>
                  </a:lnTo>
                  <a:lnTo>
                    <a:pt x="2404" y="6381"/>
                  </a:lnTo>
                  <a:lnTo>
                    <a:pt x="2408" y="6357"/>
                  </a:lnTo>
                  <a:lnTo>
                    <a:pt x="2411" y="6333"/>
                  </a:lnTo>
                  <a:lnTo>
                    <a:pt x="2416" y="6300"/>
                  </a:lnTo>
                  <a:lnTo>
                    <a:pt x="2420" y="6262"/>
                  </a:lnTo>
                  <a:lnTo>
                    <a:pt x="2425" y="6219"/>
                  </a:lnTo>
                  <a:lnTo>
                    <a:pt x="2428" y="6171"/>
                  </a:lnTo>
                  <a:lnTo>
                    <a:pt x="2434" y="6068"/>
                  </a:lnTo>
                  <a:lnTo>
                    <a:pt x="2440" y="5957"/>
                  </a:lnTo>
                  <a:lnTo>
                    <a:pt x="2443" y="5847"/>
                  </a:lnTo>
                  <a:lnTo>
                    <a:pt x="2445" y="5742"/>
                  </a:lnTo>
                  <a:lnTo>
                    <a:pt x="2447" y="5649"/>
                  </a:lnTo>
                  <a:lnTo>
                    <a:pt x="2447" y="5574"/>
                  </a:lnTo>
                  <a:lnTo>
                    <a:pt x="2445" y="5477"/>
                  </a:lnTo>
                  <a:lnTo>
                    <a:pt x="2445" y="5377"/>
                  </a:lnTo>
                  <a:lnTo>
                    <a:pt x="2444" y="5277"/>
                  </a:lnTo>
                  <a:lnTo>
                    <a:pt x="2444" y="5177"/>
                  </a:lnTo>
                  <a:lnTo>
                    <a:pt x="2445" y="5078"/>
                  </a:lnTo>
                  <a:lnTo>
                    <a:pt x="2448" y="4980"/>
                  </a:lnTo>
                  <a:lnTo>
                    <a:pt x="2451" y="4885"/>
                  </a:lnTo>
                  <a:lnTo>
                    <a:pt x="2458" y="4792"/>
                  </a:lnTo>
                  <a:lnTo>
                    <a:pt x="2459" y="4771"/>
                  </a:lnTo>
                  <a:lnTo>
                    <a:pt x="2460" y="4748"/>
                  </a:lnTo>
                  <a:lnTo>
                    <a:pt x="2460" y="4724"/>
                  </a:lnTo>
                  <a:lnTo>
                    <a:pt x="2459" y="4698"/>
                  </a:lnTo>
                  <a:lnTo>
                    <a:pt x="2458" y="4647"/>
                  </a:lnTo>
                  <a:lnTo>
                    <a:pt x="2456" y="4596"/>
                  </a:lnTo>
                  <a:lnTo>
                    <a:pt x="2455" y="4543"/>
                  </a:lnTo>
                  <a:lnTo>
                    <a:pt x="2455" y="4494"/>
                  </a:lnTo>
                  <a:lnTo>
                    <a:pt x="2455" y="4470"/>
                  </a:lnTo>
                  <a:lnTo>
                    <a:pt x="2457" y="4447"/>
                  </a:lnTo>
                  <a:lnTo>
                    <a:pt x="2459" y="4425"/>
                  </a:lnTo>
                  <a:lnTo>
                    <a:pt x="2463" y="4406"/>
                  </a:lnTo>
                  <a:lnTo>
                    <a:pt x="2465" y="4386"/>
                  </a:lnTo>
                  <a:lnTo>
                    <a:pt x="2468" y="4367"/>
                  </a:lnTo>
                  <a:lnTo>
                    <a:pt x="2471" y="4344"/>
                  </a:lnTo>
                  <a:lnTo>
                    <a:pt x="2473" y="4321"/>
                  </a:lnTo>
                  <a:lnTo>
                    <a:pt x="2474" y="4297"/>
                  </a:lnTo>
                  <a:lnTo>
                    <a:pt x="2476" y="4271"/>
                  </a:lnTo>
                  <a:lnTo>
                    <a:pt x="2478" y="4245"/>
                  </a:lnTo>
                  <a:lnTo>
                    <a:pt x="2478" y="4218"/>
                  </a:lnTo>
                  <a:lnTo>
                    <a:pt x="2522" y="4221"/>
                  </a:lnTo>
                  <a:lnTo>
                    <a:pt x="2530" y="4220"/>
                  </a:lnTo>
                  <a:lnTo>
                    <a:pt x="2540" y="4217"/>
                  </a:lnTo>
                  <a:lnTo>
                    <a:pt x="2552" y="4214"/>
                  </a:lnTo>
                  <a:lnTo>
                    <a:pt x="2564" y="4208"/>
                  </a:lnTo>
                  <a:lnTo>
                    <a:pt x="2593" y="4194"/>
                  </a:lnTo>
                  <a:lnTo>
                    <a:pt x="2623" y="4178"/>
                  </a:lnTo>
                  <a:lnTo>
                    <a:pt x="2650" y="4160"/>
                  </a:lnTo>
                  <a:lnTo>
                    <a:pt x="2675" y="4142"/>
                  </a:lnTo>
                  <a:lnTo>
                    <a:pt x="2684" y="4134"/>
                  </a:lnTo>
                  <a:lnTo>
                    <a:pt x="2692" y="4126"/>
                  </a:lnTo>
                  <a:lnTo>
                    <a:pt x="2699" y="4118"/>
                  </a:lnTo>
                  <a:lnTo>
                    <a:pt x="2703" y="4112"/>
                  </a:lnTo>
                  <a:lnTo>
                    <a:pt x="2710" y="4092"/>
                  </a:lnTo>
                  <a:lnTo>
                    <a:pt x="2719" y="4064"/>
                  </a:lnTo>
                  <a:lnTo>
                    <a:pt x="2730" y="4033"/>
                  </a:lnTo>
                  <a:lnTo>
                    <a:pt x="2740" y="3999"/>
                  </a:lnTo>
                  <a:lnTo>
                    <a:pt x="2751" y="3965"/>
                  </a:lnTo>
                  <a:lnTo>
                    <a:pt x="2760" y="3934"/>
                  </a:lnTo>
                  <a:lnTo>
                    <a:pt x="2767" y="3909"/>
                  </a:lnTo>
                  <a:lnTo>
                    <a:pt x="2769" y="3890"/>
                  </a:lnTo>
                  <a:lnTo>
                    <a:pt x="2792" y="3880"/>
                  </a:lnTo>
                  <a:lnTo>
                    <a:pt x="2819" y="3222"/>
                  </a:lnTo>
                  <a:lnTo>
                    <a:pt x="2818" y="3205"/>
                  </a:lnTo>
                  <a:lnTo>
                    <a:pt x="2817" y="3154"/>
                  </a:lnTo>
                  <a:lnTo>
                    <a:pt x="2814" y="3077"/>
                  </a:lnTo>
                  <a:lnTo>
                    <a:pt x="2810" y="2976"/>
                  </a:lnTo>
                  <a:lnTo>
                    <a:pt x="2806" y="2855"/>
                  </a:lnTo>
                  <a:lnTo>
                    <a:pt x="2801" y="2720"/>
                  </a:lnTo>
                  <a:lnTo>
                    <a:pt x="2797" y="2575"/>
                  </a:lnTo>
                  <a:lnTo>
                    <a:pt x="2791" y="2424"/>
                  </a:lnTo>
                  <a:lnTo>
                    <a:pt x="2786" y="2271"/>
                  </a:lnTo>
                  <a:lnTo>
                    <a:pt x="2782" y="2121"/>
                  </a:lnTo>
                  <a:lnTo>
                    <a:pt x="2777" y="1979"/>
                  </a:lnTo>
                  <a:lnTo>
                    <a:pt x="2774" y="1849"/>
                  </a:lnTo>
                  <a:lnTo>
                    <a:pt x="2770" y="1735"/>
                  </a:lnTo>
                  <a:lnTo>
                    <a:pt x="2768" y="1640"/>
                  </a:lnTo>
                  <a:lnTo>
                    <a:pt x="2767" y="1571"/>
                  </a:lnTo>
                  <a:lnTo>
                    <a:pt x="2768" y="1531"/>
                  </a:lnTo>
                  <a:lnTo>
                    <a:pt x="2768" y="1493"/>
                  </a:lnTo>
                  <a:lnTo>
                    <a:pt x="2764" y="1441"/>
                  </a:lnTo>
                  <a:lnTo>
                    <a:pt x="2760" y="1382"/>
                  </a:lnTo>
                  <a:lnTo>
                    <a:pt x="2754" y="1320"/>
                  </a:lnTo>
                  <a:lnTo>
                    <a:pt x="2746" y="1259"/>
                  </a:lnTo>
                  <a:lnTo>
                    <a:pt x="2737" y="1206"/>
                  </a:lnTo>
                  <a:lnTo>
                    <a:pt x="2732" y="1184"/>
                  </a:lnTo>
                  <a:lnTo>
                    <a:pt x="2728" y="1165"/>
                  </a:lnTo>
                  <a:lnTo>
                    <a:pt x="2722" y="1150"/>
                  </a:lnTo>
                  <a:lnTo>
                    <a:pt x="2718" y="1138"/>
                  </a:lnTo>
                  <a:lnTo>
                    <a:pt x="2712" y="1130"/>
                  </a:lnTo>
                  <a:lnTo>
                    <a:pt x="2702" y="1119"/>
                  </a:lnTo>
                  <a:lnTo>
                    <a:pt x="2690" y="1106"/>
                  </a:lnTo>
                  <a:lnTo>
                    <a:pt x="2674" y="1091"/>
                  </a:lnTo>
                  <a:lnTo>
                    <a:pt x="2636" y="1057"/>
                  </a:lnTo>
                  <a:lnTo>
                    <a:pt x="2588" y="1018"/>
                  </a:lnTo>
                  <a:lnTo>
                    <a:pt x="2532" y="975"/>
                  </a:lnTo>
                  <a:lnTo>
                    <a:pt x="2471" y="930"/>
                  </a:lnTo>
                  <a:lnTo>
                    <a:pt x="2436" y="906"/>
                  </a:lnTo>
                  <a:lnTo>
                    <a:pt x="2402" y="883"/>
                  </a:lnTo>
                  <a:lnTo>
                    <a:pt x="2367" y="861"/>
                  </a:lnTo>
                  <a:lnTo>
                    <a:pt x="2329" y="838"/>
                  </a:lnTo>
                  <a:lnTo>
                    <a:pt x="2313" y="827"/>
                  </a:lnTo>
                  <a:lnTo>
                    <a:pt x="2296" y="818"/>
                  </a:lnTo>
                  <a:lnTo>
                    <a:pt x="2277" y="809"/>
                  </a:lnTo>
                  <a:lnTo>
                    <a:pt x="2259" y="801"/>
                  </a:lnTo>
                  <a:lnTo>
                    <a:pt x="2221" y="785"/>
                  </a:lnTo>
                  <a:lnTo>
                    <a:pt x="2184" y="771"/>
                  </a:lnTo>
                  <a:lnTo>
                    <a:pt x="2145" y="760"/>
                  </a:lnTo>
                  <a:lnTo>
                    <a:pt x="2106" y="750"/>
                  </a:lnTo>
                  <a:lnTo>
                    <a:pt x="2068" y="741"/>
                  </a:lnTo>
                  <a:lnTo>
                    <a:pt x="2032" y="733"/>
                  </a:lnTo>
                  <a:lnTo>
                    <a:pt x="1996" y="727"/>
                  </a:lnTo>
                  <a:lnTo>
                    <a:pt x="1963" y="721"/>
                  </a:lnTo>
                  <a:lnTo>
                    <a:pt x="1933" y="717"/>
                  </a:lnTo>
                  <a:lnTo>
                    <a:pt x="1906" y="714"/>
                  </a:lnTo>
                  <a:lnTo>
                    <a:pt x="1864" y="710"/>
                  </a:lnTo>
                  <a:lnTo>
                    <a:pt x="1842" y="709"/>
                  </a:lnTo>
                  <a:lnTo>
                    <a:pt x="1862" y="635"/>
                  </a:lnTo>
                  <a:close/>
                  <a:moveTo>
                    <a:pt x="2480" y="4113"/>
                  </a:moveTo>
                  <a:lnTo>
                    <a:pt x="2480" y="4078"/>
                  </a:lnTo>
                  <a:lnTo>
                    <a:pt x="2486" y="4068"/>
                  </a:lnTo>
                  <a:lnTo>
                    <a:pt x="2490" y="4055"/>
                  </a:lnTo>
                  <a:lnTo>
                    <a:pt x="2494" y="4041"/>
                  </a:lnTo>
                  <a:lnTo>
                    <a:pt x="2497" y="4028"/>
                  </a:lnTo>
                  <a:lnTo>
                    <a:pt x="2502" y="3998"/>
                  </a:lnTo>
                  <a:lnTo>
                    <a:pt x="2507" y="3969"/>
                  </a:lnTo>
                  <a:lnTo>
                    <a:pt x="2510" y="3956"/>
                  </a:lnTo>
                  <a:lnTo>
                    <a:pt x="2512" y="3943"/>
                  </a:lnTo>
                  <a:lnTo>
                    <a:pt x="2515" y="3932"/>
                  </a:lnTo>
                  <a:lnTo>
                    <a:pt x="2520" y="3921"/>
                  </a:lnTo>
                  <a:lnTo>
                    <a:pt x="2524" y="3913"/>
                  </a:lnTo>
                  <a:lnTo>
                    <a:pt x="2531" y="3906"/>
                  </a:lnTo>
                  <a:lnTo>
                    <a:pt x="2535" y="3904"/>
                  </a:lnTo>
                  <a:lnTo>
                    <a:pt x="2538" y="3903"/>
                  </a:lnTo>
                  <a:lnTo>
                    <a:pt x="2542" y="3902"/>
                  </a:lnTo>
                  <a:lnTo>
                    <a:pt x="2546" y="3902"/>
                  </a:lnTo>
                  <a:lnTo>
                    <a:pt x="2579" y="3903"/>
                  </a:lnTo>
                  <a:lnTo>
                    <a:pt x="2579" y="3919"/>
                  </a:lnTo>
                  <a:lnTo>
                    <a:pt x="2580" y="3929"/>
                  </a:lnTo>
                  <a:lnTo>
                    <a:pt x="2582" y="3937"/>
                  </a:lnTo>
                  <a:lnTo>
                    <a:pt x="2584" y="3943"/>
                  </a:lnTo>
                  <a:lnTo>
                    <a:pt x="2585" y="3949"/>
                  </a:lnTo>
                  <a:lnTo>
                    <a:pt x="2587" y="3956"/>
                  </a:lnTo>
                  <a:lnTo>
                    <a:pt x="2587" y="3964"/>
                  </a:lnTo>
                  <a:lnTo>
                    <a:pt x="2587" y="3976"/>
                  </a:lnTo>
                  <a:lnTo>
                    <a:pt x="2586" y="3988"/>
                  </a:lnTo>
                  <a:lnTo>
                    <a:pt x="2585" y="3996"/>
                  </a:lnTo>
                  <a:lnTo>
                    <a:pt x="2583" y="4002"/>
                  </a:lnTo>
                  <a:lnTo>
                    <a:pt x="2580" y="4008"/>
                  </a:lnTo>
                  <a:lnTo>
                    <a:pt x="2579" y="4014"/>
                  </a:lnTo>
                  <a:lnTo>
                    <a:pt x="2577" y="4021"/>
                  </a:lnTo>
                  <a:lnTo>
                    <a:pt x="2575" y="4032"/>
                  </a:lnTo>
                  <a:lnTo>
                    <a:pt x="2574" y="4047"/>
                  </a:lnTo>
                  <a:lnTo>
                    <a:pt x="2566" y="4039"/>
                  </a:lnTo>
                  <a:lnTo>
                    <a:pt x="2495" y="4096"/>
                  </a:lnTo>
                  <a:lnTo>
                    <a:pt x="2503" y="4104"/>
                  </a:lnTo>
                  <a:lnTo>
                    <a:pt x="2480" y="4113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6556377" y="1581152"/>
              <a:ext cx="88900" cy="63817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0" y="2012"/>
                </a:cxn>
                <a:cxn ang="0">
                  <a:pos x="187" y="2412"/>
                </a:cxn>
                <a:cxn ang="0">
                  <a:pos x="334" y="2129"/>
                </a:cxn>
                <a:cxn ang="0">
                  <a:pos x="229" y="8"/>
                </a:cxn>
                <a:cxn ang="0">
                  <a:pos x="105" y="0"/>
                </a:cxn>
              </a:cxnLst>
              <a:rect l="0" t="0" r="r" b="b"/>
              <a:pathLst>
                <a:path w="334" h="2412">
                  <a:moveTo>
                    <a:pt x="105" y="0"/>
                  </a:moveTo>
                  <a:lnTo>
                    <a:pt x="0" y="2012"/>
                  </a:lnTo>
                  <a:lnTo>
                    <a:pt x="187" y="2412"/>
                  </a:lnTo>
                  <a:lnTo>
                    <a:pt x="334" y="2129"/>
                  </a:lnTo>
                  <a:lnTo>
                    <a:pt x="229" y="8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36"/>
          <p:cNvGrpSpPr/>
          <p:nvPr/>
        </p:nvGrpSpPr>
        <p:grpSpPr>
          <a:xfrm>
            <a:off x="3108025" y="3398090"/>
            <a:ext cx="1123091" cy="1981482"/>
            <a:chOff x="1285875" y="1247776"/>
            <a:chExt cx="1192213" cy="2103438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1285875" y="1247776"/>
              <a:ext cx="1192213" cy="2103438"/>
            </a:xfrm>
            <a:custGeom>
              <a:avLst/>
              <a:gdLst/>
              <a:ahLst/>
              <a:cxnLst>
                <a:cxn ang="0">
                  <a:pos x="1146" y="1113"/>
                </a:cxn>
                <a:cxn ang="0">
                  <a:pos x="941" y="1112"/>
                </a:cxn>
                <a:cxn ang="0">
                  <a:pos x="744" y="1099"/>
                </a:cxn>
                <a:cxn ang="0">
                  <a:pos x="729" y="797"/>
                </a:cxn>
                <a:cxn ang="0">
                  <a:pos x="1028" y="377"/>
                </a:cxn>
                <a:cxn ang="0">
                  <a:pos x="1350" y="435"/>
                </a:cxn>
                <a:cxn ang="0">
                  <a:pos x="1262" y="312"/>
                </a:cxn>
                <a:cxn ang="0">
                  <a:pos x="1335" y="100"/>
                </a:cxn>
                <a:cxn ang="0">
                  <a:pos x="745" y="180"/>
                </a:cxn>
                <a:cxn ang="0">
                  <a:pos x="473" y="232"/>
                </a:cxn>
                <a:cxn ang="0">
                  <a:pos x="298" y="461"/>
                </a:cxn>
                <a:cxn ang="0">
                  <a:pos x="112" y="1306"/>
                </a:cxn>
                <a:cxn ang="0">
                  <a:pos x="1237" y="2095"/>
                </a:cxn>
                <a:cxn ang="0">
                  <a:pos x="1323" y="2926"/>
                </a:cxn>
                <a:cxn ang="0">
                  <a:pos x="1245" y="3975"/>
                </a:cxn>
                <a:cxn ang="0">
                  <a:pos x="1743" y="4852"/>
                </a:cxn>
                <a:cxn ang="0">
                  <a:pos x="1833" y="5787"/>
                </a:cxn>
                <a:cxn ang="0">
                  <a:pos x="1938" y="6864"/>
                </a:cxn>
                <a:cxn ang="0">
                  <a:pos x="2068" y="7466"/>
                </a:cxn>
                <a:cxn ang="0">
                  <a:pos x="1967" y="7895"/>
                </a:cxn>
                <a:cxn ang="0">
                  <a:pos x="2403" y="7896"/>
                </a:cxn>
                <a:cxn ang="0">
                  <a:pos x="2504" y="7572"/>
                </a:cxn>
                <a:cxn ang="0">
                  <a:pos x="2549" y="7077"/>
                </a:cxn>
                <a:cxn ang="0">
                  <a:pos x="2481" y="6491"/>
                </a:cxn>
                <a:cxn ang="0">
                  <a:pos x="2505" y="6111"/>
                </a:cxn>
                <a:cxn ang="0">
                  <a:pos x="2558" y="5226"/>
                </a:cxn>
                <a:cxn ang="0">
                  <a:pos x="2667" y="5059"/>
                </a:cxn>
                <a:cxn ang="0">
                  <a:pos x="2745" y="5982"/>
                </a:cxn>
                <a:cxn ang="0">
                  <a:pos x="2815" y="6442"/>
                </a:cxn>
                <a:cxn ang="0">
                  <a:pos x="2788" y="6776"/>
                </a:cxn>
                <a:cxn ang="0">
                  <a:pos x="2825" y="7584"/>
                </a:cxn>
                <a:cxn ang="0">
                  <a:pos x="3019" y="7761"/>
                </a:cxn>
                <a:cxn ang="0">
                  <a:pos x="3297" y="7889"/>
                </a:cxn>
                <a:cxn ang="0">
                  <a:pos x="3559" y="7805"/>
                </a:cxn>
                <a:cxn ang="0">
                  <a:pos x="3315" y="7390"/>
                </a:cxn>
                <a:cxn ang="0">
                  <a:pos x="3412" y="6723"/>
                </a:cxn>
                <a:cxn ang="0">
                  <a:pos x="3451" y="5583"/>
                </a:cxn>
                <a:cxn ang="0">
                  <a:pos x="3462" y="4724"/>
                </a:cxn>
                <a:cxn ang="0">
                  <a:pos x="3634" y="4116"/>
                </a:cxn>
                <a:cxn ang="0">
                  <a:pos x="3507" y="3088"/>
                </a:cxn>
                <a:cxn ang="0">
                  <a:pos x="3718" y="1776"/>
                </a:cxn>
                <a:cxn ang="0">
                  <a:pos x="4504" y="1210"/>
                </a:cxn>
                <a:cxn ang="0">
                  <a:pos x="4164" y="358"/>
                </a:cxn>
                <a:cxn ang="0">
                  <a:pos x="3969" y="259"/>
                </a:cxn>
                <a:cxn ang="0">
                  <a:pos x="3527" y="57"/>
                </a:cxn>
                <a:cxn ang="0">
                  <a:pos x="3115" y="254"/>
                </a:cxn>
                <a:cxn ang="0">
                  <a:pos x="3153" y="434"/>
                </a:cxn>
                <a:cxn ang="0">
                  <a:pos x="3230" y="451"/>
                </a:cxn>
                <a:cxn ang="0">
                  <a:pos x="3548" y="406"/>
                </a:cxn>
                <a:cxn ang="0">
                  <a:pos x="3785" y="936"/>
                </a:cxn>
                <a:cxn ang="0">
                  <a:pos x="3739" y="1168"/>
                </a:cxn>
                <a:cxn ang="0">
                  <a:pos x="3483" y="1154"/>
                </a:cxn>
                <a:cxn ang="0">
                  <a:pos x="3291" y="1082"/>
                </a:cxn>
                <a:cxn ang="0">
                  <a:pos x="2738" y="1151"/>
                </a:cxn>
                <a:cxn ang="0">
                  <a:pos x="2599" y="921"/>
                </a:cxn>
                <a:cxn ang="0">
                  <a:pos x="2661" y="576"/>
                </a:cxn>
                <a:cxn ang="0">
                  <a:pos x="2510" y="269"/>
                </a:cxn>
                <a:cxn ang="0">
                  <a:pos x="2196" y="213"/>
                </a:cxn>
                <a:cxn ang="0">
                  <a:pos x="1985" y="414"/>
                </a:cxn>
                <a:cxn ang="0">
                  <a:pos x="2017" y="965"/>
                </a:cxn>
                <a:cxn ang="0">
                  <a:pos x="1737" y="1099"/>
                </a:cxn>
              </a:cxnLst>
              <a:rect l="0" t="0" r="r" b="b"/>
              <a:pathLst>
                <a:path w="4505" h="7953">
                  <a:moveTo>
                    <a:pt x="1305" y="1068"/>
                  </a:moveTo>
                  <a:lnTo>
                    <a:pt x="1294" y="1069"/>
                  </a:lnTo>
                  <a:lnTo>
                    <a:pt x="1283" y="1071"/>
                  </a:lnTo>
                  <a:lnTo>
                    <a:pt x="1273" y="1073"/>
                  </a:lnTo>
                  <a:lnTo>
                    <a:pt x="1263" y="1075"/>
                  </a:lnTo>
                  <a:lnTo>
                    <a:pt x="1254" y="1079"/>
                  </a:lnTo>
                  <a:lnTo>
                    <a:pt x="1246" y="1083"/>
                  </a:lnTo>
                  <a:lnTo>
                    <a:pt x="1238" y="1087"/>
                  </a:lnTo>
                  <a:lnTo>
                    <a:pt x="1231" y="1092"/>
                  </a:lnTo>
                  <a:lnTo>
                    <a:pt x="1219" y="1101"/>
                  </a:lnTo>
                  <a:lnTo>
                    <a:pt x="1206" y="1108"/>
                  </a:lnTo>
                  <a:lnTo>
                    <a:pt x="1196" y="1113"/>
                  </a:lnTo>
                  <a:lnTo>
                    <a:pt x="1186" y="1116"/>
                  </a:lnTo>
                  <a:lnTo>
                    <a:pt x="1177" y="1117"/>
                  </a:lnTo>
                  <a:lnTo>
                    <a:pt x="1169" y="1117"/>
                  </a:lnTo>
                  <a:lnTo>
                    <a:pt x="1161" y="1116"/>
                  </a:lnTo>
                  <a:lnTo>
                    <a:pt x="1153" y="1115"/>
                  </a:lnTo>
                  <a:lnTo>
                    <a:pt x="1146" y="1113"/>
                  </a:lnTo>
                  <a:lnTo>
                    <a:pt x="1139" y="1113"/>
                  </a:lnTo>
                  <a:lnTo>
                    <a:pt x="1132" y="1112"/>
                  </a:lnTo>
                  <a:lnTo>
                    <a:pt x="1124" y="1113"/>
                  </a:lnTo>
                  <a:lnTo>
                    <a:pt x="1117" y="1116"/>
                  </a:lnTo>
                  <a:lnTo>
                    <a:pt x="1109" y="1121"/>
                  </a:lnTo>
                  <a:lnTo>
                    <a:pt x="1101" y="1128"/>
                  </a:lnTo>
                  <a:lnTo>
                    <a:pt x="1092" y="1137"/>
                  </a:lnTo>
                  <a:lnTo>
                    <a:pt x="1075" y="1128"/>
                  </a:lnTo>
                  <a:lnTo>
                    <a:pt x="1060" y="1121"/>
                  </a:lnTo>
                  <a:lnTo>
                    <a:pt x="1046" y="1116"/>
                  </a:lnTo>
                  <a:lnTo>
                    <a:pt x="1034" y="1114"/>
                  </a:lnTo>
                  <a:lnTo>
                    <a:pt x="1022" y="1112"/>
                  </a:lnTo>
                  <a:lnTo>
                    <a:pt x="1012" y="1112"/>
                  </a:lnTo>
                  <a:lnTo>
                    <a:pt x="1003" y="1112"/>
                  </a:lnTo>
                  <a:lnTo>
                    <a:pt x="994" y="1113"/>
                  </a:lnTo>
                  <a:lnTo>
                    <a:pt x="974" y="1114"/>
                  </a:lnTo>
                  <a:lnTo>
                    <a:pt x="952" y="1114"/>
                  </a:lnTo>
                  <a:lnTo>
                    <a:pt x="941" y="1112"/>
                  </a:lnTo>
                  <a:lnTo>
                    <a:pt x="927" y="1108"/>
                  </a:lnTo>
                  <a:lnTo>
                    <a:pt x="911" y="1104"/>
                  </a:lnTo>
                  <a:lnTo>
                    <a:pt x="894" y="1096"/>
                  </a:lnTo>
                  <a:lnTo>
                    <a:pt x="860" y="1111"/>
                  </a:lnTo>
                  <a:lnTo>
                    <a:pt x="830" y="1120"/>
                  </a:lnTo>
                  <a:lnTo>
                    <a:pt x="818" y="1123"/>
                  </a:lnTo>
                  <a:lnTo>
                    <a:pt x="806" y="1125"/>
                  </a:lnTo>
                  <a:lnTo>
                    <a:pt x="796" y="1128"/>
                  </a:lnTo>
                  <a:lnTo>
                    <a:pt x="787" y="1128"/>
                  </a:lnTo>
                  <a:lnTo>
                    <a:pt x="779" y="1128"/>
                  </a:lnTo>
                  <a:lnTo>
                    <a:pt x="772" y="1128"/>
                  </a:lnTo>
                  <a:lnTo>
                    <a:pt x="766" y="1125"/>
                  </a:lnTo>
                  <a:lnTo>
                    <a:pt x="760" y="1124"/>
                  </a:lnTo>
                  <a:lnTo>
                    <a:pt x="756" y="1121"/>
                  </a:lnTo>
                  <a:lnTo>
                    <a:pt x="752" y="1117"/>
                  </a:lnTo>
                  <a:lnTo>
                    <a:pt x="749" y="1114"/>
                  </a:lnTo>
                  <a:lnTo>
                    <a:pt x="747" y="1109"/>
                  </a:lnTo>
                  <a:lnTo>
                    <a:pt x="744" y="1099"/>
                  </a:lnTo>
                  <a:lnTo>
                    <a:pt x="743" y="1088"/>
                  </a:lnTo>
                  <a:lnTo>
                    <a:pt x="743" y="1075"/>
                  </a:lnTo>
                  <a:lnTo>
                    <a:pt x="744" y="1061"/>
                  </a:lnTo>
                  <a:lnTo>
                    <a:pt x="748" y="1033"/>
                  </a:lnTo>
                  <a:lnTo>
                    <a:pt x="750" y="1004"/>
                  </a:lnTo>
                  <a:lnTo>
                    <a:pt x="749" y="992"/>
                  </a:lnTo>
                  <a:lnTo>
                    <a:pt x="747" y="979"/>
                  </a:lnTo>
                  <a:lnTo>
                    <a:pt x="743" y="967"/>
                  </a:lnTo>
                  <a:lnTo>
                    <a:pt x="740" y="955"/>
                  </a:lnTo>
                  <a:lnTo>
                    <a:pt x="731" y="931"/>
                  </a:lnTo>
                  <a:lnTo>
                    <a:pt x="723" y="907"/>
                  </a:lnTo>
                  <a:lnTo>
                    <a:pt x="720" y="895"/>
                  </a:lnTo>
                  <a:lnTo>
                    <a:pt x="718" y="881"/>
                  </a:lnTo>
                  <a:lnTo>
                    <a:pt x="717" y="866"/>
                  </a:lnTo>
                  <a:lnTo>
                    <a:pt x="717" y="851"/>
                  </a:lnTo>
                  <a:lnTo>
                    <a:pt x="719" y="834"/>
                  </a:lnTo>
                  <a:lnTo>
                    <a:pt x="723" y="817"/>
                  </a:lnTo>
                  <a:lnTo>
                    <a:pt x="729" y="797"/>
                  </a:lnTo>
                  <a:lnTo>
                    <a:pt x="737" y="777"/>
                  </a:lnTo>
                  <a:lnTo>
                    <a:pt x="904" y="410"/>
                  </a:lnTo>
                  <a:lnTo>
                    <a:pt x="909" y="402"/>
                  </a:lnTo>
                  <a:lnTo>
                    <a:pt x="912" y="395"/>
                  </a:lnTo>
                  <a:lnTo>
                    <a:pt x="917" y="388"/>
                  </a:lnTo>
                  <a:lnTo>
                    <a:pt x="923" y="382"/>
                  </a:lnTo>
                  <a:lnTo>
                    <a:pt x="927" y="378"/>
                  </a:lnTo>
                  <a:lnTo>
                    <a:pt x="933" y="374"/>
                  </a:lnTo>
                  <a:lnTo>
                    <a:pt x="939" y="371"/>
                  </a:lnTo>
                  <a:lnTo>
                    <a:pt x="944" y="369"/>
                  </a:lnTo>
                  <a:lnTo>
                    <a:pt x="950" y="366"/>
                  </a:lnTo>
                  <a:lnTo>
                    <a:pt x="957" y="365"/>
                  </a:lnTo>
                  <a:lnTo>
                    <a:pt x="963" y="364"/>
                  </a:lnTo>
                  <a:lnTo>
                    <a:pt x="970" y="364"/>
                  </a:lnTo>
                  <a:lnTo>
                    <a:pt x="983" y="364"/>
                  </a:lnTo>
                  <a:lnTo>
                    <a:pt x="998" y="368"/>
                  </a:lnTo>
                  <a:lnTo>
                    <a:pt x="1013" y="371"/>
                  </a:lnTo>
                  <a:lnTo>
                    <a:pt x="1028" y="377"/>
                  </a:lnTo>
                  <a:lnTo>
                    <a:pt x="1044" y="384"/>
                  </a:lnTo>
                  <a:lnTo>
                    <a:pt x="1060" y="390"/>
                  </a:lnTo>
                  <a:lnTo>
                    <a:pt x="1093" y="406"/>
                  </a:lnTo>
                  <a:lnTo>
                    <a:pt x="1126" y="422"/>
                  </a:lnTo>
                  <a:lnTo>
                    <a:pt x="1150" y="418"/>
                  </a:lnTo>
                  <a:lnTo>
                    <a:pt x="1174" y="413"/>
                  </a:lnTo>
                  <a:lnTo>
                    <a:pt x="1198" y="410"/>
                  </a:lnTo>
                  <a:lnTo>
                    <a:pt x="1222" y="408"/>
                  </a:lnTo>
                  <a:lnTo>
                    <a:pt x="1235" y="406"/>
                  </a:lnTo>
                  <a:lnTo>
                    <a:pt x="1247" y="406"/>
                  </a:lnTo>
                  <a:lnTo>
                    <a:pt x="1261" y="408"/>
                  </a:lnTo>
                  <a:lnTo>
                    <a:pt x="1274" y="410"/>
                  </a:lnTo>
                  <a:lnTo>
                    <a:pt x="1287" y="412"/>
                  </a:lnTo>
                  <a:lnTo>
                    <a:pt x="1302" y="416"/>
                  </a:lnTo>
                  <a:lnTo>
                    <a:pt x="1316" y="421"/>
                  </a:lnTo>
                  <a:lnTo>
                    <a:pt x="1332" y="427"/>
                  </a:lnTo>
                  <a:lnTo>
                    <a:pt x="1341" y="432"/>
                  </a:lnTo>
                  <a:lnTo>
                    <a:pt x="1350" y="435"/>
                  </a:lnTo>
                  <a:lnTo>
                    <a:pt x="1357" y="437"/>
                  </a:lnTo>
                  <a:lnTo>
                    <a:pt x="1363" y="438"/>
                  </a:lnTo>
                  <a:lnTo>
                    <a:pt x="1367" y="438"/>
                  </a:lnTo>
                  <a:lnTo>
                    <a:pt x="1371" y="437"/>
                  </a:lnTo>
                  <a:lnTo>
                    <a:pt x="1373" y="435"/>
                  </a:lnTo>
                  <a:lnTo>
                    <a:pt x="1374" y="433"/>
                  </a:lnTo>
                  <a:lnTo>
                    <a:pt x="1374" y="429"/>
                  </a:lnTo>
                  <a:lnTo>
                    <a:pt x="1373" y="426"/>
                  </a:lnTo>
                  <a:lnTo>
                    <a:pt x="1372" y="421"/>
                  </a:lnTo>
                  <a:lnTo>
                    <a:pt x="1370" y="417"/>
                  </a:lnTo>
                  <a:lnTo>
                    <a:pt x="1362" y="405"/>
                  </a:lnTo>
                  <a:lnTo>
                    <a:pt x="1351" y="392"/>
                  </a:lnTo>
                  <a:lnTo>
                    <a:pt x="1339" y="378"/>
                  </a:lnTo>
                  <a:lnTo>
                    <a:pt x="1325" y="364"/>
                  </a:lnTo>
                  <a:lnTo>
                    <a:pt x="1310" y="349"/>
                  </a:lnTo>
                  <a:lnTo>
                    <a:pt x="1294" y="336"/>
                  </a:lnTo>
                  <a:lnTo>
                    <a:pt x="1278" y="323"/>
                  </a:lnTo>
                  <a:lnTo>
                    <a:pt x="1262" y="312"/>
                  </a:lnTo>
                  <a:lnTo>
                    <a:pt x="1249" y="302"/>
                  </a:lnTo>
                  <a:lnTo>
                    <a:pt x="1235" y="294"/>
                  </a:lnTo>
                  <a:lnTo>
                    <a:pt x="1267" y="299"/>
                  </a:lnTo>
                  <a:lnTo>
                    <a:pt x="1294" y="299"/>
                  </a:lnTo>
                  <a:lnTo>
                    <a:pt x="1318" y="297"/>
                  </a:lnTo>
                  <a:lnTo>
                    <a:pt x="1339" y="291"/>
                  </a:lnTo>
                  <a:lnTo>
                    <a:pt x="1355" y="283"/>
                  </a:lnTo>
                  <a:lnTo>
                    <a:pt x="1369" y="273"/>
                  </a:lnTo>
                  <a:lnTo>
                    <a:pt x="1379" y="260"/>
                  </a:lnTo>
                  <a:lnTo>
                    <a:pt x="1386" y="245"/>
                  </a:lnTo>
                  <a:lnTo>
                    <a:pt x="1389" y="229"/>
                  </a:lnTo>
                  <a:lnTo>
                    <a:pt x="1390" y="212"/>
                  </a:lnTo>
                  <a:lnTo>
                    <a:pt x="1388" y="195"/>
                  </a:lnTo>
                  <a:lnTo>
                    <a:pt x="1383" y="176"/>
                  </a:lnTo>
                  <a:lnTo>
                    <a:pt x="1375" y="156"/>
                  </a:lnTo>
                  <a:lnTo>
                    <a:pt x="1365" y="138"/>
                  </a:lnTo>
                  <a:lnTo>
                    <a:pt x="1351" y="118"/>
                  </a:lnTo>
                  <a:lnTo>
                    <a:pt x="1335" y="100"/>
                  </a:lnTo>
                  <a:lnTo>
                    <a:pt x="1317" y="82"/>
                  </a:lnTo>
                  <a:lnTo>
                    <a:pt x="1297" y="65"/>
                  </a:lnTo>
                  <a:lnTo>
                    <a:pt x="1274" y="50"/>
                  </a:lnTo>
                  <a:lnTo>
                    <a:pt x="1249" y="36"/>
                  </a:lnTo>
                  <a:lnTo>
                    <a:pt x="1221" y="24"/>
                  </a:lnTo>
                  <a:lnTo>
                    <a:pt x="1191" y="13"/>
                  </a:lnTo>
                  <a:lnTo>
                    <a:pt x="1161" y="6"/>
                  </a:lnTo>
                  <a:lnTo>
                    <a:pt x="1127" y="2"/>
                  </a:lnTo>
                  <a:lnTo>
                    <a:pt x="1092" y="0"/>
                  </a:lnTo>
                  <a:lnTo>
                    <a:pt x="1055" y="1"/>
                  </a:lnTo>
                  <a:lnTo>
                    <a:pt x="1018" y="6"/>
                  </a:lnTo>
                  <a:lnTo>
                    <a:pt x="978" y="14"/>
                  </a:lnTo>
                  <a:lnTo>
                    <a:pt x="935" y="27"/>
                  </a:lnTo>
                  <a:lnTo>
                    <a:pt x="893" y="44"/>
                  </a:lnTo>
                  <a:lnTo>
                    <a:pt x="848" y="67"/>
                  </a:lnTo>
                  <a:lnTo>
                    <a:pt x="804" y="93"/>
                  </a:lnTo>
                  <a:lnTo>
                    <a:pt x="771" y="144"/>
                  </a:lnTo>
                  <a:lnTo>
                    <a:pt x="745" y="180"/>
                  </a:lnTo>
                  <a:lnTo>
                    <a:pt x="736" y="194"/>
                  </a:lnTo>
                  <a:lnTo>
                    <a:pt x="727" y="204"/>
                  </a:lnTo>
                  <a:lnTo>
                    <a:pt x="718" y="212"/>
                  </a:lnTo>
                  <a:lnTo>
                    <a:pt x="710" y="218"/>
                  </a:lnTo>
                  <a:lnTo>
                    <a:pt x="700" y="222"/>
                  </a:lnTo>
                  <a:lnTo>
                    <a:pt x="689" y="225"/>
                  </a:lnTo>
                  <a:lnTo>
                    <a:pt x="677" y="225"/>
                  </a:lnTo>
                  <a:lnTo>
                    <a:pt x="663" y="225"/>
                  </a:lnTo>
                  <a:lnTo>
                    <a:pt x="625" y="222"/>
                  </a:lnTo>
                  <a:lnTo>
                    <a:pt x="573" y="219"/>
                  </a:lnTo>
                  <a:lnTo>
                    <a:pt x="553" y="218"/>
                  </a:lnTo>
                  <a:lnTo>
                    <a:pt x="535" y="218"/>
                  </a:lnTo>
                  <a:lnTo>
                    <a:pt x="519" y="219"/>
                  </a:lnTo>
                  <a:lnTo>
                    <a:pt x="503" y="221"/>
                  </a:lnTo>
                  <a:lnTo>
                    <a:pt x="495" y="224"/>
                  </a:lnTo>
                  <a:lnTo>
                    <a:pt x="488" y="226"/>
                  </a:lnTo>
                  <a:lnTo>
                    <a:pt x="480" y="228"/>
                  </a:lnTo>
                  <a:lnTo>
                    <a:pt x="473" y="232"/>
                  </a:lnTo>
                  <a:lnTo>
                    <a:pt x="466" y="236"/>
                  </a:lnTo>
                  <a:lnTo>
                    <a:pt x="460" y="241"/>
                  </a:lnTo>
                  <a:lnTo>
                    <a:pt x="453" y="246"/>
                  </a:lnTo>
                  <a:lnTo>
                    <a:pt x="446" y="253"/>
                  </a:lnTo>
                  <a:lnTo>
                    <a:pt x="426" y="273"/>
                  </a:lnTo>
                  <a:lnTo>
                    <a:pt x="412" y="285"/>
                  </a:lnTo>
                  <a:lnTo>
                    <a:pt x="401" y="292"/>
                  </a:lnTo>
                  <a:lnTo>
                    <a:pt x="393" y="296"/>
                  </a:lnTo>
                  <a:lnTo>
                    <a:pt x="384" y="297"/>
                  </a:lnTo>
                  <a:lnTo>
                    <a:pt x="374" y="300"/>
                  </a:lnTo>
                  <a:lnTo>
                    <a:pt x="360" y="306"/>
                  </a:lnTo>
                  <a:lnTo>
                    <a:pt x="340" y="317"/>
                  </a:lnTo>
                  <a:lnTo>
                    <a:pt x="326" y="348"/>
                  </a:lnTo>
                  <a:lnTo>
                    <a:pt x="320" y="366"/>
                  </a:lnTo>
                  <a:lnTo>
                    <a:pt x="314" y="385"/>
                  </a:lnTo>
                  <a:lnTo>
                    <a:pt x="310" y="403"/>
                  </a:lnTo>
                  <a:lnTo>
                    <a:pt x="306" y="422"/>
                  </a:lnTo>
                  <a:lnTo>
                    <a:pt x="298" y="461"/>
                  </a:lnTo>
                  <a:lnTo>
                    <a:pt x="292" y="501"/>
                  </a:lnTo>
                  <a:lnTo>
                    <a:pt x="284" y="542"/>
                  </a:lnTo>
                  <a:lnTo>
                    <a:pt x="273" y="584"/>
                  </a:lnTo>
                  <a:lnTo>
                    <a:pt x="268" y="604"/>
                  </a:lnTo>
                  <a:lnTo>
                    <a:pt x="261" y="625"/>
                  </a:lnTo>
                  <a:lnTo>
                    <a:pt x="253" y="645"/>
                  </a:lnTo>
                  <a:lnTo>
                    <a:pt x="245" y="666"/>
                  </a:lnTo>
                  <a:lnTo>
                    <a:pt x="177" y="812"/>
                  </a:lnTo>
                  <a:lnTo>
                    <a:pt x="58" y="1010"/>
                  </a:lnTo>
                  <a:lnTo>
                    <a:pt x="5" y="1137"/>
                  </a:lnTo>
                  <a:lnTo>
                    <a:pt x="0" y="1154"/>
                  </a:lnTo>
                  <a:lnTo>
                    <a:pt x="1" y="1171"/>
                  </a:lnTo>
                  <a:lnTo>
                    <a:pt x="8" y="1191"/>
                  </a:lnTo>
                  <a:lnTo>
                    <a:pt x="21" y="1211"/>
                  </a:lnTo>
                  <a:lnTo>
                    <a:pt x="37" y="1233"/>
                  </a:lnTo>
                  <a:lnTo>
                    <a:pt x="58" y="1257"/>
                  </a:lnTo>
                  <a:lnTo>
                    <a:pt x="83" y="1281"/>
                  </a:lnTo>
                  <a:lnTo>
                    <a:pt x="112" y="1306"/>
                  </a:lnTo>
                  <a:lnTo>
                    <a:pt x="145" y="1333"/>
                  </a:lnTo>
                  <a:lnTo>
                    <a:pt x="181" y="1360"/>
                  </a:lnTo>
                  <a:lnTo>
                    <a:pt x="221" y="1388"/>
                  </a:lnTo>
                  <a:lnTo>
                    <a:pt x="262" y="1417"/>
                  </a:lnTo>
                  <a:lnTo>
                    <a:pt x="306" y="1447"/>
                  </a:lnTo>
                  <a:lnTo>
                    <a:pt x="352" y="1476"/>
                  </a:lnTo>
                  <a:lnTo>
                    <a:pt x="401" y="1506"/>
                  </a:lnTo>
                  <a:lnTo>
                    <a:pt x="450" y="1537"/>
                  </a:lnTo>
                  <a:lnTo>
                    <a:pt x="553" y="1599"/>
                  </a:lnTo>
                  <a:lnTo>
                    <a:pt x="660" y="1661"/>
                  </a:lnTo>
                  <a:lnTo>
                    <a:pt x="766" y="1722"/>
                  </a:lnTo>
                  <a:lnTo>
                    <a:pt x="871" y="1783"/>
                  </a:lnTo>
                  <a:lnTo>
                    <a:pt x="972" y="1841"/>
                  </a:lnTo>
                  <a:lnTo>
                    <a:pt x="1067" y="1897"/>
                  </a:lnTo>
                  <a:lnTo>
                    <a:pt x="1153" y="1948"/>
                  </a:lnTo>
                  <a:lnTo>
                    <a:pt x="1227" y="1996"/>
                  </a:lnTo>
                  <a:lnTo>
                    <a:pt x="1231" y="2047"/>
                  </a:lnTo>
                  <a:lnTo>
                    <a:pt x="1237" y="2095"/>
                  </a:lnTo>
                  <a:lnTo>
                    <a:pt x="1245" y="2143"/>
                  </a:lnTo>
                  <a:lnTo>
                    <a:pt x="1254" y="2189"/>
                  </a:lnTo>
                  <a:lnTo>
                    <a:pt x="1265" y="2236"/>
                  </a:lnTo>
                  <a:lnTo>
                    <a:pt x="1275" y="2281"/>
                  </a:lnTo>
                  <a:lnTo>
                    <a:pt x="1284" y="2324"/>
                  </a:lnTo>
                  <a:lnTo>
                    <a:pt x="1293" y="2367"/>
                  </a:lnTo>
                  <a:lnTo>
                    <a:pt x="1298" y="2388"/>
                  </a:lnTo>
                  <a:lnTo>
                    <a:pt x="1301" y="2412"/>
                  </a:lnTo>
                  <a:lnTo>
                    <a:pt x="1305" y="2437"/>
                  </a:lnTo>
                  <a:lnTo>
                    <a:pt x="1307" y="2465"/>
                  </a:lnTo>
                  <a:lnTo>
                    <a:pt x="1311" y="2524"/>
                  </a:lnTo>
                  <a:lnTo>
                    <a:pt x="1314" y="2588"/>
                  </a:lnTo>
                  <a:lnTo>
                    <a:pt x="1316" y="2652"/>
                  </a:lnTo>
                  <a:lnTo>
                    <a:pt x="1317" y="2715"/>
                  </a:lnTo>
                  <a:lnTo>
                    <a:pt x="1317" y="2773"/>
                  </a:lnTo>
                  <a:lnTo>
                    <a:pt x="1317" y="2826"/>
                  </a:lnTo>
                  <a:lnTo>
                    <a:pt x="1317" y="2884"/>
                  </a:lnTo>
                  <a:lnTo>
                    <a:pt x="1323" y="2926"/>
                  </a:lnTo>
                  <a:lnTo>
                    <a:pt x="1327" y="2966"/>
                  </a:lnTo>
                  <a:lnTo>
                    <a:pt x="1331" y="3007"/>
                  </a:lnTo>
                  <a:lnTo>
                    <a:pt x="1333" y="3047"/>
                  </a:lnTo>
                  <a:lnTo>
                    <a:pt x="1334" y="3088"/>
                  </a:lnTo>
                  <a:lnTo>
                    <a:pt x="1334" y="3128"/>
                  </a:lnTo>
                  <a:lnTo>
                    <a:pt x="1334" y="3169"/>
                  </a:lnTo>
                  <a:lnTo>
                    <a:pt x="1333" y="3209"/>
                  </a:lnTo>
                  <a:lnTo>
                    <a:pt x="1331" y="3249"/>
                  </a:lnTo>
                  <a:lnTo>
                    <a:pt x="1329" y="3290"/>
                  </a:lnTo>
                  <a:lnTo>
                    <a:pt x="1325" y="3330"/>
                  </a:lnTo>
                  <a:lnTo>
                    <a:pt x="1322" y="3371"/>
                  </a:lnTo>
                  <a:lnTo>
                    <a:pt x="1313" y="3454"/>
                  </a:lnTo>
                  <a:lnTo>
                    <a:pt x="1302" y="3536"/>
                  </a:lnTo>
                  <a:lnTo>
                    <a:pt x="1291" y="3620"/>
                  </a:lnTo>
                  <a:lnTo>
                    <a:pt x="1279" y="3706"/>
                  </a:lnTo>
                  <a:lnTo>
                    <a:pt x="1267" y="3794"/>
                  </a:lnTo>
                  <a:lnTo>
                    <a:pt x="1255" y="3883"/>
                  </a:lnTo>
                  <a:lnTo>
                    <a:pt x="1245" y="3975"/>
                  </a:lnTo>
                  <a:lnTo>
                    <a:pt x="1236" y="4070"/>
                  </a:lnTo>
                  <a:lnTo>
                    <a:pt x="1231" y="4118"/>
                  </a:lnTo>
                  <a:lnTo>
                    <a:pt x="1229" y="4167"/>
                  </a:lnTo>
                  <a:lnTo>
                    <a:pt x="1226" y="4216"/>
                  </a:lnTo>
                  <a:lnTo>
                    <a:pt x="1223" y="4267"/>
                  </a:lnTo>
                  <a:lnTo>
                    <a:pt x="1685" y="4351"/>
                  </a:lnTo>
                  <a:lnTo>
                    <a:pt x="1676" y="4241"/>
                  </a:lnTo>
                  <a:lnTo>
                    <a:pt x="1677" y="4256"/>
                  </a:lnTo>
                  <a:lnTo>
                    <a:pt x="1681" y="4295"/>
                  </a:lnTo>
                  <a:lnTo>
                    <a:pt x="1686" y="4352"/>
                  </a:lnTo>
                  <a:lnTo>
                    <a:pt x="1693" y="4420"/>
                  </a:lnTo>
                  <a:lnTo>
                    <a:pt x="1701" y="4496"/>
                  </a:lnTo>
                  <a:lnTo>
                    <a:pt x="1709" y="4572"/>
                  </a:lnTo>
                  <a:lnTo>
                    <a:pt x="1718" y="4642"/>
                  </a:lnTo>
                  <a:lnTo>
                    <a:pt x="1726" y="4700"/>
                  </a:lnTo>
                  <a:lnTo>
                    <a:pt x="1733" y="4751"/>
                  </a:lnTo>
                  <a:lnTo>
                    <a:pt x="1738" y="4802"/>
                  </a:lnTo>
                  <a:lnTo>
                    <a:pt x="1743" y="4852"/>
                  </a:lnTo>
                  <a:lnTo>
                    <a:pt x="1746" y="4904"/>
                  </a:lnTo>
                  <a:lnTo>
                    <a:pt x="1749" y="4955"/>
                  </a:lnTo>
                  <a:lnTo>
                    <a:pt x="1754" y="5006"/>
                  </a:lnTo>
                  <a:lnTo>
                    <a:pt x="1760" y="5057"/>
                  </a:lnTo>
                  <a:lnTo>
                    <a:pt x="1768" y="5106"/>
                  </a:lnTo>
                  <a:lnTo>
                    <a:pt x="1773" y="5145"/>
                  </a:lnTo>
                  <a:lnTo>
                    <a:pt x="1780" y="5189"/>
                  </a:lnTo>
                  <a:lnTo>
                    <a:pt x="1786" y="5237"/>
                  </a:lnTo>
                  <a:lnTo>
                    <a:pt x="1793" y="5287"/>
                  </a:lnTo>
                  <a:lnTo>
                    <a:pt x="1799" y="5341"/>
                  </a:lnTo>
                  <a:lnTo>
                    <a:pt x="1804" y="5395"/>
                  </a:lnTo>
                  <a:lnTo>
                    <a:pt x="1809" y="5453"/>
                  </a:lnTo>
                  <a:lnTo>
                    <a:pt x="1815" y="5510"/>
                  </a:lnTo>
                  <a:lnTo>
                    <a:pt x="1819" y="5568"/>
                  </a:lnTo>
                  <a:lnTo>
                    <a:pt x="1824" y="5625"/>
                  </a:lnTo>
                  <a:lnTo>
                    <a:pt x="1827" y="5681"/>
                  </a:lnTo>
                  <a:lnTo>
                    <a:pt x="1829" y="5735"/>
                  </a:lnTo>
                  <a:lnTo>
                    <a:pt x="1833" y="5787"/>
                  </a:lnTo>
                  <a:lnTo>
                    <a:pt x="1834" y="5835"/>
                  </a:lnTo>
                  <a:lnTo>
                    <a:pt x="1835" y="5881"/>
                  </a:lnTo>
                  <a:lnTo>
                    <a:pt x="1835" y="5921"/>
                  </a:lnTo>
                  <a:lnTo>
                    <a:pt x="1836" y="5974"/>
                  </a:lnTo>
                  <a:lnTo>
                    <a:pt x="1837" y="6025"/>
                  </a:lnTo>
                  <a:lnTo>
                    <a:pt x="1841" y="6077"/>
                  </a:lnTo>
                  <a:lnTo>
                    <a:pt x="1844" y="6128"/>
                  </a:lnTo>
                  <a:lnTo>
                    <a:pt x="1849" y="6179"/>
                  </a:lnTo>
                  <a:lnTo>
                    <a:pt x="1855" y="6230"/>
                  </a:lnTo>
                  <a:lnTo>
                    <a:pt x="1860" y="6280"/>
                  </a:lnTo>
                  <a:lnTo>
                    <a:pt x="1867" y="6330"/>
                  </a:lnTo>
                  <a:lnTo>
                    <a:pt x="1881" y="6430"/>
                  </a:lnTo>
                  <a:lnTo>
                    <a:pt x="1895" y="6527"/>
                  </a:lnTo>
                  <a:lnTo>
                    <a:pt x="1908" y="6624"/>
                  </a:lnTo>
                  <a:lnTo>
                    <a:pt x="1921" y="6719"/>
                  </a:lnTo>
                  <a:lnTo>
                    <a:pt x="1925" y="6762"/>
                  </a:lnTo>
                  <a:lnTo>
                    <a:pt x="1931" y="6811"/>
                  </a:lnTo>
                  <a:lnTo>
                    <a:pt x="1938" y="6864"/>
                  </a:lnTo>
                  <a:lnTo>
                    <a:pt x="1946" y="6918"/>
                  </a:lnTo>
                  <a:lnTo>
                    <a:pt x="1954" y="6970"/>
                  </a:lnTo>
                  <a:lnTo>
                    <a:pt x="1963" y="7020"/>
                  </a:lnTo>
                  <a:lnTo>
                    <a:pt x="1969" y="7042"/>
                  </a:lnTo>
                  <a:lnTo>
                    <a:pt x="1973" y="7064"/>
                  </a:lnTo>
                  <a:lnTo>
                    <a:pt x="1979" y="7084"/>
                  </a:lnTo>
                  <a:lnTo>
                    <a:pt x="1986" y="7101"/>
                  </a:lnTo>
                  <a:lnTo>
                    <a:pt x="1995" y="7128"/>
                  </a:lnTo>
                  <a:lnTo>
                    <a:pt x="2009" y="7168"/>
                  </a:lnTo>
                  <a:lnTo>
                    <a:pt x="2025" y="7216"/>
                  </a:lnTo>
                  <a:lnTo>
                    <a:pt x="2041" y="7269"/>
                  </a:lnTo>
                  <a:lnTo>
                    <a:pt x="2056" y="7321"/>
                  </a:lnTo>
                  <a:lnTo>
                    <a:pt x="2068" y="7370"/>
                  </a:lnTo>
                  <a:lnTo>
                    <a:pt x="2073" y="7392"/>
                  </a:lnTo>
                  <a:lnTo>
                    <a:pt x="2076" y="7413"/>
                  </a:lnTo>
                  <a:lnTo>
                    <a:pt x="2080" y="7429"/>
                  </a:lnTo>
                  <a:lnTo>
                    <a:pt x="2080" y="7442"/>
                  </a:lnTo>
                  <a:lnTo>
                    <a:pt x="2068" y="7466"/>
                  </a:lnTo>
                  <a:lnTo>
                    <a:pt x="2041" y="7517"/>
                  </a:lnTo>
                  <a:lnTo>
                    <a:pt x="2011" y="7570"/>
                  </a:lnTo>
                  <a:lnTo>
                    <a:pt x="1995" y="7602"/>
                  </a:lnTo>
                  <a:lnTo>
                    <a:pt x="1992" y="7614"/>
                  </a:lnTo>
                  <a:lnTo>
                    <a:pt x="1986" y="7637"/>
                  </a:lnTo>
                  <a:lnTo>
                    <a:pt x="1979" y="7669"/>
                  </a:lnTo>
                  <a:lnTo>
                    <a:pt x="1971" y="7703"/>
                  </a:lnTo>
                  <a:lnTo>
                    <a:pt x="1964" y="7738"/>
                  </a:lnTo>
                  <a:lnTo>
                    <a:pt x="1959" y="7769"/>
                  </a:lnTo>
                  <a:lnTo>
                    <a:pt x="1954" y="7793"/>
                  </a:lnTo>
                  <a:lnTo>
                    <a:pt x="1953" y="7805"/>
                  </a:lnTo>
                  <a:lnTo>
                    <a:pt x="1953" y="7815"/>
                  </a:lnTo>
                  <a:lnTo>
                    <a:pt x="1953" y="7840"/>
                  </a:lnTo>
                  <a:lnTo>
                    <a:pt x="1956" y="7862"/>
                  </a:lnTo>
                  <a:lnTo>
                    <a:pt x="1959" y="7872"/>
                  </a:lnTo>
                  <a:lnTo>
                    <a:pt x="1961" y="7880"/>
                  </a:lnTo>
                  <a:lnTo>
                    <a:pt x="1963" y="7888"/>
                  </a:lnTo>
                  <a:lnTo>
                    <a:pt x="1967" y="7895"/>
                  </a:lnTo>
                  <a:lnTo>
                    <a:pt x="1970" y="7901"/>
                  </a:lnTo>
                  <a:lnTo>
                    <a:pt x="1973" y="7906"/>
                  </a:lnTo>
                  <a:lnTo>
                    <a:pt x="1977" y="7911"/>
                  </a:lnTo>
                  <a:lnTo>
                    <a:pt x="1981" y="7916"/>
                  </a:lnTo>
                  <a:lnTo>
                    <a:pt x="1991" y="7922"/>
                  </a:lnTo>
                  <a:lnTo>
                    <a:pt x="2001" y="7927"/>
                  </a:lnTo>
                  <a:lnTo>
                    <a:pt x="2011" y="7930"/>
                  </a:lnTo>
                  <a:lnTo>
                    <a:pt x="2023" y="7934"/>
                  </a:lnTo>
                  <a:lnTo>
                    <a:pt x="2034" y="7936"/>
                  </a:lnTo>
                  <a:lnTo>
                    <a:pt x="2045" y="7938"/>
                  </a:lnTo>
                  <a:lnTo>
                    <a:pt x="2058" y="7941"/>
                  </a:lnTo>
                  <a:lnTo>
                    <a:pt x="2070" y="7943"/>
                  </a:lnTo>
                  <a:lnTo>
                    <a:pt x="2080" y="7948"/>
                  </a:lnTo>
                  <a:lnTo>
                    <a:pt x="2091" y="7953"/>
                  </a:lnTo>
                  <a:lnTo>
                    <a:pt x="2304" y="7953"/>
                  </a:lnTo>
                  <a:lnTo>
                    <a:pt x="2353" y="7924"/>
                  </a:lnTo>
                  <a:lnTo>
                    <a:pt x="2390" y="7904"/>
                  </a:lnTo>
                  <a:lnTo>
                    <a:pt x="2403" y="7896"/>
                  </a:lnTo>
                  <a:lnTo>
                    <a:pt x="2415" y="7889"/>
                  </a:lnTo>
                  <a:lnTo>
                    <a:pt x="2424" y="7882"/>
                  </a:lnTo>
                  <a:lnTo>
                    <a:pt x="2430" y="7874"/>
                  </a:lnTo>
                  <a:lnTo>
                    <a:pt x="2435" y="7865"/>
                  </a:lnTo>
                  <a:lnTo>
                    <a:pt x="2439" y="7853"/>
                  </a:lnTo>
                  <a:lnTo>
                    <a:pt x="2441" y="7838"/>
                  </a:lnTo>
                  <a:lnTo>
                    <a:pt x="2442" y="7820"/>
                  </a:lnTo>
                  <a:lnTo>
                    <a:pt x="2442" y="7770"/>
                  </a:lnTo>
                  <a:lnTo>
                    <a:pt x="2442" y="7697"/>
                  </a:lnTo>
                  <a:lnTo>
                    <a:pt x="2442" y="7686"/>
                  </a:lnTo>
                  <a:lnTo>
                    <a:pt x="2445" y="7676"/>
                  </a:lnTo>
                  <a:lnTo>
                    <a:pt x="2448" y="7665"/>
                  </a:lnTo>
                  <a:lnTo>
                    <a:pt x="2453" y="7655"/>
                  </a:lnTo>
                  <a:lnTo>
                    <a:pt x="2464" y="7637"/>
                  </a:lnTo>
                  <a:lnTo>
                    <a:pt x="2477" y="7618"/>
                  </a:lnTo>
                  <a:lnTo>
                    <a:pt x="2489" y="7600"/>
                  </a:lnTo>
                  <a:lnTo>
                    <a:pt x="2501" y="7581"/>
                  </a:lnTo>
                  <a:lnTo>
                    <a:pt x="2504" y="7572"/>
                  </a:lnTo>
                  <a:lnTo>
                    <a:pt x="2507" y="7560"/>
                  </a:lnTo>
                  <a:lnTo>
                    <a:pt x="2509" y="7550"/>
                  </a:lnTo>
                  <a:lnTo>
                    <a:pt x="2509" y="7538"/>
                  </a:lnTo>
                  <a:lnTo>
                    <a:pt x="2495" y="7422"/>
                  </a:lnTo>
                  <a:lnTo>
                    <a:pt x="2507" y="7400"/>
                  </a:lnTo>
                  <a:lnTo>
                    <a:pt x="2520" y="7378"/>
                  </a:lnTo>
                  <a:lnTo>
                    <a:pt x="2530" y="7354"/>
                  </a:lnTo>
                  <a:lnTo>
                    <a:pt x="2541" y="7328"/>
                  </a:lnTo>
                  <a:lnTo>
                    <a:pt x="2547" y="7301"/>
                  </a:lnTo>
                  <a:lnTo>
                    <a:pt x="2554" y="7272"/>
                  </a:lnTo>
                  <a:lnTo>
                    <a:pt x="2557" y="7256"/>
                  </a:lnTo>
                  <a:lnTo>
                    <a:pt x="2558" y="7241"/>
                  </a:lnTo>
                  <a:lnTo>
                    <a:pt x="2559" y="7225"/>
                  </a:lnTo>
                  <a:lnTo>
                    <a:pt x="2559" y="7208"/>
                  </a:lnTo>
                  <a:lnTo>
                    <a:pt x="2559" y="7134"/>
                  </a:lnTo>
                  <a:lnTo>
                    <a:pt x="2558" y="7116"/>
                  </a:lnTo>
                  <a:lnTo>
                    <a:pt x="2554" y="7096"/>
                  </a:lnTo>
                  <a:lnTo>
                    <a:pt x="2549" y="7077"/>
                  </a:lnTo>
                  <a:lnTo>
                    <a:pt x="2541" y="7056"/>
                  </a:lnTo>
                  <a:lnTo>
                    <a:pt x="2522" y="7015"/>
                  </a:lnTo>
                  <a:lnTo>
                    <a:pt x="2503" y="6973"/>
                  </a:lnTo>
                  <a:lnTo>
                    <a:pt x="2493" y="6952"/>
                  </a:lnTo>
                  <a:lnTo>
                    <a:pt x="2483" y="6930"/>
                  </a:lnTo>
                  <a:lnTo>
                    <a:pt x="2474" y="6910"/>
                  </a:lnTo>
                  <a:lnTo>
                    <a:pt x="2467" y="6890"/>
                  </a:lnTo>
                  <a:lnTo>
                    <a:pt x="2462" y="6871"/>
                  </a:lnTo>
                  <a:lnTo>
                    <a:pt x="2458" y="6851"/>
                  </a:lnTo>
                  <a:lnTo>
                    <a:pt x="2457" y="6842"/>
                  </a:lnTo>
                  <a:lnTo>
                    <a:pt x="2457" y="6833"/>
                  </a:lnTo>
                  <a:lnTo>
                    <a:pt x="2457" y="6824"/>
                  </a:lnTo>
                  <a:lnTo>
                    <a:pt x="2458" y="6816"/>
                  </a:lnTo>
                  <a:lnTo>
                    <a:pt x="2485" y="6538"/>
                  </a:lnTo>
                  <a:lnTo>
                    <a:pt x="2485" y="6517"/>
                  </a:lnTo>
                  <a:lnTo>
                    <a:pt x="2485" y="6507"/>
                  </a:lnTo>
                  <a:lnTo>
                    <a:pt x="2483" y="6498"/>
                  </a:lnTo>
                  <a:lnTo>
                    <a:pt x="2481" y="6491"/>
                  </a:lnTo>
                  <a:lnTo>
                    <a:pt x="2480" y="6485"/>
                  </a:lnTo>
                  <a:lnTo>
                    <a:pt x="2474" y="6474"/>
                  </a:lnTo>
                  <a:lnTo>
                    <a:pt x="2469" y="6466"/>
                  </a:lnTo>
                  <a:lnTo>
                    <a:pt x="2463" y="6459"/>
                  </a:lnTo>
                  <a:lnTo>
                    <a:pt x="2457" y="6451"/>
                  </a:lnTo>
                  <a:lnTo>
                    <a:pt x="2456" y="6448"/>
                  </a:lnTo>
                  <a:lnTo>
                    <a:pt x="2454" y="6443"/>
                  </a:lnTo>
                  <a:lnTo>
                    <a:pt x="2453" y="6438"/>
                  </a:lnTo>
                  <a:lnTo>
                    <a:pt x="2453" y="6432"/>
                  </a:lnTo>
                  <a:lnTo>
                    <a:pt x="2453" y="6410"/>
                  </a:lnTo>
                  <a:lnTo>
                    <a:pt x="2454" y="6369"/>
                  </a:lnTo>
                  <a:lnTo>
                    <a:pt x="2457" y="6328"/>
                  </a:lnTo>
                  <a:lnTo>
                    <a:pt x="2463" y="6289"/>
                  </a:lnTo>
                  <a:lnTo>
                    <a:pt x="2469" y="6251"/>
                  </a:lnTo>
                  <a:lnTo>
                    <a:pt x="2478" y="6214"/>
                  </a:lnTo>
                  <a:lnTo>
                    <a:pt x="2486" y="6178"/>
                  </a:lnTo>
                  <a:lnTo>
                    <a:pt x="2496" y="6144"/>
                  </a:lnTo>
                  <a:lnTo>
                    <a:pt x="2505" y="6111"/>
                  </a:lnTo>
                  <a:lnTo>
                    <a:pt x="2526" y="6047"/>
                  </a:lnTo>
                  <a:lnTo>
                    <a:pt x="2542" y="5986"/>
                  </a:lnTo>
                  <a:lnTo>
                    <a:pt x="2549" y="5959"/>
                  </a:lnTo>
                  <a:lnTo>
                    <a:pt x="2554" y="5931"/>
                  </a:lnTo>
                  <a:lnTo>
                    <a:pt x="2558" y="5904"/>
                  </a:lnTo>
                  <a:lnTo>
                    <a:pt x="2559" y="5879"/>
                  </a:lnTo>
                  <a:lnTo>
                    <a:pt x="2558" y="5817"/>
                  </a:lnTo>
                  <a:lnTo>
                    <a:pt x="2554" y="5738"/>
                  </a:lnTo>
                  <a:lnTo>
                    <a:pt x="2551" y="5647"/>
                  </a:lnTo>
                  <a:lnTo>
                    <a:pt x="2546" y="5552"/>
                  </a:lnTo>
                  <a:lnTo>
                    <a:pt x="2544" y="5459"/>
                  </a:lnTo>
                  <a:lnTo>
                    <a:pt x="2542" y="5377"/>
                  </a:lnTo>
                  <a:lnTo>
                    <a:pt x="2543" y="5343"/>
                  </a:lnTo>
                  <a:lnTo>
                    <a:pt x="2544" y="5313"/>
                  </a:lnTo>
                  <a:lnTo>
                    <a:pt x="2545" y="5289"/>
                  </a:lnTo>
                  <a:lnTo>
                    <a:pt x="2549" y="5273"/>
                  </a:lnTo>
                  <a:lnTo>
                    <a:pt x="2553" y="5253"/>
                  </a:lnTo>
                  <a:lnTo>
                    <a:pt x="2558" y="5226"/>
                  </a:lnTo>
                  <a:lnTo>
                    <a:pt x="2561" y="5194"/>
                  </a:lnTo>
                  <a:lnTo>
                    <a:pt x="2566" y="5159"/>
                  </a:lnTo>
                  <a:lnTo>
                    <a:pt x="2574" y="5078"/>
                  </a:lnTo>
                  <a:lnTo>
                    <a:pt x="2581" y="4990"/>
                  </a:lnTo>
                  <a:lnTo>
                    <a:pt x="2586" y="4901"/>
                  </a:lnTo>
                  <a:lnTo>
                    <a:pt x="2592" y="4816"/>
                  </a:lnTo>
                  <a:lnTo>
                    <a:pt x="2598" y="4743"/>
                  </a:lnTo>
                  <a:lnTo>
                    <a:pt x="2601" y="4688"/>
                  </a:lnTo>
                  <a:lnTo>
                    <a:pt x="2606" y="4696"/>
                  </a:lnTo>
                  <a:lnTo>
                    <a:pt x="2610" y="4706"/>
                  </a:lnTo>
                  <a:lnTo>
                    <a:pt x="2615" y="4720"/>
                  </a:lnTo>
                  <a:lnTo>
                    <a:pt x="2619" y="4736"/>
                  </a:lnTo>
                  <a:lnTo>
                    <a:pt x="2627" y="4775"/>
                  </a:lnTo>
                  <a:lnTo>
                    <a:pt x="2637" y="4820"/>
                  </a:lnTo>
                  <a:lnTo>
                    <a:pt x="2645" y="4874"/>
                  </a:lnTo>
                  <a:lnTo>
                    <a:pt x="2653" y="4933"/>
                  </a:lnTo>
                  <a:lnTo>
                    <a:pt x="2661" y="4994"/>
                  </a:lnTo>
                  <a:lnTo>
                    <a:pt x="2667" y="5059"/>
                  </a:lnTo>
                  <a:lnTo>
                    <a:pt x="2673" y="5125"/>
                  </a:lnTo>
                  <a:lnTo>
                    <a:pt x="2680" y="5190"/>
                  </a:lnTo>
                  <a:lnTo>
                    <a:pt x="2685" y="5253"/>
                  </a:lnTo>
                  <a:lnTo>
                    <a:pt x="2689" y="5313"/>
                  </a:lnTo>
                  <a:lnTo>
                    <a:pt x="2693" y="5369"/>
                  </a:lnTo>
                  <a:lnTo>
                    <a:pt x="2695" y="5419"/>
                  </a:lnTo>
                  <a:lnTo>
                    <a:pt x="2697" y="5462"/>
                  </a:lnTo>
                  <a:lnTo>
                    <a:pt x="2697" y="5496"/>
                  </a:lnTo>
                  <a:lnTo>
                    <a:pt x="2698" y="5555"/>
                  </a:lnTo>
                  <a:lnTo>
                    <a:pt x="2700" y="5611"/>
                  </a:lnTo>
                  <a:lnTo>
                    <a:pt x="2703" y="5664"/>
                  </a:lnTo>
                  <a:lnTo>
                    <a:pt x="2706" y="5714"/>
                  </a:lnTo>
                  <a:lnTo>
                    <a:pt x="2712" y="5763"/>
                  </a:lnTo>
                  <a:lnTo>
                    <a:pt x="2719" y="5813"/>
                  </a:lnTo>
                  <a:lnTo>
                    <a:pt x="2727" y="5863"/>
                  </a:lnTo>
                  <a:lnTo>
                    <a:pt x="2736" y="5915"/>
                  </a:lnTo>
                  <a:lnTo>
                    <a:pt x="2741" y="5950"/>
                  </a:lnTo>
                  <a:lnTo>
                    <a:pt x="2745" y="5982"/>
                  </a:lnTo>
                  <a:lnTo>
                    <a:pt x="2746" y="6009"/>
                  </a:lnTo>
                  <a:lnTo>
                    <a:pt x="2748" y="6035"/>
                  </a:lnTo>
                  <a:lnTo>
                    <a:pt x="2749" y="6080"/>
                  </a:lnTo>
                  <a:lnTo>
                    <a:pt x="2749" y="6120"/>
                  </a:lnTo>
                  <a:lnTo>
                    <a:pt x="2751" y="6138"/>
                  </a:lnTo>
                  <a:lnTo>
                    <a:pt x="2753" y="6158"/>
                  </a:lnTo>
                  <a:lnTo>
                    <a:pt x="2757" y="6177"/>
                  </a:lnTo>
                  <a:lnTo>
                    <a:pt x="2764" y="6197"/>
                  </a:lnTo>
                  <a:lnTo>
                    <a:pt x="2772" y="6218"/>
                  </a:lnTo>
                  <a:lnTo>
                    <a:pt x="2783" y="6241"/>
                  </a:lnTo>
                  <a:lnTo>
                    <a:pt x="2797" y="6266"/>
                  </a:lnTo>
                  <a:lnTo>
                    <a:pt x="2814" y="6294"/>
                  </a:lnTo>
                  <a:lnTo>
                    <a:pt x="2814" y="6319"/>
                  </a:lnTo>
                  <a:lnTo>
                    <a:pt x="2814" y="6344"/>
                  </a:lnTo>
                  <a:lnTo>
                    <a:pt x="2814" y="6369"/>
                  </a:lnTo>
                  <a:lnTo>
                    <a:pt x="2814" y="6394"/>
                  </a:lnTo>
                  <a:lnTo>
                    <a:pt x="2814" y="6418"/>
                  </a:lnTo>
                  <a:lnTo>
                    <a:pt x="2815" y="6442"/>
                  </a:lnTo>
                  <a:lnTo>
                    <a:pt x="2817" y="6466"/>
                  </a:lnTo>
                  <a:lnTo>
                    <a:pt x="2821" y="6490"/>
                  </a:lnTo>
                  <a:lnTo>
                    <a:pt x="2822" y="6499"/>
                  </a:lnTo>
                  <a:lnTo>
                    <a:pt x="2823" y="6510"/>
                  </a:lnTo>
                  <a:lnTo>
                    <a:pt x="2822" y="6519"/>
                  </a:lnTo>
                  <a:lnTo>
                    <a:pt x="2821" y="6528"/>
                  </a:lnTo>
                  <a:lnTo>
                    <a:pt x="2816" y="6546"/>
                  </a:lnTo>
                  <a:lnTo>
                    <a:pt x="2810" y="6566"/>
                  </a:lnTo>
                  <a:lnTo>
                    <a:pt x="2805" y="6587"/>
                  </a:lnTo>
                  <a:lnTo>
                    <a:pt x="2799" y="6610"/>
                  </a:lnTo>
                  <a:lnTo>
                    <a:pt x="2796" y="6623"/>
                  </a:lnTo>
                  <a:lnTo>
                    <a:pt x="2794" y="6637"/>
                  </a:lnTo>
                  <a:lnTo>
                    <a:pt x="2793" y="6650"/>
                  </a:lnTo>
                  <a:lnTo>
                    <a:pt x="2793" y="6666"/>
                  </a:lnTo>
                  <a:lnTo>
                    <a:pt x="2792" y="6695"/>
                  </a:lnTo>
                  <a:lnTo>
                    <a:pt x="2791" y="6723"/>
                  </a:lnTo>
                  <a:lnTo>
                    <a:pt x="2790" y="6750"/>
                  </a:lnTo>
                  <a:lnTo>
                    <a:pt x="2788" y="6776"/>
                  </a:lnTo>
                  <a:lnTo>
                    <a:pt x="2783" y="6824"/>
                  </a:lnTo>
                  <a:lnTo>
                    <a:pt x="2777" y="6870"/>
                  </a:lnTo>
                  <a:lnTo>
                    <a:pt x="2772" y="6914"/>
                  </a:lnTo>
                  <a:lnTo>
                    <a:pt x="2766" y="6958"/>
                  </a:lnTo>
                  <a:lnTo>
                    <a:pt x="2764" y="6980"/>
                  </a:lnTo>
                  <a:lnTo>
                    <a:pt x="2762" y="7002"/>
                  </a:lnTo>
                  <a:lnTo>
                    <a:pt x="2761" y="7025"/>
                  </a:lnTo>
                  <a:lnTo>
                    <a:pt x="2761" y="7049"/>
                  </a:lnTo>
                  <a:lnTo>
                    <a:pt x="2760" y="7156"/>
                  </a:lnTo>
                  <a:lnTo>
                    <a:pt x="2806" y="7462"/>
                  </a:lnTo>
                  <a:lnTo>
                    <a:pt x="2793" y="7464"/>
                  </a:lnTo>
                  <a:lnTo>
                    <a:pt x="2793" y="7517"/>
                  </a:lnTo>
                  <a:lnTo>
                    <a:pt x="2794" y="7528"/>
                  </a:lnTo>
                  <a:lnTo>
                    <a:pt x="2797" y="7540"/>
                  </a:lnTo>
                  <a:lnTo>
                    <a:pt x="2802" y="7551"/>
                  </a:lnTo>
                  <a:lnTo>
                    <a:pt x="2808" y="7562"/>
                  </a:lnTo>
                  <a:lnTo>
                    <a:pt x="2816" y="7573"/>
                  </a:lnTo>
                  <a:lnTo>
                    <a:pt x="2825" y="7584"/>
                  </a:lnTo>
                  <a:lnTo>
                    <a:pt x="2836" y="7594"/>
                  </a:lnTo>
                  <a:lnTo>
                    <a:pt x="2847" y="7604"/>
                  </a:lnTo>
                  <a:lnTo>
                    <a:pt x="2858" y="7612"/>
                  </a:lnTo>
                  <a:lnTo>
                    <a:pt x="2871" y="7620"/>
                  </a:lnTo>
                  <a:lnTo>
                    <a:pt x="2882" y="7628"/>
                  </a:lnTo>
                  <a:lnTo>
                    <a:pt x="2895" y="7633"/>
                  </a:lnTo>
                  <a:lnTo>
                    <a:pt x="2908" y="7638"/>
                  </a:lnTo>
                  <a:lnTo>
                    <a:pt x="2920" y="7641"/>
                  </a:lnTo>
                  <a:lnTo>
                    <a:pt x="2932" y="7644"/>
                  </a:lnTo>
                  <a:lnTo>
                    <a:pt x="2942" y="7645"/>
                  </a:lnTo>
                  <a:lnTo>
                    <a:pt x="3006" y="7645"/>
                  </a:lnTo>
                  <a:lnTo>
                    <a:pt x="3009" y="7662"/>
                  </a:lnTo>
                  <a:lnTo>
                    <a:pt x="3012" y="7678"/>
                  </a:lnTo>
                  <a:lnTo>
                    <a:pt x="3014" y="7693"/>
                  </a:lnTo>
                  <a:lnTo>
                    <a:pt x="3014" y="7706"/>
                  </a:lnTo>
                  <a:lnTo>
                    <a:pt x="3015" y="7730"/>
                  </a:lnTo>
                  <a:lnTo>
                    <a:pt x="3017" y="7752"/>
                  </a:lnTo>
                  <a:lnTo>
                    <a:pt x="3019" y="7761"/>
                  </a:lnTo>
                  <a:lnTo>
                    <a:pt x="3021" y="7770"/>
                  </a:lnTo>
                  <a:lnTo>
                    <a:pt x="3024" y="7780"/>
                  </a:lnTo>
                  <a:lnTo>
                    <a:pt x="3030" y="7789"/>
                  </a:lnTo>
                  <a:lnTo>
                    <a:pt x="3037" y="7798"/>
                  </a:lnTo>
                  <a:lnTo>
                    <a:pt x="3045" y="7807"/>
                  </a:lnTo>
                  <a:lnTo>
                    <a:pt x="3056" y="7816"/>
                  </a:lnTo>
                  <a:lnTo>
                    <a:pt x="3069" y="7825"/>
                  </a:lnTo>
                  <a:lnTo>
                    <a:pt x="3088" y="7838"/>
                  </a:lnTo>
                  <a:lnTo>
                    <a:pt x="3108" y="7849"/>
                  </a:lnTo>
                  <a:lnTo>
                    <a:pt x="3129" y="7860"/>
                  </a:lnTo>
                  <a:lnTo>
                    <a:pt x="3153" y="7870"/>
                  </a:lnTo>
                  <a:lnTo>
                    <a:pt x="3177" y="7878"/>
                  </a:lnTo>
                  <a:lnTo>
                    <a:pt x="3204" y="7884"/>
                  </a:lnTo>
                  <a:lnTo>
                    <a:pt x="3217" y="7886"/>
                  </a:lnTo>
                  <a:lnTo>
                    <a:pt x="3232" y="7888"/>
                  </a:lnTo>
                  <a:lnTo>
                    <a:pt x="3246" y="7889"/>
                  </a:lnTo>
                  <a:lnTo>
                    <a:pt x="3261" y="7889"/>
                  </a:lnTo>
                  <a:lnTo>
                    <a:pt x="3297" y="7889"/>
                  </a:lnTo>
                  <a:lnTo>
                    <a:pt x="3342" y="7887"/>
                  </a:lnTo>
                  <a:lnTo>
                    <a:pt x="3366" y="7886"/>
                  </a:lnTo>
                  <a:lnTo>
                    <a:pt x="3391" y="7884"/>
                  </a:lnTo>
                  <a:lnTo>
                    <a:pt x="3416" y="7881"/>
                  </a:lnTo>
                  <a:lnTo>
                    <a:pt x="3440" y="7878"/>
                  </a:lnTo>
                  <a:lnTo>
                    <a:pt x="3464" y="7874"/>
                  </a:lnTo>
                  <a:lnTo>
                    <a:pt x="3486" y="7869"/>
                  </a:lnTo>
                  <a:lnTo>
                    <a:pt x="3507" y="7863"/>
                  </a:lnTo>
                  <a:lnTo>
                    <a:pt x="3524" y="7856"/>
                  </a:lnTo>
                  <a:lnTo>
                    <a:pt x="3532" y="7852"/>
                  </a:lnTo>
                  <a:lnTo>
                    <a:pt x="3539" y="7847"/>
                  </a:lnTo>
                  <a:lnTo>
                    <a:pt x="3544" y="7842"/>
                  </a:lnTo>
                  <a:lnTo>
                    <a:pt x="3550" y="7838"/>
                  </a:lnTo>
                  <a:lnTo>
                    <a:pt x="3554" y="7832"/>
                  </a:lnTo>
                  <a:lnTo>
                    <a:pt x="3557" y="7828"/>
                  </a:lnTo>
                  <a:lnTo>
                    <a:pt x="3558" y="7821"/>
                  </a:lnTo>
                  <a:lnTo>
                    <a:pt x="3559" y="7815"/>
                  </a:lnTo>
                  <a:lnTo>
                    <a:pt x="3559" y="7805"/>
                  </a:lnTo>
                  <a:lnTo>
                    <a:pt x="3558" y="7790"/>
                  </a:lnTo>
                  <a:lnTo>
                    <a:pt x="3557" y="7775"/>
                  </a:lnTo>
                  <a:lnTo>
                    <a:pt x="3555" y="7761"/>
                  </a:lnTo>
                  <a:lnTo>
                    <a:pt x="3551" y="7746"/>
                  </a:lnTo>
                  <a:lnTo>
                    <a:pt x="3547" y="7732"/>
                  </a:lnTo>
                  <a:lnTo>
                    <a:pt x="3542" y="7718"/>
                  </a:lnTo>
                  <a:lnTo>
                    <a:pt x="3536" y="7703"/>
                  </a:lnTo>
                  <a:lnTo>
                    <a:pt x="3531" y="7688"/>
                  </a:lnTo>
                  <a:lnTo>
                    <a:pt x="3516" y="7660"/>
                  </a:lnTo>
                  <a:lnTo>
                    <a:pt x="3499" y="7632"/>
                  </a:lnTo>
                  <a:lnTo>
                    <a:pt x="3480" y="7604"/>
                  </a:lnTo>
                  <a:lnTo>
                    <a:pt x="3462" y="7576"/>
                  </a:lnTo>
                  <a:lnTo>
                    <a:pt x="3421" y="7524"/>
                  </a:lnTo>
                  <a:lnTo>
                    <a:pt x="3381" y="7474"/>
                  </a:lnTo>
                  <a:lnTo>
                    <a:pt x="3362" y="7452"/>
                  </a:lnTo>
                  <a:lnTo>
                    <a:pt x="3344" y="7430"/>
                  </a:lnTo>
                  <a:lnTo>
                    <a:pt x="3328" y="7408"/>
                  </a:lnTo>
                  <a:lnTo>
                    <a:pt x="3315" y="7390"/>
                  </a:lnTo>
                  <a:lnTo>
                    <a:pt x="3323" y="7357"/>
                  </a:lnTo>
                  <a:lnTo>
                    <a:pt x="3334" y="7316"/>
                  </a:lnTo>
                  <a:lnTo>
                    <a:pt x="3348" y="7270"/>
                  </a:lnTo>
                  <a:lnTo>
                    <a:pt x="3363" y="7222"/>
                  </a:lnTo>
                  <a:lnTo>
                    <a:pt x="3375" y="7175"/>
                  </a:lnTo>
                  <a:lnTo>
                    <a:pt x="3388" y="7132"/>
                  </a:lnTo>
                  <a:lnTo>
                    <a:pt x="3392" y="7113"/>
                  </a:lnTo>
                  <a:lnTo>
                    <a:pt x="3396" y="7096"/>
                  </a:lnTo>
                  <a:lnTo>
                    <a:pt x="3398" y="7081"/>
                  </a:lnTo>
                  <a:lnTo>
                    <a:pt x="3399" y="7071"/>
                  </a:lnTo>
                  <a:lnTo>
                    <a:pt x="3403" y="7016"/>
                  </a:lnTo>
                  <a:lnTo>
                    <a:pt x="3404" y="6965"/>
                  </a:lnTo>
                  <a:lnTo>
                    <a:pt x="3405" y="6914"/>
                  </a:lnTo>
                  <a:lnTo>
                    <a:pt x="3405" y="6866"/>
                  </a:lnTo>
                  <a:lnTo>
                    <a:pt x="3406" y="6819"/>
                  </a:lnTo>
                  <a:lnTo>
                    <a:pt x="3408" y="6773"/>
                  </a:lnTo>
                  <a:lnTo>
                    <a:pt x="3410" y="6749"/>
                  </a:lnTo>
                  <a:lnTo>
                    <a:pt x="3412" y="6723"/>
                  </a:lnTo>
                  <a:lnTo>
                    <a:pt x="3415" y="6699"/>
                  </a:lnTo>
                  <a:lnTo>
                    <a:pt x="3419" y="6674"/>
                  </a:lnTo>
                  <a:lnTo>
                    <a:pt x="3423" y="6640"/>
                  </a:lnTo>
                  <a:lnTo>
                    <a:pt x="3428" y="6600"/>
                  </a:lnTo>
                  <a:lnTo>
                    <a:pt x="3431" y="6555"/>
                  </a:lnTo>
                  <a:lnTo>
                    <a:pt x="3435" y="6506"/>
                  </a:lnTo>
                  <a:lnTo>
                    <a:pt x="3440" y="6400"/>
                  </a:lnTo>
                  <a:lnTo>
                    <a:pt x="3446" y="6286"/>
                  </a:lnTo>
                  <a:lnTo>
                    <a:pt x="3450" y="6171"/>
                  </a:lnTo>
                  <a:lnTo>
                    <a:pt x="3452" y="6063"/>
                  </a:lnTo>
                  <a:lnTo>
                    <a:pt x="3453" y="5967"/>
                  </a:lnTo>
                  <a:lnTo>
                    <a:pt x="3453" y="5889"/>
                  </a:lnTo>
                  <a:lnTo>
                    <a:pt x="3452" y="5839"/>
                  </a:lnTo>
                  <a:lnTo>
                    <a:pt x="3452" y="5789"/>
                  </a:lnTo>
                  <a:lnTo>
                    <a:pt x="3452" y="5737"/>
                  </a:lnTo>
                  <a:lnTo>
                    <a:pt x="3451" y="5686"/>
                  </a:lnTo>
                  <a:lnTo>
                    <a:pt x="3451" y="5634"/>
                  </a:lnTo>
                  <a:lnTo>
                    <a:pt x="3451" y="5583"/>
                  </a:lnTo>
                  <a:lnTo>
                    <a:pt x="3451" y="5530"/>
                  </a:lnTo>
                  <a:lnTo>
                    <a:pt x="3451" y="5479"/>
                  </a:lnTo>
                  <a:lnTo>
                    <a:pt x="3451" y="5427"/>
                  </a:lnTo>
                  <a:lnTo>
                    <a:pt x="3452" y="5376"/>
                  </a:lnTo>
                  <a:lnTo>
                    <a:pt x="3452" y="5326"/>
                  </a:lnTo>
                  <a:lnTo>
                    <a:pt x="3454" y="5275"/>
                  </a:lnTo>
                  <a:lnTo>
                    <a:pt x="3455" y="5225"/>
                  </a:lnTo>
                  <a:lnTo>
                    <a:pt x="3458" y="5177"/>
                  </a:lnTo>
                  <a:lnTo>
                    <a:pt x="3460" y="5128"/>
                  </a:lnTo>
                  <a:lnTo>
                    <a:pt x="3463" y="5081"/>
                  </a:lnTo>
                  <a:lnTo>
                    <a:pt x="3466" y="5035"/>
                  </a:lnTo>
                  <a:lnTo>
                    <a:pt x="3466" y="4985"/>
                  </a:lnTo>
                  <a:lnTo>
                    <a:pt x="3463" y="4931"/>
                  </a:lnTo>
                  <a:lnTo>
                    <a:pt x="3461" y="4878"/>
                  </a:lnTo>
                  <a:lnTo>
                    <a:pt x="3460" y="4824"/>
                  </a:lnTo>
                  <a:lnTo>
                    <a:pt x="3460" y="4772"/>
                  </a:lnTo>
                  <a:lnTo>
                    <a:pt x="3461" y="4747"/>
                  </a:lnTo>
                  <a:lnTo>
                    <a:pt x="3462" y="4724"/>
                  </a:lnTo>
                  <a:lnTo>
                    <a:pt x="3464" y="4702"/>
                  </a:lnTo>
                  <a:lnTo>
                    <a:pt x="3468" y="4681"/>
                  </a:lnTo>
                  <a:lnTo>
                    <a:pt x="3474" y="4641"/>
                  </a:lnTo>
                  <a:lnTo>
                    <a:pt x="3478" y="4594"/>
                  </a:lnTo>
                  <a:lnTo>
                    <a:pt x="3480" y="4542"/>
                  </a:lnTo>
                  <a:lnTo>
                    <a:pt x="3483" y="4487"/>
                  </a:lnTo>
                  <a:lnTo>
                    <a:pt x="3484" y="4432"/>
                  </a:lnTo>
                  <a:lnTo>
                    <a:pt x="3484" y="4378"/>
                  </a:lnTo>
                  <a:lnTo>
                    <a:pt x="3485" y="4328"/>
                  </a:lnTo>
                  <a:lnTo>
                    <a:pt x="3485" y="4283"/>
                  </a:lnTo>
                  <a:lnTo>
                    <a:pt x="3485" y="4155"/>
                  </a:lnTo>
                  <a:lnTo>
                    <a:pt x="3499" y="4154"/>
                  </a:lnTo>
                  <a:lnTo>
                    <a:pt x="3514" y="4152"/>
                  </a:lnTo>
                  <a:lnTo>
                    <a:pt x="3530" y="4148"/>
                  </a:lnTo>
                  <a:lnTo>
                    <a:pt x="3546" y="4145"/>
                  </a:lnTo>
                  <a:lnTo>
                    <a:pt x="3581" y="4135"/>
                  </a:lnTo>
                  <a:lnTo>
                    <a:pt x="3616" y="4123"/>
                  </a:lnTo>
                  <a:lnTo>
                    <a:pt x="3634" y="4116"/>
                  </a:lnTo>
                  <a:lnTo>
                    <a:pt x="3650" y="4110"/>
                  </a:lnTo>
                  <a:lnTo>
                    <a:pt x="3666" y="4102"/>
                  </a:lnTo>
                  <a:lnTo>
                    <a:pt x="3679" y="4094"/>
                  </a:lnTo>
                  <a:lnTo>
                    <a:pt x="3692" y="4086"/>
                  </a:lnTo>
                  <a:lnTo>
                    <a:pt x="3703" y="4076"/>
                  </a:lnTo>
                  <a:lnTo>
                    <a:pt x="3713" y="4068"/>
                  </a:lnTo>
                  <a:lnTo>
                    <a:pt x="3721" y="4059"/>
                  </a:lnTo>
                  <a:lnTo>
                    <a:pt x="3701" y="3947"/>
                  </a:lnTo>
                  <a:lnTo>
                    <a:pt x="3682" y="3843"/>
                  </a:lnTo>
                  <a:lnTo>
                    <a:pt x="3662" y="3745"/>
                  </a:lnTo>
                  <a:lnTo>
                    <a:pt x="3643" y="3652"/>
                  </a:lnTo>
                  <a:lnTo>
                    <a:pt x="3622" y="3564"/>
                  </a:lnTo>
                  <a:lnTo>
                    <a:pt x="3603" y="3480"/>
                  </a:lnTo>
                  <a:lnTo>
                    <a:pt x="3583" y="3400"/>
                  </a:lnTo>
                  <a:lnTo>
                    <a:pt x="3564" y="3321"/>
                  </a:lnTo>
                  <a:lnTo>
                    <a:pt x="3544" y="3243"/>
                  </a:lnTo>
                  <a:lnTo>
                    <a:pt x="3525" y="3166"/>
                  </a:lnTo>
                  <a:lnTo>
                    <a:pt x="3507" y="3088"/>
                  </a:lnTo>
                  <a:lnTo>
                    <a:pt x="3487" y="3009"/>
                  </a:lnTo>
                  <a:lnTo>
                    <a:pt x="3469" y="2928"/>
                  </a:lnTo>
                  <a:lnTo>
                    <a:pt x="3451" y="2843"/>
                  </a:lnTo>
                  <a:lnTo>
                    <a:pt x="3434" y="2754"/>
                  </a:lnTo>
                  <a:lnTo>
                    <a:pt x="3416" y="2661"/>
                  </a:lnTo>
                  <a:lnTo>
                    <a:pt x="3410" y="2624"/>
                  </a:lnTo>
                  <a:lnTo>
                    <a:pt x="3400" y="2562"/>
                  </a:lnTo>
                  <a:lnTo>
                    <a:pt x="3388" y="2483"/>
                  </a:lnTo>
                  <a:lnTo>
                    <a:pt x="3375" y="2396"/>
                  </a:lnTo>
                  <a:lnTo>
                    <a:pt x="3362" y="2313"/>
                  </a:lnTo>
                  <a:lnTo>
                    <a:pt x="3351" y="2241"/>
                  </a:lnTo>
                  <a:lnTo>
                    <a:pt x="3342" y="2191"/>
                  </a:lnTo>
                  <a:lnTo>
                    <a:pt x="3339" y="2170"/>
                  </a:lnTo>
                  <a:lnTo>
                    <a:pt x="3359" y="1986"/>
                  </a:lnTo>
                  <a:lnTo>
                    <a:pt x="3439" y="1937"/>
                  </a:lnTo>
                  <a:lnTo>
                    <a:pt x="3527" y="1885"/>
                  </a:lnTo>
                  <a:lnTo>
                    <a:pt x="3621" y="1832"/>
                  </a:lnTo>
                  <a:lnTo>
                    <a:pt x="3718" y="1776"/>
                  </a:lnTo>
                  <a:lnTo>
                    <a:pt x="3818" y="1719"/>
                  </a:lnTo>
                  <a:lnTo>
                    <a:pt x="3917" y="1660"/>
                  </a:lnTo>
                  <a:lnTo>
                    <a:pt x="4014" y="1603"/>
                  </a:lnTo>
                  <a:lnTo>
                    <a:pt x="4108" y="1545"/>
                  </a:lnTo>
                  <a:lnTo>
                    <a:pt x="4153" y="1517"/>
                  </a:lnTo>
                  <a:lnTo>
                    <a:pt x="4196" y="1489"/>
                  </a:lnTo>
                  <a:lnTo>
                    <a:pt x="4237" y="1461"/>
                  </a:lnTo>
                  <a:lnTo>
                    <a:pt x="4277" y="1435"/>
                  </a:lnTo>
                  <a:lnTo>
                    <a:pt x="4314" y="1409"/>
                  </a:lnTo>
                  <a:lnTo>
                    <a:pt x="4348" y="1383"/>
                  </a:lnTo>
                  <a:lnTo>
                    <a:pt x="4380" y="1359"/>
                  </a:lnTo>
                  <a:lnTo>
                    <a:pt x="4409" y="1335"/>
                  </a:lnTo>
                  <a:lnTo>
                    <a:pt x="4434" y="1311"/>
                  </a:lnTo>
                  <a:lnTo>
                    <a:pt x="4456" y="1289"/>
                  </a:lnTo>
                  <a:lnTo>
                    <a:pt x="4474" y="1267"/>
                  </a:lnTo>
                  <a:lnTo>
                    <a:pt x="4488" y="1247"/>
                  </a:lnTo>
                  <a:lnTo>
                    <a:pt x="4498" y="1228"/>
                  </a:lnTo>
                  <a:lnTo>
                    <a:pt x="4504" y="1210"/>
                  </a:lnTo>
                  <a:lnTo>
                    <a:pt x="4505" y="1194"/>
                  </a:lnTo>
                  <a:lnTo>
                    <a:pt x="4500" y="1179"/>
                  </a:lnTo>
                  <a:lnTo>
                    <a:pt x="4447" y="1051"/>
                  </a:lnTo>
                  <a:lnTo>
                    <a:pt x="4327" y="853"/>
                  </a:lnTo>
                  <a:lnTo>
                    <a:pt x="4260" y="707"/>
                  </a:lnTo>
                  <a:lnTo>
                    <a:pt x="4251" y="686"/>
                  </a:lnTo>
                  <a:lnTo>
                    <a:pt x="4244" y="666"/>
                  </a:lnTo>
                  <a:lnTo>
                    <a:pt x="4237" y="645"/>
                  </a:lnTo>
                  <a:lnTo>
                    <a:pt x="4232" y="625"/>
                  </a:lnTo>
                  <a:lnTo>
                    <a:pt x="4221" y="584"/>
                  </a:lnTo>
                  <a:lnTo>
                    <a:pt x="4213" y="542"/>
                  </a:lnTo>
                  <a:lnTo>
                    <a:pt x="4206" y="502"/>
                  </a:lnTo>
                  <a:lnTo>
                    <a:pt x="4198" y="464"/>
                  </a:lnTo>
                  <a:lnTo>
                    <a:pt x="4195" y="444"/>
                  </a:lnTo>
                  <a:lnTo>
                    <a:pt x="4190" y="426"/>
                  </a:lnTo>
                  <a:lnTo>
                    <a:pt x="4185" y="408"/>
                  </a:lnTo>
                  <a:lnTo>
                    <a:pt x="4179" y="390"/>
                  </a:lnTo>
                  <a:lnTo>
                    <a:pt x="4164" y="358"/>
                  </a:lnTo>
                  <a:lnTo>
                    <a:pt x="4145" y="347"/>
                  </a:lnTo>
                  <a:lnTo>
                    <a:pt x="4130" y="341"/>
                  </a:lnTo>
                  <a:lnTo>
                    <a:pt x="4120" y="339"/>
                  </a:lnTo>
                  <a:lnTo>
                    <a:pt x="4112" y="337"/>
                  </a:lnTo>
                  <a:lnTo>
                    <a:pt x="4104" y="333"/>
                  </a:lnTo>
                  <a:lnTo>
                    <a:pt x="4093" y="328"/>
                  </a:lnTo>
                  <a:lnTo>
                    <a:pt x="4078" y="315"/>
                  </a:lnTo>
                  <a:lnTo>
                    <a:pt x="4058" y="294"/>
                  </a:lnTo>
                  <a:lnTo>
                    <a:pt x="4052" y="289"/>
                  </a:lnTo>
                  <a:lnTo>
                    <a:pt x="4045" y="283"/>
                  </a:lnTo>
                  <a:lnTo>
                    <a:pt x="4038" y="277"/>
                  </a:lnTo>
                  <a:lnTo>
                    <a:pt x="4032" y="274"/>
                  </a:lnTo>
                  <a:lnTo>
                    <a:pt x="4025" y="270"/>
                  </a:lnTo>
                  <a:lnTo>
                    <a:pt x="4017" y="267"/>
                  </a:lnTo>
                  <a:lnTo>
                    <a:pt x="4010" y="265"/>
                  </a:lnTo>
                  <a:lnTo>
                    <a:pt x="4002" y="262"/>
                  </a:lnTo>
                  <a:lnTo>
                    <a:pt x="3986" y="260"/>
                  </a:lnTo>
                  <a:lnTo>
                    <a:pt x="3969" y="259"/>
                  </a:lnTo>
                  <a:lnTo>
                    <a:pt x="3952" y="259"/>
                  </a:lnTo>
                  <a:lnTo>
                    <a:pt x="3932" y="260"/>
                  </a:lnTo>
                  <a:lnTo>
                    <a:pt x="3879" y="264"/>
                  </a:lnTo>
                  <a:lnTo>
                    <a:pt x="3842" y="267"/>
                  </a:lnTo>
                  <a:lnTo>
                    <a:pt x="3828" y="267"/>
                  </a:lnTo>
                  <a:lnTo>
                    <a:pt x="3815" y="266"/>
                  </a:lnTo>
                  <a:lnTo>
                    <a:pt x="3804" y="264"/>
                  </a:lnTo>
                  <a:lnTo>
                    <a:pt x="3795" y="260"/>
                  </a:lnTo>
                  <a:lnTo>
                    <a:pt x="3786" y="253"/>
                  </a:lnTo>
                  <a:lnTo>
                    <a:pt x="3778" y="245"/>
                  </a:lnTo>
                  <a:lnTo>
                    <a:pt x="3769" y="235"/>
                  </a:lnTo>
                  <a:lnTo>
                    <a:pt x="3758" y="221"/>
                  </a:lnTo>
                  <a:lnTo>
                    <a:pt x="3734" y="186"/>
                  </a:lnTo>
                  <a:lnTo>
                    <a:pt x="3701" y="134"/>
                  </a:lnTo>
                  <a:lnTo>
                    <a:pt x="3655" y="108"/>
                  </a:lnTo>
                  <a:lnTo>
                    <a:pt x="3612" y="86"/>
                  </a:lnTo>
                  <a:lnTo>
                    <a:pt x="3568" y="69"/>
                  </a:lnTo>
                  <a:lnTo>
                    <a:pt x="3527" y="57"/>
                  </a:lnTo>
                  <a:lnTo>
                    <a:pt x="3487" y="48"/>
                  </a:lnTo>
                  <a:lnTo>
                    <a:pt x="3450" y="43"/>
                  </a:lnTo>
                  <a:lnTo>
                    <a:pt x="3413" y="41"/>
                  </a:lnTo>
                  <a:lnTo>
                    <a:pt x="3378" y="43"/>
                  </a:lnTo>
                  <a:lnTo>
                    <a:pt x="3344" y="48"/>
                  </a:lnTo>
                  <a:lnTo>
                    <a:pt x="3312" y="56"/>
                  </a:lnTo>
                  <a:lnTo>
                    <a:pt x="3284" y="65"/>
                  </a:lnTo>
                  <a:lnTo>
                    <a:pt x="3256" y="77"/>
                  </a:lnTo>
                  <a:lnTo>
                    <a:pt x="3231" y="91"/>
                  </a:lnTo>
                  <a:lnTo>
                    <a:pt x="3208" y="107"/>
                  </a:lnTo>
                  <a:lnTo>
                    <a:pt x="3188" y="124"/>
                  </a:lnTo>
                  <a:lnTo>
                    <a:pt x="3169" y="141"/>
                  </a:lnTo>
                  <a:lnTo>
                    <a:pt x="3153" y="160"/>
                  </a:lnTo>
                  <a:lnTo>
                    <a:pt x="3140" y="179"/>
                  </a:lnTo>
                  <a:lnTo>
                    <a:pt x="3129" y="198"/>
                  </a:lnTo>
                  <a:lnTo>
                    <a:pt x="3121" y="217"/>
                  </a:lnTo>
                  <a:lnTo>
                    <a:pt x="3117" y="236"/>
                  </a:lnTo>
                  <a:lnTo>
                    <a:pt x="3115" y="254"/>
                  </a:lnTo>
                  <a:lnTo>
                    <a:pt x="3115" y="272"/>
                  </a:lnTo>
                  <a:lnTo>
                    <a:pt x="3119" y="288"/>
                  </a:lnTo>
                  <a:lnTo>
                    <a:pt x="3126" y="301"/>
                  </a:lnTo>
                  <a:lnTo>
                    <a:pt x="3136" y="314"/>
                  </a:lnTo>
                  <a:lnTo>
                    <a:pt x="3150" y="324"/>
                  </a:lnTo>
                  <a:lnTo>
                    <a:pt x="3166" y="332"/>
                  </a:lnTo>
                  <a:lnTo>
                    <a:pt x="3187" y="338"/>
                  </a:lnTo>
                  <a:lnTo>
                    <a:pt x="3211" y="341"/>
                  </a:lnTo>
                  <a:lnTo>
                    <a:pt x="3238" y="340"/>
                  </a:lnTo>
                  <a:lnTo>
                    <a:pt x="3270" y="337"/>
                  </a:lnTo>
                  <a:lnTo>
                    <a:pt x="3256" y="344"/>
                  </a:lnTo>
                  <a:lnTo>
                    <a:pt x="3241" y="353"/>
                  </a:lnTo>
                  <a:lnTo>
                    <a:pt x="3227" y="364"/>
                  </a:lnTo>
                  <a:lnTo>
                    <a:pt x="3211" y="377"/>
                  </a:lnTo>
                  <a:lnTo>
                    <a:pt x="3195" y="390"/>
                  </a:lnTo>
                  <a:lnTo>
                    <a:pt x="3180" y="405"/>
                  </a:lnTo>
                  <a:lnTo>
                    <a:pt x="3166" y="420"/>
                  </a:lnTo>
                  <a:lnTo>
                    <a:pt x="3153" y="434"/>
                  </a:lnTo>
                  <a:lnTo>
                    <a:pt x="3143" y="446"/>
                  </a:lnTo>
                  <a:lnTo>
                    <a:pt x="3135" y="458"/>
                  </a:lnTo>
                  <a:lnTo>
                    <a:pt x="3133" y="462"/>
                  </a:lnTo>
                  <a:lnTo>
                    <a:pt x="3131" y="467"/>
                  </a:lnTo>
                  <a:lnTo>
                    <a:pt x="3131" y="472"/>
                  </a:lnTo>
                  <a:lnTo>
                    <a:pt x="3131" y="475"/>
                  </a:lnTo>
                  <a:lnTo>
                    <a:pt x="3132" y="477"/>
                  </a:lnTo>
                  <a:lnTo>
                    <a:pt x="3133" y="478"/>
                  </a:lnTo>
                  <a:lnTo>
                    <a:pt x="3136" y="480"/>
                  </a:lnTo>
                  <a:lnTo>
                    <a:pt x="3141" y="480"/>
                  </a:lnTo>
                  <a:lnTo>
                    <a:pt x="3148" y="478"/>
                  </a:lnTo>
                  <a:lnTo>
                    <a:pt x="3155" y="476"/>
                  </a:lnTo>
                  <a:lnTo>
                    <a:pt x="3163" y="473"/>
                  </a:lnTo>
                  <a:lnTo>
                    <a:pt x="3173" y="469"/>
                  </a:lnTo>
                  <a:lnTo>
                    <a:pt x="3188" y="462"/>
                  </a:lnTo>
                  <a:lnTo>
                    <a:pt x="3203" y="458"/>
                  </a:lnTo>
                  <a:lnTo>
                    <a:pt x="3216" y="453"/>
                  </a:lnTo>
                  <a:lnTo>
                    <a:pt x="3230" y="451"/>
                  </a:lnTo>
                  <a:lnTo>
                    <a:pt x="3244" y="449"/>
                  </a:lnTo>
                  <a:lnTo>
                    <a:pt x="3256" y="449"/>
                  </a:lnTo>
                  <a:lnTo>
                    <a:pt x="3270" y="448"/>
                  </a:lnTo>
                  <a:lnTo>
                    <a:pt x="3283" y="449"/>
                  </a:lnTo>
                  <a:lnTo>
                    <a:pt x="3307" y="451"/>
                  </a:lnTo>
                  <a:lnTo>
                    <a:pt x="3331" y="456"/>
                  </a:lnTo>
                  <a:lnTo>
                    <a:pt x="3355" y="460"/>
                  </a:lnTo>
                  <a:lnTo>
                    <a:pt x="3379" y="464"/>
                  </a:lnTo>
                  <a:lnTo>
                    <a:pt x="3412" y="449"/>
                  </a:lnTo>
                  <a:lnTo>
                    <a:pt x="3444" y="433"/>
                  </a:lnTo>
                  <a:lnTo>
                    <a:pt x="3460" y="425"/>
                  </a:lnTo>
                  <a:lnTo>
                    <a:pt x="3476" y="419"/>
                  </a:lnTo>
                  <a:lnTo>
                    <a:pt x="3492" y="413"/>
                  </a:lnTo>
                  <a:lnTo>
                    <a:pt x="3507" y="409"/>
                  </a:lnTo>
                  <a:lnTo>
                    <a:pt x="3522" y="406"/>
                  </a:lnTo>
                  <a:lnTo>
                    <a:pt x="3535" y="405"/>
                  </a:lnTo>
                  <a:lnTo>
                    <a:pt x="3542" y="405"/>
                  </a:lnTo>
                  <a:lnTo>
                    <a:pt x="3548" y="406"/>
                  </a:lnTo>
                  <a:lnTo>
                    <a:pt x="3555" y="408"/>
                  </a:lnTo>
                  <a:lnTo>
                    <a:pt x="3560" y="410"/>
                  </a:lnTo>
                  <a:lnTo>
                    <a:pt x="3566" y="412"/>
                  </a:lnTo>
                  <a:lnTo>
                    <a:pt x="3572" y="416"/>
                  </a:lnTo>
                  <a:lnTo>
                    <a:pt x="3578" y="420"/>
                  </a:lnTo>
                  <a:lnTo>
                    <a:pt x="3582" y="425"/>
                  </a:lnTo>
                  <a:lnTo>
                    <a:pt x="3587" y="430"/>
                  </a:lnTo>
                  <a:lnTo>
                    <a:pt x="3591" y="436"/>
                  </a:lnTo>
                  <a:lnTo>
                    <a:pt x="3596" y="443"/>
                  </a:lnTo>
                  <a:lnTo>
                    <a:pt x="3600" y="451"/>
                  </a:lnTo>
                  <a:lnTo>
                    <a:pt x="3767" y="818"/>
                  </a:lnTo>
                  <a:lnTo>
                    <a:pt x="3775" y="839"/>
                  </a:lnTo>
                  <a:lnTo>
                    <a:pt x="3782" y="858"/>
                  </a:lnTo>
                  <a:lnTo>
                    <a:pt x="3786" y="876"/>
                  </a:lnTo>
                  <a:lnTo>
                    <a:pt x="3788" y="892"/>
                  </a:lnTo>
                  <a:lnTo>
                    <a:pt x="3788" y="908"/>
                  </a:lnTo>
                  <a:lnTo>
                    <a:pt x="3787" y="922"/>
                  </a:lnTo>
                  <a:lnTo>
                    <a:pt x="3785" y="936"/>
                  </a:lnTo>
                  <a:lnTo>
                    <a:pt x="3782" y="948"/>
                  </a:lnTo>
                  <a:lnTo>
                    <a:pt x="3774" y="973"/>
                  </a:lnTo>
                  <a:lnTo>
                    <a:pt x="3765" y="996"/>
                  </a:lnTo>
                  <a:lnTo>
                    <a:pt x="3762" y="1008"/>
                  </a:lnTo>
                  <a:lnTo>
                    <a:pt x="3758" y="1020"/>
                  </a:lnTo>
                  <a:lnTo>
                    <a:pt x="3756" y="1033"/>
                  </a:lnTo>
                  <a:lnTo>
                    <a:pt x="3755" y="1047"/>
                  </a:lnTo>
                  <a:lnTo>
                    <a:pt x="3757" y="1074"/>
                  </a:lnTo>
                  <a:lnTo>
                    <a:pt x="3761" y="1103"/>
                  </a:lnTo>
                  <a:lnTo>
                    <a:pt x="3762" y="1116"/>
                  </a:lnTo>
                  <a:lnTo>
                    <a:pt x="3762" y="1129"/>
                  </a:lnTo>
                  <a:lnTo>
                    <a:pt x="3761" y="1141"/>
                  </a:lnTo>
                  <a:lnTo>
                    <a:pt x="3757" y="1151"/>
                  </a:lnTo>
                  <a:lnTo>
                    <a:pt x="3755" y="1155"/>
                  </a:lnTo>
                  <a:lnTo>
                    <a:pt x="3753" y="1160"/>
                  </a:lnTo>
                  <a:lnTo>
                    <a:pt x="3749" y="1162"/>
                  </a:lnTo>
                  <a:lnTo>
                    <a:pt x="3745" y="1165"/>
                  </a:lnTo>
                  <a:lnTo>
                    <a:pt x="3739" y="1168"/>
                  </a:lnTo>
                  <a:lnTo>
                    <a:pt x="3733" y="1169"/>
                  </a:lnTo>
                  <a:lnTo>
                    <a:pt x="3726" y="1170"/>
                  </a:lnTo>
                  <a:lnTo>
                    <a:pt x="3718" y="1170"/>
                  </a:lnTo>
                  <a:lnTo>
                    <a:pt x="3709" y="1169"/>
                  </a:lnTo>
                  <a:lnTo>
                    <a:pt x="3699" y="1167"/>
                  </a:lnTo>
                  <a:lnTo>
                    <a:pt x="3687" y="1164"/>
                  </a:lnTo>
                  <a:lnTo>
                    <a:pt x="3675" y="1161"/>
                  </a:lnTo>
                  <a:lnTo>
                    <a:pt x="3645" y="1152"/>
                  </a:lnTo>
                  <a:lnTo>
                    <a:pt x="3611" y="1138"/>
                  </a:lnTo>
                  <a:lnTo>
                    <a:pt x="3592" y="1145"/>
                  </a:lnTo>
                  <a:lnTo>
                    <a:pt x="3578" y="1151"/>
                  </a:lnTo>
                  <a:lnTo>
                    <a:pt x="3564" y="1153"/>
                  </a:lnTo>
                  <a:lnTo>
                    <a:pt x="3552" y="1155"/>
                  </a:lnTo>
                  <a:lnTo>
                    <a:pt x="3531" y="1156"/>
                  </a:lnTo>
                  <a:lnTo>
                    <a:pt x="3511" y="1154"/>
                  </a:lnTo>
                  <a:lnTo>
                    <a:pt x="3502" y="1154"/>
                  </a:lnTo>
                  <a:lnTo>
                    <a:pt x="3493" y="1153"/>
                  </a:lnTo>
                  <a:lnTo>
                    <a:pt x="3483" y="1154"/>
                  </a:lnTo>
                  <a:lnTo>
                    <a:pt x="3471" y="1155"/>
                  </a:lnTo>
                  <a:lnTo>
                    <a:pt x="3459" y="1159"/>
                  </a:lnTo>
                  <a:lnTo>
                    <a:pt x="3445" y="1163"/>
                  </a:lnTo>
                  <a:lnTo>
                    <a:pt x="3430" y="1170"/>
                  </a:lnTo>
                  <a:lnTo>
                    <a:pt x="3413" y="1178"/>
                  </a:lnTo>
                  <a:lnTo>
                    <a:pt x="3403" y="1168"/>
                  </a:lnTo>
                  <a:lnTo>
                    <a:pt x="3395" y="1161"/>
                  </a:lnTo>
                  <a:lnTo>
                    <a:pt x="3387" y="1156"/>
                  </a:lnTo>
                  <a:lnTo>
                    <a:pt x="3379" y="1154"/>
                  </a:lnTo>
                  <a:lnTo>
                    <a:pt x="3371" y="1154"/>
                  </a:lnTo>
                  <a:lnTo>
                    <a:pt x="3363" y="1154"/>
                  </a:lnTo>
                  <a:lnTo>
                    <a:pt x="3356" y="1155"/>
                  </a:lnTo>
                  <a:lnTo>
                    <a:pt x="3348" y="1157"/>
                  </a:lnTo>
                  <a:lnTo>
                    <a:pt x="3347" y="1097"/>
                  </a:lnTo>
                  <a:lnTo>
                    <a:pt x="3333" y="1092"/>
                  </a:lnTo>
                  <a:lnTo>
                    <a:pt x="3319" y="1089"/>
                  </a:lnTo>
                  <a:lnTo>
                    <a:pt x="3305" y="1085"/>
                  </a:lnTo>
                  <a:lnTo>
                    <a:pt x="3291" y="1082"/>
                  </a:lnTo>
                  <a:lnTo>
                    <a:pt x="3261" y="1079"/>
                  </a:lnTo>
                  <a:lnTo>
                    <a:pt x="3230" y="1076"/>
                  </a:lnTo>
                  <a:lnTo>
                    <a:pt x="3199" y="1076"/>
                  </a:lnTo>
                  <a:lnTo>
                    <a:pt x="3168" y="1077"/>
                  </a:lnTo>
                  <a:lnTo>
                    <a:pt x="3137" y="1081"/>
                  </a:lnTo>
                  <a:lnTo>
                    <a:pt x="3108" y="1085"/>
                  </a:lnTo>
                  <a:lnTo>
                    <a:pt x="3075" y="1090"/>
                  </a:lnTo>
                  <a:lnTo>
                    <a:pt x="3041" y="1095"/>
                  </a:lnTo>
                  <a:lnTo>
                    <a:pt x="3011" y="1098"/>
                  </a:lnTo>
                  <a:lnTo>
                    <a:pt x="2981" y="1101"/>
                  </a:lnTo>
                  <a:lnTo>
                    <a:pt x="2950" y="1105"/>
                  </a:lnTo>
                  <a:lnTo>
                    <a:pt x="2919" y="1108"/>
                  </a:lnTo>
                  <a:lnTo>
                    <a:pt x="2887" y="1113"/>
                  </a:lnTo>
                  <a:lnTo>
                    <a:pt x="2854" y="1119"/>
                  </a:lnTo>
                  <a:lnTo>
                    <a:pt x="2821" y="1127"/>
                  </a:lnTo>
                  <a:lnTo>
                    <a:pt x="2791" y="1135"/>
                  </a:lnTo>
                  <a:lnTo>
                    <a:pt x="2764" y="1143"/>
                  </a:lnTo>
                  <a:lnTo>
                    <a:pt x="2738" y="1151"/>
                  </a:lnTo>
                  <a:lnTo>
                    <a:pt x="2714" y="1160"/>
                  </a:lnTo>
                  <a:lnTo>
                    <a:pt x="2690" y="1168"/>
                  </a:lnTo>
                  <a:lnTo>
                    <a:pt x="2666" y="1175"/>
                  </a:lnTo>
                  <a:lnTo>
                    <a:pt x="2640" y="1181"/>
                  </a:lnTo>
                  <a:lnTo>
                    <a:pt x="2625" y="1153"/>
                  </a:lnTo>
                  <a:lnTo>
                    <a:pt x="2606" y="1115"/>
                  </a:lnTo>
                  <a:lnTo>
                    <a:pt x="2598" y="1096"/>
                  </a:lnTo>
                  <a:lnTo>
                    <a:pt x="2590" y="1076"/>
                  </a:lnTo>
                  <a:lnTo>
                    <a:pt x="2587" y="1068"/>
                  </a:lnTo>
                  <a:lnTo>
                    <a:pt x="2585" y="1059"/>
                  </a:lnTo>
                  <a:lnTo>
                    <a:pt x="2584" y="1051"/>
                  </a:lnTo>
                  <a:lnTo>
                    <a:pt x="2583" y="1043"/>
                  </a:lnTo>
                  <a:lnTo>
                    <a:pt x="2583" y="997"/>
                  </a:lnTo>
                  <a:lnTo>
                    <a:pt x="2584" y="980"/>
                  </a:lnTo>
                  <a:lnTo>
                    <a:pt x="2585" y="967"/>
                  </a:lnTo>
                  <a:lnTo>
                    <a:pt x="2587" y="954"/>
                  </a:lnTo>
                  <a:lnTo>
                    <a:pt x="2591" y="943"/>
                  </a:lnTo>
                  <a:lnTo>
                    <a:pt x="2599" y="921"/>
                  </a:lnTo>
                  <a:lnTo>
                    <a:pt x="2606" y="895"/>
                  </a:lnTo>
                  <a:lnTo>
                    <a:pt x="2641" y="905"/>
                  </a:lnTo>
                  <a:lnTo>
                    <a:pt x="2642" y="893"/>
                  </a:lnTo>
                  <a:lnTo>
                    <a:pt x="2645" y="882"/>
                  </a:lnTo>
                  <a:lnTo>
                    <a:pt x="2647" y="871"/>
                  </a:lnTo>
                  <a:lnTo>
                    <a:pt x="2650" y="860"/>
                  </a:lnTo>
                  <a:lnTo>
                    <a:pt x="2657" y="840"/>
                  </a:lnTo>
                  <a:lnTo>
                    <a:pt x="2665" y="818"/>
                  </a:lnTo>
                  <a:lnTo>
                    <a:pt x="2673" y="796"/>
                  </a:lnTo>
                  <a:lnTo>
                    <a:pt x="2680" y="771"/>
                  </a:lnTo>
                  <a:lnTo>
                    <a:pt x="2682" y="757"/>
                  </a:lnTo>
                  <a:lnTo>
                    <a:pt x="2685" y="742"/>
                  </a:lnTo>
                  <a:lnTo>
                    <a:pt x="2686" y="728"/>
                  </a:lnTo>
                  <a:lnTo>
                    <a:pt x="2687" y="710"/>
                  </a:lnTo>
                  <a:lnTo>
                    <a:pt x="2687" y="675"/>
                  </a:lnTo>
                  <a:lnTo>
                    <a:pt x="2664" y="675"/>
                  </a:lnTo>
                  <a:lnTo>
                    <a:pt x="2663" y="625"/>
                  </a:lnTo>
                  <a:lnTo>
                    <a:pt x="2661" y="576"/>
                  </a:lnTo>
                  <a:lnTo>
                    <a:pt x="2658" y="553"/>
                  </a:lnTo>
                  <a:lnTo>
                    <a:pt x="2656" y="530"/>
                  </a:lnTo>
                  <a:lnTo>
                    <a:pt x="2653" y="507"/>
                  </a:lnTo>
                  <a:lnTo>
                    <a:pt x="2649" y="486"/>
                  </a:lnTo>
                  <a:lnTo>
                    <a:pt x="2643" y="465"/>
                  </a:lnTo>
                  <a:lnTo>
                    <a:pt x="2639" y="445"/>
                  </a:lnTo>
                  <a:lnTo>
                    <a:pt x="2632" y="426"/>
                  </a:lnTo>
                  <a:lnTo>
                    <a:pt x="2625" y="406"/>
                  </a:lnTo>
                  <a:lnTo>
                    <a:pt x="2616" y="389"/>
                  </a:lnTo>
                  <a:lnTo>
                    <a:pt x="2607" y="372"/>
                  </a:lnTo>
                  <a:lnTo>
                    <a:pt x="2597" y="355"/>
                  </a:lnTo>
                  <a:lnTo>
                    <a:pt x="2585" y="340"/>
                  </a:lnTo>
                  <a:lnTo>
                    <a:pt x="2576" y="329"/>
                  </a:lnTo>
                  <a:lnTo>
                    <a:pt x="2566" y="317"/>
                  </a:lnTo>
                  <a:lnTo>
                    <a:pt x="2553" y="306"/>
                  </a:lnTo>
                  <a:lnTo>
                    <a:pt x="2541" y="293"/>
                  </a:lnTo>
                  <a:lnTo>
                    <a:pt x="2526" y="282"/>
                  </a:lnTo>
                  <a:lnTo>
                    <a:pt x="2510" y="269"/>
                  </a:lnTo>
                  <a:lnTo>
                    <a:pt x="2494" y="257"/>
                  </a:lnTo>
                  <a:lnTo>
                    <a:pt x="2477" y="245"/>
                  </a:lnTo>
                  <a:lnTo>
                    <a:pt x="2458" y="235"/>
                  </a:lnTo>
                  <a:lnTo>
                    <a:pt x="2440" y="225"/>
                  </a:lnTo>
                  <a:lnTo>
                    <a:pt x="2422" y="216"/>
                  </a:lnTo>
                  <a:lnTo>
                    <a:pt x="2402" y="208"/>
                  </a:lnTo>
                  <a:lnTo>
                    <a:pt x="2384" y="201"/>
                  </a:lnTo>
                  <a:lnTo>
                    <a:pt x="2366" y="196"/>
                  </a:lnTo>
                  <a:lnTo>
                    <a:pt x="2347" y="194"/>
                  </a:lnTo>
                  <a:lnTo>
                    <a:pt x="2330" y="193"/>
                  </a:lnTo>
                  <a:lnTo>
                    <a:pt x="2307" y="193"/>
                  </a:lnTo>
                  <a:lnTo>
                    <a:pt x="2291" y="193"/>
                  </a:lnTo>
                  <a:lnTo>
                    <a:pt x="2275" y="194"/>
                  </a:lnTo>
                  <a:lnTo>
                    <a:pt x="2259" y="196"/>
                  </a:lnTo>
                  <a:lnTo>
                    <a:pt x="2243" y="200"/>
                  </a:lnTo>
                  <a:lnTo>
                    <a:pt x="2227" y="203"/>
                  </a:lnTo>
                  <a:lnTo>
                    <a:pt x="2212" y="208"/>
                  </a:lnTo>
                  <a:lnTo>
                    <a:pt x="2196" y="213"/>
                  </a:lnTo>
                  <a:lnTo>
                    <a:pt x="2182" y="220"/>
                  </a:lnTo>
                  <a:lnTo>
                    <a:pt x="2167" y="227"/>
                  </a:lnTo>
                  <a:lnTo>
                    <a:pt x="2152" y="235"/>
                  </a:lnTo>
                  <a:lnTo>
                    <a:pt x="2137" y="243"/>
                  </a:lnTo>
                  <a:lnTo>
                    <a:pt x="2123" y="252"/>
                  </a:lnTo>
                  <a:lnTo>
                    <a:pt x="2110" y="261"/>
                  </a:lnTo>
                  <a:lnTo>
                    <a:pt x="2096" y="272"/>
                  </a:lnTo>
                  <a:lnTo>
                    <a:pt x="2083" y="282"/>
                  </a:lnTo>
                  <a:lnTo>
                    <a:pt x="2071" y="293"/>
                  </a:lnTo>
                  <a:lnTo>
                    <a:pt x="2059" y="306"/>
                  </a:lnTo>
                  <a:lnTo>
                    <a:pt x="2048" y="317"/>
                  </a:lnTo>
                  <a:lnTo>
                    <a:pt x="2036" y="330"/>
                  </a:lnTo>
                  <a:lnTo>
                    <a:pt x="2026" y="344"/>
                  </a:lnTo>
                  <a:lnTo>
                    <a:pt x="2017" y="357"/>
                  </a:lnTo>
                  <a:lnTo>
                    <a:pt x="2008" y="371"/>
                  </a:lnTo>
                  <a:lnTo>
                    <a:pt x="2000" y="386"/>
                  </a:lnTo>
                  <a:lnTo>
                    <a:pt x="1992" y="400"/>
                  </a:lnTo>
                  <a:lnTo>
                    <a:pt x="1985" y="414"/>
                  </a:lnTo>
                  <a:lnTo>
                    <a:pt x="1979" y="430"/>
                  </a:lnTo>
                  <a:lnTo>
                    <a:pt x="1973" y="445"/>
                  </a:lnTo>
                  <a:lnTo>
                    <a:pt x="1970" y="461"/>
                  </a:lnTo>
                  <a:lnTo>
                    <a:pt x="1967" y="477"/>
                  </a:lnTo>
                  <a:lnTo>
                    <a:pt x="1964" y="493"/>
                  </a:lnTo>
                  <a:lnTo>
                    <a:pt x="1962" y="509"/>
                  </a:lnTo>
                  <a:lnTo>
                    <a:pt x="1962" y="525"/>
                  </a:lnTo>
                  <a:lnTo>
                    <a:pt x="1962" y="652"/>
                  </a:lnTo>
                  <a:lnTo>
                    <a:pt x="1924" y="670"/>
                  </a:lnTo>
                  <a:lnTo>
                    <a:pt x="1979" y="881"/>
                  </a:lnTo>
                  <a:lnTo>
                    <a:pt x="2007" y="876"/>
                  </a:lnTo>
                  <a:lnTo>
                    <a:pt x="2012" y="890"/>
                  </a:lnTo>
                  <a:lnTo>
                    <a:pt x="2017" y="900"/>
                  </a:lnTo>
                  <a:lnTo>
                    <a:pt x="2019" y="912"/>
                  </a:lnTo>
                  <a:lnTo>
                    <a:pt x="2019" y="929"/>
                  </a:lnTo>
                  <a:lnTo>
                    <a:pt x="2019" y="952"/>
                  </a:lnTo>
                  <a:lnTo>
                    <a:pt x="2019" y="959"/>
                  </a:lnTo>
                  <a:lnTo>
                    <a:pt x="2017" y="965"/>
                  </a:lnTo>
                  <a:lnTo>
                    <a:pt x="2015" y="972"/>
                  </a:lnTo>
                  <a:lnTo>
                    <a:pt x="2011" y="979"/>
                  </a:lnTo>
                  <a:lnTo>
                    <a:pt x="2007" y="986"/>
                  </a:lnTo>
                  <a:lnTo>
                    <a:pt x="2002" y="993"/>
                  </a:lnTo>
                  <a:lnTo>
                    <a:pt x="1995" y="1000"/>
                  </a:lnTo>
                  <a:lnTo>
                    <a:pt x="1988" y="1007"/>
                  </a:lnTo>
                  <a:lnTo>
                    <a:pt x="1973" y="1020"/>
                  </a:lnTo>
                  <a:lnTo>
                    <a:pt x="1955" y="1034"/>
                  </a:lnTo>
                  <a:lnTo>
                    <a:pt x="1935" y="1047"/>
                  </a:lnTo>
                  <a:lnTo>
                    <a:pt x="1912" y="1058"/>
                  </a:lnTo>
                  <a:lnTo>
                    <a:pt x="1889" y="1069"/>
                  </a:lnTo>
                  <a:lnTo>
                    <a:pt x="1864" y="1079"/>
                  </a:lnTo>
                  <a:lnTo>
                    <a:pt x="1839" y="1087"/>
                  </a:lnTo>
                  <a:lnTo>
                    <a:pt x="1812" y="1093"/>
                  </a:lnTo>
                  <a:lnTo>
                    <a:pt x="1787" y="1097"/>
                  </a:lnTo>
                  <a:lnTo>
                    <a:pt x="1762" y="1099"/>
                  </a:lnTo>
                  <a:lnTo>
                    <a:pt x="1749" y="1100"/>
                  </a:lnTo>
                  <a:lnTo>
                    <a:pt x="1737" y="1099"/>
                  </a:lnTo>
                  <a:lnTo>
                    <a:pt x="1725" y="1098"/>
                  </a:lnTo>
                  <a:lnTo>
                    <a:pt x="1713" y="1097"/>
                  </a:lnTo>
                  <a:lnTo>
                    <a:pt x="1673" y="1090"/>
                  </a:lnTo>
                  <a:lnTo>
                    <a:pt x="1624" y="1083"/>
                  </a:lnTo>
                  <a:lnTo>
                    <a:pt x="1568" y="1076"/>
                  </a:lnTo>
                  <a:lnTo>
                    <a:pt x="1508" y="1069"/>
                  </a:lnTo>
                  <a:lnTo>
                    <a:pt x="1449" y="1064"/>
                  </a:lnTo>
                  <a:lnTo>
                    <a:pt x="1394" y="1059"/>
                  </a:lnTo>
                  <a:lnTo>
                    <a:pt x="1345" y="1056"/>
                  </a:lnTo>
                  <a:lnTo>
                    <a:pt x="1306" y="1055"/>
                  </a:lnTo>
                  <a:lnTo>
                    <a:pt x="1305" y="106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1851025" y="1609726"/>
              <a:ext cx="88900" cy="525463"/>
            </a:xfrm>
            <a:custGeom>
              <a:avLst/>
              <a:gdLst/>
              <a:ahLst/>
              <a:cxnLst>
                <a:cxn ang="0">
                  <a:pos x="73" y="1"/>
                </a:cxn>
                <a:cxn ang="0">
                  <a:pos x="0" y="1667"/>
                </a:cxn>
                <a:cxn ang="0">
                  <a:pos x="185" y="1983"/>
                </a:cxn>
                <a:cxn ang="0">
                  <a:pos x="333" y="1759"/>
                </a:cxn>
                <a:cxn ang="0">
                  <a:pos x="218" y="0"/>
                </a:cxn>
                <a:cxn ang="0">
                  <a:pos x="73" y="1"/>
                </a:cxn>
              </a:cxnLst>
              <a:rect l="0" t="0" r="r" b="b"/>
              <a:pathLst>
                <a:path w="333" h="1983">
                  <a:moveTo>
                    <a:pt x="73" y="1"/>
                  </a:moveTo>
                  <a:lnTo>
                    <a:pt x="0" y="1667"/>
                  </a:lnTo>
                  <a:lnTo>
                    <a:pt x="185" y="1983"/>
                  </a:lnTo>
                  <a:lnTo>
                    <a:pt x="333" y="1759"/>
                  </a:lnTo>
                  <a:lnTo>
                    <a:pt x="218" y="0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41"/>
          <p:cNvGrpSpPr/>
          <p:nvPr/>
        </p:nvGrpSpPr>
        <p:grpSpPr>
          <a:xfrm>
            <a:off x="10245799" y="4906161"/>
            <a:ext cx="973543" cy="1957555"/>
            <a:chOff x="6213477" y="3922716"/>
            <a:chExt cx="1033463" cy="2078038"/>
          </a:xfrm>
        </p:grpSpPr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213477" y="3922716"/>
              <a:ext cx="1033463" cy="2078038"/>
            </a:xfrm>
            <a:custGeom>
              <a:avLst/>
              <a:gdLst/>
              <a:ahLst/>
              <a:cxnLst>
                <a:cxn ang="0">
                  <a:pos x="970" y="2314"/>
                </a:cxn>
                <a:cxn ang="0">
                  <a:pos x="825" y="2381"/>
                </a:cxn>
                <a:cxn ang="0">
                  <a:pos x="652" y="2431"/>
                </a:cxn>
                <a:cxn ang="0">
                  <a:pos x="698" y="2670"/>
                </a:cxn>
                <a:cxn ang="0">
                  <a:pos x="1096" y="2913"/>
                </a:cxn>
                <a:cxn ang="0">
                  <a:pos x="1091" y="4316"/>
                </a:cxn>
                <a:cxn ang="0">
                  <a:pos x="1054" y="5056"/>
                </a:cxn>
                <a:cxn ang="0">
                  <a:pos x="991" y="5995"/>
                </a:cxn>
                <a:cxn ang="0">
                  <a:pos x="979" y="6915"/>
                </a:cxn>
                <a:cxn ang="0">
                  <a:pos x="1018" y="7356"/>
                </a:cxn>
                <a:cxn ang="0">
                  <a:pos x="858" y="7730"/>
                </a:cxn>
                <a:cxn ang="0">
                  <a:pos x="954" y="7813"/>
                </a:cxn>
                <a:cxn ang="0">
                  <a:pos x="1345" y="7629"/>
                </a:cxn>
                <a:cxn ang="0">
                  <a:pos x="1463" y="7334"/>
                </a:cxn>
                <a:cxn ang="0">
                  <a:pos x="1502" y="6943"/>
                </a:cxn>
                <a:cxn ang="0">
                  <a:pos x="1548" y="6479"/>
                </a:cxn>
                <a:cxn ang="0">
                  <a:pos x="1582" y="6214"/>
                </a:cxn>
                <a:cxn ang="0">
                  <a:pos x="1758" y="5421"/>
                </a:cxn>
                <a:cxn ang="0">
                  <a:pos x="1989" y="4776"/>
                </a:cxn>
                <a:cxn ang="0">
                  <a:pos x="2369" y="5093"/>
                </a:cxn>
                <a:cxn ang="0">
                  <a:pos x="2589" y="5958"/>
                </a:cxn>
                <a:cxn ang="0">
                  <a:pos x="2730" y="6331"/>
                </a:cxn>
                <a:cxn ang="0">
                  <a:pos x="2762" y="6611"/>
                </a:cxn>
                <a:cxn ang="0">
                  <a:pos x="2813" y="7138"/>
                </a:cxn>
                <a:cxn ang="0">
                  <a:pos x="3019" y="7571"/>
                </a:cxn>
                <a:cxn ang="0">
                  <a:pos x="3172" y="7698"/>
                </a:cxn>
                <a:cxn ang="0">
                  <a:pos x="3443" y="7750"/>
                </a:cxn>
                <a:cxn ang="0">
                  <a:pos x="3681" y="7650"/>
                </a:cxn>
                <a:cxn ang="0">
                  <a:pos x="3550" y="7426"/>
                </a:cxn>
                <a:cxn ang="0">
                  <a:pos x="3403" y="6901"/>
                </a:cxn>
                <a:cxn ang="0">
                  <a:pos x="3296" y="5984"/>
                </a:cxn>
                <a:cxn ang="0">
                  <a:pos x="3104" y="4801"/>
                </a:cxn>
                <a:cxn ang="0">
                  <a:pos x="3152" y="3407"/>
                </a:cxn>
                <a:cxn ang="0">
                  <a:pos x="3328" y="3385"/>
                </a:cxn>
                <a:cxn ang="0">
                  <a:pos x="3526" y="3164"/>
                </a:cxn>
                <a:cxn ang="0">
                  <a:pos x="3830" y="2231"/>
                </a:cxn>
                <a:cxn ang="0">
                  <a:pos x="3082" y="1227"/>
                </a:cxn>
                <a:cxn ang="0">
                  <a:pos x="2752" y="1019"/>
                </a:cxn>
                <a:cxn ang="0">
                  <a:pos x="2391" y="1007"/>
                </a:cxn>
                <a:cxn ang="0">
                  <a:pos x="2211" y="851"/>
                </a:cxn>
                <a:cxn ang="0">
                  <a:pos x="2301" y="604"/>
                </a:cxn>
                <a:cxn ang="0">
                  <a:pos x="2267" y="254"/>
                </a:cxn>
                <a:cxn ang="0">
                  <a:pos x="2086" y="43"/>
                </a:cxn>
                <a:cxn ang="0">
                  <a:pos x="1824" y="22"/>
                </a:cxn>
                <a:cxn ang="0">
                  <a:pos x="1636" y="179"/>
                </a:cxn>
                <a:cxn ang="0">
                  <a:pos x="1640" y="698"/>
                </a:cxn>
                <a:cxn ang="0">
                  <a:pos x="1675" y="947"/>
                </a:cxn>
                <a:cxn ang="0">
                  <a:pos x="1461" y="1003"/>
                </a:cxn>
                <a:cxn ang="0">
                  <a:pos x="1136" y="1074"/>
                </a:cxn>
                <a:cxn ang="0">
                  <a:pos x="608" y="1575"/>
                </a:cxn>
                <a:cxn ang="0">
                  <a:pos x="70" y="2274"/>
                </a:cxn>
                <a:cxn ang="0">
                  <a:pos x="58" y="2751"/>
                </a:cxn>
                <a:cxn ang="0">
                  <a:pos x="549" y="3376"/>
                </a:cxn>
                <a:cxn ang="0">
                  <a:pos x="707" y="3425"/>
                </a:cxn>
                <a:cxn ang="0">
                  <a:pos x="938" y="3372"/>
                </a:cxn>
                <a:cxn ang="0">
                  <a:pos x="1073" y="4130"/>
                </a:cxn>
                <a:cxn ang="0">
                  <a:pos x="2970" y="2829"/>
                </a:cxn>
                <a:cxn ang="0">
                  <a:pos x="3051" y="2310"/>
                </a:cxn>
                <a:cxn ang="0">
                  <a:pos x="3292" y="2426"/>
                </a:cxn>
                <a:cxn ang="0">
                  <a:pos x="3250" y="2656"/>
                </a:cxn>
              </a:cxnLst>
              <a:rect l="0" t="0" r="r" b="b"/>
              <a:pathLst>
                <a:path w="3903" h="7854">
                  <a:moveTo>
                    <a:pt x="1058" y="2210"/>
                  </a:moveTo>
                  <a:lnTo>
                    <a:pt x="1054" y="2213"/>
                  </a:lnTo>
                  <a:lnTo>
                    <a:pt x="1048" y="2218"/>
                  </a:lnTo>
                  <a:lnTo>
                    <a:pt x="1042" y="2225"/>
                  </a:lnTo>
                  <a:lnTo>
                    <a:pt x="1037" y="2233"/>
                  </a:lnTo>
                  <a:lnTo>
                    <a:pt x="1024" y="2254"/>
                  </a:lnTo>
                  <a:lnTo>
                    <a:pt x="1013" y="2274"/>
                  </a:lnTo>
                  <a:lnTo>
                    <a:pt x="1006" y="2285"/>
                  </a:lnTo>
                  <a:lnTo>
                    <a:pt x="999" y="2294"/>
                  </a:lnTo>
                  <a:lnTo>
                    <a:pt x="992" y="2302"/>
                  </a:lnTo>
                  <a:lnTo>
                    <a:pt x="985" y="2309"/>
                  </a:lnTo>
                  <a:lnTo>
                    <a:pt x="982" y="2311"/>
                  </a:lnTo>
                  <a:lnTo>
                    <a:pt x="978" y="2312"/>
                  </a:lnTo>
                  <a:lnTo>
                    <a:pt x="974" y="2313"/>
                  </a:lnTo>
                  <a:lnTo>
                    <a:pt x="970" y="2314"/>
                  </a:lnTo>
                  <a:lnTo>
                    <a:pt x="967" y="2314"/>
                  </a:lnTo>
                  <a:lnTo>
                    <a:pt x="962" y="2313"/>
                  </a:lnTo>
                  <a:lnTo>
                    <a:pt x="959" y="2311"/>
                  </a:lnTo>
                  <a:lnTo>
                    <a:pt x="954" y="2309"/>
                  </a:lnTo>
                  <a:lnTo>
                    <a:pt x="942" y="2323"/>
                  </a:lnTo>
                  <a:lnTo>
                    <a:pt x="930" y="2335"/>
                  </a:lnTo>
                  <a:lnTo>
                    <a:pt x="919" y="2344"/>
                  </a:lnTo>
                  <a:lnTo>
                    <a:pt x="909" y="2351"/>
                  </a:lnTo>
                  <a:lnTo>
                    <a:pt x="899" y="2355"/>
                  </a:lnTo>
                  <a:lnTo>
                    <a:pt x="890" y="2359"/>
                  </a:lnTo>
                  <a:lnTo>
                    <a:pt x="881" y="2361"/>
                  </a:lnTo>
                  <a:lnTo>
                    <a:pt x="873" y="2363"/>
                  </a:lnTo>
                  <a:lnTo>
                    <a:pt x="855" y="2368"/>
                  </a:lnTo>
                  <a:lnTo>
                    <a:pt x="835" y="2375"/>
                  </a:lnTo>
                  <a:lnTo>
                    <a:pt x="825" y="2381"/>
                  </a:lnTo>
                  <a:lnTo>
                    <a:pt x="814" y="2387"/>
                  </a:lnTo>
                  <a:lnTo>
                    <a:pt x="802" y="2398"/>
                  </a:lnTo>
                  <a:lnTo>
                    <a:pt x="788" y="2410"/>
                  </a:lnTo>
                  <a:lnTo>
                    <a:pt x="752" y="2407"/>
                  </a:lnTo>
                  <a:lnTo>
                    <a:pt x="722" y="2406"/>
                  </a:lnTo>
                  <a:lnTo>
                    <a:pt x="710" y="2406"/>
                  </a:lnTo>
                  <a:lnTo>
                    <a:pt x="698" y="2407"/>
                  </a:lnTo>
                  <a:lnTo>
                    <a:pt x="689" y="2408"/>
                  </a:lnTo>
                  <a:lnTo>
                    <a:pt x="680" y="2410"/>
                  </a:lnTo>
                  <a:lnTo>
                    <a:pt x="673" y="2413"/>
                  </a:lnTo>
                  <a:lnTo>
                    <a:pt x="666" y="2415"/>
                  </a:lnTo>
                  <a:lnTo>
                    <a:pt x="662" y="2418"/>
                  </a:lnTo>
                  <a:lnTo>
                    <a:pt x="657" y="2423"/>
                  </a:lnTo>
                  <a:lnTo>
                    <a:pt x="655" y="2426"/>
                  </a:lnTo>
                  <a:lnTo>
                    <a:pt x="652" y="2431"/>
                  </a:lnTo>
                  <a:lnTo>
                    <a:pt x="651" y="2435"/>
                  </a:lnTo>
                  <a:lnTo>
                    <a:pt x="650" y="2441"/>
                  </a:lnTo>
                  <a:lnTo>
                    <a:pt x="651" y="2453"/>
                  </a:lnTo>
                  <a:lnTo>
                    <a:pt x="654" y="2465"/>
                  </a:lnTo>
                  <a:lnTo>
                    <a:pt x="658" y="2478"/>
                  </a:lnTo>
                  <a:lnTo>
                    <a:pt x="664" y="2491"/>
                  </a:lnTo>
                  <a:lnTo>
                    <a:pt x="678" y="2520"/>
                  </a:lnTo>
                  <a:lnTo>
                    <a:pt x="688" y="2547"/>
                  </a:lnTo>
                  <a:lnTo>
                    <a:pt x="691" y="2562"/>
                  </a:lnTo>
                  <a:lnTo>
                    <a:pt x="694" y="2575"/>
                  </a:lnTo>
                  <a:lnTo>
                    <a:pt x="695" y="2589"/>
                  </a:lnTo>
                  <a:lnTo>
                    <a:pt x="696" y="2602"/>
                  </a:lnTo>
                  <a:lnTo>
                    <a:pt x="696" y="2629"/>
                  </a:lnTo>
                  <a:lnTo>
                    <a:pt x="697" y="2656"/>
                  </a:lnTo>
                  <a:lnTo>
                    <a:pt x="698" y="2670"/>
                  </a:lnTo>
                  <a:lnTo>
                    <a:pt x="702" y="2685"/>
                  </a:lnTo>
                  <a:lnTo>
                    <a:pt x="705" y="2699"/>
                  </a:lnTo>
                  <a:lnTo>
                    <a:pt x="711" y="2715"/>
                  </a:lnTo>
                  <a:lnTo>
                    <a:pt x="718" y="2731"/>
                  </a:lnTo>
                  <a:lnTo>
                    <a:pt x="728" y="2749"/>
                  </a:lnTo>
                  <a:lnTo>
                    <a:pt x="740" y="2767"/>
                  </a:lnTo>
                  <a:lnTo>
                    <a:pt x="755" y="2785"/>
                  </a:lnTo>
                  <a:lnTo>
                    <a:pt x="1094" y="3121"/>
                  </a:lnTo>
                  <a:lnTo>
                    <a:pt x="1096" y="3114"/>
                  </a:lnTo>
                  <a:lnTo>
                    <a:pt x="1096" y="3096"/>
                  </a:lnTo>
                  <a:lnTo>
                    <a:pt x="1097" y="3078"/>
                  </a:lnTo>
                  <a:lnTo>
                    <a:pt x="1098" y="3070"/>
                  </a:lnTo>
                  <a:lnTo>
                    <a:pt x="1098" y="3018"/>
                  </a:lnTo>
                  <a:lnTo>
                    <a:pt x="1098" y="2966"/>
                  </a:lnTo>
                  <a:lnTo>
                    <a:pt x="1096" y="2913"/>
                  </a:lnTo>
                  <a:lnTo>
                    <a:pt x="1095" y="2860"/>
                  </a:lnTo>
                  <a:lnTo>
                    <a:pt x="1091" y="2805"/>
                  </a:lnTo>
                  <a:lnTo>
                    <a:pt x="1089" y="2750"/>
                  </a:lnTo>
                  <a:lnTo>
                    <a:pt x="1086" y="2695"/>
                  </a:lnTo>
                  <a:lnTo>
                    <a:pt x="1082" y="2640"/>
                  </a:lnTo>
                  <a:lnTo>
                    <a:pt x="1079" y="2585"/>
                  </a:lnTo>
                  <a:lnTo>
                    <a:pt x="1075" y="2530"/>
                  </a:lnTo>
                  <a:lnTo>
                    <a:pt x="1072" y="2475"/>
                  </a:lnTo>
                  <a:lnTo>
                    <a:pt x="1069" y="2422"/>
                  </a:lnTo>
                  <a:lnTo>
                    <a:pt x="1065" y="2368"/>
                  </a:lnTo>
                  <a:lnTo>
                    <a:pt x="1063" y="2314"/>
                  </a:lnTo>
                  <a:lnTo>
                    <a:pt x="1061" y="2262"/>
                  </a:lnTo>
                  <a:lnTo>
                    <a:pt x="1058" y="2210"/>
                  </a:lnTo>
                  <a:close/>
                  <a:moveTo>
                    <a:pt x="1099" y="4258"/>
                  </a:moveTo>
                  <a:lnTo>
                    <a:pt x="1091" y="4316"/>
                  </a:lnTo>
                  <a:lnTo>
                    <a:pt x="1085" y="4369"/>
                  </a:lnTo>
                  <a:lnTo>
                    <a:pt x="1079" y="4421"/>
                  </a:lnTo>
                  <a:lnTo>
                    <a:pt x="1075" y="4470"/>
                  </a:lnTo>
                  <a:lnTo>
                    <a:pt x="1072" y="4518"/>
                  </a:lnTo>
                  <a:lnTo>
                    <a:pt x="1071" y="4565"/>
                  </a:lnTo>
                  <a:lnTo>
                    <a:pt x="1070" y="4613"/>
                  </a:lnTo>
                  <a:lnTo>
                    <a:pt x="1070" y="4662"/>
                  </a:lnTo>
                  <a:lnTo>
                    <a:pt x="1070" y="4711"/>
                  </a:lnTo>
                  <a:lnTo>
                    <a:pt x="1067" y="4760"/>
                  </a:lnTo>
                  <a:lnTo>
                    <a:pt x="1064" y="4809"/>
                  </a:lnTo>
                  <a:lnTo>
                    <a:pt x="1061" y="4859"/>
                  </a:lnTo>
                  <a:lnTo>
                    <a:pt x="1057" y="4909"/>
                  </a:lnTo>
                  <a:lnTo>
                    <a:pt x="1055" y="4958"/>
                  </a:lnTo>
                  <a:lnTo>
                    <a:pt x="1053" y="5007"/>
                  </a:lnTo>
                  <a:lnTo>
                    <a:pt x="1054" y="5056"/>
                  </a:lnTo>
                  <a:lnTo>
                    <a:pt x="1055" y="5094"/>
                  </a:lnTo>
                  <a:lnTo>
                    <a:pt x="1055" y="5136"/>
                  </a:lnTo>
                  <a:lnTo>
                    <a:pt x="1054" y="5183"/>
                  </a:lnTo>
                  <a:lnTo>
                    <a:pt x="1053" y="5232"/>
                  </a:lnTo>
                  <a:lnTo>
                    <a:pt x="1049" y="5337"/>
                  </a:lnTo>
                  <a:lnTo>
                    <a:pt x="1043" y="5448"/>
                  </a:lnTo>
                  <a:lnTo>
                    <a:pt x="1037" y="5560"/>
                  </a:lnTo>
                  <a:lnTo>
                    <a:pt x="1027" y="5667"/>
                  </a:lnTo>
                  <a:lnTo>
                    <a:pt x="1023" y="5716"/>
                  </a:lnTo>
                  <a:lnTo>
                    <a:pt x="1018" y="5763"/>
                  </a:lnTo>
                  <a:lnTo>
                    <a:pt x="1013" y="5806"/>
                  </a:lnTo>
                  <a:lnTo>
                    <a:pt x="1008" y="5845"/>
                  </a:lnTo>
                  <a:lnTo>
                    <a:pt x="1001" y="5895"/>
                  </a:lnTo>
                  <a:lnTo>
                    <a:pt x="995" y="5945"/>
                  </a:lnTo>
                  <a:lnTo>
                    <a:pt x="991" y="5995"/>
                  </a:lnTo>
                  <a:lnTo>
                    <a:pt x="987" y="6045"/>
                  </a:lnTo>
                  <a:lnTo>
                    <a:pt x="985" y="6094"/>
                  </a:lnTo>
                  <a:lnTo>
                    <a:pt x="983" y="6143"/>
                  </a:lnTo>
                  <a:lnTo>
                    <a:pt x="982" y="6192"/>
                  </a:lnTo>
                  <a:lnTo>
                    <a:pt x="982" y="6240"/>
                  </a:lnTo>
                  <a:lnTo>
                    <a:pt x="981" y="6337"/>
                  </a:lnTo>
                  <a:lnTo>
                    <a:pt x="982" y="6433"/>
                  </a:lnTo>
                  <a:lnTo>
                    <a:pt x="982" y="6527"/>
                  </a:lnTo>
                  <a:lnTo>
                    <a:pt x="979" y="6621"/>
                  </a:lnTo>
                  <a:lnTo>
                    <a:pt x="979" y="6663"/>
                  </a:lnTo>
                  <a:lnTo>
                    <a:pt x="978" y="6711"/>
                  </a:lnTo>
                  <a:lnTo>
                    <a:pt x="977" y="6761"/>
                  </a:lnTo>
                  <a:lnTo>
                    <a:pt x="977" y="6814"/>
                  </a:lnTo>
                  <a:lnTo>
                    <a:pt x="977" y="6865"/>
                  </a:lnTo>
                  <a:lnTo>
                    <a:pt x="979" y="6915"/>
                  </a:lnTo>
                  <a:lnTo>
                    <a:pt x="982" y="6938"/>
                  </a:lnTo>
                  <a:lnTo>
                    <a:pt x="984" y="6958"/>
                  </a:lnTo>
                  <a:lnTo>
                    <a:pt x="986" y="6978"/>
                  </a:lnTo>
                  <a:lnTo>
                    <a:pt x="990" y="6995"/>
                  </a:lnTo>
                  <a:lnTo>
                    <a:pt x="995" y="7023"/>
                  </a:lnTo>
                  <a:lnTo>
                    <a:pt x="1003" y="7062"/>
                  </a:lnTo>
                  <a:lnTo>
                    <a:pt x="1011" y="7111"/>
                  </a:lnTo>
                  <a:lnTo>
                    <a:pt x="1019" y="7163"/>
                  </a:lnTo>
                  <a:lnTo>
                    <a:pt x="1026" y="7215"/>
                  </a:lnTo>
                  <a:lnTo>
                    <a:pt x="1032" y="7264"/>
                  </a:lnTo>
                  <a:lnTo>
                    <a:pt x="1033" y="7286"/>
                  </a:lnTo>
                  <a:lnTo>
                    <a:pt x="1034" y="7306"/>
                  </a:lnTo>
                  <a:lnTo>
                    <a:pt x="1034" y="7322"/>
                  </a:lnTo>
                  <a:lnTo>
                    <a:pt x="1033" y="7335"/>
                  </a:lnTo>
                  <a:lnTo>
                    <a:pt x="1018" y="7356"/>
                  </a:lnTo>
                  <a:lnTo>
                    <a:pt x="985" y="7400"/>
                  </a:lnTo>
                  <a:lnTo>
                    <a:pt x="951" y="7447"/>
                  </a:lnTo>
                  <a:lnTo>
                    <a:pt x="930" y="7476"/>
                  </a:lnTo>
                  <a:lnTo>
                    <a:pt x="925" y="7487"/>
                  </a:lnTo>
                  <a:lnTo>
                    <a:pt x="917" y="7509"/>
                  </a:lnTo>
                  <a:lnTo>
                    <a:pt x="905" y="7538"/>
                  </a:lnTo>
                  <a:lnTo>
                    <a:pt x="894" y="7570"/>
                  </a:lnTo>
                  <a:lnTo>
                    <a:pt x="882" y="7603"/>
                  </a:lnTo>
                  <a:lnTo>
                    <a:pt x="872" y="7631"/>
                  </a:lnTo>
                  <a:lnTo>
                    <a:pt x="865" y="7653"/>
                  </a:lnTo>
                  <a:lnTo>
                    <a:pt x="862" y="7664"/>
                  </a:lnTo>
                  <a:lnTo>
                    <a:pt x="860" y="7674"/>
                  </a:lnTo>
                  <a:lnTo>
                    <a:pt x="857" y="7699"/>
                  </a:lnTo>
                  <a:lnTo>
                    <a:pt x="857" y="7720"/>
                  </a:lnTo>
                  <a:lnTo>
                    <a:pt x="858" y="7730"/>
                  </a:lnTo>
                  <a:lnTo>
                    <a:pt x="859" y="7738"/>
                  </a:lnTo>
                  <a:lnTo>
                    <a:pt x="860" y="7746"/>
                  </a:lnTo>
                  <a:lnTo>
                    <a:pt x="863" y="7752"/>
                  </a:lnTo>
                  <a:lnTo>
                    <a:pt x="865" y="7759"/>
                  </a:lnTo>
                  <a:lnTo>
                    <a:pt x="867" y="7765"/>
                  </a:lnTo>
                  <a:lnTo>
                    <a:pt x="871" y="7770"/>
                  </a:lnTo>
                  <a:lnTo>
                    <a:pt x="874" y="7774"/>
                  </a:lnTo>
                  <a:lnTo>
                    <a:pt x="882" y="7782"/>
                  </a:lnTo>
                  <a:lnTo>
                    <a:pt x="891" y="7788"/>
                  </a:lnTo>
                  <a:lnTo>
                    <a:pt x="902" y="7794"/>
                  </a:lnTo>
                  <a:lnTo>
                    <a:pt x="912" y="7797"/>
                  </a:lnTo>
                  <a:lnTo>
                    <a:pt x="922" y="7802"/>
                  </a:lnTo>
                  <a:lnTo>
                    <a:pt x="933" y="7805"/>
                  </a:lnTo>
                  <a:lnTo>
                    <a:pt x="944" y="7808"/>
                  </a:lnTo>
                  <a:lnTo>
                    <a:pt x="954" y="7813"/>
                  </a:lnTo>
                  <a:lnTo>
                    <a:pt x="965" y="7819"/>
                  </a:lnTo>
                  <a:lnTo>
                    <a:pt x="974" y="7826"/>
                  </a:lnTo>
                  <a:lnTo>
                    <a:pt x="1177" y="7854"/>
                  </a:lnTo>
                  <a:lnTo>
                    <a:pt x="1230" y="7834"/>
                  </a:lnTo>
                  <a:lnTo>
                    <a:pt x="1266" y="7820"/>
                  </a:lnTo>
                  <a:lnTo>
                    <a:pt x="1281" y="7814"/>
                  </a:lnTo>
                  <a:lnTo>
                    <a:pt x="1293" y="7808"/>
                  </a:lnTo>
                  <a:lnTo>
                    <a:pt x="1302" y="7803"/>
                  </a:lnTo>
                  <a:lnTo>
                    <a:pt x="1310" y="7796"/>
                  </a:lnTo>
                  <a:lnTo>
                    <a:pt x="1316" y="7788"/>
                  </a:lnTo>
                  <a:lnTo>
                    <a:pt x="1320" y="7778"/>
                  </a:lnTo>
                  <a:lnTo>
                    <a:pt x="1325" y="7764"/>
                  </a:lnTo>
                  <a:lnTo>
                    <a:pt x="1328" y="7746"/>
                  </a:lnTo>
                  <a:lnTo>
                    <a:pt x="1335" y="7699"/>
                  </a:lnTo>
                  <a:lnTo>
                    <a:pt x="1345" y="7629"/>
                  </a:lnTo>
                  <a:lnTo>
                    <a:pt x="1348" y="7618"/>
                  </a:lnTo>
                  <a:lnTo>
                    <a:pt x="1351" y="7608"/>
                  </a:lnTo>
                  <a:lnTo>
                    <a:pt x="1356" y="7598"/>
                  </a:lnTo>
                  <a:lnTo>
                    <a:pt x="1361" y="7589"/>
                  </a:lnTo>
                  <a:lnTo>
                    <a:pt x="1375" y="7573"/>
                  </a:lnTo>
                  <a:lnTo>
                    <a:pt x="1390" y="7557"/>
                  </a:lnTo>
                  <a:lnTo>
                    <a:pt x="1404" y="7542"/>
                  </a:lnTo>
                  <a:lnTo>
                    <a:pt x="1416" y="7525"/>
                  </a:lnTo>
                  <a:lnTo>
                    <a:pt x="1422" y="7516"/>
                  </a:lnTo>
                  <a:lnTo>
                    <a:pt x="1425" y="7507"/>
                  </a:lnTo>
                  <a:lnTo>
                    <a:pt x="1429" y="7496"/>
                  </a:lnTo>
                  <a:lnTo>
                    <a:pt x="1430" y="7485"/>
                  </a:lnTo>
                  <a:lnTo>
                    <a:pt x="1433" y="7372"/>
                  </a:lnTo>
                  <a:lnTo>
                    <a:pt x="1449" y="7354"/>
                  </a:lnTo>
                  <a:lnTo>
                    <a:pt x="1463" y="7334"/>
                  </a:lnTo>
                  <a:lnTo>
                    <a:pt x="1477" y="7312"/>
                  </a:lnTo>
                  <a:lnTo>
                    <a:pt x="1489" y="7288"/>
                  </a:lnTo>
                  <a:lnTo>
                    <a:pt x="1501" y="7263"/>
                  </a:lnTo>
                  <a:lnTo>
                    <a:pt x="1510" y="7236"/>
                  </a:lnTo>
                  <a:lnTo>
                    <a:pt x="1514" y="7222"/>
                  </a:lnTo>
                  <a:lnTo>
                    <a:pt x="1518" y="7207"/>
                  </a:lnTo>
                  <a:lnTo>
                    <a:pt x="1521" y="7192"/>
                  </a:lnTo>
                  <a:lnTo>
                    <a:pt x="1524" y="7176"/>
                  </a:lnTo>
                  <a:lnTo>
                    <a:pt x="1534" y="7106"/>
                  </a:lnTo>
                  <a:lnTo>
                    <a:pt x="1535" y="7087"/>
                  </a:lnTo>
                  <a:lnTo>
                    <a:pt x="1534" y="7068"/>
                  </a:lnTo>
                  <a:lnTo>
                    <a:pt x="1532" y="7048"/>
                  </a:lnTo>
                  <a:lnTo>
                    <a:pt x="1527" y="7028"/>
                  </a:lnTo>
                  <a:lnTo>
                    <a:pt x="1516" y="6986"/>
                  </a:lnTo>
                  <a:lnTo>
                    <a:pt x="1502" y="6943"/>
                  </a:lnTo>
                  <a:lnTo>
                    <a:pt x="1495" y="6922"/>
                  </a:lnTo>
                  <a:lnTo>
                    <a:pt x="1489" y="6900"/>
                  </a:lnTo>
                  <a:lnTo>
                    <a:pt x="1484" y="6879"/>
                  </a:lnTo>
                  <a:lnTo>
                    <a:pt x="1479" y="6859"/>
                  </a:lnTo>
                  <a:lnTo>
                    <a:pt x="1477" y="6839"/>
                  </a:lnTo>
                  <a:lnTo>
                    <a:pt x="1476" y="6821"/>
                  </a:lnTo>
                  <a:lnTo>
                    <a:pt x="1477" y="6812"/>
                  </a:lnTo>
                  <a:lnTo>
                    <a:pt x="1478" y="6804"/>
                  </a:lnTo>
                  <a:lnTo>
                    <a:pt x="1479" y="6795"/>
                  </a:lnTo>
                  <a:lnTo>
                    <a:pt x="1481" y="6787"/>
                  </a:lnTo>
                  <a:lnTo>
                    <a:pt x="1544" y="6525"/>
                  </a:lnTo>
                  <a:lnTo>
                    <a:pt x="1548" y="6504"/>
                  </a:lnTo>
                  <a:lnTo>
                    <a:pt x="1548" y="6495"/>
                  </a:lnTo>
                  <a:lnTo>
                    <a:pt x="1549" y="6486"/>
                  </a:lnTo>
                  <a:lnTo>
                    <a:pt x="1548" y="6479"/>
                  </a:lnTo>
                  <a:lnTo>
                    <a:pt x="1547" y="6472"/>
                  </a:lnTo>
                  <a:lnTo>
                    <a:pt x="1543" y="6462"/>
                  </a:lnTo>
                  <a:lnTo>
                    <a:pt x="1539" y="6454"/>
                  </a:lnTo>
                  <a:lnTo>
                    <a:pt x="1534" y="6446"/>
                  </a:lnTo>
                  <a:lnTo>
                    <a:pt x="1530" y="6438"/>
                  </a:lnTo>
                  <a:lnTo>
                    <a:pt x="1529" y="6435"/>
                  </a:lnTo>
                  <a:lnTo>
                    <a:pt x="1528" y="6430"/>
                  </a:lnTo>
                  <a:lnTo>
                    <a:pt x="1528" y="6424"/>
                  </a:lnTo>
                  <a:lnTo>
                    <a:pt x="1528" y="6419"/>
                  </a:lnTo>
                  <a:lnTo>
                    <a:pt x="1532" y="6398"/>
                  </a:lnTo>
                  <a:lnTo>
                    <a:pt x="1539" y="6358"/>
                  </a:lnTo>
                  <a:lnTo>
                    <a:pt x="1547" y="6320"/>
                  </a:lnTo>
                  <a:lnTo>
                    <a:pt x="1557" y="6284"/>
                  </a:lnTo>
                  <a:lnTo>
                    <a:pt x="1569" y="6247"/>
                  </a:lnTo>
                  <a:lnTo>
                    <a:pt x="1582" y="6214"/>
                  </a:lnTo>
                  <a:lnTo>
                    <a:pt x="1596" y="6181"/>
                  </a:lnTo>
                  <a:lnTo>
                    <a:pt x="1609" y="6149"/>
                  </a:lnTo>
                  <a:lnTo>
                    <a:pt x="1623" y="6118"/>
                  </a:lnTo>
                  <a:lnTo>
                    <a:pt x="1651" y="6060"/>
                  </a:lnTo>
                  <a:lnTo>
                    <a:pt x="1675" y="6005"/>
                  </a:lnTo>
                  <a:lnTo>
                    <a:pt x="1686" y="5979"/>
                  </a:lnTo>
                  <a:lnTo>
                    <a:pt x="1694" y="5952"/>
                  </a:lnTo>
                  <a:lnTo>
                    <a:pt x="1701" y="5928"/>
                  </a:lnTo>
                  <a:lnTo>
                    <a:pt x="1705" y="5903"/>
                  </a:lnTo>
                  <a:lnTo>
                    <a:pt x="1713" y="5845"/>
                  </a:lnTo>
                  <a:lnTo>
                    <a:pt x="1721" y="5768"/>
                  </a:lnTo>
                  <a:lnTo>
                    <a:pt x="1729" y="5680"/>
                  </a:lnTo>
                  <a:lnTo>
                    <a:pt x="1739" y="5589"/>
                  </a:lnTo>
                  <a:lnTo>
                    <a:pt x="1749" y="5500"/>
                  </a:lnTo>
                  <a:lnTo>
                    <a:pt x="1758" y="5421"/>
                  </a:lnTo>
                  <a:lnTo>
                    <a:pt x="1764" y="5388"/>
                  </a:lnTo>
                  <a:lnTo>
                    <a:pt x="1768" y="5359"/>
                  </a:lnTo>
                  <a:lnTo>
                    <a:pt x="1774" y="5337"/>
                  </a:lnTo>
                  <a:lnTo>
                    <a:pt x="1779" y="5321"/>
                  </a:lnTo>
                  <a:lnTo>
                    <a:pt x="1799" y="5273"/>
                  </a:lnTo>
                  <a:lnTo>
                    <a:pt x="1820" y="5224"/>
                  </a:lnTo>
                  <a:lnTo>
                    <a:pt x="1839" y="5175"/>
                  </a:lnTo>
                  <a:lnTo>
                    <a:pt x="1859" y="5126"/>
                  </a:lnTo>
                  <a:lnTo>
                    <a:pt x="1878" y="5077"/>
                  </a:lnTo>
                  <a:lnTo>
                    <a:pt x="1898" y="5027"/>
                  </a:lnTo>
                  <a:lnTo>
                    <a:pt x="1916" y="4977"/>
                  </a:lnTo>
                  <a:lnTo>
                    <a:pt x="1934" y="4927"/>
                  </a:lnTo>
                  <a:lnTo>
                    <a:pt x="1952" y="4877"/>
                  </a:lnTo>
                  <a:lnTo>
                    <a:pt x="1971" y="4826"/>
                  </a:lnTo>
                  <a:lnTo>
                    <a:pt x="1989" y="4776"/>
                  </a:lnTo>
                  <a:lnTo>
                    <a:pt x="2006" y="4726"/>
                  </a:lnTo>
                  <a:lnTo>
                    <a:pt x="2024" y="4674"/>
                  </a:lnTo>
                  <a:lnTo>
                    <a:pt x="2042" y="4623"/>
                  </a:lnTo>
                  <a:lnTo>
                    <a:pt x="2060" y="4572"/>
                  </a:lnTo>
                  <a:lnTo>
                    <a:pt x="2077" y="4520"/>
                  </a:lnTo>
                  <a:lnTo>
                    <a:pt x="2263" y="4809"/>
                  </a:lnTo>
                  <a:lnTo>
                    <a:pt x="2269" y="4816"/>
                  </a:lnTo>
                  <a:lnTo>
                    <a:pt x="2275" y="4825"/>
                  </a:lnTo>
                  <a:lnTo>
                    <a:pt x="2282" y="4838"/>
                  </a:lnTo>
                  <a:lnTo>
                    <a:pt x="2289" y="4853"/>
                  </a:lnTo>
                  <a:lnTo>
                    <a:pt x="2303" y="4888"/>
                  </a:lnTo>
                  <a:lnTo>
                    <a:pt x="2318" y="4931"/>
                  </a:lnTo>
                  <a:lnTo>
                    <a:pt x="2335" y="4980"/>
                  </a:lnTo>
                  <a:lnTo>
                    <a:pt x="2351" y="5035"/>
                  </a:lnTo>
                  <a:lnTo>
                    <a:pt x="2369" y="5093"/>
                  </a:lnTo>
                  <a:lnTo>
                    <a:pt x="2386" y="5152"/>
                  </a:lnTo>
                  <a:lnTo>
                    <a:pt x="2419" y="5276"/>
                  </a:lnTo>
                  <a:lnTo>
                    <a:pt x="2447" y="5392"/>
                  </a:lnTo>
                  <a:lnTo>
                    <a:pt x="2460" y="5445"/>
                  </a:lnTo>
                  <a:lnTo>
                    <a:pt x="2470" y="5492"/>
                  </a:lnTo>
                  <a:lnTo>
                    <a:pt x="2479" y="5533"/>
                  </a:lnTo>
                  <a:lnTo>
                    <a:pt x="2485" y="5565"/>
                  </a:lnTo>
                  <a:lnTo>
                    <a:pt x="2496" y="5622"/>
                  </a:lnTo>
                  <a:lnTo>
                    <a:pt x="2506" y="5675"/>
                  </a:lnTo>
                  <a:lnTo>
                    <a:pt x="2517" y="5724"/>
                  </a:lnTo>
                  <a:lnTo>
                    <a:pt x="2530" y="5772"/>
                  </a:lnTo>
                  <a:lnTo>
                    <a:pt x="2542" y="5817"/>
                  </a:lnTo>
                  <a:lnTo>
                    <a:pt x="2557" y="5863"/>
                  </a:lnTo>
                  <a:lnTo>
                    <a:pt x="2572" y="5910"/>
                  </a:lnTo>
                  <a:lnTo>
                    <a:pt x="2589" y="5958"/>
                  </a:lnTo>
                  <a:lnTo>
                    <a:pt x="2601" y="5990"/>
                  </a:lnTo>
                  <a:lnTo>
                    <a:pt x="2609" y="6020"/>
                  </a:lnTo>
                  <a:lnTo>
                    <a:pt x="2616" y="6046"/>
                  </a:lnTo>
                  <a:lnTo>
                    <a:pt x="2620" y="6070"/>
                  </a:lnTo>
                  <a:lnTo>
                    <a:pt x="2628" y="6113"/>
                  </a:lnTo>
                  <a:lnTo>
                    <a:pt x="2635" y="6151"/>
                  </a:lnTo>
                  <a:lnTo>
                    <a:pt x="2640" y="6169"/>
                  </a:lnTo>
                  <a:lnTo>
                    <a:pt x="2645" y="6187"/>
                  </a:lnTo>
                  <a:lnTo>
                    <a:pt x="2652" y="6204"/>
                  </a:lnTo>
                  <a:lnTo>
                    <a:pt x="2661" y="6222"/>
                  </a:lnTo>
                  <a:lnTo>
                    <a:pt x="2673" y="6241"/>
                  </a:lnTo>
                  <a:lnTo>
                    <a:pt x="2686" y="6262"/>
                  </a:lnTo>
                  <a:lnTo>
                    <a:pt x="2705" y="6283"/>
                  </a:lnTo>
                  <a:lnTo>
                    <a:pt x="2725" y="6307"/>
                  </a:lnTo>
                  <a:lnTo>
                    <a:pt x="2730" y="6331"/>
                  </a:lnTo>
                  <a:lnTo>
                    <a:pt x="2733" y="6355"/>
                  </a:lnTo>
                  <a:lnTo>
                    <a:pt x="2737" y="6379"/>
                  </a:lnTo>
                  <a:lnTo>
                    <a:pt x="2741" y="6403"/>
                  </a:lnTo>
                  <a:lnTo>
                    <a:pt x="2746" y="6425"/>
                  </a:lnTo>
                  <a:lnTo>
                    <a:pt x="2750" y="6448"/>
                  </a:lnTo>
                  <a:lnTo>
                    <a:pt x="2756" y="6471"/>
                  </a:lnTo>
                  <a:lnTo>
                    <a:pt x="2764" y="6493"/>
                  </a:lnTo>
                  <a:lnTo>
                    <a:pt x="2766" y="6502"/>
                  </a:lnTo>
                  <a:lnTo>
                    <a:pt x="2768" y="6511"/>
                  </a:lnTo>
                  <a:lnTo>
                    <a:pt x="2769" y="6520"/>
                  </a:lnTo>
                  <a:lnTo>
                    <a:pt x="2769" y="6528"/>
                  </a:lnTo>
                  <a:lnTo>
                    <a:pt x="2768" y="6548"/>
                  </a:lnTo>
                  <a:lnTo>
                    <a:pt x="2765" y="6567"/>
                  </a:lnTo>
                  <a:lnTo>
                    <a:pt x="2763" y="6588"/>
                  </a:lnTo>
                  <a:lnTo>
                    <a:pt x="2762" y="6611"/>
                  </a:lnTo>
                  <a:lnTo>
                    <a:pt x="2761" y="6623"/>
                  </a:lnTo>
                  <a:lnTo>
                    <a:pt x="2762" y="6636"/>
                  </a:lnTo>
                  <a:lnTo>
                    <a:pt x="2763" y="6651"/>
                  </a:lnTo>
                  <a:lnTo>
                    <a:pt x="2765" y="6664"/>
                  </a:lnTo>
                  <a:lnTo>
                    <a:pt x="2770" y="6693"/>
                  </a:lnTo>
                  <a:lnTo>
                    <a:pt x="2773" y="6720"/>
                  </a:lnTo>
                  <a:lnTo>
                    <a:pt x="2776" y="6745"/>
                  </a:lnTo>
                  <a:lnTo>
                    <a:pt x="2778" y="6771"/>
                  </a:lnTo>
                  <a:lnTo>
                    <a:pt x="2781" y="6817"/>
                  </a:lnTo>
                  <a:lnTo>
                    <a:pt x="2782" y="6862"/>
                  </a:lnTo>
                  <a:lnTo>
                    <a:pt x="2785" y="6905"/>
                  </a:lnTo>
                  <a:lnTo>
                    <a:pt x="2787" y="6948"/>
                  </a:lnTo>
                  <a:lnTo>
                    <a:pt x="2790" y="6991"/>
                  </a:lnTo>
                  <a:lnTo>
                    <a:pt x="2796" y="7036"/>
                  </a:lnTo>
                  <a:lnTo>
                    <a:pt x="2813" y="7138"/>
                  </a:lnTo>
                  <a:lnTo>
                    <a:pt x="2906" y="7422"/>
                  </a:lnTo>
                  <a:lnTo>
                    <a:pt x="2893" y="7426"/>
                  </a:lnTo>
                  <a:lnTo>
                    <a:pt x="2903" y="7477"/>
                  </a:lnTo>
                  <a:lnTo>
                    <a:pt x="2905" y="7487"/>
                  </a:lnTo>
                  <a:lnTo>
                    <a:pt x="2911" y="7498"/>
                  </a:lnTo>
                  <a:lnTo>
                    <a:pt x="2916" y="7508"/>
                  </a:lnTo>
                  <a:lnTo>
                    <a:pt x="2924" y="7517"/>
                  </a:lnTo>
                  <a:lnTo>
                    <a:pt x="2933" y="7526"/>
                  </a:lnTo>
                  <a:lnTo>
                    <a:pt x="2945" y="7535"/>
                  </a:lnTo>
                  <a:lnTo>
                    <a:pt x="2955" y="7543"/>
                  </a:lnTo>
                  <a:lnTo>
                    <a:pt x="2968" y="7550"/>
                  </a:lnTo>
                  <a:lnTo>
                    <a:pt x="2980" y="7557"/>
                  </a:lnTo>
                  <a:lnTo>
                    <a:pt x="2993" y="7563"/>
                  </a:lnTo>
                  <a:lnTo>
                    <a:pt x="3005" y="7567"/>
                  </a:lnTo>
                  <a:lnTo>
                    <a:pt x="3019" y="7571"/>
                  </a:lnTo>
                  <a:lnTo>
                    <a:pt x="3032" y="7573"/>
                  </a:lnTo>
                  <a:lnTo>
                    <a:pt x="3043" y="7575"/>
                  </a:lnTo>
                  <a:lnTo>
                    <a:pt x="3055" y="7575"/>
                  </a:lnTo>
                  <a:lnTo>
                    <a:pt x="3065" y="7574"/>
                  </a:lnTo>
                  <a:lnTo>
                    <a:pt x="3126" y="7564"/>
                  </a:lnTo>
                  <a:lnTo>
                    <a:pt x="3132" y="7580"/>
                  </a:lnTo>
                  <a:lnTo>
                    <a:pt x="3137" y="7595"/>
                  </a:lnTo>
                  <a:lnTo>
                    <a:pt x="3142" y="7608"/>
                  </a:lnTo>
                  <a:lnTo>
                    <a:pt x="3144" y="7622"/>
                  </a:lnTo>
                  <a:lnTo>
                    <a:pt x="3150" y="7645"/>
                  </a:lnTo>
                  <a:lnTo>
                    <a:pt x="3154" y="7664"/>
                  </a:lnTo>
                  <a:lnTo>
                    <a:pt x="3156" y="7674"/>
                  </a:lnTo>
                  <a:lnTo>
                    <a:pt x="3161" y="7682"/>
                  </a:lnTo>
                  <a:lnTo>
                    <a:pt x="3166" y="7690"/>
                  </a:lnTo>
                  <a:lnTo>
                    <a:pt x="3172" y="7698"/>
                  </a:lnTo>
                  <a:lnTo>
                    <a:pt x="3180" y="7704"/>
                  </a:lnTo>
                  <a:lnTo>
                    <a:pt x="3190" y="7712"/>
                  </a:lnTo>
                  <a:lnTo>
                    <a:pt x="3201" y="7719"/>
                  </a:lnTo>
                  <a:lnTo>
                    <a:pt x="3216" y="7726"/>
                  </a:lnTo>
                  <a:lnTo>
                    <a:pt x="3235" y="7735"/>
                  </a:lnTo>
                  <a:lnTo>
                    <a:pt x="3256" y="7742"/>
                  </a:lnTo>
                  <a:lnTo>
                    <a:pt x="3279" y="7749"/>
                  </a:lnTo>
                  <a:lnTo>
                    <a:pt x="3303" y="7755"/>
                  </a:lnTo>
                  <a:lnTo>
                    <a:pt x="3328" y="7758"/>
                  </a:lnTo>
                  <a:lnTo>
                    <a:pt x="3354" y="7760"/>
                  </a:lnTo>
                  <a:lnTo>
                    <a:pt x="3367" y="7760"/>
                  </a:lnTo>
                  <a:lnTo>
                    <a:pt x="3380" y="7759"/>
                  </a:lnTo>
                  <a:lnTo>
                    <a:pt x="3395" y="7758"/>
                  </a:lnTo>
                  <a:lnTo>
                    <a:pt x="3409" y="7756"/>
                  </a:lnTo>
                  <a:lnTo>
                    <a:pt x="3443" y="7750"/>
                  </a:lnTo>
                  <a:lnTo>
                    <a:pt x="3486" y="7741"/>
                  </a:lnTo>
                  <a:lnTo>
                    <a:pt x="3509" y="7736"/>
                  </a:lnTo>
                  <a:lnTo>
                    <a:pt x="3533" y="7730"/>
                  </a:lnTo>
                  <a:lnTo>
                    <a:pt x="3555" y="7724"/>
                  </a:lnTo>
                  <a:lnTo>
                    <a:pt x="3578" y="7716"/>
                  </a:lnTo>
                  <a:lnTo>
                    <a:pt x="3600" y="7709"/>
                  </a:lnTo>
                  <a:lnTo>
                    <a:pt x="3621" y="7700"/>
                  </a:lnTo>
                  <a:lnTo>
                    <a:pt x="3639" y="7691"/>
                  </a:lnTo>
                  <a:lnTo>
                    <a:pt x="3654" y="7682"/>
                  </a:lnTo>
                  <a:lnTo>
                    <a:pt x="3661" y="7677"/>
                  </a:lnTo>
                  <a:lnTo>
                    <a:pt x="3666" y="7671"/>
                  </a:lnTo>
                  <a:lnTo>
                    <a:pt x="3672" y="7666"/>
                  </a:lnTo>
                  <a:lnTo>
                    <a:pt x="3675" y="7661"/>
                  </a:lnTo>
                  <a:lnTo>
                    <a:pt x="3679" y="7655"/>
                  </a:lnTo>
                  <a:lnTo>
                    <a:pt x="3681" y="7650"/>
                  </a:lnTo>
                  <a:lnTo>
                    <a:pt x="3681" y="7643"/>
                  </a:lnTo>
                  <a:lnTo>
                    <a:pt x="3681" y="7637"/>
                  </a:lnTo>
                  <a:lnTo>
                    <a:pt x="3679" y="7627"/>
                  </a:lnTo>
                  <a:lnTo>
                    <a:pt x="3677" y="7613"/>
                  </a:lnTo>
                  <a:lnTo>
                    <a:pt x="3673" y="7599"/>
                  </a:lnTo>
                  <a:lnTo>
                    <a:pt x="3669" y="7587"/>
                  </a:lnTo>
                  <a:lnTo>
                    <a:pt x="3663" y="7573"/>
                  </a:lnTo>
                  <a:lnTo>
                    <a:pt x="3656" y="7560"/>
                  </a:lnTo>
                  <a:lnTo>
                    <a:pt x="3649" y="7547"/>
                  </a:lnTo>
                  <a:lnTo>
                    <a:pt x="3641" y="7534"/>
                  </a:lnTo>
                  <a:lnTo>
                    <a:pt x="3633" y="7522"/>
                  </a:lnTo>
                  <a:lnTo>
                    <a:pt x="3615" y="7496"/>
                  </a:lnTo>
                  <a:lnTo>
                    <a:pt x="3594" y="7472"/>
                  </a:lnTo>
                  <a:lnTo>
                    <a:pt x="3573" y="7448"/>
                  </a:lnTo>
                  <a:lnTo>
                    <a:pt x="3550" y="7426"/>
                  </a:lnTo>
                  <a:lnTo>
                    <a:pt x="3503" y="7382"/>
                  </a:lnTo>
                  <a:lnTo>
                    <a:pt x="3456" y="7341"/>
                  </a:lnTo>
                  <a:lnTo>
                    <a:pt x="3434" y="7323"/>
                  </a:lnTo>
                  <a:lnTo>
                    <a:pt x="3414" y="7304"/>
                  </a:lnTo>
                  <a:lnTo>
                    <a:pt x="3395" y="7287"/>
                  </a:lnTo>
                  <a:lnTo>
                    <a:pt x="3379" y="7271"/>
                  </a:lnTo>
                  <a:lnTo>
                    <a:pt x="3382" y="7238"/>
                  </a:lnTo>
                  <a:lnTo>
                    <a:pt x="3386" y="7197"/>
                  </a:lnTo>
                  <a:lnTo>
                    <a:pt x="3392" y="7151"/>
                  </a:lnTo>
                  <a:lnTo>
                    <a:pt x="3398" y="7103"/>
                  </a:lnTo>
                  <a:lnTo>
                    <a:pt x="3403" y="7056"/>
                  </a:lnTo>
                  <a:lnTo>
                    <a:pt x="3407" y="7013"/>
                  </a:lnTo>
                  <a:lnTo>
                    <a:pt x="3409" y="6978"/>
                  </a:lnTo>
                  <a:lnTo>
                    <a:pt x="3409" y="6952"/>
                  </a:lnTo>
                  <a:lnTo>
                    <a:pt x="3403" y="6901"/>
                  </a:lnTo>
                  <a:lnTo>
                    <a:pt x="3396" y="6851"/>
                  </a:lnTo>
                  <a:lnTo>
                    <a:pt x="3388" y="6804"/>
                  </a:lnTo>
                  <a:lnTo>
                    <a:pt x="3382" y="6758"/>
                  </a:lnTo>
                  <a:lnTo>
                    <a:pt x="3375" y="6712"/>
                  </a:lnTo>
                  <a:lnTo>
                    <a:pt x="3369" y="6667"/>
                  </a:lnTo>
                  <a:lnTo>
                    <a:pt x="3364" y="6621"/>
                  </a:lnTo>
                  <a:lnTo>
                    <a:pt x="3363" y="6572"/>
                  </a:lnTo>
                  <a:lnTo>
                    <a:pt x="3362" y="6539"/>
                  </a:lnTo>
                  <a:lnTo>
                    <a:pt x="3360" y="6500"/>
                  </a:lnTo>
                  <a:lnTo>
                    <a:pt x="3356" y="6456"/>
                  </a:lnTo>
                  <a:lnTo>
                    <a:pt x="3352" y="6409"/>
                  </a:lnTo>
                  <a:lnTo>
                    <a:pt x="3340" y="6307"/>
                  </a:lnTo>
                  <a:lnTo>
                    <a:pt x="3327" y="6197"/>
                  </a:lnTo>
                  <a:lnTo>
                    <a:pt x="3311" y="6087"/>
                  </a:lnTo>
                  <a:lnTo>
                    <a:pt x="3296" y="5984"/>
                  </a:lnTo>
                  <a:lnTo>
                    <a:pt x="3281" y="5892"/>
                  </a:lnTo>
                  <a:lnTo>
                    <a:pt x="3270" y="5819"/>
                  </a:lnTo>
                  <a:lnTo>
                    <a:pt x="3252" y="5723"/>
                  </a:lnTo>
                  <a:lnTo>
                    <a:pt x="3235" y="5624"/>
                  </a:lnTo>
                  <a:lnTo>
                    <a:pt x="3218" y="5526"/>
                  </a:lnTo>
                  <a:lnTo>
                    <a:pt x="3201" y="5427"/>
                  </a:lnTo>
                  <a:lnTo>
                    <a:pt x="3185" y="5329"/>
                  </a:lnTo>
                  <a:lnTo>
                    <a:pt x="3171" y="5232"/>
                  </a:lnTo>
                  <a:lnTo>
                    <a:pt x="3159" y="5137"/>
                  </a:lnTo>
                  <a:lnTo>
                    <a:pt x="3150" y="5046"/>
                  </a:lnTo>
                  <a:lnTo>
                    <a:pt x="3144" y="5001"/>
                  </a:lnTo>
                  <a:lnTo>
                    <a:pt x="3135" y="4953"/>
                  </a:lnTo>
                  <a:lnTo>
                    <a:pt x="3124" y="4903"/>
                  </a:lnTo>
                  <a:lnTo>
                    <a:pt x="3114" y="4852"/>
                  </a:lnTo>
                  <a:lnTo>
                    <a:pt x="3104" y="4801"/>
                  </a:lnTo>
                  <a:lnTo>
                    <a:pt x="3096" y="4752"/>
                  </a:lnTo>
                  <a:lnTo>
                    <a:pt x="3092" y="4728"/>
                  </a:lnTo>
                  <a:lnTo>
                    <a:pt x="3090" y="4705"/>
                  </a:lnTo>
                  <a:lnTo>
                    <a:pt x="3089" y="4684"/>
                  </a:lnTo>
                  <a:lnTo>
                    <a:pt x="3089" y="4663"/>
                  </a:lnTo>
                  <a:lnTo>
                    <a:pt x="3009" y="3868"/>
                  </a:lnTo>
                  <a:lnTo>
                    <a:pt x="3023" y="3368"/>
                  </a:lnTo>
                  <a:lnTo>
                    <a:pt x="3028" y="3366"/>
                  </a:lnTo>
                  <a:lnTo>
                    <a:pt x="3033" y="3366"/>
                  </a:lnTo>
                  <a:lnTo>
                    <a:pt x="3039" y="3366"/>
                  </a:lnTo>
                  <a:lnTo>
                    <a:pt x="3044" y="3366"/>
                  </a:lnTo>
                  <a:lnTo>
                    <a:pt x="3056" y="3368"/>
                  </a:lnTo>
                  <a:lnTo>
                    <a:pt x="3069" y="3373"/>
                  </a:lnTo>
                  <a:lnTo>
                    <a:pt x="3104" y="3386"/>
                  </a:lnTo>
                  <a:lnTo>
                    <a:pt x="3152" y="3407"/>
                  </a:lnTo>
                  <a:lnTo>
                    <a:pt x="3169" y="3414"/>
                  </a:lnTo>
                  <a:lnTo>
                    <a:pt x="3185" y="3420"/>
                  </a:lnTo>
                  <a:lnTo>
                    <a:pt x="3201" y="3423"/>
                  </a:lnTo>
                  <a:lnTo>
                    <a:pt x="3216" y="3425"/>
                  </a:lnTo>
                  <a:lnTo>
                    <a:pt x="3224" y="3426"/>
                  </a:lnTo>
                  <a:lnTo>
                    <a:pt x="3232" y="3425"/>
                  </a:lnTo>
                  <a:lnTo>
                    <a:pt x="3239" y="3425"/>
                  </a:lnTo>
                  <a:lnTo>
                    <a:pt x="3247" y="3423"/>
                  </a:lnTo>
                  <a:lnTo>
                    <a:pt x="3255" y="3421"/>
                  </a:lnTo>
                  <a:lnTo>
                    <a:pt x="3263" y="3418"/>
                  </a:lnTo>
                  <a:lnTo>
                    <a:pt x="3271" y="3415"/>
                  </a:lnTo>
                  <a:lnTo>
                    <a:pt x="3279" y="3410"/>
                  </a:lnTo>
                  <a:lnTo>
                    <a:pt x="3304" y="3396"/>
                  </a:lnTo>
                  <a:lnTo>
                    <a:pt x="3321" y="3388"/>
                  </a:lnTo>
                  <a:lnTo>
                    <a:pt x="3328" y="3385"/>
                  </a:lnTo>
                  <a:lnTo>
                    <a:pt x="3332" y="3383"/>
                  </a:lnTo>
                  <a:lnTo>
                    <a:pt x="3337" y="3383"/>
                  </a:lnTo>
                  <a:lnTo>
                    <a:pt x="3342" y="3383"/>
                  </a:lnTo>
                  <a:lnTo>
                    <a:pt x="3350" y="3383"/>
                  </a:lnTo>
                  <a:lnTo>
                    <a:pt x="3360" y="3384"/>
                  </a:lnTo>
                  <a:lnTo>
                    <a:pt x="3375" y="3382"/>
                  </a:lnTo>
                  <a:lnTo>
                    <a:pt x="3396" y="3376"/>
                  </a:lnTo>
                  <a:lnTo>
                    <a:pt x="3420" y="3349"/>
                  </a:lnTo>
                  <a:lnTo>
                    <a:pt x="3432" y="3333"/>
                  </a:lnTo>
                  <a:lnTo>
                    <a:pt x="3443" y="3316"/>
                  </a:lnTo>
                  <a:lnTo>
                    <a:pt x="3454" y="3297"/>
                  </a:lnTo>
                  <a:lnTo>
                    <a:pt x="3464" y="3279"/>
                  </a:lnTo>
                  <a:lnTo>
                    <a:pt x="3483" y="3241"/>
                  </a:lnTo>
                  <a:lnTo>
                    <a:pt x="3504" y="3202"/>
                  </a:lnTo>
                  <a:lnTo>
                    <a:pt x="3526" y="3164"/>
                  </a:lnTo>
                  <a:lnTo>
                    <a:pt x="3549" y="3124"/>
                  </a:lnTo>
                  <a:lnTo>
                    <a:pt x="3561" y="3104"/>
                  </a:lnTo>
                  <a:lnTo>
                    <a:pt x="3574" y="3085"/>
                  </a:lnTo>
                  <a:lnTo>
                    <a:pt x="3587" y="3066"/>
                  </a:lnTo>
                  <a:lnTo>
                    <a:pt x="3602" y="3048"/>
                  </a:lnTo>
                  <a:lnTo>
                    <a:pt x="3713" y="2918"/>
                  </a:lnTo>
                  <a:lnTo>
                    <a:pt x="3898" y="2408"/>
                  </a:lnTo>
                  <a:lnTo>
                    <a:pt x="3903" y="2399"/>
                  </a:lnTo>
                  <a:lnTo>
                    <a:pt x="3903" y="2385"/>
                  </a:lnTo>
                  <a:lnTo>
                    <a:pt x="3900" y="2368"/>
                  </a:lnTo>
                  <a:lnTo>
                    <a:pt x="3892" y="2346"/>
                  </a:lnTo>
                  <a:lnTo>
                    <a:pt x="3881" y="2322"/>
                  </a:lnTo>
                  <a:lnTo>
                    <a:pt x="3866" y="2295"/>
                  </a:lnTo>
                  <a:lnTo>
                    <a:pt x="3849" y="2264"/>
                  </a:lnTo>
                  <a:lnTo>
                    <a:pt x="3830" y="2231"/>
                  </a:lnTo>
                  <a:lnTo>
                    <a:pt x="3807" y="2195"/>
                  </a:lnTo>
                  <a:lnTo>
                    <a:pt x="3783" y="2158"/>
                  </a:lnTo>
                  <a:lnTo>
                    <a:pt x="3756" y="2118"/>
                  </a:lnTo>
                  <a:lnTo>
                    <a:pt x="3727" y="2077"/>
                  </a:lnTo>
                  <a:lnTo>
                    <a:pt x="3665" y="1990"/>
                  </a:lnTo>
                  <a:lnTo>
                    <a:pt x="3598" y="1899"/>
                  </a:lnTo>
                  <a:lnTo>
                    <a:pt x="3528" y="1806"/>
                  </a:lnTo>
                  <a:lnTo>
                    <a:pt x="3456" y="1712"/>
                  </a:lnTo>
                  <a:lnTo>
                    <a:pt x="3385" y="1621"/>
                  </a:lnTo>
                  <a:lnTo>
                    <a:pt x="3316" y="1533"/>
                  </a:lnTo>
                  <a:lnTo>
                    <a:pt x="3252" y="1449"/>
                  </a:lnTo>
                  <a:lnTo>
                    <a:pt x="3194" y="1374"/>
                  </a:lnTo>
                  <a:lnTo>
                    <a:pt x="3143" y="1307"/>
                  </a:lnTo>
                  <a:lnTo>
                    <a:pt x="3101" y="1251"/>
                  </a:lnTo>
                  <a:lnTo>
                    <a:pt x="3082" y="1227"/>
                  </a:lnTo>
                  <a:lnTo>
                    <a:pt x="3064" y="1205"/>
                  </a:lnTo>
                  <a:lnTo>
                    <a:pt x="3045" y="1183"/>
                  </a:lnTo>
                  <a:lnTo>
                    <a:pt x="3027" y="1162"/>
                  </a:lnTo>
                  <a:lnTo>
                    <a:pt x="3010" y="1143"/>
                  </a:lnTo>
                  <a:lnTo>
                    <a:pt x="2991" y="1126"/>
                  </a:lnTo>
                  <a:lnTo>
                    <a:pt x="2972" y="1109"/>
                  </a:lnTo>
                  <a:lnTo>
                    <a:pt x="2953" y="1094"/>
                  </a:lnTo>
                  <a:lnTo>
                    <a:pt x="2932" y="1080"/>
                  </a:lnTo>
                  <a:lnTo>
                    <a:pt x="2911" y="1067"/>
                  </a:lnTo>
                  <a:lnTo>
                    <a:pt x="2889" y="1056"/>
                  </a:lnTo>
                  <a:lnTo>
                    <a:pt x="2865" y="1046"/>
                  </a:lnTo>
                  <a:lnTo>
                    <a:pt x="2839" y="1038"/>
                  </a:lnTo>
                  <a:lnTo>
                    <a:pt x="2812" y="1030"/>
                  </a:lnTo>
                  <a:lnTo>
                    <a:pt x="2782" y="1024"/>
                  </a:lnTo>
                  <a:lnTo>
                    <a:pt x="2752" y="1019"/>
                  </a:lnTo>
                  <a:lnTo>
                    <a:pt x="2725" y="1016"/>
                  </a:lnTo>
                  <a:lnTo>
                    <a:pt x="2692" y="1013"/>
                  </a:lnTo>
                  <a:lnTo>
                    <a:pt x="2657" y="1010"/>
                  </a:lnTo>
                  <a:lnTo>
                    <a:pt x="2618" y="1007"/>
                  </a:lnTo>
                  <a:lnTo>
                    <a:pt x="2580" y="1006"/>
                  </a:lnTo>
                  <a:lnTo>
                    <a:pt x="2544" y="1006"/>
                  </a:lnTo>
                  <a:lnTo>
                    <a:pt x="2526" y="1006"/>
                  </a:lnTo>
                  <a:lnTo>
                    <a:pt x="2510" y="1007"/>
                  </a:lnTo>
                  <a:lnTo>
                    <a:pt x="2496" y="1008"/>
                  </a:lnTo>
                  <a:lnTo>
                    <a:pt x="2482" y="1010"/>
                  </a:lnTo>
                  <a:lnTo>
                    <a:pt x="2465" y="1013"/>
                  </a:lnTo>
                  <a:lnTo>
                    <a:pt x="2449" y="1014"/>
                  </a:lnTo>
                  <a:lnTo>
                    <a:pt x="2434" y="1014"/>
                  </a:lnTo>
                  <a:lnTo>
                    <a:pt x="2419" y="1013"/>
                  </a:lnTo>
                  <a:lnTo>
                    <a:pt x="2391" y="1007"/>
                  </a:lnTo>
                  <a:lnTo>
                    <a:pt x="2366" y="1000"/>
                  </a:lnTo>
                  <a:lnTo>
                    <a:pt x="2342" y="994"/>
                  </a:lnTo>
                  <a:lnTo>
                    <a:pt x="2318" y="989"/>
                  </a:lnTo>
                  <a:lnTo>
                    <a:pt x="2307" y="987"/>
                  </a:lnTo>
                  <a:lnTo>
                    <a:pt x="2294" y="986"/>
                  </a:lnTo>
                  <a:lnTo>
                    <a:pt x="2282" y="987"/>
                  </a:lnTo>
                  <a:lnTo>
                    <a:pt x="2269" y="990"/>
                  </a:lnTo>
                  <a:lnTo>
                    <a:pt x="2253" y="961"/>
                  </a:lnTo>
                  <a:lnTo>
                    <a:pt x="2234" y="923"/>
                  </a:lnTo>
                  <a:lnTo>
                    <a:pt x="2226" y="904"/>
                  </a:lnTo>
                  <a:lnTo>
                    <a:pt x="2218" y="885"/>
                  </a:lnTo>
                  <a:lnTo>
                    <a:pt x="2215" y="875"/>
                  </a:lnTo>
                  <a:lnTo>
                    <a:pt x="2213" y="867"/>
                  </a:lnTo>
                  <a:lnTo>
                    <a:pt x="2212" y="859"/>
                  </a:lnTo>
                  <a:lnTo>
                    <a:pt x="2211" y="851"/>
                  </a:lnTo>
                  <a:lnTo>
                    <a:pt x="2211" y="806"/>
                  </a:lnTo>
                  <a:lnTo>
                    <a:pt x="2212" y="789"/>
                  </a:lnTo>
                  <a:lnTo>
                    <a:pt x="2213" y="775"/>
                  </a:lnTo>
                  <a:lnTo>
                    <a:pt x="2215" y="762"/>
                  </a:lnTo>
                  <a:lnTo>
                    <a:pt x="2219" y="751"/>
                  </a:lnTo>
                  <a:lnTo>
                    <a:pt x="2227" y="729"/>
                  </a:lnTo>
                  <a:lnTo>
                    <a:pt x="2234" y="702"/>
                  </a:lnTo>
                  <a:lnTo>
                    <a:pt x="2269" y="713"/>
                  </a:lnTo>
                  <a:lnTo>
                    <a:pt x="2270" y="700"/>
                  </a:lnTo>
                  <a:lnTo>
                    <a:pt x="2273" y="689"/>
                  </a:lnTo>
                  <a:lnTo>
                    <a:pt x="2275" y="679"/>
                  </a:lnTo>
                  <a:lnTo>
                    <a:pt x="2278" y="668"/>
                  </a:lnTo>
                  <a:lnTo>
                    <a:pt x="2286" y="648"/>
                  </a:lnTo>
                  <a:lnTo>
                    <a:pt x="2294" y="626"/>
                  </a:lnTo>
                  <a:lnTo>
                    <a:pt x="2301" y="604"/>
                  </a:lnTo>
                  <a:lnTo>
                    <a:pt x="2308" y="579"/>
                  </a:lnTo>
                  <a:lnTo>
                    <a:pt x="2311" y="566"/>
                  </a:lnTo>
                  <a:lnTo>
                    <a:pt x="2313" y="551"/>
                  </a:lnTo>
                  <a:lnTo>
                    <a:pt x="2314" y="535"/>
                  </a:lnTo>
                  <a:lnTo>
                    <a:pt x="2315" y="518"/>
                  </a:lnTo>
                  <a:lnTo>
                    <a:pt x="2315" y="483"/>
                  </a:lnTo>
                  <a:lnTo>
                    <a:pt x="2292" y="483"/>
                  </a:lnTo>
                  <a:lnTo>
                    <a:pt x="2291" y="433"/>
                  </a:lnTo>
                  <a:lnTo>
                    <a:pt x="2289" y="384"/>
                  </a:lnTo>
                  <a:lnTo>
                    <a:pt x="2286" y="360"/>
                  </a:lnTo>
                  <a:lnTo>
                    <a:pt x="2284" y="338"/>
                  </a:lnTo>
                  <a:lnTo>
                    <a:pt x="2281" y="315"/>
                  </a:lnTo>
                  <a:lnTo>
                    <a:pt x="2277" y="294"/>
                  </a:lnTo>
                  <a:lnTo>
                    <a:pt x="2271" y="273"/>
                  </a:lnTo>
                  <a:lnTo>
                    <a:pt x="2267" y="254"/>
                  </a:lnTo>
                  <a:lnTo>
                    <a:pt x="2260" y="234"/>
                  </a:lnTo>
                  <a:lnTo>
                    <a:pt x="2253" y="215"/>
                  </a:lnTo>
                  <a:lnTo>
                    <a:pt x="2244" y="196"/>
                  </a:lnTo>
                  <a:lnTo>
                    <a:pt x="2235" y="179"/>
                  </a:lnTo>
                  <a:lnTo>
                    <a:pt x="2225" y="163"/>
                  </a:lnTo>
                  <a:lnTo>
                    <a:pt x="2213" y="147"/>
                  </a:lnTo>
                  <a:lnTo>
                    <a:pt x="2204" y="137"/>
                  </a:lnTo>
                  <a:lnTo>
                    <a:pt x="2194" y="126"/>
                  </a:lnTo>
                  <a:lnTo>
                    <a:pt x="2182" y="114"/>
                  </a:lnTo>
                  <a:lnTo>
                    <a:pt x="2169" y="102"/>
                  </a:lnTo>
                  <a:lnTo>
                    <a:pt x="2154" y="89"/>
                  </a:lnTo>
                  <a:lnTo>
                    <a:pt x="2138" y="78"/>
                  </a:lnTo>
                  <a:lnTo>
                    <a:pt x="2122" y="65"/>
                  </a:lnTo>
                  <a:lnTo>
                    <a:pt x="2104" y="54"/>
                  </a:lnTo>
                  <a:lnTo>
                    <a:pt x="2086" y="43"/>
                  </a:lnTo>
                  <a:lnTo>
                    <a:pt x="2068" y="33"/>
                  </a:lnTo>
                  <a:lnTo>
                    <a:pt x="2050" y="24"/>
                  </a:lnTo>
                  <a:lnTo>
                    <a:pt x="2030" y="16"/>
                  </a:lnTo>
                  <a:lnTo>
                    <a:pt x="2012" y="9"/>
                  </a:lnTo>
                  <a:lnTo>
                    <a:pt x="1994" y="4"/>
                  </a:lnTo>
                  <a:lnTo>
                    <a:pt x="1975" y="1"/>
                  </a:lnTo>
                  <a:lnTo>
                    <a:pt x="1958" y="0"/>
                  </a:lnTo>
                  <a:lnTo>
                    <a:pt x="1935" y="0"/>
                  </a:lnTo>
                  <a:lnTo>
                    <a:pt x="1919" y="1"/>
                  </a:lnTo>
                  <a:lnTo>
                    <a:pt x="1903" y="2"/>
                  </a:lnTo>
                  <a:lnTo>
                    <a:pt x="1887" y="4"/>
                  </a:lnTo>
                  <a:lnTo>
                    <a:pt x="1871" y="8"/>
                  </a:lnTo>
                  <a:lnTo>
                    <a:pt x="1855" y="11"/>
                  </a:lnTo>
                  <a:lnTo>
                    <a:pt x="1840" y="16"/>
                  </a:lnTo>
                  <a:lnTo>
                    <a:pt x="1824" y="22"/>
                  </a:lnTo>
                  <a:lnTo>
                    <a:pt x="1809" y="28"/>
                  </a:lnTo>
                  <a:lnTo>
                    <a:pt x="1795" y="35"/>
                  </a:lnTo>
                  <a:lnTo>
                    <a:pt x="1780" y="42"/>
                  </a:lnTo>
                  <a:lnTo>
                    <a:pt x="1765" y="51"/>
                  </a:lnTo>
                  <a:lnTo>
                    <a:pt x="1751" y="60"/>
                  </a:lnTo>
                  <a:lnTo>
                    <a:pt x="1737" y="70"/>
                  </a:lnTo>
                  <a:lnTo>
                    <a:pt x="1724" y="80"/>
                  </a:lnTo>
                  <a:lnTo>
                    <a:pt x="1711" y="90"/>
                  </a:lnTo>
                  <a:lnTo>
                    <a:pt x="1699" y="102"/>
                  </a:lnTo>
                  <a:lnTo>
                    <a:pt x="1687" y="113"/>
                  </a:lnTo>
                  <a:lnTo>
                    <a:pt x="1676" y="126"/>
                  </a:lnTo>
                  <a:lnTo>
                    <a:pt x="1664" y="138"/>
                  </a:lnTo>
                  <a:lnTo>
                    <a:pt x="1654" y="152"/>
                  </a:lnTo>
                  <a:lnTo>
                    <a:pt x="1645" y="166"/>
                  </a:lnTo>
                  <a:lnTo>
                    <a:pt x="1636" y="179"/>
                  </a:lnTo>
                  <a:lnTo>
                    <a:pt x="1628" y="193"/>
                  </a:lnTo>
                  <a:lnTo>
                    <a:pt x="1620" y="208"/>
                  </a:lnTo>
                  <a:lnTo>
                    <a:pt x="1613" y="223"/>
                  </a:lnTo>
                  <a:lnTo>
                    <a:pt x="1607" y="239"/>
                  </a:lnTo>
                  <a:lnTo>
                    <a:pt x="1603" y="254"/>
                  </a:lnTo>
                  <a:lnTo>
                    <a:pt x="1598" y="270"/>
                  </a:lnTo>
                  <a:lnTo>
                    <a:pt x="1595" y="286"/>
                  </a:lnTo>
                  <a:lnTo>
                    <a:pt x="1592" y="302"/>
                  </a:lnTo>
                  <a:lnTo>
                    <a:pt x="1590" y="318"/>
                  </a:lnTo>
                  <a:lnTo>
                    <a:pt x="1590" y="334"/>
                  </a:lnTo>
                  <a:lnTo>
                    <a:pt x="1590" y="460"/>
                  </a:lnTo>
                  <a:lnTo>
                    <a:pt x="1552" y="479"/>
                  </a:lnTo>
                  <a:lnTo>
                    <a:pt x="1607" y="689"/>
                  </a:lnTo>
                  <a:lnTo>
                    <a:pt x="1635" y="684"/>
                  </a:lnTo>
                  <a:lnTo>
                    <a:pt x="1640" y="698"/>
                  </a:lnTo>
                  <a:lnTo>
                    <a:pt x="1645" y="708"/>
                  </a:lnTo>
                  <a:lnTo>
                    <a:pt x="1647" y="720"/>
                  </a:lnTo>
                  <a:lnTo>
                    <a:pt x="1647" y="737"/>
                  </a:lnTo>
                  <a:lnTo>
                    <a:pt x="1647" y="760"/>
                  </a:lnTo>
                  <a:lnTo>
                    <a:pt x="1649" y="774"/>
                  </a:lnTo>
                  <a:lnTo>
                    <a:pt x="1655" y="797"/>
                  </a:lnTo>
                  <a:lnTo>
                    <a:pt x="1663" y="824"/>
                  </a:lnTo>
                  <a:lnTo>
                    <a:pt x="1671" y="855"/>
                  </a:lnTo>
                  <a:lnTo>
                    <a:pt x="1675" y="871"/>
                  </a:lnTo>
                  <a:lnTo>
                    <a:pt x="1677" y="887"/>
                  </a:lnTo>
                  <a:lnTo>
                    <a:pt x="1679" y="902"/>
                  </a:lnTo>
                  <a:lnTo>
                    <a:pt x="1679" y="917"/>
                  </a:lnTo>
                  <a:lnTo>
                    <a:pt x="1678" y="930"/>
                  </a:lnTo>
                  <a:lnTo>
                    <a:pt x="1676" y="943"/>
                  </a:lnTo>
                  <a:lnTo>
                    <a:pt x="1675" y="947"/>
                  </a:lnTo>
                  <a:lnTo>
                    <a:pt x="1672" y="953"/>
                  </a:lnTo>
                  <a:lnTo>
                    <a:pt x="1669" y="958"/>
                  </a:lnTo>
                  <a:lnTo>
                    <a:pt x="1665" y="961"/>
                  </a:lnTo>
                  <a:lnTo>
                    <a:pt x="1660" y="968"/>
                  </a:lnTo>
                  <a:lnTo>
                    <a:pt x="1653" y="974"/>
                  </a:lnTo>
                  <a:lnTo>
                    <a:pt x="1645" y="978"/>
                  </a:lnTo>
                  <a:lnTo>
                    <a:pt x="1637" y="983"/>
                  </a:lnTo>
                  <a:lnTo>
                    <a:pt x="1619" y="991"/>
                  </a:lnTo>
                  <a:lnTo>
                    <a:pt x="1599" y="997"/>
                  </a:lnTo>
                  <a:lnTo>
                    <a:pt x="1577" y="1001"/>
                  </a:lnTo>
                  <a:lnTo>
                    <a:pt x="1555" y="1003"/>
                  </a:lnTo>
                  <a:lnTo>
                    <a:pt x="1532" y="1005"/>
                  </a:lnTo>
                  <a:lnTo>
                    <a:pt x="1508" y="1006"/>
                  </a:lnTo>
                  <a:lnTo>
                    <a:pt x="1485" y="1005"/>
                  </a:lnTo>
                  <a:lnTo>
                    <a:pt x="1461" y="1003"/>
                  </a:lnTo>
                  <a:lnTo>
                    <a:pt x="1438" y="1001"/>
                  </a:lnTo>
                  <a:lnTo>
                    <a:pt x="1415" y="999"/>
                  </a:lnTo>
                  <a:lnTo>
                    <a:pt x="1375" y="993"/>
                  </a:lnTo>
                  <a:lnTo>
                    <a:pt x="1341" y="987"/>
                  </a:lnTo>
                  <a:lnTo>
                    <a:pt x="1332" y="986"/>
                  </a:lnTo>
                  <a:lnTo>
                    <a:pt x="1321" y="987"/>
                  </a:lnTo>
                  <a:lnTo>
                    <a:pt x="1310" y="989"/>
                  </a:lnTo>
                  <a:lnTo>
                    <a:pt x="1297" y="992"/>
                  </a:lnTo>
                  <a:lnTo>
                    <a:pt x="1284" y="997"/>
                  </a:lnTo>
                  <a:lnTo>
                    <a:pt x="1270" y="1002"/>
                  </a:lnTo>
                  <a:lnTo>
                    <a:pt x="1255" y="1008"/>
                  </a:lnTo>
                  <a:lnTo>
                    <a:pt x="1239" y="1015"/>
                  </a:lnTo>
                  <a:lnTo>
                    <a:pt x="1206" y="1032"/>
                  </a:lnTo>
                  <a:lnTo>
                    <a:pt x="1171" y="1053"/>
                  </a:lnTo>
                  <a:lnTo>
                    <a:pt x="1136" y="1074"/>
                  </a:lnTo>
                  <a:lnTo>
                    <a:pt x="1099" y="1097"/>
                  </a:lnTo>
                  <a:lnTo>
                    <a:pt x="1064" y="1122"/>
                  </a:lnTo>
                  <a:lnTo>
                    <a:pt x="1030" y="1146"/>
                  </a:lnTo>
                  <a:lnTo>
                    <a:pt x="997" y="1171"/>
                  </a:lnTo>
                  <a:lnTo>
                    <a:pt x="966" y="1194"/>
                  </a:lnTo>
                  <a:lnTo>
                    <a:pt x="913" y="1235"/>
                  </a:lnTo>
                  <a:lnTo>
                    <a:pt x="876" y="1266"/>
                  </a:lnTo>
                  <a:lnTo>
                    <a:pt x="803" y="1358"/>
                  </a:lnTo>
                  <a:lnTo>
                    <a:pt x="790" y="1378"/>
                  </a:lnTo>
                  <a:lnTo>
                    <a:pt x="774" y="1399"/>
                  </a:lnTo>
                  <a:lnTo>
                    <a:pt x="756" y="1419"/>
                  </a:lnTo>
                  <a:lnTo>
                    <a:pt x="738" y="1440"/>
                  </a:lnTo>
                  <a:lnTo>
                    <a:pt x="698" y="1483"/>
                  </a:lnTo>
                  <a:lnTo>
                    <a:pt x="654" y="1528"/>
                  </a:lnTo>
                  <a:lnTo>
                    <a:pt x="608" y="1575"/>
                  </a:lnTo>
                  <a:lnTo>
                    <a:pt x="559" y="1625"/>
                  </a:lnTo>
                  <a:lnTo>
                    <a:pt x="535" y="1651"/>
                  </a:lnTo>
                  <a:lnTo>
                    <a:pt x="509" y="1679"/>
                  </a:lnTo>
                  <a:lnTo>
                    <a:pt x="485" y="1707"/>
                  </a:lnTo>
                  <a:lnTo>
                    <a:pt x="461" y="1737"/>
                  </a:lnTo>
                  <a:lnTo>
                    <a:pt x="409" y="1802"/>
                  </a:lnTo>
                  <a:lnTo>
                    <a:pt x="357" y="1867"/>
                  </a:lnTo>
                  <a:lnTo>
                    <a:pt x="307" y="1931"/>
                  </a:lnTo>
                  <a:lnTo>
                    <a:pt x="260" y="1994"/>
                  </a:lnTo>
                  <a:lnTo>
                    <a:pt x="214" y="2055"/>
                  </a:lnTo>
                  <a:lnTo>
                    <a:pt x="173" y="2114"/>
                  </a:lnTo>
                  <a:lnTo>
                    <a:pt x="134" y="2170"/>
                  </a:lnTo>
                  <a:lnTo>
                    <a:pt x="100" y="2224"/>
                  </a:lnTo>
                  <a:lnTo>
                    <a:pt x="84" y="2249"/>
                  </a:lnTo>
                  <a:lnTo>
                    <a:pt x="70" y="2274"/>
                  </a:lnTo>
                  <a:lnTo>
                    <a:pt x="57" y="2298"/>
                  </a:lnTo>
                  <a:lnTo>
                    <a:pt x="44" y="2322"/>
                  </a:lnTo>
                  <a:lnTo>
                    <a:pt x="34" y="2344"/>
                  </a:lnTo>
                  <a:lnTo>
                    <a:pt x="25" y="2366"/>
                  </a:lnTo>
                  <a:lnTo>
                    <a:pt x="17" y="2386"/>
                  </a:lnTo>
                  <a:lnTo>
                    <a:pt x="10" y="2406"/>
                  </a:lnTo>
                  <a:lnTo>
                    <a:pt x="5" y="2425"/>
                  </a:lnTo>
                  <a:lnTo>
                    <a:pt x="2" y="2442"/>
                  </a:lnTo>
                  <a:lnTo>
                    <a:pt x="0" y="2458"/>
                  </a:lnTo>
                  <a:lnTo>
                    <a:pt x="0" y="2474"/>
                  </a:lnTo>
                  <a:lnTo>
                    <a:pt x="1" y="2488"/>
                  </a:lnTo>
                  <a:lnTo>
                    <a:pt x="4" y="2501"/>
                  </a:lnTo>
                  <a:lnTo>
                    <a:pt x="10" y="2512"/>
                  </a:lnTo>
                  <a:lnTo>
                    <a:pt x="17" y="2522"/>
                  </a:lnTo>
                  <a:lnTo>
                    <a:pt x="58" y="2751"/>
                  </a:lnTo>
                  <a:lnTo>
                    <a:pt x="234" y="2918"/>
                  </a:lnTo>
                  <a:lnTo>
                    <a:pt x="345" y="3048"/>
                  </a:lnTo>
                  <a:lnTo>
                    <a:pt x="360" y="3066"/>
                  </a:lnTo>
                  <a:lnTo>
                    <a:pt x="373" y="3085"/>
                  </a:lnTo>
                  <a:lnTo>
                    <a:pt x="386" y="3104"/>
                  </a:lnTo>
                  <a:lnTo>
                    <a:pt x="399" y="3124"/>
                  </a:lnTo>
                  <a:lnTo>
                    <a:pt x="421" y="3164"/>
                  </a:lnTo>
                  <a:lnTo>
                    <a:pt x="443" y="3202"/>
                  </a:lnTo>
                  <a:lnTo>
                    <a:pt x="463" y="3241"/>
                  </a:lnTo>
                  <a:lnTo>
                    <a:pt x="483" y="3279"/>
                  </a:lnTo>
                  <a:lnTo>
                    <a:pt x="493" y="3297"/>
                  </a:lnTo>
                  <a:lnTo>
                    <a:pt x="504" y="3316"/>
                  </a:lnTo>
                  <a:lnTo>
                    <a:pt x="515" y="3333"/>
                  </a:lnTo>
                  <a:lnTo>
                    <a:pt x="527" y="3349"/>
                  </a:lnTo>
                  <a:lnTo>
                    <a:pt x="549" y="3376"/>
                  </a:lnTo>
                  <a:lnTo>
                    <a:pt x="572" y="3382"/>
                  </a:lnTo>
                  <a:lnTo>
                    <a:pt x="587" y="3384"/>
                  </a:lnTo>
                  <a:lnTo>
                    <a:pt x="598" y="3383"/>
                  </a:lnTo>
                  <a:lnTo>
                    <a:pt x="606" y="3383"/>
                  </a:lnTo>
                  <a:lnTo>
                    <a:pt x="609" y="3383"/>
                  </a:lnTo>
                  <a:lnTo>
                    <a:pt x="614" y="3383"/>
                  </a:lnTo>
                  <a:lnTo>
                    <a:pt x="619" y="3385"/>
                  </a:lnTo>
                  <a:lnTo>
                    <a:pt x="626" y="3388"/>
                  </a:lnTo>
                  <a:lnTo>
                    <a:pt x="643" y="3396"/>
                  </a:lnTo>
                  <a:lnTo>
                    <a:pt x="668" y="3410"/>
                  </a:lnTo>
                  <a:lnTo>
                    <a:pt x="676" y="3415"/>
                  </a:lnTo>
                  <a:lnTo>
                    <a:pt x="684" y="3418"/>
                  </a:lnTo>
                  <a:lnTo>
                    <a:pt x="692" y="3421"/>
                  </a:lnTo>
                  <a:lnTo>
                    <a:pt x="700" y="3423"/>
                  </a:lnTo>
                  <a:lnTo>
                    <a:pt x="707" y="3425"/>
                  </a:lnTo>
                  <a:lnTo>
                    <a:pt x="715" y="3425"/>
                  </a:lnTo>
                  <a:lnTo>
                    <a:pt x="723" y="3426"/>
                  </a:lnTo>
                  <a:lnTo>
                    <a:pt x="730" y="3425"/>
                  </a:lnTo>
                  <a:lnTo>
                    <a:pt x="746" y="3423"/>
                  </a:lnTo>
                  <a:lnTo>
                    <a:pt x="761" y="3420"/>
                  </a:lnTo>
                  <a:lnTo>
                    <a:pt x="778" y="3414"/>
                  </a:lnTo>
                  <a:lnTo>
                    <a:pt x="795" y="3407"/>
                  </a:lnTo>
                  <a:lnTo>
                    <a:pt x="819" y="3397"/>
                  </a:lnTo>
                  <a:lnTo>
                    <a:pt x="842" y="3389"/>
                  </a:lnTo>
                  <a:lnTo>
                    <a:pt x="862" y="3381"/>
                  </a:lnTo>
                  <a:lnTo>
                    <a:pt x="880" y="3376"/>
                  </a:lnTo>
                  <a:lnTo>
                    <a:pt x="896" y="3372"/>
                  </a:lnTo>
                  <a:lnTo>
                    <a:pt x="911" y="3369"/>
                  </a:lnTo>
                  <a:lnTo>
                    <a:pt x="925" y="3369"/>
                  </a:lnTo>
                  <a:lnTo>
                    <a:pt x="938" y="3372"/>
                  </a:lnTo>
                  <a:lnTo>
                    <a:pt x="952" y="3375"/>
                  </a:lnTo>
                  <a:lnTo>
                    <a:pt x="967" y="3381"/>
                  </a:lnTo>
                  <a:lnTo>
                    <a:pt x="981" y="3390"/>
                  </a:lnTo>
                  <a:lnTo>
                    <a:pt x="997" y="3400"/>
                  </a:lnTo>
                  <a:lnTo>
                    <a:pt x="1033" y="3429"/>
                  </a:lnTo>
                  <a:lnTo>
                    <a:pt x="1080" y="3469"/>
                  </a:lnTo>
                  <a:lnTo>
                    <a:pt x="1078" y="3542"/>
                  </a:lnTo>
                  <a:lnTo>
                    <a:pt x="1073" y="3640"/>
                  </a:lnTo>
                  <a:lnTo>
                    <a:pt x="1070" y="3754"/>
                  </a:lnTo>
                  <a:lnTo>
                    <a:pt x="1066" y="3877"/>
                  </a:lnTo>
                  <a:lnTo>
                    <a:pt x="1066" y="3937"/>
                  </a:lnTo>
                  <a:lnTo>
                    <a:pt x="1066" y="3997"/>
                  </a:lnTo>
                  <a:lnTo>
                    <a:pt x="1069" y="4053"/>
                  </a:lnTo>
                  <a:lnTo>
                    <a:pt x="1071" y="4105"/>
                  </a:lnTo>
                  <a:lnTo>
                    <a:pt x="1073" y="4130"/>
                  </a:lnTo>
                  <a:lnTo>
                    <a:pt x="1075" y="4153"/>
                  </a:lnTo>
                  <a:lnTo>
                    <a:pt x="1078" y="4176"/>
                  </a:lnTo>
                  <a:lnTo>
                    <a:pt x="1081" y="4196"/>
                  </a:lnTo>
                  <a:lnTo>
                    <a:pt x="1085" y="4215"/>
                  </a:lnTo>
                  <a:lnTo>
                    <a:pt x="1089" y="4231"/>
                  </a:lnTo>
                  <a:lnTo>
                    <a:pt x="1094" y="4246"/>
                  </a:lnTo>
                  <a:lnTo>
                    <a:pt x="1099" y="4258"/>
                  </a:lnTo>
                  <a:close/>
                  <a:moveTo>
                    <a:pt x="2941" y="3080"/>
                  </a:moveTo>
                  <a:lnTo>
                    <a:pt x="2947" y="3056"/>
                  </a:lnTo>
                  <a:lnTo>
                    <a:pt x="2952" y="3032"/>
                  </a:lnTo>
                  <a:lnTo>
                    <a:pt x="2955" y="3008"/>
                  </a:lnTo>
                  <a:lnTo>
                    <a:pt x="2959" y="2983"/>
                  </a:lnTo>
                  <a:lnTo>
                    <a:pt x="2964" y="2933"/>
                  </a:lnTo>
                  <a:lnTo>
                    <a:pt x="2968" y="2881"/>
                  </a:lnTo>
                  <a:lnTo>
                    <a:pt x="2970" y="2829"/>
                  </a:lnTo>
                  <a:lnTo>
                    <a:pt x="2972" y="2776"/>
                  </a:lnTo>
                  <a:lnTo>
                    <a:pt x="2973" y="2722"/>
                  </a:lnTo>
                  <a:lnTo>
                    <a:pt x="2975" y="2669"/>
                  </a:lnTo>
                  <a:lnTo>
                    <a:pt x="2976" y="2615"/>
                  </a:lnTo>
                  <a:lnTo>
                    <a:pt x="2977" y="2562"/>
                  </a:lnTo>
                  <a:lnTo>
                    <a:pt x="2979" y="2510"/>
                  </a:lnTo>
                  <a:lnTo>
                    <a:pt x="2983" y="2458"/>
                  </a:lnTo>
                  <a:lnTo>
                    <a:pt x="2987" y="2408"/>
                  </a:lnTo>
                  <a:lnTo>
                    <a:pt x="2993" y="2359"/>
                  </a:lnTo>
                  <a:lnTo>
                    <a:pt x="2996" y="2336"/>
                  </a:lnTo>
                  <a:lnTo>
                    <a:pt x="3001" y="2312"/>
                  </a:lnTo>
                  <a:lnTo>
                    <a:pt x="3007" y="2289"/>
                  </a:lnTo>
                  <a:lnTo>
                    <a:pt x="3011" y="2267"/>
                  </a:lnTo>
                  <a:lnTo>
                    <a:pt x="3033" y="2290"/>
                  </a:lnTo>
                  <a:lnTo>
                    <a:pt x="3051" y="2310"/>
                  </a:lnTo>
                  <a:lnTo>
                    <a:pt x="3067" y="2325"/>
                  </a:lnTo>
                  <a:lnTo>
                    <a:pt x="3082" y="2338"/>
                  </a:lnTo>
                  <a:lnTo>
                    <a:pt x="3115" y="2368"/>
                  </a:lnTo>
                  <a:lnTo>
                    <a:pt x="3159" y="2410"/>
                  </a:lnTo>
                  <a:lnTo>
                    <a:pt x="3195" y="2407"/>
                  </a:lnTo>
                  <a:lnTo>
                    <a:pt x="3225" y="2406"/>
                  </a:lnTo>
                  <a:lnTo>
                    <a:pt x="3238" y="2406"/>
                  </a:lnTo>
                  <a:lnTo>
                    <a:pt x="3249" y="2407"/>
                  </a:lnTo>
                  <a:lnTo>
                    <a:pt x="3258" y="2408"/>
                  </a:lnTo>
                  <a:lnTo>
                    <a:pt x="3267" y="2410"/>
                  </a:lnTo>
                  <a:lnTo>
                    <a:pt x="3274" y="2413"/>
                  </a:lnTo>
                  <a:lnTo>
                    <a:pt x="3280" y="2415"/>
                  </a:lnTo>
                  <a:lnTo>
                    <a:pt x="3286" y="2418"/>
                  </a:lnTo>
                  <a:lnTo>
                    <a:pt x="3289" y="2423"/>
                  </a:lnTo>
                  <a:lnTo>
                    <a:pt x="3292" y="2426"/>
                  </a:lnTo>
                  <a:lnTo>
                    <a:pt x="3295" y="2431"/>
                  </a:lnTo>
                  <a:lnTo>
                    <a:pt x="3296" y="2435"/>
                  </a:lnTo>
                  <a:lnTo>
                    <a:pt x="3297" y="2441"/>
                  </a:lnTo>
                  <a:lnTo>
                    <a:pt x="3296" y="2453"/>
                  </a:lnTo>
                  <a:lnTo>
                    <a:pt x="3294" y="2465"/>
                  </a:lnTo>
                  <a:lnTo>
                    <a:pt x="3288" y="2478"/>
                  </a:lnTo>
                  <a:lnTo>
                    <a:pt x="3282" y="2491"/>
                  </a:lnTo>
                  <a:lnTo>
                    <a:pt x="3270" y="2520"/>
                  </a:lnTo>
                  <a:lnTo>
                    <a:pt x="3259" y="2547"/>
                  </a:lnTo>
                  <a:lnTo>
                    <a:pt x="3256" y="2562"/>
                  </a:lnTo>
                  <a:lnTo>
                    <a:pt x="3254" y="2575"/>
                  </a:lnTo>
                  <a:lnTo>
                    <a:pt x="3251" y="2589"/>
                  </a:lnTo>
                  <a:lnTo>
                    <a:pt x="3251" y="2602"/>
                  </a:lnTo>
                  <a:lnTo>
                    <a:pt x="3251" y="2629"/>
                  </a:lnTo>
                  <a:lnTo>
                    <a:pt x="3250" y="2656"/>
                  </a:lnTo>
                  <a:lnTo>
                    <a:pt x="3248" y="2670"/>
                  </a:lnTo>
                  <a:lnTo>
                    <a:pt x="3246" y="2685"/>
                  </a:lnTo>
                  <a:lnTo>
                    <a:pt x="3242" y="2699"/>
                  </a:lnTo>
                  <a:lnTo>
                    <a:pt x="3236" y="2715"/>
                  </a:lnTo>
                  <a:lnTo>
                    <a:pt x="3228" y="2731"/>
                  </a:lnTo>
                  <a:lnTo>
                    <a:pt x="3219" y="2749"/>
                  </a:lnTo>
                  <a:lnTo>
                    <a:pt x="3207" y="2767"/>
                  </a:lnTo>
                  <a:lnTo>
                    <a:pt x="3192" y="2785"/>
                  </a:lnTo>
                  <a:lnTo>
                    <a:pt x="2941" y="308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6696077" y="4248153"/>
              <a:ext cx="88900" cy="590550"/>
            </a:xfrm>
            <a:custGeom>
              <a:avLst/>
              <a:gdLst/>
              <a:ahLst/>
              <a:cxnLst>
                <a:cxn ang="0">
                  <a:pos x="105" y="1"/>
                </a:cxn>
                <a:cxn ang="0">
                  <a:pos x="0" y="1827"/>
                </a:cxn>
                <a:cxn ang="0">
                  <a:pos x="186" y="2227"/>
                </a:cxn>
                <a:cxn ang="0">
                  <a:pos x="334" y="1944"/>
                </a:cxn>
                <a:cxn ang="0">
                  <a:pos x="240" y="0"/>
                </a:cxn>
                <a:cxn ang="0">
                  <a:pos x="105" y="1"/>
                </a:cxn>
              </a:cxnLst>
              <a:rect l="0" t="0" r="r" b="b"/>
              <a:pathLst>
                <a:path w="334" h="2227">
                  <a:moveTo>
                    <a:pt x="105" y="1"/>
                  </a:moveTo>
                  <a:lnTo>
                    <a:pt x="0" y="1827"/>
                  </a:lnTo>
                  <a:lnTo>
                    <a:pt x="186" y="2227"/>
                  </a:lnTo>
                  <a:lnTo>
                    <a:pt x="334" y="1944"/>
                  </a:lnTo>
                  <a:lnTo>
                    <a:pt x="240" y="0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chemeClr val="bg1"/>
            </a:solidFill>
            <a:ln w="4">
              <a:noFill/>
              <a:prstDash val="solid"/>
              <a:round/>
              <a:headEnd/>
              <a:tailEnd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39"/>
          <p:cNvGrpSpPr/>
          <p:nvPr/>
        </p:nvGrpSpPr>
        <p:grpSpPr>
          <a:xfrm>
            <a:off x="1699430" y="4648855"/>
            <a:ext cx="1182907" cy="2243138"/>
            <a:chOff x="1443813" y="3644955"/>
            <a:chExt cx="1255713" cy="2381199"/>
          </a:xfrm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1443813" y="3929066"/>
              <a:ext cx="1255713" cy="2097088"/>
            </a:xfrm>
            <a:custGeom>
              <a:avLst/>
              <a:gdLst/>
              <a:ahLst/>
              <a:cxnLst>
                <a:cxn ang="0">
                  <a:pos x="397" y="2377"/>
                </a:cxn>
                <a:cxn ang="0">
                  <a:pos x="248" y="2107"/>
                </a:cxn>
                <a:cxn ang="0">
                  <a:pos x="46" y="1835"/>
                </a:cxn>
                <a:cxn ang="0">
                  <a:pos x="255" y="1891"/>
                </a:cxn>
                <a:cxn ang="0">
                  <a:pos x="140" y="1646"/>
                </a:cxn>
                <a:cxn ang="0">
                  <a:pos x="338" y="1811"/>
                </a:cxn>
                <a:cxn ang="0">
                  <a:pos x="254" y="1600"/>
                </a:cxn>
                <a:cxn ang="0">
                  <a:pos x="475" y="1818"/>
                </a:cxn>
                <a:cxn ang="0">
                  <a:pos x="658" y="1832"/>
                </a:cxn>
                <a:cxn ang="0">
                  <a:pos x="754" y="1809"/>
                </a:cxn>
                <a:cxn ang="0">
                  <a:pos x="872" y="1432"/>
                </a:cxn>
                <a:cxn ang="0">
                  <a:pos x="1214" y="1195"/>
                </a:cxn>
                <a:cxn ang="0">
                  <a:pos x="1348" y="823"/>
                </a:cxn>
                <a:cxn ang="0">
                  <a:pos x="1276" y="264"/>
                </a:cxn>
                <a:cxn ang="0">
                  <a:pos x="1470" y="67"/>
                </a:cxn>
                <a:cxn ang="0">
                  <a:pos x="1756" y="7"/>
                </a:cxn>
                <a:cxn ang="0">
                  <a:pos x="2068" y="197"/>
                </a:cxn>
                <a:cxn ang="0">
                  <a:pos x="2107" y="721"/>
                </a:cxn>
                <a:cxn ang="0">
                  <a:pos x="2248" y="1110"/>
                </a:cxn>
                <a:cxn ang="0">
                  <a:pos x="2528" y="1227"/>
                </a:cxn>
                <a:cxn ang="0">
                  <a:pos x="2718" y="1451"/>
                </a:cxn>
                <a:cxn ang="0">
                  <a:pos x="2918" y="1542"/>
                </a:cxn>
                <a:cxn ang="0">
                  <a:pos x="3228" y="1553"/>
                </a:cxn>
                <a:cxn ang="0">
                  <a:pos x="3587" y="1441"/>
                </a:cxn>
                <a:cxn ang="0">
                  <a:pos x="3872" y="1331"/>
                </a:cxn>
                <a:cxn ang="0">
                  <a:pos x="4033" y="1047"/>
                </a:cxn>
                <a:cxn ang="0">
                  <a:pos x="4089" y="833"/>
                </a:cxn>
                <a:cxn ang="0">
                  <a:pos x="4226" y="975"/>
                </a:cxn>
                <a:cxn ang="0">
                  <a:pos x="4458" y="699"/>
                </a:cxn>
                <a:cxn ang="0">
                  <a:pos x="4467" y="808"/>
                </a:cxn>
                <a:cxn ang="0">
                  <a:pos x="4580" y="737"/>
                </a:cxn>
                <a:cxn ang="0">
                  <a:pos x="4604" y="823"/>
                </a:cxn>
                <a:cxn ang="0">
                  <a:pos x="4539" y="987"/>
                </a:cxn>
                <a:cxn ang="0">
                  <a:pos x="4561" y="1087"/>
                </a:cxn>
                <a:cxn ang="0">
                  <a:pos x="4410" y="1386"/>
                </a:cxn>
                <a:cxn ang="0">
                  <a:pos x="4227" y="1665"/>
                </a:cxn>
                <a:cxn ang="0">
                  <a:pos x="3280" y="2019"/>
                </a:cxn>
                <a:cxn ang="0">
                  <a:pos x="2699" y="2826"/>
                </a:cxn>
                <a:cxn ang="0">
                  <a:pos x="2805" y="3615"/>
                </a:cxn>
                <a:cxn ang="0">
                  <a:pos x="2831" y="4158"/>
                </a:cxn>
                <a:cxn ang="0">
                  <a:pos x="2869" y="4818"/>
                </a:cxn>
                <a:cxn ang="0">
                  <a:pos x="2862" y="6058"/>
                </a:cxn>
                <a:cxn ang="0">
                  <a:pos x="2802" y="6868"/>
                </a:cxn>
                <a:cxn ang="0">
                  <a:pos x="2795" y="7136"/>
                </a:cxn>
                <a:cxn ang="0">
                  <a:pos x="3124" y="7427"/>
                </a:cxn>
                <a:cxn ang="0">
                  <a:pos x="3196" y="7597"/>
                </a:cxn>
                <a:cxn ang="0">
                  <a:pos x="2786" y="7608"/>
                </a:cxn>
                <a:cxn ang="0">
                  <a:pos x="2507" y="7507"/>
                </a:cxn>
                <a:cxn ang="0">
                  <a:pos x="2171" y="7305"/>
                </a:cxn>
                <a:cxn ang="0">
                  <a:pos x="2112" y="7670"/>
                </a:cxn>
                <a:cxn ang="0">
                  <a:pos x="2215" y="7873"/>
                </a:cxn>
                <a:cxn ang="0">
                  <a:pos x="1848" y="7920"/>
                </a:cxn>
                <a:cxn ang="0">
                  <a:pos x="1575" y="7779"/>
                </a:cxn>
                <a:cxn ang="0">
                  <a:pos x="1394" y="7468"/>
                </a:cxn>
                <a:cxn ang="0">
                  <a:pos x="1331" y="6641"/>
                </a:cxn>
                <a:cxn ang="0">
                  <a:pos x="1310" y="5767"/>
                </a:cxn>
                <a:cxn ang="0">
                  <a:pos x="1373" y="5178"/>
                </a:cxn>
                <a:cxn ang="0">
                  <a:pos x="1307" y="4353"/>
                </a:cxn>
                <a:cxn ang="0">
                  <a:pos x="1056" y="3111"/>
                </a:cxn>
                <a:cxn ang="0">
                  <a:pos x="712" y="3033"/>
                </a:cxn>
              </a:cxnLst>
              <a:rect l="0" t="0" r="r" b="b"/>
              <a:pathLst>
                <a:path w="4745" h="7926">
                  <a:moveTo>
                    <a:pt x="551" y="2635"/>
                  </a:moveTo>
                  <a:lnTo>
                    <a:pt x="543" y="2630"/>
                  </a:lnTo>
                  <a:lnTo>
                    <a:pt x="536" y="2625"/>
                  </a:lnTo>
                  <a:lnTo>
                    <a:pt x="532" y="2619"/>
                  </a:lnTo>
                  <a:lnTo>
                    <a:pt x="527" y="2615"/>
                  </a:lnTo>
                  <a:lnTo>
                    <a:pt x="548" y="2554"/>
                  </a:lnTo>
                  <a:lnTo>
                    <a:pt x="552" y="2550"/>
                  </a:lnTo>
                  <a:lnTo>
                    <a:pt x="554" y="2531"/>
                  </a:lnTo>
                  <a:lnTo>
                    <a:pt x="556" y="2513"/>
                  </a:lnTo>
                  <a:lnTo>
                    <a:pt x="558" y="2494"/>
                  </a:lnTo>
                  <a:lnTo>
                    <a:pt x="560" y="2473"/>
                  </a:lnTo>
                  <a:lnTo>
                    <a:pt x="515" y="2449"/>
                  </a:lnTo>
                  <a:lnTo>
                    <a:pt x="473" y="2425"/>
                  </a:lnTo>
                  <a:lnTo>
                    <a:pt x="437" y="2404"/>
                  </a:lnTo>
                  <a:lnTo>
                    <a:pt x="411" y="2388"/>
                  </a:lnTo>
                  <a:lnTo>
                    <a:pt x="397" y="2377"/>
                  </a:lnTo>
                  <a:lnTo>
                    <a:pt x="382" y="2366"/>
                  </a:lnTo>
                  <a:lnTo>
                    <a:pt x="368" y="2353"/>
                  </a:lnTo>
                  <a:lnTo>
                    <a:pt x="355" y="2339"/>
                  </a:lnTo>
                  <a:lnTo>
                    <a:pt x="331" y="2313"/>
                  </a:lnTo>
                  <a:lnTo>
                    <a:pt x="310" y="2286"/>
                  </a:lnTo>
                  <a:lnTo>
                    <a:pt x="289" y="2262"/>
                  </a:lnTo>
                  <a:lnTo>
                    <a:pt x="271" y="2239"/>
                  </a:lnTo>
                  <a:lnTo>
                    <a:pt x="262" y="2230"/>
                  </a:lnTo>
                  <a:lnTo>
                    <a:pt x="254" y="2222"/>
                  </a:lnTo>
                  <a:lnTo>
                    <a:pt x="246" y="2216"/>
                  </a:lnTo>
                  <a:lnTo>
                    <a:pt x="238" y="2211"/>
                  </a:lnTo>
                  <a:lnTo>
                    <a:pt x="206" y="2192"/>
                  </a:lnTo>
                  <a:lnTo>
                    <a:pt x="38" y="2124"/>
                  </a:lnTo>
                  <a:lnTo>
                    <a:pt x="28" y="2080"/>
                  </a:lnTo>
                  <a:lnTo>
                    <a:pt x="66" y="2064"/>
                  </a:lnTo>
                  <a:lnTo>
                    <a:pt x="248" y="2107"/>
                  </a:lnTo>
                  <a:lnTo>
                    <a:pt x="270" y="2063"/>
                  </a:lnTo>
                  <a:lnTo>
                    <a:pt x="233" y="2044"/>
                  </a:lnTo>
                  <a:lnTo>
                    <a:pt x="195" y="2022"/>
                  </a:lnTo>
                  <a:lnTo>
                    <a:pt x="155" y="1998"/>
                  </a:lnTo>
                  <a:lnTo>
                    <a:pt x="115" y="1971"/>
                  </a:lnTo>
                  <a:lnTo>
                    <a:pt x="97" y="1958"/>
                  </a:lnTo>
                  <a:lnTo>
                    <a:pt x="79" y="1944"/>
                  </a:lnTo>
                  <a:lnTo>
                    <a:pt x="62" y="1930"/>
                  </a:lnTo>
                  <a:lnTo>
                    <a:pt x="46" y="1916"/>
                  </a:lnTo>
                  <a:lnTo>
                    <a:pt x="32" y="1903"/>
                  </a:lnTo>
                  <a:lnTo>
                    <a:pt x="19" y="1889"/>
                  </a:lnTo>
                  <a:lnTo>
                    <a:pt x="8" y="1876"/>
                  </a:lnTo>
                  <a:lnTo>
                    <a:pt x="0" y="1863"/>
                  </a:lnTo>
                  <a:lnTo>
                    <a:pt x="16" y="1831"/>
                  </a:lnTo>
                  <a:lnTo>
                    <a:pt x="33" y="1833"/>
                  </a:lnTo>
                  <a:lnTo>
                    <a:pt x="46" y="1835"/>
                  </a:lnTo>
                  <a:lnTo>
                    <a:pt x="51" y="1836"/>
                  </a:lnTo>
                  <a:lnTo>
                    <a:pt x="58" y="1839"/>
                  </a:lnTo>
                  <a:lnTo>
                    <a:pt x="66" y="1842"/>
                  </a:lnTo>
                  <a:lnTo>
                    <a:pt x="76" y="1847"/>
                  </a:lnTo>
                  <a:lnTo>
                    <a:pt x="219" y="1916"/>
                  </a:lnTo>
                  <a:lnTo>
                    <a:pt x="232" y="1923"/>
                  </a:lnTo>
                  <a:lnTo>
                    <a:pt x="241" y="1929"/>
                  </a:lnTo>
                  <a:lnTo>
                    <a:pt x="249" y="1935"/>
                  </a:lnTo>
                  <a:lnTo>
                    <a:pt x="256" y="1940"/>
                  </a:lnTo>
                  <a:lnTo>
                    <a:pt x="271" y="1952"/>
                  </a:lnTo>
                  <a:lnTo>
                    <a:pt x="290" y="1964"/>
                  </a:lnTo>
                  <a:lnTo>
                    <a:pt x="301" y="1943"/>
                  </a:lnTo>
                  <a:lnTo>
                    <a:pt x="293" y="1935"/>
                  </a:lnTo>
                  <a:lnTo>
                    <a:pt x="282" y="1923"/>
                  </a:lnTo>
                  <a:lnTo>
                    <a:pt x="269" y="1910"/>
                  </a:lnTo>
                  <a:lnTo>
                    <a:pt x="255" y="1891"/>
                  </a:lnTo>
                  <a:lnTo>
                    <a:pt x="224" y="1851"/>
                  </a:lnTo>
                  <a:lnTo>
                    <a:pt x="192" y="1807"/>
                  </a:lnTo>
                  <a:lnTo>
                    <a:pt x="176" y="1784"/>
                  </a:lnTo>
                  <a:lnTo>
                    <a:pt x="162" y="1762"/>
                  </a:lnTo>
                  <a:lnTo>
                    <a:pt x="150" y="1740"/>
                  </a:lnTo>
                  <a:lnTo>
                    <a:pt x="138" y="1721"/>
                  </a:lnTo>
                  <a:lnTo>
                    <a:pt x="130" y="1703"/>
                  </a:lnTo>
                  <a:lnTo>
                    <a:pt x="124" y="1687"/>
                  </a:lnTo>
                  <a:lnTo>
                    <a:pt x="123" y="1681"/>
                  </a:lnTo>
                  <a:lnTo>
                    <a:pt x="122" y="1675"/>
                  </a:lnTo>
                  <a:lnTo>
                    <a:pt x="123" y="1670"/>
                  </a:lnTo>
                  <a:lnTo>
                    <a:pt x="124" y="1666"/>
                  </a:lnTo>
                  <a:lnTo>
                    <a:pt x="128" y="1659"/>
                  </a:lnTo>
                  <a:lnTo>
                    <a:pt x="131" y="1654"/>
                  </a:lnTo>
                  <a:lnTo>
                    <a:pt x="136" y="1649"/>
                  </a:lnTo>
                  <a:lnTo>
                    <a:pt x="140" y="1646"/>
                  </a:lnTo>
                  <a:lnTo>
                    <a:pt x="146" y="1642"/>
                  </a:lnTo>
                  <a:lnTo>
                    <a:pt x="151" y="1641"/>
                  </a:lnTo>
                  <a:lnTo>
                    <a:pt x="156" y="1642"/>
                  </a:lnTo>
                  <a:lnTo>
                    <a:pt x="162" y="1643"/>
                  </a:lnTo>
                  <a:lnTo>
                    <a:pt x="175" y="1650"/>
                  </a:lnTo>
                  <a:lnTo>
                    <a:pt x="186" y="1658"/>
                  </a:lnTo>
                  <a:lnTo>
                    <a:pt x="198" y="1668"/>
                  </a:lnTo>
                  <a:lnTo>
                    <a:pt x="209" y="1679"/>
                  </a:lnTo>
                  <a:lnTo>
                    <a:pt x="231" y="1702"/>
                  </a:lnTo>
                  <a:lnTo>
                    <a:pt x="251" y="1726"/>
                  </a:lnTo>
                  <a:lnTo>
                    <a:pt x="272" y="1751"/>
                  </a:lnTo>
                  <a:lnTo>
                    <a:pt x="294" y="1774"/>
                  </a:lnTo>
                  <a:lnTo>
                    <a:pt x="304" y="1785"/>
                  </a:lnTo>
                  <a:lnTo>
                    <a:pt x="315" y="1794"/>
                  </a:lnTo>
                  <a:lnTo>
                    <a:pt x="327" y="1803"/>
                  </a:lnTo>
                  <a:lnTo>
                    <a:pt x="338" y="1811"/>
                  </a:lnTo>
                  <a:lnTo>
                    <a:pt x="334" y="1795"/>
                  </a:lnTo>
                  <a:lnTo>
                    <a:pt x="328" y="1779"/>
                  </a:lnTo>
                  <a:lnTo>
                    <a:pt x="321" y="1766"/>
                  </a:lnTo>
                  <a:lnTo>
                    <a:pt x="313" y="1751"/>
                  </a:lnTo>
                  <a:lnTo>
                    <a:pt x="295" y="1724"/>
                  </a:lnTo>
                  <a:lnTo>
                    <a:pt x="277" y="1699"/>
                  </a:lnTo>
                  <a:lnTo>
                    <a:pt x="267" y="1687"/>
                  </a:lnTo>
                  <a:lnTo>
                    <a:pt x="261" y="1674"/>
                  </a:lnTo>
                  <a:lnTo>
                    <a:pt x="255" y="1660"/>
                  </a:lnTo>
                  <a:lnTo>
                    <a:pt x="251" y="1647"/>
                  </a:lnTo>
                  <a:lnTo>
                    <a:pt x="250" y="1640"/>
                  </a:lnTo>
                  <a:lnTo>
                    <a:pt x="249" y="1632"/>
                  </a:lnTo>
                  <a:lnTo>
                    <a:pt x="249" y="1625"/>
                  </a:lnTo>
                  <a:lnTo>
                    <a:pt x="250" y="1617"/>
                  </a:lnTo>
                  <a:lnTo>
                    <a:pt x="251" y="1609"/>
                  </a:lnTo>
                  <a:lnTo>
                    <a:pt x="254" y="1600"/>
                  </a:lnTo>
                  <a:lnTo>
                    <a:pt x="256" y="1592"/>
                  </a:lnTo>
                  <a:lnTo>
                    <a:pt x="261" y="1583"/>
                  </a:lnTo>
                  <a:lnTo>
                    <a:pt x="275" y="1591"/>
                  </a:lnTo>
                  <a:lnTo>
                    <a:pt x="291" y="1600"/>
                  </a:lnTo>
                  <a:lnTo>
                    <a:pt x="305" y="1609"/>
                  </a:lnTo>
                  <a:lnTo>
                    <a:pt x="319" y="1619"/>
                  </a:lnTo>
                  <a:lnTo>
                    <a:pt x="331" y="1630"/>
                  </a:lnTo>
                  <a:lnTo>
                    <a:pt x="343" y="1641"/>
                  </a:lnTo>
                  <a:lnTo>
                    <a:pt x="354" y="1652"/>
                  </a:lnTo>
                  <a:lnTo>
                    <a:pt x="366" y="1664"/>
                  </a:lnTo>
                  <a:lnTo>
                    <a:pt x="386" y="1689"/>
                  </a:lnTo>
                  <a:lnTo>
                    <a:pt x="405" y="1714"/>
                  </a:lnTo>
                  <a:lnTo>
                    <a:pt x="423" y="1739"/>
                  </a:lnTo>
                  <a:lnTo>
                    <a:pt x="440" y="1767"/>
                  </a:lnTo>
                  <a:lnTo>
                    <a:pt x="457" y="1793"/>
                  </a:lnTo>
                  <a:lnTo>
                    <a:pt x="475" y="1818"/>
                  </a:lnTo>
                  <a:lnTo>
                    <a:pt x="495" y="1844"/>
                  </a:lnTo>
                  <a:lnTo>
                    <a:pt x="515" y="1868"/>
                  </a:lnTo>
                  <a:lnTo>
                    <a:pt x="527" y="1880"/>
                  </a:lnTo>
                  <a:lnTo>
                    <a:pt x="538" y="1891"/>
                  </a:lnTo>
                  <a:lnTo>
                    <a:pt x="551" y="1903"/>
                  </a:lnTo>
                  <a:lnTo>
                    <a:pt x="564" y="1914"/>
                  </a:lnTo>
                  <a:lnTo>
                    <a:pt x="577" y="1923"/>
                  </a:lnTo>
                  <a:lnTo>
                    <a:pt x="592" y="1934"/>
                  </a:lnTo>
                  <a:lnTo>
                    <a:pt x="607" y="1943"/>
                  </a:lnTo>
                  <a:lnTo>
                    <a:pt x="623" y="1951"/>
                  </a:lnTo>
                  <a:lnTo>
                    <a:pt x="634" y="1927"/>
                  </a:lnTo>
                  <a:lnTo>
                    <a:pt x="641" y="1906"/>
                  </a:lnTo>
                  <a:lnTo>
                    <a:pt x="646" y="1887"/>
                  </a:lnTo>
                  <a:lnTo>
                    <a:pt x="650" y="1870"/>
                  </a:lnTo>
                  <a:lnTo>
                    <a:pt x="654" y="1851"/>
                  </a:lnTo>
                  <a:lnTo>
                    <a:pt x="658" y="1832"/>
                  </a:lnTo>
                  <a:lnTo>
                    <a:pt x="666" y="1811"/>
                  </a:lnTo>
                  <a:lnTo>
                    <a:pt x="677" y="1787"/>
                  </a:lnTo>
                  <a:lnTo>
                    <a:pt x="682" y="1776"/>
                  </a:lnTo>
                  <a:lnTo>
                    <a:pt x="689" y="1762"/>
                  </a:lnTo>
                  <a:lnTo>
                    <a:pt x="696" y="1752"/>
                  </a:lnTo>
                  <a:lnTo>
                    <a:pt x="704" y="1744"/>
                  </a:lnTo>
                  <a:lnTo>
                    <a:pt x="711" y="1738"/>
                  </a:lnTo>
                  <a:lnTo>
                    <a:pt x="719" y="1734"/>
                  </a:lnTo>
                  <a:lnTo>
                    <a:pt x="727" y="1730"/>
                  </a:lnTo>
                  <a:lnTo>
                    <a:pt x="736" y="1728"/>
                  </a:lnTo>
                  <a:lnTo>
                    <a:pt x="748" y="1727"/>
                  </a:lnTo>
                  <a:lnTo>
                    <a:pt x="750" y="1737"/>
                  </a:lnTo>
                  <a:lnTo>
                    <a:pt x="751" y="1756"/>
                  </a:lnTo>
                  <a:lnTo>
                    <a:pt x="751" y="1783"/>
                  </a:lnTo>
                  <a:lnTo>
                    <a:pt x="751" y="1814"/>
                  </a:lnTo>
                  <a:lnTo>
                    <a:pt x="754" y="1809"/>
                  </a:lnTo>
                  <a:lnTo>
                    <a:pt x="758" y="1804"/>
                  </a:lnTo>
                  <a:lnTo>
                    <a:pt x="758" y="1598"/>
                  </a:lnTo>
                  <a:lnTo>
                    <a:pt x="766" y="1583"/>
                  </a:lnTo>
                  <a:lnTo>
                    <a:pt x="773" y="1570"/>
                  </a:lnTo>
                  <a:lnTo>
                    <a:pt x="778" y="1559"/>
                  </a:lnTo>
                  <a:lnTo>
                    <a:pt x="783" y="1548"/>
                  </a:lnTo>
                  <a:lnTo>
                    <a:pt x="790" y="1529"/>
                  </a:lnTo>
                  <a:lnTo>
                    <a:pt x="797" y="1512"/>
                  </a:lnTo>
                  <a:lnTo>
                    <a:pt x="801" y="1504"/>
                  </a:lnTo>
                  <a:lnTo>
                    <a:pt x="806" y="1495"/>
                  </a:lnTo>
                  <a:lnTo>
                    <a:pt x="813" y="1487"/>
                  </a:lnTo>
                  <a:lnTo>
                    <a:pt x="820" y="1476"/>
                  </a:lnTo>
                  <a:lnTo>
                    <a:pt x="830" y="1467"/>
                  </a:lnTo>
                  <a:lnTo>
                    <a:pt x="841" y="1456"/>
                  </a:lnTo>
                  <a:lnTo>
                    <a:pt x="855" y="1444"/>
                  </a:lnTo>
                  <a:lnTo>
                    <a:pt x="872" y="1432"/>
                  </a:lnTo>
                  <a:lnTo>
                    <a:pt x="907" y="1407"/>
                  </a:lnTo>
                  <a:lnTo>
                    <a:pt x="929" y="1390"/>
                  </a:lnTo>
                  <a:lnTo>
                    <a:pt x="948" y="1378"/>
                  </a:lnTo>
                  <a:lnTo>
                    <a:pt x="961" y="1370"/>
                  </a:lnTo>
                  <a:lnTo>
                    <a:pt x="976" y="1363"/>
                  </a:lnTo>
                  <a:lnTo>
                    <a:pt x="996" y="1355"/>
                  </a:lnTo>
                  <a:lnTo>
                    <a:pt x="1023" y="1345"/>
                  </a:lnTo>
                  <a:lnTo>
                    <a:pt x="1061" y="1328"/>
                  </a:lnTo>
                  <a:lnTo>
                    <a:pt x="1085" y="1316"/>
                  </a:lnTo>
                  <a:lnTo>
                    <a:pt x="1107" y="1303"/>
                  </a:lnTo>
                  <a:lnTo>
                    <a:pt x="1127" y="1288"/>
                  </a:lnTo>
                  <a:lnTo>
                    <a:pt x="1147" y="1272"/>
                  </a:lnTo>
                  <a:lnTo>
                    <a:pt x="1165" y="1254"/>
                  </a:lnTo>
                  <a:lnTo>
                    <a:pt x="1182" y="1235"/>
                  </a:lnTo>
                  <a:lnTo>
                    <a:pt x="1198" y="1216"/>
                  </a:lnTo>
                  <a:lnTo>
                    <a:pt x="1214" y="1195"/>
                  </a:lnTo>
                  <a:lnTo>
                    <a:pt x="1228" y="1174"/>
                  </a:lnTo>
                  <a:lnTo>
                    <a:pt x="1243" y="1152"/>
                  </a:lnTo>
                  <a:lnTo>
                    <a:pt x="1255" y="1129"/>
                  </a:lnTo>
                  <a:lnTo>
                    <a:pt x="1269" y="1106"/>
                  </a:lnTo>
                  <a:lnTo>
                    <a:pt x="1294" y="1059"/>
                  </a:lnTo>
                  <a:lnTo>
                    <a:pt x="1318" y="1012"/>
                  </a:lnTo>
                  <a:lnTo>
                    <a:pt x="1402" y="1009"/>
                  </a:lnTo>
                  <a:lnTo>
                    <a:pt x="1429" y="987"/>
                  </a:lnTo>
                  <a:lnTo>
                    <a:pt x="1391" y="841"/>
                  </a:lnTo>
                  <a:lnTo>
                    <a:pt x="1384" y="840"/>
                  </a:lnTo>
                  <a:lnTo>
                    <a:pt x="1376" y="839"/>
                  </a:lnTo>
                  <a:lnTo>
                    <a:pt x="1371" y="836"/>
                  </a:lnTo>
                  <a:lnTo>
                    <a:pt x="1364" y="834"/>
                  </a:lnTo>
                  <a:lnTo>
                    <a:pt x="1358" y="831"/>
                  </a:lnTo>
                  <a:lnTo>
                    <a:pt x="1352" y="827"/>
                  </a:lnTo>
                  <a:lnTo>
                    <a:pt x="1348" y="823"/>
                  </a:lnTo>
                  <a:lnTo>
                    <a:pt x="1342" y="818"/>
                  </a:lnTo>
                  <a:lnTo>
                    <a:pt x="1334" y="809"/>
                  </a:lnTo>
                  <a:lnTo>
                    <a:pt x="1327" y="796"/>
                  </a:lnTo>
                  <a:lnTo>
                    <a:pt x="1322" y="784"/>
                  </a:lnTo>
                  <a:lnTo>
                    <a:pt x="1317" y="770"/>
                  </a:lnTo>
                  <a:lnTo>
                    <a:pt x="1312" y="755"/>
                  </a:lnTo>
                  <a:lnTo>
                    <a:pt x="1310" y="739"/>
                  </a:lnTo>
                  <a:lnTo>
                    <a:pt x="1308" y="724"/>
                  </a:lnTo>
                  <a:lnTo>
                    <a:pt x="1307" y="707"/>
                  </a:lnTo>
                  <a:lnTo>
                    <a:pt x="1306" y="675"/>
                  </a:lnTo>
                  <a:lnTo>
                    <a:pt x="1306" y="644"/>
                  </a:lnTo>
                  <a:lnTo>
                    <a:pt x="1270" y="341"/>
                  </a:lnTo>
                  <a:lnTo>
                    <a:pt x="1270" y="305"/>
                  </a:lnTo>
                  <a:lnTo>
                    <a:pt x="1270" y="291"/>
                  </a:lnTo>
                  <a:lnTo>
                    <a:pt x="1272" y="277"/>
                  </a:lnTo>
                  <a:lnTo>
                    <a:pt x="1276" y="264"/>
                  </a:lnTo>
                  <a:lnTo>
                    <a:pt x="1282" y="250"/>
                  </a:lnTo>
                  <a:lnTo>
                    <a:pt x="1287" y="236"/>
                  </a:lnTo>
                  <a:lnTo>
                    <a:pt x="1295" y="223"/>
                  </a:lnTo>
                  <a:lnTo>
                    <a:pt x="1303" y="209"/>
                  </a:lnTo>
                  <a:lnTo>
                    <a:pt x="1312" y="195"/>
                  </a:lnTo>
                  <a:lnTo>
                    <a:pt x="1324" y="183"/>
                  </a:lnTo>
                  <a:lnTo>
                    <a:pt x="1335" y="169"/>
                  </a:lnTo>
                  <a:lnTo>
                    <a:pt x="1347" y="156"/>
                  </a:lnTo>
                  <a:lnTo>
                    <a:pt x="1360" y="144"/>
                  </a:lnTo>
                  <a:lnTo>
                    <a:pt x="1374" y="132"/>
                  </a:lnTo>
                  <a:lnTo>
                    <a:pt x="1389" y="120"/>
                  </a:lnTo>
                  <a:lnTo>
                    <a:pt x="1404" y="108"/>
                  </a:lnTo>
                  <a:lnTo>
                    <a:pt x="1420" y="98"/>
                  </a:lnTo>
                  <a:lnTo>
                    <a:pt x="1436" y="87"/>
                  </a:lnTo>
                  <a:lnTo>
                    <a:pt x="1453" y="76"/>
                  </a:lnTo>
                  <a:lnTo>
                    <a:pt x="1470" y="67"/>
                  </a:lnTo>
                  <a:lnTo>
                    <a:pt x="1487" y="58"/>
                  </a:lnTo>
                  <a:lnTo>
                    <a:pt x="1506" y="49"/>
                  </a:lnTo>
                  <a:lnTo>
                    <a:pt x="1523" y="41"/>
                  </a:lnTo>
                  <a:lnTo>
                    <a:pt x="1541" y="34"/>
                  </a:lnTo>
                  <a:lnTo>
                    <a:pt x="1559" y="27"/>
                  </a:lnTo>
                  <a:lnTo>
                    <a:pt x="1577" y="20"/>
                  </a:lnTo>
                  <a:lnTo>
                    <a:pt x="1595" y="16"/>
                  </a:lnTo>
                  <a:lnTo>
                    <a:pt x="1612" y="11"/>
                  </a:lnTo>
                  <a:lnTo>
                    <a:pt x="1630" y="7"/>
                  </a:lnTo>
                  <a:lnTo>
                    <a:pt x="1647" y="4"/>
                  </a:lnTo>
                  <a:lnTo>
                    <a:pt x="1665" y="2"/>
                  </a:lnTo>
                  <a:lnTo>
                    <a:pt x="1681" y="0"/>
                  </a:lnTo>
                  <a:lnTo>
                    <a:pt x="1697" y="0"/>
                  </a:lnTo>
                  <a:lnTo>
                    <a:pt x="1716" y="1"/>
                  </a:lnTo>
                  <a:lnTo>
                    <a:pt x="1735" y="3"/>
                  </a:lnTo>
                  <a:lnTo>
                    <a:pt x="1756" y="7"/>
                  </a:lnTo>
                  <a:lnTo>
                    <a:pt x="1774" y="11"/>
                  </a:lnTo>
                  <a:lnTo>
                    <a:pt x="1794" y="17"/>
                  </a:lnTo>
                  <a:lnTo>
                    <a:pt x="1813" y="24"/>
                  </a:lnTo>
                  <a:lnTo>
                    <a:pt x="1832" y="31"/>
                  </a:lnTo>
                  <a:lnTo>
                    <a:pt x="1850" y="39"/>
                  </a:lnTo>
                  <a:lnTo>
                    <a:pt x="1884" y="57"/>
                  </a:lnTo>
                  <a:lnTo>
                    <a:pt x="1917" y="75"/>
                  </a:lnTo>
                  <a:lnTo>
                    <a:pt x="1948" y="95"/>
                  </a:lnTo>
                  <a:lnTo>
                    <a:pt x="1976" y="112"/>
                  </a:lnTo>
                  <a:lnTo>
                    <a:pt x="1992" y="123"/>
                  </a:lnTo>
                  <a:lnTo>
                    <a:pt x="2006" y="135"/>
                  </a:lnTo>
                  <a:lnTo>
                    <a:pt x="2021" y="146"/>
                  </a:lnTo>
                  <a:lnTo>
                    <a:pt x="2035" y="157"/>
                  </a:lnTo>
                  <a:lnTo>
                    <a:pt x="2046" y="170"/>
                  </a:lnTo>
                  <a:lnTo>
                    <a:pt x="2058" y="184"/>
                  </a:lnTo>
                  <a:lnTo>
                    <a:pt x="2068" y="197"/>
                  </a:lnTo>
                  <a:lnTo>
                    <a:pt x="2077" y="212"/>
                  </a:lnTo>
                  <a:lnTo>
                    <a:pt x="2085" y="228"/>
                  </a:lnTo>
                  <a:lnTo>
                    <a:pt x="2092" y="245"/>
                  </a:lnTo>
                  <a:lnTo>
                    <a:pt x="2098" y="264"/>
                  </a:lnTo>
                  <a:lnTo>
                    <a:pt x="2103" y="283"/>
                  </a:lnTo>
                  <a:lnTo>
                    <a:pt x="2107" y="304"/>
                  </a:lnTo>
                  <a:lnTo>
                    <a:pt x="2109" y="327"/>
                  </a:lnTo>
                  <a:lnTo>
                    <a:pt x="2111" y="352"/>
                  </a:lnTo>
                  <a:lnTo>
                    <a:pt x="2112" y="378"/>
                  </a:lnTo>
                  <a:lnTo>
                    <a:pt x="2108" y="415"/>
                  </a:lnTo>
                  <a:lnTo>
                    <a:pt x="2112" y="658"/>
                  </a:lnTo>
                  <a:lnTo>
                    <a:pt x="2112" y="671"/>
                  </a:lnTo>
                  <a:lnTo>
                    <a:pt x="2112" y="684"/>
                  </a:lnTo>
                  <a:lnTo>
                    <a:pt x="2111" y="697"/>
                  </a:lnTo>
                  <a:lnTo>
                    <a:pt x="2109" y="709"/>
                  </a:lnTo>
                  <a:lnTo>
                    <a:pt x="2107" y="721"/>
                  </a:lnTo>
                  <a:lnTo>
                    <a:pt x="2104" y="732"/>
                  </a:lnTo>
                  <a:lnTo>
                    <a:pt x="2100" y="742"/>
                  </a:lnTo>
                  <a:lnTo>
                    <a:pt x="2097" y="751"/>
                  </a:lnTo>
                  <a:lnTo>
                    <a:pt x="2091" y="760"/>
                  </a:lnTo>
                  <a:lnTo>
                    <a:pt x="2085" y="767"/>
                  </a:lnTo>
                  <a:lnTo>
                    <a:pt x="2078" y="774"/>
                  </a:lnTo>
                  <a:lnTo>
                    <a:pt x="2070" y="779"/>
                  </a:lnTo>
                  <a:lnTo>
                    <a:pt x="2061" y="784"/>
                  </a:lnTo>
                  <a:lnTo>
                    <a:pt x="2051" y="787"/>
                  </a:lnTo>
                  <a:lnTo>
                    <a:pt x="2040" y="790"/>
                  </a:lnTo>
                  <a:lnTo>
                    <a:pt x="2027" y="792"/>
                  </a:lnTo>
                  <a:lnTo>
                    <a:pt x="2014" y="793"/>
                  </a:lnTo>
                  <a:lnTo>
                    <a:pt x="2016" y="830"/>
                  </a:lnTo>
                  <a:lnTo>
                    <a:pt x="1978" y="1110"/>
                  </a:lnTo>
                  <a:lnTo>
                    <a:pt x="2221" y="1110"/>
                  </a:lnTo>
                  <a:lnTo>
                    <a:pt x="2248" y="1110"/>
                  </a:lnTo>
                  <a:lnTo>
                    <a:pt x="2274" y="1112"/>
                  </a:lnTo>
                  <a:lnTo>
                    <a:pt x="2300" y="1114"/>
                  </a:lnTo>
                  <a:lnTo>
                    <a:pt x="2327" y="1118"/>
                  </a:lnTo>
                  <a:lnTo>
                    <a:pt x="2352" y="1122"/>
                  </a:lnTo>
                  <a:lnTo>
                    <a:pt x="2376" y="1128"/>
                  </a:lnTo>
                  <a:lnTo>
                    <a:pt x="2400" y="1135"/>
                  </a:lnTo>
                  <a:lnTo>
                    <a:pt x="2422" y="1143"/>
                  </a:lnTo>
                  <a:lnTo>
                    <a:pt x="2443" y="1152"/>
                  </a:lnTo>
                  <a:lnTo>
                    <a:pt x="2463" y="1162"/>
                  </a:lnTo>
                  <a:lnTo>
                    <a:pt x="2481" y="1174"/>
                  </a:lnTo>
                  <a:lnTo>
                    <a:pt x="2497" y="1187"/>
                  </a:lnTo>
                  <a:lnTo>
                    <a:pt x="2504" y="1194"/>
                  </a:lnTo>
                  <a:lnTo>
                    <a:pt x="2511" y="1202"/>
                  </a:lnTo>
                  <a:lnTo>
                    <a:pt x="2516" y="1210"/>
                  </a:lnTo>
                  <a:lnTo>
                    <a:pt x="2522" y="1218"/>
                  </a:lnTo>
                  <a:lnTo>
                    <a:pt x="2528" y="1227"/>
                  </a:lnTo>
                  <a:lnTo>
                    <a:pt x="2531" y="1236"/>
                  </a:lnTo>
                  <a:lnTo>
                    <a:pt x="2536" y="1246"/>
                  </a:lnTo>
                  <a:lnTo>
                    <a:pt x="2538" y="1256"/>
                  </a:lnTo>
                  <a:lnTo>
                    <a:pt x="2566" y="1272"/>
                  </a:lnTo>
                  <a:lnTo>
                    <a:pt x="2590" y="1287"/>
                  </a:lnTo>
                  <a:lnTo>
                    <a:pt x="2608" y="1300"/>
                  </a:lnTo>
                  <a:lnTo>
                    <a:pt x="2623" y="1314"/>
                  </a:lnTo>
                  <a:lnTo>
                    <a:pt x="2635" y="1328"/>
                  </a:lnTo>
                  <a:lnTo>
                    <a:pt x="2646" y="1342"/>
                  </a:lnTo>
                  <a:lnTo>
                    <a:pt x="2654" y="1354"/>
                  </a:lnTo>
                  <a:lnTo>
                    <a:pt x="2660" y="1367"/>
                  </a:lnTo>
                  <a:lnTo>
                    <a:pt x="2672" y="1391"/>
                  </a:lnTo>
                  <a:lnTo>
                    <a:pt x="2686" y="1415"/>
                  </a:lnTo>
                  <a:lnTo>
                    <a:pt x="2694" y="1427"/>
                  </a:lnTo>
                  <a:lnTo>
                    <a:pt x="2705" y="1439"/>
                  </a:lnTo>
                  <a:lnTo>
                    <a:pt x="2718" y="1451"/>
                  </a:lnTo>
                  <a:lnTo>
                    <a:pt x="2734" y="1463"/>
                  </a:lnTo>
                  <a:lnTo>
                    <a:pt x="2759" y="1463"/>
                  </a:lnTo>
                  <a:lnTo>
                    <a:pt x="2778" y="1462"/>
                  </a:lnTo>
                  <a:lnTo>
                    <a:pt x="2786" y="1462"/>
                  </a:lnTo>
                  <a:lnTo>
                    <a:pt x="2793" y="1463"/>
                  </a:lnTo>
                  <a:lnTo>
                    <a:pt x="2799" y="1464"/>
                  </a:lnTo>
                  <a:lnTo>
                    <a:pt x="2803" y="1465"/>
                  </a:lnTo>
                  <a:lnTo>
                    <a:pt x="2808" y="1467"/>
                  </a:lnTo>
                  <a:lnTo>
                    <a:pt x="2810" y="1472"/>
                  </a:lnTo>
                  <a:lnTo>
                    <a:pt x="2814" y="1476"/>
                  </a:lnTo>
                  <a:lnTo>
                    <a:pt x="2815" y="1482"/>
                  </a:lnTo>
                  <a:lnTo>
                    <a:pt x="2818" y="1499"/>
                  </a:lnTo>
                  <a:lnTo>
                    <a:pt x="2819" y="1524"/>
                  </a:lnTo>
                  <a:lnTo>
                    <a:pt x="2865" y="1534"/>
                  </a:lnTo>
                  <a:lnTo>
                    <a:pt x="2897" y="1539"/>
                  </a:lnTo>
                  <a:lnTo>
                    <a:pt x="2918" y="1542"/>
                  </a:lnTo>
                  <a:lnTo>
                    <a:pt x="2934" y="1544"/>
                  </a:lnTo>
                  <a:lnTo>
                    <a:pt x="2941" y="1546"/>
                  </a:lnTo>
                  <a:lnTo>
                    <a:pt x="2947" y="1548"/>
                  </a:lnTo>
                  <a:lnTo>
                    <a:pt x="2957" y="1553"/>
                  </a:lnTo>
                  <a:lnTo>
                    <a:pt x="2966" y="1558"/>
                  </a:lnTo>
                  <a:lnTo>
                    <a:pt x="2990" y="1574"/>
                  </a:lnTo>
                  <a:lnTo>
                    <a:pt x="3026" y="1598"/>
                  </a:lnTo>
                  <a:lnTo>
                    <a:pt x="3078" y="1570"/>
                  </a:lnTo>
                  <a:lnTo>
                    <a:pt x="3112" y="1609"/>
                  </a:lnTo>
                  <a:lnTo>
                    <a:pt x="3128" y="1599"/>
                  </a:lnTo>
                  <a:lnTo>
                    <a:pt x="3148" y="1587"/>
                  </a:lnTo>
                  <a:lnTo>
                    <a:pt x="3169" y="1576"/>
                  </a:lnTo>
                  <a:lnTo>
                    <a:pt x="3192" y="1564"/>
                  </a:lnTo>
                  <a:lnTo>
                    <a:pt x="3204" y="1560"/>
                  </a:lnTo>
                  <a:lnTo>
                    <a:pt x="3216" y="1556"/>
                  </a:lnTo>
                  <a:lnTo>
                    <a:pt x="3228" y="1553"/>
                  </a:lnTo>
                  <a:lnTo>
                    <a:pt x="3239" y="1551"/>
                  </a:lnTo>
                  <a:lnTo>
                    <a:pt x="3249" y="1550"/>
                  </a:lnTo>
                  <a:lnTo>
                    <a:pt x="3261" y="1548"/>
                  </a:lnTo>
                  <a:lnTo>
                    <a:pt x="3271" y="1550"/>
                  </a:lnTo>
                  <a:lnTo>
                    <a:pt x="3280" y="1552"/>
                  </a:lnTo>
                  <a:lnTo>
                    <a:pt x="3462" y="1500"/>
                  </a:lnTo>
                  <a:lnTo>
                    <a:pt x="3465" y="1512"/>
                  </a:lnTo>
                  <a:lnTo>
                    <a:pt x="3496" y="1488"/>
                  </a:lnTo>
                  <a:lnTo>
                    <a:pt x="3521" y="1466"/>
                  </a:lnTo>
                  <a:lnTo>
                    <a:pt x="3529" y="1462"/>
                  </a:lnTo>
                  <a:lnTo>
                    <a:pt x="3536" y="1457"/>
                  </a:lnTo>
                  <a:lnTo>
                    <a:pt x="3544" y="1454"/>
                  </a:lnTo>
                  <a:lnTo>
                    <a:pt x="3553" y="1450"/>
                  </a:lnTo>
                  <a:lnTo>
                    <a:pt x="3564" y="1447"/>
                  </a:lnTo>
                  <a:lnTo>
                    <a:pt x="3574" y="1443"/>
                  </a:lnTo>
                  <a:lnTo>
                    <a:pt x="3587" y="1441"/>
                  </a:lnTo>
                  <a:lnTo>
                    <a:pt x="3600" y="1440"/>
                  </a:lnTo>
                  <a:lnTo>
                    <a:pt x="3641" y="1436"/>
                  </a:lnTo>
                  <a:lnTo>
                    <a:pt x="3668" y="1435"/>
                  </a:lnTo>
                  <a:lnTo>
                    <a:pt x="3684" y="1434"/>
                  </a:lnTo>
                  <a:lnTo>
                    <a:pt x="3694" y="1434"/>
                  </a:lnTo>
                  <a:lnTo>
                    <a:pt x="3699" y="1432"/>
                  </a:lnTo>
                  <a:lnTo>
                    <a:pt x="3702" y="1431"/>
                  </a:lnTo>
                  <a:lnTo>
                    <a:pt x="3708" y="1427"/>
                  </a:lnTo>
                  <a:lnTo>
                    <a:pt x="3714" y="1423"/>
                  </a:lnTo>
                  <a:lnTo>
                    <a:pt x="3731" y="1410"/>
                  </a:lnTo>
                  <a:lnTo>
                    <a:pt x="3758" y="1390"/>
                  </a:lnTo>
                  <a:lnTo>
                    <a:pt x="3771" y="1382"/>
                  </a:lnTo>
                  <a:lnTo>
                    <a:pt x="3787" y="1372"/>
                  </a:lnTo>
                  <a:lnTo>
                    <a:pt x="3806" y="1362"/>
                  </a:lnTo>
                  <a:lnTo>
                    <a:pt x="3827" y="1352"/>
                  </a:lnTo>
                  <a:lnTo>
                    <a:pt x="3872" y="1331"/>
                  </a:lnTo>
                  <a:lnTo>
                    <a:pt x="3919" y="1310"/>
                  </a:lnTo>
                  <a:lnTo>
                    <a:pt x="3934" y="1322"/>
                  </a:lnTo>
                  <a:lnTo>
                    <a:pt x="3934" y="1307"/>
                  </a:lnTo>
                  <a:lnTo>
                    <a:pt x="3935" y="1291"/>
                  </a:lnTo>
                  <a:lnTo>
                    <a:pt x="3939" y="1274"/>
                  </a:lnTo>
                  <a:lnTo>
                    <a:pt x="3944" y="1257"/>
                  </a:lnTo>
                  <a:lnTo>
                    <a:pt x="3951" y="1238"/>
                  </a:lnTo>
                  <a:lnTo>
                    <a:pt x="3958" y="1219"/>
                  </a:lnTo>
                  <a:lnTo>
                    <a:pt x="3967" y="1200"/>
                  </a:lnTo>
                  <a:lnTo>
                    <a:pt x="3975" y="1180"/>
                  </a:lnTo>
                  <a:lnTo>
                    <a:pt x="3994" y="1143"/>
                  </a:lnTo>
                  <a:lnTo>
                    <a:pt x="4011" y="1106"/>
                  </a:lnTo>
                  <a:lnTo>
                    <a:pt x="4019" y="1090"/>
                  </a:lnTo>
                  <a:lnTo>
                    <a:pt x="4025" y="1074"/>
                  </a:lnTo>
                  <a:lnTo>
                    <a:pt x="4029" y="1059"/>
                  </a:lnTo>
                  <a:lnTo>
                    <a:pt x="4033" y="1047"/>
                  </a:lnTo>
                  <a:lnTo>
                    <a:pt x="4036" y="1023"/>
                  </a:lnTo>
                  <a:lnTo>
                    <a:pt x="4037" y="991"/>
                  </a:lnTo>
                  <a:lnTo>
                    <a:pt x="4037" y="954"/>
                  </a:lnTo>
                  <a:lnTo>
                    <a:pt x="4037" y="915"/>
                  </a:lnTo>
                  <a:lnTo>
                    <a:pt x="4037" y="879"/>
                  </a:lnTo>
                  <a:lnTo>
                    <a:pt x="4037" y="847"/>
                  </a:lnTo>
                  <a:lnTo>
                    <a:pt x="4038" y="833"/>
                  </a:lnTo>
                  <a:lnTo>
                    <a:pt x="4038" y="822"/>
                  </a:lnTo>
                  <a:lnTo>
                    <a:pt x="4039" y="814"/>
                  </a:lnTo>
                  <a:lnTo>
                    <a:pt x="4041" y="809"/>
                  </a:lnTo>
                  <a:lnTo>
                    <a:pt x="4051" y="811"/>
                  </a:lnTo>
                  <a:lnTo>
                    <a:pt x="4060" y="812"/>
                  </a:lnTo>
                  <a:lnTo>
                    <a:pt x="4068" y="816"/>
                  </a:lnTo>
                  <a:lnTo>
                    <a:pt x="4075" y="819"/>
                  </a:lnTo>
                  <a:lnTo>
                    <a:pt x="4082" y="825"/>
                  </a:lnTo>
                  <a:lnTo>
                    <a:pt x="4089" y="833"/>
                  </a:lnTo>
                  <a:lnTo>
                    <a:pt x="4095" y="843"/>
                  </a:lnTo>
                  <a:lnTo>
                    <a:pt x="4102" y="856"/>
                  </a:lnTo>
                  <a:lnTo>
                    <a:pt x="4107" y="866"/>
                  </a:lnTo>
                  <a:lnTo>
                    <a:pt x="4117" y="889"/>
                  </a:lnTo>
                  <a:lnTo>
                    <a:pt x="4124" y="908"/>
                  </a:lnTo>
                  <a:lnTo>
                    <a:pt x="4129" y="927"/>
                  </a:lnTo>
                  <a:lnTo>
                    <a:pt x="4132" y="944"/>
                  </a:lnTo>
                  <a:lnTo>
                    <a:pt x="4135" y="960"/>
                  </a:lnTo>
                  <a:lnTo>
                    <a:pt x="4141" y="978"/>
                  </a:lnTo>
                  <a:lnTo>
                    <a:pt x="4148" y="998"/>
                  </a:lnTo>
                  <a:lnTo>
                    <a:pt x="4157" y="1020"/>
                  </a:lnTo>
                  <a:lnTo>
                    <a:pt x="4173" y="1012"/>
                  </a:lnTo>
                  <a:lnTo>
                    <a:pt x="4188" y="1004"/>
                  </a:lnTo>
                  <a:lnTo>
                    <a:pt x="4202" y="995"/>
                  </a:lnTo>
                  <a:lnTo>
                    <a:pt x="4214" y="985"/>
                  </a:lnTo>
                  <a:lnTo>
                    <a:pt x="4226" y="975"/>
                  </a:lnTo>
                  <a:lnTo>
                    <a:pt x="4238" y="964"/>
                  </a:lnTo>
                  <a:lnTo>
                    <a:pt x="4249" y="954"/>
                  </a:lnTo>
                  <a:lnTo>
                    <a:pt x="4259" y="943"/>
                  </a:lnTo>
                  <a:lnTo>
                    <a:pt x="4278" y="920"/>
                  </a:lnTo>
                  <a:lnTo>
                    <a:pt x="4297" y="896"/>
                  </a:lnTo>
                  <a:lnTo>
                    <a:pt x="4314" y="871"/>
                  </a:lnTo>
                  <a:lnTo>
                    <a:pt x="4330" y="847"/>
                  </a:lnTo>
                  <a:lnTo>
                    <a:pt x="4347" y="822"/>
                  </a:lnTo>
                  <a:lnTo>
                    <a:pt x="4364" y="798"/>
                  </a:lnTo>
                  <a:lnTo>
                    <a:pt x="4381" y="774"/>
                  </a:lnTo>
                  <a:lnTo>
                    <a:pt x="4401" y="751"/>
                  </a:lnTo>
                  <a:lnTo>
                    <a:pt x="4411" y="739"/>
                  </a:lnTo>
                  <a:lnTo>
                    <a:pt x="4421" y="729"/>
                  </a:lnTo>
                  <a:lnTo>
                    <a:pt x="4433" y="719"/>
                  </a:lnTo>
                  <a:lnTo>
                    <a:pt x="4445" y="708"/>
                  </a:lnTo>
                  <a:lnTo>
                    <a:pt x="4458" y="699"/>
                  </a:lnTo>
                  <a:lnTo>
                    <a:pt x="4470" y="690"/>
                  </a:lnTo>
                  <a:lnTo>
                    <a:pt x="4485" y="681"/>
                  </a:lnTo>
                  <a:lnTo>
                    <a:pt x="4500" y="674"/>
                  </a:lnTo>
                  <a:lnTo>
                    <a:pt x="4504" y="682"/>
                  </a:lnTo>
                  <a:lnTo>
                    <a:pt x="4506" y="690"/>
                  </a:lnTo>
                  <a:lnTo>
                    <a:pt x="4508" y="698"/>
                  </a:lnTo>
                  <a:lnTo>
                    <a:pt x="4509" y="706"/>
                  </a:lnTo>
                  <a:lnTo>
                    <a:pt x="4510" y="713"/>
                  </a:lnTo>
                  <a:lnTo>
                    <a:pt x="4510" y="720"/>
                  </a:lnTo>
                  <a:lnTo>
                    <a:pt x="4509" y="727"/>
                  </a:lnTo>
                  <a:lnTo>
                    <a:pt x="4508" y="734"/>
                  </a:lnTo>
                  <a:lnTo>
                    <a:pt x="4505" y="747"/>
                  </a:lnTo>
                  <a:lnTo>
                    <a:pt x="4499" y="760"/>
                  </a:lnTo>
                  <a:lnTo>
                    <a:pt x="4492" y="771"/>
                  </a:lnTo>
                  <a:lnTo>
                    <a:pt x="4484" y="784"/>
                  </a:lnTo>
                  <a:lnTo>
                    <a:pt x="4467" y="808"/>
                  </a:lnTo>
                  <a:lnTo>
                    <a:pt x="4450" y="832"/>
                  </a:lnTo>
                  <a:lnTo>
                    <a:pt x="4442" y="846"/>
                  </a:lnTo>
                  <a:lnTo>
                    <a:pt x="4435" y="859"/>
                  </a:lnTo>
                  <a:lnTo>
                    <a:pt x="4430" y="873"/>
                  </a:lnTo>
                  <a:lnTo>
                    <a:pt x="4426" y="889"/>
                  </a:lnTo>
                  <a:lnTo>
                    <a:pt x="4437" y="882"/>
                  </a:lnTo>
                  <a:lnTo>
                    <a:pt x="4448" y="873"/>
                  </a:lnTo>
                  <a:lnTo>
                    <a:pt x="4458" y="864"/>
                  </a:lnTo>
                  <a:lnTo>
                    <a:pt x="4468" y="854"/>
                  </a:lnTo>
                  <a:lnTo>
                    <a:pt x="4489" y="832"/>
                  </a:lnTo>
                  <a:lnTo>
                    <a:pt x="4508" y="808"/>
                  </a:lnTo>
                  <a:lnTo>
                    <a:pt x="4528" y="785"/>
                  </a:lnTo>
                  <a:lnTo>
                    <a:pt x="4548" y="763"/>
                  </a:lnTo>
                  <a:lnTo>
                    <a:pt x="4558" y="754"/>
                  </a:lnTo>
                  <a:lnTo>
                    <a:pt x="4569" y="745"/>
                  </a:lnTo>
                  <a:lnTo>
                    <a:pt x="4580" y="737"/>
                  </a:lnTo>
                  <a:lnTo>
                    <a:pt x="4592" y="731"/>
                  </a:lnTo>
                  <a:lnTo>
                    <a:pt x="4597" y="729"/>
                  </a:lnTo>
                  <a:lnTo>
                    <a:pt x="4603" y="729"/>
                  </a:lnTo>
                  <a:lnTo>
                    <a:pt x="4608" y="730"/>
                  </a:lnTo>
                  <a:lnTo>
                    <a:pt x="4612" y="732"/>
                  </a:lnTo>
                  <a:lnTo>
                    <a:pt x="4617" y="736"/>
                  </a:lnTo>
                  <a:lnTo>
                    <a:pt x="4621" y="740"/>
                  </a:lnTo>
                  <a:lnTo>
                    <a:pt x="4625" y="746"/>
                  </a:lnTo>
                  <a:lnTo>
                    <a:pt x="4628" y="752"/>
                  </a:lnTo>
                  <a:lnTo>
                    <a:pt x="4629" y="755"/>
                  </a:lnTo>
                  <a:lnTo>
                    <a:pt x="4629" y="760"/>
                  </a:lnTo>
                  <a:lnTo>
                    <a:pt x="4628" y="766"/>
                  </a:lnTo>
                  <a:lnTo>
                    <a:pt x="4627" y="772"/>
                  </a:lnTo>
                  <a:lnTo>
                    <a:pt x="4623" y="786"/>
                  </a:lnTo>
                  <a:lnTo>
                    <a:pt x="4614" y="803"/>
                  </a:lnTo>
                  <a:lnTo>
                    <a:pt x="4604" y="823"/>
                  </a:lnTo>
                  <a:lnTo>
                    <a:pt x="4593" y="842"/>
                  </a:lnTo>
                  <a:lnTo>
                    <a:pt x="4579" y="864"/>
                  </a:lnTo>
                  <a:lnTo>
                    <a:pt x="4564" y="884"/>
                  </a:lnTo>
                  <a:lnTo>
                    <a:pt x="4534" y="927"/>
                  </a:lnTo>
                  <a:lnTo>
                    <a:pt x="4505" y="964"/>
                  </a:lnTo>
                  <a:lnTo>
                    <a:pt x="4491" y="980"/>
                  </a:lnTo>
                  <a:lnTo>
                    <a:pt x="4480" y="994"/>
                  </a:lnTo>
                  <a:lnTo>
                    <a:pt x="4469" y="1006"/>
                  </a:lnTo>
                  <a:lnTo>
                    <a:pt x="4461" y="1012"/>
                  </a:lnTo>
                  <a:lnTo>
                    <a:pt x="4472" y="1033"/>
                  </a:lnTo>
                  <a:lnTo>
                    <a:pt x="4490" y="1020"/>
                  </a:lnTo>
                  <a:lnTo>
                    <a:pt x="4504" y="1010"/>
                  </a:lnTo>
                  <a:lnTo>
                    <a:pt x="4509" y="1004"/>
                  </a:lnTo>
                  <a:lnTo>
                    <a:pt x="4517" y="1000"/>
                  </a:lnTo>
                  <a:lnTo>
                    <a:pt x="4526" y="994"/>
                  </a:lnTo>
                  <a:lnTo>
                    <a:pt x="4539" y="987"/>
                  </a:lnTo>
                  <a:lnTo>
                    <a:pt x="4673" y="922"/>
                  </a:lnTo>
                  <a:lnTo>
                    <a:pt x="4690" y="914"/>
                  </a:lnTo>
                  <a:lnTo>
                    <a:pt x="4703" y="912"/>
                  </a:lnTo>
                  <a:lnTo>
                    <a:pt x="4714" y="910"/>
                  </a:lnTo>
                  <a:lnTo>
                    <a:pt x="4730" y="907"/>
                  </a:lnTo>
                  <a:lnTo>
                    <a:pt x="4745" y="938"/>
                  </a:lnTo>
                  <a:lnTo>
                    <a:pt x="4737" y="950"/>
                  </a:lnTo>
                  <a:lnTo>
                    <a:pt x="4727" y="962"/>
                  </a:lnTo>
                  <a:lnTo>
                    <a:pt x="4715" y="975"/>
                  </a:lnTo>
                  <a:lnTo>
                    <a:pt x="4701" y="987"/>
                  </a:lnTo>
                  <a:lnTo>
                    <a:pt x="4687" y="1001"/>
                  </a:lnTo>
                  <a:lnTo>
                    <a:pt x="4671" y="1014"/>
                  </a:lnTo>
                  <a:lnTo>
                    <a:pt x="4653" y="1026"/>
                  </a:lnTo>
                  <a:lnTo>
                    <a:pt x="4636" y="1039"/>
                  </a:lnTo>
                  <a:lnTo>
                    <a:pt x="4598" y="1064"/>
                  </a:lnTo>
                  <a:lnTo>
                    <a:pt x="4561" y="1087"/>
                  </a:lnTo>
                  <a:lnTo>
                    <a:pt x="4524" y="1108"/>
                  </a:lnTo>
                  <a:lnTo>
                    <a:pt x="4491" y="1127"/>
                  </a:lnTo>
                  <a:lnTo>
                    <a:pt x="4512" y="1168"/>
                  </a:lnTo>
                  <a:lnTo>
                    <a:pt x="4683" y="1128"/>
                  </a:lnTo>
                  <a:lnTo>
                    <a:pt x="4719" y="1142"/>
                  </a:lnTo>
                  <a:lnTo>
                    <a:pt x="4709" y="1184"/>
                  </a:lnTo>
                  <a:lnTo>
                    <a:pt x="4550" y="1248"/>
                  </a:lnTo>
                  <a:lnTo>
                    <a:pt x="4521" y="1265"/>
                  </a:lnTo>
                  <a:lnTo>
                    <a:pt x="4514" y="1270"/>
                  </a:lnTo>
                  <a:lnTo>
                    <a:pt x="4506" y="1275"/>
                  </a:lnTo>
                  <a:lnTo>
                    <a:pt x="4498" y="1283"/>
                  </a:lnTo>
                  <a:lnTo>
                    <a:pt x="4490" y="1292"/>
                  </a:lnTo>
                  <a:lnTo>
                    <a:pt x="4473" y="1313"/>
                  </a:lnTo>
                  <a:lnTo>
                    <a:pt x="4453" y="1336"/>
                  </a:lnTo>
                  <a:lnTo>
                    <a:pt x="4433" y="1361"/>
                  </a:lnTo>
                  <a:lnTo>
                    <a:pt x="4410" y="1386"/>
                  </a:lnTo>
                  <a:lnTo>
                    <a:pt x="4398" y="1399"/>
                  </a:lnTo>
                  <a:lnTo>
                    <a:pt x="4385" y="1411"/>
                  </a:lnTo>
                  <a:lnTo>
                    <a:pt x="4371" y="1422"/>
                  </a:lnTo>
                  <a:lnTo>
                    <a:pt x="4357" y="1433"/>
                  </a:lnTo>
                  <a:lnTo>
                    <a:pt x="4344" y="1441"/>
                  </a:lnTo>
                  <a:lnTo>
                    <a:pt x="4325" y="1452"/>
                  </a:lnTo>
                  <a:lnTo>
                    <a:pt x="4302" y="1466"/>
                  </a:lnTo>
                  <a:lnTo>
                    <a:pt x="4277" y="1480"/>
                  </a:lnTo>
                  <a:lnTo>
                    <a:pt x="4251" y="1495"/>
                  </a:lnTo>
                  <a:lnTo>
                    <a:pt x="4223" y="1510"/>
                  </a:lnTo>
                  <a:lnTo>
                    <a:pt x="4197" y="1523"/>
                  </a:lnTo>
                  <a:lnTo>
                    <a:pt x="4172" y="1537"/>
                  </a:lnTo>
                  <a:lnTo>
                    <a:pt x="4229" y="1588"/>
                  </a:lnTo>
                  <a:lnTo>
                    <a:pt x="4249" y="1646"/>
                  </a:lnTo>
                  <a:lnTo>
                    <a:pt x="4239" y="1655"/>
                  </a:lnTo>
                  <a:lnTo>
                    <a:pt x="4227" y="1665"/>
                  </a:lnTo>
                  <a:lnTo>
                    <a:pt x="4211" y="1676"/>
                  </a:lnTo>
                  <a:lnTo>
                    <a:pt x="4189" y="1689"/>
                  </a:lnTo>
                  <a:lnTo>
                    <a:pt x="4165" y="1703"/>
                  </a:lnTo>
                  <a:lnTo>
                    <a:pt x="4138" y="1716"/>
                  </a:lnTo>
                  <a:lnTo>
                    <a:pt x="4107" y="1731"/>
                  </a:lnTo>
                  <a:lnTo>
                    <a:pt x="4073" y="1747"/>
                  </a:lnTo>
                  <a:lnTo>
                    <a:pt x="3997" y="1779"/>
                  </a:lnTo>
                  <a:lnTo>
                    <a:pt x="3914" y="1812"/>
                  </a:lnTo>
                  <a:lnTo>
                    <a:pt x="3824" y="1847"/>
                  </a:lnTo>
                  <a:lnTo>
                    <a:pt x="3731" y="1881"/>
                  </a:lnTo>
                  <a:lnTo>
                    <a:pt x="3636" y="1914"/>
                  </a:lnTo>
                  <a:lnTo>
                    <a:pt x="3541" y="1945"/>
                  </a:lnTo>
                  <a:lnTo>
                    <a:pt x="3448" y="1974"/>
                  </a:lnTo>
                  <a:lnTo>
                    <a:pt x="3361" y="1999"/>
                  </a:lnTo>
                  <a:lnTo>
                    <a:pt x="3319" y="2009"/>
                  </a:lnTo>
                  <a:lnTo>
                    <a:pt x="3280" y="2019"/>
                  </a:lnTo>
                  <a:lnTo>
                    <a:pt x="3242" y="2027"/>
                  </a:lnTo>
                  <a:lnTo>
                    <a:pt x="3208" y="2035"/>
                  </a:lnTo>
                  <a:lnTo>
                    <a:pt x="3176" y="2041"/>
                  </a:lnTo>
                  <a:lnTo>
                    <a:pt x="3148" y="2044"/>
                  </a:lnTo>
                  <a:lnTo>
                    <a:pt x="3121" y="2048"/>
                  </a:lnTo>
                  <a:lnTo>
                    <a:pt x="3100" y="2048"/>
                  </a:lnTo>
                  <a:lnTo>
                    <a:pt x="3026" y="2048"/>
                  </a:lnTo>
                  <a:lnTo>
                    <a:pt x="2710" y="2022"/>
                  </a:lnTo>
                  <a:lnTo>
                    <a:pt x="2682" y="2585"/>
                  </a:lnTo>
                  <a:lnTo>
                    <a:pt x="2682" y="2607"/>
                  </a:lnTo>
                  <a:lnTo>
                    <a:pt x="2682" y="2628"/>
                  </a:lnTo>
                  <a:lnTo>
                    <a:pt x="2683" y="2651"/>
                  </a:lnTo>
                  <a:lnTo>
                    <a:pt x="2684" y="2675"/>
                  </a:lnTo>
                  <a:lnTo>
                    <a:pt x="2689" y="2724"/>
                  </a:lnTo>
                  <a:lnTo>
                    <a:pt x="2695" y="2775"/>
                  </a:lnTo>
                  <a:lnTo>
                    <a:pt x="2699" y="2826"/>
                  </a:lnTo>
                  <a:lnTo>
                    <a:pt x="2705" y="2880"/>
                  </a:lnTo>
                  <a:lnTo>
                    <a:pt x="2708" y="2934"/>
                  </a:lnTo>
                  <a:lnTo>
                    <a:pt x="2710" y="2987"/>
                  </a:lnTo>
                  <a:lnTo>
                    <a:pt x="2710" y="3014"/>
                  </a:lnTo>
                  <a:lnTo>
                    <a:pt x="2711" y="3038"/>
                  </a:lnTo>
                  <a:lnTo>
                    <a:pt x="2712" y="3062"/>
                  </a:lnTo>
                  <a:lnTo>
                    <a:pt x="2714" y="3086"/>
                  </a:lnTo>
                  <a:lnTo>
                    <a:pt x="2720" y="3130"/>
                  </a:lnTo>
                  <a:lnTo>
                    <a:pt x="2727" y="3173"/>
                  </a:lnTo>
                  <a:lnTo>
                    <a:pt x="2735" y="3216"/>
                  </a:lnTo>
                  <a:lnTo>
                    <a:pt x="2744" y="3258"/>
                  </a:lnTo>
                  <a:lnTo>
                    <a:pt x="2752" y="3303"/>
                  </a:lnTo>
                  <a:lnTo>
                    <a:pt x="2761" y="3351"/>
                  </a:lnTo>
                  <a:lnTo>
                    <a:pt x="2774" y="3430"/>
                  </a:lnTo>
                  <a:lnTo>
                    <a:pt x="2789" y="3519"/>
                  </a:lnTo>
                  <a:lnTo>
                    <a:pt x="2805" y="3615"/>
                  </a:lnTo>
                  <a:lnTo>
                    <a:pt x="2819" y="3714"/>
                  </a:lnTo>
                  <a:lnTo>
                    <a:pt x="2827" y="3766"/>
                  </a:lnTo>
                  <a:lnTo>
                    <a:pt x="2833" y="3816"/>
                  </a:lnTo>
                  <a:lnTo>
                    <a:pt x="2840" y="3866"/>
                  </a:lnTo>
                  <a:lnTo>
                    <a:pt x="2845" y="3915"/>
                  </a:lnTo>
                  <a:lnTo>
                    <a:pt x="2849" y="3963"/>
                  </a:lnTo>
                  <a:lnTo>
                    <a:pt x="2853" y="4010"/>
                  </a:lnTo>
                  <a:lnTo>
                    <a:pt x="2855" y="4055"/>
                  </a:lnTo>
                  <a:lnTo>
                    <a:pt x="2856" y="4097"/>
                  </a:lnTo>
                  <a:lnTo>
                    <a:pt x="2856" y="4110"/>
                  </a:lnTo>
                  <a:lnTo>
                    <a:pt x="2855" y="4118"/>
                  </a:lnTo>
                  <a:lnTo>
                    <a:pt x="2854" y="4126"/>
                  </a:lnTo>
                  <a:lnTo>
                    <a:pt x="2851" y="4130"/>
                  </a:lnTo>
                  <a:lnTo>
                    <a:pt x="2849" y="4136"/>
                  </a:lnTo>
                  <a:lnTo>
                    <a:pt x="2841" y="4145"/>
                  </a:lnTo>
                  <a:lnTo>
                    <a:pt x="2831" y="4158"/>
                  </a:lnTo>
                  <a:lnTo>
                    <a:pt x="2833" y="4200"/>
                  </a:lnTo>
                  <a:lnTo>
                    <a:pt x="2838" y="4242"/>
                  </a:lnTo>
                  <a:lnTo>
                    <a:pt x="2843" y="4285"/>
                  </a:lnTo>
                  <a:lnTo>
                    <a:pt x="2850" y="4328"/>
                  </a:lnTo>
                  <a:lnTo>
                    <a:pt x="2857" y="4374"/>
                  </a:lnTo>
                  <a:lnTo>
                    <a:pt x="2863" y="4421"/>
                  </a:lnTo>
                  <a:lnTo>
                    <a:pt x="2865" y="4446"/>
                  </a:lnTo>
                  <a:lnTo>
                    <a:pt x="2866" y="4471"/>
                  </a:lnTo>
                  <a:lnTo>
                    <a:pt x="2867" y="4497"/>
                  </a:lnTo>
                  <a:lnTo>
                    <a:pt x="2867" y="4523"/>
                  </a:lnTo>
                  <a:lnTo>
                    <a:pt x="2867" y="4571"/>
                  </a:lnTo>
                  <a:lnTo>
                    <a:pt x="2867" y="4621"/>
                  </a:lnTo>
                  <a:lnTo>
                    <a:pt x="2866" y="4671"/>
                  </a:lnTo>
                  <a:lnTo>
                    <a:pt x="2866" y="4721"/>
                  </a:lnTo>
                  <a:lnTo>
                    <a:pt x="2867" y="4771"/>
                  </a:lnTo>
                  <a:lnTo>
                    <a:pt x="2869" y="4818"/>
                  </a:lnTo>
                  <a:lnTo>
                    <a:pt x="2872" y="4863"/>
                  </a:lnTo>
                  <a:lnTo>
                    <a:pt x="2878" y="4904"/>
                  </a:lnTo>
                  <a:lnTo>
                    <a:pt x="2881" y="4932"/>
                  </a:lnTo>
                  <a:lnTo>
                    <a:pt x="2882" y="4966"/>
                  </a:lnTo>
                  <a:lnTo>
                    <a:pt x="2883" y="5006"/>
                  </a:lnTo>
                  <a:lnTo>
                    <a:pt x="2885" y="5052"/>
                  </a:lnTo>
                  <a:lnTo>
                    <a:pt x="2883" y="5154"/>
                  </a:lnTo>
                  <a:lnTo>
                    <a:pt x="2880" y="5268"/>
                  </a:lnTo>
                  <a:lnTo>
                    <a:pt x="2877" y="5382"/>
                  </a:lnTo>
                  <a:lnTo>
                    <a:pt x="2872" y="5493"/>
                  </a:lnTo>
                  <a:lnTo>
                    <a:pt x="2869" y="5591"/>
                  </a:lnTo>
                  <a:lnTo>
                    <a:pt x="2867" y="5670"/>
                  </a:lnTo>
                  <a:lnTo>
                    <a:pt x="2867" y="5745"/>
                  </a:lnTo>
                  <a:lnTo>
                    <a:pt x="2866" y="5840"/>
                  </a:lnTo>
                  <a:lnTo>
                    <a:pt x="2865" y="5946"/>
                  </a:lnTo>
                  <a:lnTo>
                    <a:pt x="2862" y="6058"/>
                  </a:lnTo>
                  <a:lnTo>
                    <a:pt x="2858" y="6169"/>
                  </a:lnTo>
                  <a:lnTo>
                    <a:pt x="2853" y="6272"/>
                  </a:lnTo>
                  <a:lnTo>
                    <a:pt x="2849" y="6319"/>
                  </a:lnTo>
                  <a:lnTo>
                    <a:pt x="2846" y="6362"/>
                  </a:lnTo>
                  <a:lnTo>
                    <a:pt x="2841" y="6399"/>
                  </a:lnTo>
                  <a:lnTo>
                    <a:pt x="2837" y="6431"/>
                  </a:lnTo>
                  <a:lnTo>
                    <a:pt x="2831" y="6464"/>
                  </a:lnTo>
                  <a:lnTo>
                    <a:pt x="2826" y="6509"/>
                  </a:lnTo>
                  <a:lnTo>
                    <a:pt x="2823" y="6559"/>
                  </a:lnTo>
                  <a:lnTo>
                    <a:pt x="2818" y="6613"/>
                  </a:lnTo>
                  <a:lnTo>
                    <a:pt x="2815" y="6666"/>
                  </a:lnTo>
                  <a:lnTo>
                    <a:pt x="2811" y="6716"/>
                  </a:lnTo>
                  <a:lnTo>
                    <a:pt x="2809" y="6759"/>
                  </a:lnTo>
                  <a:lnTo>
                    <a:pt x="2807" y="6792"/>
                  </a:lnTo>
                  <a:lnTo>
                    <a:pt x="2805" y="6833"/>
                  </a:lnTo>
                  <a:lnTo>
                    <a:pt x="2802" y="6868"/>
                  </a:lnTo>
                  <a:lnTo>
                    <a:pt x="2802" y="6896"/>
                  </a:lnTo>
                  <a:lnTo>
                    <a:pt x="2801" y="6919"/>
                  </a:lnTo>
                  <a:lnTo>
                    <a:pt x="2801" y="6951"/>
                  </a:lnTo>
                  <a:lnTo>
                    <a:pt x="2799" y="6973"/>
                  </a:lnTo>
                  <a:lnTo>
                    <a:pt x="2797" y="6982"/>
                  </a:lnTo>
                  <a:lnTo>
                    <a:pt x="2793" y="6991"/>
                  </a:lnTo>
                  <a:lnTo>
                    <a:pt x="2787" y="7001"/>
                  </a:lnTo>
                  <a:lnTo>
                    <a:pt x="2779" y="7013"/>
                  </a:lnTo>
                  <a:lnTo>
                    <a:pt x="2757" y="7046"/>
                  </a:lnTo>
                  <a:lnTo>
                    <a:pt x="2721" y="7096"/>
                  </a:lnTo>
                  <a:lnTo>
                    <a:pt x="2753" y="7111"/>
                  </a:lnTo>
                  <a:lnTo>
                    <a:pt x="2774" y="7121"/>
                  </a:lnTo>
                  <a:lnTo>
                    <a:pt x="2781" y="7125"/>
                  </a:lnTo>
                  <a:lnTo>
                    <a:pt x="2786" y="7128"/>
                  </a:lnTo>
                  <a:lnTo>
                    <a:pt x="2791" y="7132"/>
                  </a:lnTo>
                  <a:lnTo>
                    <a:pt x="2795" y="7136"/>
                  </a:lnTo>
                  <a:lnTo>
                    <a:pt x="2801" y="7147"/>
                  </a:lnTo>
                  <a:lnTo>
                    <a:pt x="2809" y="7163"/>
                  </a:lnTo>
                  <a:lnTo>
                    <a:pt x="2819" y="7188"/>
                  </a:lnTo>
                  <a:lnTo>
                    <a:pt x="2838" y="7224"/>
                  </a:lnTo>
                  <a:lnTo>
                    <a:pt x="2848" y="7241"/>
                  </a:lnTo>
                  <a:lnTo>
                    <a:pt x="2861" y="7260"/>
                  </a:lnTo>
                  <a:lnTo>
                    <a:pt x="2874" y="7277"/>
                  </a:lnTo>
                  <a:lnTo>
                    <a:pt x="2891" y="7294"/>
                  </a:lnTo>
                  <a:lnTo>
                    <a:pt x="2909" y="7310"/>
                  </a:lnTo>
                  <a:lnTo>
                    <a:pt x="2926" y="7324"/>
                  </a:lnTo>
                  <a:lnTo>
                    <a:pt x="2944" y="7336"/>
                  </a:lnTo>
                  <a:lnTo>
                    <a:pt x="2961" y="7345"/>
                  </a:lnTo>
                  <a:lnTo>
                    <a:pt x="3006" y="7367"/>
                  </a:lnTo>
                  <a:lnTo>
                    <a:pt x="3046" y="7387"/>
                  </a:lnTo>
                  <a:lnTo>
                    <a:pt x="3084" y="7406"/>
                  </a:lnTo>
                  <a:lnTo>
                    <a:pt x="3124" y="7427"/>
                  </a:lnTo>
                  <a:lnTo>
                    <a:pt x="3145" y="7438"/>
                  </a:lnTo>
                  <a:lnTo>
                    <a:pt x="3167" y="7453"/>
                  </a:lnTo>
                  <a:lnTo>
                    <a:pt x="3189" y="7469"/>
                  </a:lnTo>
                  <a:lnTo>
                    <a:pt x="3208" y="7485"/>
                  </a:lnTo>
                  <a:lnTo>
                    <a:pt x="3241" y="7511"/>
                  </a:lnTo>
                  <a:lnTo>
                    <a:pt x="3258" y="7524"/>
                  </a:lnTo>
                  <a:lnTo>
                    <a:pt x="3257" y="7532"/>
                  </a:lnTo>
                  <a:lnTo>
                    <a:pt x="3255" y="7539"/>
                  </a:lnTo>
                  <a:lnTo>
                    <a:pt x="3253" y="7547"/>
                  </a:lnTo>
                  <a:lnTo>
                    <a:pt x="3248" y="7553"/>
                  </a:lnTo>
                  <a:lnTo>
                    <a:pt x="3244" y="7560"/>
                  </a:lnTo>
                  <a:lnTo>
                    <a:pt x="3239" y="7566"/>
                  </a:lnTo>
                  <a:lnTo>
                    <a:pt x="3233" y="7572"/>
                  </a:lnTo>
                  <a:lnTo>
                    <a:pt x="3226" y="7577"/>
                  </a:lnTo>
                  <a:lnTo>
                    <a:pt x="3212" y="7588"/>
                  </a:lnTo>
                  <a:lnTo>
                    <a:pt x="3196" y="7597"/>
                  </a:lnTo>
                  <a:lnTo>
                    <a:pt x="3177" y="7604"/>
                  </a:lnTo>
                  <a:lnTo>
                    <a:pt x="3158" y="7611"/>
                  </a:lnTo>
                  <a:lnTo>
                    <a:pt x="3136" y="7616"/>
                  </a:lnTo>
                  <a:lnTo>
                    <a:pt x="3116" y="7622"/>
                  </a:lnTo>
                  <a:lnTo>
                    <a:pt x="3094" y="7625"/>
                  </a:lnTo>
                  <a:lnTo>
                    <a:pt x="3071" y="7629"/>
                  </a:lnTo>
                  <a:lnTo>
                    <a:pt x="3049" y="7631"/>
                  </a:lnTo>
                  <a:lnTo>
                    <a:pt x="3029" y="7632"/>
                  </a:lnTo>
                  <a:lnTo>
                    <a:pt x="3008" y="7633"/>
                  </a:lnTo>
                  <a:lnTo>
                    <a:pt x="2990" y="7633"/>
                  </a:lnTo>
                  <a:lnTo>
                    <a:pt x="2949" y="7632"/>
                  </a:lnTo>
                  <a:lnTo>
                    <a:pt x="2907" y="7630"/>
                  </a:lnTo>
                  <a:lnTo>
                    <a:pt x="2865" y="7624"/>
                  </a:lnTo>
                  <a:lnTo>
                    <a:pt x="2825" y="7617"/>
                  </a:lnTo>
                  <a:lnTo>
                    <a:pt x="2806" y="7614"/>
                  </a:lnTo>
                  <a:lnTo>
                    <a:pt x="2786" y="7608"/>
                  </a:lnTo>
                  <a:lnTo>
                    <a:pt x="2768" y="7604"/>
                  </a:lnTo>
                  <a:lnTo>
                    <a:pt x="2751" y="7598"/>
                  </a:lnTo>
                  <a:lnTo>
                    <a:pt x="2734" y="7591"/>
                  </a:lnTo>
                  <a:lnTo>
                    <a:pt x="2718" y="7584"/>
                  </a:lnTo>
                  <a:lnTo>
                    <a:pt x="2703" y="7576"/>
                  </a:lnTo>
                  <a:lnTo>
                    <a:pt x="2690" y="7567"/>
                  </a:lnTo>
                  <a:lnTo>
                    <a:pt x="2665" y="7551"/>
                  </a:lnTo>
                  <a:lnTo>
                    <a:pt x="2644" y="7537"/>
                  </a:lnTo>
                  <a:lnTo>
                    <a:pt x="2626" y="7527"/>
                  </a:lnTo>
                  <a:lnTo>
                    <a:pt x="2611" y="7518"/>
                  </a:lnTo>
                  <a:lnTo>
                    <a:pt x="2598" y="7512"/>
                  </a:lnTo>
                  <a:lnTo>
                    <a:pt x="2586" y="7508"/>
                  </a:lnTo>
                  <a:lnTo>
                    <a:pt x="2575" y="7505"/>
                  </a:lnTo>
                  <a:lnTo>
                    <a:pt x="2563" y="7503"/>
                  </a:lnTo>
                  <a:lnTo>
                    <a:pt x="2539" y="7504"/>
                  </a:lnTo>
                  <a:lnTo>
                    <a:pt x="2507" y="7507"/>
                  </a:lnTo>
                  <a:lnTo>
                    <a:pt x="2488" y="7509"/>
                  </a:lnTo>
                  <a:lnTo>
                    <a:pt x="2464" y="7510"/>
                  </a:lnTo>
                  <a:lnTo>
                    <a:pt x="2436" y="7511"/>
                  </a:lnTo>
                  <a:lnTo>
                    <a:pt x="2404" y="7511"/>
                  </a:lnTo>
                  <a:lnTo>
                    <a:pt x="2369" y="7511"/>
                  </a:lnTo>
                  <a:lnTo>
                    <a:pt x="2338" y="7510"/>
                  </a:lnTo>
                  <a:lnTo>
                    <a:pt x="2311" y="7507"/>
                  </a:lnTo>
                  <a:lnTo>
                    <a:pt x="2285" y="7502"/>
                  </a:lnTo>
                  <a:lnTo>
                    <a:pt x="2274" y="7500"/>
                  </a:lnTo>
                  <a:lnTo>
                    <a:pt x="2263" y="7496"/>
                  </a:lnTo>
                  <a:lnTo>
                    <a:pt x="2251" y="7492"/>
                  </a:lnTo>
                  <a:lnTo>
                    <a:pt x="2241" y="7487"/>
                  </a:lnTo>
                  <a:lnTo>
                    <a:pt x="2219" y="7477"/>
                  </a:lnTo>
                  <a:lnTo>
                    <a:pt x="2197" y="7463"/>
                  </a:lnTo>
                  <a:lnTo>
                    <a:pt x="2197" y="7341"/>
                  </a:lnTo>
                  <a:lnTo>
                    <a:pt x="2171" y="7305"/>
                  </a:lnTo>
                  <a:lnTo>
                    <a:pt x="2188" y="6889"/>
                  </a:lnTo>
                  <a:lnTo>
                    <a:pt x="2185" y="6646"/>
                  </a:lnTo>
                  <a:lnTo>
                    <a:pt x="2149" y="5902"/>
                  </a:lnTo>
                  <a:lnTo>
                    <a:pt x="2136" y="5902"/>
                  </a:lnTo>
                  <a:lnTo>
                    <a:pt x="1932" y="7241"/>
                  </a:lnTo>
                  <a:lnTo>
                    <a:pt x="1941" y="7268"/>
                  </a:lnTo>
                  <a:lnTo>
                    <a:pt x="1961" y="7437"/>
                  </a:lnTo>
                  <a:lnTo>
                    <a:pt x="1953" y="7511"/>
                  </a:lnTo>
                  <a:lnTo>
                    <a:pt x="1957" y="7513"/>
                  </a:lnTo>
                  <a:lnTo>
                    <a:pt x="1964" y="7519"/>
                  </a:lnTo>
                  <a:lnTo>
                    <a:pt x="1973" y="7526"/>
                  </a:lnTo>
                  <a:lnTo>
                    <a:pt x="1984" y="7535"/>
                  </a:lnTo>
                  <a:lnTo>
                    <a:pt x="2008" y="7558"/>
                  </a:lnTo>
                  <a:lnTo>
                    <a:pt x="2034" y="7584"/>
                  </a:lnTo>
                  <a:lnTo>
                    <a:pt x="2083" y="7637"/>
                  </a:lnTo>
                  <a:lnTo>
                    <a:pt x="2112" y="7670"/>
                  </a:lnTo>
                  <a:lnTo>
                    <a:pt x="2131" y="7693"/>
                  </a:lnTo>
                  <a:lnTo>
                    <a:pt x="2149" y="7712"/>
                  </a:lnTo>
                  <a:lnTo>
                    <a:pt x="2159" y="7723"/>
                  </a:lnTo>
                  <a:lnTo>
                    <a:pt x="2168" y="7732"/>
                  </a:lnTo>
                  <a:lnTo>
                    <a:pt x="2177" y="7743"/>
                  </a:lnTo>
                  <a:lnTo>
                    <a:pt x="2185" y="7755"/>
                  </a:lnTo>
                  <a:lnTo>
                    <a:pt x="2194" y="7768"/>
                  </a:lnTo>
                  <a:lnTo>
                    <a:pt x="2201" y="7781"/>
                  </a:lnTo>
                  <a:lnTo>
                    <a:pt x="2205" y="7792"/>
                  </a:lnTo>
                  <a:lnTo>
                    <a:pt x="2209" y="7803"/>
                  </a:lnTo>
                  <a:lnTo>
                    <a:pt x="2213" y="7814"/>
                  </a:lnTo>
                  <a:lnTo>
                    <a:pt x="2218" y="7825"/>
                  </a:lnTo>
                  <a:lnTo>
                    <a:pt x="2225" y="7838"/>
                  </a:lnTo>
                  <a:lnTo>
                    <a:pt x="2234" y="7853"/>
                  </a:lnTo>
                  <a:lnTo>
                    <a:pt x="2225" y="7863"/>
                  </a:lnTo>
                  <a:lnTo>
                    <a:pt x="2215" y="7873"/>
                  </a:lnTo>
                  <a:lnTo>
                    <a:pt x="2202" y="7881"/>
                  </a:lnTo>
                  <a:lnTo>
                    <a:pt x="2188" y="7889"/>
                  </a:lnTo>
                  <a:lnTo>
                    <a:pt x="2173" y="7896"/>
                  </a:lnTo>
                  <a:lnTo>
                    <a:pt x="2156" y="7902"/>
                  </a:lnTo>
                  <a:lnTo>
                    <a:pt x="2139" y="7908"/>
                  </a:lnTo>
                  <a:lnTo>
                    <a:pt x="2121" y="7912"/>
                  </a:lnTo>
                  <a:lnTo>
                    <a:pt x="2101" y="7916"/>
                  </a:lnTo>
                  <a:lnTo>
                    <a:pt x="2082" y="7919"/>
                  </a:lnTo>
                  <a:lnTo>
                    <a:pt x="2062" y="7921"/>
                  </a:lnTo>
                  <a:lnTo>
                    <a:pt x="2043" y="7923"/>
                  </a:lnTo>
                  <a:lnTo>
                    <a:pt x="2003" y="7925"/>
                  </a:lnTo>
                  <a:lnTo>
                    <a:pt x="1965" y="7926"/>
                  </a:lnTo>
                  <a:lnTo>
                    <a:pt x="1941" y="7926"/>
                  </a:lnTo>
                  <a:lnTo>
                    <a:pt x="1909" y="7925"/>
                  </a:lnTo>
                  <a:lnTo>
                    <a:pt x="1878" y="7924"/>
                  </a:lnTo>
                  <a:lnTo>
                    <a:pt x="1848" y="7920"/>
                  </a:lnTo>
                  <a:lnTo>
                    <a:pt x="1817" y="7916"/>
                  </a:lnTo>
                  <a:lnTo>
                    <a:pt x="1786" y="7910"/>
                  </a:lnTo>
                  <a:lnTo>
                    <a:pt x="1757" y="7903"/>
                  </a:lnTo>
                  <a:lnTo>
                    <a:pt x="1729" y="7894"/>
                  </a:lnTo>
                  <a:lnTo>
                    <a:pt x="1701" y="7884"/>
                  </a:lnTo>
                  <a:lnTo>
                    <a:pt x="1676" y="7872"/>
                  </a:lnTo>
                  <a:lnTo>
                    <a:pt x="1652" y="7859"/>
                  </a:lnTo>
                  <a:lnTo>
                    <a:pt x="1642" y="7852"/>
                  </a:lnTo>
                  <a:lnTo>
                    <a:pt x="1630" y="7844"/>
                  </a:lnTo>
                  <a:lnTo>
                    <a:pt x="1621" y="7836"/>
                  </a:lnTo>
                  <a:lnTo>
                    <a:pt x="1612" y="7828"/>
                  </a:lnTo>
                  <a:lnTo>
                    <a:pt x="1603" y="7819"/>
                  </a:lnTo>
                  <a:lnTo>
                    <a:pt x="1595" y="7808"/>
                  </a:lnTo>
                  <a:lnTo>
                    <a:pt x="1588" y="7799"/>
                  </a:lnTo>
                  <a:lnTo>
                    <a:pt x="1581" y="7789"/>
                  </a:lnTo>
                  <a:lnTo>
                    <a:pt x="1575" y="7779"/>
                  </a:lnTo>
                  <a:lnTo>
                    <a:pt x="1570" y="7767"/>
                  </a:lnTo>
                  <a:lnTo>
                    <a:pt x="1566" y="7756"/>
                  </a:lnTo>
                  <a:lnTo>
                    <a:pt x="1563" y="7743"/>
                  </a:lnTo>
                  <a:lnTo>
                    <a:pt x="1526" y="7743"/>
                  </a:lnTo>
                  <a:lnTo>
                    <a:pt x="1517" y="7743"/>
                  </a:lnTo>
                  <a:lnTo>
                    <a:pt x="1508" y="7741"/>
                  </a:lnTo>
                  <a:lnTo>
                    <a:pt x="1500" y="7740"/>
                  </a:lnTo>
                  <a:lnTo>
                    <a:pt x="1491" y="7736"/>
                  </a:lnTo>
                  <a:lnTo>
                    <a:pt x="1475" y="7729"/>
                  </a:lnTo>
                  <a:lnTo>
                    <a:pt x="1459" y="7720"/>
                  </a:lnTo>
                  <a:lnTo>
                    <a:pt x="1430" y="7701"/>
                  </a:lnTo>
                  <a:lnTo>
                    <a:pt x="1404" y="7683"/>
                  </a:lnTo>
                  <a:lnTo>
                    <a:pt x="1404" y="7624"/>
                  </a:lnTo>
                  <a:lnTo>
                    <a:pt x="1402" y="7569"/>
                  </a:lnTo>
                  <a:lnTo>
                    <a:pt x="1398" y="7518"/>
                  </a:lnTo>
                  <a:lnTo>
                    <a:pt x="1394" y="7468"/>
                  </a:lnTo>
                  <a:lnTo>
                    <a:pt x="1388" y="7419"/>
                  </a:lnTo>
                  <a:lnTo>
                    <a:pt x="1381" y="7371"/>
                  </a:lnTo>
                  <a:lnTo>
                    <a:pt x="1372" y="7321"/>
                  </a:lnTo>
                  <a:lnTo>
                    <a:pt x="1362" y="7272"/>
                  </a:lnTo>
                  <a:lnTo>
                    <a:pt x="1351" y="7219"/>
                  </a:lnTo>
                  <a:lnTo>
                    <a:pt x="1343" y="7168"/>
                  </a:lnTo>
                  <a:lnTo>
                    <a:pt x="1338" y="7120"/>
                  </a:lnTo>
                  <a:lnTo>
                    <a:pt x="1334" y="7075"/>
                  </a:lnTo>
                  <a:lnTo>
                    <a:pt x="1332" y="7025"/>
                  </a:lnTo>
                  <a:lnTo>
                    <a:pt x="1331" y="6974"/>
                  </a:lnTo>
                  <a:lnTo>
                    <a:pt x="1331" y="6917"/>
                  </a:lnTo>
                  <a:lnTo>
                    <a:pt x="1331" y="6853"/>
                  </a:lnTo>
                  <a:lnTo>
                    <a:pt x="1331" y="6801"/>
                  </a:lnTo>
                  <a:lnTo>
                    <a:pt x="1331" y="6750"/>
                  </a:lnTo>
                  <a:lnTo>
                    <a:pt x="1331" y="6696"/>
                  </a:lnTo>
                  <a:lnTo>
                    <a:pt x="1331" y="6641"/>
                  </a:lnTo>
                  <a:lnTo>
                    <a:pt x="1331" y="6586"/>
                  </a:lnTo>
                  <a:lnTo>
                    <a:pt x="1330" y="6530"/>
                  </a:lnTo>
                  <a:lnTo>
                    <a:pt x="1330" y="6474"/>
                  </a:lnTo>
                  <a:lnTo>
                    <a:pt x="1330" y="6418"/>
                  </a:lnTo>
                  <a:lnTo>
                    <a:pt x="1328" y="6361"/>
                  </a:lnTo>
                  <a:lnTo>
                    <a:pt x="1327" y="6305"/>
                  </a:lnTo>
                  <a:lnTo>
                    <a:pt x="1326" y="6248"/>
                  </a:lnTo>
                  <a:lnTo>
                    <a:pt x="1325" y="6192"/>
                  </a:lnTo>
                  <a:lnTo>
                    <a:pt x="1324" y="6137"/>
                  </a:lnTo>
                  <a:lnTo>
                    <a:pt x="1323" y="6082"/>
                  </a:lnTo>
                  <a:lnTo>
                    <a:pt x="1322" y="6028"/>
                  </a:lnTo>
                  <a:lnTo>
                    <a:pt x="1319" y="5975"/>
                  </a:lnTo>
                  <a:lnTo>
                    <a:pt x="1317" y="5924"/>
                  </a:lnTo>
                  <a:lnTo>
                    <a:pt x="1314" y="5872"/>
                  </a:lnTo>
                  <a:lnTo>
                    <a:pt x="1311" y="5820"/>
                  </a:lnTo>
                  <a:lnTo>
                    <a:pt x="1310" y="5767"/>
                  </a:lnTo>
                  <a:lnTo>
                    <a:pt x="1309" y="5714"/>
                  </a:lnTo>
                  <a:lnTo>
                    <a:pt x="1311" y="5660"/>
                  </a:lnTo>
                  <a:lnTo>
                    <a:pt x="1312" y="5633"/>
                  </a:lnTo>
                  <a:lnTo>
                    <a:pt x="1315" y="5606"/>
                  </a:lnTo>
                  <a:lnTo>
                    <a:pt x="1317" y="5578"/>
                  </a:lnTo>
                  <a:lnTo>
                    <a:pt x="1322" y="5551"/>
                  </a:lnTo>
                  <a:lnTo>
                    <a:pt x="1327" y="5517"/>
                  </a:lnTo>
                  <a:lnTo>
                    <a:pt x="1335" y="5471"/>
                  </a:lnTo>
                  <a:lnTo>
                    <a:pt x="1344" y="5416"/>
                  </a:lnTo>
                  <a:lnTo>
                    <a:pt x="1355" y="5359"/>
                  </a:lnTo>
                  <a:lnTo>
                    <a:pt x="1363" y="5302"/>
                  </a:lnTo>
                  <a:lnTo>
                    <a:pt x="1370" y="5249"/>
                  </a:lnTo>
                  <a:lnTo>
                    <a:pt x="1372" y="5226"/>
                  </a:lnTo>
                  <a:lnTo>
                    <a:pt x="1373" y="5207"/>
                  </a:lnTo>
                  <a:lnTo>
                    <a:pt x="1374" y="5190"/>
                  </a:lnTo>
                  <a:lnTo>
                    <a:pt x="1373" y="5178"/>
                  </a:lnTo>
                  <a:lnTo>
                    <a:pt x="1365" y="5132"/>
                  </a:lnTo>
                  <a:lnTo>
                    <a:pt x="1358" y="5085"/>
                  </a:lnTo>
                  <a:lnTo>
                    <a:pt x="1351" y="5036"/>
                  </a:lnTo>
                  <a:lnTo>
                    <a:pt x="1346" y="4985"/>
                  </a:lnTo>
                  <a:lnTo>
                    <a:pt x="1340" y="4934"/>
                  </a:lnTo>
                  <a:lnTo>
                    <a:pt x="1334" y="4881"/>
                  </a:lnTo>
                  <a:lnTo>
                    <a:pt x="1330" y="4829"/>
                  </a:lnTo>
                  <a:lnTo>
                    <a:pt x="1325" y="4775"/>
                  </a:lnTo>
                  <a:lnTo>
                    <a:pt x="1320" y="4721"/>
                  </a:lnTo>
                  <a:lnTo>
                    <a:pt x="1317" y="4667"/>
                  </a:lnTo>
                  <a:lnTo>
                    <a:pt x="1314" y="4614"/>
                  </a:lnTo>
                  <a:lnTo>
                    <a:pt x="1311" y="4560"/>
                  </a:lnTo>
                  <a:lnTo>
                    <a:pt x="1309" y="4507"/>
                  </a:lnTo>
                  <a:lnTo>
                    <a:pt x="1308" y="4455"/>
                  </a:lnTo>
                  <a:lnTo>
                    <a:pt x="1307" y="4403"/>
                  </a:lnTo>
                  <a:lnTo>
                    <a:pt x="1307" y="4353"/>
                  </a:lnTo>
                  <a:lnTo>
                    <a:pt x="1280" y="4318"/>
                  </a:lnTo>
                  <a:lnTo>
                    <a:pt x="1258" y="3523"/>
                  </a:lnTo>
                  <a:lnTo>
                    <a:pt x="1245" y="3414"/>
                  </a:lnTo>
                  <a:lnTo>
                    <a:pt x="1244" y="3361"/>
                  </a:lnTo>
                  <a:lnTo>
                    <a:pt x="1239" y="3314"/>
                  </a:lnTo>
                  <a:lnTo>
                    <a:pt x="1232" y="3274"/>
                  </a:lnTo>
                  <a:lnTo>
                    <a:pt x="1223" y="3239"/>
                  </a:lnTo>
                  <a:lnTo>
                    <a:pt x="1211" y="3209"/>
                  </a:lnTo>
                  <a:lnTo>
                    <a:pt x="1197" y="3184"/>
                  </a:lnTo>
                  <a:lnTo>
                    <a:pt x="1181" y="3163"/>
                  </a:lnTo>
                  <a:lnTo>
                    <a:pt x="1164" y="3146"/>
                  </a:lnTo>
                  <a:lnTo>
                    <a:pt x="1144" y="3134"/>
                  </a:lnTo>
                  <a:lnTo>
                    <a:pt x="1124" y="3123"/>
                  </a:lnTo>
                  <a:lnTo>
                    <a:pt x="1102" y="3117"/>
                  </a:lnTo>
                  <a:lnTo>
                    <a:pt x="1079" y="3113"/>
                  </a:lnTo>
                  <a:lnTo>
                    <a:pt x="1056" y="3111"/>
                  </a:lnTo>
                  <a:lnTo>
                    <a:pt x="1032" y="3111"/>
                  </a:lnTo>
                  <a:lnTo>
                    <a:pt x="1007" y="3112"/>
                  </a:lnTo>
                  <a:lnTo>
                    <a:pt x="983" y="3115"/>
                  </a:lnTo>
                  <a:lnTo>
                    <a:pt x="934" y="3122"/>
                  </a:lnTo>
                  <a:lnTo>
                    <a:pt x="885" y="3129"/>
                  </a:lnTo>
                  <a:lnTo>
                    <a:pt x="862" y="3131"/>
                  </a:lnTo>
                  <a:lnTo>
                    <a:pt x="840" y="3133"/>
                  </a:lnTo>
                  <a:lnTo>
                    <a:pt x="818" y="3133"/>
                  </a:lnTo>
                  <a:lnTo>
                    <a:pt x="799" y="3130"/>
                  </a:lnTo>
                  <a:lnTo>
                    <a:pt x="781" y="3127"/>
                  </a:lnTo>
                  <a:lnTo>
                    <a:pt x="765" y="3120"/>
                  </a:lnTo>
                  <a:lnTo>
                    <a:pt x="750" y="3110"/>
                  </a:lnTo>
                  <a:lnTo>
                    <a:pt x="736" y="3096"/>
                  </a:lnTo>
                  <a:lnTo>
                    <a:pt x="726" y="3080"/>
                  </a:lnTo>
                  <a:lnTo>
                    <a:pt x="718" y="3058"/>
                  </a:lnTo>
                  <a:lnTo>
                    <a:pt x="712" y="3033"/>
                  </a:lnTo>
                  <a:lnTo>
                    <a:pt x="710" y="3003"/>
                  </a:lnTo>
                  <a:lnTo>
                    <a:pt x="696" y="2981"/>
                  </a:lnTo>
                  <a:lnTo>
                    <a:pt x="679" y="2949"/>
                  </a:lnTo>
                  <a:lnTo>
                    <a:pt x="660" y="2911"/>
                  </a:lnTo>
                  <a:lnTo>
                    <a:pt x="638" y="2869"/>
                  </a:lnTo>
                  <a:lnTo>
                    <a:pt x="616" y="2826"/>
                  </a:lnTo>
                  <a:lnTo>
                    <a:pt x="596" y="2786"/>
                  </a:lnTo>
                  <a:lnTo>
                    <a:pt x="578" y="2751"/>
                  </a:lnTo>
                  <a:lnTo>
                    <a:pt x="566" y="2724"/>
                  </a:lnTo>
                  <a:lnTo>
                    <a:pt x="562" y="2716"/>
                  </a:lnTo>
                  <a:lnTo>
                    <a:pt x="560" y="2707"/>
                  </a:lnTo>
                  <a:lnTo>
                    <a:pt x="558" y="2698"/>
                  </a:lnTo>
                  <a:lnTo>
                    <a:pt x="556" y="2687"/>
                  </a:lnTo>
                  <a:lnTo>
                    <a:pt x="552" y="2663"/>
                  </a:lnTo>
                  <a:lnTo>
                    <a:pt x="551" y="263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1942288" y="4267203"/>
              <a:ext cx="174625" cy="617538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314" y="1985"/>
                </a:cxn>
                <a:cxn ang="0">
                  <a:pos x="578" y="2338"/>
                </a:cxn>
                <a:cxn ang="0">
                  <a:pos x="664" y="2029"/>
                </a:cxn>
                <a:cxn ang="0">
                  <a:pos x="100" y="0"/>
                </a:cxn>
                <a:cxn ang="0">
                  <a:pos x="0" y="13"/>
                </a:cxn>
              </a:cxnLst>
              <a:rect l="0" t="0" r="r" b="b"/>
              <a:pathLst>
                <a:path w="664" h="2338">
                  <a:moveTo>
                    <a:pt x="0" y="13"/>
                  </a:moveTo>
                  <a:lnTo>
                    <a:pt x="314" y="1985"/>
                  </a:lnTo>
                  <a:lnTo>
                    <a:pt x="578" y="2338"/>
                  </a:lnTo>
                  <a:lnTo>
                    <a:pt x="664" y="2029"/>
                  </a:lnTo>
                  <a:lnTo>
                    <a:pt x="100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16"/>
            <p:cNvSpPr>
              <a:spLocks noEditPoints="1"/>
            </p:cNvSpPr>
            <p:nvPr/>
          </p:nvSpPr>
          <p:spPr bwMode="auto">
            <a:xfrm>
              <a:off x="1826624" y="3644955"/>
              <a:ext cx="136128" cy="206645"/>
            </a:xfrm>
            <a:custGeom>
              <a:avLst/>
              <a:gdLst>
                <a:gd name="T0" fmla="*/ 1601 w 2272"/>
                <a:gd name="T1" fmla="*/ 3242 h 3448"/>
                <a:gd name="T2" fmla="*/ 1621 w 2272"/>
                <a:gd name="T3" fmla="*/ 3304 h 3448"/>
                <a:gd name="T4" fmla="*/ 1567 w 2272"/>
                <a:gd name="T5" fmla="*/ 3343 h 3448"/>
                <a:gd name="T6" fmla="*/ 1376 w 2272"/>
                <a:gd name="T7" fmla="*/ 3409 h 3448"/>
                <a:gd name="T8" fmla="*/ 1294 w 2272"/>
                <a:gd name="T9" fmla="*/ 3448 h 3448"/>
                <a:gd name="T10" fmla="*/ 912 w 2272"/>
                <a:gd name="T11" fmla="*/ 3425 h 3448"/>
                <a:gd name="T12" fmla="*/ 872 w 2272"/>
                <a:gd name="T13" fmla="*/ 3343 h 3448"/>
                <a:gd name="T14" fmla="*/ 658 w 2272"/>
                <a:gd name="T15" fmla="*/ 3320 h 3448"/>
                <a:gd name="T16" fmla="*/ 658 w 2272"/>
                <a:gd name="T17" fmla="*/ 3253 h 3448"/>
                <a:gd name="T18" fmla="*/ 704 w 2272"/>
                <a:gd name="T19" fmla="*/ 3027 h 3448"/>
                <a:gd name="T20" fmla="*/ 1614 w 2272"/>
                <a:gd name="T21" fmla="*/ 3050 h 3448"/>
                <a:gd name="T22" fmla="*/ 1614 w 2272"/>
                <a:gd name="T23" fmla="*/ 3117 h 3448"/>
                <a:gd name="T24" fmla="*/ 704 w 2272"/>
                <a:gd name="T25" fmla="*/ 3140 h 3448"/>
                <a:gd name="T26" fmla="*/ 651 w 2272"/>
                <a:gd name="T27" fmla="*/ 3101 h 3448"/>
                <a:gd name="T28" fmla="*/ 671 w 2272"/>
                <a:gd name="T29" fmla="*/ 3037 h 3448"/>
                <a:gd name="T30" fmla="*/ 1567 w 2272"/>
                <a:gd name="T31" fmla="*/ 2823 h 3448"/>
                <a:gd name="T32" fmla="*/ 1621 w 2272"/>
                <a:gd name="T33" fmla="*/ 2861 h 3448"/>
                <a:gd name="T34" fmla="*/ 1601 w 2272"/>
                <a:gd name="T35" fmla="*/ 2925 h 3448"/>
                <a:gd name="T36" fmla="*/ 686 w 2272"/>
                <a:gd name="T37" fmla="*/ 2933 h 3448"/>
                <a:gd name="T38" fmla="*/ 648 w 2272"/>
                <a:gd name="T39" fmla="*/ 2879 h 3448"/>
                <a:gd name="T40" fmla="*/ 686 w 2272"/>
                <a:gd name="T41" fmla="*/ 2826 h 3448"/>
                <a:gd name="T42" fmla="*/ 1303 w 2272"/>
                <a:gd name="T43" fmla="*/ 13 h 3448"/>
                <a:gd name="T44" fmla="*/ 1614 w 2272"/>
                <a:gd name="T45" fmla="*/ 106 h 3448"/>
                <a:gd name="T46" fmla="*/ 1881 w 2272"/>
                <a:gd name="T47" fmla="*/ 279 h 3448"/>
                <a:gd name="T48" fmla="*/ 2088 w 2272"/>
                <a:gd name="T49" fmla="*/ 518 h 3448"/>
                <a:gd name="T50" fmla="*/ 2223 w 2272"/>
                <a:gd name="T51" fmla="*/ 808 h 3448"/>
                <a:gd name="T52" fmla="*/ 2272 w 2272"/>
                <a:gd name="T53" fmla="*/ 1135 h 3448"/>
                <a:gd name="T54" fmla="*/ 2243 w 2272"/>
                <a:gd name="T55" fmla="*/ 1348 h 3448"/>
                <a:gd name="T56" fmla="*/ 2176 w 2272"/>
                <a:gd name="T57" fmla="*/ 1543 h 3448"/>
                <a:gd name="T58" fmla="*/ 2099 w 2272"/>
                <a:gd name="T59" fmla="*/ 1702 h 3448"/>
                <a:gd name="T60" fmla="*/ 2040 w 2272"/>
                <a:gd name="T61" fmla="*/ 1800 h 3448"/>
                <a:gd name="T62" fmla="*/ 1836 w 2272"/>
                <a:gd name="T63" fmla="*/ 2140 h 3448"/>
                <a:gd name="T64" fmla="*/ 1716 w 2272"/>
                <a:gd name="T65" fmla="*/ 2407 h 3448"/>
                <a:gd name="T66" fmla="*/ 1661 w 2272"/>
                <a:gd name="T67" fmla="*/ 2647 h 3448"/>
                <a:gd name="T68" fmla="*/ 1602 w 2272"/>
                <a:gd name="T69" fmla="*/ 2712 h 3448"/>
                <a:gd name="T70" fmla="*/ 708 w 2272"/>
                <a:gd name="T71" fmla="*/ 2719 h 3448"/>
                <a:gd name="T72" fmla="*/ 637 w 2272"/>
                <a:gd name="T73" fmla="*/ 2668 h 3448"/>
                <a:gd name="T74" fmla="*/ 595 w 2272"/>
                <a:gd name="T75" fmla="*/ 2487 h 3448"/>
                <a:gd name="T76" fmla="*/ 493 w 2272"/>
                <a:gd name="T77" fmla="*/ 2234 h 3448"/>
                <a:gd name="T78" fmla="*/ 351 w 2272"/>
                <a:gd name="T79" fmla="*/ 1991 h 3448"/>
                <a:gd name="T80" fmla="*/ 293 w 2272"/>
                <a:gd name="T81" fmla="*/ 1901 h 3448"/>
                <a:gd name="T82" fmla="*/ 249 w 2272"/>
                <a:gd name="T83" fmla="*/ 1831 h 3448"/>
                <a:gd name="T84" fmla="*/ 233 w 2272"/>
                <a:gd name="T85" fmla="*/ 1802 h 3448"/>
                <a:gd name="T86" fmla="*/ 173 w 2272"/>
                <a:gd name="T87" fmla="*/ 1703 h 3448"/>
                <a:gd name="T88" fmla="*/ 95 w 2272"/>
                <a:gd name="T89" fmla="*/ 1543 h 3448"/>
                <a:gd name="T90" fmla="*/ 28 w 2272"/>
                <a:gd name="T91" fmla="*/ 1348 h 3448"/>
                <a:gd name="T92" fmla="*/ 0 w 2272"/>
                <a:gd name="T93" fmla="*/ 1135 h 3448"/>
                <a:gd name="T94" fmla="*/ 48 w 2272"/>
                <a:gd name="T95" fmla="*/ 808 h 3448"/>
                <a:gd name="T96" fmla="*/ 183 w 2272"/>
                <a:gd name="T97" fmla="*/ 518 h 3448"/>
                <a:gd name="T98" fmla="*/ 391 w 2272"/>
                <a:gd name="T99" fmla="*/ 279 h 3448"/>
                <a:gd name="T100" fmla="*/ 657 w 2272"/>
                <a:gd name="T101" fmla="*/ 106 h 3448"/>
                <a:gd name="T102" fmla="*/ 968 w 2272"/>
                <a:gd name="T103" fmla="*/ 13 h 34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272"/>
                <a:gd name="T157" fmla="*/ 0 h 3448"/>
                <a:gd name="T158" fmla="*/ 2272 w 2272"/>
                <a:gd name="T159" fmla="*/ 3448 h 34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272" h="3448">
                  <a:moveTo>
                    <a:pt x="704" y="3230"/>
                  </a:moveTo>
                  <a:lnTo>
                    <a:pt x="1567" y="3230"/>
                  </a:lnTo>
                  <a:lnTo>
                    <a:pt x="1585" y="3233"/>
                  </a:lnTo>
                  <a:lnTo>
                    <a:pt x="1601" y="3242"/>
                  </a:lnTo>
                  <a:lnTo>
                    <a:pt x="1614" y="3253"/>
                  </a:lnTo>
                  <a:lnTo>
                    <a:pt x="1621" y="3269"/>
                  </a:lnTo>
                  <a:lnTo>
                    <a:pt x="1624" y="3287"/>
                  </a:lnTo>
                  <a:lnTo>
                    <a:pt x="1621" y="3304"/>
                  </a:lnTo>
                  <a:lnTo>
                    <a:pt x="1614" y="3320"/>
                  </a:lnTo>
                  <a:lnTo>
                    <a:pt x="1601" y="3333"/>
                  </a:lnTo>
                  <a:lnTo>
                    <a:pt x="1585" y="3340"/>
                  </a:lnTo>
                  <a:lnTo>
                    <a:pt x="1567" y="3343"/>
                  </a:lnTo>
                  <a:lnTo>
                    <a:pt x="1400" y="3343"/>
                  </a:lnTo>
                  <a:lnTo>
                    <a:pt x="1397" y="3367"/>
                  </a:lnTo>
                  <a:lnTo>
                    <a:pt x="1388" y="3389"/>
                  </a:lnTo>
                  <a:lnTo>
                    <a:pt x="1376" y="3409"/>
                  </a:lnTo>
                  <a:lnTo>
                    <a:pt x="1360" y="3425"/>
                  </a:lnTo>
                  <a:lnTo>
                    <a:pt x="1340" y="3438"/>
                  </a:lnTo>
                  <a:lnTo>
                    <a:pt x="1318" y="3445"/>
                  </a:lnTo>
                  <a:lnTo>
                    <a:pt x="1294" y="3448"/>
                  </a:lnTo>
                  <a:lnTo>
                    <a:pt x="978" y="3448"/>
                  </a:lnTo>
                  <a:lnTo>
                    <a:pt x="953" y="3445"/>
                  </a:lnTo>
                  <a:lnTo>
                    <a:pt x="931" y="3438"/>
                  </a:lnTo>
                  <a:lnTo>
                    <a:pt x="912" y="3425"/>
                  </a:lnTo>
                  <a:lnTo>
                    <a:pt x="896" y="3409"/>
                  </a:lnTo>
                  <a:lnTo>
                    <a:pt x="883" y="3389"/>
                  </a:lnTo>
                  <a:lnTo>
                    <a:pt x="875" y="3367"/>
                  </a:lnTo>
                  <a:lnTo>
                    <a:pt x="872" y="3343"/>
                  </a:lnTo>
                  <a:lnTo>
                    <a:pt x="704" y="3343"/>
                  </a:lnTo>
                  <a:lnTo>
                    <a:pt x="686" y="3340"/>
                  </a:lnTo>
                  <a:lnTo>
                    <a:pt x="671" y="3333"/>
                  </a:lnTo>
                  <a:lnTo>
                    <a:pt x="658" y="3320"/>
                  </a:lnTo>
                  <a:lnTo>
                    <a:pt x="651" y="3304"/>
                  </a:lnTo>
                  <a:lnTo>
                    <a:pt x="648" y="3287"/>
                  </a:lnTo>
                  <a:lnTo>
                    <a:pt x="651" y="3269"/>
                  </a:lnTo>
                  <a:lnTo>
                    <a:pt x="658" y="3253"/>
                  </a:lnTo>
                  <a:lnTo>
                    <a:pt x="671" y="3242"/>
                  </a:lnTo>
                  <a:lnTo>
                    <a:pt x="686" y="3233"/>
                  </a:lnTo>
                  <a:lnTo>
                    <a:pt x="704" y="3230"/>
                  </a:lnTo>
                  <a:close/>
                  <a:moveTo>
                    <a:pt x="704" y="3027"/>
                  </a:moveTo>
                  <a:lnTo>
                    <a:pt x="1567" y="3027"/>
                  </a:lnTo>
                  <a:lnTo>
                    <a:pt x="1585" y="3030"/>
                  </a:lnTo>
                  <a:lnTo>
                    <a:pt x="1601" y="3037"/>
                  </a:lnTo>
                  <a:lnTo>
                    <a:pt x="1614" y="3050"/>
                  </a:lnTo>
                  <a:lnTo>
                    <a:pt x="1621" y="3066"/>
                  </a:lnTo>
                  <a:lnTo>
                    <a:pt x="1624" y="3083"/>
                  </a:lnTo>
                  <a:lnTo>
                    <a:pt x="1621" y="3101"/>
                  </a:lnTo>
                  <a:lnTo>
                    <a:pt x="1614" y="3117"/>
                  </a:lnTo>
                  <a:lnTo>
                    <a:pt x="1601" y="3130"/>
                  </a:lnTo>
                  <a:lnTo>
                    <a:pt x="1585" y="3137"/>
                  </a:lnTo>
                  <a:lnTo>
                    <a:pt x="1567" y="3140"/>
                  </a:lnTo>
                  <a:lnTo>
                    <a:pt x="704" y="3140"/>
                  </a:lnTo>
                  <a:lnTo>
                    <a:pt x="686" y="3137"/>
                  </a:lnTo>
                  <a:lnTo>
                    <a:pt x="671" y="3130"/>
                  </a:lnTo>
                  <a:lnTo>
                    <a:pt x="658" y="3117"/>
                  </a:lnTo>
                  <a:lnTo>
                    <a:pt x="651" y="3101"/>
                  </a:lnTo>
                  <a:lnTo>
                    <a:pt x="648" y="3083"/>
                  </a:lnTo>
                  <a:lnTo>
                    <a:pt x="651" y="3066"/>
                  </a:lnTo>
                  <a:lnTo>
                    <a:pt x="658" y="3050"/>
                  </a:lnTo>
                  <a:lnTo>
                    <a:pt x="671" y="3037"/>
                  </a:lnTo>
                  <a:lnTo>
                    <a:pt x="686" y="3030"/>
                  </a:lnTo>
                  <a:lnTo>
                    <a:pt x="704" y="3027"/>
                  </a:lnTo>
                  <a:close/>
                  <a:moveTo>
                    <a:pt x="704" y="2823"/>
                  </a:moveTo>
                  <a:lnTo>
                    <a:pt x="1567" y="2823"/>
                  </a:lnTo>
                  <a:lnTo>
                    <a:pt x="1585" y="2826"/>
                  </a:lnTo>
                  <a:lnTo>
                    <a:pt x="1601" y="2833"/>
                  </a:lnTo>
                  <a:lnTo>
                    <a:pt x="1614" y="2846"/>
                  </a:lnTo>
                  <a:lnTo>
                    <a:pt x="1621" y="2861"/>
                  </a:lnTo>
                  <a:lnTo>
                    <a:pt x="1624" y="2879"/>
                  </a:lnTo>
                  <a:lnTo>
                    <a:pt x="1621" y="2897"/>
                  </a:lnTo>
                  <a:lnTo>
                    <a:pt x="1614" y="2913"/>
                  </a:lnTo>
                  <a:lnTo>
                    <a:pt x="1601" y="2925"/>
                  </a:lnTo>
                  <a:lnTo>
                    <a:pt x="1585" y="2933"/>
                  </a:lnTo>
                  <a:lnTo>
                    <a:pt x="1567" y="2936"/>
                  </a:lnTo>
                  <a:lnTo>
                    <a:pt x="704" y="2936"/>
                  </a:lnTo>
                  <a:lnTo>
                    <a:pt x="686" y="2933"/>
                  </a:lnTo>
                  <a:lnTo>
                    <a:pt x="671" y="2925"/>
                  </a:lnTo>
                  <a:lnTo>
                    <a:pt x="658" y="2913"/>
                  </a:lnTo>
                  <a:lnTo>
                    <a:pt x="651" y="2897"/>
                  </a:lnTo>
                  <a:lnTo>
                    <a:pt x="648" y="2879"/>
                  </a:lnTo>
                  <a:lnTo>
                    <a:pt x="651" y="2861"/>
                  </a:lnTo>
                  <a:lnTo>
                    <a:pt x="658" y="2846"/>
                  </a:lnTo>
                  <a:lnTo>
                    <a:pt x="671" y="2833"/>
                  </a:lnTo>
                  <a:lnTo>
                    <a:pt x="686" y="2826"/>
                  </a:lnTo>
                  <a:lnTo>
                    <a:pt x="704" y="2823"/>
                  </a:lnTo>
                  <a:close/>
                  <a:moveTo>
                    <a:pt x="1136" y="0"/>
                  </a:moveTo>
                  <a:lnTo>
                    <a:pt x="1221" y="4"/>
                  </a:lnTo>
                  <a:lnTo>
                    <a:pt x="1303" y="13"/>
                  </a:lnTo>
                  <a:lnTo>
                    <a:pt x="1384" y="28"/>
                  </a:lnTo>
                  <a:lnTo>
                    <a:pt x="1463" y="49"/>
                  </a:lnTo>
                  <a:lnTo>
                    <a:pt x="1540" y="75"/>
                  </a:lnTo>
                  <a:lnTo>
                    <a:pt x="1614" y="106"/>
                  </a:lnTo>
                  <a:lnTo>
                    <a:pt x="1685" y="143"/>
                  </a:lnTo>
                  <a:lnTo>
                    <a:pt x="1754" y="184"/>
                  </a:lnTo>
                  <a:lnTo>
                    <a:pt x="1819" y="229"/>
                  </a:lnTo>
                  <a:lnTo>
                    <a:pt x="1881" y="279"/>
                  </a:lnTo>
                  <a:lnTo>
                    <a:pt x="1938" y="334"/>
                  </a:lnTo>
                  <a:lnTo>
                    <a:pt x="1993" y="391"/>
                  </a:lnTo>
                  <a:lnTo>
                    <a:pt x="2042" y="453"/>
                  </a:lnTo>
                  <a:lnTo>
                    <a:pt x="2088" y="518"/>
                  </a:lnTo>
                  <a:lnTo>
                    <a:pt x="2129" y="586"/>
                  </a:lnTo>
                  <a:lnTo>
                    <a:pt x="2166" y="657"/>
                  </a:lnTo>
                  <a:lnTo>
                    <a:pt x="2197" y="732"/>
                  </a:lnTo>
                  <a:lnTo>
                    <a:pt x="2223" y="808"/>
                  </a:lnTo>
                  <a:lnTo>
                    <a:pt x="2244" y="887"/>
                  </a:lnTo>
                  <a:lnTo>
                    <a:pt x="2259" y="967"/>
                  </a:lnTo>
                  <a:lnTo>
                    <a:pt x="2268" y="1050"/>
                  </a:lnTo>
                  <a:lnTo>
                    <a:pt x="2272" y="1135"/>
                  </a:lnTo>
                  <a:lnTo>
                    <a:pt x="2269" y="1188"/>
                  </a:lnTo>
                  <a:lnTo>
                    <a:pt x="2264" y="1242"/>
                  </a:lnTo>
                  <a:lnTo>
                    <a:pt x="2255" y="1295"/>
                  </a:lnTo>
                  <a:lnTo>
                    <a:pt x="2243" y="1348"/>
                  </a:lnTo>
                  <a:lnTo>
                    <a:pt x="2229" y="1399"/>
                  </a:lnTo>
                  <a:lnTo>
                    <a:pt x="2213" y="1449"/>
                  </a:lnTo>
                  <a:lnTo>
                    <a:pt x="2195" y="1497"/>
                  </a:lnTo>
                  <a:lnTo>
                    <a:pt x="2176" y="1543"/>
                  </a:lnTo>
                  <a:lnTo>
                    <a:pt x="2156" y="1587"/>
                  </a:lnTo>
                  <a:lnTo>
                    <a:pt x="2136" y="1628"/>
                  </a:lnTo>
                  <a:lnTo>
                    <a:pt x="2118" y="1667"/>
                  </a:lnTo>
                  <a:lnTo>
                    <a:pt x="2099" y="1702"/>
                  </a:lnTo>
                  <a:lnTo>
                    <a:pt x="2081" y="1732"/>
                  </a:lnTo>
                  <a:lnTo>
                    <a:pt x="2065" y="1759"/>
                  </a:lnTo>
                  <a:lnTo>
                    <a:pt x="2051" y="1782"/>
                  </a:lnTo>
                  <a:lnTo>
                    <a:pt x="2040" y="1800"/>
                  </a:lnTo>
                  <a:lnTo>
                    <a:pt x="1990" y="1881"/>
                  </a:lnTo>
                  <a:lnTo>
                    <a:pt x="1910" y="2011"/>
                  </a:lnTo>
                  <a:lnTo>
                    <a:pt x="1871" y="2075"/>
                  </a:lnTo>
                  <a:lnTo>
                    <a:pt x="1836" y="2140"/>
                  </a:lnTo>
                  <a:lnTo>
                    <a:pt x="1801" y="2205"/>
                  </a:lnTo>
                  <a:lnTo>
                    <a:pt x="1770" y="2271"/>
                  </a:lnTo>
                  <a:lnTo>
                    <a:pt x="1741" y="2339"/>
                  </a:lnTo>
                  <a:lnTo>
                    <a:pt x="1716" y="2407"/>
                  </a:lnTo>
                  <a:lnTo>
                    <a:pt x="1694" y="2477"/>
                  </a:lnTo>
                  <a:lnTo>
                    <a:pt x="1677" y="2550"/>
                  </a:lnTo>
                  <a:lnTo>
                    <a:pt x="1666" y="2625"/>
                  </a:lnTo>
                  <a:lnTo>
                    <a:pt x="1661" y="2647"/>
                  </a:lnTo>
                  <a:lnTo>
                    <a:pt x="1651" y="2668"/>
                  </a:lnTo>
                  <a:lnTo>
                    <a:pt x="1638" y="2685"/>
                  </a:lnTo>
                  <a:lnTo>
                    <a:pt x="1621" y="2700"/>
                  </a:lnTo>
                  <a:lnTo>
                    <a:pt x="1602" y="2712"/>
                  </a:lnTo>
                  <a:lnTo>
                    <a:pt x="1580" y="2719"/>
                  </a:lnTo>
                  <a:lnTo>
                    <a:pt x="1557" y="2721"/>
                  </a:lnTo>
                  <a:lnTo>
                    <a:pt x="731" y="2721"/>
                  </a:lnTo>
                  <a:lnTo>
                    <a:pt x="708" y="2719"/>
                  </a:lnTo>
                  <a:lnTo>
                    <a:pt x="686" y="2712"/>
                  </a:lnTo>
                  <a:lnTo>
                    <a:pt x="667" y="2700"/>
                  </a:lnTo>
                  <a:lnTo>
                    <a:pt x="651" y="2685"/>
                  </a:lnTo>
                  <a:lnTo>
                    <a:pt x="637" y="2668"/>
                  </a:lnTo>
                  <a:lnTo>
                    <a:pt x="628" y="2647"/>
                  </a:lnTo>
                  <a:lnTo>
                    <a:pt x="622" y="2624"/>
                  </a:lnTo>
                  <a:lnTo>
                    <a:pt x="611" y="2554"/>
                  </a:lnTo>
                  <a:lnTo>
                    <a:pt x="595" y="2487"/>
                  </a:lnTo>
                  <a:lnTo>
                    <a:pt x="575" y="2421"/>
                  </a:lnTo>
                  <a:lnTo>
                    <a:pt x="551" y="2357"/>
                  </a:lnTo>
                  <a:lnTo>
                    <a:pt x="524" y="2296"/>
                  </a:lnTo>
                  <a:lnTo>
                    <a:pt x="493" y="2234"/>
                  </a:lnTo>
                  <a:lnTo>
                    <a:pt x="461" y="2172"/>
                  </a:lnTo>
                  <a:lnTo>
                    <a:pt x="425" y="2112"/>
                  </a:lnTo>
                  <a:lnTo>
                    <a:pt x="389" y="2052"/>
                  </a:lnTo>
                  <a:lnTo>
                    <a:pt x="351" y="1991"/>
                  </a:lnTo>
                  <a:lnTo>
                    <a:pt x="312" y="1930"/>
                  </a:lnTo>
                  <a:lnTo>
                    <a:pt x="311" y="1928"/>
                  </a:lnTo>
                  <a:lnTo>
                    <a:pt x="301" y="1912"/>
                  </a:lnTo>
                  <a:lnTo>
                    <a:pt x="293" y="1901"/>
                  </a:lnTo>
                  <a:lnTo>
                    <a:pt x="285" y="1887"/>
                  </a:lnTo>
                  <a:lnTo>
                    <a:pt x="277" y="1872"/>
                  </a:lnTo>
                  <a:lnTo>
                    <a:pt x="258" y="1843"/>
                  </a:lnTo>
                  <a:lnTo>
                    <a:pt x="249" y="1831"/>
                  </a:lnTo>
                  <a:lnTo>
                    <a:pt x="242" y="1819"/>
                  </a:lnTo>
                  <a:lnTo>
                    <a:pt x="237" y="1810"/>
                  </a:lnTo>
                  <a:lnTo>
                    <a:pt x="234" y="1804"/>
                  </a:lnTo>
                  <a:lnTo>
                    <a:pt x="233" y="1802"/>
                  </a:lnTo>
                  <a:lnTo>
                    <a:pt x="221" y="1783"/>
                  </a:lnTo>
                  <a:lnTo>
                    <a:pt x="207" y="1761"/>
                  </a:lnTo>
                  <a:lnTo>
                    <a:pt x="191" y="1733"/>
                  </a:lnTo>
                  <a:lnTo>
                    <a:pt x="173" y="1703"/>
                  </a:lnTo>
                  <a:lnTo>
                    <a:pt x="154" y="1667"/>
                  </a:lnTo>
                  <a:lnTo>
                    <a:pt x="135" y="1629"/>
                  </a:lnTo>
                  <a:lnTo>
                    <a:pt x="115" y="1587"/>
                  </a:lnTo>
                  <a:lnTo>
                    <a:pt x="95" y="1543"/>
                  </a:lnTo>
                  <a:lnTo>
                    <a:pt x="76" y="1497"/>
                  </a:lnTo>
                  <a:lnTo>
                    <a:pt x="60" y="1449"/>
                  </a:lnTo>
                  <a:lnTo>
                    <a:pt x="43" y="1399"/>
                  </a:lnTo>
                  <a:lnTo>
                    <a:pt x="28" y="1348"/>
                  </a:lnTo>
                  <a:lnTo>
                    <a:pt x="17" y="1295"/>
                  </a:lnTo>
                  <a:lnTo>
                    <a:pt x="7" y="1242"/>
                  </a:lnTo>
                  <a:lnTo>
                    <a:pt x="2" y="1188"/>
                  </a:lnTo>
                  <a:lnTo>
                    <a:pt x="0" y="1135"/>
                  </a:lnTo>
                  <a:lnTo>
                    <a:pt x="3" y="1050"/>
                  </a:lnTo>
                  <a:lnTo>
                    <a:pt x="13" y="967"/>
                  </a:lnTo>
                  <a:lnTo>
                    <a:pt x="27" y="887"/>
                  </a:lnTo>
                  <a:lnTo>
                    <a:pt x="48" y="808"/>
                  </a:lnTo>
                  <a:lnTo>
                    <a:pt x="74" y="732"/>
                  </a:lnTo>
                  <a:lnTo>
                    <a:pt x="106" y="657"/>
                  </a:lnTo>
                  <a:lnTo>
                    <a:pt x="142" y="586"/>
                  </a:lnTo>
                  <a:lnTo>
                    <a:pt x="183" y="518"/>
                  </a:lnTo>
                  <a:lnTo>
                    <a:pt x="228" y="453"/>
                  </a:lnTo>
                  <a:lnTo>
                    <a:pt x="279" y="391"/>
                  </a:lnTo>
                  <a:lnTo>
                    <a:pt x="333" y="334"/>
                  </a:lnTo>
                  <a:lnTo>
                    <a:pt x="391" y="279"/>
                  </a:lnTo>
                  <a:lnTo>
                    <a:pt x="453" y="229"/>
                  </a:lnTo>
                  <a:lnTo>
                    <a:pt x="518" y="184"/>
                  </a:lnTo>
                  <a:lnTo>
                    <a:pt x="586" y="143"/>
                  </a:lnTo>
                  <a:lnTo>
                    <a:pt x="657" y="106"/>
                  </a:lnTo>
                  <a:lnTo>
                    <a:pt x="731" y="75"/>
                  </a:lnTo>
                  <a:lnTo>
                    <a:pt x="808" y="49"/>
                  </a:lnTo>
                  <a:lnTo>
                    <a:pt x="887" y="28"/>
                  </a:lnTo>
                  <a:lnTo>
                    <a:pt x="968" y="13"/>
                  </a:lnTo>
                  <a:lnTo>
                    <a:pt x="1051" y="4"/>
                  </a:lnTo>
                  <a:lnTo>
                    <a:pt x="1136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 prstMaterial="matte">
              <a:extrusionClr>
                <a:srgbClr val="FF9966"/>
              </a:extrusionClr>
            </a:sp3d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5515487" y="4239185"/>
            <a:ext cx="1896556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661170" y="4797226"/>
            <a:ext cx="1605190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476121" y="5471863"/>
            <a:ext cx="197528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639704" y="6088203"/>
            <a:ext cx="1648122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99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4" name="组合 7"/>
          <p:cNvGrpSpPr>
            <a:grpSpLocks/>
          </p:cNvGrpSpPr>
          <p:nvPr/>
        </p:nvGrpSpPr>
        <p:grpSpPr bwMode="auto">
          <a:xfrm>
            <a:off x="253161" y="5233626"/>
            <a:ext cx="12347405" cy="1478341"/>
            <a:chOff x="0" y="0"/>
            <a:chExt cx="11707634" cy="1401334"/>
          </a:xfrm>
        </p:grpSpPr>
        <p:sp>
          <p:nvSpPr>
            <p:cNvPr id="24585" name="矩形 8"/>
            <p:cNvSpPr>
              <a:spLocks noChangeArrowheads="1"/>
            </p:cNvSpPr>
            <p:nvPr/>
          </p:nvSpPr>
          <p:spPr bwMode="auto">
            <a:xfrm>
              <a:off x="0" y="0"/>
              <a:ext cx="11707634" cy="140133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586" name="矩形 10"/>
            <p:cNvSpPr>
              <a:spLocks noChangeArrowheads="1"/>
            </p:cNvSpPr>
            <p:nvPr/>
          </p:nvSpPr>
          <p:spPr bwMode="auto">
            <a:xfrm>
              <a:off x="457159" y="239002"/>
              <a:ext cx="10793316" cy="591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sp>
        <p:nvSpPr>
          <p:cNvPr id="24587" name="矩形 13"/>
          <p:cNvSpPr>
            <a:spLocks noChangeArrowheads="1"/>
          </p:cNvSpPr>
          <p:nvPr/>
        </p:nvSpPr>
        <p:spPr bwMode="auto">
          <a:xfrm>
            <a:off x="258184" y="1458250"/>
            <a:ext cx="3010256" cy="369166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3368893" y="1453227"/>
            <a:ext cx="3010256" cy="369166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6479602" y="1453227"/>
            <a:ext cx="3010256" cy="369166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0" name="矩形 18"/>
          <p:cNvSpPr>
            <a:spLocks noChangeArrowheads="1"/>
          </p:cNvSpPr>
          <p:nvPr/>
        </p:nvSpPr>
        <p:spPr bwMode="auto">
          <a:xfrm>
            <a:off x="9590311" y="1418069"/>
            <a:ext cx="3010256" cy="369166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4591" name="组合 19"/>
          <p:cNvGrpSpPr>
            <a:grpSpLocks/>
          </p:cNvGrpSpPr>
          <p:nvPr/>
        </p:nvGrpSpPr>
        <p:grpSpPr bwMode="auto">
          <a:xfrm>
            <a:off x="6479602" y="1453227"/>
            <a:ext cx="3010256" cy="3691666"/>
            <a:chOff x="0" y="0"/>
            <a:chExt cx="2854746" cy="3501184"/>
          </a:xfrm>
        </p:grpSpPr>
        <p:sp>
          <p:nvSpPr>
            <p:cNvPr id="24592" name="矩形 20"/>
            <p:cNvSpPr>
              <a:spLocks noChangeArrowheads="1"/>
            </p:cNvSpPr>
            <p:nvPr/>
          </p:nvSpPr>
          <p:spPr bwMode="auto">
            <a:xfrm>
              <a:off x="0" y="0"/>
              <a:ext cx="2854746" cy="3501184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4593" name="组合 21"/>
            <p:cNvGrpSpPr>
              <a:grpSpLocks/>
            </p:cNvGrpSpPr>
            <p:nvPr/>
          </p:nvGrpSpPr>
          <p:grpSpPr bwMode="auto">
            <a:xfrm>
              <a:off x="176239" y="392416"/>
              <a:ext cx="2481628" cy="2343911"/>
              <a:chOff x="-300" y="0"/>
              <a:chExt cx="2481628" cy="2343911"/>
            </a:xfrm>
          </p:grpSpPr>
          <p:grpSp>
            <p:nvGrpSpPr>
              <p:cNvPr id="24594" name="组合 22"/>
              <p:cNvGrpSpPr>
                <a:grpSpLocks/>
              </p:cNvGrpSpPr>
              <p:nvPr/>
            </p:nvGrpSpPr>
            <p:grpSpPr bwMode="auto">
              <a:xfrm>
                <a:off x="735476" y="0"/>
                <a:ext cx="1009650" cy="1009650"/>
                <a:chOff x="0" y="0"/>
                <a:chExt cx="1009650" cy="1009650"/>
              </a:xfrm>
            </p:grpSpPr>
            <p:sp>
              <p:nvSpPr>
                <p:cNvPr id="24595" name="Freeform 170"/>
                <p:cNvSpPr>
                  <a:spLocks noEditPoints="1"/>
                </p:cNvSpPr>
                <p:nvPr/>
              </p:nvSpPr>
              <p:spPr bwMode="auto">
                <a:xfrm>
                  <a:off x="232742" y="276065"/>
                  <a:ext cx="530303" cy="503344"/>
                </a:xfrm>
                <a:custGeom>
                  <a:avLst/>
                  <a:gdLst>
                    <a:gd name="T0" fmla="*/ 19 w 229"/>
                    <a:gd name="T1" fmla="*/ 0 h 217"/>
                    <a:gd name="T2" fmla="*/ 209 w 229"/>
                    <a:gd name="T3" fmla="*/ 0 h 217"/>
                    <a:gd name="T4" fmla="*/ 229 w 229"/>
                    <a:gd name="T5" fmla="*/ 20 h 217"/>
                    <a:gd name="T6" fmla="*/ 229 w 229"/>
                    <a:gd name="T7" fmla="*/ 140 h 217"/>
                    <a:gd name="T8" fmla="*/ 209 w 229"/>
                    <a:gd name="T9" fmla="*/ 160 h 217"/>
                    <a:gd name="T10" fmla="*/ 19 w 229"/>
                    <a:gd name="T11" fmla="*/ 160 h 217"/>
                    <a:gd name="T12" fmla="*/ 0 w 229"/>
                    <a:gd name="T13" fmla="*/ 140 h 217"/>
                    <a:gd name="T14" fmla="*/ 0 w 229"/>
                    <a:gd name="T15" fmla="*/ 20 h 217"/>
                    <a:gd name="T16" fmla="*/ 19 w 229"/>
                    <a:gd name="T17" fmla="*/ 0 h 217"/>
                    <a:gd name="T18" fmla="*/ 56 w 229"/>
                    <a:gd name="T19" fmla="*/ 203 h 217"/>
                    <a:gd name="T20" fmla="*/ 94 w 229"/>
                    <a:gd name="T21" fmla="*/ 199 h 217"/>
                    <a:gd name="T22" fmla="*/ 94 w 229"/>
                    <a:gd name="T23" fmla="*/ 171 h 217"/>
                    <a:gd name="T24" fmla="*/ 140 w 229"/>
                    <a:gd name="T25" fmla="*/ 171 h 217"/>
                    <a:gd name="T26" fmla="*/ 140 w 229"/>
                    <a:gd name="T27" fmla="*/ 199 h 217"/>
                    <a:gd name="T28" fmla="*/ 176 w 229"/>
                    <a:gd name="T29" fmla="*/ 203 h 217"/>
                    <a:gd name="T30" fmla="*/ 176 w 229"/>
                    <a:gd name="T31" fmla="*/ 217 h 217"/>
                    <a:gd name="T32" fmla="*/ 56 w 229"/>
                    <a:gd name="T33" fmla="*/ 217 h 217"/>
                    <a:gd name="T34" fmla="*/ 56 w 229"/>
                    <a:gd name="T35" fmla="*/ 203 h 217"/>
                    <a:gd name="T36" fmla="*/ 17 w 229"/>
                    <a:gd name="T37" fmla="*/ 19 h 217"/>
                    <a:gd name="T38" fmla="*/ 17 w 229"/>
                    <a:gd name="T39" fmla="*/ 124 h 217"/>
                    <a:gd name="T40" fmla="*/ 210 w 229"/>
                    <a:gd name="T41" fmla="*/ 124 h 217"/>
                    <a:gd name="T42" fmla="*/ 210 w 229"/>
                    <a:gd name="T43" fmla="*/ 19 h 217"/>
                    <a:gd name="T44" fmla="*/ 17 w 229"/>
                    <a:gd name="T45" fmla="*/ 19 h 217"/>
                    <a:gd name="T46" fmla="*/ 191 w 229"/>
                    <a:gd name="T47" fmla="*/ 134 h 217"/>
                    <a:gd name="T48" fmla="*/ 183 w 229"/>
                    <a:gd name="T49" fmla="*/ 142 h 217"/>
                    <a:gd name="T50" fmla="*/ 191 w 229"/>
                    <a:gd name="T51" fmla="*/ 150 h 217"/>
                    <a:gd name="T52" fmla="*/ 199 w 229"/>
                    <a:gd name="T53" fmla="*/ 142 h 217"/>
                    <a:gd name="T54" fmla="*/ 191 w 229"/>
                    <a:gd name="T55" fmla="*/ 134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9" h="217">
                      <a:moveTo>
                        <a:pt x="19" y="0"/>
                      </a:moveTo>
                      <a:cubicBezTo>
                        <a:pt x="209" y="0"/>
                        <a:pt x="209" y="0"/>
                        <a:pt x="209" y="0"/>
                      </a:cubicBezTo>
                      <a:cubicBezTo>
                        <a:pt x="220" y="0"/>
                        <a:pt x="229" y="9"/>
                        <a:pt x="229" y="20"/>
                      </a:cubicBezTo>
                      <a:cubicBezTo>
                        <a:pt x="229" y="140"/>
                        <a:pt x="229" y="140"/>
                        <a:pt x="229" y="140"/>
                      </a:cubicBezTo>
                      <a:cubicBezTo>
                        <a:pt x="229" y="151"/>
                        <a:pt x="220" y="160"/>
                        <a:pt x="209" y="160"/>
                      </a:cubicBezTo>
                      <a:cubicBezTo>
                        <a:pt x="19" y="160"/>
                        <a:pt x="19" y="160"/>
                        <a:pt x="19" y="160"/>
                      </a:cubicBezTo>
                      <a:cubicBezTo>
                        <a:pt x="8" y="160"/>
                        <a:pt x="0" y="151"/>
                        <a:pt x="0" y="14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lose/>
                      <a:moveTo>
                        <a:pt x="56" y="203"/>
                      </a:moveTo>
                      <a:cubicBezTo>
                        <a:pt x="69" y="201"/>
                        <a:pt x="81" y="199"/>
                        <a:pt x="94" y="199"/>
                      </a:cubicBezTo>
                      <a:cubicBezTo>
                        <a:pt x="94" y="171"/>
                        <a:pt x="94" y="171"/>
                        <a:pt x="94" y="171"/>
                      </a:cubicBezTo>
                      <a:cubicBezTo>
                        <a:pt x="140" y="171"/>
                        <a:pt x="140" y="171"/>
                        <a:pt x="140" y="171"/>
                      </a:cubicBezTo>
                      <a:cubicBezTo>
                        <a:pt x="140" y="199"/>
                        <a:pt x="140" y="199"/>
                        <a:pt x="140" y="199"/>
                      </a:cubicBezTo>
                      <a:cubicBezTo>
                        <a:pt x="152" y="200"/>
                        <a:pt x="164" y="201"/>
                        <a:pt x="176" y="203"/>
                      </a:cubicBezTo>
                      <a:cubicBezTo>
                        <a:pt x="176" y="217"/>
                        <a:pt x="176" y="217"/>
                        <a:pt x="176" y="217"/>
                      </a:cubicBezTo>
                      <a:cubicBezTo>
                        <a:pt x="56" y="217"/>
                        <a:pt x="56" y="217"/>
                        <a:pt x="56" y="217"/>
                      </a:cubicBezTo>
                      <a:cubicBezTo>
                        <a:pt x="56" y="213"/>
                        <a:pt x="56" y="208"/>
                        <a:pt x="56" y="203"/>
                      </a:cubicBezTo>
                      <a:close/>
                      <a:moveTo>
                        <a:pt x="17" y="19"/>
                      </a:moveTo>
                      <a:cubicBezTo>
                        <a:pt x="17" y="124"/>
                        <a:pt x="17" y="124"/>
                        <a:pt x="17" y="124"/>
                      </a:cubicBezTo>
                      <a:cubicBezTo>
                        <a:pt x="210" y="124"/>
                        <a:pt x="210" y="124"/>
                        <a:pt x="210" y="124"/>
                      </a:cubicBezTo>
                      <a:cubicBezTo>
                        <a:pt x="210" y="19"/>
                        <a:pt x="210" y="19"/>
                        <a:pt x="210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lose/>
                      <a:moveTo>
                        <a:pt x="191" y="134"/>
                      </a:moveTo>
                      <a:cubicBezTo>
                        <a:pt x="186" y="134"/>
                        <a:pt x="183" y="137"/>
                        <a:pt x="183" y="142"/>
                      </a:cubicBezTo>
                      <a:cubicBezTo>
                        <a:pt x="183" y="146"/>
                        <a:pt x="186" y="150"/>
                        <a:pt x="191" y="150"/>
                      </a:cubicBezTo>
                      <a:cubicBezTo>
                        <a:pt x="195" y="150"/>
                        <a:pt x="199" y="146"/>
                        <a:pt x="199" y="142"/>
                      </a:cubicBezTo>
                      <a:cubicBezTo>
                        <a:pt x="199" y="137"/>
                        <a:pt x="195" y="134"/>
                        <a:pt x="191" y="134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596" name="椭圆 25"/>
                <p:cNvSpPr>
                  <a:spLocks noChangeArrowheads="1"/>
                </p:cNvSpPr>
                <p:nvPr/>
              </p:nvSpPr>
              <p:spPr bwMode="auto">
                <a:xfrm>
                  <a:off x="-655" y="-219"/>
                  <a:ext cx="1011387" cy="1009865"/>
                </a:xfrm>
                <a:prstGeom prst="ellipse">
                  <a:avLst/>
                </a:prstGeom>
                <a:noFill/>
                <a:ln w="19050" cmpd="sng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4597" name="矩形 23"/>
              <p:cNvSpPr>
                <a:spLocks noChangeArrowheads="1"/>
              </p:cNvSpPr>
              <p:nvPr/>
            </p:nvSpPr>
            <p:spPr bwMode="auto">
              <a:xfrm>
                <a:off x="-300" y="1576589"/>
                <a:ext cx="2481628" cy="767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</p:grpSp>
      </p:grpSp>
      <p:cxnSp>
        <p:nvCxnSpPr>
          <p:cNvPr id="16" name="直接连接符 1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41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 autoUpdateAnimBg="0"/>
      <p:bldP spid="24588" grpId="0" animBg="1" autoUpdateAnimBg="0"/>
      <p:bldP spid="24589" grpId="0" animBg="1" autoUpdateAnimBg="0"/>
      <p:bldP spid="24590" grpId="0" animBg="1" autoUpdateAnimBg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812799" y="1579716"/>
            <a:ext cx="2691983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74513" y="3504677"/>
            <a:ext cx="263026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74513" y="5339846"/>
            <a:ext cx="263027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573507" y="2661710"/>
            <a:ext cx="975441" cy="840898"/>
            <a:chOff x="1118748" y="2344153"/>
            <a:chExt cx="693685" cy="598005"/>
          </a:xfrm>
        </p:grpSpPr>
        <p:sp>
          <p:nvSpPr>
            <p:cNvPr id="153" name="Hexagon 152"/>
            <p:cNvSpPr/>
            <p:nvPr/>
          </p:nvSpPr>
          <p:spPr>
            <a:xfrm>
              <a:off x="1118748" y="2344153"/>
              <a:ext cx="693685" cy="598005"/>
            </a:xfrm>
            <a:prstGeom prst="hexagon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42" name="Freeform 156"/>
            <p:cNvSpPr>
              <a:spLocks/>
            </p:cNvSpPr>
            <p:nvPr/>
          </p:nvSpPr>
          <p:spPr bwMode="auto">
            <a:xfrm>
              <a:off x="1270408" y="2457934"/>
              <a:ext cx="352518" cy="370442"/>
            </a:xfrm>
            <a:custGeom>
              <a:avLst/>
              <a:gdLst>
                <a:gd name="T0" fmla="*/ 218 w 260"/>
                <a:gd name="T1" fmla="*/ 189 h 274"/>
                <a:gd name="T2" fmla="*/ 185 w 260"/>
                <a:gd name="T3" fmla="*/ 203 h 274"/>
                <a:gd name="T4" fmla="*/ 84 w 260"/>
                <a:gd name="T5" fmla="*/ 149 h 274"/>
                <a:gd name="T6" fmla="*/ 85 w 260"/>
                <a:gd name="T7" fmla="*/ 137 h 274"/>
                <a:gd name="T8" fmla="*/ 84 w 260"/>
                <a:gd name="T9" fmla="*/ 125 h 274"/>
                <a:gd name="T10" fmla="*/ 185 w 260"/>
                <a:gd name="T11" fmla="*/ 71 h 274"/>
                <a:gd name="T12" fmla="*/ 218 w 260"/>
                <a:gd name="T13" fmla="*/ 85 h 274"/>
                <a:gd name="T14" fmla="*/ 260 w 260"/>
                <a:gd name="T15" fmla="*/ 43 h 274"/>
                <a:gd name="T16" fmla="*/ 218 w 260"/>
                <a:gd name="T17" fmla="*/ 0 h 274"/>
                <a:gd name="T18" fmla="*/ 175 w 260"/>
                <a:gd name="T19" fmla="*/ 43 h 274"/>
                <a:gd name="T20" fmla="*/ 177 w 260"/>
                <a:gd name="T21" fmla="*/ 54 h 274"/>
                <a:gd name="T22" fmla="*/ 75 w 260"/>
                <a:gd name="T23" fmla="*/ 109 h 274"/>
                <a:gd name="T24" fmla="*/ 42 w 260"/>
                <a:gd name="T25" fmla="*/ 94 h 274"/>
                <a:gd name="T26" fmla="*/ 0 w 260"/>
                <a:gd name="T27" fmla="*/ 137 h 274"/>
                <a:gd name="T28" fmla="*/ 42 w 260"/>
                <a:gd name="T29" fmla="*/ 180 h 274"/>
                <a:gd name="T30" fmla="*/ 75 w 260"/>
                <a:gd name="T31" fmla="*/ 165 h 274"/>
                <a:gd name="T32" fmla="*/ 177 w 260"/>
                <a:gd name="T33" fmla="*/ 220 h 274"/>
                <a:gd name="T34" fmla="*/ 175 w 260"/>
                <a:gd name="T35" fmla="*/ 231 h 274"/>
                <a:gd name="T36" fmla="*/ 218 w 260"/>
                <a:gd name="T37" fmla="*/ 274 h 274"/>
                <a:gd name="T38" fmla="*/ 260 w 260"/>
                <a:gd name="T39" fmla="*/ 231 h 274"/>
                <a:gd name="T40" fmla="*/ 218 w 260"/>
                <a:gd name="T41" fmla="*/ 18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0" h="274">
                  <a:moveTo>
                    <a:pt x="218" y="189"/>
                  </a:moveTo>
                  <a:cubicBezTo>
                    <a:pt x="205" y="189"/>
                    <a:pt x="193" y="194"/>
                    <a:pt x="185" y="203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5" y="145"/>
                    <a:pt x="85" y="141"/>
                    <a:pt x="85" y="137"/>
                  </a:cubicBezTo>
                  <a:cubicBezTo>
                    <a:pt x="85" y="133"/>
                    <a:pt x="85" y="129"/>
                    <a:pt x="84" y="125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93" y="80"/>
                    <a:pt x="205" y="85"/>
                    <a:pt x="218" y="85"/>
                  </a:cubicBezTo>
                  <a:cubicBezTo>
                    <a:pt x="241" y="85"/>
                    <a:pt x="260" y="66"/>
                    <a:pt x="260" y="43"/>
                  </a:cubicBezTo>
                  <a:cubicBezTo>
                    <a:pt x="260" y="19"/>
                    <a:pt x="241" y="0"/>
                    <a:pt x="218" y="0"/>
                  </a:cubicBezTo>
                  <a:cubicBezTo>
                    <a:pt x="194" y="0"/>
                    <a:pt x="175" y="19"/>
                    <a:pt x="175" y="43"/>
                  </a:cubicBezTo>
                  <a:cubicBezTo>
                    <a:pt x="175" y="47"/>
                    <a:pt x="175" y="51"/>
                    <a:pt x="177" y="54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67" y="100"/>
                    <a:pt x="55" y="94"/>
                    <a:pt x="42" y="94"/>
                  </a:cubicBezTo>
                  <a:cubicBezTo>
                    <a:pt x="19" y="94"/>
                    <a:pt x="0" y="113"/>
                    <a:pt x="0" y="137"/>
                  </a:cubicBezTo>
                  <a:cubicBezTo>
                    <a:pt x="0" y="161"/>
                    <a:pt x="19" y="180"/>
                    <a:pt x="42" y="180"/>
                  </a:cubicBezTo>
                  <a:cubicBezTo>
                    <a:pt x="55" y="180"/>
                    <a:pt x="67" y="174"/>
                    <a:pt x="75" y="165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5" y="223"/>
                    <a:pt x="175" y="227"/>
                    <a:pt x="175" y="231"/>
                  </a:cubicBezTo>
                  <a:cubicBezTo>
                    <a:pt x="175" y="255"/>
                    <a:pt x="194" y="274"/>
                    <a:pt x="218" y="274"/>
                  </a:cubicBezTo>
                  <a:cubicBezTo>
                    <a:pt x="241" y="274"/>
                    <a:pt x="260" y="255"/>
                    <a:pt x="260" y="231"/>
                  </a:cubicBezTo>
                  <a:cubicBezTo>
                    <a:pt x="260" y="208"/>
                    <a:pt x="241" y="189"/>
                    <a:pt x="218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573507" y="4558284"/>
            <a:ext cx="975441" cy="840898"/>
            <a:chOff x="1118748" y="3692902"/>
            <a:chExt cx="693685" cy="598005"/>
          </a:xfrm>
        </p:grpSpPr>
        <p:sp>
          <p:nvSpPr>
            <p:cNvPr id="154" name="Hexagon 153"/>
            <p:cNvSpPr/>
            <p:nvPr/>
          </p:nvSpPr>
          <p:spPr>
            <a:xfrm>
              <a:off x="1118748" y="3692902"/>
              <a:ext cx="693685" cy="598005"/>
            </a:xfrm>
            <a:prstGeom prst="hexagon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1281864" y="3791491"/>
              <a:ext cx="400827" cy="400827"/>
              <a:chOff x="2443163" y="3615531"/>
              <a:chExt cx="320675" cy="319088"/>
            </a:xfrm>
            <a:solidFill>
              <a:schemeClr val="bg1"/>
            </a:solidFill>
          </p:grpSpPr>
          <p:sp>
            <p:nvSpPr>
              <p:cNvPr id="45" name="Freeform 112"/>
              <p:cNvSpPr>
                <a:spLocks/>
              </p:cNvSpPr>
              <p:nvPr/>
            </p:nvSpPr>
            <p:spPr bwMode="auto">
              <a:xfrm>
                <a:off x="2552700" y="3699668"/>
                <a:ext cx="133350" cy="153988"/>
              </a:xfrm>
              <a:custGeom>
                <a:avLst/>
                <a:gdLst>
                  <a:gd name="T0" fmla="*/ 0 w 84"/>
                  <a:gd name="T1" fmla="*/ 0 h 97"/>
                  <a:gd name="T2" fmla="*/ 0 w 84"/>
                  <a:gd name="T3" fmla="*/ 97 h 97"/>
                  <a:gd name="T4" fmla="*/ 84 w 84"/>
                  <a:gd name="T5" fmla="*/ 48 h 97"/>
                  <a:gd name="T6" fmla="*/ 0 w 84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97">
                    <a:moveTo>
                      <a:pt x="0" y="0"/>
                    </a:moveTo>
                    <a:lnTo>
                      <a:pt x="0" y="97"/>
                    </a:lnTo>
                    <a:lnTo>
                      <a:pt x="84" y="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13"/>
              <p:cNvSpPr>
                <a:spLocks noEditPoints="1"/>
              </p:cNvSpPr>
              <p:nvPr/>
            </p:nvSpPr>
            <p:spPr bwMode="auto">
              <a:xfrm>
                <a:off x="2443163" y="3615531"/>
                <a:ext cx="320675" cy="319088"/>
              </a:xfrm>
              <a:custGeom>
                <a:avLst/>
                <a:gdLst>
                  <a:gd name="T0" fmla="*/ 148 w 296"/>
                  <a:gd name="T1" fmla="*/ 0 h 296"/>
                  <a:gd name="T2" fmla="*/ 0 w 296"/>
                  <a:gd name="T3" fmla="*/ 148 h 296"/>
                  <a:gd name="T4" fmla="*/ 148 w 296"/>
                  <a:gd name="T5" fmla="*/ 296 h 296"/>
                  <a:gd name="T6" fmla="*/ 296 w 296"/>
                  <a:gd name="T7" fmla="*/ 148 h 296"/>
                  <a:gd name="T8" fmla="*/ 148 w 296"/>
                  <a:gd name="T9" fmla="*/ 0 h 296"/>
                  <a:gd name="T10" fmla="*/ 148 w 296"/>
                  <a:gd name="T11" fmla="*/ 281 h 296"/>
                  <a:gd name="T12" fmla="*/ 15 w 296"/>
                  <a:gd name="T13" fmla="*/ 148 h 296"/>
                  <a:gd name="T14" fmla="*/ 148 w 296"/>
                  <a:gd name="T15" fmla="*/ 15 h 296"/>
                  <a:gd name="T16" fmla="*/ 281 w 296"/>
                  <a:gd name="T17" fmla="*/ 148 h 296"/>
                  <a:gd name="T18" fmla="*/ 148 w 296"/>
                  <a:gd name="T19" fmla="*/ 28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6" h="296">
                    <a:moveTo>
                      <a:pt x="148" y="0"/>
                    </a:moveTo>
                    <a:cubicBezTo>
                      <a:pt x="66" y="0"/>
                      <a:pt x="0" y="66"/>
                      <a:pt x="0" y="148"/>
                    </a:cubicBezTo>
                    <a:cubicBezTo>
                      <a:pt x="0" y="230"/>
                      <a:pt x="66" y="296"/>
                      <a:pt x="148" y="296"/>
                    </a:cubicBezTo>
                    <a:cubicBezTo>
                      <a:pt x="230" y="296"/>
                      <a:pt x="296" y="230"/>
                      <a:pt x="296" y="148"/>
                    </a:cubicBezTo>
                    <a:cubicBezTo>
                      <a:pt x="296" y="66"/>
                      <a:pt x="230" y="0"/>
                      <a:pt x="148" y="0"/>
                    </a:cubicBezTo>
                    <a:close/>
                    <a:moveTo>
                      <a:pt x="148" y="281"/>
                    </a:moveTo>
                    <a:cubicBezTo>
                      <a:pt x="75" y="281"/>
                      <a:pt x="15" y="221"/>
                      <a:pt x="15" y="148"/>
                    </a:cubicBezTo>
                    <a:cubicBezTo>
                      <a:pt x="15" y="75"/>
                      <a:pt x="75" y="15"/>
                      <a:pt x="148" y="15"/>
                    </a:cubicBezTo>
                    <a:cubicBezTo>
                      <a:pt x="221" y="15"/>
                      <a:pt x="281" y="75"/>
                      <a:pt x="281" y="148"/>
                    </a:cubicBezTo>
                    <a:cubicBezTo>
                      <a:pt x="281" y="221"/>
                      <a:pt x="221" y="281"/>
                      <a:pt x="148" y="2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1573507" y="716034"/>
            <a:ext cx="975441" cy="840898"/>
            <a:chOff x="1118748" y="960485"/>
            <a:chExt cx="693685" cy="598005"/>
          </a:xfrm>
        </p:grpSpPr>
        <p:sp>
          <p:nvSpPr>
            <p:cNvPr id="152" name="Hexagon 151"/>
            <p:cNvSpPr/>
            <p:nvPr/>
          </p:nvSpPr>
          <p:spPr>
            <a:xfrm>
              <a:off x="1118748" y="960485"/>
              <a:ext cx="693685" cy="598005"/>
            </a:xfrm>
            <a:prstGeom prst="hexagon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1258956" y="1096382"/>
              <a:ext cx="411090" cy="351092"/>
              <a:chOff x="2875829" y="825500"/>
              <a:chExt cx="587375" cy="501650"/>
            </a:xfrm>
            <a:solidFill>
              <a:schemeClr val="bg1"/>
            </a:solidFill>
          </p:grpSpPr>
          <p:sp>
            <p:nvSpPr>
              <p:cNvPr id="50" name="Freeform 6"/>
              <p:cNvSpPr>
                <a:spLocks noEditPoints="1"/>
              </p:cNvSpPr>
              <p:nvPr/>
            </p:nvSpPr>
            <p:spPr bwMode="auto">
              <a:xfrm>
                <a:off x="2926629" y="869950"/>
                <a:ext cx="536575" cy="292100"/>
              </a:xfrm>
              <a:custGeom>
                <a:avLst/>
                <a:gdLst>
                  <a:gd name="T0" fmla="*/ 77 w 84"/>
                  <a:gd name="T1" fmla="*/ 37 h 46"/>
                  <a:gd name="T2" fmla="*/ 73 w 84"/>
                  <a:gd name="T3" fmla="*/ 40 h 46"/>
                  <a:gd name="T4" fmla="*/ 26 w 84"/>
                  <a:gd name="T5" fmla="*/ 42 h 46"/>
                  <a:gd name="T6" fmla="*/ 18 w 84"/>
                  <a:gd name="T7" fmla="*/ 37 h 46"/>
                  <a:gd name="T8" fmla="*/ 5 w 84"/>
                  <a:gd name="T9" fmla="*/ 5 h 46"/>
                  <a:gd name="T10" fmla="*/ 80 w 84"/>
                  <a:gd name="T11" fmla="*/ 10 h 46"/>
                  <a:gd name="T12" fmla="*/ 77 w 84"/>
                  <a:gd name="T13" fmla="*/ 37 h 46"/>
                  <a:gd name="T14" fmla="*/ 83 w 84"/>
                  <a:gd name="T15" fmla="*/ 6 h 46"/>
                  <a:gd name="T16" fmla="*/ 82 w 84"/>
                  <a:gd name="T17" fmla="*/ 5 h 46"/>
                  <a:gd name="T18" fmla="*/ 2 w 84"/>
                  <a:gd name="T19" fmla="*/ 0 h 46"/>
                  <a:gd name="T20" fmla="*/ 0 w 84"/>
                  <a:gd name="T21" fmla="*/ 1 h 46"/>
                  <a:gd name="T22" fmla="*/ 0 w 84"/>
                  <a:gd name="T23" fmla="*/ 3 h 46"/>
                  <a:gd name="T24" fmla="*/ 15 w 84"/>
                  <a:gd name="T25" fmla="*/ 38 h 46"/>
                  <a:gd name="T26" fmla="*/ 26 w 84"/>
                  <a:gd name="T27" fmla="*/ 46 h 46"/>
                  <a:gd name="T28" fmla="*/ 73 w 84"/>
                  <a:gd name="T29" fmla="*/ 43 h 46"/>
                  <a:gd name="T30" fmla="*/ 81 w 84"/>
                  <a:gd name="T31" fmla="*/ 37 h 46"/>
                  <a:gd name="T32" fmla="*/ 84 w 84"/>
                  <a:gd name="T33" fmla="*/ 7 h 46"/>
                  <a:gd name="T34" fmla="*/ 83 w 84"/>
                  <a:gd name="T3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46">
                    <a:moveTo>
                      <a:pt x="77" y="37"/>
                    </a:moveTo>
                    <a:cubicBezTo>
                      <a:pt x="77" y="38"/>
                      <a:pt x="75" y="40"/>
                      <a:pt x="73" y="40"/>
                    </a:cubicBezTo>
                    <a:cubicBezTo>
                      <a:pt x="72" y="40"/>
                      <a:pt x="28" y="42"/>
                      <a:pt x="26" y="42"/>
                    </a:cubicBezTo>
                    <a:cubicBezTo>
                      <a:pt x="23" y="42"/>
                      <a:pt x="20" y="41"/>
                      <a:pt x="18" y="3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7"/>
                      <a:pt x="77" y="35"/>
                      <a:pt x="77" y="37"/>
                    </a:cubicBezTo>
                    <a:close/>
                    <a:moveTo>
                      <a:pt x="83" y="6"/>
                    </a:moveTo>
                    <a:cubicBezTo>
                      <a:pt x="83" y="5"/>
                      <a:pt x="83" y="5"/>
                      <a:pt x="82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7" y="43"/>
                      <a:pt x="21" y="46"/>
                      <a:pt x="26" y="46"/>
                    </a:cubicBezTo>
                    <a:cubicBezTo>
                      <a:pt x="28" y="46"/>
                      <a:pt x="71" y="44"/>
                      <a:pt x="73" y="43"/>
                    </a:cubicBezTo>
                    <a:cubicBezTo>
                      <a:pt x="77" y="43"/>
                      <a:pt x="80" y="41"/>
                      <a:pt x="81" y="37"/>
                    </a:cubicBezTo>
                    <a:cubicBezTo>
                      <a:pt x="81" y="35"/>
                      <a:pt x="84" y="8"/>
                      <a:pt x="84" y="7"/>
                    </a:cubicBezTo>
                    <a:cubicBezTo>
                      <a:pt x="84" y="7"/>
                      <a:pt x="84" y="6"/>
                      <a:pt x="8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7"/>
              <p:cNvSpPr>
                <a:spLocks/>
              </p:cNvSpPr>
              <p:nvPr/>
            </p:nvSpPr>
            <p:spPr bwMode="auto">
              <a:xfrm>
                <a:off x="2996479" y="895350"/>
                <a:ext cx="134938" cy="247650"/>
              </a:xfrm>
              <a:custGeom>
                <a:avLst/>
                <a:gdLst>
                  <a:gd name="T0" fmla="*/ 69 w 85"/>
                  <a:gd name="T1" fmla="*/ 156 h 156"/>
                  <a:gd name="T2" fmla="*/ 0 w 85"/>
                  <a:gd name="T3" fmla="*/ 0 h 156"/>
                  <a:gd name="T4" fmla="*/ 21 w 85"/>
                  <a:gd name="T5" fmla="*/ 0 h 156"/>
                  <a:gd name="T6" fmla="*/ 85 w 85"/>
                  <a:gd name="T7" fmla="*/ 156 h 156"/>
                  <a:gd name="T8" fmla="*/ 69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9" y="156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85" y="156"/>
                    </a:lnTo>
                    <a:lnTo>
                      <a:pt x="69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8"/>
              <p:cNvSpPr>
                <a:spLocks/>
              </p:cNvSpPr>
              <p:nvPr/>
            </p:nvSpPr>
            <p:spPr bwMode="auto">
              <a:xfrm>
                <a:off x="3002829" y="901700"/>
                <a:ext cx="122238" cy="241300"/>
              </a:xfrm>
              <a:custGeom>
                <a:avLst/>
                <a:gdLst>
                  <a:gd name="T0" fmla="*/ 77 w 77"/>
                  <a:gd name="T1" fmla="*/ 152 h 152"/>
                  <a:gd name="T2" fmla="*/ 17 w 77"/>
                  <a:gd name="T3" fmla="*/ 0 h 152"/>
                  <a:gd name="T4" fmla="*/ 0 w 77"/>
                  <a:gd name="T5" fmla="*/ 0 h 152"/>
                  <a:gd name="T6" fmla="*/ 65 w 77"/>
                  <a:gd name="T7" fmla="*/ 152 h 152"/>
                  <a:gd name="T8" fmla="*/ 77 w 77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52">
                    <a:moveTo>
                      <a:pt x="77" y="152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65" y="152"/>
                    </a:lnTo>
                    <a:lnTo>
                      <a:pt x="77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306791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20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3074267" y="901700"/>
                <a:ext cx="120650" cy="241300"/>
              </a:xfrm>
              <a:custGeom>
                <a:avLst/>
                <a:gdLst>
                  <a:gd name="T0" fmla="*/ 76 w 76"/>
                  <a:gd name="T1" fmla="*/ 152 h 152"/>
                  <a:gd name="T2" fmla="*/ 12 w 76"/>
                  <a:gd name="T3" fmla="*/ 0 h 152"/>
                  <a:gd name="T4" fmla="*/ 0 w 76"/>
                  <a:gd name="T5" fmla="*/ 0 h 152"/>
                  <a:gd name="T6" fmla="*/ 64 w 76"/>
                  <a:gd name="T7" fmla="*/ 152 h 152"/>
                  <a:gd name="T8" fmla="*/ 76 w 76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52">
                    <a:moveTo>
                      <a:pt x="76" y="152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76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313776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16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2"/>
              <p:cNvSpPr>
                <a:spLocks/>
              </p:cNvSpPr>
              <p:nvPr/>
            </p:nvSpPr>
            <p:spPr bwMode="auto">
              <a:xfrm>
                <a:off x="3137767" y="901700"/>
                <a:ext cx="127000" cy="241300"/>
              </a:xfrm>
              <a:custGeom>
                <a:avLst/>
                <a:gdLst>
                  <a:gd name="T0" fmla="*/ 80 w 80"/>
                  <a:gd name="T1" fmla="*/ 152 h 152"/>
                  <a:gd name="T2" fmla="*/ 16 w 80"/>
                  <a:gd name="T3" fmla="*/ 0 h 152"/>
                  <a:gd name="T4" fmla="*/ 0 w 80"/>
                  <a:gd name="T5" fmla="*/ 0 h 152"/>
                  <a:gd name="T6" fmla="*/ 64 w 80"/>
                  <a:gd name="T7" fmla="*/ 152 h 152"/>
                  <a:gd name="T8" fmla="*/ 80 w 80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52">
                    <a:moveTo>
                      <a:pt x="80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0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3"/>
              <p:cNvSpPr>
                <a:spLocks/>
              </p:cNvSpPr>
              <p:nvPr/>
            </p:nvSpPr>
            <p:spPr bwMode="auto">
              <a:xfrm>
                <a:off x="3201267" y="895350"/>
                <a:ext cx="134938" cy="247650"/>
              </a:xfrm>
              <a:custGeom>
                <a:avLst/>
                <a:gdLst>
                  <a:gd name="T0" fmla="*/ 68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8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8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8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4"/>
              <p:cNvSpPr>
                <a:spLocks/>
              </p:cNvSpPr>
              <p:nvPr/>
            </p:nvSpPr>
            <p:spPr bwMode="auto">
              <a:xfrm>
                <a:off x="3207617" y="901700"/>
                <a:ext cx="128588" cy="241300"/>
              </a:xfrm>
              <a:custGeom>
                <a:avLst/>
                <a:gdLst>
                  <a:gd name="T0" fmla="*/ 81 w 81"/>
                  <a:gd name="T1" fmla="*/ 152 h 152"/>
                  <a:gd name="T2" fmla="*/ 16 w 81"/>
                  <a:gd name="T3" fmla="*/ 0 h 152"/>
                  <a:gd name="T4" fmla="*/ 0 w 81"/>
                  <a:gd name="T5" fmla="*/ 0 h 152"/>
                  <a:gd name="T6" fmla="*/ 64 w 81"/>
                  <a:gd name="T7" fmla="*/ 152 h 152"/>
                  <a:gd name="T8" fmla="*/ 81 w 81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52">
                    <a:moveTo>
                      <a:pt x="81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1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5"/>
              <p:cNvSpPr>
                <a:spLocks/>
              </p:cNvSpPr>
              <p:nvPr/>
            </p:nvSpPr>
            <p:spPr bwMode="auto">
              <a:xfrm>
                <a:off x="3271117" y="895350"/>
                <a:ext cx="134938" cy="247650"/>
              </a:xfrm>
              <a:custGeom>
                <a:avLst/>
                <a:gdLst>
                  <a:gd name="T0" fmla="*/ 65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5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5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5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6"/>
              <p:cNvSpPr>
                <a:spLocks/>
              </p:cNvSpPr>
              <p:nvPr/>
            </p:nvSpPr>
            <p:spPr bwMode="auto">
              <a:xfrm>
                <a:off x="3342554" y="895350"/>
                <a:ext cx="95250" cy="215900"/>
              </a:xfrm>
              <a:custGeom>
                <a:avLst/>
                <a:gdLst>
                  <a:gd name="T0" fmla="*/ 0 w 60"/>
                  <a:gd name="T1" fmla="*/ 0 h 136"/>
                  <a:gd name="T2" fmla="*/ 16 w 60"/>
                  <a:gd name="T3" fmla="*/ 0 h 136"/>
                  <a:gd name="T4" fmla="*/ 60 w 60"/>
                  <a:gd name="T5" fmla="*/ 104 h 136"/>
                  <a:gd name="T6" fmla="*/ 56 w 60"/>
                  <a:gd name="T7" fmla="*/ 136 h 136"/>
                  <a:gd name="T8" fmla="*/ 0 w 60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36">
                    <a:moveTo>
                      <a:pt x="0" y="0"/>
                    </a:moveTo>
                    <a:lnTo>
                      <a:pt x="16" y="0"/>
                    </a:lnTo>
                    <a:lnTo>
                      <a:pt x="60" y="104"/>
                    </a:lnTo>
                    <a:lnTo>
                      <a:pt x="56" y="13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Oval 17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Oval 18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Oval 19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Oval 20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Oval 21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Oval 22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Oval 23"/>
              <p:cNvSpPr>
                <a:spLocks noChangeArrowheads="1"/>
              </p:cNvSpPr>
              <p:nvPr/>
            </p:nvSpPr>
            <p:spPr bwMode="auto">
              <a:xfrm>
                <a:off x="3023467" y="1257300"/>
                <a:ext cx="69850" cy="635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Oval 24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Oval 25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Oval 26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Oval 27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Oval 28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1438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Oval 29"/>
              <p:cNvSpPr>
                <a:spLocks noChangeArrowheads="1"/>
              </p:cNvSpPr>
              <p:nvPr/>
            </p:nvSpPr>
            <p:spPr bwMode="auto">
              <a:xfrm>
                <a:off x="3315567" y="1250950"/>
                <a:ext cx="65088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Oval 30"/>
              <p:cNvSpPr>
                <a:spLocks noChangeArrowheads="1"/>
              </p:cNvSpPr>
              <p:nvPr/>
            </p:nvSpPr>
            <p:spPr bwMode="auto">
              <a:xfrm>
                <a:off x="3315567" y="1257300"/>
                <a:ext cx="65088" cy="635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/>
              </p:cNvSpPr>
              <p:nvPr/>
            </p:nvSpPr>
            <p:spPr bwMode="auto">
              <a:xfrm>
                <a:off x="3036167" y="1212850"/>
                <a:ext cx="44450" cy="95250"/>
              </a:xfrm>
              <a:custGeom>
                <a:avLst/>
                <a:gdLst>
                  <a:gd name="T0" fmla="*/ 7 w 7"/>
                  <a:gd name="T1" fmla="*/ 13 h 15"/>
                  <a:gd name="T2" fmla="*/ 4 w 7"/>
                  <a:gd name="T3" fmla="*/ 15 h 15"/>
                  <a:gd name="T4" fmla="*/ 3 w 7"/>
                  <a:gd name="T5" fmla="*/ 15 h 15"/>
                  <a:gd name="T6" fmla="*/ 0 w 7"/>
                  <a:gd name="T7" fmla="*/ 13 h 15"/>
                  <a:gd name="T8" fmla="*/ 0 w 7"/>
                  <a:gd name="T9" fmla="*/ 3 h 15"/>
                  <a:gd name="T10" fmla="*/ 3 w 7"/>
                  <a:gd name="T11" fmla="*/ 0 h 15"/>
                  <a:gd name="T12" fmla="*/ 4 w 7"/>
                  <a:gd name="T13" fmla="*/ 0 h 15"/>
                  <a:gd name="T14" fmla="*/ 7 w 7"/>
                  <a:gd name="T15" fmla="*/ 3 h 15"/>
                  <a:gd name="T16" fmla="*/ 7 w 7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7" y="13"/>
                    </a:moveTo>
                    <a:cubicBezTo>
                      <a:pt x="7" y="14"/>
                      <a:pt x="6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lnTo>
                      <a:pt x="7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32"/>
              <p:cNvSpPr>
                <a:spLocks/>
              </p:cNvSpPr>
              <p:nvPr/>
            </p:nvSpPr>
            <p:spPr bwMode="auto">
              <a:xfrm>
                <a:off x="3042517" y="1219200"/>
                <a:ext cx="31750" cy="88900"/>
              </a:xfrm>
              <a:custGeom>
                <a:avLst/>
                <a:gdLst>
                  <a:gd name="T0" fmla="*/ 2 w 5"/>
                  <a:gd name="T1" fmla="*/ 14 h 14"/>
                  <a:gd name="T2" fmla="*/ 0 w 5"/>
                  <a:gd name="T3" fmla="*/ 12 h 14"/>
                  <a:gd name="T4" fmla="*/ 0 w 5"/>
                  <a:gd name="T5" fmla="*/ 2 h 14"/>
                  <a:gd name="T6" fmla="*/ 2 w 5"/>
                  <a:gd name="T7" fmla="*/ 0 h 14"/>
                  <a:gd name="T8" fmla="*/ 3 w 5"/>
                  <a:gd name="T9" fmla="*/ 0 h 14"/>
                  <a:gd name="T10" fmla="*/ 5 w 5"/>
                  <a:gd name="T11" fmla="*/ 2 h 14"/>
                  <a:gd name="T12" fmla="*/ 5 w 5"/>
                  <a:gd name="T13" fmla="*/ 12 h 14"/>
                  <a:gd name="T14" fmla="*/ 3 w 5"/>
                  <a:gd name="T15" fmla="*/ 14 h 14"/>
                  <a:gd name="T16" fmla="*/ 2 w 5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4">
                    <a:moveTo>
                      <a:pt x="2" y="14"/>
                    </a:moveTo>
                    <a:cubicBezTo>
                      <a:pt x="0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4"/>
                      <a:pt x="3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33"/>
              <p:cNvSpPr>
                <a:spLocks/>
              </p:cNvSpPr>
              <p:nvPr/>
            </p:nvSpPr>
            <p:spPr bwMode="auto">
              <a:xfrm>
                <a:off x="3329854" y="1212850"/>
                <a:ext cx="38100" cy="95250"/>
              </a:xfrm>
              <a:custGeom>
                <a:avLst/>
                <a:gdLst>
                  <a:gd name="T0" fmla="*/ 6 w 6"/>
                  <a:gd name="T1" fmla="*/ 13 h 15"/>
                  <a:gd name="T2" fmla="*/ 4 w 6"/>
                  <a:gd name="T3" fmla="*/ 15 h 15"/>
                  <a:gd name="T4" fmla="*/ 2 w 6"/>
                  <a:gd name="T5" fmla="*/ 15 h 15"/>
                  <a:gd name="T6" fmla="*/ 0 w 6"/>
                  <a:gd name="T7" fmla="*/ 13 h 15"/>
                  <a:gd name="T8" fmla="*/ 0 w 6"/>
                  <a:gd name="T9" fmla="*/ 3 h 15"/>
                  <a:gd name="T10" fmla="*/ 2 w 6"/>
                  <a:gd name="T11" fmla="*/ 0 h 15"/>
                  <a:gd name="T12" fmla="*/ 4 w 6"/>
                  <a:gd name="T13" fmla="*/ 0 h 15"/>
                  <a:gd name="T14" fmla="*/ 6 w 6"/>
                  <a:gd name="T15" fmla="*/ 3 h 15"/>
                  <a:gd name="T16" fmla="*/ 6 w 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5">
                    <a:moveTo>
                      <a:pt x="6" y="13"/>
                    </a:moveTo>
                    <a:cubicBezTo>
                      <a:pt x="6" y="14"/>
                      <a:pt x="5" y="15"/>
                      <a:pt x="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3"/>
                    </a:cubicBezTo>
                    <a:lnTo>
                      <a:pt x="6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34"/>
              <p:cNvSpPr>
                <a:spLocks/>
              </p:cNvSpPr>
              <p:nvPr/>
            </p:nvSpPr>
            <p:spPr bwMode="auto">
              <a:xfrm>
                <a:off x="3329854" y="1219200"/>
                <a:ext cx="38100" cy="88900"/>
              </a:xfrm>
              <a:custGeom>
                <a:avLst/>
                <a:gdLst>
                  <a:gd name="T0" fmla="*/ 2 w 6"/>
                  <a:gd name="T1" fmla="*/ 14 h 14"/>
                  <a:gd name="T2" fmla="*/ 0 w 6"/>
                  <a:gd name="T3" fmla="*/ 12 h 14"/>
                  <a:gd name="T4" fmla="*/ 0 w 6"/>
                  <a:gd name="T5" fmla="*/ 2 h 14"/>
                  <a:gd name="T6" fmla="*/ 2 w 6"/>
                  <a:gd name="T7" fmla="*/ 0 h 14"/>
                  <a:gd name="T8" fmla="*/ 4 w 6"/>
                  <a:gd name="T9" fmla="*/ 0 h 14"/>
                  <a:gd name="T10" fmla="*/ 6 w 6"/>
                  <a:gd name="T11" fmla="*/ 2 h 14"/>
                  <a:gd name="T12" fmla="*/ 6 w 6"/>
                  <a:gd name="T13" fmla="*/ 12 h 14"/>
                  <a:gd name="T14" fmla="*/ 4 w 6"/>
                  <a:gd name="T15" fmla="*/ 14 h 14"/>
                  <a:gd name="T16" fmla="*/ 2 w 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4">
                    <a:moveTo>
                      <a:pt x="2" y="14"/>
                    </a:move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5" y="14"/>
                      <a:pt x="4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Rectangle 35"/>
              <p:cNvSpPr>
                <a:spLocks noChangeArrowheads="1"/>
              </p:cNvSpPr>
              <p:nvPr/>
            </p:nvSpPr>
            <p:spPr bwMode="auto">
              <a:xfrm>
                <a:off x="3042517" y="1231900"/>
                <a:ext cx="31750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Rectangle 36"/>
              <p:cNvSpPr>
                <a:spLocks noChangeArrowheads="1"/>
              </p:cNvSpPr>
              <p:nvPr/>
            </p:nvSpPr>
            <p:spPr bwMode="auto">
              <a:xfrm>
                <a:off x="3329854" y="1231900"/>
                <a:ext cx="38100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7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3 w 85"/>
                  <a:gd name="T1" fmla="*/ 61 h 65"/>
                  <a:gd name="T2" fmla="*/ 22 w 85"/>
                  <a:gd name="T3" fmla="*/ 59 h 65"/>
                  <a:gd name="T4" fmla="*/ 25 w 85"/>
                  <a:gd name="T5" fmla="*/ 55 h 65"/>
                  <a:gd name="T6" fmla="*/ 25 w 85"/>
                  <a:gd name="T7" fmla="*/ 51 h 65"/>
                  <a:gd name="T8" fmla="*/ 15 w 85"/>
                  <a:gd name="T9" fmla="*/ 26 h 65"/>
                  <a:gd name="T10" fmla="*/ 5 w 85"/>
                  <a:gd name="T11" fmla="*/ 1 h 65"/>
                  <a:gd name="T12" fmla="*/ 2 w 85"/>
                  <a:gd name="T13" fmla="*/ 0 h 65"/>
                  <a:gd name="T14" fmla="*/ 2 w 85"/>
                  <a:gd name="T15" fmla="*/ 0 h 65"/>
                  <a:gd name="T16" fmla="*/ 1 w 85"/>
                  <a:gd name="T17" fmla="*/ 3 h 65"/>
                  <a:gd name="T18" fmla="*/ 10 w 85"/>
                  <a:gd name="T19" fmla="*/ 27 h 65"/>
                  <a:gd name="T20" fmla="*/ 20 w 85"/>
                  <a:gd name="T21" fmla="*/ 50 h 65"/>
                  <a:gd name="T22" fmla="*/ 20 w 85"/>
                  <a:gd name="T23" fmla="*/ 54 h 65"/>
                  <a:gd name="T24" fmla="*/ 14 w 85"/>
                  <a:gd name="T25" fmla="*/ 63 h 65"/>
                  <a:gd name="T26" fmla="*/ 15 w 85"/>
                  <a:gd name="T27" fmla="*/ 65 h 65"/>
                  <a:gd name="T28" fmla="*/ 49 w 85"/>
                  <a:gd name="T29" fmla="*/ 65 h 65"/>
                  <a:gd name="T30" fmla="*/ 83 w 85"/>
                  <a:gd name="T31" fmla="*/ 65 h 65"/>
                  <a:gd name="T32" fmla="*/ 85 w 85"/>
                  <a:gd name="T33" fmla="*/ 63 h 65"/>
                  <a:gd name="T34" fmla="*/ 83 w 85"/>
                  <a:gd name="T35" fmla="*/ 61 h 65"/>
                  <a:gd name="T36" fmla="*/ 53 w 85"/>
                  <a:gd name="T37" fmla="*/ 61 h 65"/>
                  <a:gd name="T38" fmla="*/ 23 w 85"/>
                  <a:gd name="T39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65">
                    <a:moveTo>
                      <a:pt x="23" y="61"/>
                    </a:moveTo>
                    <a:cubicBezTo>
                      <a:pt x="22" y="61"/>
                      <a:pt x="22" y="60"/>
                      <a:pt x="22" y="59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5" y="52"/>
                      <a:pt x="25" y="5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1"/>
                      <a:pt x="20" y="53"/>
                      <a:pt x="20" y="5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4" y="65"/>
                      <a:pt x="15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5" y="64"/>
                      <a:pt x="85" y="63"/>
                    </a:cubicBezTo>
                    <a:cubicBezTo>
                      <a:pt x="85" y="62"/>
                      <a:pt x="84" y="61"/>
                      <a:pt x="83" y="61"/>
                    </a:cubicBezTo>
                    <a:cubicBezTo>
                      <a:pt x="53" y="61"/>
                      <a:pt x="53" y="61"/>
                      <a:pt x="53" y="61"/>
                    </a:cubicBezTo>
                    <a:lnTo>
                      <a:pt x="23" y="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8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2 h 65"/>
                  <a:gd name="T42" fmla="*/ 20 w 85"/>
                  <a:gd name="T43" fmla="*/ 54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3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2"/>
                      <a:pt x="15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1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9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40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41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42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4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4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3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7 w 85"/>
                  <a:gd name="T35" fmla="*/ 65 h 65"/>
                  <a:gd name="T36" fmla="*/ 15 w 85"/>
                  <a:gd name="T37" fmla="*/ 65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1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5" y="65"/>
                      <a:pt x="15" y="65"/>
                    </a:cubicBez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1"/>
                      <a:pt x="20" y="50"/>
                      <a:pt x="20" y="50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43"/>
              <p:cNvSpPr>
                <a:spLocks/>
              </p:cNvSpPr>
              <p:nvPr/>
            </p:nvSpPr>
            <p:spPr bwMode="auto">
              <a:xfrm>
                <a:off x="2875829" y="825500"/>
                <a:ext cx="536575" cy="412750"/>
              </a:xfrm>
              <a:custGeom>
                <a:avLst/>
                <a:gdLst>
                  <a:gd name="T0" fmla="*/ 15 w 84"/>
                  <a:gd name="T1" fmla="*/ 65 h 65"/>
                  <a:gd name="T2" fmla="*/ 14 w 84"/>
                  <a:gd name="T3" fmla="*/ 64 h 65"/>
                  <a:gd name="T4" fmla="*/ 14 w 84"/>
                  <a:gd name="T5" fmla="*/ 63 h 65"/>
                  <a:gd name="T6" fmla="*/ 20 w 84"/>
                  <a:gd name="T7" fmla="*/ 54 h 65"/>
                  <a:gd name="T8" fmla="*/ 20 w 84"/>
                  <a:gd name="T9" fmla="*/ 50 h 65"/>
                  <a:gd name="T10" fmla="*/ 11 w 84"/>
                  <a:gd name="T11" fmla="*/ 26 h 65"/>
                  <a:gd name="T12" fmla="*/ 1 w 84"/>
                  <a:gd name="T13" fmla="*/ 3 h 65"/>
                  <a:gd name="T14" fmla="*/ 2 w 84"/>
                  <a:gd name="T15" fmla="*/ 0 h 65"/>
                  <a:gd name="T16" fmla="*/ 3 w 84"/>
                  <a:gd name="T17" fmla="*/ 0 h 65"/>
                  <a:gd name="T18" fmla="*/ 4 w 84"/>
                  <a:gd name="T19" fmla="*/ 1 h 65"/>
                  <a:gd name="T20" fmla="*/ 15 w 84"/>
                  <a:gd name="T21" fmla="*/ 26 h 65"/>
                  <a:gd name="T22" fmla="*/ 25 w 84"/>
                  <a:gd name="T23" fmla="*/ 51 h 65"/>
                  <a:gd name="T24" fmla="*/ 24 w 84"/>
                  <a:gd name="T25" fmla="*/ 54 h 65"/>
                  <a:gd name="T26" fmla="*/ 22 w 84"/>
                  <a:gd name="T27" fmla="*/ 59 h 65"/>
                  <a:gd name="T28" fmla="*/ 22 w 84"/>
                  <a:gd name="T29" fmla="*/ 60 h 65"/>
                  <a:gd name="T30" fmla="*/ 23 w 84"/>
                  <a:gd name="T31" fmla="*/ 61 h 65"/>
                  <a:gd name="T32" fmla="*/ 53 w 84"/>
                  <a:gd name="T33" fmla="*/ 61 h 65"/>
                  <a:gd name="T34" fmla="*/ 83 w 84"/>
                  <a:gd name="T35" fmla="*/ 61 h 65"/>
                  <a:gd name="T36" fmla="*/ 84 w 84"/>
                  <a:gd name="T37" fmla="*/ 63 h 65"/>
                  <a:gd name="T38" fmla="*/ 83 w 84"/>
                  <a:gd name="T39" fmla="*/ 65 h 65"/>
                  <a:gd name="T40" fmla="*/ 49 w 84"/>
                  <a:gd name="T41" fmla="*/ 65 h 65"/>
                  <a:gd name="T42" fmla="*/ 15 w 84"/>
                  <a:gd name="T4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4" h="65">
                    <a:moveTo>
                      <a:pt x="15" y="65"/>
                    </a:move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3"/>
                      <a:pt x="21" y="51"/>
                      <a:pt x="20" y="50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3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1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4" y="62"/>
                      <a:pt x="84" y="63"/>
                    </a:cubicBezTo>
                    <a:cubicBezTo>
                      <a:pt x="84" y="64"/>
                      <a:pt x="84" y="65"/>
                      <a:pt x="83" y="65"/>
                    </a:cubicBezTo>
                    <a:cubicBezTo>
                      <a:pt x="49" y="65"/>
                      <a:pt x="49" y="65"/>
                      <a:pt x="49" y="65"/>
                    </a:cubicBezTo>
                    <a:lnTo>
                      <a:pt x="15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44"/>
              <p:cNvSpPr>
                <a:spLocks/>
              </p:cNvSpPr>
              <p:nvPr/>
            </p:nvSpPr>
            <p:spPr bwMode="auto">
              <a:xfrm>
                <a:off x="3048867" y="1276350"/>
                <a:ext cx="19050" cy="2540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1 h 4"/>
                  <a:gd name="T6" fmla="*/ 3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Oval 45"/>
              <p:cNvSpPr>
                <a:spLocks noChangeArrowheads="1"/>
              </p:cNvSpPr>
              <p:nvPr/>
            </p:nvSpPr>
            <p:spPr bwMode="auto">
              <a:xfrm>
                <a:off x="3055217" y="1282700"/>
                <a:ext cx="6350" cy="127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6"/>
              <p:cNvSpPr>
                <a:spLocks/>
              </p:cNvSpPr>
              <p:nvPr/>
            </p:nvSpPr>
            <p:spPr bwMode="auto">
              <a:xfrm>
                <a:off x="3336204" y="1276350"/>
                <a:ext cx="25400" cy="2540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4" y="2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Oval 47"/>
              <p:cNvSpPr>
                <a:spLocks noChangeArrowheads="1"/>
              </p:cNvSpPr>
              <p:nvPr/>
            </p:nvSpPr>
            <p:spPr bwMode="auto">
              <a:xfrm>
                <a:off x="3342554" y="1282700"/>
                <a:ext cx="12700" cy="127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48"/>
              <p:cNvSpPr>
                <a:spLocks/>
              </p:cNvSpPr>
              <p:nvPr/>
            </p:nvSpPr>
            <p:spPr bwMode="auto">
              <a:xfrm>
                <a:off x="2907579" y="850900"/>
                <a:ext cx="122238" cy="292100"/>
              </a:xfrm>
              <a:custGeom>
                <a:avLst/>
                <a:gdLst>
                  <a:gd name="T0" fmla="*/ 10 w 19"/>
                  <a:gd name="T1" fmla="*/ 23 h 46"/>
                  <a:gd name="T2" fmla="*/ 0 w 19"/>
                  <a:gd name="T3" fmla="*/ 0 h 46"/>
                  <a:gd name="T4" fmla="*/ 9 w 19"/>
                  <a:gd name="T5" fmla="*/ 23 h 46"/>
                  <a:gd name="T6" fmla="*/ 19 w 19"/>
                  <a:gd name="T7" fmla="*/ 46 h 46"/>
                  <a:gd name="T8" fmla="*/ 10 w 19"/>
                  <a:gd name="T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6">
                    <a:moveTo>
                      <a:pt x="10" y="23"/>
                    </a:moveTo>
                    <a:cubicBezTo>
                      <a:pt x="5" y="10"/>
                      <a:pt x="0" y="0"/>
                      <a:pt x="0" y="0"/>
                    </a:cubicBezTo>
                    <a:cubicBezTo>
                      <a:pt x="0" y="0"/>
                      <a:pt x="4" y="10"/>
                      <a:pt x="9" y="23"/>
                    </a:cubicBezTo>
                    <a:cubicBezTo>
                      <a:pt x="15" y="36"/>
                      <a:pt x="19" y="46"/>
                      <a:pt x="19" y="46"/>
                    </a:cubicBezTo>
                    <a:cubicBezTo>
                      <a:pt x="19" y="46"/>
                      <a:pt x="15" y="36"/>
                      <a:pt x="10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49"/>
              <p:cNvSpPr>
                <a:spLocks/>
              </p:cNvSpPr>
              <p:nvPr/>
            </p:nvSpPr>
            <p:spPr bwMode="auto">
              <a:xfrm>
                <a:off x="3023467" y="1212850"/>
                <a:ext cx="376238" cy="6350"/>
              </a:xfrm>
              <a:custGeom>
                <a:avLst/>
                <a:gdLst>
                  <a:gd name="T0" fmla="*/ 29 w 59"/>
                  <a:gd name="T1" fmla="*/ 0 h 1"/>
                  <a:gd name="T2" fmla="*/ 0 w 59"/>
                  <a:gd name="T3" fmla="*/ 0 h 1"/>
                  <a:gd name="T4" fmla="*/ 29 w 59"/>
                  <a:gd name="T5" fmla="*/ 1 h 1"/>
                  <a:gd name="T6" fmla="*/ 59 w 59"/>
                  <a:gd name="T7" fmla="*/ 0 h 1"/>
                  <a:gd name="T8" fmla="*/ 29 w 5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">
                    <a:moveTo>
                      <a:pt x="29" y="0"/>
                    </a:move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13" y="1"/>
                      <a:pt x="29" y="1"/>
                    </a:cubicBezTo>
                    <a:cubicBezTo>
                      <a:pt x="45" y="1"/>
                      <a:pt x="59" y="0"/>
                      <a:pt x="59" y="0"/>
                    </a:cubicBezTo>
                    <a:cubicBezTo>
                      <a:pt x="59" y="0"/>
                      <a:pt x="46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50"/>
              <p:cNvSpPr>
                <a:spLocks/>
              </p:cNvSpPr>
              <p:nvPr/>
            </p:nvSpPr>
            <p:spPr bwMode="auto">
              <a:xfrm>
                <a:off x="2926629" y="869950"/>
                <a:ext cx="523875" cy="44450"/>
              </a:xfrm>
              <a:custGeom>
                <a:avLst/>
                <a:gdLst>
                  <a:gd name="T0" fmla="*/ 59 w 82"/>
                  <a:gd name="T1" fmla="*/ 4 h 7"/>
                  <a:gd name="T2" fmla="*/ 82 w 82"/>
                  <a:gd name="T3" fmla="*/ 6 h 7"/>
                  <a:gd name="T4" fmla="*/ 60 w 82"/>
                  <a:gd name="T5" fmla="*/ 5 h 7"/>
                  <a:gd name="T6" fmla="*/ 23 w 82"/>
                  <a:gd name="T7" fmla="*/ 3 h 7"/>
                  <a:gd name="T8" fmla="*/ 2 w 82"/>
                  <a:gd name="T9" fmla="*/ 1 h 7"/>
                  <a:gd name="T10" fmla="*/ 23 w 82"/>
                  <a:gd name="T11" fmla="*/ 2 h 7"/>
                  <a:gd name="T12" fmla="*/ 59 w 82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59" y="4"/>
                    </a:moveTo>
                    <a:cubicBezTo>
                      <a:pt x="81" y="6"/>
                      <a:pt x="82" y="6"/>
                      <a:pt x="82" y="6"/>
                    </a:cubicBezTo>
                    <a:cubicBezTo>
                      <a:pt x="82" y="6"/>
                      <a:pt x="81" y="7"/>
                      <a:pt x="60" y="5"/>
                    </a:cubicBezTo>
                    <a:cubicBezTo>
                      <a:pt x="59" y="5"/>
                      <a:pt x="23" y="3"/>
                      <a:pt x="23" y="3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23" y="2"/>
                    </a:cubicBezTo>
                    <a:cubicBezTo>
                      <a:pt x="23" y="2"/>
                      <a:pt x="59" y="4"/>
                      <a:pt x="5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51"/>
              <p:cNvSpPr>
                <a:spLocks/>
              </p:cNvSpPr>
              <p:nvPr/>
            </p:nvSpPr>
            <p:spPr bwMode="auto">
              <a:xfrm>
                <a:off x="3080617" y="1123950"/>
                <a:ext cx="319088" cy="12700"/>
              </a:xfrm>
              <a:custGeom>
                <a:avLst/>
                <a:gdLst>
                  <a:gd name="T0" fmla="*/ 25 w 50"/>
                  <a:gd name="T1" fmla="*/ 1 h 2"/>
                  <a:gd name="T2" fmla="*/ 0 w 50"/>
                  <a:gd name="T3" fmla="*/ 2 h 2"/>
                  <a:gd name="T4" fmla="*/ 25 w 50"/>
                  <a:gd name="T5" fmla="*/ 1 h 2"/>
                  <a:gd name="T6" fmla="*/ 50 w 50"/>
                  <a:gd name="T7" fmla="*/ 0 h 2"/>
                  <a:gd name="T8" fmla="*/ 25 w 5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">
                    <a:moveTo>
                      <a:pt x="25" y="1"/>
                    </a:moveTo>
                    <a:cubicBezTo>
                      <a:pt x="11" y="1"/>
                      <a:pt x="0" y="2"/>
                      <a:pt x="0" y="2"/>
                    </a:cubicBezTo>
                    <a:cubicBezTo>
                      <a:pt x="0" y="2"/>
                      <a:pt x="11" y="2"/>
                      <a:pt x="25" y="1"/>
                    </a:cubicBezTo>
                    <a:cubicBezTo>
                      <a:pt x="39" y="1"/>
                      <a:pt x="50" y="0"/>
                      <a:pt x="50" y="0"/>
                    </a:cubicBezTo>
                    <a:cubicBezTo>
                      <a:pt x="50" y="0"/>
                      <a:pt x="39" y="0"/>
                      <a:pt x="2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58" name="TextBox 157"/>
          <p:cNvSpPr txBox="1"/>
          <p:nvPr/>
        </p:nvSpPr>
        <p:spPr>
          <a:xfrm>
            <a:off x="9398943" y="1579716"/>
            <a:ext cx="263231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9398943" y="3504677"/>
            <a:ext cx="263231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400875" y="5510847"/>
            <a:ext cx="2630378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0099976" y="2661710"/>
            <a:ext cx="975441" cy="840898"/>
            <a:chOff x="7182348" y="2344153"/>
            <a:chExt cx="693685" cy="598005"/>
          </a:xfrm>
        </p:grpSpPr>
        <p:sp>
          <p:nvSpPr>
            <p:cNvPr id="156" name="Hexagon 155"/>
            <p:cNvSpPr/>
            <p:nvPr/>
          </p:nvSpPr>
          <p:spPr>
            <a:xfrm>
              <a:off x="7182348" y="2344153"/>
              <a:ext cx="693685" cy="598005"/>
            </a:xfrm>
            <a:prstGeom prst="hexagon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161" name="Freeform 156"/>
            <p:cNvSpPr>
              <a:spLocks/>
            </p:cNvSpPr>
            <p:nvPr/>
          </p:nvSpPr>
          <p:spPr bwMode="auto">
            <a:xfrm>
              <a:off x="7334008" y="2457934"/>
              <a:ext cx="352518" cy="370442"/>
            </a:xfrm>
            <a:custGeom>
              <a:avLst/>
              <a:gdLst>
                <a:gd name="T0" fmla="*/ 218 w 260"/>
                <a:gd name="T1" fmla="*/ 189 h 274"/>
                <a:gd name="T2" fmla="*/ 185 w 260"/>
                <a:gd name="T3" fmla="*/ 203 h 274"/>
                <a:gd name="T4" fmla="*/ 84 w 260"/>
                <a:gd name="T5" fmla="*/ 149 h 274"/>
                <a:gd name="T6" fmla="*/ 85 w 260"/>
                <a:gd name="T7" fmla="*/ 137 h 274"/>
                <a:gd name="T8" fmla="*/ 84 w 260"/>
                <a:gd name="T9" fmla="*/ 125 h 274"/>
                <a:gd name="T10" fmla="*/ 185 w 260"/>
                <a:gd name="T11" fmla="*/ 71 h 274"/>
                <a:gd name="T12" fmla="*/ 218 w 260"/>
                <a:gd name="T13" fmla="*/ 85 h 274"/>
                <a:gd name="T14" fmla="*/ 260 w 260"/>
                <a:gd name="T15" fmla="*/ 43 h 274"/>
                <a:gd name="T16" fmla="*/ 218 w 260"/>
                <a:gd name="T17" fmla="*/ 0 h 274"/>
                <a:gd name="T18" fmla="*/ 175 w 260"/>
                <a:gd name="T19" fmla="*/ 43 h 274"/>
                <a:gd name="T20" fmla="*/ 177 w 260"/>
                <a:gd name="T21" fmla="*/ 54 h 274"/>
                <a:gd name="T22" fmla="*/ 75 w 260"/>
                <a:gd name="T23" fmla="*/ 109 h 274"/>
                <a:gd name="T24" fmla="*/ 42 w 260"/>
                <a:gd name="T25" fmla="*/ 94 h 274"/>
                <a:gd name="T26" fmla="*/ 0 w 260"/>
                <a:gd name="T27" fmla="*/ 137 h 274"/>
                <a:gd name="T28" fmla="*/ 42 w 260"/>
                <a:gd name="T29" fmla="*/ 180 h 274"/>
                <a:gd name="T30" fmla="*/ 75 w 260"/>
                <a:gd name="T31" fmla="*/ 165 h 274"/>
                <a:gd name="T32" fmla="*/ 177 w 260"/>
                <a:gd name="T33" fmla="*/ 220 h 274"/>
                <a:gd name="T34" fmla="*/ 175 w 260"/>
                <a:gd name="T35" fmla="*/ 231 h 274"/>
                <a:gd name="T36" fmla="*/ 218 w 260"/>
                <a:gd name="T37" fmla="*/ 274 h 274"/>
                <a:gd name="T38" fmla="*/ 260 w 260"/>
                <a:gd name="T39" fmla="*/ 231 h 274"/>
                <a:gd name="T40" fmla="*/ 218 w 260"/>
                <a:gd name="T41" fmla="*/ 18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0" h="274">
                  <a:moveTo>
                    <a:pt x="218" y="189"/>
                  </a:moveTo>
                  <a:cubicBezTo>
                    <a:pt x="205" y="189"/>
                    <a:pt x="193" y="194"/>
                    <a:pt x="185" y="203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5" y="145"/>
                    <a:pt x="85" y="141"/>
                    <a:pt x="85" y="137"/>
                  </a:cubicBezTo>
                  <a:cubicBezTo>
                    <a:pt x="85" y="133"/>
                    <a:pt x="85" y="129"/>
                    <a:pt x="84" y="125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93" y="80"/>
                    <a:pt x="205" y="85"/>
                    <a:pt x="218" y="85"/>
                  </a:cubicBezTo>
                  <a:cubicBezTo>
                    <a:pt x="241" y="85"/>
                    <a:pt x="260" y="66"/>
                    <a:pt x="260" y="43"/>
                  </a:cubicBezTo>
                  <a:cubicBezTo>
                    <a:pt x="260" y="19"/>
                    <a:pt x="241" y="0"/>
                    <a:pt x="218" y="0"/>
                  </a:cubicBezTo>
                  <a:cubicBezTo>
                    <a:pt x="194" y="0"/>
                    <a:pt x="175" y="19"/>
                    <a:pt x="175" y="43"/>
                  </a:cubicBezTo>
                  <a:cubicBezTo>
                    <a:pt x="175" y="47"/>
                    <a:pt x="175" y="51"/>
                    <a:pt x="177" y="54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67" y="100"/>
                    <a:pt x="55" y="94"/>
                    <a:pt x="42" y="94"/>
                  </a:cubicBezTo>
                  <a:cubicBezTo>
                    <a:pt x="19" y="94"/>
                    <a:pt x="0" y="113"/>
                    <a:pt x="0" y="137"/>
                  </a:cubicBezTo>
                  <a:cubicBezTo>
                    <a:pt x="0" y="161"/>
                    <a:pt x="19" y="180"/>
                    <a:pt x="42" y="180"/>
                  </a:cubicBezTo>
                  <a:cubicBezTo>
                    <a:pt x="55" y="180"/>
                    <a:pt x="67" y="174"/>
                    <a:pt x="75" y="165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5" y="223"/>
                    <a:pt x="175" y="227"/>
                    <a:pt x="175" y="231"/>
                  </a:cubicBezTo>
                  <a:cubicBezTo>
                    <a:pt x="175" y="255"/>
                    <a:pt x="194" y="274"/>
                    <a:pt x="218" y="274"/>
                  </a:cubicBezTo>
                  <a:cubicBezTo>
                    <a:pt x="241" y="274"/>
                    <a:pt x="260" y="255"/>
                    <a:pt x="260" y="231"/>
                  </a:cubicBezTo>
                  <a:cubicBezTo>
                    <a:pt x="260" y="208"/>
                    <a:pt x="241" y="189"/>
                    <a:pt x="218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0099976" y="4558284"/>
            <a:ext cx="975441" cy="840898"/>
            <a:chOff x="7182348" y="3692902"/>
            <a:chExt cx="693685" cy="598005"/>
          </a:xfrm>
        </p:grpSpPr>
        <p:sp>
          <p:nvSpPr>
            <p:cNvPr id="155" name="Hexagon 154"/>
            <p:cNvSpPr/>
            <p:nvPr/>
          </p:nvSpPr>
          <p:spPr>
            <a:xfrm>
              <a:off x="7182348" y="3692902"/>
              <a:ext cx="693685" cy="598005"/>
            </a:xfrm>
            <a:prstGeom prst="hexagon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grpSp>
          <p:nvGrpSpPr>
            <p:cNvPr id="162" name="Group 161"/>
            <p:cNvGrpSpPr/>
            <p:nvPr/>
          </p:nvGrpSpPr>
          <p:grpSpPr>
            <a:xfrm>
              <a:off x="7345464" y="3791491"/>
              <a:ext cx="400827" cy="400827"/>
              <a:chOff x="2443163" y="3615531"/>
              <a:chExt cx="320675" cy="319088"/>
            </a:xfrm>
            <a:solidFill>
              <a:schemeClr val="bg1"/>
            </a:solidFill>
          </p:grpSpPr>
          <p:sp>
            <p:nvSpPr>
              <p:cNvPr id="163" name="Freeform 112"/>
              <p:cNvSpPr>
                <a:spLocks/>
              </p:cNvSpPr>
              <p:nvPr/>
            </p:nvSpPr>
            <p:spPr bwMode="auto">
              <a:xfrm>
                <a:off x="2552700" y="3699668"/>
                <a:ext cx="133350" cy="153988"/>
              </a:xfrm>
              <a:custGeom>
                <a:avLst/>
                <a:gdLst>
                  <a:gd name="T0" fmla="*/ 0 w 84"/>
                  <a:gd name="T1" fmla="*/ 0 h 97"/>
                  <a:gd name="T2" fmla="*/ 0 w 84"/>
                  <a:gd name="T3" fmla="*/ 97 h 97"/>
                  <a:gd name="T4" fmla="*/ 84 w 84"/>
                  <a:gd name="T5" fmla="*/ 48 h 97"/>
                  <a:gd name="T6" fmla="*/ 0 w 84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97">
                    <a:moveTo>
                      <a:pt x="0" y="0"/>
                    </a:moveTo>
                    <a:lnTo>
                      <a:pt x="0" y="97"/>
                    </a:lnTo>
                    <a:lnTo>
                      <a:pt x="84" y="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113"/>
              <p:cNvSpPr>
                <a:spLocks noEditPoints="1"/>
              </p:cNvSpPr>
              <p:nvPr/>
            </p:nvSpPr>
            <p:spPr bwMode="auto">
              <a:xfrm>
                <a:off x="2443163" y="3615531"/>
                <a:ext cx="320675" cy="319088"/>
              </a:xfrm>
              <a:custGeom>
                <a:avLst/>
                <a:gdLst>
                  <a:gd name="T0" fmla="*/ 148 w 296"/>
                  <a:gd name="T1" fmla="*/ 0 h 296"/>
                  <a:gd name="T2" fmla="*/ 0 w 296"/>
                  <a:gd name="T3" fmla="*/ 148 h 296"/>
                  <a:gd name="T4" fmla="*/ 148 w 296"/>
                  <a:gd name="T5" fmla="*/ 296 h 296"/>
                  <a:gd name="T6" fmla="*/ 296 w 296"/>
                  <a:gd name="T7" fmla="*/ 148 h 296"/>
                  <a:gd name="T8" fmla="*/ 148 w 296"/>
                  <a:gd name="T9" fmla="*/ 0 h 296"/>
                  <a:gd name="T10" fmla="*/ 148 w 296"/>
                  <a:gd name="T11" fmla="*/ 281 h 296"/>
                  <a:gd name="T12" fmla="*/ 15 w 296"/>
                  <a:gd name="T13" fmla="*/ 148 h 296"/>
                  <a:gd name="T14" fmla="*/ 148 w 296"/>
                  <a:gd name="T15" fmla="*/ 15 h 296"/>
                  <a:gd name="T16" fmla="*/ 281 w 296"/>
                  <a:gd name="T17" fmla="*/ 148 h 296"/>
                  <a:gd name="T18" fmla="*/ 148 w 296"/>
                  <a:gd name="T19" fmla="*/ 28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6" h="296">
                    <a:moveTo>
                      <a:pt x="148" y="0"/>
                    </a:moveTo>
                    <a:cubicBezTo>
                      <a:pt x="66" y="0"/>
                      <a:pt x="0" y="66"/>
                      <a:pt x="0" y="148"/>
                    </a:cubicBezTo>
                    <a:cubicBezTo>
                      <a:pt x="0" y="230"/>
                      <a:pt x="66" y="296"/>
                      <a:pt x="148" y="296"/>
                    </a:cubicBezTo>
                    <a:cubicBezTo>
                      <a:pt x="230" y="296"/>
                      <a:pt x="296" y="230"/>
                      <a:pt x="296" y="148"/>
                    </a:cubicBezTo>
                    <a:cubicBezTo>
                      <a:pt x="296" y="66"/>
                      <a:pt x="230" y="0"/>
                      <a:pt x="148" y="0"/>
                    </a:cubicBezTo>
                    <a:close/>
                    <a:moveTo>
                      <a:pt x="148" y="281"/>
                    </a:moveTo>
                    <a:cubicBezTo>
                      <a:pt x="75" y="281"/>
                      <a:pt x="15" y="221"/>
                      <a:pt x="15" y="148"/>
                    </a:cubicBezTo>
                    <a:cubicBezTo>
                      <a:pt x="15" y="75"/>
                      <a:pt x="75" y="15"/>
                      <a:pt x="148" y="15"/>
                    </a:cubicBezTo>
                    <a:cubicBezTo>
                      <a:pt x="221" y="15"/>
                      <a:pt x="281" y="75"/>
                      <a:pt x="281" y="148"/>
                    </a:cubicBezTo>
                    <a:cubicBezTo>
                      <a:pt x="281" y="221"/>
                      <a:pt x="221" y="281"/>
                      <a:pt x="148" y="2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10099976" y="716034"/>
            <a:ext cx="975441" cy="840898"/>
            <a:chOff x="7182348" y="960485"/>
            <a:chExt cx="693685" cy="598005"/>
          </a:xfrm>
        </p:grpSpPr>
        <p:sp>
          <p:nvSpPr>
            <p:cNvPr id="157" name="Hexagon 156"/>
            <p:cNvSpPr/>
            <p:nvPr/>
          </p:nvSpPr>
          <p:spPr>
            <a:xfrm>
              <a:off x="7182348" y="960485"/>
              <a:ext cx="693685" cy="598005"/>
            </a:xfrm>
            <a:prstGeom prst="hexagon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grpSp>
          <p:nvGrpSpPr>
            <p:cNvPr id="165" name="Group 164"/>
            <p:cNvGrpSpPr/>
            <p:nvPr/>
          </p:nvGrpSpPr>
          <p:grpSpPr>
            <a:xfrm>
              <a:off x="7322556" y="1096382"/>
              <a:ext cx="411090" cy="351092"/>
              <a:chOff x="2875829" y="825500"/>
              <a:chExt cx="587375" cy="501650"/>
            </a:xfrm>
            <a:solidFill>
              <a:schemeClr val="bg1"/>
            </a:solidFill>
          </p:grpSpPr>
          <p:sp>
            <p:nvSpPr>
              <p:cNvPr id="166" name="Freeform 6"/>
              <p:cNvSpPr>
                <a:spLocks noEditPoints="1"/>
              </p:cNvSpPr>
              <p:nvPr/>
            </p:nvSpPr>
            <p:spPr bwMode="auto">
              <a:xfrm>
                <a:off x="2926629" y="869950"/>
                <a:ext cx="536575" cy="292100"/>
              </a:xfrm>
              <a:custGeom>
                <a:avLst/>
                <a:gdLst>
                  <a:gd name="T0" fmla="*/ 77 w 84"/>
                  <a:gd name="T1" fmla="*/ 37 h 46"/>
                  <a:gd name="T2" fmla="*/ 73 w 84"/>
                  <a:gd name="T3" fmla="*/ 40 h 46"/>
                  <a:gd name="T4" fmla="*/ 26 w 84"/>
                  <a:gd name="T5" fmla="*/ 42 h 46"/>
                  <a:gd name="T6" fmla="*/ 18 w 84"/>
                  <a:gd name="T7" fmla="*/ 37 h 46"/>
                  <a:gd name="T8" fmla="*/ 5 w 84"/>
                  <a:gd name="T9" fmla="*/ 5 h 46"/>
                  <a:gd name="T10" fmla="*/ 80 w 84"/>
                  <a:gd name="T11" fmla="*/ 10 h 46"/>
                  <a:gd name="T12" fmla="*/ 77 w 84"/>
                  <a:gd name="T13" fmla="*/ 37 h 46"/>
                  <a:gd name="T14" fmla="*/ 83 w 84"/>
                  <a:gd name="T15" fmla="*/ 6 h 46"/>
                  <a:gd name="T16" fmla="*/ 82 w 84"/>
                  <a:gd name="T17" fmla="*/ 5 h 46"/>
                  <a:gd name="T18" fmla="*/ 2 w 84"/>
                  <a:gd name="T19" fmla="*/ 0 h 46"/>
                  <a:gd name="T20" fmla="*/ 0 w 84"/>
                  <a:gd name="T21" fmla="*/ 1 h 46"/>
                  <a:gd name="T22" fmla="*/ 0 w 84"/>
                  <a:gd name="T23" fmla="*/ 3 h 46"/>
                  <a:gd name="T24" fmla="*/ 15 w 84"/>
                  <a:gd name="T25" fmla="*/ 38 h 46"/>
                  <a:gd name="T26" fmla="*/ 26 w 84"/>
                  <a:gd name="T27" fmla="*/ 46 h 46"/>
                  <a:gd name="T28" fmla="*/ 73 w 84"/>
                  <a:gd name="T29" fmla="*/ 43 h 46"/>
                  <a:gd name="T30" fmla="*/ 81 w 84"/>
                  <a:gd name="T31" fmla="*/ 37 h 46"/>
                  <a:gd name="T32" fmla="*/ 84 w 84"/>
                  <a:gd name="T33" fmla="*/ 7 h 46"/>
                  <a:gd name="T34" fmla="*/ 83 w 84"/>
                  <a:gd name="T3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46">
                    <a:moveTo>
                      <a:pt x="77" y="37"/>
                    </a:moveTo>
                    <a:cubicBezTo>
                      <a:pt x="77" y="38"/>
                      <a:pt x="75" y="40"/>
                      <a:pt x="73" y="40"/>
                    </a:cubicBezTo>
                    <a:cubicBezTo>
                      <a:pt x="72" y="40"/>
                      <a:pt x="28" y="42"/>
                      <a:pt x="26" y="42"/>
                    </a:cubicBezTo>
                    <a:cubicBezTo>
                      <a:pt x="23" y="42"/>
                      <a:pt x="20" y="41"/>
                      <a:pt x="18" y="3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7"/>
                      <a:pt x="77" y="35"/>
                      <a:pt x="77" y="37"/>
                    </a:cubicBezTo>
                    <a:close/>
                    <a:moveTo>
                      <a:pt x="83" y="6"/>
                    </a:moveTo>
                    <a:cubicBezTo>
                      <a:pt x="83" y="5"/>
                      <a:pt x="83" y="5"/>
                      <a:pt x="82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7" y="43"/>
                      <a:pt x="21" y="46"/>
                      <a:pt x="26" y="46"/>
                    </a:cubicBezTo>
                    <a:cubicBezTo>
                      <a:pt x="28" y="46"/>
                      <a:pt x="71" y="44"/>
                      <a:pt x="73" y="43"/>
                    </a:cubicBezTo>
                    <a:cubicBezTo>
                      <a:pt x="77" y="43"/>
                      <a:pt x="80" y="41"/>
                      <a:pt x="81" y="37"/>
                    </a:cubicBezTo>
                    <a:cubicBezTo>
                      <a:pt x="81" y="35"/>
                      <a:pt x="84" y="8"/>
                      <a:pt x="84" y="7"/>
                    </a:cubicBezTo>
                    <a:cubicBezTo>
                      <a:pt x="84" y="7"/>
                      <a:pt x="84" y="6"/>
                      <a:pt x="8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7"/>
              <p:cNvSpPr>
                <a:spLocks/>
              </p:cNvSpPr>
              <p:nvPr/>
            </p:nvSpPr>
            <p:spPr bwMode="auto">
              <a:xfrm>
                <a:off x="2996479" y="895350"/>
                <a:ext cx="134938" cy="247650"/>
              </a:xfrm>
              <a:custGeom>
                <a:avLst/>
                <a:gdLst>
                  <a:gd name="T0" fmla="*/ 69 w 85"/>
                  <a:gd name="T1" fmla="*/ 156 h 156"/>
                  <a:gd name="T2" fmla="*/ 0 w 85"/>
                  <a:gd name="T3" fmla="*/ 0 h 156"/>
                  <a:gd name="T4" fmla="*/ 21 w 85"/>
                  <a:gd name="T5" fmla="*/ 0 h 156"/>
                  <a:gd name="T6" fmla="*/ 85 w 85"/>
                  <a:gd name="T7" fmla="*/ 156 h 156"/>
                  <a:gd name="T8" fmla="*/ 69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9" y="156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85" y="156"/>
                    </a:lnTo>
                    <a:lnTo>
                      <a:pt x="69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8"/>
              <p:cNvSpPr>
                <a:spLocks/>
              </p:cNvSpPr>
              <p:nvPr/>
            </p:nvSpPr>
            <p:spPr bwMode="auto">
              <a:xfrm>
                <a:off x="3002829" y="901700"/>
                <a:ext cx="122238" cy="241300"/>
              </a:xfrm>
              <a:custGeom>
                <a:avLst/>
                <a:gdLst>
                  <a:gd name="T0" fmla="*/ 77 w 77"/>
                  <a:gd name="T1" fmla="*/ 152 h 152"/>
                  <a:gd name="T2" fmla="*/ 17 w 77"/>
                  <a:gd name="T3" fmla="*/ 0 h 152"/>
                  <a:gd name="T4" fmla="*/ 0 w 77"/>
                  <a:gd name="T5" fmla="*/ 0 h 152"/>
                  <a:gd name="T6" fmla="*/ 65 w 77"/>
                  <a:gd name="T7" fmla="*/ 152 h 152"/>
                  <a:gd name="T8" fmla="*/ 77 w 77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52">
                    <a:moveTo>
                      <a:pt x="77" y="152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65" y="152"/>
                    </a:lnTo>
                    <a:lnTo>
                      <a:pt x="77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9"/>
              <p:cNvSpPr>
                <a:spLocks/>
              </p:cNvSpPr>
              <p:nvPr/>
            </p:nvSpPr>
            <p:spPr bwMode="auto">
              <a:xfrm>
                <a:off x="306791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20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10"/>
              <p:cNvSpPr>
                <a:spLocks/>
              </p:cNvSpPr>
              <p:nvPr/>
            </p:nvSpPr>
            <p:spPr bwMode="auto">
              <a:xfrm>
                <a:off x="3074267" y="901700"/>
                <a:ext cx="120650" cy="241300"/>
              </a:xfrm>
              <a:custGeom>
                <a:avLst/>
                <a:gdLst>
                  <a:gd name="T0" fmla="*/ 76 w 76"/>
                  <a:gd name="T1" fmla="*/ 152 h 152"/>
                  <a:gd name="T2" fmla="*/ 12 w 76"/>
                  <a:gd name="T3" fmla="*/ 0 h 152"/>
                  <a:gd name="T4" fmla="*/ 0 w 76"/>
                  <a:gd name="T5" fmla="*/ 0 h 152"/>
                  <a:gd name="T6" fmla="*/ 64 w 76"/>
                  <a:gd name="T7" fmla="*/ 152 h 152"/>
                  <a:gd name="T8" fmla="*/ 76 w 76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52">
                    <a:moveTo>
                      <a:pt x="76" y="152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76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11"/>
              <p:cNvSpPr>
                <a:spLocks/>
              </p:cNvSpPr>
              <p:nvPr/>
            </p:nvSpPr>
            <p:spPr bwMode="auto">
              <a:xfrm>
                <a:off x="313776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16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12"/>
              <p:cNvSpPr>
                <a:spLocks/>
              </p:cNvSpPr>
              <p:nvPr/>
            </p:nvSpPr>
            <p:spPr bwMode="auto">
              <a:xfrm>
                <a:off x="3137767" y="901700"/>
                <a:ext cx="127000" cy="241300"/>
              </a:xfrm>
              <a:custGeom>
                <a:avLst/>
                <a:gdLst>
                  <a:gd name="T0" fmla="*/ 80 w 80"/>
                  <a:gd name="T1" fmla="*/ 152 h 152"/>
                  <a:gd name="T2" fmla="*/ 16 w 80"/>
                  <a:gd name="T3" fmla="*/ 0 h 152"/>
                  <a:gd name="T4" fmla="*/ 0 w 80"/>
                  <a:gd name="T5" fmla="*/ 0 h 152"/>
                  <a:gd name="T6" fmla="*/ 64 w 80"/>
                  <a:gd name="T7" fmla="*/ 152 h 152"/>
                  <a:gd name="T8" fmla="*/ 80 w 80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52">
                    <a:moveTo>
                      <a:pt x="80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0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13"/>
              <p:cNvSpPr>
                <a:spLocks/>
              </p:cNvSpPr>
              <p:nvPr/>
            </p:nvSpPr>
            <p:spPr bwMode="auto">
              <a:xfrm>
                <a:off x="3201267" y="895350"/>
                <a:ext cx="134938" cy="247650"/>
              </a:xfrm>
              <a:custGeom>
                <a:avLst/>
                <a:gdLst>
                  <a:gd name="T0" fmla="*/ 68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8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8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8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14"/>
              <p:cNvSpPr>
                <a:spLocks/>
              </p:cNvSpPr>
              <p:nvPr/>
            </p:nvSpPr>
            <p:spPr bwMode="auto">
              <a:xfrm>
                <a:off x="3207617" y="901700"/>
                <a:ext cx="128588" cy="241300"/>
              </a:xfrm>
              <a:custGeom>
                <a:avLst/>
                <a:gdLst>
                  <a:gd name="T0" fmla="*/ 81 w 81"/>
                  <a:gd name="T1" fmla="*/ 152 h 152"/>
                  <a:gd name="T2" fmla="*/ 16 w 81"/>
                  <a:gd name="T3" fmla="*/ 0 h 152"/>
                  <a:gd name="T4" fmla="*/ 0 w 81"/>
                  <a:gd name="T5" fmla="*/ 0 h 152"/>
                  <a:gd name="T6" fmla="*/ 64 w 81"/>
                  <a:gd name="T7" fmla="*/ 152 h 152"/>
                  <a:gd name="T8" fmla="*/ 81 w 81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52">
                    <a:moveTo>
                      <a:pt x="81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1" y="1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15"/>
              <p:cNvSpPr>
                <a:spLocks/>
              </p:cNvSpPr>
              <p:nvPr/>
            </p:nvSpPr>
            <p:spPr bwMode="auto">
              <a:xfrm>
                <a:off x="3271117" y="895350"/>
                <a:ext cx="134938" cy="247650"/>
              </a:xfrm>
              <a:custGeom>
                <a:avLst/>
                <a:gdLst>
                  <a:gd name="T0" fmla="*/ 65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5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5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5" y="1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16"/>
              <p:cNvSpPr>
                <a:spLocks/>
              </p:cNvSpPr>
              <p:nvPr/>
            </p:nvSpPr>
            <p:spPr bwMode="auto">
              <a:xfrm>
                <a:off x="3342554" y="895350"/>
                <a:ext cx="95250" cy="215900"/>
              </a:xfrm>
              <a:custGeom>
                <a:avLst/>
                <a:gdLst>
                  <a:gd name="T0" fmla="*/ 0 w 60"/>
                  <a:gd name="T1" fmla="*/ 0 h 136"/>
                  <a:gd name="T2" fmla="*/ 16 w 60"/>
                  <a:gd name="T3" fmla="*/ 0 h 136"/>
                  <a:gd name="T4" fmla="*/ 60 w 60"/>
                  <a:gd name="T5" fmla="*/ 104 h 136"/>
                  <a:gd name="T6" fmla="*/ 56 w 60"/>
                  <a:gd name="T7" fmla="*/ 136 h 136"/>
                  <a:gd name="T8" fmla="*/ 0 w 60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36">
                    <a:moveTo>
                      <a:pt x="0" y="0"/>
                    </a:moveTo>
                    <a:lnTo>
                      <a:pt x="16" y="0"/>
                    </a:lnTo>
                    <a:lnTo>
                      <a:pt x="60" y="104"/>
                    </a:lnTo>
                    <a:lnTo>
                      <a:pt x="56" y="13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Oval 17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Oval 18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Oval 19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Oval 20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Oval 21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Oval 22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Oval 23"/>
              <p:cNvSpPr>
                <a:spLocks noChangeArrowheads="1"/>
              </p:cNvSpPr>
              <p:nvPr/>
            </p:nvSpPr>
            <p:spPr bwMode="auto">
              <a:xfrm>
                <a:off x="3023467" y="1257300"/>
                <a:ext cx="69850" cy="635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Oval 24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Oval 25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Oval 26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Oval 27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Oval 28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1438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Oval 29"/>
              <p:cNvSpPr>
                <a:spLocks noChangeArrowheads="1"/>
              </p:cNvSpPr>
              <p:nvPr/>
            </p:nvSpPr>
            <p:spPr bwMode="auto">
              <a:xfrm>
                <a:off x="3315567" y="1250950"/>
                <a:ext cx="65088" cy="698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Oval 30"/>
              <p:cNvSpPr>
                <a:spLocks noChangeArrowheads="1"/>
              </p:cNvSpPr>
              <p:nvPr/>
            </p:nvSpPr>
            <p:spPr bwMode="auto">
              <a:xfrm>
                <a:off x="3315567" y="1257300"/>
                <a:ext cx="65088" cy="635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31"/>
              <p:cNvSpPr>
                <a:spLocks/>
              </p:cNvSpPr>
              <p:nvPr/>
            </p:nvSpPr>
            <p:spPr bwMode="auto">
              <a:xfrm>
                <a:off x="3036167" y="1212850"/>
                <a:ext cx="44450" cy="95250"/>
              </a:xfrm>
              <a:custGeom>
                <a:avLst/>
                <a:gdLst>
                  <a:gd name="T0" fmla="*/ 7 w 7"/>
                  <a:gd name="T1" fmla="*/ 13 h 15"/>
                  <a:gd name="T2" fmla="*/ 4 w 7"/>
                  <a:gd name="T3" fmla="*/ 15 h 15"/>
                  <a:gd name="T4" fmla="*/ 3 w 7"/>
                  <a:gd name="T5" fmla="*/ 15 h 15"/>
                  <a:gd name="T6" fmla="*/ 0 w 7"/>
                  <a:gd name="T7" fmla="*/ 13 h 15"/>
                  <a:gd name="T8" fmla="*/ 0 w 7"/>
                  <a:gd name="T9" fmla="*/ 3 h 15"/>
                  <a:gd name="T10" fmla="*/ 3 w 7"/>
                  <a:gd name="T11" fmla="*/ 0 h 15"/>
                  <a:gd name="T12" fmla="*/ 4 w 7"/>
                  <a:gd name="T13" fmla="*/ 0 h 15"/>
                  <a:gd name="T14" fmla="*/ 7 w 7"/>
                  <a:gd name="T15" fmla="*/ 3 h 15"/>
                  <a:gd name="T16" fmla="*/ 7 w 7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7" y="13"/>
                    </a:moveTo>
                    <a:cubicBezTo>
                      <a:pt x="7" y="14"/>
                      <a:pt x="6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lnTo>
                      <a:pt x="7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32"/>
              <p:cNvSpPr>
                <a:spLocks/>
              </p:cNvSpPr>
              <p:nvPr/>
            </p:nvSpPr>
            <p:spPr bwMode="auto">
              <a:xfrm>
                <a:off x="3042517" y="1219200"/>
                <a:ext cx="31750" cy="88900"/>
              </a:xfrm>
              <a:custGeom>
                <a:avLst/>
                <a:gdLst>
                  <a:gd name="T0" fmla="*/ 2 w 5"/>
                  <a:gd name="T1" fmla="*/ 14 h 14"/>
                  <a:gd name="T2" fmla="*/ 0 w 5"/>
                  <a:gd name="T3" fmla="*/ 12 h 14"/>
                  <a:gd name="T4" fmla="*/ 0 w 5"/>
                  <a:gd name="T5" fmla="*/ 2 h 14"/>
                  <a:gd name="T6" fmla="*/ 2 w 5"/>
                  <a:gd name="T7" fmla="*/ 0 h 14"/>
                  <a:gd name="T8" fmla="*/ 3 w 5"/>
                  <a:gd name="T9" fmla="*/ 0 h 14"/>
                  <a:gd name="T10" fmla="*/ 5 w 5"/>
                  <a:gd name="T11" fmla="*/ 2 h 14"/>
                  <a:gd name="T12" fmla="*/ 5 w 5"/>
                  <a:gd name="T13" fmla="*/ 12 h 14"/>
                  <a:gd name="T14" fmla="*/ 3 w 5"/>
                  <a:gd name="T15" fmla="*/ 14 h 14"/>
                  <a:gd name="T16" fmla="*/ 2 w 5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4">
                    <a:moveTo>
                      <a:pt x="2" y="14"/>
                    </a:moveTo>
                    <a:cubicBezTo>
                      <a:pt x="0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4"/>
                      <a:pt x="3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33"/>
              <p:cNvSpPr>
                <a:spLocks/>
              </p:cNvSpPr>
              <p:nvPr/>
            </p:nvSpPr>
            <p:spPr bwMode="auto">
              <a:xfrm>
                <a:off x="3329854" y="1212850"/>
                <a:ext cx="38100" cy="95250"/>
              </a:xfrm>
              <a:custGeom>
                <a:avLst/>
                <a:gdLst>
                  <a:gd name="T0" fmla="*/ 6 w 6"/>
                  <a:gd name="T1" fmla="*/ 13 h 15"/>
                  <a:gd name="T2" fmla="*/ 4 w 6"/>
                  <a:gd name="T3" fmla="*/ 15 h 15"/>
                  <a:gd name="T4" fmla="*/ 2 w 6"/>
                  <a:gd name="T5" fmla="*/ 15 h 15"/>
                  <a:gd name="T6" fmla="*/ 0 w 6"/>
                  <a:gd name="T7" fmla="*/ 13 h 15"/>
                  <a:gd name="T8" fmla="*/ 0 w 6"/>
                  <a:gd name="T9" fmla="*/ 3 h 15"/>
                  <a:gd name="T10" fmla="*/ 2 w 6"/>
                  <a:gd name="T11" fmla="*/ 0 h 15"/>
                  <a:gd name="T12" fmla="*/ 4 w 6"/>
                  <a:gd name="T13" fmla="*/ 0 h 15"/>
                  <a:gd name="T14" fmla="*/ 6 w 6"/>
                  <a:gd name="T15" fmla="*/ 3 h 15"/>
                  <a:gd name="T16" fmla="*/ 6 w 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5">
                    <a:moveTo>
                      <a:pt x="6" y="13"/>
                    </a:moveTo>
                    <a:cubicBezTo>
                      <a:pt x="6" y="14"/>
                      <a:pt x="5" y="15"/>
                      <a:pt x="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3"/>
                    </a:cubicBezTo>
                    <a:lnTo>
                      <a:pt x="6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34"/>
              <p:cNvSpPr>
                <a:spLocks/>
              </p:cNvSpPr>
              <p:nvPr/>
            </p:nvSpPr>
            <p:spPr bwMode="auto">
              <a:xfrm>
                <a:off x="3329854" y="1219200"/>
                <a:ext cx="38100" cy="88900"/>
              </a:xfrm>
              <a:custGeom>
                <a:avLst/>
                <a:gdLst>
                  <a:gd name="T0" fmla="*/ 2 w 6"/>
                  <a:gd name="T1" fmla="*/ 14 h 14"/>
                  <a:gd name="T2" fmla="*/ 0 w 6"/>
                  <a:gd name="T3" fmla="*/ 12 h 14"/>
                  <a:gd name="T4" fmla="*/ 0 w 6"/>
                  <a:gd name="T5" fmla="*/ 2 h 14"/>
                  <a:gd name="T6" fmla="*/ 2 w 6"/>
                  <a:gd name="T7" fmla="*/ 0 h 14"/>
                  <a:gd name="T8" fmla="*/ 4 w 6"/>
                  <a:gd name="T9" fmla="*/ 0 h 14"/>
                  <a:gd name="T10" fmla="*/ 6 w 6"/>
                  <a:gd name="T11" fmla="*/ 2 h 14"/>
                  <a:gd name="T12" fmla="*/ 6 w 6"/>
                  <a:gd name="T13" fmla="*/ 12 h 14"/>
                  <a:gd name="T14" fmla="*/ 4 w 6"/>
                  <a:gd name="T15" fmla="*/ 14 h 14"/>
                  <a:gd name="T16" fmla="*/ 2 w 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4">
                    <a:moveTo>
                      <a:pt x="2" y="14"/>
                    </a:move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5" y="14"/>
                      <a:pt x="4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Rectangle 35"/>
              <p:cNvSpPr>
                <a:spLocks noChangeArrowheads="1"/>
              </p:cNvSpPr>
              <p:nvPr/>
            </p:nvSpPr>
            <p:spPr bwMode="auto">
              <a:xfrm>
                <a:off x="3042517" y="1231900"/>
                <a:ext cx="31750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Rectangle 36"/>
              <p:cNvSpPr>
                <a:spLocks noChangeArrowheads="1"/>
              </p:cNvSpPr>
              <p:nvPr/>
            </p:nvSpPr>
            <p:spPr bwMode="auto">
              <a:xfrm>
                <a:off x="3329854" y="1231900"/>
                <a:ext cx="38100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37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3 w 85"/>
                  <a:gd name="T1" fmla="*/ 61 h 65"/>
                  <a:gd name="T2" fmla="*/ 22 w 85"/>
                  <a:gd name="T3" fmla="*/ 59 h 65"/>
                  <a:gd name="T4" fmla="*/ 25 w 85"/>
                  <a:gd name="T5" fmla="*/ 55 h 65"/>
                  <a:gd name="T6" fmla="*/ 25 w 85"/>
                  <a:gd name="T7" fmla="*/ 51 h 65"/>
                  <a:gd name="T8" fmla="*/ 15 w 85"/>
                  <a:gd name="T9" fmla="*/ 26 h 65"/>
                  <a:gd name="T10" fmla="*/ 5 w 85"/>
                  <a:gd name="T11" fmla="*/ 1 h 65"/>
                  <a:gd name="T12" fmla="*/ 2 w 85"/>
                  <a:gd name="T13" fmla="*/ 0 h 65"/>
                  <a:gd name="T14" fmla="*/ 2 w 85"/>
                  <a:gd name="T15" fmla="*/ 0 h 65"/>
                  <a:gd name="T16" fmla="*/ 1 w 85"/>
                  <a:gd name="T17" fmla="*/ 3 h 65"/>
                  <a:gd name="T18" fmla="*/ 10 w 85"/>
                  <a:gd name="T19" fmla="*/ 27 h 65"/>
                  <a:gd name="T20" fmla="*/ 20 w 85"/>
                  <a:gd name="T21" fmla="*/ 50 h 65"/>
                  <a:gd name="T22" fmla="*/ 20 w 85"/>
                  <a:gd name="T23" fmla="*/ 54 h 65"/>
                  <a:gd name="T24" fmla="*/ 14 w 85"/>
                  <a:gd name="T25" fmla="*/ 63 h 65"/>
                  <a:gd name="T26" fmla="*/ 15 w 85"/>
                  <a:gd name="T27" fmla="*/ 65 h 65"/>
                  <a:gd name="T28" fmla="*/ 49 w 85"/>
                  <a:gd name="T29" fmla="*/ 65 h 65"/>
                  <a:gd name="T30" fmla="*/ 83 w 85"/>
                  <a:gd name="T31" fmla="*/ 65 h 65"/>
                  <a:gd name="T32" fmla="*/ 85 w 85"/>
                  <a:gd name="T33" fmla="*/ 63 h 65"/>
                  <a:gd name="T34" fmla="*/ 83 w 85"/>
                  <a:gd name="T35" fmla="*/ 61 h 65"/>
                  <a:gd name="T36" fmla="*/ 53 w 85"/>
                  <a:gd name="T37" fmla="*/ 61 h 65"/>
                  <a:gd name="T38" fmla="*/ 23 w 85"/>
                  <a:gd name="T39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65">
                    <a:moveTo>
                      <a:pt x="23" y="61"/>
                    </a:moveTo>
                    <a:cubicBezTo>
                      <a:pt x="22" y="61"/>
                      <a:pt x="22" y="60"/>
                      <a:pt x="22" y="59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5" y="52"/>
                      <a:pt x="25" y="5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1"/>
                      <a:pt x="20" y="53"/>
                      <a:pt x="20" y="5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4" y="65"/>
                      <a:pt x="15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5" y="64"/>
                      <a:pt x="85" y="63"/>
                    </a:cubicBezTo>
                    <a:cubicBezTo>
                      <a:pt x="85" y="62"/>
                      <a:pt x="84" y="61"/>
                      <a:pt x="83" y="61"/>
                    </a:cubicBezTo>
                    <a:cubicBezTo>
                      <a:pt x="53" y="61"/>
                      <a:pt x="53" y="61"/>
                      <a:pt x="53" y="61"/>
                    </a:cubicBezTo>
                    <a:lnTo>
                      <a:pt x="23" y="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38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2 h 65"/>
                  <a:gd name="T42" fmla="*/ 20 w 85"/>
                  <a:gd name="T43" fmla="*/ 54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3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2"/>
                      <a:pt x="15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1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39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40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41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42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4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4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3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7 w 85"/>
                  <a:gd name="T35" fmla="*/ 65 h 65"/>
                  <a:gd name="T36" fmla="*/ 15 w 85"/>
                  <a:gd name="T37" fmla="*/ 65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1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5" y="65"/>
                      <a:pt x="15" y="65"/>
                    </a:cubicBez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1"/>
                      <a:pt x="20" y="50"/>
                      <a:pt x="20" y="50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43"/>
              <p:cNvSpPr>
                <a:spLocks/>
              </p:cNvSpPr>
              <p:nvPr/>
            </p:nvSpPr>
            <p:spPr bwMode="auto">
              <a:xfrm>
                <a:off x="2875829" y="825500"/>
                <a:ext cx="536575" cy="412750"/>
              </a:xfrm>
              <a:custGeom>
                <a:avLst/>
                <a:gdLst>
                  <a:gd name="T0" fmla="*/ 15 w 84"/>
                  <a:gd name="T1" fmla="*/ 65 h 65"/>
                  <a:gd name="T2" fmla="*/ 14 w 84"/>
                  <a:gd name="T3" fmla="*/ 64 h 65"/>
                  <a:gd name="T4" fmla="*/ 14 w 84"/>
                  <a:gd name="T5" fmla="*/ 63 h 65"/>
                  <a:gd name="T6" fmla="*/ 20 w 84"/>
                  <a:gd name="T7" fmla="*/ 54 h 65"/>
                  <a:gd name="T8" fmla="*/ 20 w 84"/>
                  <a:gd name="T9" fmla="*/ 50 h 65"/>
                  <a:gd name="T10" fmla="*/ 11 w 84"/>
                  <a:gd name="T11" fmla="*/ 26 h 65"/>
                  <a:gd name="T12" fmla="*/ 1 w 84"/>
                  <a:gd name="T13" fmla="*/ 3 h 65"/>
                  <a:gd name="T14" fmla="*/ 2 w 84"/>
                  <a:gd name="T15" fmla="*/ 0 h 65"/>
                  <a:gd name="T16" fmla="*/ 3 w 84"/>
                  <a:gd name="T17" fmla="*/ 0 h 65"/>
                  <a:gd name="T18" fmla="*/ 4 w 84"/>
                  <a:gd name="T19" fmla="*/ 1 h 65"/>
                  <a:gd name="T20" fmla="*/ 15 w 84"/>
                  <a:gd name="T21" fmla="*/ 26 h 65"/>
                  <a:gd name="T22" fmla="*/ 25 w 84"/>
                  <a:gd name="T23" fmla="*/ 51 h 65"/>
                  <a:gd name="T24" fmla="*/ 24 w 84"/>
                  <a:gd name="T25" fmla="*/ 54 h 65"/>
                  <a:gd name="T26" fmla="*/ 22 w 84"/>
                  <a:gd name="T27" fmla="*/ 59 h 65"/>
                  <a:gd name="T28" fmla="*/ 22 w 84"/>
                  <a:gd name="T29" fmla="*/ 60 h 65"/>
                  <a:gd name="T30" fmla="*/ 23 w 84"/>
                  <a:gd name="T31" fmla="*/ 61 h 65"/>
                  <a:gd name="T32" fmla="*/ 53 w 84"/>
                  <a:gd name="T33" fmla="*/ 61 h 65"/>
                  <a:gd name="T34" fmla="*/ 83 w 84"/>
                  <a:gd name="T35" fmla="*/ 61 h 65"/>
                  <a:gd name="T36" fmla="*/ 84 w 84"/>
                  <a:gd name="T37" fmla="*/ 63 h 65"/>
                  <a:gd name="T38" fmla="*/ 83 w 84"/>
                  <a:gd name="T39" fmla="*/ 65 h 65"/>
                  <a:gd name="T40" fmla="*/ 49 w 84"/>
                  <a:gd name="T41" fmla="*/ 65 h 65"/>
                  <a:gd name="T42" fmla="*/ 15 w 84"/>
                  <a:gd name="T4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4" h="65">
                    <a:moveTo>
                      <a:pt x="15" y="65"/>
                    </a:move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3"/>
                      <a:pt x="21" y="51"/>
                      <a:pt x="20" y="50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3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1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4" y="62"/>
                      <a:pt x="84" y="63"/>
                    </a:cubicBezTo>
                    <a:cubicBezTo>
                      <a:pt x="84" y="64"/>
                      <a:pt x="84" y="65"/>
                      <a:pt x="83" y="65"/>
                    </a:cubicBezTo>
                    <a:cubicBezTo>
                      <a:pt x="49" y="65"/>
                      <a:pt x="49" y="65"/>
                      <a:pt x="49" y="65"/>
                    </a:cubicBezTo>
                    <a:lnTo>
                      <a:pt x="15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44"/>
              <p:cNvSpPr>
                <a:spLocks/>
              </p:cNvSpPr>
              <p:nvPr/>
            </p:nvSpPr>
            <p:spPr bwMode="auto">
              <a:xfrm>
                <a:off x="3048867" y="1276350"/>
                <a:ext cx="19050" cy="2540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1 h 4"/>
                  <a:gd name="T6" fmla="*/ 3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Oval 45"/>
              <p:cNvSpPr>
                <a:spLocks noChangeArrowheads="1"/>
              </p:cNvSpPr>
              <p:nvPr/>
            </p:nvSpPr>
            <p:spPr bwMode="auto">
              <a:xfrm>
                <a:off x="3055217" y="1282700"/>
                <a:ext cx="6350" cy="127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46"/>
              <p:cNvSpPr>
                <a:spLocks/>
              </p:cNvSpPr>
              <p:nvPr/>
            </p:nvSpPr>
            <p:spPr bwMode="auto">
              <a:xfrm>
                <a:off x="3336204" y="1276350"/>
                <a:ext cx="25400" cy="2540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4" y="2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Oval 47"/>
              <p:cNvSpPr>
                <a:spLocks noChangeArrowheads="1"/>
              </p:cNvSpPr>
              <p:nvPr/>
            </p:nvSpPr>
            <p:spPr bwMode="auto">
              <a:xfrm>
                <a:off x="3342554" y="1282700"/>
                <a:ext cx="12700" cy="127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48"/>
              <p:cNvSpPr>
                <a:spLocks/>
              </p:cNvSpPr>
              <p:nvPr/>
            </p:nvSpPr>
            <p:spPr bwMode="auto">
              <a:xfrm>
                <a:off x="2907579" y="850900"/>
                <a:ext cx="122238" cy="292100"/>
              </a:xfrm>
              <a:custGeom>
                <a:avLst/>
                <a:gdLst>
                  <a:gd name="T0" fmla="*/ 10 w 19"/>
                  <a:gd name="T1" fmla="*/ 23 h 46"/>
                  <a:gd name="T2" fmla="*/ 0 w 19"/>
                  <a:gd name="T3" fmla="*/ 0 h 46"/>
                  <a:gd name="T4" fmla="*/ 9 w 19"/>
                  <a:gd name="T5" fmla="*/ 23 h 46"/>
                  <a:gd name="T6" fmla="*/ 19 w 19"/>
                  <a:gd name="T7" fmla="*/ 46 h 46"/>
                  <a:gd name="T8" fmla="*/ 10 w 19"/>
                  <a:gd name="T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6">
                    <a:moveTo>
                      <a:pt x="10" y="23"/>
                    </a:moveTo>
                    <a:cubicBezTo>
                      <a:pt x="5" y="10"/>
                      <a:pt x="0" y="0"/>
                      <a:pt x="0" y="0"/>
                    </a:cubicBezTo>
                    <a:cubicBezTo>
                      <a:pt x="0" y="0"/>
                      <a:pt x="4" y="10"/>
                      <a:pt x="9" y="23"/>
                    </a:cubicBezTo>
                    <a:cubicBezTo>
                      <a:pt x="15" y="36"/>
                      <a:pt x="19" y="46"/>
                      <a:pt x="19" y="46"/>
                    </a:cubicBezTo>
                    <a:cubicBezTo>
                      <a:pt x="19" y="46"/>
                      <a:pt x="15" y="36"/>
                      <a:pt x="10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49"/>
              <p:cNvSpPr>
                <a:spLocks/>
              </p:cNvSpPr>
              <p:nvPr/>
            </p:nvSpPr>
            <p:spPr bwMode="auto">
              <a:xfrm>
                <a:off x="3023467" y="1212850"/>
                <a:ext cx="376238" cy="6350"/>
              </a:xfrm>
              <a:custGeom>
                <a:avLst/>
                <a:gdLst>
                  <a:gd name="T0" fmla="*/ 29 w 59"/>
                  <a:gd name="T1" fmla="*/ 0 h 1"/>
                  <a:gd name="T2" fmla="*/ 0 w 59"/>
                  <a:gd name="T3" fmla="*/ 0 h 1"/>
                  <a:gd name="T4" fmla="*/ 29 w 59"/>
                  <a:gd name="T5" fmla="*/ 1 h 1"/>
                  <a:gd name="T6" fmla="*/ 59 w 59"/>
                  <a:gd name="T7" fmla="*/ 0 h 1"/>
                  <a:gd name="T8" fmla="*/ 29 w 5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">
                    <a:moveTo>
                      <a:pt x="29" y="0"/>
                    </a:move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13" y="1"/>
                      <a:pt x="29" y="1"/>
                    </a:cubicBezTo>
                    <a:cubicBezTo>
                      <a:pt x="45" y="1"/>
                      <a:pt x="59" y="0"/>
                      <a:pt x="59" y="0"/>
                    </a:cubicBezTo>
                    <a:cubicBezTo>
                      <a:pt x="59" y="0"/>
                      <a:pt x="46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50"/>
              <p:cNvSpPr>
                <a:spLocks/>
              </p:cNvSpPr>
              <p:nvPr/>
            </p:nvSpPr>
            <p:spPr bwMode="auto">
              <a:xfrm>
                <a:off x="2926629" y="869950"/>
                <a:ext cx="523875" cy="44450"/>
              </a:xfrm>
              <a:custGeom>
                <a:avLst/>
                <a:gdLst>
                  <a:gd name="T0" fmla="*/ 59 w 82"/>
                  <a:gd name="T1" fmla="*/ 4 h 7"/>
                  <a:gd name="T2" fmla="*/ 82 w 82"/>
                  <a:gd name="T3" fmla="*/ 6 h 7"/>
                  <a:gd name="T4" fmla="*/ 60 w 82"/>
                  <a:gd name="T5" fmla="*/ 5 h 7"/>
                  <a:gd name="T6" fmla="*/ 23 w 82"/>
                  <a:gd name="T7" fmla="*/ 3 h 7"/>
                  <a:gd name="T8" fmla="*/ 2 w 82"/>
                  <a:gd name="T9" fmla="*/ 1 h 7"/>
                  <a:gd name="T10" fmla="*/ 23 w 82"/>
                  <a:gd name="T11" fmla="*/ 2 h 7"/>
                  <a:gd name="T12" fmla="*/ 59 w 82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59" y="4"/>
                    </a:moveTo>
                    <a:cubicBezTo>
                      <a:pt x="81" y="6"/>
                      <a:pt x="82" y="6"/>
                      <a:pt x="82" y="6"/>
                    </a:cubicBezTo>
                    <a:cubicBezTo>
                      <a:pt x="82" y="6"/>
                      <a:pt x="81" y="7"/>
                      <a:pt x="60" y="5"/>
                    </a:cubicBezTo>
                    <a:cubicBezTo>
                      <a:pt x="59" y="5"/>
                      <a:pt x="23" y="3"/>
                      <a:pt x="23" y="3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23" y="2"/>
                    </a:cubicBezTo>
                    <a:cubicBezTo>
                      <a:pt x="23" y="2"/>
                      <a:pt x="59" y="4"/>
                      <a:pt x="5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51"/>
              <p:cNvSpPr>
                <a:spLocks/>
              </p:cNvSpPr>
              <p:nvPr/>
            </p:nvSpPr>
            <p:spPr bwMode="auto">
              <a:xfrm>
                <a:off x="3080617" y="1123950"/>
                <a:ext cx="319088" cy="12700"/>
              </a:xfrm>
              <a:custGeom>
                <a:avLst/>
                <a:gdLst>
                  <a:gd name="T0" fmla="*/ 25 w 50"/>
                  <a:gd name="T1" fmla="*/ 1 h 2"/>
                  <a:gd name="T2" fmla="*/ 0 w 50"/>
                  <a:gd name="T3" fmla="*/ 2 h 2"/>
                  <a:gd name="T4" fmla="*/ 25 w 50"/>
                  <a:gd name="T5" fmla="*/ 1 h 2"/>
                  <a:gd name="T6" fmla="*/ 50 w 50"/>
                  <a:gd name="T7" fmla="*/ 0 h 2"/>
                  <a:gd name="T8" fmla="*/ 25 w 5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">
                    <a:moveTo>
                      <a:pt x="25" y="1"/>
                    </a:moveTo>
                    <a:cubicBezTo>
                      <a:pt x="11" y="1"/>
                      <a:pt x="0" y="2"/>
                      <a:pt x="0" y="2"/>
                    </a:cubicBezTo>
                    <a:cubicBezTo>
                      <a:pt x="0" y="2"/>
                      <a:pt x="11" y="2"/>
                      <a:pt x="25" y="1"/>
                    </a:cubicBezTo>
                    <a:cubicBezTo>
                      <a:pt x="39" y="1"/>
                      <a:pt x="50" y="0"/>
                      <a:pt x="50" y="0"/>
                    </a:cubicBezTo>
                    <a:cubicBezTo>
                      <a:pt x="50" y="0"/>
                      <a:pt x="39" y="0"/>
                      <a:pt x="2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3506824" y="1727753"/>
            <a:ext cx="5723980" cy="4422443"/>
            <a:chOff x="2493627" y="1228691"/>
            <a:chExt cx="4070609" cy="3145021"/>
          </a:xfrm>
        </p:grpSpPr>
        <p:grpSp>
          <p:nvGrpSpPr>
            <p:cNvPr id="8" name="Group 7"/>
            <p:cNvGrpSpPr/>
            <p:nvPr/>
          </p:nvGrpSpPr>
          <p:grpSpPr>
            <a:xfrm>
              <a:off x="4981565" y="1319083"/>
              <a:ext cx="1582671" cy="3054629"/>
              <a:chOff x="4927895" y="1499924"/>
              <a:chExt cx="1642540" cy="3170178"/>
            </a:xfrm>
          </p:grpSpPr>
          <p:grpSp>
            <p:nvGrpSpPr>
              <p:cNvPr id="148" name="Group 147"/>
              <p:cNvGrpSpPr/>
              <p:nvPr/>
            </p:nvGrpSpPr>
            <p:grpSpPr>
              <a:xfrm>
                <a:off x="4927895" y="1499924"/>
                <a:ext cx="1642540" cy="3170178"/>
                <a:chOff x="265960" y="963330"/>
                <a:chExt cx="2041713" cy="3940600"/>
              </a:xfrm>
            </p:grpSpPr>
            <p:sp>
              <p:nvSpPr>
                <p:cNvPr id="149" name="Freeform 8"/>
                <p:cNvSpPr>
                  <a:spLocks/>
                </p:cNvSpPr>
                <p:nvPr/>
              </p:nvSpPr>
              <p:spPr bwMode="auto">
                <a:xfrm>
                  <a:off x="265960" y="963330"/>
                  <a:ext cx="2041713" cy="3940600"/>
                </a:xfrm>
                <a:custGeom>
                  <a:avLst/>
                  <a:gdLst>
                    <a:gd name="T0" fmla="*/ 560 w 560"/>
                    <a:gd name="T1" fmla="*/ 1006 h 1080"/>
                    <a:gd name="T2" fmla="*/ 487 w 560"/>
                    <a:gd name="T3" fmla="*/ 1080 h 1080"/>
                    <a:gd name="T4" fmla="*/ 73 w 560"/>
                    <a:gd name="T5" fmla="*/ 1080 h 1080"/>
                    <a:gd name="T6" fmla="*/ 0 w 560"/>
                    <a:gd name="T7" fmla="*/ 1006 h 1080"/>
                    <a:gd name="T8" fmla="*/ 0 w 560"/>
                    <a:gd name="T9" fmla="*/ 73 h 1080"/>
                    <a:gd name="T10" fmla="*/ 73 w 560"/>
                    <a:gd name="T11" fmla="*/ 0 h 1080"/>
                    <a:gd name="T12" fmla="*/ 487 w 560"/>
                    <a:gd name="T13" fmla="*/ 0 h 1080"/>
                    <a:gd name="T14" fmla="*/ 560 w 560"/>
                    <a:gd name="T15" fmla="*/ 73 h 1080"/>
                    <a:gd name="T16" fmla="*/ 560 w 560"/>
                    <a:gd name="T17" fmla="*/ 1006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0" h="1080">
                      <a:moveTo>
                        <a:pt x="560" y="1006"/>
                      </a:moveTo>
                      <a:cubicBezTo>
                        <a:pt x="560" y="1047"/>
                        <a:pt x="527" y="1080"/>
                        <a:pt x="487" y="1080"/>
                      </a:cubicBezTo>
                      <a:cubicBezTo>
                        <a:pt x="73" y="1080"/>
                        <a:pt x="73" y="1080"/>
                        <a:pt x="73" y="1080"/>
                      </a:cubicBezTo>
                      <a:cubicBezTo>
                        <a:pt x="33" y="1080"/>
                        <a:pt x="0" y="1047"/>
                        <a:pt x="0" y="1006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33"/>
                        <a:pt x="33" y="0"/>
                        <a:pt x="73" y="0"/>
                      </a:cubicBezTo>
                      <a:cubicBezTo>
                        <a:pt x="487" y="0"/>
                        <a:pt x="487" y="0"/>
                        <a:pt x="487" y="0"/>
                      </a:cubicBezTo>
                      <a:cubicBezTo>
                        <a:pt x="527" y="0"/>
                        <a:pt x="560" y="33"/>
                        <a:pt x="560" y="73"/>
                      </a:cubicBezTo>
                      <a:lnTo>
                        <a:pt x="560" y="1006"/>
                      </a:lnTo>
                      <a:close/>
                    </a:path>
                  </a:pathLst>
                </a:custGeom>
                <a:solidFill>
                  <a:srgbClr val="3138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Oval 10"/>
                <p:cNvSpPr>
                  <a:spLocks noChangeArrowheads="1"/>
                </p:cNvSpPr>
                <p:nvPr/>
              </p:nvSpPr>
              <p:spPr bwMode="auto">
                <a:xfrm>
                  <a:off x="1106527" y="4370088"/>
                  <a:ext cx="358237" cy="360578"/>
                </a:xfrm>
                <a:prstGeom prst="ellipse">
                  <a:avLst/>
                </a:prstGeom>
                <a:solidFill>
                  <a:srgbClr val="0B18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1" name="Freeform 11"/>
                <p:cNvSpPr>
                  <a:spLocks/>
                </p:cNvSpPr>
                <p:nvPr/>
              </p:nvSpPr>
              <p:spPr bwMode="auto">
                <a:xfrm>
                  <a:off x="928579" y="1197471"/>
                  <a:ext cx="714132" cy="107705"/>
                </a:xfrm>
                <a:custGeom>
                  <a:avLst/>
                  <a:gdLst>
                    <a:gd name="T0" fmla="*/ 196 w 196"/>
                    <a:gd name="T1" fmla="*/ 15 h 30"/>
                    <a:gd name="T2" fmla="*/ 181 w 196"/>
                    <a:gd name="T3" fmla="*/ 30 h 30"/>
                    <a:gd name="T4" fmla="*/ 15 w 196"/>
                    <a:gd name="T5" fmla="*/ 30 h 30"/>
                    <a:gd name="T6" fmla="*/ 0 w 196"/>
                    <a:gd name="T7" fmla="*/ 15 h 30"/>
                    <a:gd name="T8" fmla="*/ 0 w 196"/>
                    <a:gd name="T9" fmla="*/ 15 h 30"/>
                    <a:gd name="T10" fmla="*/ 15 w 196"/>
                    <a:gd name="T11" fmla="*/ 0 h 30"/>
                    <a:gd name="T12" fmla="*/ 181 w 196"/>
                    <a:gd name="T13" fmla="*/ 0 h 30"/>
                    <a:gd name="T14" fmla="*/ 196 w 196"/>
                    <a:gd name="T15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6" h="30">
                      <a:moveTo>
                        <a:pt x="196" y="15"/>
                      </a:moveTo>
                      <a:cubicBezTo>
                        <a:pt x="196" y="24"/>
                        <a:pt x="189" y="30"/>
                        <a:pt x="181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7" y="30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5" y="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89" y="0"/>
                        <a:pt x="196" y="7"/>
                        <a:pt x="196" y="15"/>
                      </a:cubicBezTo>
                      <a:close/>
                    </a:path>
                  </a:pathLst>
                </a:custGeom>
                <a:solidFill>
                  <a:srgbClr val="0B18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2" name="Rectangle 9"/>
              <p:cNvSpPr>
                <a:spLocks noChangeArrowheads="1"/>
              </p:cNvSpPr>
              <p:nvPr/>
            </p:nvSpPr>
            <p:spPr bwMode="auto">
              <a:xfrm>
                <a:off x="5051990" y="1885845"/>
                <a:ext cx="1442874" cy="2237773"/>
              </a:xfrm>
              <a:prstGeom prst="rect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2493627" y="1228691"/>
              <a:ext cx="1622852" cy="3132180"/>
              <a:chOff x="2439013" y="1423368"/>
              <a:chExt cx="1684241" cy="3250663"/>
            </a:xfrm>
          </p:grpSpPr>
          <p:grpSp>
            <p:nvGrpSpPr>
              <p:cNvPr id="213" name="Group 212"/>
              <p:cNvGrpSpPr/>
              <p:nvPr/>
            </p:nvGrpSpPr>
            <p:grpSpPr>
              <a:xfrm>
                <a:off x="2439013" y="1423368"/>
                <a:ext cx="1684241" cy="3250663"/>
                <a:chOff x="265960" y="963330"/>
                <a:chExt cx="2041713" cy="3940600"/>
              </a:xfrm>
            </p:grpSpPr>
            <p:sp>
              <p:nvSpPr>
                <p:cNvPr id="214" name="Freeform 8"/>
                <p:cNvSpPr>
                  <a:spLocks/>
                </p:cNvSpPr>
                <p:nvPr/>
              </p:nvSpPr>
              <p:spPr bwMode="auto">
                <a:xfrm>
                  <a:off x="265960" y="963330"/>
                  <a:ext cx="2041713" cy="3940600"/>
                </a:xfrm>
                <a:custGeom>
                  <a:avLst/>
                  <a:gdLst>
                    <a:gd name="T0" fmla="*/ 560 w 560"/>
                    <a:gd name="T1" fmla="*/ 1006 h 1080"/>
                    <a:gd name="T2" fmla="*/ 487 w 560"/>
                    <a:gd name="T3" fmla="*/ 1080 h 1080"/>
                    <a:gd name="T4" fmla="*/ 73 w 560"/>
                    <a:gd name="T5" fmla="*/ 1080 h 1080"/>
                    <a:gd name="T6" fmla="*/ 0 w 560"/>
                    <a:gd name="T7" fmla="*/ 1006 h 1080"/>
                    <a:gd name="T8" fmla="*/ 0 w 560"/>
                    <a:gd name="T9" fmla="*/ 73 h 1080"/>
                    <a:gd name="T10" fmla="*/ 73 w 560"/>
                    <a:gd name="T11" fmla="*/ 0 h 1080"/>
                    <a:gd name="T12" fmla="*/ 487 w 560"/>
                    <a:gd name="T13" fmla="*/ 0 h 1080"/>
                    <a:gd name="T14" fmla="*/ 560 w 560"/>
                    <a:gd name="T15" fmla="*/ 73 h 1080"/>
                    <a:gd name="T16" fmla="*/ 560 w 560"/>
                    <a:gd name="T17" fmla="*/ 1006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0" h="1080">
                      <a:moveTo>
                        <a:pt x="560" y="1006"/>
                      </a:moveTo>
                      <a:cubicBezTo>
                        <a:pt x="560" y="1047"/>
                        <a:pt x="527" y="1080"/>
                        <a:pt x="487" y="1080"/>
                      </a:cubicBezTo>
                      <a:cubicBezTo>
                        <a:pt x="73" y="1080"/>
                        <a:pt x="73" y="1080"/>
                        <a:pt x="73" y="1080"/>
                      </a:cubicBezTo>
                      <a:cubicBezTo>
                        <a:pt x="33" y="1080"/>
                        <a:pt x="0" y="1047"/>
                        <a:pt x="0" y="1006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33"/>
                        <a:pt x="33" y="0"/>
                        <a:pt x="73" y="0"/>
                      </a:cubicBezTo>
                      <a:cubicBezTo>
                        <a:pt x="487" y="0"/>
                        <a:pt x="487" y="0"/>
                        <a:pt x="487" y="0"/>
                      </a:cubicBezTo>
                      <a:cubicBezTo>
                        <a:pt x="527" y="0"/>
                        <a:pt x="560" y="33"/>
                        <a:pt x="560" y="73"/>
                      </a:cubicBezTo>
                      <a:lnTo>
                        <a:pt x="560" y="1006"/>
                      </a:lnTo>
                      <a:close/>
                    </a:path>
                  </a:pathLst>
                </a:custGeom>
                <a:solidFill>
                  <a:srgbClr val="3138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5" name="Oval 10"/>
                <p:cNvSpPr>
                  <a:spLocks noChangeArrowheads="1"/>
                </p:cNvSpPr>
                <p:nvPr/>
              </p:nvSpPr>
              <p:spPr bwMode="auto">
                <a:xfrm>
                  <a:off x="1106527" y="4370088"/>
                  <a:ext cx="358237" cy="360578"/>
                </a:xfrm>
                <a:prstGeom prst="ellipse">
                  <a:avLst/>
                </a:prstGeom>
                <a:solidFill>
                  <a:srgbClr val="0B18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6" name="Freeform 11"/>
                <p:cNvSpPr>
                  <a:spLocks/>
                </p:cNvSpPr>
                <p:nvPr/>
              </p:nvSpPr>
              <p:spPr bwMode="auto">
                <a:xfrm>
                  <a:off x="928579" y="1197471"/>
                  <a:ext cx="714132" cy="107705"/>
                </a:xfrm>
                <a:custGeom>
                  <a:avLst/>
                  <a:gdLst>
                    <a:gd name="T0" fmla="*/ 196 w 196"/>
                    <a:gd name="T1" fmla="*/ 15 h 30"/>
                    <a:gd name="T2" fmla="*/ 181 w 196"/>
                    <a:gd name="T3" fmla="*/ 30 h 30"/>
                    <a:gd name="T4" fmla="*/ 15 w 196"/>
                    <a:gd name="T5" fmla="*/ 30 h 30"/>
                    <a:gd name="T6" fmla="*/ 0 w 196"/>
                    <a:gd name="T7" fmla="*/ 15 h 30"/>
                    <a:gd name="T8" fmla="*/ 0 w 196"/>
                    <a:gd name="T9" fmla="*/ 15 h 30"/>
                    <a:gd name="T10" fmla="*/ 15 w 196"/>
                    <a:gd name="T11" fmla="*/ 0 h 30"/>
                    <a:gd name="T12" fmla="*/ 181 w 196"/>
                    <a:gd name="T13" fmla="*/ 0 h 30"/>
                    <a:gd name="T14" fmla="*/ 196 w 196"/>
                    <a:gd name="T15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6" h="30">
                      <a:moveTo>
                        <a:pt x="196" y="15"/>
                      </a:moveTo>
                      <a:cubicBezTo>
                        <a:pt x="196" y="24"/>
                        <a:pt x="189" y="30"/>
                        <a:pt x="181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7" y="30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5" y="0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89" y="0"/>
                        <a:pt x="196" y="7"/>
                        <a:pt x="196" y="15"/>
                      </a:cubicBezTo>
                      <a:close/>
                    </a:path>
                  </a:pathLst>
                </a:custGeom>
                <a:solidFill>
                  <a:srgbClr val="0B18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7" name="Rectangle 9"/>
              <p:cNvSpPr>
                <a:spLocks noChangeArrowheads="1"/>
              </p:cNvSpPr>
              <p:nvPr/>
            </p:nvSpPr>
            <p:spPr bwMode="auto">
              <a:xfrm>
                <a:off x="2563108" y="1931456"/>
                <a:ext cx="1479506" cy="2294586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5070671" y="1116542"/>
            <a:ext cx="2766357" cy="5339196"/>
            <a:chOff x="3551144" y="743235"/>
            <a:chExt cx="2041713" cy="39406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143" name="Group 142"/>
            <p:cNvGrpSpPr/>
            <p:nvPr/>
          </p:nvGrpSpPr>
          <p:grpSpPr>
            <a:xfrm>
              <a:off x="3551144" y="743235"/>
              <a:ext cx="2041713" cy="3940600"/>
              <a:chOff x="265960" y="963330"/>
              <a:chExt cx="2041713" cy="3940600"/>
            </a:xfrm>
          </p:grpSpPr>
          <p:sp>
            <p:nvSpPr>
              <p:cNvPr id="144" name="Freeform 8"/>
              <p:cNvSpPr>
                <a:spLocks/>
              </p:cNvSpPr>
              <p:nvPr/>
            </p:nvSpPr>
            <p:spPr bwMode="auto">
              <a:xfrm>
                <a:off x="265960" y="963330"/>
                <a:ext cx="2041713" cy="3940600"/>
              </a:xfrm>
              <a:custGeom>
                <a:avLst/>
                <a:gdLst>
                  <a:gd name="T0" fmla="*/ 560 w 560"/>
                  <a:gd name="T1" fmla="*/ 1006 h 1080"/>
                  <a:gd name="T2" fmla="*/ 487 w 560"/>
                  <a:gd name="T3" fmla="*/ 1080 h 1080"/>
                  <a:gd name="T4" fmla="*/ 73 w 560"/>
                  <a:gd name="T5" fmla="*/ 1080 h 1080"/>
                  <a:gd name="T6" fmla="*/ 0 w 560"/>
                  <a:gd name="T7" fmla="*/ 1006 h 1080"/>
                  <a:gd name="T8" fmla="*/ 0 w 560"/>
                  <a:gd name="T9" fmla="*/ 73 h 1080"/>
                  <a:gd name="T10" fmla="*/ 73 w 560"/>
                  <a:gd name="T11" fmla="*/ 0 h 1080"/>
                  <a:gd name="T12" fmla="*/ 487 w 560"/>
                  <a:gd name="T13" fmla="*/ 0 h 1080"/>
                  <a:gd name="T14" fmla="*/ 560 w 560"/>
                  <a:gd name="T15" fmla="*/ 73 h 1080"/>
                  <a:gd name="T16" fmla="*/ 560 w 560"/>
                  <a:gd name="T17" fmla="*/ 1006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0" h="1080">
                    <a:moveTo>
                      <a:pt x="560" y="1006"/>
                    </a:moveTo>
                    <a:cubicBezTo>
                      <a:pt x="560" y="1047"/>
                      <a:pt x="527" y="1080"/>
                      <a:pt x="487" y="1080"/>
                    </a:cubicBezTo>
                    <a:cubicBezTo>
                      <a:pt x="73" y="1080"/>
                      <a:pt x="73" y="1080"/>
                      <a:pt x="73" y="1080"/>
                    </a:cubicBezTo>
                    <a:cubicBezTo>
                      <a:pt x="33" y="1080"/>
                      <a:pt x="0" y="1047"/>
                      <a:pt x="0" y="1006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33"/>
                      <a:pt x="33" y="0"/>
                      <a:pt x="73" y="0"/>
                    </a:cubicBezTo>
                    <a:cubicBezTo>
                      <a:pt x="487" y="0"/>
                      <a:pt x="487" y="0"/>
                      <a:pt x="487" y="0"/>
                    </a:cubicBezTo>
                    <a:cubicBezTo>
                      <a:pt x="527" y="0"/>
                      <a:pt x="560" y="33"/>
                      <a:pt x="560" y="73"/>
                    </a:cubicBezTo>
                    <a:lnTo>
                      <a:pt x="560" y="1006"/>
                    </a:lnTo>
                    <a:close/>
                  </a:path>
                </a:pathLst>
              </a:custGeom>
              <a:solidFill>
                <a:srgbClr val="3138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Oval 10"/>
              <p:cNvSpPr>
                <a:spLocks noChangeArrowheads="1"/>
              </p:cNvSpPr>
              <p:nvPr/>
            </p:nvSpPr>
            <p:spPr bwMode="auto">
              <a:xfrm>
                <a:off x="1106527" y="4370088"/>
                <a:ext cx="358237" cy="360578"/>
              </a:xfrm>
              <a:prstGeom prst="ellipse">
                <a:avLst/>
              </a:prstGeom>
              <a:solidFill>
                <a:srgbClr val="0B18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11"/>
              <p:cNvSpPr>
                <a:spLocks/>
              </p:cNvSpPr>
              <p:nvPr/>
            </p:nvSpPr>
            <p:spPr bwMode="auto">
              <a:xfrm>
                <a:off x="928579" y="1197471"/>
                <a:ext cx="714132" cy="107705"/>
              </a:xfrm>
              <a:custGeom>
                <a:avLst/>
                <a:gdLst>
                  <a:gd name="T0" fmla="*/ 196 w 196"/>
                  <a:gd name="T1" fmla="*/ 15 h 30"/>
                  <a:gd name="T2" fmla="*/ 181 w 196"/>
                  <a:gd name="T3" fmla="*/ 30 h 30"/>
                  <a:gd name="T4" fmla="*/ 15 w 196"/>
                  <a:gd name="T5" fmla="*/ 30 h 30"/>
                  <a:gd name="T6" fmla="*/ 0 w 196"/>
                  <a:gd name="T7" fmla="*/ 15 h 30"/>
                  <a:gd name="T8" fmla="*/ 0 w 196"/>
                  <a:gd name="T9" fmla="*/ 15 h 30"/>
                  <a:gd name="T10" fmla="*/ 15 w 196"/>
                  <a:gd name="T11" fmla="*/ 0 h 30"/>
                  <a:gd name="T12" fmla="*/ 181 w 196"/>
                  <a:gd name="T13" fmla="*/ 0 h 30"/>
                  <a:gd name="T14" fmla="*/ 196 w 196"/>
                  <a:gd name="T1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30">
                    <a:moveTo>
                      <a:pt x="196" y="15"/>
                    </a:moveTo>
                    <a:cubicBezTo>
                      <a:pt x="196" y="24"/>
                      <a:pt x="189" y="30"/>
                      <a:pt x="181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7" y="30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89" y="0"/>
                      <a:pt x="196" y="7"/>
                      <a:pt x="196" y="15"/>
                    </a:cubicBezTo>
                    <a:close/>
                  </a:path>
                </a:pathLst>
              </a:custGeom>
              <a:solidFill>
                <a:srgbClr val="0B18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7" name="Rectangle 9"/>
            <p:cNvSpPr>
              <a:spLocks noChangeArrowheads="1"/>
            </p:cNvSpPr>
            <p:nvPr/>
          </p:nvSpPr>
          <p:spPr bwMode="auto">
            <a:xfrm>
              <a:off x="3675238" y="1251323"/>
              <a:ext cx="1793523" cy="2781600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41" name="直接连接符 140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矩形 141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19" name="图片 21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14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5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6" grpId="0"/>
      <p:bldP spid="158" grpId="0"/>
      <p:bldP spid="159" grpId="0"/>
      <p:bldP spid="160" grpId="0"/>
      <p:bldP spid="2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onut 28"/>
          <p:cNvSpPr/>
          <p:nvPr/>
        </p:nvSpPr>
        <p:spPr>
          <a:xfrm>
            <a:off x="5884145" y="1475233"/>
            <a:ext cx="1251763" cy="1251763"/>
          </a:xfrm>
          <a:prstGeom prst="donut">
            <a:avLst>
              <a:gd name="adj" fmla="val 105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Donut 27"/>
          <p:cNvSpPr/>
          <p:nvPr/>
        </p:nvSpPr>
        <p:spPr>
          <a:xfrm>
            <a:off x="6240220" y="2247529"/>
            <a:ext cx="1471552" cy="1471548"/>
          </a:xfrm>
          <a:prstGeom prst="donut">
            <a:avLst>
              <a:gd name="adj" fmla="val 105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Donut 25"/>
          <p:cNvSpPr/>
          <p:nvPr/>
        </p:nvSpPr>
        <p:spPr>
          <a:xfrm>
            <a:off x="5792766" y="4066992"/>
            <a:ext cx="1672628" cy="1672628"/>
          </a:xfrm>
          <a:prstGeom prst="donut">
            <a:avLst>
              <a:gd name="adj" fmla="val 105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Donut 24"/>
          <p:cNvSpPr/>
          <p:nvPr/>
        </p:nvSpPr>
        <p:spPr>
          <a:xfrm>
            <a:off x="4445684" y="4516019"/>
            <a:ext cx="1975723" cy="1975723"/>
          </a:xfrm>
          <a:prstGeom prst="donut">
            <a:avLst>
              <a:gd name="adj" fmla="val 105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2612951" y="4336405"/>
            <a:ext cx="2334944" cy="2334944"/>
          </a:xfrm>
          <a:prstGeom prst="donut">
            <a:avLst>
              <a:gd name="adj" fmla="val 105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6627803" y="3310343"/>
            <a:ext cx="1459341" cy="1459341"/>
          </a:xfrm>
          <a:prstGeom prst="donut">
            <a:avLst>
              <a:gd name="adj" fmla="val 1057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6"/>
          <p:cNvSpPr>
            <a:spLocks noEditPoints="1"/>
          </p:cNvSpPr>
          <p:nvPr/>
        </p:nvSpPr>
        <p:spPr bwMode="auto">
          <a:xfrm>
            <a:off x="3538777" y="5178838"/>
            <a:ext cx="556545" cy="650084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2"/>
          <p:cNvSpPr>
            <a:spLocks noEditPoints="1"/>
          </p:cNvSpPr>
          <p:nvPr/>
        </p:nvSpPr>
        <p:spPr bwMode="auto">
          <a:xfrm>
            <a:off x="5153042" y="5281898"/>
            <a:ext cx="561012" cy="44396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6"/>
          <p:cNvSpPr>
            <a:spLocks/>
          </p:cNvSpPr>
          <p:nvPr/>
        </p:nvSpPr>
        <p:spPr bwMode="auto">
          <a:xfrm>
            <a:off x="6416067" y="4629156"/>
            <a:ext cx="426022" cy="548307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74"/>
          <p:cNvSpPr>
            <a:spLocks noEditPoints="1"/>
          </p:cNvSpPr>
          <p:nvPr/>
        </p:nvSpPr>
        <p:spPr bwMode="auto">
          <a:xfrm>
            <a:off x="7071236" y="3840402"/>
            <a:ext cx="572464" cy="399219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01"/>
          <p:cNvSpPr>
            <a:spLocks noEditPoints="1"/>
          </p:cNvSpPr>
          <p:nvPr/>
        </p:nvSpPr>
        <p:spPr bwMode="auto">
          <a:xfrm>
            <a:off x="6749332" y="2807406"/>
            <a:ext cx="453322" cy="419399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45"/>
          <p:cNvSpPr>
            <a:spLocks/>
          </p:cNvSpPr>
          <p:nvPr/>
        </p:nvSpPr>
        <p:spPr bwMode="auto">
          <a:xfrm>
            <a:off x="6313435" y="1908156"/>
            <a:ext cx="383189" cy="330428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ooter Text"/>
          <p:cNvSpPr txBox="1"/>
          <p:nvPr/>
        </p:nvSpPr>
        <p:spPr>
          <a:xfrm>
            <a:off x="3073307" y="3189252"/>
            <a:ext cx="2491972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6416066" y="6003674"/>
            <a:ext cx="247365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ooter Text"/>
          <p:cNvSpPr txBox="1"/>
          <p:nvPr/>
        </p:nvSpPr>
        <p:spPr>
          <a:xfrm>
            <a:off x="7604631" y="4817126"/>
            <a:ext cx="247365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ooter Text"/>
          <p:cNvSpPr txBox="1"/>
          <p:nvPr/>
        </p:nvSpPr>
        <p:spPr>
          <a:xfrm>
            <a:off x="8192346" y="3585643"/>
            <a:ext cx="247365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ooter Text"/>
          <p:cNvSpPr txBox="1"/>
          <p:nvPr/>
        </p:nvSpPr>
        <p:spPr>
          <a:xfrm>
            <a:off x="7844152" y="2439462"/>
            <a:ext cx="247365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ooter Text"/>
          <p:cNvSpPr txBox="1"/>
          <p:nvPr/>
        </p:nvSpPr>
        <p:spPr>
          <a:xfrm>
            <a:off x="3333031" y="1635940"/>
            <a:ext cx="2495549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36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5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5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5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75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25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6" grpId="0" animBg="1"/>
      <p:bldP spid="25" grpId="0" animBg="1"/>
      <p:bldP spid="24" grpId="0" animBg="1"/>
      <p:bldP spid="2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727" y="447973"/>
            <a:ext cx="2858598" cy="788465"/>
          </a:xfrm>
          <a:prstGeom prst="rect">
            <a:avLst/>
          </a:prstGeom>
        </p:spPr>
      </p:pic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740743" y="3799340"/>
            <a:ext cx="47525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rgbClr val="08652F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rgbClr val="08652F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 smtClean="0">
                <a:solidFill>
                  <a:srgbClr val="08652F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rgbClr val="08652F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740743" y="4348445"/>
            <a:ext cx="5096709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00" cap="all" dirty="0">
                <a:solidFill>
                  <a:srgbClr val="08652F"/>
                </a:solidFill>
                <a:cs typeface="Arial" panose="020B0604020202020204" pitchFamily="34" charset="0"/>
              </a:rPr>
              <a:t>| is suitable for the reporting on activities report | bio | work summary report, etc. | | meeting</a:t>
            </a:r>
            <a:endParaRPr lang="zh-CN" altLang="en-US" sz="700" cap="all" dirty="0">
              <a:solidFill>
                <a:srgbClr val="08652F"/>
              </a:solidFill>
              <a:cs typeface="Arial" panose="020B0604020202020204" pitchFamily="34" charset="0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740743" y="2968253"/>
            <a:ext cx="6370975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5400" cap="all" dirty="0" smtClean="0">
                <a:solidFill>
                  <a:srgbClr val="0865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感谢聆听，批评指导</a:t>
            </a:r>
            <a:endParaRPr lang="zh-CN" altLang="en-US" sz="5400" cap="all" dirty="0">
              <a:solidFill>
                <a:srgbClr val="08652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62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20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6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7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4440"/>
                                </p:stCondLst>
                                <p:childTnLst>
                                  <p:par>
                                    <p:cTn id="1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6140"/>
                                </p:stCondLst>
                                <p:childTnLst>
                                  <p:par>
                                    <p:cTn id="2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8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3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1090"/>
                                </p:stCondLst>
                                <p:childTnLst>
                                  <p:par>
                                    <p:cTn id="3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159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17" grpId="0"/>
          <p:bldP spid="17" grpId="1"/>
          <p:bldP spid="18" grpId="0"/>
          <p:bldP spid="18" grpId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20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4440"/>
                                </p:stCondLst>
                                <p:childTnLst>
                                  <p:par>
                                    <p:cTn id="1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6140"/>
                                </p:stCondLst>
                                <p:childTnLst>
                                  <p:par>
                                    <p:cTn id="2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8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3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1090"/>
                                </p:stCondLst>
                                <p:childTnLst>
                                  <p:par>
                                    <p:cTn id="3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159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17" grpId="0"/>
          <p:bldP spid="17" grpId="1"/>
          <p:bldP spid="18" grpId="0"/>
          <p:bldP spid="18" grpId="1"/>
          <p:bldP spid="20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4959" y="5416525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902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1168053"/>
            <a:ext cx="12858750" cy="4608512"/>
          </a:xfrm>
          <a:prstGeom prst="rect">
            <a:avLst/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619385" y="249433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692601"/>
            <a:ext cx="0" cy="3712671"/>
          </a:xfrm>
          <a:prstGeom prst="line">
            <a:avLst/>
          </a:prstGeom>
          <a:ln w="63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12993"/>
            <a:ext cx="193953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5767399" y="4170586"/>
            <a:ext cx="210213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67400" y="4628812"/>
            <a:ext cx="19395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8162251" y="3717574"/>
            <a:ext cx="193953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8162254" y="4175800"/>
            <a:ext cx="19395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62430" y="4073159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PART 01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033997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41B1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07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2" grpId="0"/>
      <p:bldP spid="8" grpId="0"/>
      <p:bldP spid="9" grpId="0"/>
      <p:bldP spid="10" grpId="0"/>
      <p:bldP spid="12" grpId="0"/>
      <p:bldP spid="13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952539" y="3159353"/>
            <a:ext cx="10931246" cy="2830438"/>
            <a:chOff x="1388715" y="4882794"/>
            <a:chExt cx="21423457" cy="5547197"/>
          </a:xfrm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8862833" y="4882794"/>
              <a:ext cx="3949339" cy="5547197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57116" tIns="128558" rIns="257116" bIns="1285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ko-KR" altLang="en-US" sz="8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1388715" y="10115192"/>
              <a:ext cx="3949339" cy="314795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57116" tIns="128558" rIns="257116" bIns="1285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ko-KR" altLang="en-US" sz="8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330285" y="9861192"/>
              <a:ext cx="3949339" cy="568795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57116" tIns="128558" rIns="257116" bIns="1285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ko-KR" altLang="en-US" sz="8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271853" y="9573326"/>
              <a:ext cx="3949339" cy="856661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257116" tIns="128558" rIns="257116" bIns="1285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ko-KR" altLang="en-US" sz="8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7213423" y="9082258"/>
              <a:ext cx="3949339" cy="1347731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57116" tIns="128558" rIns="257116" bIns="1285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ko-KR" altLang="en-US" sz="8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9154992" y="8540391"/>
              <a:ext cx="3949339" cy="1889597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257116" tIns="128558" rIns="257116" bIns="1285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ko-KR" altLang="en-US" sz="8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11096560" y="7975835"/>
              <a:ext cx="3949339" cy="2454155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257116" tIns="128558" rIns="257116" bIns="1285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ko-KR" altLang="en-US" sz="8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3038130" y="7490529"/>
              <a:ext cx="3949339" cy="2939461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57116" tIns="128558" rIns="257116" bIns="1285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ko-KR" altLang="en-US" sz="8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979700" y="6880929"/>
              <a:ext cx="3949339" cy="3549061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57116" tIns="128558" rIns="257116" bIns="1285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ko-KR" altLang="en-US" sz="8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16921268" y="6254394"/>
              <a:ext cx="3949339" cy="4175597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257116" tIns="128558" rIns="257116" bIns="1285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ko-KR" altLang="en-US" sz="8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557161" y="6119392"/>
            <a:ext cx="5688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24116" y="6119392"/>
            <a:ext cx="5822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497739" y="6118635"/>
            <a:ext cx="5822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471030" y="6118635"/>
            <a:ext cx="5822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458614" y="6118635"/>
            <a:ext cx="5822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46198" y="6115694"/>
            <a:ext cx="5822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433781" y="6115694"/>
            <a:ext cx="5822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384026" y="6115694"/>
            <a:ext cx="5822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473279" y="6115694"/>
            <a:ext cx="5822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815067" y="6115694"/>
            <a:ext cx="5822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2020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1181327" y="6509389"/>
            <a:ext cx="1066117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1067904" y="2564175"/>
            <a:ext cx="46174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请替换文字内容，点击添加相关标题文字，修改文字内容，也可以直接复制你的内容到此。，点击添加相关标题文字，修改文字内容，也可以直接复制你的内容到此。点击添加相关标题文字点击添加相关标题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请替换文字内容，点击添加相关标题文字，修改文字内容，也可以直接复制你的内容到此。，点击添加相关标题文字，修改文字内容，也可以直接复制你的内容到此。点击添加相关标题文字点击添加相关标题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1118408" y="3798699"/>
            <a:ext cx="493391" cy="4933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spc="-15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spc="-1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3974356" y="3798699"/>
            <a:ext cx="493391" cy="49339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spc="-15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spc="-1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19168" y="3814562"/>
            <a:ext cx="731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067905" y="4391255"/>
            <a:ext cx="179160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545929" y="3814562"/>
            <a:ext cx="731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893747" y="4391254"/>
            <a:ext cx="179160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99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7" grpId="0"/>
      <p:bldP spid="50" grpId="0" animBg="1"/>
      <p:bldP spid="51" grpId="0" animBg="1"/>
      <p:bldP spid="56" grpId="0"/>
      <p:bldP spid="57" grpId="0"/>
      <p:bldP spid="58" grpId="0"/>
      <p:bldP spid="59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5" name="Shape 2425"/>
          <p:cNvSpPr/>
          <p:nvPr/>
        </p:nvSpPr>
        <p:spPr>
          <a:xfrm>
            <a:off x="6160447" y="2040953"/>
            <a:ext cx="1184663" cy="16412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793"/>
                </a:moveTo>
                <a:cubicBezTo>
                  <a:pt x="16191" y="1948"/>
                  <a:pt x="8191" y="0"/>
                  <a:pt x="0" y="0"/>
                </a:cubicBezTo>
                <a:lnTo>
                  <a:pt x="15" y="21600"/>
                </a:lnTo>
                <a:lnTo>
                  <a:pt x="21600" y="5793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0091" tIns="20091" rIns="20091" bIns="20091" anchor="ctr"/>
          <a:lstStyle/>
          <a:p>
            <a:pPr algn="just" defTabSz="24108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26" name="Shape 2426"/>
          <p:cNvSpPr/>
          <p:nvPr/>
        </p:nvSpPr>
        <p:spPr>
          <a:xfrm>
            <a:off x="6245045" y="2690973"/>
            <a:ext cx="1686110" cy="11529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573"/>
                </a:moveTo>
                <a:cubicBezTo>
                  <a:pt x="21592" y="13783"/>
                  <a:pt x="18992" y="5979"/>
                  <a:pt x="14955" y="0"/>
                </a:cubicBezTo>
                <a:lnTo>
                  <a:pt x="0" y="21600"/>
                </a:lnTo>
                <a:lnTo>
                  <a:pt x="21600" y="21573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0091" tIns="20091" rIns="20091" bIns="20091" anchor="ctr"/>
          <a:lstStyle/>
          <a:p>
            <a:pPr algn="just" defTabSz="24108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27" name="Shape 2427"/>
          <p:cNvSpPr/>
          <p:nvPr/>
        </p:nvSpPr>
        <p:spPr>
          <a:xfrm>
            <a:off x="4341143" y="3985265"/>
            <a:ext cx="3591021" cy="1796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0802" y="0"/>
                </a:lnTo>
                <a:lnTo>
                  <a:pt x="0" y="0"/>
                </a:lnTo>
                <a:cubicBezTo>
                  <a:pt x="0" y="11926"/>
                  <a:pt x="4835" y="21600"/>
                  <a:pt x="10799" y="21600"/>
                </a:cubicBezTo>
                <a:cubicBezTo>
                  <a:pt x="16764" y="21600"/>
                  <a:pt x="21600" y="11926"/>
                  <a:pt x="21600" y="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0091" tIns="20091" rIns="20091" bIns="20091" anchor="ctr"/>
          <a:lstStyle/>
          <a:p>
            <a:pPr algn="just" defTabSz="24108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28" name="Shape 2428"/>
          <p:cNvSpPr/>
          <p:nvPr/>
        </p:nvSpPr>
        <p:spPr>
          <a:xfrm>
            <a:off x="4341144" y="2192750"/>
            <a:ext cx="1641411" cy="1667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96" y="0"/>
                </a:moveTo>
                <a:cubicBezTo>
                  <a:pt x="9671" y="0"/>
                  <a:pt x="0" y="9860"/>
                  <a:pt x="0" y="21600"/>
                </a:cubicBezTo>
                <a:lnTo>
                  <a:pt x="21600" y="21600"/>
                </a:lnTo>
                <a:lnTo>
                  <a:pt x="21596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0091" tIns="20091" rIns="20091" bIns="20091" anchor="ctr"/>
          <a:lstStyle/>
          <a:p>
            <a:pPr algn="just" defTabSz="24108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29" name="Shape 2429"/>
          <p:cNvSpPr/>
          <p:nvPr/>
        </p:nvSpPr>
        <p:spPr>
          <a:xfrm>
            <a:off x="5042170" y="4593607"/>
            <a:ext cx="413172" cy="2888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6788" tIns="26788" rIns="26788" bIns="26788" anchor="ctr">
            <a:spAutoFit/>
          </a:bodyPr>
          <a:lstStyle>
            <a:lvl1pPr algn="l">
              <a:defRPr sz="3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29093" y="2787609"/>
            <a:ext cx="2816835" cy="643009"/>
            <a:chOff x="2436287" y="2787609"/>
            <a:chExt cx="2816835" cy="643009"/>
          </a:xfrm>
        </p:grpSpPr>
        <p:sp>
          <p:nvSpPr>
            <p:cNvPr id="2430" name="Shape 2430"/>
            <p:cNvSpPr/>
            <p:nvPr/>
          </p:nvSpPr>
          <p:spPr>
            <a:xfrm>
              <a:off x="4225311" y="2787609"/>
              <a:ext cx="1027811" cy="643009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miter lim="400000"/>
              <a:tailEnd type="oval"/>
            </a:ln>
          </p:spPr>
          <p:txBody>
            <a:bodyPr lIns="0" tIns="0" rIns="0" bIns="0" anchor="ctr"/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1" name="Shape 2431"/>
            <p:cNvSpPr/>
            <p:nvPr/>
          </p:nvSpPr>
          <p:spPr>
            <a:xfrm flipV="1">
              <a:off x="2436287" y="2787609"/>
              <a:ext cx="1791720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29093" y="4949701"/>
            <a:ext cx="3168680" cy="974761"/>
            <a:chOff x="2445812" y="4949701"/>
            <a:chExt cx="3168680" cy="974761"/>
          </a:xfrm>
        </p:grpSpPr>
        <p:sp>
          <p:nvSpPr>
            <p:cNvPr id="2434" name="Shape 2434"/>
            <p:cNvSpPr/>
            <p:nvPr/>
          </p:nvSpPr>
          <p:spPr>
            <a:xfrm>
              <a:off x="2445812" y="5924461"/>
              <a:ext cx="1791720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5" name="Shape 2435"/>
            <p:cNvSpPr/>
            <p:nvPr/>
          </p:nvSpPr>
          <p:spPr>
            <a:xfrm flipV="1">
              <a:off x="4243150" y="4949701"/>
              <a:ext cx="1371342" cy="97476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miter lim="400000"/>
              <a:tailEnd type="oval"/>
            </a:ln>
          </p:spPr>
          <p:txBody>
            <a:bodyPr lIns="0" tIns="0" rIns="0" bIns="0" anchor="ctr"/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80069" y="1926412"/>
            <a:ext cx="4154963" cy="473069"/>
            <a:chOff x="6972748" y="1926412"/>
            <a:chExt cx="4154963" cy="473069"/>
          </a:xfrm>
        </p:grpSpPr>
        <p:sp>
          <p:nvSpPr>
            <p:cNvPr id="2437" name="Shape 2437"/>
            <p:cNvSpPr/>
            <p:nvPr/>
          </p:nvSpPr>
          <p:spPr>
            <a:xfrm>
              <a:off x="8894753" y="1926412"/>
              <a:ext cx="2232958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algn="r"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8" name="Shape 2438"/>
            <p:cNvSpPr/>
            <p:nvPr/>
          </p:nvSpPr>
          <p:spPr>
            <a:xfrm flipH="1">
              <a:off x="6972748" y="1926412"/>
              <a:ext cx="1918368" cy="473069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miter lim="400000"/>
              <a:tailEnd type="oval"/>
            </a:ln>
          </p:spPr>
          <p:txBody>
            <a:bodyPr lIns="0" tIns="0" rIns="0" bIns="0" anchor="ctr"/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60487" y="3350225"/>
            <a:ext cx="3380385" cy="1259412"/>
            <a:chOff x="7753166" y="3350225"/>
            <a:chExt cx="3380385" cy="1259412"/>
          </a:xfrm>
        </p:grpSpPr>
        <p:sp>
          <p:nvSpPr>
            <p:cNvPr id="2440" name="Shape 2440"/>
            <p:cNvSpPr/>
            <p:nvPr/>
          </p:nvSpPr>
          <p:spPr>
            <a:xfrm>
              <a:off x="8836714" y="4609636"/>
              <a:ext cx="2296837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algn="r"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1" name="Shape 2441"/>
            <p:cNvSpPr/>
            <p:nvPr/>
          </p:nvSpPr>
          <p:spPr>
            <a:xfrm flipH="1" flipV="1">
              <a:off x="7753166" y="3350225"/>
              <a:ext cx="1085178" cy="125941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miter lim="400000"/>
              <a:tailEnd type="oval"/>
            </a:ln>
          </p:spPr>
          <p:txBody>
            <a:bodyPr lIns="0" tIns="0" rIns="0" bIns="0" anchor="ctr"/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42" name="Shape 2442"/>
          <p:cNvSpPr/>
          <p:nvPr/>
        </p:nvSpPr>
        <p:spPr>
          <a:xfrm>
            <a:off x="2129093" y="2482175"/>
            <a:ext cx="1560093" cy="290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>
              <a:defRPr sz="3000" b="1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800" b="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43" name="Shape 2443"/>
          <p:cNvSpPr/>
          <p:nvPr/>
        </p:nvSpPr>
        <p:spPr>
          <a:xfrm>
            <a:off x="2129093" y="2803373"/>
            <a:ext cx="1638228" cy="4972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44" name="Shape 2444"/>
          <p:cNvSpPr/>
          <p:nvPr/>
        </p:nvSpPr>
        <p:spPr>
          <a:xfrm>
            <a:off x="2129093" y="5609626"/>
            <a:ext cx="1560093" cy="290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>
              <a:defRPr sz="3000" b="1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800" b="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45" name="Shape 2445"/>
          <p:cNvSpPr/>
          <p:nvPr/>
        </p:nvSpPr>
        <p:spPr>
          <a:xfrm>
            <a:off x="2129093" y="5930825"/>
            <a:ext cx="1638228" cy="4972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46" name="Shape 2446"/>
          <p:cNvSpPr/>
          <p:nvPr/>
        </p:nvSpPr>
        <p:spPr>
          <a:xfrm>
            <a:off x="9524180" y="1640357"/>
            <a:ext cx="1310854" cy="290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6788" tIns="26788" rIns="26788" bIns="26788" anchor="ctr">
            <a:spAutoFit/>
          </a:bodyPr>
          <a:lstStyle>
            <a:lvl1pPr algn="l">
              <a:defRPr sz="3000" b="1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800" b="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47" name="Shape 2447"/>
          <p:cNvSpPr/>
          <p:nvPr/>
        </p:nvSpPr>
        <p:spPr>
          <a:xfrm>
            <a:off x="9127868" y="1932528"/>
            <a:ext cx="1707164" cy="4972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48" name="Shape 2448"/>
          <p:cNvSpPr/>
          <p:nvPr/>
        </p:nvSpPr>
        <p:spPr>
          <a:xfrm>
            <a:off x="9530020" y="4313289"/>
            <a:ext cx="1310854" cy="290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6788" tIns="26788" rIns="26788" bIns="26788" anchor="ctr">
            <a:spAutoFit/>
          </a:bodyPr>
          <a:lstStyle>
            <a:lvl1pPr algn="l">
              <a:defRPr sz="3000" b="1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800" b="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49" name="Shape 2449"/>
          <p:cNvSpPr/>
          <p:nvPr/>
        </p:nvSpPr>
        <p:spPr>
          <a:xfrm>
            <a:off x="9133708" y="4605459"/>
            <a:ext cx="1707164" cy="4972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50" name="Shape 2450"/>
          <p:cNvSpPr/>
          <p:nvPr/>
        </p:nvSpPr>
        <p:spPr>
          <a:xfrm>
            <a:off x="5001921" y="3298873"/>
            <a:ext cx="413172" cy="2888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6788" tIns="26788" rIns="26788" bIns="26788" anchor="ctr">
            <a:spAutoFit/>
          </a:bodyPr>
          <a:lstStyle>
            <a:lvl1pPr algn="l">
              <a:defRPr sz="3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451" name="Shape 2451"/>
          <p:cNvSpPr/>
          <p:nvPr/>
        </p:nvSpPr>
        <p:spPr>
          <a:xfrm>
            <a:off x="6256201" y="2537658"/>
            <a:ext cx="413172" cy="2888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6788" tIns="26788" rIns="26788" bIns="26788" anchor="ctr">
            <a:spAutoFit/>
          </a:bodyPr>
          <a:lstStyle>
            <a:lvl1pPr algn="l">
              <a:defRPr sz="3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12%</a:t>
            </a:r>
          </a:p>
        </p:txBody>
      </p:sp>
      <p:sp>
        <p:nvSpPr>
          <p:cNvPr id="2452" name="Shape 2452"/>
          <p:cNvSpPr/>
          <p:nvPr/>
        </p:nvSpPr>
        <p:spPr>
          <a:xfrm>
            <a:off x="6820711" y="3372538"/>
            <a:ext cx="413172" cy="2888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6788" tIns="26788" rIns="26788" bIns="26788" anchor="ctr">
            <a:spAutoFit/>
          </a:bodyPr>
          <a:lstStyle>
            <a:lvl1pPr algn="l">
              <a:defRPr sz="3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13%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839299" y="4196472"/>
            <a:ext cx="821938" cy="821938"/>
            <a:chOff x="10839299" y="4196472"/>
            <a:chExt cx="821938" cy="821938"/>
          </a:xfrm>
        </p:grpSpPr>
        <p:sp>
          <p:nvSpPr>
            <p:cNvPr id="2439" name="Shape 2439"/>
            <p:cNvSpPr/>
            <p:nvPr/>
          </p:nvSpPr>
          <p:spPr>
            <a:xfrm>
              <a:off x="10839299" y="4196472"/>
              <a:ext cx="821938" cy="821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/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56" name="Group 2456"/>
            <p:cNvGrpSpPr/>
            <p:nvPr/>
          </p:nvGrpSpPr>
          <p:grpSpPr>
            <a:xfrm>
              <a:off x="11065493" y="4422666"/>
              <a:ext cx="369551" cy="369551"/>
              <a:chOff x="0" y="0"/>
              <a:chExt cx="700815" cy="700815"/>
            </a:xfrm>
          </p:grpSpPr>
          <p:sp>
            <p:nvSpPr>
              <p:cNvPr id="2453" name="Shape 2453"/>
              <p:cNvSpPr/>
              <p:nvPr/>
            </p:nvSpPr>
            <p:spPr>
              <a:xfrm>
                <a:off x="0" y="325378"/>
                <a:ext cx="700816" cy="3754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743" y="7201"/>
                    </a:moveTo>
                    <a:cubicBezTo>
                      <a:pt x="17437" y="7201"/>
                      <a:pt x="17146" y="7284"/>
                      <a:pt x="16860" y="7409"/>
                    </a:cubicBezTo>
                    <a:cubicBezTo>
                      <a:pt x="16378" y="3175"/>
                      <a:pt x="14368" y="0"/>
                      <a:pt x="11957" y="0"/>
                    </a:cubicBezTo>
                    <a:cubicBezTo>
                      <a:pt x="9187" y="0"/>
                      <a:pt x="6943" y="4190"/>
                      <a:pt x="6943" y="9360"/>
                    </a:cubicBezTo>
                    <a:cubicBezTo>
                      <a:pt x="6943" y="9603"/>
                      <a:pt x="6953" y="9841"/>
                      <a:pt x="6962" y="10080"/>
                    </a:cubicBezTo>
                    <a:lnTo>
                      <a:pt x="5809" y="10080"/>
                    </a:lnTo>
                    <a:cubicBezTo>
                      <a:pt x="5800" y="9840"/>
                      <a:pt x="5786" y="9603"/>
                      <a:pt x="5786" y="9360"/>
                    </a:cubicBezTo>
                    <a:cubicBezTo>
                      <a:pt x="5786" y="7773"/>
                      <a:pt x="5959" y="6265"/>
                      <a:pt x="6270" y="4890"/>
                    </a:cubicBezTo>
                    <a:cubicBezTo>
                      <a:pt x="5759" y="4527"/>
                      <a:pt x="5207" y="4320"/>
                      <a:pt x="4629" y="4320"/>
                    </a:cubicBezTo>
                    <a:cubicBezTo>
                      <a:pt x="2073" y="4320"/>
                      <a:pt x="0" y="8189"/>
                      <a:pt x="0" y="12960"/>
                    </a:cubicBezTo>
                    <a:cubicBezTo>
                      <a:pt x="0" y="17729"/>
                      <a:pt x="2073" y="21600"/>
                      <a:pt x="4629" y="21600"/>
                    </a:cubicBezTo>
                    <a:lnTo>
                      <a:pt x="6943" y="21600"/>
                    </a:lnTo>
                    <a:lnTo>
                      <a:pt x="17743" y="21600"/>
                    </a:lnTo>
                    <a:cubicBezTo>
                      <a:pt x="19874" y="21600"/>
                      <a:pt x="21600" y="18377"/>
                      <a:pt x="21600" y="14400"/>
                    </a:cubicBezTo>
                    <a:cubicBezTo>
                      <a:pt x="21600" y="10423"/>
                      <a:pt x="19874" y="7201"/>
                      <a:pt x="17743" y="7201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pPr algn="just" defTabSz="241082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54" name="Shape 2454"/>
              <p:cNvSpPr/>
              <p:nvPr/>
            </p:nvSpPr>
            <p:spPr>
              <a:xfrm>
                <a:off x="50058" y="0"/>
                <a:ext cx="600700" cy="4460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00" y="14545"/>
                    </a:moveTo>
                    <a:cubicBezTo>
                      <a:pt x="2700" y="8530"/>
                      <a:pt x="6333" y="3636"/>
                      <a:pt x="10800" y="3636"/>
                    </a:cubicBezTo>
                    <a:cubicBezTo>
                      <a:pt x="15267" y="3636"/>
                      <a:pt x="18900" y="8530"/>
                      <a:pt x="18900" y="14545"/>
                    </a:cubicBezTo>
                    <a:lnTo>
                      <a:pt x="18900" y="20607"/>
                    </a:lnTo>
                    <a:cubicBezTo>
                      <a:pt x="19885" y="20611"/>
                      <a:pt x="20805" y="20976"/>
                      <a:pt x="21600" y="21600"/>
                    </a:cubicBezTo>
                    <a:lnTo>
                      <a:pt x="21600" y="14545"/>
                    </a:lnTo>
                    <a:cubicBezTo>
                      <a:pt x="21600" y="6514"/>
                      <a:pt x="16764" y="0"/>
                      <a:pt x="10800" y="0"/>
                    </a:cubicBezTo>
                    <a:cubicBezTo>
                      <a:pt x="4836" y="0"/>
                      <a:pt x="0" y="6514"/>
                      <a:pt x="0" y="14545"/>
                    </a:cubicBezTo>
                    <a:lnTo>
                      <a:pt x="0" y="19699"/>
                    </a:lnTo>
                    <a:cubicBezTo>
                      <a:pt x="788" y="18961"/>
                      <a:pt x="1707" y="18464"/>
                      <a:pt x="2700" y="18274"/>
                    </a:cubicBezTo>
                    <a:lnTo>
                      <a:pt x="2700" y="1454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pPr algn="just" defTabSz="241082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55" name="Shape 2455"/>
              <p:cNvSpPr/>
              <p:nvPr/>
            </p:nvSpPr>
            <p:spPr>
              <a:xfrm>
                <a:off x="150174" y="100116"/>
                <a:ext cx="400467" cy="2956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14627"/>
                    </a:lnTo>
                    <a:cubicBezTo>
                      <a:pt x="21600" y="6560"/>
                      <a:pt x="16755" y="0"/>
                      <a:pt x="10800" y="0"/>
                    </a:cubicBezTo>
                    <a:cubicBezTo>
                      <a:pt x="4845" y="0"/>
                      <a:pt x="0" y="6560"/>
                      <a:pt x="0" y="14627"/>
                    </a:cubicBezTo>
                    <a:lnTo>
                      <a:pt x="0" y="20114"/>
                    </a:lnTo>
                    <a:cubicBezTo>
                      <a:pt x="1133" y="20117"/>
                      <a:pt x="2253" y="20399"/>
                      <a:pt x="3332" y="20955"/>
                    </a:cubicBezTo>
                    <a:lnTo>
                      <a:pt x="4050" y="21326"/>
                    </a:lnTo>
                    <a:lnTo>
                      <a:pt x="4050" y="14627"/>
                    </a:lnTo>
                    <a:cubicBezTo>
                      <a:pt x="4050" y="9586"/>
                      <a:pt x="7078" y="5485"/>
                      <a:pt x="10800" y="5485"/>
                    </a:cubicBezTo>
                    <a:cubicBezTo>
                      <a:pt x="14522" y="5485"/>
                      <a:pt x="17550" y="9586"/>
                      <a:pt x="17550" y="14627"/>
                    </a:cubicBezTo>
                    <a:lnTo>
                      <a:pt x="17550" y="16265"/>
                    </a:lnTo>
                    <a:cubicBezTo>
                      <a:pt x="19233" y="17488"/>
                      <a:pt x="20646" y="19333"/>
                      <a:pt x="21600" y="2160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pPr algn="just" defTabSz="241082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326038" y="5511759"/>
            <a:ext cx="821938" cy="821938"/>
            <a:chOff x="1124711" y="5511759"/>
            <a:chExt cx="821938" cy="821938"/>
          </a:xfrm>
        </p:grpSpPr>
        <p:sp>
          <p:nvSpPr>
            <p:cNvPr id="2433" name="Shape 2433"/>
            <p:cNvSpPr/>
            <p:nvPr/>
          </p:nvSpPr>
          <p:spPr>
            <a:xfrm>
              <a:off x="1124711" y="5511759"/>
              <a:ext cx="821938" cy="821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/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7" name="Shape 2457"/>
            <p:cNvSpPr/>
            <p:nvPr/>
          </p:nvSpPr>
          <p:spPr>
            <a:xfrm>
              <a:off x="1350902" y="5737953"/>
              <a:ext cx="369556" cy="369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9" h="21600" extrusionOk="0">
                  <a:moveTo>
                    <a:pt x="17307" y="0"/>
                  </a:moveTo>
                  <a:lnTo>
                    <a:pt x="21069" y="3857"/>
                  </a:lnTo>
                  <a:lnTo>
                    <a:pt x="19564" y="5400"/>
                  </a:lnTo>
                  <a:lnTo>
                    <a:pt x="15802" y="1543"/>
                  </a:lnTo>
                  <a:lnTo>
                    <a:pt x="17307" y="0"/>
                  </a:lnTo>
                  <a:moveTo>
                    <a:pt x="12151" y="325"/>
                  </a:moveTo>
                  <a:cubicBezTo>
                    <a:pt x="12919" y="325"/>
                    <a:pt x="13733" y="886"/>
                    <a:pt x="14319" y="1487"/>
                  </a:cubicBezTo>
                  <a:cubicBezTo>
                    <a:pt x="14531" y="1703"/>
                    <a:pt x="18849" y="6129"/>
                    <a:pt x="18860" y="6144"/>
                  </a:cubicBezTo>
                  <a:cubicBezTo>
                    <a:pt x="18905" y="6200"/>
                    <a:pt x="18959" y="6250"/>
                    <a:pt x="19012" y="6298"/>
                  </a:cubicBezTo>
                  <a:lnTo>
                    <a:pt x="19099" y="6389"/>
                  </a:lnTo>
                  <a:cubicBezTo>
                    <a:pt x="19153" y="6448"/>
                    <a:pt x="19195" y="6510"/>
                    <a:pt x="19195" y="6583"/>
                  </a:cubicBezTo>
                  <a:cubicBezTo>
                    <a:pt x="19195" y="6742"/>
                    <a:pt x="19144" y="6888"/>
                    <a:pt x="19037" y="6999"/>
                  </a:cubicBezTo>
                  <a:cubicBezTo>
                    <a:pt x="18838" y="7200"/>
                    <a:pt x="17770" y="7056"/>
                    <a:pt x="17392" y="7444"/>
                  </a:cubicBezTo>
                  <a:cubicBezTo>
                    <a:pt x="17107" y="7736"/>
                    <a:pt x="16681" y="8186"/>
                    <a:pt x="16699" y="8919"/>
                  </a:cubicBezTo>
                  <a:cubicBezTo>
                    <a:pt x="16729" y="10231"/>
                    <a:pt x="17597" y="13647"/>
                    <a:pt x="15455" y="15844"/>
                  </a:cubicBezTo>
                  <a:lnTo>
                    <a:pt x="10471" y="20952"/>
                  </a:lnTo>
                  <a:cubicBezTo>
                    <a:pt x="10034" y="21401"/>
                    <a:pt x="9477" y="21600"/>
                    <a:pt x="8879" y="21600"/>
                  </a:cubicBezTo>
                  <a:cubicBezTo>
                    <a:pt x="7887" y="21600"/>
                    <a:pt x="6785" y="21051"/>
                    <a:pt x="5930" y="20177"/>
                  </a:cubicBezTo>
                  <a:lnTo>
                    <a:pt x="1390" y="15520"/>
                  </a:lnTo>
                  <a:cubicBezTo>
                    <a:pt x="22" y="14116"/>
                    <a:pt x="-531" y="12060"/>
                    <a:pt x="632" y="10863"/>
                  </a:cubicBezTo>
                  <a:lnTo>
                    <a:pt x="5614" y="5756"/>
                  </a:lnTo>
                  <a:cubicBezTo>
                    <a:pt x="6635" y="4710"/>
                    <a:pt x="8070" y="4123"/>
                    <a:pt x="9232" y="4123"/>
                  </a:cubicBezTo>
                  <a:lnTo>
                    <a:pt x="9240" y="4123"/>
                  </a:lnTo>
                  <a:cubicBezTo>
                    <a:pt x="9004" y="3116"/>
                    <a:pt x="9266" y="2012"/>
                    <a:pt x="10031" y="1227"/>
                  </a:cubicBezTo>
                  <a:cubicBezTo>
                    <a:pt x="10617" y="625"/>
                    <a:pt x="11385" y="325"/>
                    <a:pt x="12151" y="325"/>
                  </a:cubicBezTo>
                  <a:moveTo>
                    <a:pt x="12417" y="4478"/>
                  </a:moveTo>
                  <a:cubicBezTo>
                    <a:pt x="12816" y="4478"/>
                    <a:pt x="13125" y="4334"/>
                    <a:pt x="13371" y="4157"/>
                  </a:cubicBezTo>
                  <a:cubicBezTo>
                    <a:pt x="13705" y="3595"/>
                    <a:pt x="13638" y="2850"/>
                    <a:pt x="13164" y="2364"/>
                  </a:cubicBezTo>
                  <a:cubicBezTo>
                    <a:pt x="12894" y="2087"/>
                    <a:pt x="12535" y="1934"/>
                    <a:pt x="12153" y="1934"/>
                  </a:cubicBezTo>
                  <a:cubicBezTo>
                    <a:pt x="11772" y="1934"/>
                    <a:pt x="11413" y="2087"/>
                    <a:pt x="11143" y="2364"/>
                  </a:cubicBezTo>
                  <a:cubicBezTo>
                    <a:pt x="10872" y="2641"/>
                    <a:pt x="10723" y="3008"/>
                    <a:pt x="10723" y="3400"/>
                  </a:cubicBezTo>
                  <a:cubicBezTo>
                    <a:pt x="10723" y="3728"/>
                    <a:pt x="10834" y="4038"/>
                    <a:pt x="11030" y="4295"/>
                  </a:cubicBezTo>
                  <a:cubicBezTo>
                    <a:pt x="11568" y="4380"/>
                    <a:pt x="12034" y="4470"/>
                    <a:pt x="12369" y="4477"/>
                  </a:cubicBezTo>
                  <a:cubicBezTo>
                    <a:pt x="12386" y="4478"/>
                    <a:pt x="12401" y="4478"/>
                    <a:pt x="12417" y="4478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20091" tIns="20091" rIns="20091" bIns="20091" anchor="ctr"/>
            <a:lstStyle/>
            <a:p>
              <a:pPr algn="just" defTabSz="241082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26038" y="2383808"/>
            <a:ext cx="821938" cy="821938"/>
            <a:chOff x="1115186" y="2383808"/>
            <a:chExt cx="821938" cy="821938"/>
          </a:xfrm>
        </p:grpSpPr>
        <p:sp>
          <p:nvSpPr>
            <p:cNvPr id="2432" name="Shape 2432"/>
            <p:cNvSpPr/>
            <p:nvPr/>
          </p:nvSpPr>
          <p:spPr>
            <a:xfrm>
              <a:off x="1115186" y="2383808"/>
              <a:ext cx="821938" cy="821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/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8" name="Shape 2458"/>
            <p:cNvSpPr/>
            <p:nvPr/>
          </p:nvSpPr>
          <p:spPr>
            <a:xfrm>
              <a:off x="1340273" y="2610001"/>
              <a:ext cx="369578" cy="369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254" extrusionOk="0">
                  <a:moveTo>
                    <a:pt x="20217" y="4675"/>
                  </a:moveTo>
                  <a:lnTo>
                    <a:pt x="16579" y="1037"/>
                  </a:lnTo>
                  <a:cubicBezTo>
                    <a:pt x="15194" y="-346"/>
                    <a:pt x="12951" y="-346"/>
                    <a:pt x="11569" y="1037"/>
                  </a:cubicBezTo>
                  <a:lnTo>
                    <a:pt x="8633" y="3973"/>
                  </a:lnTo>
                  <a:cubicBezTo>
                    <a:pt x="7407" y="5196"/>
                    <a:pt x="7409" y="6969"/>
                    <a:pt x="8349" y="8349"/>
                  </a:cubicBezTo>
                  <a:lnTo>
                    <a:pt x="0" y="16681"/>
                  </a:lnTo>
                  <a:lnTo>
                    <a:pt x="0" y="21254"/>
                  </a:lnTo>
                  <a:lnTo>
                    <a:pt x="3795" y="21254"/>
                  </a:lnTo>
                  <a:lnTo>
                    <a:pt x="3795" y="18977"/>
                  </a:lnTo>
                  <a:lnTo>
                    <a:pt x="6072" y="18977"/>
                  </a:lnTo>
                  <a:lnTo>
                    <a:pt x="6072" y="16699"/>
                  </a:lnTo>
                  <a:lnTo>
                    <a:pt x="8349" y="16699"/>
                  </a:lnTo>
                  <a:lnTo>
                    <a:pt x="8349" y="14422"/>
                  </a:lnTo>
                  <a:lnTo>
                    <a:pt x="11386" y="14422"/>
                  </a:lnTo>
                  <a:lnTo>
                    <a:pt x="12904" y="12904"/>
                  </a:lnTo>
                  <a:cubicBezTo>
                    <a:pt x="14282" y="13832"/>
                    <a:pt x="16061" y="13840"/>
                    <a:pt x="17280" y="12622"/>
                  </a:cubicBezTo>
                  <a:lnTo>
                    <a:pt x="20217" y="9685"/>
                  </a:lnTo>
                  <a:cubicBezTo>
                    <a:pt x="21600" y="8302"/>
                    <a:pt x="21600" y="6059"/>
                    <a:pt x="20217" y="4675"/>
                  </a:cubicBezTo>
                  <a:moveTo>
                    <a:pt x="18899" y="7455"/>
                  </a:moveTo>
                  <a:cubicBezTo>
                    <a:pt x="18748" y="7606"/>
                    <a:pt x="18550" y="7681"/>
                    <a:pt x="18351" y="7681"/>
                  </a:cubicBezTo>
                  <a:cubicBezTo>
                    <a:pt x="18154" y="7681"/>
                    <a:pt x="17957" y="7606"/>
                    <a:pt x="17807" y="7455"/>
                  </a:cubicBezTo>
                  <a:lnTo>
                    <a:pt x="13799" y="3447"/>
                  </a:lnTo>
                  <a:cubicBezTo>
                    <a:pt x="13498" y="3146"/>
                    <a:pt x="13498" y="2658"/>
                    <a:pt x="13799" y="2356"/>
                  </a:cubicBezTo>
                  <a:cubicBezTo>
                    <a:pt x="14099" y="2056"/>
                    <a:pt x="14587" y="2056"/>
                    <a:pt x="14890" y="2356"/>
                  </a:cubicBezTo>
                  <a:lnTo>
                    <a:pt x="18899" y="6364"/>
                  </a:lnTo>
                  <a:cubicBezTo>
                    <a:pt x="19199" y="6666"/>
                    <a:pt x="19199" y="7154"/>
                    <a:pt x="18899" y="7455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20091" tIns="20091" rIns="20091" bIns="20091" anchor="ctr"/>
            <a:lstStyle/>
            <a:p>
              <a:pPr algn="just" defTabSz="241082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837066" y="1513249"/>
            <a:ext cx="821938" cy="821938"/>
            <a:chOff x="10837066" y="1513249"/>
            <a:chExt cx="821938" cy="821938"/>
          </a:xfrm>
        </p:grpSpPr>
        <p:sp>
          <p:nvSpPr>
            <p:cNvPr id="2436" name="Shape 2436"/>
            <p:cNvSpPr/>
            <p:nvPr/>
          </p:nvSpPr>
          <p:spPr>
            <a:xfrm>
              <a:off x="10837066" y="1513249"/>
              <a:ext cx="821938" cy="821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/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9" name="Shape 2459"/>
            <p:cNvSpPr/>
            <p:nvPr/>
          </p:nvSpPr>
          <p:spPr>
            <a:xfrm>
              <a:off x="11063260" y="1739443"/>
              <a:ext cx="369551" cy="369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14" y="2314"/>
                  </a:moveTo>
                  <a:lnTo>
                    <a:pt x="11571" y="2314"/>
                  </a:lnTo>
                  <a:lnTo>
                    <a:pt x="11571" y="4629"/>
                  </a:lnTo>
                  <a:lnTo>
                    <a:pt x="13886" y="4629"/>
                  </a:lnTo>
                  <a:lnTo>
                    <a:pt x="13886" y="0"/>
                  </a:lnTo>
                  <a:lnTo>
                    <a:pt x="0" y="0"/>
                  </a:lnTo>
                  <a:lnTo>
                    <a:pt x="0" y="16200"/>
                  </a:lnTo>
                  <a:lnTo>
                    <a:pt x="6943" y="16200"/>
                  </a:lnTo>
                  <a:lnTo>
                    <a:pt x="6943" y="10800"/>
                  </a:lnTo>
                  <a:lnTo>
                    <a:pt x="2314" y="10800"/>
                  </a:lnTo>
                  <a:lnTo>
                    <a:pt x="2314" y="2314"/>
                  </a:lnTo>
                  <a:close/>
                  <a:moveTo>
                    <a:pt x="7714" y="21600"/>
                  </a:moveTo>
                  <a:lnTo>
                    <a:pt x="21600" y="21600"/>
                  </a:lnTo>
                  <a:lnTo>
                    <a:pt x="21600" y="5400"/>
                  </a:lnTo>
                  <a:lnTo>
                    <a:pt x="7714" y="5400"/>
                  </a:lnTo>
                  <a:lnTo>
                    <a:pt x="7714" y="21600"/>
                  </a:lnTo>
                  <a:close/>
                  <a:moveTo>
                    <a:pt x="19286" y="16971"/>
                  </a:moveTo>
                  <a:lnTo>
                    <a:pt x="10029" y="16971"/>
                  </a:lnTo>
                  <a:lnTo>
                    <a:pt x="10029" y="7714"/>
                  </a:lnTo>
                  <a:lnTo>
                    <a:pt x="19286" y="7714"/>
                  </a:lnTo>
                  <a:lnTo>
                    <a:pt x="19286" y="16971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20091" tIns="20091" rIns="20091" bIns="20091" anchor="ctr"/>
            <a:lstStyle/>
            <a:p>
              <a:pPr algn="just" defTabSz="241082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0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5" grpId="0" animBg="1"/>
      <p:bldP spid="2426" grpId="0" animBg="1"/>
      <p:bldP spid="2427" grpId="0" animBg="1"/>
      <p:bldP spid="2428" grpId="0" animBg="1"/>
      <p:bldP spid="2429" grpId="0" animBg="1"/>
      <p:bldP spid="2442" grpId="0" animBg="1"/>
      <p:bldP spid="2443" grpId="0" animBg="1"/>
      <p:bldP spid="2444" grpId="0" animBg="1"/>
      <p:bldP spid="2445" grpId="0" animBg="1"/>
      <p:bldP spid="2446" grpId="0" animBg="1"/>
      <p:bldP spid="2447" grpId="0" animBg="1"/>
      <p:bldP spid="2448" grpId="0" animBg="1"/>
      <p:bldP spid="2449" grpId="0" animBg="1"/>
      <p:bldP spid="2450" grpId="0" animBg="1"/>
      <p:bldP spid="2451" grpId="0" animBg="1"/>
      <p:bldP spid="2452" grpId="0" animBg="1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942243" y="2710012"/>
            <a:ext cx="5040532" cy="3669900"/>
            <a:chOff x="2047009" y="1663503"/>
            <a:chExt cx="4100513" cy="2985932"/>
          </a:xfrm>
        </p:grpSpPr>
        <p:grpSp>
          <p:nvGrpSpPr>
            <p:cNvPr id="47125" name="Group 2"/>
            <p:cNvGrpSpPr>
              <a:grpSpLocks/>
            </p:cNvGrpSpPr>
            <p:nvPr/>
          </p:nvGrpSpPr>
          <p:grpSpPr bwMode="auto">
            <a:xfrm>
              <a:off x="2047009" y="3042091"/>
              <a:ext cx="4100513" cy="1607344"/>
              <a:chOff x="3381376" y="4711701"/>
              <a:chExt cx="5467350" cy="2143125"/>
            </a:xfrm>
          </p:grpSpPr>
          <p:sp>
            <p:nvSpPr>
              <p:cNvPr id="73" name="Freeform 5"/>
              <p:cNvSpPr>
                <a:spLocks/>
              </p:cNvSpPr>
              <p:nvPr/>
            </p:nvSpPr>
            <p:spPr bwMode="auto">
              <a:xfrm>
                <a:off x="3381376" y="4711640"/>
                <a:ext cx="5467350" cy="2143186"/>
              </a:xfrm>
              <a:custGeom>
                <a:avLst/>
                <a:gdLst>
                  <a:gd name="T0" fmla="*/ 0 w 1770"/>
                  <a:gd name="T1" fmla="*/ 658 h 694"/>
                  <a:gd name="T2" fmla="*/ 0 w 1770"/>
                  <a:gd name="T3" fmla="*/ 661 h 694"/>
                  <a:gd name="T4" fmla="*/ 0 w 1770"/>
                  <a:gd name="T5" fmla="*/ 661 h 694"/>
                  <a:gd name="T6" fmla="*/ 0 w 1770"/>
                  <a:gd name="T7" fmla="*/ 661 h 694"/>
                  <a:gd name="T8" fmla="*/ 110 w 1770"/>
                  <a:gd name="T9" fmla="*/ 694 h 694"/>
                  <a:gd name="T10" fmla="*/ 1696 w 1770"/>
                  <a:gd name="T11" fmla="*/ 693 h 694"/>
                  <a:gd name="T12" fmla="*/ 1764 w 1770"/>
                  <a:gd name="T13" fmla="*/ 667 h 694"/>
                  <a:gd name="T14" fmla="*/ 1766 w 1770"/>
                  <a:gd name="T15" fmla="*/ 624 h 694"/>
                  <a:gd name="T16" fmla="*/ 1766 w 1770"/>
                  <a:gd name="T17" fmla="*/ 624 h 694"/>
                  <a:gd name="T18" fmla="*/ 1743 w 1770"/>
                  <a:gd name="T19" fmla="*/ 577 h 694"/>
                  <a:gd name="T20" fmla="*/ 1281 w 1770"/>
                  <a:gd name="T21" fmla="*/ 37 h 694"/>
                  <a:gd name="T22" fmla="*/ 1189 w 1770"/>
                  <a:gd name="T23" fmla="*/ 0 h 694"/>
                  <a:gd name="T24" fmla="*/ 557 w 1770"/>
                  <a:gd name="T25" fmla="*/ 1 h 694"/>
                  <a:gd name="T26" fmla="*/ 478 w 1770"/>
                  <a:gd name="T27" fmla="*/ 30 h 694"/>
                  <a:gd name="T28" fmla="*/ 21 w 1770"/>
                  <a:gd name="T29" fmla="*/ 578 h 694"/>
                  <a:gd name="T30" fmla="*/ 3 w 1770"/>
                  <a:gd name="T31" fmla="*/ 612 h 694"/>
                  <a:gd name="T32" fmla="*/ 3 w 1770"/>
                  <a:gd name="T33" fmla="*/ 612 h 694"/>
                  <a:gd name="T34" fmla="*/ 0 w 1770"/>
                  <a:gd name="T35" fmla="*/ 658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0" h="694">
                    <a:moveTo>
                      <a:pt x="0" y="658"/>
                    </a:moveTo>
                    <a:cubicBezTo>
                      <a:pt x="0" y="659"/>
                      <a:pt x="0" y="660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80"/>
                      <a:pt x="27" y="694"/>
                      <a:pt x="110" y="694"/>
                    </a:cubicBezTo>
                    <a:cubicBezTo>
                      <a:pt x="1696" y="693"/>
                      <a:pt x="1696" y="693"/>
                      <a:pt x="1696" y="693"/>
                    </a:cubicBezTo>
                    <a:cubicBezTo>
                      <a:pt x="1747" y="693"/>
                      <a:pt x="1764" y="683"/>
                      <a:pt x="1764" y="667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70" y="612"/>
                      <a:pt x="1759" y="595"/>
                      <a:pt x="1743" y="577"/>
                    </a:cubicBezTo>
                    <a:cubicBezTo>
                      <a:pt x="1281" y="37"/>
                      <a:pt x="1281" y="37"/>
                      <a:pt x="1281" y="37"/>
                    </a:cubicBezTo>
                    <a:cubicBezTo>
                      <a:pt x="1263" y="16"/>
                      <a:pt x="1245" y="0"/>
                      <a:pt x="1189" y="0"/>
                    </a:cubicBezTo>
                    <a:cubicBezTo>
                      <a:pt x="557" y="1"/>
                      <a:pt x="557" y="1"/>
                      <a:pt x="557" y="1"/>
                    </a:cubicBezTo>
                    <a:cubicBezTo>
                      <a:pt x="512" y="1"/>
                      <a:pt x="495" y="9"/>
                      <a:pt x="478" y="30"/>
                    </a:cubicBezTo>
                    <a:cubicBezTo>
                      <a:pt x="21" y="578"/>
                      <a:pt x="21" y="578"/>
                      <a:pt x="21" y="578"/>
                    </a:cubicBezTo>
                    <a:cubicBezTo>
                      <a:pt x="11" y="590"/>
                      <a:pt x="4" y="602"/>
                      <a:pt x="3" y="612"/>
                    </a:cubicBezTo>
                    <a:cubicBezTo>
                      <a:pt x="3" y="612"/>
                      <a:pt x="3" y="612"/>
                      <a:pt x="3" y="612"/>
                    </a:cubicBezTo>
                    <a:lnTo>
                      <a:pt x="0" y="658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4" name="Freeform 6"/>
              <p:cNvSpPr>
                <a:spLocks/>
              </p:cNvSpPr>
              <p:nvPr/>
            </p:nvSpPr>
            <p:spPr bwMode="auto">
              <a:xfrm>
                <a:off x="3689351" y="4819651"/>
                <a:ext cx="4849813" cy="1701800"/>
              </a:xfrm>
              <a:custGeom>
                <a:avLst/>
                <a:gdLst>
                  <a:gd name="T0" fmla="*/ 0 w 3055"/>
                  <a:gd name="T1" fmla="*/ 1072 h 1072"/>
                  <a:gd name="T2" fmla="*/ 3055 w 3055"/>
                  <a:gd name="T3" fmla="*/ 1068 h 1072"/>
                  <a:gd name="T4" fmla="*/ 2226 w 3055"/>
                  <a:gd name="T5" fmla="*/ 0 h 1072"/>
                  <a:gd name="T6" fmla="*/ 812 w 3055"/>
                  <a:gd name="T7" fmla="*/ 2 h 1072"/>
                  <a:gd name="T8" fmla="*/ 0 w 3055"/>
                  <a:gd name="T9" fmla="*/ 1072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5" h="1072">
                    <a:moveTo>
                      <a:pt x="0" y="1072"/>
                    </a:moveTo>
                    <a:lnTo>
                      <a:pt x="3055" y="1068"/>
                    </a:lnTo>
                    <a:lnTo>
                      <a:pt x="2226" y="0"/>
                    </a:lnTo>
                    <a:lnTo>
                      <a:pt x="812" y="2"/>
                    </a:lnTo>
                    <a:lnTo>
                      <a:pt x="0" y="1072"/>
                    </a:lnTo>
                    <a:close/>
                  </a:path>
                </a:pathLst>
              </a:cu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5" name="Freeform 7"/>
              <p:cNvSpPr>
                <a:spLocks/>
              </p:cNvSpPr>
              <p:nvPr/>
            </p:nvSpPr>
            <p:spPr bwMode="auto">
              <a:xfrm>
                <a:off x="5664685" y="4750387"/>
                <a:ext cx="845041" cy="31481"/>
              </a:xfrm>
              <a:custGeom>
                <a:avLst/>
                <a:gdLst>
                  <a:gd name="T0" fmla="*/ 260 w 274"/>
                  <a:gd name="T1" fmla="*/ 0 h 10"/>
                  <a:gd name="T2" fmla="*/ 137 w 274"/>
                  <a:gd name="T3" fmla="*/ 0 h 10"/>
                  <a:gd name="T4" fmla="*/ 14 w 274"/>
                  <a:gd name="T5" fmla="*/ 0 h 10"/>
                  <a:gd name="T6" fmla="*/ 1 w 274"/>
                  <a:gd name="T7" fmla="*/ 5 h 10"/>
                  <a:gd name="T8" fmla="*/ 1 w 274"/>
                  <a:gd name="T9" fmla="*/ 5 h 10"/>
                  <a:gd name="T10" fmla="*/ 12 w 274"/>
                  <a:gd name="T11" fmla="*/ 10 h 10"/>
                  <a:gd name="T12" fmla="*/ 137 w 274"/>
                  <a:gd name="T13" fmla="*/ 10 h 10"/>
                  <a:gd name="T14" fmla="*/ 262 w 274"/>
                  <a:gd name="T15" fmla="*/ 10 h 10"/>
                  <a:gd name="T16" fmla="*/ 273 w 274"/>
                  <a:gd name="T17" fmla="*/ 5 h 10"/>
                  <a:gd name="T18" fmla="*/ 273 w 274"/>
                  <a:gd name="T19" fmla="*/ 5 h 10"/>
                  <a:gd name="T20" fmla="*/ 260 w 274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4" h="10">
                    <a:moveTo>
                      <a:pt x="260" y="0"/>
                    </a:moveTo>
                    <a:cubicBezTo>
                      <a:pt x="219" y="0"/>
                      <a:pt x="178" y="0"/>
                      <a:pt x="137" y="0"/>
                    </a:cubicBezTo>
                    <a:cubicBezTo>
                      <a:pt x="96" y="0"/>
                      <a:pt x="55" y="0"/>
                      <a:pt x="14" y="0"/>
                    </a:cubicBezTo>
                    <a:cubicBezTo>
                      <a:pt x="8" y="0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5" y="10"/>
                      <a:pt x="12" y="10"/>
                    </a:cubicBezTo>
                    <a:cubicBezTo>
                      <a:pt x="54" y="10"/>
                      <a:pt x="95" y="10"/>
                      <a:pt x="137" y="10"/>
                    </a:cubicBezTo>
                    <a:cubicBezTo>
                      <a:pt x="179" y="10"/>
                      <a:pt x="220" y="10"/>
                      <a:pt x="262" y="10"/>
                    </a:cubicBezTo>
                    <a:cubicBezTo>
                      <a:pt x="269" y="10"/>
                      <a:pt x="274" y="8"/>
                      <a:pt x="273" y="5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72" y="2"/>
                      <a:pt x="266" y="0"/>
                      <a:pt x="26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5831756" y="6556960"/>
                <a:ext cx="561747" cy="101711"/>
              </a:xfrm>
              <a:custGeom>
                <a:avLst/>
                <a:gdLst>
                  <a:gd name="T0" fmla="*/ 91 w 182"/>
                  <a:gd name="T1" fmla="*/ 7 h 33"/>
                  <a:gd name="T2" fmla="*/ 119 w 182"/>
                  <a:gd name="T3" fmla="*/ 18 h 33"/>
                  <a:gd name="T4" fmla="*/ 119 w 182"/>
                  <a:gd name="T5" fmla="*/ 30 h 33"/>
                  <a:gd name="T6" fmla="*/ 98 w 182"/>
                  <a:gd name="T7" fmla="*/ 30 h 33"/>
                  <a:gd name="T8" fmla="*/ 99 w 182"/>
                  <a:gd name="T9" fmla="*/ 25 h 33"/>
                  <a:gd name="T10" fmla="*/ 90 w 182"/>
                  <a:gd name="T11" fmla="*/ 21 h 33"/>
                  <a:gd name="T12" fmla="*/ 90 w 182"/>
                  <a:gd name="T13" fmla="*/ 21 h 33"/>
                  <a:gd name="T14" fmla="*/ 90 w 182"/>
                  <a:gd name="T15" fmla="*/ 33 h 33"/>
                  <a:gd name="T16" fmla="*/ 91 w 182"/>
                  <a:gd name="T17" fmla="*/ 33 h 33"/>
                  <a:gd name="T18" fmla="*/ 181 w 182"/>
                  <a:gd name="T19" fmla="*/ 17 h 33"/>
                  <a:gd name="T20" fmla="*/ 90 w 182"/>
                  <a:gd name="T21" fmla="*/ 0 h 33"/>
                  <a:gd name="T22" fmla="*/ 90 w 182"/>
                  <a:gd name="T23" fmla="*/ 3 h 33"/>
                  <a:gd name="T24" fmla="*/ 91 w 182"/>
                  <a:gd name="T25" fmla="*/ 2 h 33"/>
                  <a:gd name="T26" fmla="*/ 130 w 182"/>
                  <a:gd name="T27" fmla="*/ 17 h 33"/>
                  <a:gd name="T28" fmla="*/ 126 w 182"/>
                  <a:gd name="T29" fmla="*/ 19 h 33"/>
                  <a:gd name="T30" fmla="*/ 91 w 182"/>
                  <a:gd name="T31" fmla="*/ 5 h 33"/>
                  <a:gd name="T32" fmla="*/ 90 w 182"/>
                  <a:gd name="T33" fmla="*/ 6 h 33"/>
                  <a:gd name="T34" fmla="*/ 90 w 182"/>
                  <a:gd name="T35" fmla="*/ 8 h 33"/>
                  <a:gd name="T36" fmla="*/ 91 w 182"/>
                  <a:gd name="T37" fmla="*/ 7 h 33"/>
                  <a:gd name="T38" fmla="*/ 90 w 182"/>
                  <a:gd name="T39" fmla="*/ 21 h 33"/>
                  <a:gd name="T40" fmla="*/ 81 w 182"/>
                  <a:gd name="T41" fmla="*/ 25 h 33"/>
                  <a:gd name="T42" fmla="*/ 81 w 182"/>
                  <a:gd name="T43" fmla="*/ 30 h 33"/>
                  <a:gd name="T44" fmla="*/ 61 w 182"/>
                  <a:gd name="T45" fmla="*/ 30 h 33"/>
                  <a:gd name="T46" fmla="*/ 62 w 182"/>
                  <a:gd name="T47" fmla="*/ 18 h 33"/>
                  <a:gd name="T48" fmla="*/ 90 w 182"/>
                  <a:gd name="T49" fmla="*/ 8 h 33"/>
                  <a:gd name="T50" fmla="*/ 90 w 182"/>
                  <a:gd name="T51" fmla="*/ 6 h 33"/>
                  <a:gd name="T52" fmla="*/ 55 w 182"/>
                  <a:gd name="T53" fmla="*/ 19 h 33"/>
                  <a:gd name="T54" fmla="*/ 51 w 182"/>
                  <a:gd name="T55" fmla="*/ 17 h 33"/>
                  <a:gd name="T56" fmla="*/ 68 w 182"/>
                  <a:gd name="T57" fmla="*/ 11 h 33"/>
                  <a:gd name="T58" fmla="*/ 68 w 182"/>
                  <a:gd name="T59" fmla="*/ 4 h 33"/>
                  <a:gd name="T60" fmla="*/ 77 w 182"/>
                  <a:gd name="T61" fmla="*/ 4 h 33"/>
                  <a:gd name="T62" fmla="*/ 77 w 182"/>
                  <a:gd name="T63" fmla="*/ 8 h 33"/>
                  <a:gd name="T64" fmla="*/ 90 w 182"/>
                  <a:gd name="T65" fmla="*/ 3 h 33"/>
                  <a:gd name="T66" fmla="*/ 90 w 182"/>
                  <a:gd name="T67" fmla="*/ 0 h 33"/>
                  <a:gd name="T68" fmla="*/ 90 w 182"/>
                  <a:gd name="T69" fmla="*/ 0 h 33"/>
                  <a:gd name="T70" fmla="*/ 0 w 182"/>
                  <a:gd name="T71" fmla="*/ 17 h 33"/>
                  <a:gd name="T72" fmla="*/ 90 w 182"/>
                  <a:gd name="T73" fmla="*/ 33 h 33"/>
                  <a:gd name="T74" fmla="*/ 90 w 182"/>
                  <a:gd name="T75" fmla="*/ 2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2" h="33">
                    <a:moveTo>
                      <a:pt x="91" y="7"/>
                    </a:move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3"/>
                      <a:pt x="95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41" y="33"/>
                      <a:pt x="182" y="26"/>
                      <a:pt x="181" y="17"/>
                    </a:cubicBezTo>
                    <a:cubicBezTo>
                      <a:pt x="180" y="8"/>
                      <a:pt x="139" y="0"/>
                      <a:pt x="90" y="0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8"/>
                      <a:pt x="90" y="8"/>
                      <a:pt x="90" y="8"/>
                    </a:cubicBezTo>
                    <a:lnTo>
                      <a:pt x="91" y="7"/>
                    </a:lnTo>
                    <a:close/>
                    <a:moveTo>
                      <a:pt x="90" y="21"/>
                    </a:moveTo>
                    <a:cubicBezTo>
                      <a:pt x="85" y="21"/>
                      <a:pt x="82" y="23"/>
                      <a:pt x="81" y="25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1" y="0"/>
                      <a:pt x="1" y="8"/>
                      <a:pt x="0" y="17"/>
                    </a:cubicBezTo>
                    <a:cubicBezTo>
                      <a:pt x="0" y="26"/>
                      <a:pt x="40" y="33"/>
                      <a:pt x="90" y="33"/>
                    </a:cubicBezTo>
                    <a:lnTo>
                      <a:pt x="90" y="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</p:grpSp>
        <p:grpSp>
          <p:nvGrpSpPr>
            <p:cNvPr id="47126" name="Group 8"/>
            <p:cNvGrpSpPr>
              <a:grpSpLocks noChangeAspect="1"/>
            </p:cNvGrpSpPr>
            <p:nvPr/>
          </p:nvGrpSpPr>
          <p:grpSpPr bwMode="auto">
            <a:xfrm>
              <a:off x="2674772" y="1663503"/>
              <a:ext cx="2418743" cy="1941806"/>
              <a:chOff x="5599580" y="500139"/>
              <a:chExt cx="5497171" cy="4413216"/>
            </a:xfrm>
          </p:grpSpPr>
          <p:sp>
            <p:nvSpPr>
              <p:cNvPr id="5" name="Oval Callout 9"/>
              <p:cNvSpPr/>
              <p:nvPr/>
            </p:nvSpPr>
            <p:spPr>
              <a:xfrm>
                <a:off x="8126772" y="3612563"/>
                <a:ext cx="1766475" cy="1180575"/>
              </a:xfrm>
              <a:prstGeom prst="wedgeEllipseCallou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6" name="Oval Callout 10"/>
              <p:cNvSpPr/>
              <p:nvPr/>
            </p:nvSpPr>
            <p:spPr>
              <a:xfrm>
                <a:off x="6682224" y="3199775"/>
                <a:ext cx="1341367" cy="895752"/>
              </a:xfrm>
              <a:prstGeom prst="wedgeEllipseCallout">
                <a:avLst>
                  <a:gd name="adj1" fmla="val 26187"/>
                  <a:gd name="adj2" fmla="val 625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7" name="Oval Callout 11"/>
              <p:cNvSpPr/>
              <p:nvPr/>
            </p:nvSpPr>
            <p:spPr>
              <a:xfrm>
                <a:off x="9546556" y="2526931"/>
                <a:ext cx="1543602" cy="1031971"/>
              </a:xfrm>
              <a:prstGeom prst="wedgeEllipseCallout">
                <a:avLst>
                  <a:gd name="adj1" fmla="val 23309"/>
                  <a:gd name="adj2" fmla="val 576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8" name="Oval Callout 12"/>
              <p:cNvSpPr/>
              <p:nvPr/>
            </p:nvSpPr>
            <p:spPr>
              <a:xfrm>
                <a:off x="8126772" y="2621871"/>
                <a:ext cx="1176276" cy="788427"/>
              </a:xfrm>
              <a:prstGeom prst="wedgeEllipseCallout">
                <a:avLst>
                  <a:gd name="adj1" fmla="val 11299"/>
                  <a:gd name="adj2" fmla="val 66763"/>
                </a:avLst>
              </a:prstGeom>
              <a:solidFill>
                <a:srgbClr val="EC2D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9" name="Oval Callout 13"/>
              <p:cNvSpPr/>
              <p:nvPr/>
            </p:nvSpPr>
            <p:spPr>
              <a:xfrm>
                <a:off x="10103739" y="1705481"/>
                <a:ext cx="994673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0" name="Oval Callout 14"/>
              <p:cNvSpPr/>
              <p:nvPr/>
            </p:nvSpPr>
            <p:spPr>
              <a:xfrm>
                <a:off x="5600877" y="2370072"/>
                <a:ext cx="1287711" cy="862726"/>
              </a:xfrm>
              <a:prstGeom prst="wedgeEllipseCallout">
                <a:avLst>
                  <a:gd name="adj1" fmla="val 8488"/>
                  <a:gd name="adj2" fmla="val 70280"/>
                </a:avLst>
              </a:prstGeom>
              <a:solidFill>
                <a:srgbClr val="EC2D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1" name="Oval Callout 15"/>
              <p:cNvSpPr/>
              <p:nvPr/>
            </p:nvSpPr>
            <p:spPr>
              <a:xfrm>
                <a:off x="6727626" y="1544495"/>
                <a:ext cx="1564237" cy="1048482"/>
              </a:xfrm>
              <a:prstGeom prst="wedgeEllipseCallout">
                <a:avLst>
                  <a:gd name="adj1" fmla="val 6540"/>
                  <a:gd name="adj2" fmla="val 7518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2" name="Oval Callout 16"/>
              <p:cNvSpPr/>
              <p:nvPr/>
            </p:nvSpPr>
            <p:spPr>
              <a:xfrm>
                <a:off x="8667447" y="1527983"/>
                <a:ext cx="1176273" cy="788424"/>
              </a:xfrm>
              <a:prstGeom prst="wedgeEllipseCallou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3" name="Oval Callout 17"/>
              <p:cNvSpPr/>
              <p:nvPr/>
            </p:nvSpPr>
            <p:spPr>
              <a:xfrm>
                <a:off x="9955157" y="386849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4" name="Oval Callout 18"/>
              <p:cNvSpPr/>
              <p:nvPr/>
            </p:nvSpPr>
            <p:spPr>
              <a:xfrm>
                <a:off x="7111461" y="4248257"/>
                <a:ext cx="994675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5" name="Oval Callout 19"/>
              <p:cNvSpPr/>
              <p:nvPr/>
            </p:nvSpPr>
            <p:spPr>
              <a:xfrm>
                <a:off x="9538301" y="500139"/>
                <a:ext cx="1341367" cy="895752"/>
              </a:xfrm>
              <a:prstGeom prst="wedgeEllipseCallout">
                <a:avLst>
                  <a:gd name="adj1" fmla="val -12056"/>
                  <a:gd name="adj2" fmla="val 6905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6" name="Oval Callout 20"/>
              <p:cNvSpPr/>
              <p:nvPr/>
            </p:nvSpPr>
            <p:spPr>
              <a:xfrm>
                <a:off x="8089628" y="69002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7" name="Freeform 45"/>
              <p:cNvSpPr>
                <a:spLocks noEditPoints="1"/>
              </p:cNvSpPr>
              <p:nvPr/>
            </p:nvSpPr>
            <p:spPr bwMode="auto">
              <a:xfrm>
                <a:off x="8481718" y="2795242"/>
                <a:ext cx="466384" cy="466452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grpSp>
            <p:nvGrpSpPr>
              <p:cNvPr id="18" name="Group 22"/>
              <p:cNvGrpSpPr/>
              <p:nvPr/>
            </p:nvGrpSpPr>
            <p:grpSpPr>
              <a:xfrm>
                <a:off x="7366971" y="4407847"/>
                <a:ext cx="482600" cy="392113"/>
                <a:chOff x="2974975" y="5006976"/>
                <a:chExt cx="482600" cy="392113"/>
              </a:xfrm>
              <a:solidFill>
                <a:schemeClr val="bg1"/>
              </a:solidFill>
            </p:grpSpPr>
            <p:sp>
              <p:nvSpPr>
                <p:cNvPr id="71" name="Freeform 46"/>
                <p:cNvSpPr>
                  <a:spLocks noEditPoints="1"/>
                </p:cNvSpPr>
                <p:nvPr/>
              </p:nvSpPr>
              <p:spPr bwMode="auto">
                <a:xfrm>
                  <a:off x="3306763" y="5127626"/>
                  <a:ext cx="90487" cy="120650"/>
                </a:xfrm>
                <a:custGeom>
                  <a:avLst/>
                  <a:gdLst>
                    <a:gd name="T0" fmla="*/ 11 w 24"/>
                    <a:gd name="T1" fmla="*/ 2 h 32"/>
                    <a:gd name="T2" fmla="*/ 8 w 24"/>
                    <a:gd name="T3" fmla="*/ 0 h 32"/>
                    <a:gd name="T4" fmla="*/ 4 w 24"/>
                    <a:gd name="T5" fmla="*/ 0 h 32"/>
                    <a:gd name="T6" fmla="*/ 0 w 24"/>
                    <a:gd name="T7" fmla="*/ 4 h 32"/>
                    <a:gd name="T8" fmla="*/ 0 w 24"/>
                    <a:gd name="T9" fmla="*/ 28 h 32"/>
                    <a:gd name="T10" fmla="*/ 4 w 24"/>
                    <a:gd name="T11" fmla="*/ 32 h 32"/>
                    <a:gd name="T12" fmla="*/ 20 w 24"/>
                    <a:gd name="T13" fmla="*/ 32 h 32"/>
                    <a:gd name="T14" fmla="*/ 24 w 24"/>
                    <a:gd name="T15" fmla="*/ 28 h 32"/>
                    <a:gd name="T16" fmla="*/ 24 w 24"/>
                    <a:gd name="T17" fmla="*/ 22 h 32"/>
                    <a:gd name="T18" fmla="*/ 23 w 24"/>
                    <a:gd name="T19" fmla="*/ 20 h 32"/>
                    <a:gd name="T20" fmla="*/ 11 w 24"/>
                    <a:gd name="T21" fmla="*/ 2 h 32"/>
                    <a:gd name="T22" fmla="*/ 20 w 24"/>
                    <a:gd name="T23" fmla="*/ 28 h 32"/>
                    <a:gd name="T24" fmla="*/ 4 w 24"/>
                    <a:gd name="T25" fmla="*/ 28 h 32"/>
                    <a:gd name="T26" fmla="*/ 4 w 24"/>
                    <a:gd name="T27" fmla="*/ 4 h 32"/>
                    <a:gd name="T28" fmla="*/ 8 w 24"/>
                    <a:gd name="T29" fmla="*/ 4 h 32"/>
                    <a:gd name="T30" fmla="*/ 20 w 24"/>
                    <a:gd name="T31" fmla="*/ 22 h 32"/>
                    <a:gd name="T32" fmla="*/ 20 w 24"/>
                    <a:gd name="T33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32">
                      <a:moveTo>
                        <a:pt x="11" y="2"/>
                      </a:moveTo>
                      <a:cubicBezTo>
                        <a:pt x="11" y="1"/>
                        <a:pt x="9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2" y="32"/>
                        <a:pt x="24" y="30"/>
                        <a:pt x="24" y="28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1"/>
                        <a:pt x="24" y="20"/>
                        <a:pt x="23" y="20"/>
                      </a:cubicBezTo>
                      <a:lnTo>
                        <a:pt x="11" y="2"/>
                      </a:lnTo>
                      <a:close/>
                      <a:moveTo>
                        <a:pt x="20" y="28"/>
                      </a:move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lnTo>
                        <a:pt x="2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72" name="Freeform 47"/>
                <p:cNvSpPr>
                  <a:spLocks noEditPoints="1"/>
                </p:cNvSpPr>
                <p:nvPr/>
              </p:nvSpPr>
              <p:spPr bwMode="auto">
                <a:xfrm>
                  <a:off x="2974975" y="5006976"/>
                  <a:ext cx="482600" cy="392113"/>
                </a:xfrm>
                <a:custGeom>
                  <a:avLst/>
                  <a:gdLst>
                    <a:gd name="T0" fmla="*/ 126 w 128"/>
                    <a:gd name="T1" fmla="*/ 49 h 104"/>
                    <a:gd name="T2" fmla="*/ 110 w 128"/>
                    <a:gd name="T3" fmla="*/ 25 h 104"/>
                    <a:gd name="T4" fmla="*/ 100 w 128"/>
                    <a:gd name="T5" fmla="*/ 20 h 104"/>
                    <a:gd name="T6" fmla="*/ 84 w 128"/>
                    <a:gd name="T7" fmla="*/ 20 h 104"/>
                    <a:gd name="T8" fmla="*/ 84 w 128"/>
                    <a:gd name="T9" fmla="*/ 12 h 104"/>
                    <a:gd name="T10" fmla="*/ 72 w 128"/>
                    <a:gd name="T11" fmla="*/ 0 h 104"/>
                    <a:gd name="T12" fmla="*/ 12 w 128"/>
                    <a:gd name="T13" fmla="*/ 0 h 104"/>
                    <a:gd name="T14" fmla="*/ 0 w 128"/>
                    <a:gd name="T15" fmla="*/ 12 h 104"/>
                    <a:gd name="T16" fmla="*/ 0 w 128"/>
                    <a:gd name="T17" fmla="*/ 56 h 104"/>
                    <a:gd name="T18" fmla="*/ 12 w 128"/>
                    <a:gd name="T19" fmla="*/ 68 h 104"/>
                    <a:gd name="T20" fmla="*/ 12 w 128"/>
                    <a:gd name="T21" fmla="*/ 68 h 104"/>
                    <a:gd name="T22" fmla="*/ 12 w 128"/>
                    <a:gd name="T23" fmla="*/ 80 h 104"/>
                    <a:gd name="T24" fmla="*/ 24 w 128"/>
                    <a:gd name="T25" fmla="*/ 92 h 104"/>
                    <a:gd name="T26" fmla="*/ 29 w 128"/>
                    <a:gd name="T27" fmla="*/ 92 h 104"/>
                    <a:gd name="T28" fmla="*/ 44 w 128"/>
                    <a:gd name="T29" fmla="*/ 104 h 104"/>
                    <a:gd name="T30" fmla="*/ 59 w 128"/>
                    <a:gd name="T31" fmla="*/ 92 h 104"/>
                    <a:gd name="T32" fmla="*/ 81 w 128"/>
                    <a:gd name="T33" fmla="*/ 92 h 104"/>
                    <a:gd name="T34" fmla="*/ 96 w 128"/>
                    <a:gd name="T35" fmla="*/ 104 h 104"/>
                    <a:gd name="T36" fmla="*/ 111 w 128"/>
                    <a:gd name="T37" fmla="*/ 92 h 104"/>
                    <a:gd name="T38" fmla="*/ 116 w 128"/>
                    <a:gd name="T39" fmla="*/ 92 h 104"/>
                    <a:gd name="T40" fmla="*/ 128 w 128"/>
                    <a:gd name="T41" fmla="*/ 80 h 104"/>
                    <a:gd name="T42" fmla="*/ 128 w 128"/>
                    <a:gd name="T43" fmla="*/ 56 h 104"/>
                    <a:gd name="T44" fmla="*/ 126 w 128"/>
                    <a:gd name="T45" fmla="*/ 49 h 104"/>
                    <a:gd name="T46" fmla="*/ 12 w 128"/>
                    <a:gd name="T47" fmla="*/ 60 h 104"/>
                    <a:gd name="T48" fmla="*/ 8 w 128"/>
                    <a:gd name="T49" fmla="*/ 56 h 104"/>
                    <a:gd name="T50" fmla="*/ 8 w 128"/>
                    <a:gd name="T51" fmla="*/ 12 h 104"/>
                    <a:gd name="T52" fmla="*/ 12 w 128"/>
                    <a:gd name="T53" fmla="*/ 8 h 104"/>
                    <a:gd name="T54" fmla="*/ 72 w 128"/>
                    <a:gd name="T55" fmla="*/ 8 h 104"/>
                    <a:gd name="T56" fmla="*/ 76 w 128"/>
                    <a:gd name="T57" fmla="*/ 12 h 104"/>
                    <a:gd name="T58" fmla="*/ 76 w 128"/>
                    <a:gd name="T59" fmla="*/ 20 h 104"/>
                    <a:gd name="T60" fmla="*/ 76 w 128"/>
                    <a:gd name="T61" fmla="*/ 28 h 104"/>
                    <a:gd name="T62" fmla="*/ 76 w 128"/>
                    <a:gd name="T63" fmla="*/ 56 h 104"/>
                    <a:gd name="T64" fmla="*/ 72 w 128"/>
                    <a:gd name="T65" fmla="*/ 60 h 104"/>
                    <a:gd name="T66" fmla="*/ 12 w 128"/>
                    <a:gd name="T67" fmla="*/ 60 h 104"/>
                    <a:gd name="T68" fmla="*/ 44 w 128"/>
                    <a:gd name="T69" fmla="*/ 96 h 104"/>
                    <a:gd name="T70" fmla="*/ 36 w 128"/>
                    <a:gd name="T71" fmla="*/ 88 h 104"/>
                    <a:gd name="T72" fmla="*/ 44 w 128"/>
                    <a:gd name="T73" fmla="*/ 80 h 104"/>
                    <a:gd name="T74" fmla="*/ 52 w 128"/>
                    <a:gd name="T75" fmla="*/ 88 h 104"/>
                    <a:gd name="T76" fmla="*/ 44 w 128"/>
                    <a:gd name="T77" fmla="*/ 96 h 104"/>
                    <a:gd name="T78" fmla="*/ 96 w 128"/>
                    <a:gd name="T79" fmla="*/ 96 h 104"/>
                    <a:gd name="T80" fmla="*/ 88 w 128"/>
                    <a:gd name="T81" fmla="*/ 88 h 104"/>
                    <a:gd name="T82" fmla="*/ 96 w 128"/>
                    <a:gd name="T83" fmla="*/ 80 h 104"/>
                    <a:gd name="T84" fmla="*/ 104 w 128"/>
                    <a:gd name="T85" fmla="*/ 88 h 104"/>
                    <a:gd name="T86" fmla="*/ 96 w 128"/>
                    <a:gd name="T87" fmla="*/ 96 h 104"/>
                    <a:gd name="T88" fmla="*/ 120 w 128"/>
                    <a:gd name="T89" fmla="*/ 80 h 104"/>
                    <a:gd name="T90" fmla="*/ 116 w 128"/>
                    <a:gd name="T91" fmla="*/ 84 h 104"/>
                    <a:gd name="T92" fmla="*/ 111 w 128"/>
                    <a:gd name="T93" fmla="*/ 84 h 104"/>
                    <a:gd name="T94" fmla="*/ 96 w 128"/>
                    <a:gd name="T95" fmla="*/ 72 h 104"/>
                    <a:gd name="T96" fmla="*/ 81 w 128"/>
                    <a:gd name="T97" fmla="*/ 84 h 104"/>
                    <a:gd name="T98" fmla="*/ 59 w 128"/>
                    <a:gd name="T99" fmla="*/ 84 h 104"/>
                    <a:gd name="T100" fmla="*/ 44 w 128"/>
                    <a:gd name="T101" fmla="*/ 72 h 104"/>
                    <a:gd name="T102" fmla="*/ 29 w 128"/>
                    <a:gd name="T103" fmla="*/ 84 h 104"/>
                    <a:gd name="T104" fmla="*/ 24 w 128"/>
                    <a:gd name="T105" fmla="*/ 84 h 104"/>
                    <a:gd name="T106" fmla="*/ 20 w 128"/>
                    <a:gd name="T107" fmla="*/ 80 h 104"/>
                    <a:gd name="T108" fmla="*/ 20 w 128"/>
                    <a:gd name="T109" fmla="*/ 68 h 104"/>
                    <a:gd name="T110" fmla="*/ 72 w 128"/>
                    <a:gd name="T111" fmla="*/ 68 h 104"/>
                    <a:gd name="T112" fmla="*/ 84 w 128"/>
                    <a:gd name="T113" fmla="*/ 56 h 104"/>
                    <a:gd name="T114" fmla="*/ 84 w 128"/>
                    <a:gd name="T115" fmla="*/ 28 h 104"/>
                    <a:gd name="T116" fmla="*/ 100 w 128"/>
                    <a:gd name="T117" fmla="*/ 28 h 104"/>
                    <a:gd name="T118" fmla="*/ 103 w 128"/>
                    <a:gd name="T119" fmla="*/ 30 h 104"/>
                    <a:gd name="T120" fmla="*/ 119 w 128"/>
                    <a:gd name="T121" fmla="*/ 54 h 104"/>
                    <a:gd name="T122" fmla="*/ 120 w 128"/>
                    <a:gd name="T123" fmla="*/ 56 h 104"/>
                    <a:gd name="T124" fmla="*/ 120 w 128"/>
                    <a:gd name="T125" fmla="*/ 8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8" h="104">
                      <a:moveTo>
                        <a:pt x="126" y="49"/>
                      </a:moveTo>
                      <a:cubicBezTo>
                        <a:pt x="110" y="25"/>
                        <a:pt x="110" y="25"/>
                        <a:pt x="110" y="25"/>
                      </a:cubicBezTo>
                      <a:cubicBezTo>
                        <a:pt x="108" y="22"/>
                        <a:pt x="104" y="20"/>
                        <a:pt x="100" y="20"/>
                      </a:cubicBezTo>
                      <a:cubicBezTo>
                        <a:pt x="84" y="20"/>
                        <a:pt x="84" y="20"/>
                        <a:pt x="84" y="20"/>
                      </a:cubicBezTo>
                      <a:cubicBezTo>
                        <a:pt x="84" y="12"/>
                        <a:pt x="84" y="12"/>
                        <a:pt x="84" y="12"/>
                      </a:cubicBezTo>
                      <a:cubicBezTo>
                        <a:pt x="84" y="5"/>
                        <a:pt x="79" y="0"/>
                        <a:pt x="7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63"/>
                        <a:pt x="5" y="68"/>
                        <a:pt x="12" y="68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80"/>
                        <a:pt x="12" y="80"/>
                        <a:pt x="12" y="80"/>
                      </a:cubicBezTo>
                      <a:cubicBezTo>
                        <a:pt x="12" y="87"/>
                        <a:pt x="17" y="92"/>
                        <a:pt x="24" y="92"/>
                      </a:cubicBezTo>
                      <a:cubicBezTo>
                        <a:pt x="29" y="92"/>
                        <a:pt x="29" y="92"/>
                        <a:pt x="29" y="92"/>
                      </a:cubicBezTo>
                      <a:cubicBezTo>
                        <a:pt x="30" y="99"/>
                        <a:pt x="37" y="104"/>
                        <a:pt x="44" y="104"/>
                      </a:cubicBezTo>
                      <a:cubicBezTo>
                        <a:pt x="51" y="104"/>
                        <a:pt x="58" y="99"/>
                        <a:pt x="59" y="92"/>
                      </a:cubicBezTo>
                      <a:cubicBezTo>
                        <a:pt x="81" y="92"/>
                        <a:pt x="81" y="92"/>
                        <a:pt x="81" y="92"/>
                      </a:cubicBezTo>
                      <a:cubicBezTo>
                        <a:pt x="82" y="99"/>
                        <a:pt x="89" y="104"/>
                        <a:pt x="96" y="104"/>
                      </a:cubicBezTo>
                      <a:cubicBezTo>
                        <a:pt x="103" y="104"/>
                        <a:pt x="110" y="99"/>
                        <a:pt x="111" y="92"/>
                      </a:cubicBezTo>
                      <a:cubicBezTo>
                        <a:pt x="116" y="92"/>
                        <a:pt x="116" y="92"/>
                        <a:pt x="116" y="92"/>
                      </a:cubicBezTo>
                      <a:cubicBezTo>
                        <a:pt x="123" y="92"/>
                        <a:pt x="128" y="87"/>
                        <a:pt x="128" y="8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7" y="51"/>
                        <a:pt x="126" y="49"/>
                      </a:cubicBezTo>
                      <a:close/>
                      <a:moveTo>
                        <a:pt x="12" y="60"/>
                      </a:moveTo>
                      <a:cubicBezTo>
                        <a:pt x="10" y="60"/>
                        <a:pt x="8" y="58"/>
                        <a:pt x="8" y="56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4" y="8"/>
                        <a:pt x="76" y="10"/>
                        <a:pt x="76" y="12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56"/>
                        <a:pt x="76" y="56"/>
                        <a:pt x="76" y="56"/>
                      </a:cubicBezTo>
                      <a:cubicBezTo>
                        <a:pt x="76" y="58"/>
                        <a:pt x="74" y="60"/>
                        <a:pt x="72" y="60"/>
                      </a:cubicBezTo>
                      <a:lnTo>
                        <a:pt x="12" y="60"/>
                      </a:lnTo>
                      <a:close/>
                      <a:moveTo>
                        <a:pt x="44" y="96"/>
                      </a:moveTo>
                      <a:cubicBezTo>
                        <a:pt x="40" y="96"/>
                        <a:pt x="36" y="92"/>
                        <a:pt x="36" y="88"/>
                      </a:cubicBezTo>
                      <a:cubicBezTo>
                        <a:pt x="36" y="84"/>
                        <a:pt x="40" y="80"/>
                        <a:pt x="44" y="80"/>
                      </a:cubicBezTo>
                      <a:cubicBezTo>
                        <a:pt x="48" y="80"/>
                        <a:pt x="52" y="84"/>
                        <a:pt x="52" y="88"/>
                      </a:cubicBezTo>
                      <a:cubicBezTo>
                        <a:pt x="52" y="92"/>
                        <a:pt x="48" y="96"/>
                        <a:pt x="44" y="96"/>
                      </a:cubicBezTo>
                      <a:close/>
                      <a:moveTo>
                        <a:pt x="96" y="96"/>
                      </a:moveTo>
                      <a:cubicBezTo>
                        <a:pt x="92" y="96"/>
                        <a:pt x="88" y="92"/>
                        <a:pt x="88" y="88"/>
                      </a:cubicBezTo>
                      <a:cubicBezTo>
                        <a:pt x="88" y="84"/>
                        <a:pt x="92" y="80"/>
                        <a:pt x="96" y="80"/>
                      </a:cubicBezTo>
                      <a:cubicBezTo>
                        <a:pt x="100" y="80"/>
                        <a:pt x="104" y="84"/>
                        <a:pt x="104" y="88"/>
                      </a:cubicBezTo>
                      <a:cubicBezTo>
                        <a:pt x="104" y="92"/>
                        <a:pt x="100" y="96"/>
                        <a:pt x="96" y="96"/>
                      </a:cubicBezTo>
                      <a:close/>
                      <a:moveTo>
                        <a:pt x="120" y="80"/>
                      </a:moveTo>
                      <a:cubicBezTo>
                        <a:pt x="120" y="82"/>
                        <a:pt x="118" y="84"/>
                        <a:pt x="116" y="84"/>
                      </a:cubicBezTo>
                      <a:cubicBezTo>
                        <a:pt x="111" y="84"/>
                        <a:pt x="111" y="84"/>
                        <a:pt x="111" y="84"/>
                      </a:cubicBezTo>
                      <a:cubicBezTo>
                        <a:pt x="110" y="77"/>
                        <a:pt x="103" y="72"/>
                        <a:pt x="96" y="72"/>
                      </a:cubicBezTo>
                      <a:cubicBezTo>
                        <a:pt x="89" y="72"/>
                        <a:pt x="82" y="77"/>
                        <a:pt x="81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8" y="77"/>
                        <a:pt x="51" y="72"/>
                        <a:pt x="44" y="72"/>
                      </a:cubicBezTo>
                      <a:cubicBezTo>
                        <a:pt x="37" y="72"/>
                        <a:pt x="30" y="77"/>
                        <a:pt x="29" y="84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2" y="84"/>
                        <a:pt x="20" y="82"/>
                        <a:pt x="20" y="80"/>
                      </a:cubicBez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72" y="68"/>
                        <a:pt x="72" y="68"/>
                        <a:pt x="72" y="68"/>
                      </a:cubicBezTo>
                      <a:cubicBezTo>
                        <a:pt x="79" y="68"/>
                        <a:pt x="84" y="63"/>
                        <a:pt x="84" y="56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01" y="28"/>
                        <a:pt x="103" y="29"/>
                        <a:pt x="103" y="30"/>
                      </a:cubicBezTo>
                      <a:cubicBezTo>
                        <a:pt x="119" y="54"/>
                        <a:pt x="119" y="54"/>
                        <a:pt x="119" y="54"/>
                      </a:cubicBezTo>
                      <a:cubicBezTo>
                        <a:pt x="120" y="54"/>
                        <a:pt x="120" y="55"/>
                        <a:pt x="120" y="56"/>
                      </a:cubicBezTo>
                      <a:lnTo>
                        <a:pt x="12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19" name="Group 23"/>
              <p:cNvGrpSpPr/>
              <p:nvPr/>
            </p:nvGrpSpPr>
            <p:grpSpPr>
              <a:xfrm>
                <a:off x="7210457" y="1807833"/>
                <a:ext cx="549275" cy="549275"/>
                <a:chOff x="1978025" y="4927601"/>
                <a:chExt cx="549275" cy="549275"/>
              </a:xfrm>
              <a:solidFill>
                <a:schemeClr val="bg1"/>
              </a:solidFill>
            </p:grpSpPr>
            <p:sp>
              <p:nvSpPr>
                <p:cNvPr id="62" name="Freeform 48"/>
                <p:cNvSpPr>
                  <a:spLocks noEditPoints="1"/>
                </p:cNvSpPr>
                <p:nvPr/>
              </p:nvSpPr>
              <p:spPr bwMode="auto">
                <a:xfrm>
                  <a:off x="1978025" y="4927601"/>
                  <a:ext cx="549275" cy="549275"/>
                </a:xfrm>
                <a:custGeom>
                  <a:avLst/>
                  <a:gdLst>
                    <a:gd name="T0" fmla="*/ 97 w 146"/>
                    <a:gd name="T1" fmla="*/ 14 h 146"/>
                    <a:gd name="T2" fmla="*/ 14 w 146"/>
                    <a:gd name="T3" fmla="*/ 49 h 146"/>
                    <a:gd name="T4" fmla="*/ 49 w 146"/>
                    <a:gd name="T5" fmla="*/ 132 h 146"/>
                    <a:gd name="T6" fmla="*/ 132 w 146"/>
                    <a:gd name="T7" fmla="*/ 97 h 146"/>
                    <a:gd name="T8" fmla="*/ 97 w 146"/>
                    <a:gd name="T9" fmla="*/ 14 h 146"/>
                    <a:gd name="T10" fmla="*/ 52 w 146"/>
                    <a:gd name="T11" fmla="*/ 125 h 146"/>
                    <a:gd name="T12" fmla="*/ 21 w 146"/>
                    <a:gd name="T13" fmla="*/ 52 h 146"/>
                    <a:gd name="T14" fmla="*/ 94 w 146"/>
                    <a:gd name="T15" fmla="*/ 21 h 146"/>
                    <a:gd name="T16" fmla="*/ 125 w 146"/>
                    <a:gd name="T17" fmla="*/ 94 h 146"/>
                    <a:gd name="T18" fmla="*/ 52 w 146"/>
                    <a:gd name="T19" fmla="*/ 1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6" h="146">
                      <a:moveTo>
                        <a:pt x="97" y="14"/>
                      </a:moveTo>
                      <a:cubicBezTo>
                        <a:pt x="64" y="0"/>
                        <a:pt x="27" y="16"/>
                        <a:pt x="14" y="49"/>
                      </a:cubicBezTo>
                      <a:cubicBezTo>
                        <a:pt x="0" y="82"/>
                        <a:pt x="16" y="119"/>
                        <a:pt x="49" y="132"/>
                      </a:cubicBezTo>
                      <a:cubicBezTo>
                        <a:pt x="82" y="146"/>
                        <a:pt x="119" y="130"/>
                        <a:pt x="132" y="97"/>
                      </a:cubicBezTo>
                      <a:cubicBezTo>
                        <a:pt x="146" y="64"/>
                        <a:pt x="130" y="27"/>
                        <a:pt x="97" y="14"/>
                      </a:cubicBezTo>
                      <a:close/>
                      <a:moveTo>
                        <a:pt x="52" y="125"/>
                      </a:moveTo>
                      <a:cubicBezTo>
                        <a:pt x="24" y="114"/>
                        <a:pt x="10" y="81"/>
                        <a:pt x="21" y="52"/>
                      </a:cubicBezTo>
                      <a:cubicBezTo>
                        <a:pt x="33" y="24"/>
                        <a:pt x="65" y="10"/>
                        <a:pt x="94" y="21"/>
                      </a:cubicBezTo>
                      <a:cubicBezTo>
                        <a:pt x="123" y="33"/>
                        <a:pt x="136" y="65"/>
                        <a:pt x="125" y="94"/>
                      </a:cubicBezTo>
                      <a:cubicBezTo>
                        <a:pt x="114" y="123"/>
                        <a:pt x="81" y="136"/>
                        <a:pt x="5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49"/>
                <p:cNvSpPr>
                  <a:spLocks noEditPoints="1"/>
                </p:cNvSpPr>
                <p:nvPr/>
              </p:nvSpPr>
              <p:spPr bwMode="auto">
                <a:xfrm>
                  <a:off x="2219325" y="5168901"/>
                  <a:ext cx="66675" cy="68263"/>
                </a:xfrm>
                <a:custGeom>
                  <a:avLst/>
                  <a:gdLst>
                    <a:gd name="T0" fmla="*/ 12 w 18"/>
                    <a:gd name="T1" fmla="*/ 2 h 18"/>
                    <a:gd name="T2" fmla="*/ 2 w 18"/>
                    <a:gd name="T3" fmla="*/ 6 h 18"/>
                    <a:gd name="T4" fmla="*/ 6 w 18"/>
                    <a:gd name="T5" fmla="*/ 16 h 18"/>
                    <a:gd name="T6" fmla="*/ 16 w 18"/>
                    <a:gd name="T7" fmla="*/ 12 h 18"/>
                    <a:gd name="T8" fmla="*/ 12 w 18"/>
                    <a:gd name="T9" fmla="*/ 2 h 18"/>
                    <a:gd name="T10" fmla="*/ 8 w 18"/>
                    <a:gd name="T11" fmla="*/ 13 h 18"/>
                    <a:gd name="T12" fmla="*/ 5 w 18"/>
                    <a:gd name="T13" fmla="*/ 8 h 18"/>
                    <a:gd name="T14" fmla="*/ 11 w 18"/>
                    <a:gd name="T15" fmla="*/ 5 h 18"/>
                    <a:gd name="T16" fmla="*/ 13 w 18"/>
                    <a:gd name="T17" fmla="*/ 11 h 18"/>
                    <a:gd name="T18" fmla="*/ 8 w 18"/>
                    <a:gd name="T1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8">
                      <a:moveTo>
                        <a:pt x="12" y="2"/>
                      </a:moveTo>
                      <a:cubicBezTo>
                        <a:pt x="8" y="0"/>
                        <a:pt x="3" y="2"/>
                        <a:pt x="2" y="6"/>
                      </a:cubicBezTo>
                      <a:cubicBezTo>
                        <a:pt x="0" y="10"/>
                        <a:pt x="2" y="15"/>
                        <a:pt x="6" y="16"/>
                      </a:cubicBezTo>
                      <a:cubicBezTo>
                        <a:pt x="10" y="18"/>
                        <a:pt x="15" y="16"/>
                        <a:pt x="16" y="12"/>
                      </a:cubicBezTo>
                      <a:cubicBezTo>
                        <a:pt x="18" y="8"/>
                        <a:pt x="16" y="3"/>
                        <a:pt x="12" y="2"/>
                      </a:cubicBezTo>
                      <a:close/>
                      <a:moveTo>
                        <a:pt x="8" y="13"/>
                      </a:moveTo>
                      <a:cubicBezTo>
                        <a:pt x="5" y="12"/>
                        <a:pt x="4" y="10"/>
                        <a:pt x="5" y="8"/>
                      </a:cubicBezTo>
                      <a:cubicBezTo>
                        <a:pt x="6" y="5"/>
                        <a:pt x="8" y="4"/>
                        <a:pt x="11" y="5"/>
                      </a:cubicBezTo>
                      <a:cubicBezTo>
                        <a:pt x="13" y="6"/>
                        <a:pt x="14" y="8"/>
                        <a:pt x="13" y="11"/>
                      </a:cubicBezTo>
                      <a:cubicBezTo>
                        <a:pt x="12" y="13"/>
                        <a:pt x="10" y="14"/>
                        <a:pt x="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50"/>
                <p:cNvSpPr>
                  <a:spLocks noEditPoints="1"/>
                </p:cNvSpPr>
                <p:nvPr/>
              </p:nvSpPr>
              <p:spPr bwMode="auto">
                <a:xfrm>
                  <a:off x="2151063" y="5100638"/>
                  <a:ext cx="203200" cy="203200"/>
                </a:xfrm>
                <a:custGeom>
                  <a:avLst/>
                  <a:gdLst>
                    <a:gd name="T0" fmla="*/ 36 w 54"/>
                    <a:gd name="T1" fmla="*/ 5 h 54"/>
                    <a:gd name="T2" fmla="*/ 5 w 54"/>
                    <a:gd name="T3" fmla="*/ 18 h 54"/>
                    <a:gd name="T4" fmla="*/ 18 w 54"/>
                    <a:gd name="T5" fmla="*/ 49 h 54"/>
                    <a:gd name="T6" fmla="*/ 49 w 54"/>
                    <a:gd name="T7" fmla="*/ 36 h 54"/>
                    <a:gd name="T8" fmla="*/ 36 w 54"/>
                    <a:gd name="T9" fmla="*/ 5 h 54"/>
                    <a:gd name="T10" fmla="*/ 21 w 54"/>
                    <a:gd name="T11" fmla="*/ 42 h 54"/>
                    <a:gd name="T12" fmla="*/ 12 w 54"/>
                    <a:gd name="T13" fmla="*/ 21 h 54"/>
                    <a:gd name="T14" fmla="*/ 33 w 54"/>
                    <a:gd name="T15" fmla="*/ 12 h 54"/>
                    <a:gd name="T16" fmla="*/ 42 w 54"/>
                    <a:gd name="T17" fmla="*/ 33 h 54"/>
                    <a:gd name="T18" fmla="*/ 21 w 54"/>
                    <a:gd name="T19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4">
                      <a:moveTo>
                        <a:pt x="36" y="5"/>
                      </a:moveTo>
                      <a:cubicBezTo>
                        <a:pt x="24" y="0"/>
                        <a:pt x="10" y="6"/>
                        <a:pt x="5" y="18"/>
                      </a:cubicBezTo>
                      <a:cubicBezTo>
                        <a:pt x="0" y="30"/>
                        <a:pt x="6" y="44"/>
                        <a:pt x="18" y="49"/>
                      </a:cubicBezTo>
                      <a:cubicBezTo>
                        <a:pt x="30" y="54"/>
                        <a:pt x="44" y="48"/>
                        <a:pt x="49" y="36"/>
                      </a:cubicBezTo>
                      <a:cubicBezTo>
                        <a:pt x="54" y="24"/>
                        <a:pt x="48" y="10"/>
                        <a:pt x="36" y="5"/>
                      </a:cubicBezTo>
                      <a:close/>
                      <a:moveTo>
                        <a:pt x="21" y="42"/>
                      </a:moveTo>
                      <a:cubicBezTo>
                        <a:pt x="13" y="39"/>
                        <a:pt x="9" y="29"/>
                        <a:pt x="12" y="21"/>
                      </a:cubicBezTo>
                      <a:cubicBezTo>
                        <a:pt x="15" y="13"/>
                        <a:pt x="25" y="9"/>
                        <a:pt x="33" y="12"/>
                      </a:cubicBezTo>
                      <a:cubicBezTo>
                        <a:pt x="41" y="15"/>
                        <a:pt x="45" y="25"/>
                        <a:pt x="42" y="33"/>
                      </a:cubicBezTo>
                      <a:cubicBezTo>
                        <a:pt x="39" y="41"/>
                        <a:pt x="29" y="45"/>
                        <a:pt x="21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51"/>
                <p:cNvSpPr>
                  <a:spLocks/>
                </p:cNvSpPr>
                <p:nvPr/>
              </p:nvSpPr>
              <p:spPr bwMode="auto">
                <a:xfrm>
                  <a:off x="2290763" y="5237163"/>
                  <a:ext cx="74612" cy="77788"/>
                </a:xfrm>
                <a:custGeom>
                  <a:avLst/>
                  <a:gdLst>
                    <a:gd name="T0" fmla="*/ 20 w 20"/>
                    <a:gd name="T1" fmla="*/ 3 h 21"/>
                    <a:gd name="T2" fmla="*/ 19 w 20"/>
                    <a:gd name="T3" fmla="*/ 0 h 21"/>
                    <a:gd name="T4" fmla="*/ 16 w 20"/>
                    <a:gd name="T5" fmla="*/ 1 h 21"/>
                    <a:gd name="T6" fmla="*/ 16 w 20"/>
                    <a:gd name="T7" fmla="*/ 1 h 21"/>
                    <a:gd name="T8" fmla="*/ 1 w 20"/>
                    <a:gd name="T9" fmla="*/ 17 h 21"/>
                    <a:gd name="T10" fmla="*/ 0 w 20"/>
                    <a:gd name="T11" fmla="*/ 19 h 21"/>
                    <a:gd name="T12" fmla="*/ 3 w 20"/>
                    <a:gd name="T13" fmla="*/ 20 h 21"/>
                    <a:gd name="T14" fmla="*/ 3 w 20"/>
                    <a:gd name="T15" fmla="*/ 20 h 21"/>
                    <a:gd name="T16" fmla="*/ 20 w 20"/>
                    <a:gd name="T17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21">
                      <a:moveTo>
                        <a:pt x="20" y="3"/>
                      </a:move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6" y="0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9"/>
                        <a:pt x="8" y="14"/>
                        <a:pt x="1" y="17"/>
                      </a:cubicBezTo>
                      <a:cubicBezTo>
                        <a:pt x="0" y="17"/>
                        <a:pt x="0" y="18"/>
                        <a:pt x="0" y="19"/>
                      </a:cubicBezTo>
                      <a:cubicBezTo>
                        <a:pt x="0" y="20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10" y="17"/>
                        <a:pt x="16" y="11"/>
                        <a:pt x="2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6" name="Freeform 52"/>
                <p:cNvSpPr>
                  <a:spLocks/>
                </p:cNvSpPr>
                <p:nvPr/>
              </p:nvSpPr>
              <p:spPr bwMode="auto">
                <a:xfrm>
                  <a:off x="2312988" y="5259388"/>
                  <a:ext cx="109537" cy="112713"/>
                </a:xfrm>
                <a:custGeom>
                  <a:avLst/>
                  <a:gdLst>
                    <a:gd name="T0" fmla="*/ 27 w 29"/>
                    <a:gd name="T1" fmla="*/ 0 h 30"/>
                    <a:gd name="T2" fmla="*/ 25 w 29"/>
                    <a:gd name="T3" fmla="*/ 1 h 30"/>
                    <a:gd name="T4" fmla="*/ 1 w 29"/>
                    <a:gd name="T5" fmla="*/ 25 h 30"/>
                    <a:gd name="T6" fmla="*/ 0 w 29"/>
                    <a:gd name="T7" fmla="*/ 28 h 30"/>
                    <a:gd name="T8" fmla="*/ 3 w 29"/>
                    <a:gd name="T9" fmla="*/ 29 h 30"/>
                    <a:gd name="T10" fmla="*/ 3 w 29"/>
                    <a:gd name="T11" fmla="*/ 29 h 30"/>
                    <a:gd name="T12" fmla="*/ 29 w 29"/>
                    <a:gd name="T13" fmla="*/ 3 h 30"/>
                    <a:gd name="T14" fmla="*/ 27 w 29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7" y="0"/>
                      </a:moveTo>
                      <a:cubicBezTo>
                        <a:pt x="26" y="0"/>
                        <a:pt x="25" y="0"/>
                        <a:pt x="25" y="1"/>
                      </a:cubicBezTo>
                      <a:cubicBezTo>
                        <a:pt x="20" y="13"/>
                        <a:pt x="12" y="21"/>
                        <a:pt x="1" y="25"/>
                      </a:cubicBezTo>
                      <a:cubicBezTo>
                        <a:pt x="0" y="26"/>
                        <a:pt x="0" y="27"/>
                        <a:pt x="0" y="28"/>
                      </a:cubicBezTo>
                      <a:cubicBezTo>
                        <a:pt x="1" y="29"/>
                        <a:pt x="2" y="30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24"/>
                        <a:pt x="24" y="15"/>
                        <a:pt x="29" y="3"/>
                      </a:cubicBezTo>
                      <a:cubicBezTo>
                        <a:pt x="29" y="2"/>
                        <a:pt x="28" y="1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7" name="Freeform 53"/>
                <p:cNvSpPr>
                  <a:spLocks/>
                </p:cNvSpPr>
                <p:nvPr/>
              </p:nvSpPr>
              <p:spPr bwMode="auto">
                <a:xfrm>
                  <a:off x="2301875" y="5248276"/>
                  <a:ext cx="93662" cy="93663"/>
                </a:xfrm>
                <a:custGeom>
                  <a:avLst/>
                  <a:gdLst>
                    <a:gd name="T0" fmla="*/ 23 w 25"/>
                    <a:gd name="T1" fmla="*/ 0 h 25"/>
                    <a:gd name="T2" fmla="*/ 20 w 25"/>
                    <a:gd name="T3" fmla="*/ 1 h 25"/>
                    <a:gd name="T4" fmla="*/ 1 w 25"/>
                    <a:gd name="T5" fmla="*/ 21 h 25"/>
                    <a:gd name="T6" fmla="*/ 1 w 25"/>
                    <a:gd name="T7" fmla="*/ 21 h 25"/>
                    <a:gd name="T8" fmla="*/ 0 w 25"/>
                    <a:gd name="T9" fmla="*/ 24 h 25"/>
                    <a:gd name="T10" fmla="*/ 3 w 25"/>
                    <a:gd name="T11" fmla="*/ 25 h 25"/>
                    <a:gd name="T12" fmla="*/ 3 w 25"/>
                    <a:gd name="T13" fmla="*/ 25 h 25"/>
                    <a:gd name="T14" fmla="*/ 24 w 25"/>
                    <a:gd name="T15" fmla="*/ 3 h 25"/>
                    <a:gd name="T16" fmla="*/ 23 w 25"/>
                    <a:gd name="T1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25">
                      <a:moveTo>
                        <a:pt x="23" y="0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17" y="11"/>
                        <a:pt x="10" y="17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12" y="21"/>
                        <a:pt x="20" y="13"/>
                        <a:pt x="24" y="3"/>
                      </a:cubicBezTo>
                      <a:cubicBezTo>
                        <a:pt x="25" y="2"/>
                        <a:pt x="24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8" name="Freeform 54"/>
                <p:cNvSpPr>
                  <a:spLocks/>
                </p:cNvSpPr>
                <p:nvPr/>
              </p:nvSpPr>
              <p:spPr bwMode="auto">
                <a:xfrm>
                  <a:off x="2139950" y="5089526"/>
                  <a:ext cx="74612" cy="79375"/>
                </a:xfrm>
                <a:custGeom>
                  <a:avLst/>
                  <a:gdLst>
                    <a:gd name="T0" fmla="*/ 20 w 20"/>
                    <a:gd name="T1" fmla="*/ 2 h 21"/>
                    <a:gd name="T2" fmla="*/ 17 w 20"/>
                    <a:gd name="T3" fmla="*/ 1 h 21"/>
                    <a:gd name="T4" fmla="*/ 17 w 20"/>
                    <a:gd name="T5" fmla="*/ 1 h 21"/>
                    <a:gd name="T6" fmla="*/ 0 w 20"/>
                    <a:gd name="T7" fmla="*/ 18 h 21"/>
                    <a:gd name="T8" fmla="*/ 0 w 20"/>
                    <a:gd name="T9" fmla="*/ 18 h 21"/>
                    <a:gd name="T10" fmla="*/ 1 w 20"/>
                    <a:gd name="T11" fmla="*/ 21 h 21"/>
                    <a:gd name="T12" fmla="*/ 4 w 20"/>
                    <a:gd name="T13" fmla="*/ 20 h 21"/>
                    <a:gd name="T14" fmla="*/ 4 w 20"/>
                    <a:gd name="T15" fmla="*/ 20 h 21"/>
                    <a:gd name="T16" fmla="*/ 19 w 20"/>
                    <a:gd name="T17" fmla="*/ 4 h 21"/>
                    <a:gd name="T18" fmla="*/ 20 w 20"/>
                    <a:gd name="T19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1">
                      <a:moveTo>
                        <a:pt x="20" y="2"/>
                      </a:moveTo>
                      <a:cubicBezTo>
                        <a:pt x="20" y="1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0" y="4"/>
                        <a:pt x="4" y="10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20"/>
                        <a:pt x="1" y="21"/>
                      </a:cubicBezTo>
                      <a:cubicBezTo>
                        <a:pt x="2" y="21"/>
                        <a:pt x="4" y="21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7" y="12"/>
                        <a:pt x="12" y="7"/>
                        <a:pt x="19" y="4"/>
                      </a:cubicBezTo>
                      <a:cubicBezTo>
                        <a:pt x="20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9" name="Freeform 55"/>
                <p:cNvSpPr>
                  <a:spLocks/>
                </p:cNvSpPr>
                <p:nvPr/>
              </p:nvSpPr>
              <p:spPr bwMode="auto">
                <a:xfrm>
                  <a:off x="2082800" y="5033963"/>
                  <a:ext cx="109537" cy="112713"/>
                </a:xfrm>
                <a:custGeom>
                  <a:avLst/>
                  <a:gdLst>
                    <a:gd name="T0" fmla="*/ 29 w 29"/>
                    <a:gd name="T1" fmla="*/ 2 h 30"/>
                    <a:gd name="T2" fmla="*/ 26 w 29"/>
                    <a:gd name="T3" fmla="*/ 1 h 30"/>
                    <a:gd name="T4" fmla="*/ 26 w 29"/>
                    <a:gd name="T5" fmla="*/ 1 h 30"/>
                    <a:gd name="T6" fmla="*/ 0 w 29"/>
                    <a:gd name="T7" fmla="*/ 27 h 30"/>
                    <a:gd name="T8" fmla="*/ 2 w 29"/>
                    <a:gd name="T9" fmla="*/ 30 h 30"/>
                    <a:gd name="T10" fmla="*/ 4 w 29"/>
                    <a:gd name="T11" fmla="*/ 29 h 30"/>
                    <a:gd name="T12" fmla="*/ 28 w 29"/>
                    <a:gd name="T13" fmla="*/ 5 h 30"/>
                    <a:gd name="T14" fmla="*/ 29 w 29"/>
                    <a:gd name="T15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9" y="2"/>
                      </a:moveTo>
                      <a:cubicBezTo>
                        <a:pt x="28" y="1"/>
                        <a:pt x="27" y="0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15" y="6"/>
                        <a:pt x="5" y="15"/>
                        <a:pt x="0" y="27"/>
                      </a:cubicBezTo>
                      <a:cubicBezTo>
                        <a:pt x="0" y="28"/>
                        <a:pt x="1" y="29"/>
                        <a:pt x="2" y="30"/>
                      </a:cubicBezTo>
                      <a:cubicBezTo>
                        <a:pt x="3" y="30"/>
                        <a:pt x="4" y="30"/>
                        <a:pt x="4" y="29"/>
                      </a:cubicBezTo>
                      <a:cubicBezTo>
                        <a:pt x="9" y="17"/>
                        <a:pt x="17" y="9"/>
                        <a:pt x="28" y="5"/>
                      </a:cubicBezTo>
                      <a:cubicBezTo>
                        <a:pt x="29" y="4"/>
                        <a:pt x="29" y="3"/>
                        <a:pt x="2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56"/>
                <p:cNvSpPr>
                  <a:spLocks/>
                </p:cNvSpPr>
                <p:nvPr/>
              </p:nvSpPr>
              <p:spPr bwMode="auto">
                <a:xfrm>
                  <a:off x="2109788" y="5064126"/>
                  <a:ext cx="93662" cy="93663"/>
                </a:xfrm>
                <a:custGeom>
                  <a:avLst/>
                  <a:gdLst>
                    <a:gd name="T0" fmla="*/ 24 w 25"/>
                    <a:gd name="T1" fmla="*/ 4 h 25"/>
                    <a:gd name="T2" fmla="*/ 25 w 25"/>
                    <a:gd name="T3" fmla="*/ 1 h 25"/>
                    <a:gd name="T4" fmla="*/ 22 w 25"/>
                    <a:gd name="T5" fmla="*/ 0 h 25"/>
                    <a:gd name="T6" fmla="*/ 22 w 25"/>
                    <a:gd name="T7" fmla="*/ 0 h 25"/>
                    <a:gd name="T8" fmla="*/ 1 w 25"/>
                    <a:gd name="T9" fmla="*/ 22 h 25"/>
                    <a:gd name="T10" fmla="*/ 2 w 25"/>
                    <a:gd name="T11" fmla="*/ 25 h 25"/>
                    <a:gd name="T12" fmla="*/ 5 w 25"/>
                    <a:gd name="T13" fmla="*/ 24 h 25"/>
                    <a:gd name="T14" fmla="*/ 24 w 25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5">
                      <a:moveTo>
                        <a:pt x="24" y="4"/>
                      </a:moveTo>
                      <a:cubicBezTo>
                        <a:pt x="25" y="3"/>
                        <a:pt x="25" y="2"/>
                        <a:pt x="25" y="1"/>
                      </a:cubicBezTo>
                      <a:cubicBezTo>
                        <a:pt x="24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3" y="4"/>
                        <a:pt x="5" y="12"/>
                        <a:pt x="1" y="22"/>
                      </a:cubicBezTo>
                      <a:cubicBezTo>
                        <a:pt x="0" y="23"/>
                        <a:pt x="1" y="24"/>
                        <a:pt x="2" y="25"/>
                      </a:cubicBezTo>
                      <a:cubicBezTo>
                        <a:pt x="3" y="25"/>
                        <a:pt x="4" y="25"/>
                        <a:pt x="5" y="24"/>
                      </a:cubicBezTo>
                      <a:cubicBezTo>
                        <a:pt x="8" y="14"/>
                        <a:pt x="15" y="8"/>
                        <a:pt x="2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0" name="Group 24"/>
              <p:cNvGrpSpPr/>
              <p:nvPr/>
            </p:nvGrpSpPr>
            <p:grpSpPr>
              <a:xfrm>
                <a:off x="8806221" y="3987764"/>
                <a:ext cx="495300" cy="466725"/>
                <a:chOff x="1049338" y="4976813"/>
                <a:chExt cx="495300" cy="466725"/>
              </a:xfrm>
              <a:solidFill>
                <a:schemeClr val="bg1"/>
              </a:solidFill>
            </p:grpSpPr>
            <p:sp>
              <p:nvSpPr>
                <p:cNvPr id="60" name="Oval 57"/>
                <p:cNvSpPr>
                  <a:spLocks noChangeArrowheads="1"/>
                </p:cNvSpPr>
                <p:nvPr/>
              </p:nvSpPr>
              <p:spPr bwMode="auto">
                <a:xfrm>
                  <a:off x="1289050" y="5232401"/>
                  <a:ext cx="60325" cy="60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1" name="Freeform 58"/>
                <p:cNvSpPr>
                  <a:spLocks noEditPoints="1"/>
                </p:cNvSpPr>
                <p:nvPr/>
              </p:nvSpPr>
              <p:spPr bwMode="auto">
                <a:xfrm>
                  <a:off x="1049338" y="4976813"/>
                  <a:ext cx="495300" cy="466725"/>
                </a:xfrm>
                <a:custGeom>
                  <a:avLst/>
                  <a:gdLst>
                    <a:gd name="T0" fmla="*/ 116 w 132"/>
                    <a:gd name="T1" fmla="*/ 48 h 124"/>
                    <a:gd name="T2" fmla="*/ 116 w 132"/>
                    <a:gd name="T3" fmla="*/ 22 h 124"/>
                    <a:gd name="T4" fmla="*/ 104 w 132"/>
                    <a:gd name="T5" fmla="*/ 0 h 124"/>
                    <a:gd name="T6" fmla="*/ 22 w 132"/>
                    <a:gd name="T7" fmla="*/ 0 h 124"/>
                    <a:gd name="T8" fmla="*/ 0 w 132"/>
                    <a:gd name="T9" fmla="*/ 102 h 124"/>
                    <a:gd name="T10" fmla="*/ 94 w 132"/>
                    <a:gd name="T11" fmla="*/ 124 h 124"/>
                    <a:gd name="T12" fmla="*/ 116 w 132"/>
                    <a:gd name="T13" fmla="*/ 96 h 124"/>
                    <a:gd name="T14" fmla="*/ 116 w 132"/>
                    <a:gd name="T15" fmla="*/ 48 h 124"/>
                    <a:gd name="T16" fmla="*/ 88 w 132"/>
                    <a:gd name="T17" fmla="*/ 8 h 124"/>
                    <a:gd name="T18" fmla="*/ 108 w 132"/>
                    <a:gd name="T19" fmla="*/ 12 h 124"/>
                    <a:gd name="T20" fmla="*/ 108 w 132"/>
                    <a:gd name="T21" fmla="*/ 24 h 124"/>
                    <a:gd name="T22" fmla="*/ 104 w 132"/>
                    <a:gd name="T23" fmla="*/ 36 h 124"/>
                    <a:gd name="T24" fmla="*/ 104 w 132"/>
                    <a:gd name="T25" fmla="*/ 32 h 124"/>
                    <a:gd name="T26" fmla="*/ 104 w 132"/>
                    <a:gd name="T27" fmla="*/ 16 h 124"/>
                    <a:gd name="T28" fmla="*/ 16 w 132"/>
                    <a:gd name="T29" fmla="*/ 12 h 124"/>
                    <a:gd name="T30" fmla="*/ 12 w 132"/>
                    <a:gd name="T31" fmla="*/ 24 h 124"/>
                    <a:gd name="T32" fmla="*/ 8 w 132"/>
                    <a:gd name="T33" fmla="*/ 22 h 124"/>
                    <a:gd name="T34" fmla="*/ 100 w 132"/>
                    <a:gd name="T35" fmla="*/ 20 h 124"/>
                    <a:gd name="T36" fmla="*/ 16 w 132"/>
                    <a:gd name="T37" fmla="*/ 16 h 124"/>
                    <a:gd name="T38" fmla="*/ 100 w 132"/>
                    <a:gd name="T39" fmla="*/ 20 h 124"/>
                    <a:gd name="T40" fmla="*/ 100 w 132"/>
                    <a:gd name="T41" fmla="*/ 28 h 124"/>
                    <a:gd name="T42" fmla="*/ 16 w 132"/>
                    <a:gd name="T43" fmla="*/ 24 h 124"/>
                    <a:gd name="T44" fmla="*/ 100 w 132"/>
                    <a:gd name="T45" fmla="*/ 32 h 124"/>
                    <a:gd name="T46" fmla="*/ 88 w 132"/>
                    <a:gd name="T47" fmla="*/ 36 h 124"/>
                    <a:gd name="T48" fmla="*/ 16 w 132"/>
                    <a:gd name="T49" fmla="*/ 35 h 124"/>
                    <a:gd name="T50" fmla="*/ 100 w 132"/>
                    <a:gd name="T51" fmla="*/ 32 h 124"/>
                    <a:gd name="T52" fmla="*/ 94 w 132"/>
                    <a:gd name="T53" fmla="*/ 116 h 124"/>
                    <a:gd name="T54" fmla="*/ 8 w 132"/>
                    <a:gd name="T55" fmla="*/ 102 h 124"/>
                    <a:gd name="T56" fmla="*/ 22 w 132"/>
                    <a:gd name="T57" fmla="*/ 44 h 124"/>
                    <a:gd name="T58" fmla="*/ 104 w 132"/>
                    <a:gd name="T59" fmla="*/ 44 h 124"/>
                    <a:gd name="T60" fmla="*/ 108 w 132"/>
                    <a:gd name="T61" fmla="*/ 56 h 124"/>
                    <a:gd name="T62" fmla="*/ 52 w 132"/>
                    <a:gd name="T63" fmla="*/ 76 h 124"/>
                    <a:gd name="T64" fmla="*/ 108 w 132"/>
                    <a:gd name="T65" fmla="*/ 96 h 124"/>
                    <a:gd name="T66" fmla="*/ 113 w 132"/>
                    <a:gd name="T67" fmla="*/ 88 h 124"/>
                    <a:gd name="T68" fmla="*/ 60 w 132"/>
                    <a:gd name="T69" fmla="*/ 76 h 124"/>
                    <a:gd name="T70" fmla="*/ 108 w 132"/>
                    <a:gd name="T71" fmla="*/ 64 h 124"/>
                    <a:gd name="T72" fmla="*/ 115 w 132"/>
                    <a:gd name="T73" fmla="*/ 59 h 124"/>
                    <a:gd name="T74" fmla="*/ 120 w 132"/>
                    <a:gd name="T75" fmla="*/ 7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2" h="124">
                      <a:moveTo>
                        <a:pt x="116" y="48"/>
                      </a:move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5"/>
                        <a:pt x="111" y="0"/>
                        <a:pt x="104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4"/>
                        <a:pt x="10" y="124"/>
                        <a:pt x="22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06" y="124"/>
                        <a:pt x="116" y="114"/>
                        <a:pt x="116" y="102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32" y="84"/>
                        <a:pt x="132" y="60"/>
                        <a:pt x="116" y="48"/>
                      </a:cubicBezTo>
                      <a:close/>
                      <a:moveTo>
                        <a:pt x="22" y="8"/>
                      </a:move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6" y="8"/>
                        <a:pt x="108" y="10"/>
                        <a:pt x="108" y="1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37"/>
                        <a:pt x="108" y="37"/>
                        <a:pt x="108" y="37"/>
                      </a:cubicBezTo>
                      <a:cubicBezTo>
                        <a:pt x="107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16"/>
                        <a:pt x="104" y="16"/>
                        <a:pt x="104" y="16"/>
                      </a:cubicBezTo>
                      <a:cubicBezTo>
                        <a:pt x="104" y="14"/>
                        <a:pt x="102" y="12"/>
                        <a:pt x="100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2" y="14"/>
                        <a:pt x="12" y="16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8" y="26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lose/>
                      <a:moveTo>
                        <a:pt x="100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lnTo>
                        <a:pt x="100" y="20"/>
                      </a:lnTo>
                      <a:close/>
                      <a:moveTo>
                        <a:pt x="100" y="24"/>
                      </a:move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00" y="24"/>
                      </a:lnTo>
                      <a:close/>
                      <a:moveTo>
                        <a:pt x="100" y="32"/>
                      </a:moveTo>
                      <a:cubicBezTo>
                        <a:pt x="100" y="36"/>
                        <a:pt x="100" y="36"/>
                        <a:pt x="100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0" y="36"/>
                        <a:pt x="18" y="35"/>
                        <a:pt x="16" y="35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lnTo>
                        <a:pt x="100" y="32"/>
                      </a:lnTo>
                      <a:close/>
                      <a:moveTo>
                        <a:pt x="108" y="102"/>
                      </a:moveTo>
                      <a:cubicBezTo>
                        <a:pt x="108" y="110"/>
                        <a:pt x="102" y="116"/>
                        <a:pt x="94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14" y="116"/>
                        <a:pt x="8" y="110"/>
                        <a:pt x="8" y="102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2" y="42"/>
                        <a:pt x="17" y="44"/>
                        <a:pt x="22" y="44"/>
                      </a:cubicBezTo>
                      <a:cubicBezTo>
                        <a:pt x="88" y="44"/>
                        <a:pt x="88" y="44"/>
                        <a:pt x="88" y="4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6" y="44"/>
                        <a:pt x="108" y="46"/>
                        <a:pt x="108" y="48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61" y="56"/>
                        <a:pt x="52" y="65"/>
                        <a:pt x="52" y="76"/>
                      </a:cubicBezTo>
                      <a:cubicBezTo>
                        <a:pt x="52" y="87"/>
                        <a:pt x="61" y="96"/>
                        <a:pt x="72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lnTo>
                        <a:pt x="108" y="102"/>
                      </a:lnTo>
                      <a:close/>
                      <a:moveTo>
                        <a:pt x="113" y="88"/>
                      </a:moveTo>
                      <a:cubicBezTo>
                        <a:pt x="72" y="88"/>
                        <a:pt x="72" y="88"/>
                        <a:pt x="72" y="88"/>
                      </a:cubicBezTo>
                      <a:cubicBezTo>
                        <a:pt x="65" y="88"/>
                        <a:pt x="60" y="83"/>
                        <a:pt x="60" y="76"/>
                      </a:cubicBezTo>
                      <a:cubicBezTo>
                        <a:pt x="60" y="69"/>
                        <a:pt x="65" y="64"/>
                        <a:pt x="72" y="64"/>
                      </a:cubicBezTo>
                      <a:cubicBezTo>
                        <a:pt x="108" y="64"/>
                        <a:pt x="108" y="64"/>
                        <a:pt x="108" y="64"/>
                      </a:cubicBezTo>
                      <a:cubicBezTo>
                        <a:pt x="110" y="64"/>
                        <a:pt x="113" y="63"/>
                        <a:pt x="114" y="61"/>
                      </a:cubicBezTo>
                      <a:cubicBezTo>
                        <a:pt x="115" y="60"/>
                        <a:pt x="115" y="60"/>
                        <a:pt x="115" y="59"/>
                      </a:cubicBezTo>
                      <a:cubicBezTo>
                        <a:pt x="115" y="59"/>
                        <a:pt x="116" y="59"/>
                        <a:pt x="116" y="59"/>
                      </a:cubicBezTo>
                      <a:cubicBezTo>
                        <a:pt x="118" y="62"/>
                        <a:pt x="120" y="67"/>
                        <a:pt x="120" y="72"/>
                      </a:cubicBezTo>
                      <a:cubicBezTo>
                        <a:pt x="120" y="78"/>
                        <a:pt x="118" y="84"/>
                        <a:pt x="113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1" name="Freeform 59"/>
              <p:cNvSpPr>
                <a:spLocks noEditPoints="1"/>
              </p:cNvSpPr>
              <p:nvPr/>
            </p:nvSpPr>
            <p:spPr bwMode="auto">
              <a:xfrm>
                <a:off x="10359631" y="1779783"/>
                <a:ext cx="482890" cy="478835"/>
              </a:xfrm>
              <a:custGeom>
                <a:avLst/>
                <a:gdLst>
                  <a:gd name="T0" fmla="*/ 81 w 128"/>
                  <a:gd name="T1" fmla="*/ 14 h 128"/>
                  <a:gd name="T2" fmla="*/ 53 w 128"/>
                  <a:gd name="T3" fmla="*/ 36 h 128"/>
                  <a:gd name="T4" fmla="*/ 33 w 128"/>
                  <a:gd name="T5" fmla="*/ 36 h 128"/>
                  <a:gd name="T6" fmla="*/ 0 w 128"/>
                  <a:gd name="T7" fmla="*/ 56 h 128"/>
                  <a:gd name="T8" fmla="*/ 24 w 128"/>
                  <a:gd name="T9" fmla="*/ 84 h 128"/>
                  <a:gd name="T10" fmla="*/ 32 w 128"/>
                  <a:gd name="T11" fmla="*/ 128 h 128"/>
                  <a:gd name="T12" fmla="*/ 56 w 128"/>
                  <a:gd name="T13" fmla="*/ 120 h 128"/>
                  <a:gd name="T14" fmla="*/ 52 w 128"/>
                  <a:gd name="T15" fmla="*/ 108 h 128"/>
                  <a:gd name="T16" fmla="*/ 52 w 128"/>
                  <a:gd name="T17" fmla="*/ 80 h 128"/>
                  <a:gd name="T18" fmla="*/ 53 w 128"/>
                  <a:gd name="T19" fmla="*/ 78 h 128"/>
                  <a:gd name="T20" fmla="*/ 54 w 128"/>
                  <a:gd name="T21" fmla="*/ 77 h 128"/>
                  <a:gd name="T22" fmla="*/ 55 w 128"/>
                  <a:gd name="T23" fmla="*/ 76 h 128"/>
                  <a:gd name="T24" fmla="*/ 81 w 128"/>
                  <a:gd name="T25" fmla="*/ 98 h 128"/>
                  <a:gd name="T26" fmla="*/ 128 w 128"/>
                  <a:gd name="T27" fmla="*/ 56 h 128"/>
                  <a:gd name="T28" fmla="*/ 80 w 128"/>
                  <a:gd name="T29" fmla="*/ 56 h 128"/>
                  <a:gd name="T30" fmla="*/ 92 w 128"/>
                  <a:gd name="T31" fmla="*/ 44 h 128"/>
                  <a:gd name="T32" fmla="*/ 92 w 128"/>
                  <a:gd name="T33" fmla="*/ 68 h 128"/>
                  <a:gd name="T34" fmla="*/ 80 w 128"/>
                  <a:gd name="T35" fmla="*/ 56 h 128"/>
                  <a:gd name="T36" fmla="*/ 16 w 128"/>
                  <a:gd name="T37" fmla="*/ 44 h 128"/>
                  <a:gd name="T38" fmla="*/ 40 w 128"/>
                  <a:gd name="T39" fmla="*/ 56 h 128"/>
                  <a:gd name="T40" fmla="*/ 16 w 128"/>
                  <a:gd name="T41" fmla="*/ 68 h 128"/>
                  <a:gd name="T42" fmla="*/ 48 w 128"/>
                  <a:gd name="T43" fmla="*/ 120 h 128"/>
                  <a:gd name="T44" fmla="*/ 32 w 128"/>
                  <a:gd name="T45" fmla="*/ 84 h 128"/>
                  <a:gd name="T46" fmla="*/ 33 w 128"/>
                  <a:gd name="T47" fmla="*/ 76 h 128"/>
                  <a:gd name="T48" fmla="*/ 45 w 128"/>
                  <a:gd name="T49" fmla="*/ 76 h 128"/>
                  <a:gd name="T50" fmla="*/ 44 w 128"/>
                  <a:gd name="T51" fmla="*/ 108 h 128"/>
                  <a:gd name="T52" fmla="*/ 48 w 128"/>
                  <a:gd name="T53" fmla="*/ 117 h 128"/>
                  <a:gd name="T54" fmla="*/ 53 w 128"/>
                  <a:gd name="T55" fmla="*/ 68 h 128"/>
                  <a:gd name="T56" fmla="*/ 52 w 128"/>
                  <a:gd name="T57" fmla="*/ 68 h 128"/>
                  <a:gd name="T58" fmla="*/ 52 w 128"/>
                  <a:gd name="T59" fmla="*/ 44 h 128"/>
                  <a:gd name="T60" fmla="*/ 74 w 128"/>
                  <a:gd name="T61" fmla="*/ 36 h 128"/>
                  <a:gd name="T62" fmla="*/ 74 w 128"/>
                  <a:gd name="T63" fmla="*/ 76 h 128"/>
                  <a:gd name="T64" fmla="*/ 100 w 128"/>
                  <a:gd name="T65" fmla="*/ 104 h 128"/>
                  <a:gd name="T66" fmla="*/ 92 w 128"/>
                  <a:gd name="T67" fmla="*/ 76 h 128"/>
                  <a:gd name="T68" fmla="*/ 92 w 128"/>
                  <a:gd name="T69" fmla="*/ 36 h 128"/>
                  <a:gd name="T70" fmla="*/ 100 w 128"/>
                  <a:gd name="T71" fmla="*/ 8 h 128"/>
                  <a:gd name="T72" fmla="*/ 100 w 128"/>
                  <a:gd name="T7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100" y="0"/>
                    </a:moveTo>
                    <a:cubicBezTo>
                      <a:pt x="92" y="0"/>
                      <a:pt x="85" y="6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4" y="27"/>
                      <a:pt x="64" y="36"/>
                      <a:pt x="53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45"/>
                      <a:pt x="0" y="56"/>
                    </a:cubicBezTo>
                    <a:cubicBezTo>
                      <a:pt x="0" y="67"/>
                      <a:pt x="7" y="76"/>
                      <a:pt x="16" y="76"/>
                    </a:cubicBezTo>
                    <a:cubicBezTo>
                      <a:pt x="20" y="76"/>
                      <a:pt x="24" y="80"/>
                      <a:pt x="24" y="84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4"/>
                      <a:pt x="28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52" y="128"/>
                      <a:pt x="56" y="124"/>
                      <a:pt x="56" y="120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2"/>
                      <a:pt x="52" y="110"/>
                      <a:pt x="52" y="10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3" y="78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7"/>
                      <a:pt x="53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65" y="77"/>
                      <a:pt x="74" y="85"/>
                      <a:pt x="81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5" y="106"/>
                      <a:pt x="92" y="112"/>
                      <a:pt x="100" y="112"/>
                    </a:cubicBezTo>
                    <a:cubicBezTo>
                      <a:pt x="118" y="112"/>
                      <a:pt x="128" y="84"/>
                      <a:pt x="128" y="56"/>
                    </a:cubicBezTo>
                    <a:cubicBezTo>
                      <a:pt x="128" y="28"/>
                      <a:pt x="118" y="0"/>
                      <a:pt x="100" y="0"/>
                    </a:cubicBezTo>
                    <a:close/>
                    <a:moveTo>
                      <a:pt x="80" y="56"/>
                    </a:moveTo>
                    <a:cubicBezTo>
                      <a:pt x="80" y="52"/>
                      <a:pt x="80" y="48"/>
                      <a:pt x="8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100" y="49"/>
                      <a:pt x="100" y="56"/>
                    </a:cubicBezTo>
                    <a:cubicBezTo>
                      <a:pt x="100" y="63"/>
                      <a:pt x="96" y="68"/>
                      <a:pt x="92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0" y="64"/>
                      <a:pt x="80" y="60"/>
                      <a:pt x="80" y="56"/>
                    </a:cubicBezTo>
                    <a:close/>
                    <a:moveTo>
                      <a:pt x="8" y="56"/>
                    </a:moveTo>
                    <a:cubicBezTo>
                      <a:pt x="8" y="49"/>
                      <a:pt x="12" y="44"/>
                      <a:pt x="16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2" y="47"/>
                      <a:pt x="40" y="51"/>
                      <a:pt x="40" y="56"/>
                    </a:cubicBezTo>
                    <a:cubicBezTo>
                      <a:pt x="40" y="61"/>
                      <a:pt x="42" y="65"/>
                      <a:pt x="44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2" y="68"/>
                      <a:pt x="8" y="63"/>
                      <a:pt x="8" y="56"/>
                    </a:cubicBezTo>
                    <a:close/>
                    <a:moveTo>
                      <a:pt x="48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1"/>
                      <a:pt x="31" y="78"/>
                      <a:pt x="30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7"/>
                      <a:pt x="44" y="79"/>
                      <a:pt x="44" y="80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12"/>
                      <a:pt x="46" y="114"/>
                      <a:pt x="47" y="116"/>
                    </a:cubicBezTo>
                    <a:cubicBezTo>
                      <a:pt x="48" y="116"/>
                      <a:pt x="48" y="116"/>
                      <a:pt x="48" y="117"/>
                    </a:cubicBezTo>
                    <a:lnTo>
                      <a:pt x="48" y="120"/>
                    </a:lnTo>
                    <a:close/>
                    <a:moveTo>
                      <a:pt x="53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8" y="68"/>
                      <a:pt x="44" y="63"/>
                      <a:pt x="44" y="56"/>
                    </a:cubicBezTo>
                    <a:cubicBezTo>
                      <a:pt x="44" y="49"/>
                      <a:pt x="48" y="44"/>
                      <a:pt x="52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60" y="44"/>
                      <a:pt x="68" y="41"/>
                      <a:pt x="74" y="36"/>
                    </a:cubicBezTo>
                    <a:cubicBezTo>
                      <a:pt x="73" y="42"/>
                      <a:pt x="72" y="49"/>
                      <a:pt x="72" y="56"/>
                    </a:cubicBezTo>
                    <a:cubicBezTo>
                      <a:pt x="72" y="63"/>
                      <a:pt x="73" y="70"/>
                      <a:pt x="74" y="76"/>
                    </a:cubicBezTo>
                    <a:cubicBezTo>
                      <a:pt x="68" y="71"/>
                      <a:pt x="60" y="68"/>
                      <a:pt x="53" y="68"/>
                    </a:cubicBezTo>
                    <a:close/>
                    <a:moveTo>
                      <a:pt x="100" y="104"/>
                    </a:moveTo>
                    <a:cubicBezTo>
                      <a:pt x="92" y="104"/>
                      <a:pt x="85" y="93"/>
                      <a:pt x="8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1" y="76"/>
                      <a:pt x="108" y="67"/>
                      <a:pt x="108" y="56"/>
                    </a:cubicBezTo>
                    <a:cubicBezTo>
                      <a:pt x="108" y="45"/>
                      <a:pt x="101" y="36"/>
                      <a:pt x="9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5" y="19"/>
                      <a:pt x="92" y="8"/>
                      <a:pt x="100" y="8"/>
                    </a:cubicBezTo>
                    <a:cubicBezTo>
                      <a:pt x="111" y="8"/>
                      <a:pt x="120" y="29"/>
                      <a:pt x="120" y="56"/>
                    </a:cubicBezTo>
                    <a:cubicBezTo>
                      <a:pt x="120" y="83"/>
                      <a:pt x="111" y="104"/>
                      <a:pt x="100" y="1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sp>
            <p:nvSpPr>
              <p:cNvPr id="22" name="Freeform 60"/>
              <p:cNvSpPr>
                <a:spLocks noEditPoints="1"/>
              </p:cNvSpPr>
              <p:nvPr/>
            </p:nvSpPr>
            <p:spPr bwMode="auto">
              <a:xfrm>
                <a:off x="5922805" y="2564081"/>
                <a:ext cx="482893" cy="482964"/>
              </a:xfrm>
              <a:custGeom>
                <a:avLst/>
                <a:gdLst>
                  <a:gd name="T0" fmla="*/ 126 w 129"/>
                  <a:gd name="T1" fmla="*/ 2 h 128"/>
                  <a:gd name="T2" fmla="*/ 121 w 129"/>
                  <a:gd name="T3" fmla="*/ 0 h 128"/>
                  <a:gd name="T4" fmla="*/ 120 w 129"/>
                  <a:gd name="T5" fmla="*/ 0 h 128"/>
                  <a:gd name="T6" fmla="*/ 52 w 129"/>
                  <a:gd name="T7" fmla="*/ 12 h 128"/>
                  <a:gd name="T8" fmla="*/ 45 w 129"/>
                  <a:gd name="T9" fmla="*/ 20 h 128"/>
                  <a:gd name="T10" fmla="*/ 45 w 129"/>
                  <a:gd name="T11" fmla="*/ 28 h 128"/>
                  <a:gd name="T12" fmla="*/ 45 w 129"/>
                  <a:gd name="T13" fmla="*/ 32 h 128"/>
                  <a:gd name="T14" fmla="*/ 45 w 129"/>
                  <a:gd name="T15" fmla="*/ 89 h 128"/>
                  <a:gd name="T16" fmla="*/ 30 w 129"/>
                  <a:gd name="T17" fmla="*/ 84 h 128"/>
                  <a:gd name="T18" fmla="*/ 20 w 129"/>
                  <a:gd name="T19" fmla="*/ 86 h 128"/>
                  <a:gd name="T20" fmla="*/ 3 w 129"/>
                  <a:gd name="T21" fmla="*/ 100 h 128"/>
                  <a:gd name="T22" fmla="*/ 2 w 129"/>
                  <a:gd name="T23" fmla="*/ 115 h 128"/>
                  <a:gd name="T24" fmla="*/ 24 w 129"/>
                  <a:gd name="T25" fmla="*/ 128 h 128"/>
                  <a:gd name="T26" fmla="*/ 34 w 129"/>
                  <a:gd name="T27" fmla="*/ 126 h 128"/>
                  <a:gd name="T28" fmla="*/ 51 w 129"/>
                  <a:gd name="T29" fmla="*/ 112 h 128"/>
                  <a:gd name="T30" fmla="*/ 53 w 129"/>
                  <a:gd name="T31" fmla="*/ 104 h 128"/>
                  <a:gd name="T32" fmla="*/ 53 w 129"/>
                  <a:gd name="T33" fmla="*/ 104 h 128"/>
                  <a:gd name="T34" fmla="*/ 53 w 129"/>
                  <a:gd name="T35" fmla="*/ 40 h 128"/>
                  <a:gd name="T36" fmla="*/ 54 w 129"/>
                  <a:gd name="T37" fmla="*/ 40 h 128"/>
                  <a:gd name="T38" fmla="*/ 121 w 129"/>
                  <a:gd name="T39" fmla="*/ 28 h 128"/>
                  <a:gd name="T40" fmla="*/ 121 w 129"/>
                  <a:gd name="T41" fmla="*/ 77 h 128"/>
                  <a:gd name="T42" fmla="*/ 106 w 129"/>
                  <a:gd name="T43" fmla="*/ 72 h 128"/>
                  <a:gd name="T44" fmla="*/ 96 w 129"/>
                  <a:gd name="T45" fmla="*/ 74 h 128"/>
                  <a:gd name="T46" fmla="*/ 79 w 129"/>
                  <a:gd name="T47" fmla="*/ 88 h 128"/>
                  <a:gd name="T48" fmla="*/ 78 w 129"/>
                  <a:gd name="T49" fmla="*/ 103 h 128"/>
                  <a:gd name="T50" fmla="*/ 100 w 129"/>
                  <a:gd name="T51" fmla="*/ 116 h 128"/>
                  <a:gd name="T52" fmla="*/ 110 w 129"/>
                  <a:gd name="T53" fmla="*/ 114 h 128"/>
                  <a:gd name="T54" fmla="*/ 127 w 129"/>
                  <a:gd name="T55" fmla="*/ 100 h 128"/>
                  <a:gd name="T56" fmla="*/ 129 w 129"/>
                  <a:gd name="T57" fmla="*/ 92 h 128"/>
                  <a:gd name="T58" fmla="*/ 129 w 129"/>
                  <a:gd name="T59" fmla="*/ 92 h 128"/>
                  <a:gd name="T60" fmla="*/ 129 w 129"/>
                  <a:gd name="T61" fmla="*/ 20 h 128"/>
                  <a:gd name="T62" fmla="*/ 129 w 129"/>
                  <a:gd name="T63" fmla="*/ 16 h 128"/>
                  <a:gd name="T64" fmla="*/ 129 w 129"/>
                  <a:gd name="T65" fmla="*/ 8 h 128"/>
                  <a:gd name="T66" fmla="*/ 126 w 129"/>
                  <a:gd name="T67" fmla="*/ 2 h 128"/>
                  <a:gd name="T68" fmla="*/ 32 w 129"/>
                  <a:gd name="T69" fmla="*/ 119 h 128"/>
                  <a:gd name="T70" fmla="*/ 10 w 129"/>
                  <a:gd name="T71" fmla="*/ 112 h 128"/>
                  <a:gd name="T72" fmla="*/ 22 w 129"/>
                  <a:gd name="T73" fmla="*/ 93 h 128"/>
                  <a:gd name="T74" fmla="*/ 44 w 129"/>
                  <a:gd name="T75" fmla="*/ 100 h 128"/>
                  <a:gd name="T76" fmla="*/ 32 w 129"/>
                  <a:gd name="T77" fmla="*/ 119 h 128"/>
                  <a:gd name="T78" fmla="*/ 108 w 129"/>
                  <a:gd name="T79" fmla="*/ 107 h 128"/>
                  <a:gd name="T80" fmla="*/ 85 w 129"/>
                  <a:gd name="T81" fmla="*/ 100 h 128"/>
                  <a:gd name="T82" fmla="*/ 98 w 129"/>
                  <a:gd name="T83" fmla="*/ 81 h 128"/>
                  <a:gd name="T84" fmla="*/ 120 w 129"/>
                  <a:gd name="T85" fmla="*/ 88 h 128"/>
                  <a:gd name="T86" fmla="*/ 108 w 129"/>
                  <a:gd name="T87" fmla="*/ 107 h 128"/>
                  <a:gd name="T88" fmla="*/ 121 w 129"/>
                  <a:gd name="T89" fmla="*/ 20 h 128"/>
                  <a:gd name="T90" fmla="*/ 53 w 129"/>
                  <a:gd name="T91" fmla="*/ 32 h 128"/>
                  <a:gd name="T92" fmla="*/ 53 w 129"/>
                  <a:gd name="T93" fmla="*/ 28 h 128"/>
                  <a:gd name="T94" fmla="*/ 53 w 129"/>
                  <a:gd name="T95" fmla="*/ 20 h 128"/>
                  <a:gd name="T96" fmla="*/ 121 w 129"/>
                  <a:gd name="T97" fmla="*/ 8 h 128"/>
                  <a:gd name="T98" fmla="*/ 121 w 129"/>
                  <a:gd name="T99" fmla="*/ 16 h 128"/>
                  <a:gd name="T100" fmla="*/ 121 w 129"/>
                  <a:gd name="T101" fmla="*/ 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128">
                    <a:moveTo>
                      <a:pt x="126" y="2"/>
                    </a:moveTo>
                    <a:cubicBezTo>
                      <a:pt x="125" y="1"/>
                      <a:pt x="123" y="0"/>
                      <a:pt x="121" y="0"/>
                    </a:cubicBezTo>
                    <a:cubicBezTo>
                      <a:pt x="121" y="0"/>
                      <a:pt x="120" y="0"/>
                      <a:pt x="120" y="0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8" y="13"/>
                      <a:pt x="45" y="16"/>
                      <a:pt x="45" y="20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1" y="86"/>
                      <a:pt x="36" y="84"/>
                      <a:pt x="30" y="84"/>
                    </a:cubicBezTo>
                    <a:cubicBezTo>
                      <a:pt x="26" y="84"/>
                      <a:pt x="23" y="85"/>
                      <a:pt x="20" y="86"/>
                    </a:cubicBezTo>
                    <a:cubicBezTo>
                      <a:pt x="12" y="88"/>
                      <a:pt x="6" y="93"/>
                      <a:pt x="3" y="100"/>
                    </a:cubicBezTo>
                    <a:cubicBezTo>
                      <a:pt x="1" y="104"/>
                      <a:pt x="0" y="110"/>
                      <a:pt x="2" y="115"/>
                    </a:cubicBezTo>
                    <a:cubicBezTo>
                      <a:pt x="5" y="123"/>
                      <a:pt x="14" y="128"/>
                      <a:pt x="24" y="128"/>
                    </a:cubicBezTo>
                    <a:cubicBezTo>
                      <a:pt x="28" y="128"/>
                      <a:pt x="31" y="127"/>
                      <a:pt x="34" y="126"/>
                    </a:cubicBezTo>
                    <a:cubicBezTo>
                      <a:pt x="42" y="124"/>
                      <a:pt x="48" y="119"/>
                      <a:pt x="51" y="112"/>
                    </a:cubicBezTo>
                    <a:cubicBezTo>
                      <a:pt x="52" y="110"/>
                      <a:pt x="53" y="107"/>
                      <a:pt x="53" y="104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4" y="40"/>
                      <a:pt x="54" y="40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17" y="74"/>
                      <a:pt x="112" y="72"/>
                      <a:pt x="106" y="72"/>
                    </a:cubicBezTo>
                    <a:cubicBezTo>
                      <a:pt x="102" y="72"/>
                      <a:pt x="99" y="73"/>
                      <a:pt x="96" y="74"/>
                    </a:cubicBezTo>
                    <a:cubicBezTo>
                      <a:pt x="88" y="76"/>
                      <a:pt x="82" y="81"/>
                      <a:pt x="79" y="88"/>
                    </a:cubicBezTo>
                    <a:cubicBezTo>
                      <a:pt x="77" y="92"/>
                      <a:pt x="76" y="98"/>
                      <a:pt x="78" y="103"/>
                    </a:cubicBezTo>
                    <a:cubicBezTo>
                      <a:pt x="81" y="111"/>
                      <a:pt x="90" y="116"/>
                      <a:pt x="100" y="116"/>
                    </a:cubicBezTo>
                    <a:cubicBezTo>
                      <a:pt x="104" y="116"/>
                      <a:pt x="107" y="115"/>
                      <a:pt x="110" y="114"/>
                    </a:cubicBezTo>
                    <a:cubicBezTo>
                      <a:pt x="118" y="112"/>
                      <a:pt x="124" y="107"/>
                      <a:pt x="127" y="100"/>
                    </a:cubicBezTo>
                    <a:cubicBezTo>
                      <a:pt x="128" y="98"/>
                      <a:pt x="129" y="95"/>
                      <a:pt x="129" y="92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6"/>
                      <a:pt x="128" y="3"/>
                      <a:pt x="126" y="2"/>
                    </a:cubicBezTo>
                    <a:close/>
                    <a:moveTo>
                      <a:pt x="32" y="119"/>
                    </a:moveTo>
                    <a:cubicBezTo>
                      <a:pt x="22" y="122"/>
                      <a:pt x="12" y="119"/>
                      <a:pt x="10" y="112"/>
                    </a:cubicBezTo>
                    <a:cubicBezTo>
                      <a:pt x="7" y="105"/>
                      <a:pt x="13" y="96"/>
                      <a:pt x="22" y="93"/>
                    </a:cubicBezTo>
                    <a:cubicBezTo>
                      <a:pt x="32" y="90"/>
                      <a:pt x="42" y="93"/>
                      <a:pt x="44" y="100"/>
                    </a:cubicBezTo>
                    <a:cubicBezTo>
                      <a:pt x="47" y="107"/>
                      <a:pt x="41" y="116"/>
                      <a:pt x="32" y="119"/>
                    </a:cubicBezTo>
                    <a:close/>
                    <a:moveTo>
                      <a:pt x="108" y="107"/>
                    </a:moveTo>
                    <a:cubicBezTo>
                      <a:pt x="98" y="110"/>
                      <a:pt x="88" y="107"/>
                      <a:pt x="85" y="100"/>
                    </a:cubicBezTo>
                    <a:cubicBezTo>
                      <a:pt x="83" y="93"/>
                      <a:pt x="88" y="84"/>
                      <a:pt x="98" y="81"/>
                    </a:cubicBezTo>
                    <a:cubicBezTo>
                      <a:pt x="108" y="78"/>
                      <a:pt x="118" y="81"/>
                      <a:pt x="120" y="88"/>
                    </a:cubicBezTo>
                    <a:cubicBezTo>
                      <a:pt x="123" y="95"/>
                      <a:pt x="117" y="104"/>
                      <a:pt x="108" y="107"/>
                    </a:cubicBezTo>
                    <a:close/>
                    <a:moveTo>
                      <a:pt x="121" y="20"/>
                    </a:move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16"/>
                      <a:pt x="121" y="16"/>
                      <a:pt x="121" y="16"/>
                    </a:cubicBezTo>
                    <a:lnTo>
                      <a:pt x="121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grpSp>
            <p:nvGrpSpPr>
              <p:cNvPr id="23" name="Group 27"/>
              <p:cNvGrpSpPr/>
              <p:nvPr/>
            </p:nvGrpSpPr>
            <p:grpSpPr>
              <a:xfrm>
                <a:off x="8355201" y="767514"/>
                <a:ext cx="422275" cy="482600"/>
                <a:chOff x="2041525" y="3035301"/>
                <a:chExt cx="422275" cy="482600"/>
              </a:xfrm>
              <a:solidFill>
                <a:schemeClr val="bg1"/>
              </a:solidFill>
            </p:grpSpPr>
            <p:sp>
              <p:nvSpPr>
                <p:cNvPr id="56" name="Freeform 61"/>
                <p:cNvSpPr>
                  <a:spLocks noEditPoints="1"/>
                </p:cNvSpPr>
                <p:nvPr/>
              </p:nvSpPr>
              <p:spPr bwMode="auto">
                <a:xfrm>
                  <a:off x="2041525" y="3035301"/>
                  <a:ext cx="422275" cy="482600"/>
                </a:xfrm>
                <a:custGeom>
                  <a:avLst/>
                  <a:gdLst>
                    <a:gd name="T0" fmla="*/ 56 w 112"/>
                    <a:gd name="T1" fmla="*/ 0 h 128"/>
                    <a:gd name="T2" fmla="*/ 0 w 112"/>
                    <a:gd name="T3" fmla="*/ 26 h 128"/>
                    <a:gd name="T4" fmla="*/ 0 w 112"/>
                    <a:gd name="T5" fmla="*/ 102 h 128"/>
                    <a:gd name="T6" fmla="*/ 56 w 112"/>
                    <a:gd name="T7" fmla="*/ 128 h 128"/>
                    <a:gd name="T8" fmla="*/ 112 w 112"/>
                    <a:gd name="T9" fmla="*/ 102 h 128"/>
                    <a:gd name="T10" fmla="*/ 112 w 112"/>
                    <a:gd name="T11" fmla="*/ 26 h 128"/>
                    <a:gd name="T12" fmla="*/ 56 w 112"/>
                    <a:gd name="T13" fmla="*/ 0 h 128"/>
                    <a:gd name="T14" fmla="*/ 104 w 112"/>
                    <a:gd name="T15" fmla="*/ 102 h 128"/>
                    <a:gd name="T16" fmla="*/ 56 w 112"/>
                    <a:gd name="T17" fmla="*/ 120 h 128"/>
                    <a:gd name="T18" fmla="*/ 8 w 112"/>
                    <a:gd name="T19" fmla="*/ 102 h 128"/>
                    <a:gd name="T20" fmla="*/ 8 w 112"/>
                    <a:gd name="T21" fmla="*/ 87 h 128"/>
                    <a:gd name="T22" fmla="*/ 56 w 112"/>
                    <a:gd name="T23" fmla="*/ 100 h 128"/>
                    <a:gd name="T24" fmla="*/ 104 w 112"/>
                    <a:gd name="T25" fmla="*/ 87 h 128"/>
                    <a:gd name="T26" fmla="*/ 104 w 112"/>
                    <a:gd name="T27" fmla="*/ 102 h 128"/>
                    <a:gd name="T28" fmla="*/ 104 w 112"/>
                    <a:gd name="T29" fmla="*/ 78 h 128"/>
                    <a:gd name="T30" fmla="*/ 104 w 112"/>
                    <a:gd name="T31" fmla="*/ 78 h 128"/>
                    <a:gd name="T32" fmla="*/ 104 w 112"/>
                    <a:gd name="T33" fmla="*/ 78 h 128"/>
                    <a:gd name="T34" fmla="*/ 56 w 112"/>
                    <a:gd name="T35" fmla="*/ 96 h 128"/>
                    <a:gd name="T36" fmla="*/ 8 w 112"/>
                    <a:gd name="T37" fmla="*/ 78 h 128"/>
                    <a:gd name="T38" fmla="*/ 8 w 112"/>
                    <a:gd name="T39" fmla="*/ 78 h 128"/>
                    <a:gd name="T40" fmla="*/ 8 w 112"/>
                    <a:gd name="T41" fmla="*/ 78 h 128"/>
                    <a:gd name="T42" fmla="*/ 8 w 112"/>
                    <a:gd name="T43" fmla="*/ 63 h 128"/>
                    <a:gd name="T44" fmla="*/ 56 w 112"/>
                    <a:gd name="T45" fmla="*/ 76 h 128"/>
                    <a:gd name="T46" fmla="*/ 104 w 112"/>
                    <a:gd name="T47" fmla="*/ 63 h 128"/>
                    <a:gd name="T48" fmla="*/ 104 w 112"/>
                    <a:gd name="T49" fmla="*/ 78 h 128"/>
                    <a:gd name="T50" fmla="*/ 104 w 112"/>
                    <a:gd name="T51" fmla="*/ 54 h 128"/>
                    <a:gd name="T52" fmla="*/ 104 w 112"/>
                    <a:gd name="T53" fmla="*/ 54 h 128"/>
                    <a:gd name="T54" fmla="*/ 104 w 112"/>
                    <a:gd name="T55" fmla="*/ 54 h 128"/>
                    <a:gd name="T56" fmla="*/ 56 w 112"/>
                    <a:gd name="T57" fmla="*/ 72 h 128"/>
                    <a:gd name="T58" fmla="*/ 8 w 112"/>
                    <a:gd name="T59" fmla="*/ 54 h 128"/>
                    <a:gd name="T60" fmla="*/ 8 w 112"/>
                    <a:gd name="T61" fmla="*/ 54 h 128"/>
                    <a:gd name="T62" fmla="*/ 8 w 112"/>
                    <a:gd name="T63" fmla="*/ 54 h 128"/>
                    <a:gd name="T64" fmla="*/ 8 w 112"/>
                    <a:gd name="T65" fmla="*/ 40 h 128"/>
                    <a:gd name="T66" fmla="*/ 56 w 112"/>
                    <a:gd name="T67" fmla="*/ 52 h 128"/>
                    <a:gd name="T68" fmla="*/ 104 w 112"/>
                    <a:gd name="T69" fmla="*/ 40 h 128"/>
                    <a:gd name="T70" fmla="*/ 104 w 112"/>
                    <a:gd name="T71" fmla="*/ 54 h 128"/>
                    <a:gd name="T72" fmla="*/ 56 w 112"/>
                    <a:gd name="T73" fmla="*/ 44 h 128"/>
                    <a:gd name="T74" fmla="*/ 8 w 112"/>
                    <a:gd name="T75" fmla="*/ 26 h 128"/>
                    <a:gd name="T76" fmla="*/ 56 w 112"/>
                    <a:gd name="T77" fmla="*/ 8 h 128"/>
                    <a:gd name="T78" fmla="*/ 104 w 112"/>
                    <a:gd name="T79" fmla="*/ 26 h 128"/>
                    <a:gd name="T80" fmla="*/ 56 w 112"/>
                    <a:gd name="T81" fmla="*/ 4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2" h="128">
                      <a:moveTo>
                        <a:pt x="56" y="0"/>
                      </a:moveTo>
                      <a:cubicBezTo>
                        <a:pt x="29" y="0"/>
                        <a:pt x="0" y="8"/>
                        <a:pt x="0" y="26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20"/>
                        <a:pt x="29" y="128"/>
                        <a:pt x="56" y="128"/>
                      </a:cubicBezTo>
                      <a:cubicBezTo>
                        <a:pt x="83" y="128"/>
                        <a:pt x="112" y="120"/>
                        <a:pt x="112" y="102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8"/>
                        <a:pt x="83" y="0"/>
                        <a:pt x="56" y="0"/>
                      </a:cubicBezTo>
                      <a:close/>
                      <a:moveTo>
                        <a:pt x="104" y="102"/>
                      </a:moveTo>
                      <a:cubicBezTo>
                        <a:pt x="104" y="112"/>
                        <a:pt x="83" y="120"/>
                        <a:pt x="56" y="120"/>
                      </a:cubicBezTo>
                      <a:cubicBezTo>
                        <a:pt x="29" y="120"/>
                        <a:pt x="8" y="112"/>
                        <a:pt x="8" y="102"/>
                      </a:cubicBezTo>
                      <a:cubicBezTo>
                        <a:pt x="8" y="87"/>
                        <a:pt x="8" y="87"/>
                        <a:pt x="8" y="87"/>
                      </a:cubicBezTo>
                      <a:cubicBezTo>
                        <a:pt x="16" y="96"/>
                        <a:pt x="36" y="100"/>
                        <a:pt x="56" y="100"/>
                      </a:cubicBezTo>
                      <a:cubicBezTo>
                        <a:pt x="76" y="100"/>
                        <a:pt x="96" y="96"/>
                        <a:pt x="104" y="87"/>
                      </a:cubicBezTo>
                      <a:lnTo>
                        <a:pt x="104" y="102"/>
                      </a:lnTo>
                      <a:close/>
                      <a:moveTo>
                        <a:pt x="104" y="78"/>
                      </a:move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88"/>
                        <a:pt x="83" y="96"/>
                        <a:pt x="56" y="96"/>
                      </a:cubicBezTo>
                      <a:cubicBezTo>
                        <a:pt x="29" y="96"/>
                        <a:pt x="8" y="8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16" y="72"/>
                        <a:pt x="36" y="76"/>
                        <a:pt x="56" y="76"/>
                      </a:cubicBezTo>
                      <a:cubicBezTo>
                        <a:pt x="76" y="76"/>
                        <a:pt x="96" y="72"/>
                        <a:pt x="104" y="63"/>
                      </a:cubicBezTo>
                      <a:lnTo>
                        <a:pt x="104" y="78"/>
                      </a:lnTo>
                      <a:close/>
                      <a:moveTo>
                        <a:pt x="104" y="54"/>
                      </a:move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64"/>
                        <a:pt x="83" y="72"/>
                        <a:pt x="56" y="72"/>
                      </a:cubicBezTo>
                      <a:cubicBezTo>
                        <a:pt x="29" y="72"/>
                        <a:pt x="8" y="6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18" y="48"/>
                        <a:pt x="38" y="52"/>
                        <a:pt x="56" y="52"/>
                      </a:cubicBezTo>
                      <a:cubicBezTo>
                        <a:pt x="74" y="52"/>
                        <a:pt x="94" y="48"/>
                        <a:pt x="104" y="40"/>
                      </a:cubicBezTo>
                      <a:lnTo>
                        <a:pt x="104" y="54"/>
                      </a:lnTo>
                      <a:close/>
                      <a:moveTo>
                        <a:pt x="56" y="44"/>
                      </a:moveTo>
                      <a:cubicBezTo>
                        <a:pt x="29" y="44"/>
                        <a:pt x="8" y="36"/>
                        <a:pt x="8" y="26"/>
                      </a:cubicBezTo>
                      <a:cubicBezTo>
                        <a:pt x="8" y="16"/>
                        <a:pt x="29" y="8"/>
                        <a:pt x="56" y="8"/>
                      </a:cubicBezTo>
                      <a:cubicBezTo>
                        <a:pt x="83" y="8"/>
                        <a:pt x="104" y="16"/>
                        <a:pt x="104" y="26"/>
                      </a:cubicBezTo>
                      <a:cubicBezTo>
                        <a:pt x="104" y="36"/>
                        <a:pt x="83" y="44"/>
                        <a:pt x="56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7" name="Oval 62"/>
                <p:cNvSpPr>
                  <a:spLocks noChangeArrowheads="1"/>
                </p:cNvSpPr>
                <p:nvPr/>
              </p:nvSpPr>
              <p:spPr bwMode="auto">
                <a:xfrm>
                  <a:off x="2373313" y="3411538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8" name="Oval 63"/>
                <p:cNvSpPr>
                  <a:spLocks noChangeArrowheads="1"/>
                </p:cNvSpPr>
                <p:nvPr/>
              </p:nvSpPr>
              <p:spPr bwMode="auto">
                <a:xfrm>
                  <a:off x="2373313" y="332105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9" name="Oval 64"/>
                <p:cNvSpPr>
                  <a:spLocks noChangeArrowheads="1"/>
                </p:cNvSpPr>
                <p:nvPr/>
              </p:nvSpPr>
              <p:spPr bwMode="auto">
                <a:xfrm>
                  <a:off x="2373313" y="323056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4" name="Group 28"/>
              <p:cNvGrpSpPr/>
              <p:nvPr/>
            </p:nvGrpSpPr>
            <p:grpSpPr>
              <a:xfrm>
                <a:off x="10224381" y="3967559"/>
                <a:ext cx="488950" cy="482600"/>
                <a:chOff x="1044576" y="3035301"/>
                <a:chExt cx="488950" cy="482600"/>
              </a:xfrm>
              <a:solidFill>
                <a:schemeClr val="bg1"/>
              </a:solidFill>
            </p:grpSpPr>
            <p:sp>
              <p:nvSpPr>
                <p:cNvPr id="52" name="Freeform 65"/>
                <p:cNvSpPr>
                  <a:spLocks noEditPoints="1"/>
                </p:cNvSpPr>
                <p:nvPr/>
              </p:nvSpPr>
              <p:spPr bwMode="auto">
                <a:xfrm>
                  <a:off x="1044576" y="3035301"/>
                  <a:ext cx="488950" cy="482600"/>
                </a:xfrm>
                <a:custGeom>
                  <a:avLst/>
                  <a:gdLst>
                    <a:gd name="T0" fmla="*/ 127 w 130"/>
                    <a:gd name="T1" fmla="*/ 42 h 128"/>
                    <a:gd name="T2" fmla="*/ 87 w 130"/>
                    <a:gd name="T3" fmla="*/ 2 h 128"/>
                    <a:gd name="T4" fmla="*/ 79 w 130"/>
                    <a:gd name="T5" fmla="*/ 0 h 128"/>
                    <a:gd name="T6" fmla="*/ 75 w 130"/>
                    <a:gd name="T7" fmla="*/ 2 h 128"/>
                    <a:gd name="T8" fmla="*/ 73 w 130"/>
                    <a:gd name="T9" fmla="*/ 6 h 128"/>
                    <a:gd name="T10" fmla="*/ 64 w 130"/>
                    <a:gd name="T11" fmla="*/ 21 h 128"/>
                    <a:gd name="T12" fmla="*/ 41 w 130"/>
                    <a:gd name="T13" fmla="*/ 37 h 128"/>
                    <a:gd name="T14" fmla="*/ 15 w 130"/>
                    <a:gd name="T15" fmla="*/ 55 h 128"/>
                    <a:gd name="T16" fmla="*/ 1 w 130"/>
                    <a:gd name="T17" fmla="*/ 78 h 128"/>
                    <a:gd name="T18" fmla="*/ 3 w 130"/>
                    <a:gd name="T19" fmla="*/ 86 h 128"/>
                    <a:gd name="T20" fmla="*/ 43 w 130"/>
                    <a:gd name="T21" fmla="*/ 126 h 128"/>
                    <a:gd name="T22" fmla="*/ 51 w 130"/>
                    <a:gd name="T23" fmla="*/ 128 h 128"/>
                    <a:gd name="T24" fmla="*/ 55 w 130"/>
                    <a:gd name="T25" fmla="*/ 126 h 128"/>
                    <a:gd name="T26" fmla="*/ 57 w 130"/>
                    <a:gd name="T27" fmla="*/ 122 h 128"/>
                    <a:gd name="T28" fmla="*/ 66 w 130"/>
                    <a:gd name="T29" fmla="*/ 107 h 128"/>
                    <a:gd name="T30" fmla="*/ 89 w 130"/>
                    <a:gd name="T31" fmla="*/ 91 h 128"/>
                    <a:gd name="T32" fmla="*/ 115 w 130"/>
                    <a:gd name="T33" fmla="*/ 73 h 128"/>
                    <a:gd name="T34" fmla="*/ 129 w 130"/>
                    <a:gd name="T35" fmla="*/ 50 h 128"/>
                    <a:gd name="T36" fmla="*/ 127 w 130"/>
                    <a:gd name="T37" fmla="*/ 42 h 128"/>
                    <a:gd name="T38" fmla="*/ 49 w 130"/>
                    <a:gd name="T39" fmla="*/ 120 h 128"/>
                    <a:gd name="T40" fmla="*/ 9 w 130"/>
                    <a:gd name="T41" fmla="*/ 80 h 128"/>
                    <a:gd name="T42" fmla="*/ 81 w 130"/>
                    <a:gd name="T43" fmla="*/ 8 h 128"/>
                    <a:gd name="T44" fmla="*/ 121 w 130"/>
                    <a:gd name="T45" fmla="*/ 48 h 128"/>
                    <a:gd name="T46" fmla="*/ 49 w 130"/>
                    <a:gd name="T47" fmla="*/ 12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30" h="128">
                      <a:moveTo>
                        <a:pt x="127" y="42"/>
                      </a:moveTo>
                      <a:cubicBezTo>
                        <a:pt x="87" y="2"/>
                        <a:pt x="87" y="2"/>
                        <a:pt x="87" y="2"/>
                      </a:cubicBezTo>
                      <a:cubicBezTo>
                        <a:pt x="85" y="0"/>
                        <a:pt x="82" y="0"/>
                        <a:pt x="79" y="0"/>
                      </a:cubicBezTo>
                      <a:cubicBezTo>
                        <a:pt x="78" y="1"/>
                        <a:pt x="76" y="1"/>
                        <a:pt x="75" y="2"/>
                      </a:cubicBezTo>
                      <a:cubicBezTo>
                        <a:pt x="74" y="3"/>
                        <a:pt x="74" y="4"/>
                        <a:pt x="73" y="6"/>
                      </a:cubicBezTo>
                      <a:cubicBezTo>
                        <a:pt x="72" y="12"/>
                        <a:pt x="68" y="17"/>
                        <a:pt x="64" y="21"/>
                      </a:cubicBezTo>
                      <a:cubicBezTo>
                        <a:pt x="58" y="27"/>
                        <a:pt x="50" y="32"/>
                        <a:pt x="41" y="37"/>
                      </a:cubicBezTo>
                      <a:cubicBezTo>
                        <a:pt x="32" y="42"/>
                        <a:pt x="23" y="48"/>
                        <a:pt x="15" y="55"/>
                      </a:cubicBezTo>
                      <a:cubicBezTo>
                        <a:pt x="8" y="62"/>
                        <a:pt x="4" y="69"/>
                        <a:pt x="1" y="78"/>
                      </a:cubicBezTo>
                      <a:cubicBezTo>
                        <a:pt x="0" y="80"/>
                        <a:pt x="1" y="84"/>
                        <a:pt x="3" y="8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5" y="128"/>
                        <a:pt x="48" y="128"/>
                        <a:pt x="51" y="128"/>
                      </a:cubicBezTo>
                      <a:cubicBezTo>
                        <a:pt x="52" y="127"/>
                        <a:pt x="54" y="127"/>
                        <a:pt x="55" y="126"/>
                      </a:cubicBezTo>
                      <a:cubicBezTo>
                        <a:pt x="56" y="125"/>
                        <a:pt x="56" y="124"/>
                        <a:pt x="57" y="122"/>
                      </a:cubicBezTo>
                      <a:cubicBezTo>
                        <a:pt x="58" y="116"/>
                        <a:pt x="62" y="111"/>
                        <a:pt x="66" y="107"/>
                      </a:cubicBezTo>
                      <a:cubicBezTo>
                        <a:pt x="72" y="101"/>
                        <a:pt x="80" y="96"/>
                        <a:pt x="89" y="91"/>
                      </a:cubicBezTo>
                      <a:cubicBezTo>
                        <a:pt x="98" y="86"/>
                        <a:pt x="107" y="80"/>
                        <a:pt x="115" y="73"/>
                      </a:cubicBezTo>
                      <a:cubicBezTo>
                        <a:pt x="122" y="66"/>
                        <a:pt x="126" y="59"/>
                        <a:pt x="129" y="50"/>
                      </a:cubicBezTo>
                      <a:cubicBezTo>
                        <a:pt x="130" y="48"/>
                        <a:pt x="129" y="44"/>
                        <a:pt x="127" y="42"/>
                      </a:cubicBezTo>
                      <a:close/>
                      <a:moveTo>
                        <a:pt x="49" y="120"/>
                      </a:moveTo>
                      <a:cubicBezTo>
                        <a:pt x="36" y="107"/>
                        <a:pt x="22" y="93"/>
                        <a:pt x="9" y="80"/>
                      </a:cubicBezTo>
                      <a:cubicBezTo>
                        <a:pt x="20" y="43"/>
                        <a:pt x="70" y="45"/>
                        <a:pt x="81" y="8"/>
                      </a:cubicBezTo>
                      <a:cubicBezTo>
                        <a:pt x="94" y="21"/>
                        <a:pt x="108" y="35"/>
                        <a:pt x="121" y="48"/>
                      </a:cubicBezTo>
                      <a:cubicBezTo>
                        <a:pt x="110" y="85"/>
                        <a:pt x="60" y="83"/>
                        <a:pt x="49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3" name="Freeform 66"/>
                <p:cNvSpPr>
                  <a:spLocks noEditPoints="1"/>
                </p:cNvSpPr>
                <p:nvPr/>
              </p:nvSpPr>
              <p:spPr bwMode="auto">
                <a:xfrm>
                  <a:off x="1222375" y="3205163"/>
                  <a:ext cx="131762" cy="134938"/>
                </a:xfrm>
                <a:custGeom>
                  <a:avLst/>
                  <a:gdLst>
                    <a:gd name="T0" fmla="*/ 28 w 35"/>
                    <a:gd name="T1" fmla="*/ 12 h 36"/>
                    <a:gd name="T2" fmla="*/ 20 w 35"/>
                    <a:gd name="T3" fmla="*/ 13 h 36"/>
                    <a:gd name="T4" fmla="*/ 10 w 35"/>
                    <a:gd name="T5" fmla="*/ 7 h 36"/>
                    <a:gd name="T6" fmla="*/ 15 w 35"/>
                    <a:gd name="T7" fmla="*/ 6 h 36"/>
                    <a:gd name="T8" fmla="*/ 19 w 35"/>
                    <a:gd name="T9" fmla="*/ 6 h 36"/>
                    <a:gd name="T10" fmla="*/ 20 w 35"/>
                    <a:gd name="T11" fmla="*/ 2 h 36"/>
                    <a:gd name="T12" fmla="*/ 13 w 35"/>
                    <a:gd name="T13" fmla="*/ 1 h 36"/>
                    <a:gd name="T14" fmla="*/ 6 w 35"/>
                    <a:gd name="T15" fmla="*/ 4 h 36"/>
                    <a:gd name="T16" fmla="*/ 5 w 35"/>
                    <a:gd name="T17" fmla="*/ 3 h 36"/>
                    <a:gd name="T18" fmla="*/ 3 w 35"/>
                    <a:gd name="T19" fmla="*/ 5 h 36"/>
                    <a:gd name="T20" fmla="*/ 4 w 35"/>
                    <a:gd name="T21" fmla="*/ 6 h 36"/>
                    <a:gd name="T22" fmla="*/ 1 w 35"/>
                    <a:gd name="T23" fmla="*/ 15 h 36"/>
                    <a:gd name="T24" fmla="*/ 3 w 35"/>
                    <a:gd name="T25" fmla="*/ 22 h 36"/>
                    <a:gd name="T26" fmla="*/ 18 w 35"/>
                    <a:gd name="T27" fmla="*/ 21 h 36"/>
                    <a:gd name="T28" fmla="*/ 23 w 35"/>
                    <a:gd name="T29" fmla="*/ 31 h 36"/>
                    <a:gd name="T30" fmla="*/ 19 w 35"/>
                    <a:gd name="T31" fmla="*/ 30 h 36"/>
                    <a:gd name="T32" fmla="*/ 16 w 35"/>
                    <a:gd name="T33" fmla="*/ 28 h 36"/>
                    <a:gd name="T34" fmla="*/ 13 w 35"/>
                    <a:gd name="T35" fmla="*/ 31 h 36"/>
                    <a:gd name="T36" fmla="*/ 17 w 35"/>
                    <a:gd name="T37" fmla="*/ 35 h 36"/>
                    <a:gd name="T38" fmla="*/ 25 w 35"/>
                    <a:gd name="T39" fmla="*/ 36 h 36"/>
                    <a:gd name="T40" fmla="*/ 31 w 35"/>
                    <a:gd name="T41" fmla="*/ 35 h 36"/>
                    <a:gd name="T42" fmla="*/ 33 w 35"/>
                    <a:gd name="T43" fmla="*/ 34 h 36"/>
                    <a:gd name="T44" fmla="*/ 33 w 35"/>
                    <a:gd name="T45" fmla="*/ 32 h 36"/>
                    <a:gd name="T46" fmla="*/ 34 w 35"/>
                    <a:gd name="T47" fmla="*/ 26 h 36"/>
                    <a:gd name="T48" fmla="*/ 35 w 35"/>
                    <a:gd name="T49" fmla="*/ 18 h 36"/>
                    <a:gd name="T50" fmla="*/ 10 w 35"/>
                    <a:gd name="T51" fmla="*/ 17 h 36"/>
                    <a:gd name="T52" fmla="*/ 6 w 35"/>
                    <a:gd name="T53" fmla="*/ 15 h 36"/>
                    <a:gd name="T54" fmla="*/ 7 w 35"/>
                    <a:gd name="T55" fmla="*/ 11 h 36"/>
                    <a:gd name="T56" fmla="*/ 14 w 35"/>
                    <a:gd name="T57" fmla="*/ 16 h 36"/>
                    <a:gd name="T58" fmla="*/ 29 w 35"/>
                    <a:gd name="T59" fmla="*/ 25 h 36"/>
                    <a:gd name="T60" fmla="*/ 21 w 35"/>
                    <a:gd name="T61" fmla="*/ 20 h 36"/>
                    <a:gd name="T62" fmla="*/ 25 w 35"/>
                    <a:gd name="T63" fmla="*/ 18 h 36"/>
                    <a:gd name="T64" fmla="*/ 28 w 35"/>
                    <a:gd name="T65" fmla="*/ 20 h 36"/>
                    <a:gd name="T66" fmla="*/ 29 w 35"/>
                    <a:gd name="T67" fmla="*/ 2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5" h="36">
                      <a:moveTo>
                        <a:pt x="32" y="15"/>
                      </a:moveTo>
                      <a:cubicBezTo>
                        <a:pt x="31" y="14"/>
                        <a:pt x="30" y="13"/>
                        <a:pt x="28" y="12"/>
                      </a:cubicBezTo>
                      <a:cubicBezTo>
                        <a:pt x="27" y="12"/>
                        <a:pt x="26" y="12"/>
                        <a:pt x="24" y="12"/>
                      </a:cubicBezTo>
                      <a:cubicBezTo>
                        <a:pt x="23" y="12"/>
                        <a:pt x="22" y="12"/>
                        <a:pt x="20" y="13"/>
                      </a:cubicBezTo>
                      <a:cubicBezTo>
                        <a:pt x="19" y="13"/>
                        <a:pt x="18" y="14"/>
                        <a:pt x="16" y="15"/>
                      </a:cubicBezTo>
                      <a:cubicBezTo>
                        <a:pt x="14" y="12"/>
                        <a:pt x="12" y="10"/>
                        <a:pt x="10" y="7"/>
                      </a:cubicBezTo>
                      <a:cubicBezTo>
                        <a:pt x="11" y="7"/>
                        <a:pt x="12" y="6"/>
                        <a:pt x="13" y="6"/>
                      </a:cubicBezTo>
                      <a:cubicBezTo>
                        <a:pt x="14" y="6"/>
                        <a:pt x="14" y="6"/>
                        <a:pt x="15" y="6"/>
                      </a:cubicBezTo>
                      <a:cubicBezTo>
                        <a:pt x="16" y="7"/>
                        <a:pt x="17" y="7"/>
                        <a:pt x="18" y="7"/>
                      </a:cubicBezTo>
                      <a:cubicBezTo>
                        <a:pt x="18" y="7"/>
                        <a:pt x="19" y="7"/>
                        <a:pt x="19" y="6"/>
                      </a:cubicBezTo>
                      <a:cubicBezTo>
                        <a:pt x="20" y="6"/>
                        <a:pt x="20" y="5"/>
                        <a:pt x="20" y="5"/>
                      </a:cubicBezTo>
                      <a:cubicBezTo>
                        <a:pt x="20" y="4"/>
                        <a:pt x="20" y="3"/>
                        <a:pt x="20" y="2"/>
                      </a:cubicBezTo>
                      <a:cubicBezTo>
                        <a:pt x="19" y="1"/>
                        <a:pt x="18" y="1"/>
                        <a:pt x="16" y="0"/>
                      </a:cubicBezTo>
                      <a:cubicBezTo>
                        <a:pt x="15" y="0"/>
                        <a:pt x="14" y="0"/>
                        <a:pt x="13" y="1"/>
                      </a:cubicBezTo>
                      <a:cubicBezTo>
                        <a:pt x="11" y="1"/>
                        <a:pt x="10" y="1"/>
                        <a:pt x="9" y="2"/>
                      </a:cubicBezTo>
                      <a:cubicBezTo>
                        <a:pt x="8" y="3"/>
                        <a:pt x="7" y="3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7"/>
                        <a:pt x="2" y="9"/>
                        <a:pt x="2" y="10"/>
                      </a:cubicBezTo>
                      <a:cubicBezTo>
                        <a:pt x="1" y="12"/>
                        <a:pt x="1" y="13"/>
                        <a:pt x="1" y="15"/>
                      </a:cubicBezTo>
                      <a:cubicBezTo>
                        <a:pt x="0" y="16"/>
                        <a:pt x="1" y="17"/>
                        <a:pt x="1" y="18"/>
                      </a:cubicBezTo>
                      <a:cubicBezTo>
                        <a:pt x="1" y="20"/>
                        <a:pt x="2" y="21"/>
                        <a:pt x="3" y="22"/>
                      </a:cubicBezTo>
                      <a:cubicBezTo>
                        <a:pt x="5" y="23"/>
                        <a:pt x="8" y="24"/>
                        <a:pt x="10" y="24"/>
                      </a:cubicBezTo>
                      <a:cubicBezTo>
                        <a:pt x="13" y="23"/>
                        <a:pt x="15" y="23"/>
                        <a:pt x="18" y="21"/>
                      </a:cubicBezTo>
                      <a:cubicBezTo>
                        <a:pt x="21" y="24"/>
                        <a:pt x="23" y="27"/>
                        <a:pt x="25" y="29"/>
                      </a:cubicBezTo>
                      <a:cubicBezTo>
                        <a:pt x="24" y="30"/>
                        <a:pt x="24" y="30"/>
                        <a:pt x="23" y="31"/>
                      </a:cubicBezTo>
                      <a:cubicBezTo>
                        <a:pt x="22" y="31"/>
                        <a:pt x="21" y="31"/>
                        <a:pt x="21" y="31"/>
                      </a:cubicBezTo>
                      <a:cubicBezTo>
                        <a:pt x="20" y="30"/>
                        <a:pt x="20" y="30"/>
                        <a:pt x="19" y="30"/>
                      </a:cubicBezTo>
                      <a:cubicBezTo>
                        <a:pt x="18" y="29"/>
                        <a:pt x="18" y="29"/>
                        <a:pt x="17" y="29"/>
                      </a:cubicBezTo>
                      <a:cubicBezTo>
                        <a:pt x="17" y="28"/>
                        <a:pt x="16" y="28"/>
                        <a:pt x="16" y="28"/>
                      </a:cubicBezTo>
                      <a:cubicBezTo>
                        <a:pt x="15" y="28"/>
                        <a:pt x="15" y="29"/>
                        <a:pt x="14" y="29"/>
                      </a:cubicBezTo>
                      <a:cubicBezTo>
                        <a:pt x="13" y="30"/>
                        <a:pt x="13" y="30"/>
                        <a:pt x="13" y="31"/>
                      </a:cubicBezTo>
                      <a:cubicBezTo>
                        <a:pt x="13" y="32"/>
                        <a:pt x="13" y="33"/>
                        <a:pt x="14" y="33"/>
                      </a:cubicBezTo>
                      <a:cubicBezTo>
                        <a:pt x="15" y="34"/>
                        <a:pt x="16" y="35"/>
                        <a:pt x="17" y="35"/>
                      </a:cubicBezTo>
                      <a:cubicBezTo>
                        <a:pt x="18" y="36"/>
                        <a:pt x="19" y="36"/>
                        <a:pt x="20" y="36"/>
                      </a:cubicBezTo>
                      <a:cubicBezTo>
                        <a:pt x="22" y="36"/>
                        <a:pt x="23" y="36"/>
                        <a:pt x="25" y="36"/>
                      </a:cubicBezTo>
                      <a:cubicBezTo>
                        <a:pt x="26" y="35"/>
                        <a:pt x="27" y="34"/>
                        <a:pt x="29" y="33"/>
                      </a:cubicBezTo>
                      <a:cubicBezTo>
                        <a:pt x="30" y="33"/>
                        <a:pt x="30" y="34"/>
                        <a:pt x="31" y="35"/>
                      </a:cubicBezTo>
                      <a:cubicBezTo>
                        <a:pt x="31" y="35"/>
                        <a:pt x="32" y="35"/>
                        <a:pt x="32" y="35"/>
                      </a:cubicBezTo>
                      <a:cubicBezTo>
                        <a:pt x="33" y="35"/>
                        <a:pt x="33" y="35"/>
                        <a:pt x="33" y="34"/>
                      </a:cubicBezTo>
                      <a:cubicBezTo>
                        <a:pt x="33" y="34"/>
                        <a:pt x="34" y="34"/>
                        <a:pt x="34" y="33"/>
                      </a:cubicBezTo>
                      <a:cubicBezTo>
                        <a:pt x="34" y="33"/>
                        <a:pt x="33" y="32"/>
                        <a:pt x="33" y="32"/>
                      </a:cubicBezTo>
                      <a:cubicBezTo>
                        <a:pt x="32" y="32"/>
                        <a:pt x="32" y="31"/>
                        <a:pt x="31" y="30"/>
                      </a:cubicBezTo>
                      <a:cubicBezTo>
                        <a:pt x="32" y="29"/>
                        <a:pt x="33" y="27"/>
                        <a:pt x="34" y="26"/>
                      </a:cubicBezTo>
                      <a:cubicBezTo>
                        <a:pt x="35" y="24"/>
                        <a:pt x="35" y="23"/>
                        <a:pt x="35" y="21"/>
                      </a:cubicBezTo>
                      <a:cubicBezTo>
                        <a:pt x="35" y="20"/>
                        <a:pt x="35" y="19"/>
                        <a:pt x="35" y="18"/>
                      </a:cubicBezTo>
                      <a:cubicBezTo>
                        <a:pt x="34" y="17"/>
                        <a:pt x="33" y="16"/>
                        <a:pt x="32" y="15"/>
                      </a:cubicBezTo>
                      <a:close/>
                      <a:moveTo>
                        <a:pt x="10" y="17"/>
                      </a:moveTo>
                      <a:cubicBezTo>
                        <a:pt x="9" y="17"/>
                        <a:pt x="8" y="17"/>
                        <a:pt x="7" y="16"/>
                      </a:cubicBezTo>
                      <a:cubicBezTo>
                        <a:pt x="7" y="16"/>
                        <a:pt x="6" y="15"/>
                        <a:pt x="6" y="15"/>
                      </a:cubicBez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6" y="13"/>
                        <a:pt x="6" y="12"/>
                        <a:pt x="7" y="11"/>
                      </a:cubicBez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10" y="11"/>
                        <a:pt x="12" y="14"/>
                        <a:pt x="14" y="16"/>
                      </a:cubicBezTo>
                      <a:cubicBezTo>
                        <a:pt x="12" y="17"/>
                        <a:pt x="11" y="17"/>
                        <a:pt x="10" y="17"/>
                      </a:cubicBezTo>
                      <a:close/>
                      <a:moveTo>
                        <a:pt x="29" y="25"/>
                      </a:moveTo>
                      <a:cubicBezTo>
                        <a:pt x="28" y="26"/>
                        <a:pt x="28" y="27"/>
                        <a:pt x="27" y="27"/>
                      </a:cubicBezTo>
                      <a:cubicBezTo>
                        <a:pt x="25" y="25"/>
                        <a:pt x="23" y="22"/>
                        <a:pt x="21" y="20"/>
                      </a:cubicBezTo>
                      <a:cubicBezTo>
                        <a:pt x="21" y="20"/>
                        <a:pt x="22" y="19"/>
                        <a:pt x="23" y="19"/>
                      </a:cubicBezTo>
                      <a:cubicBezTo>
                        <a:pt x="23" y="19"/>
                        <a:pt x="24" y="19"/>
                        <a:pt x="25" y="18"/>
                      </a:cubicBezTo>
                      <a:cubicBezTo>
                        <a:pt x="25" y="18"/>
                        <a:pt x="26" y="18"/>
                        <a:pt x="27" y="19"/>
                      </a:cubicBezTo>
                      <a:cubicBezTo>
                        <a:pt x="27" y="19"/>
                        <a:pt x="28" y="19"/>
                        <a:pt x="28" y="20"/>
                      </a:cubicBezTo>
                      <a:cubicBezTo>
                        <a:pt x="29" y="20"/>
                        <a:pt x="29" y="21"/>
                        <a:pt x="29" y="21"/>
                      </a:cubicBezTo>
                      <a:cubicBezTo>
                        <a:pt x="30" y="22"/>
                        <a:pt x="30" y="23"/>
                        <a:pt x="29" y="23"/>
                      </a:cubicBezTo>
                      <a:cubicBezTo>
                        <a:pt x="29" y="24"/>
                        <a:pt x="29" y="25"/>
                        <a:pt x="29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4" name="Freeform 67"/>
                <p:cNvSpPr>
                  <a:spLocks/>
                </p:cNvSpPr>
                <p:nvPr/>
              </p:nvSpPr>
              <p:spPr bwMode="auto">
                <a:xfrm>
                  <a:off x="1211263" y="3367088"/>
                  <a:ext cx="71437" cy="79375"/>
                </a:xfrm>
                <a:custGeom>
                  <a:avLst/>
                  <a:gdLst>
                    <a:gd name="T0" fmla="*/ 16 w 19"/>
                    <a:gd name="T1" fmla="*/ 1 h 21"/>
                    <a:gd name="T2" fmla="*/ 16 w 19"/>
                    <a:gd name="T3" fmla="*/ 1 h 21"/>
                    <a:gd name="T4" fmla="*/ 9 w 19"/>
                    <a:gd name="T5" fmla="*/ 7 h 21"/>
                    <a:gd name="T6" fmla="*/ 3 w 19"/>
                    <a:gd name="T7" fmla="*/ 14 h 21"/>
                    <a:gd name="T8" fmla="*/ 0 w 19"/>
                    <a:gd name="T9" fmla="*/ 17 h 21"/>
                    <a:gd name="T10" fmla="*/ 0 w 19"/>
                    <a:gd name="T11" fmla="*/ 17 h 21"/>
                    <a:gd name="T12" fmla="*/ 0 w 19"/>
                    <a:gd name="T13" fmla="*/ 20 h 21"/>
                    <a:gd name="T14" fmla="*/ 3 w 19"/>
                    <a:gd name="T15" fmla="*/ 20 h 21"/>
                    <a:gd name="T16" fmla="*/ 3 w 19"/>
                    <a:gd name="T17" fmla="*/ 20 h 21"/>
                    <a:gd name="T18" fmla="*/ 6 w 19"/>
                    <a:gd name="T19" fmla="*/ 16 h 21"/>
                    <a:gd name="T20" fmla="*/ 11 w 19"/>
                    <a:gd name="T21" fmla="*/ 10 h 21"/>
                    <a:gd name="T22" fmla="*/ 18 w 19"/>
                    <a:gd name="T23" fmla="*/ 4 h 21"/>
                    <a:gd name="T24" fmla="*/ 18 w 19"/>
                    <a:gd name="T25" fmla="*/ 4 h 21"/>
                    <a:gd name="T26" fmla="*/ 19 w 19"/>
                    <a:gd name="T27" fmla="*/ 4 h 21"/>
                    <a:gd name="T28" fmla="*/ 19 w 19"/>
                    <a:gd name="T29" fmla="*/ 1 h 21"/>
                    <a:gd name="T30" fmla="*/ 16 w 19"/>
                    <a:gd name="T3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21">
                      <a:moveTo>
                        <a:pt x="16" y="1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3"/>
                        <a:pt x="11" y="5"/>
                        <a:pt x="9" y="7"/>
                      </a:cubicBez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8" y="14"/>
                        <a:pt x="9" y="12"/>
                        <a:pt x="11" y="10"/>
                      </a:cubicBezTo>
                      <a:cubicBezTo>
                        <a:pt x="14" y="8"/>
                        <a:pt x="16" y="6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3"/>
                        <a:pt x="19" y="2"/>
                        <a:pt x="19" y="1"/>
                      </a:cubicBezTo>
                      <a:cubicBezTo>
                        <a:pt x="18" y="0"/>
                        <a:pt x="17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5" name="Freeform 68"/>
                <p:cNvSpPr>
                  <a:spLocks/>
                </p:cNvSpPr>
                <p:nvPr/>
              </p:nvSpPr>
              <p:spPr bwMode="auto">
                <a:xfrm>
                  <a:off x="1296988" y="3111501"/>
                  <a:ext cx="74612" cy="77788"/>
                </a:xfrm>
                <a:custGeom>
                  <a:avLst/>
                  <a:gdLst>
                    <a:gd name="T0" fmla="*/ 8 w 20"/>
                    <a:gd name="T1" fmla="*/ 11 h 21"/>
                    <a:gd name="T2" fmla="*/ 1 w 20"/>
                    <a:gd name="T3" fmla="*/ 17 h 21"/>
                    <a:gd name="T4" fmla="*/ 0 w 20"/>
                    <a:gd name="T5" fmla="*/ 17 h 21"/>
                    <a:gd name="T6" fmla="*/ 0 w 20"/>
                    <a:gd name="T7" fmla="*/ 20 h 21"/>
                    <a:gd name="T8" fmla="*/ 3 w 20"/>
                    <a:gd name="T9" fmla="*/ 20 h 21"/>
                    <a:gd name="T10" fmla="*/ 3 w 20"/>
                    <a:gd name="T11" fmla="*/ 20 h 21"/>
                    <a:gd name="T12" fmla="*/ 10 w 20"/>
                    <a:gd name="T13" fmla="*/ 14 h 21"/>
                    <a:gd name="T14" fmla="*/ 16 w 20"/>
                    <a:gd name="T15" fmla="*/ 7 h 21"/>
                    <a:gd name="T16" fmla="*/ 19 w 20"/>
                    <a:gd name="T17" fmla="*/ 3 h 21"/>
                    <a:gd name="T18" fmla="*/ 19 w 20"/>
                    <a:gd name="T19" fmla="*/ 3 h 21"/>
                    <a:gd name="T20" fmla="*/ 19 w 20"/>
                    <a:gd name="T21" fmla="*/ 0 h 21"/>
                    <a:gd name="T22" fmla="*/ 16 w 20"/>
                    <a:gd name="T23" fmla="*/ 0 h 21"/>
                    <a:gd name="T24" fmla="*/ 16 w 20"/>
                    <a:gd name="T25" fmla="*/ 1 h 21"/>
                    <a:gd name="T26" fmla="*/ 13 w 20"/>
                    <a:gd name="T27" fmla="*/ 5 h 21"/>
                    <a:gd name="T28" fmla="*/ 8 w 20"/>
                    <a:gd name="T2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21">
                      <a:moveTo>
                        <a:pt x="8" y="11"/>
                      </a:moveTo>
                      <a:cubicBezTo>
                        <a:pt x="5" y="13"/>
                        <a:pt x="3" y="15"/>
                        <a:pt x="1" y="17"/>
                      </a:cubicBezTo>
                      <a:cubicBezTo>
                        <a:pt x="1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8"/>
                        <a:pt x="8" y="16"/>
                        <a:pt x="10" y="14"/>
                      </a:cubicBezTo>
                      <a:cubicBezTo>
                        <a:pt x="13" y="12"/>
                        <a:pt x="14" y="9"/>
                        <a:pt x="16" y="7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7"/>
                        <a:pt x="10" y="9"/>
                        <a:pt x="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5" name="Group 29"/>
              <p:cNvGrpSpPr/>
              <p:nvPr/>
            </p:nvGrpSpPr>
            <p:grpSpPr>
              <a:xfrm>
                <a:off x="7197315" y="3405112"/>
                <a:ext cx="331787" cy="482600"/>
                <a:chOff x="4029075" y="2071688"/>
                <a:chExt cx="331787" cy="482600"/>
              </a:xfrm>
              <a:solidFill>
                <a:schemeClr val="bg1"/>
              </a:solidFill>
            </p:grpSpPr>
            <p:sp>
              <p:nvSpPr>
                <p:cNvPr id="43" name="Oval 69"/>
                <p:cNvSpPr>
                  <a:spLocks noChangeArrowheads="1"/>
                </p:cNvSpPr>
                <p:nvPr/>
              </p:nvSpPr>
              <p:spPr bwMode="auto">
                <a:xfrm>
                  <a:off x="4164013" y="220821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4" name="Oval 70"/>
                <p:cNvSpPr>
                  <a:spLocks noChangeArrowheads="1"/>
                </p:cNvSpPr>
                <p:nvPr/>
              </p:nvSpPr>
              <p:spPr bwMode="auto">
                <a:xfrm>
                  <a:off x="4164013" y="2389188"/>
                  <a:ext cx="30162" cy="285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5" name="Oval 71"/>
                <p:cNvSpPr>
                  <a:spLocks noChangeArrowheads="1"/>
                </p:cNvSpPr>
                <p:nvPr/>
              </p:nvSpPr>
              <p:spPr bwMode="auto">
                <a:xfrm>
                  <a:off x="4073525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6" name="Oval 72"/>
                <p:cNvSpPr>
                  <a:spLocks noChangeArrowheads="1"/>
                </p:cNvSpPr>
                <p:nvPr/>
              </p:nvSpPr>
              <p:spPr bwMode="auto">
                <a:xfrm>
                  <a:off x="4254500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7" name="Freeform 73"/>
                <p:cNvSpPr>
                  <a:spLocks/>
                </p:cNvSpPr>
                <p:nvPr/>
              </p:nvSpPr>
              <p:spPr bwMode="auto">
                <a:xfrm>
                  <a:off x="4100513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8" name="Freeform 74"/>
                <p:cNvSpPr>
                  <a:spLocks/>
                </p:cNvSpPr>
                <p:nvPr/>
              </p:nvSpPr>
              <p:spPr bwMode="auto">
                <a:xfrm>
                  <a:off x="4100513" y="2233613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9" name="Freeform 75"/>
                <p:cNvSpPr>
                  <a:spLocks/>
                </p:cNvSpPr>
                <p:nvPr/>
              </p:nvSpPr>
              <p:spPr bwMode="auto">
                <a:xfrm>
                  <a:off x="4229100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0" name="Freeform 76"/>
                <p:cNvSpPr>
                  <a:spLocks noEditPoints="1"/>
                </p:cNvSpPr>
                <p:nvPr/>
              </p:nvSpPr>
              <p:spPr bwMode="auto">
                <a:xfrm>
                  <a:off x="4029075" y="2071688"/>
                  <a:ext cx="331787" cy="48260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8 h 128"/>
                    <a:gd name="T6" fmla="*/ 64 w 88"/>
                    <a:gd name="T7" fmla="*/ 7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7 h 128"/>
                    <a:gd name="T14" fmla="*/ 11 w 88"/>
                    <a:gd name="T15" fmla="*/ 37 h 128"/>
                    <a:gd name="T16" fmla="*/ 0 w 88"/>
                    <a:gd name="T17" fmla="*/ 64 h 128"/>
                    <a:gd name="T18" fmla="*/ 10 w 88"/>
                    <a:gd name="T19" fmla="*/ 91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1 h 128"/>
                    <a:gd name="T30" fmla="*/ 79 w 88"/>
                    <a:gd name="T31" fmla="*/ 72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30 h 128"/>
                    <a:gd name="T44" fmla="*/ 40 w 88"/>
                    <a:gd name="T45" fmla="*/ 24 h 128"/>
                    <a:gd name="T46" fmla="*/ 20 w 88"/>
                    <a:gd name="T47" fmla="*/ 30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8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4" y="3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3"/>
                        <a:pt x="17" y="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4" y="44"/>
                        <a:pt x="0" y="53"/>
                        <a:pt x="0" y="64"/>
                      </a:cubicBezTo>
                      <a:cubicBezTo>
                        <a:pt x="0" y="74"/>
                        <a:pt x="4" y="84"/>
                        <a:pt x="10" y="91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1"/>
                        <a:pt x="70" y="91"/>
                        <a:pt x="70" y="91"/>
                      </a:cubicBezTo>
                      <a:cubicBezTo>
                        <a:pt x="74" y="85"/>
                        <a:pt x="78" y="79"/>
                        <a:pt x="79" y="72"/>
                      </a:cubicBezTo>
                      <a:cubicBezTo>
                        <a:pt x="79" y="72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60"/>
                        <a:pt x="84" y="56"/>
                        <a:pt x="80" y="56"/>
                      </a:cubicBezTo>
                      <a:close/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30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2"/>
                        <a:pt x="33" y="104"/>
                        <a:pt x="40" y="104"/>
                      </a:cubicBezTo>
                      <a:cubicBezTo>
                        <a:pt x="47" y="104"/>
                        <a:pt x="54" y="102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2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2"/>
                        <a:pt x="58" y="96"/>
                        <a:pt x="40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1" name="Freeform 77"/>
                <p:cNvSpPr>
                  <a:spLocks/>
                </p:cNvSpPr>
                <p:nvPr/>
              </p:nvSpPr>
              <p:spPr bwMode="auto">
                <a:xfrm>
                  <a:off x="4164013" y="2238376"/>
                  <a:ext cx="90487" cy="90488"/>
                </a:xfrm>
                <a:custGeom>
                  <a:avLst/>
                  <a:gdLst>
                    <a:gd name="T0" fmla="*/ 24 w 24"/>
                    <a:gd name="T1" fmla="*/ 0 h 24"/>
                    <a:gd name="T2" fmla="*/ 22 w 24"/>
                    <a:gd name="T3" fmla="*/ 0 h 24"/>
                    <a:gd name="T4" fmla="*/ 1 w 24"/>
                    <a:gd name="T5" fmla="*/ 17 h 24"/>
                    <a:gd name="T6" fmla="*/ 0 w 24"/>
                    <a:gd name="T7" fmla="*/ 20 h 24"/>
                    <a:gd name="T8" fmla="*/ 1 w 24"/>
                    <a:gd name="T9" fmla="*/ 23 h 24"/>
                    <a:gd name="T10" fmla="*/ 4 w 24"/>
                    <a:gd name="T11" fmla="*/ 24 h 24"/>
                    <a:gd name="T12" fmla="*/ 7 w 24"/>
                    <a:gd name="T13" fmla="*/ 23 h 24"/>
                    <a:gd name="T14" fmla="*/ 14 w 24"/>
                    <a:gd name="T15" fmla="*/ 14 h 24"/>
                    <a:gd name="T16" fmla="*/ 24 w 24"/>
                    <a:gd name="T17" fmla="*/ 2 h 24"/>
                    <a:gd name="T18" fmla="*/ 24 w 24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24" y="0"/>
                      </a:move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6" y="24"/>
                        <a:pt x="7" y="23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4" y="1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6" name="Group 30"/>
              <p:cNvGrpSpPr/>
              <p:nvPr/>
            </p:nvGrpSpPr>
            <p:grpSpPr>
              <a:xfrm>
                <a:off x="9012997" y="1679576"/>
                <a:ext cx="482600" cy="452438"/>
                <a:chOff x="2974975" y="2071688"/>
                <a:chExt cx="482600" cy="452438"/>
              </a:xfrm>
              <a:solidFill>
                <a:schemeClr val="bg1"/>
              </a:solidFill>
            </p:grpSpPr>
            <p:sp>
              <p:nvSpPr>
                <p:cNvPr id="34" name="Freeform 78"/>
                <p:cNvSpPr>
                  <a:spLocks noEditPoints="1"/>
                </p:cNvSpPr>
                <p:nvPr/>
              </p:nvSpPr>
              <p:spPr bwMode="auto">
                <a:xfrm>
                  <a:off x="2974975" y="2071688"/>
                  <a:ext cx="482600" cy="452438"/>
                </a:xfrm>
                <a:custGeom>
                  <a:avLst/>
                  <a:gdLst>
                    <a:gd name="T0" fmla="*/ 126 w 128"/>
                    <a:gd name="T1" fmla="*/ 26 h 120"/>
                    <a:gd name="T2" fmla="*/ 102 w 128"/>
                    <a:gd name="T3" fmla="*/ 2 h 120"/>
                    <a:gd name="T4" fmla="*/ 96 w 128"/>
                    <a:gd name="T5" fmla="*/ 0 h 120"/>
                    <a:gd name="T6" fmla="*/ 12 w 128"/>
                    <a:gd name="T7" fmla="*/ 0 h 120"/>
                    <a:gd name="T8" fmla="*/ 0 w 128"/>
                    <a:gd name="T9" fmla="*/ 12 h 120"/>
                    <a:gd name="T10" fmla="*/ 0 w 128"/>
                    <a:gd name="T11" fmla="*/ 108 h 120"/>
                    <a:gd name="T12" fmla="*/ 12 w 128"/>
                    <a:gd name="T13" fmla="*/ 120 h 120"/>
                    <a:gd name="T14" fmla="*/ 116 w 128"/>
                    <a:gd name="T15" fmla="*/ 120 h 120"/>
                    <a:gd name="T16" fmla="*/ 128 w 128"/>
                    <a:gd name="T17" fmla="*/ 108 h 120"/>
                    <a:gd name="T18" fmla="*/ 128 w 128"/>
                    <a:gd name="T19" fmla="*/ 32 h 120"/>
                    <a:gd name="T20" fmla="*/ 126 w 128"/>
                    <a:gd name="T21" fmla="*/ 26 h 120"/>
                    <a:gd name="T22" fmla="*/ 120 w 128"/>
                    <a:gd name="T23" fmla="*/ 108 h 120"/>
                    <a:gd name="T24" fmla="*/ 116 w 128"/>
                    <a:gd name="T25" fmla="*/ 112 h 120"/>
                    <a:gd name="T26" fmla="*/ 12 w 128"/>
                    <a:gd name="T27" fmla="*/ 112 h 120"/>
                    <a:gd name="T28" fmla="*/ 8 w 128"/>
                    <a:gd name="T29" fmla="*/ 108 h 120"/>
                    <a:gd name="T30" fmla="*/ 8 w 128"/>
                    <a:gd name="T31" fmla="*/ 12 h 120"/>
                    <a:gd name="T32" fmla="*/ 12 w 128"/>
                    <a:gd name="T33" fmla="*/ 8 h 120"/>
                    <a:gd name="T34" fmla="*/ 92 w 128"/>
                    <a:gd name="T35" fmla="*/ 8 h 120"/>
                    <a:gd name="T36" fmla="*/ 92 w 128"/>
                    <a:gd name="T37" fmla="*/ 24 h 120"/>
                    <a:gd name="T38" fmla="*/ 92 w 128"/>
                    <a:gd name="T39" fmla="*/ 24 h 120"/>
                    <a:gd name="T40" fmla="*/ 104 w 128"/>
                    <a:gd name="T41" fmla="*/ 36 h 120"/>
                    <a:gd name="T42" fmla="*/ 108 w 128"/>
                    <a:gd name="T43" fmla="*/ 36 h 120"/>
                    <a:gd name="T44" fmla="*/ 120 w 128"/>
                    <a:gd name="T45" fmla="*/ 36 h 120"/>
                    <a:gd name="T46" fmla="*/ 120 w 128"/>
                    <a:gd name="T47" fmla="*/ 108 h 120"/>
                    <a:gd name="T48" fmla="*/ 108 w 128"/>
                    <a:gd name="T49" fmla="*/ 32 h 120"/>
                    <a:gd name="T50" fmla="*/ 104 w 128"/>
                    <a:gd name="T51" fmla="*/ 32 h 120"/>
                    <a:gd name="T52" fmla="*/ 96 w 128"/>
                    <a:gd name="T53" fmla="*/ 24 h 120"/>
                    <a:gd name="T54" fmla="*/ 96 w 128"/>
                    <a:gd name="T55" fmla="*/ 24 h 120"/>
                    <a:gd name="T56" fmla="*/ 96 w 128"/>
                    <a:gd name="T57" fmla="*/ 8 h 120"/>
                    <a:gd name="T58" fmla="*/ 120 w 128"/>
                    <a:gd name="T59" fmla="*/ 32 h 120"/>
                    <a:gd name="T60" fmla="*/ 108 w 128"/>
                    <a:gd name="T61" fmla="*/ 3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8" h="120">
                      <a:moveTo>
                        <a:pt x="126" y="26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0" y="1"/>
                        <a:pt x="98" y="0"/>
                        <a:pt x="96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5"/>
                        <a:pt x="5" y="120"/>
                        <a:pt x="12" y="120"/>
                      </a:cubicBezTo>
                      <a:cubicBezTo>
                        <a:pt x="116" y="120"/>
                        <a:pt x="116" y="120"/>
                        <a:pt x="116" y="120"/>
                      </a:cubicBezTo>
                      <a:cubicBezTo>
                        <a:pt x="123" y="120"/>
                        <a:pt x="128" y="115"/>
                        <a:pt x="128" y="108"/>
                      </a:cubicBezTo>
                      <a:cubicBezTo>
                        <a:pt x="128" y="32"/>
                        <a:pt x="128" y="32"/>
                        <a:pt x="128" y="32"/>
                      </a:cubicBezTo>
                      <a:cubicBezTo>
                        <a:pt x="128" y="30"/>
                        <a:pt x="127" y="28"/>
                        <a:pt x="126" y="26"/>
                      </a:cubicBezTo>
                      <a:close/>
                      <a:moveTo>
                        <a:pt x="120" y="108"/>
                      </a:moveTo>
                      <a:cubicBezTo>
                        <a:pt x="120" y="110"/>
                        <a:pt x="118" y="112"/>
                        <a:pt x="116" y="112"/>
                      </a:cubicBezTo>
                      <a:cubicBezTo>
                        <a:pt x="12" y="112"/>
                        <a:pt x="12" y="112"/>
                        <a:pt x="12" y="112"/>
                      </a:cubicBezTo>
                      <a:cubicBezTo>
                        <a:pt x="10" y="112"/>
                        <a:pt x="8" y="110"/>
                        <a:pt x="8" y="108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31"/>
                        <a:pt x="97" y="36"/>
                        <a:pt x="104" y="36"/>
                      </a:cubicBezTo>
                      <a:cubicBezTo>
                        <a:pt x="108" y="36"/>
                        <a:pt x="108" y="36"/>
                        <a:pt x="108" y="36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lnTo>
                        <a:pt x="120" y="108"/>
                      </a:lnTo>
                      <a:close/>
                      <a:moveTo>
                        <a:pt x="108" y="32"/>
                      </a:move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0" y="32"/>
                        <a:pt x="96" y="28"/>
                        <a:pt x="96" y="24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lnTo>
                        <a:pt x="10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5" name="Freeform 79"/>
                <p:cNvSpPr>
                  <a:spLocks/>
                </p:cNvSpPr>
                <p:nvPr/>
              </p:nvSpPr>
              <p:spPr bwMode="auto">
                <a:xfrm>
                  <a:off x="3200400" y="2162176"/>
                  <a:ext cx="90487" cy="15875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6" name="Freeform 80"/>
                <p:cNvSpPr>
                  <a:spLocks/>
                </p:cNvSpPr>
                <p:nvPr/>
              </p:nvSpPr>
              <p:spPr bwMode="auto">
                <a:xfrm>
                  <a:off x="3200400" y="2208213"/>
                  <a:ext cx="90487" cy="14288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7" name="Freeform 81"/>
                <p:cNvSpPr>
                  <a:spLocks/>
                </p:cNvSpPr>
                <p:nvPr/>
              </p:nvSpPr>
              <p:spPr bwMode="auto">
                <a:xfrm>
                  <a:off x="3200400" y="2252663"/>
                  <a:ext cx="196850" cy="15875"/>
                </a:xfrm>
                <a:custGeom>
                  <a:avLst/>
                  <a:gdLst>
                    <a:gd name="T0" fmla="*/ 0 w 52"/>
                    <a:gd name="T1" fmla="*/ 2 h 4"/>
                    <a:gd name="T2" fmla="*/ 2 w 52"/>
                    <a:gd name="T3" fmla="*/ 4 h 4"/>
                    <a:gd name="T4" fmla="*/ 50 w 52"/>
                    <a:gd name="T5" fmla="*/ 4 h 4"/>
                    <a:gd name="T6" fmla="*/ 52 w 52"/>
                    <a:gd name="T7" fmla="*/ 2 h 4"/>
                    <a:gd name="T8" fmla="*/ 50 w 52"/>
                    <a:gd name="T9" fmla="*/ 0 h 4"/>
                    <a:gd name="T10" fmla="*/ 2 w 52"/>
                    <a:gd name="T11" fmla="*/ 0 h 4"/>
                    <a:gd name="T12" fmla="*/ 0 w 52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">
                      <a:moveTo>
                        <a:pt x="0" y="2"/>
                      </a:move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1" y="4"/>
                        <a:pt x="52" y="3"/>
                        <a:pt x="52" y="2"/>
                      </a:cubicBezTo>
                      <a:cubicBezTo>
                        <a:pt x="52" y="1"/>
                        <a:pt x="51" y="0"/>
                        <a:pt x="5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8" name="Freeform 82"/>
                <p:cNvSpPr>
                  <a:spLocks/>
                </p:cNvSpPr>
                <p:nvPr/>
              </p:nvSpPr>
              <p:spPr bwMode="auto">
                <a:xfrm>
                  <a:off x="3035300" y="2343151"/>
                  <a:ext cx="361950" cy="15875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9" name="Freeform 83"/>
                <p:cNvSpPr>
                  <a:spLocks/>
                </p:cNvSpPr>
                <p:nvPr/>
              </p:nvSpPr>
              <p:spPr bwMode="auto">
                <a:xfrm>
                  <a:off x="3035300" y="238918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0" name="Freeform 84"/>
                <p:cNvSpPr>
                  <a:spLocks/>
                </p:cNvSpPr>
                <p:nvPr/>
              </p:nvSpPr>
              <p:spPr bwMode="auto">
                <a:xfrm>
                  <a:off x="3035300" y="243363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1" name="Freeform 85"/>
                <p:cNvSpPr>
                  <a:spLocks/>
                </p:cNvSpPr>
                <p:nvPr/>
              </p:nvSpPr>
              <p:spPr bwMode="auto">
                <a:xfrm>
                  <a:off x="3035300" y="2298701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2" name="Freeform 86"/>
                <p:cNvSpPr>
                  <a:spLocks noEditPoints="1"/>
                </p:cNvSpPr>
                <p:nvPr/>
              </p:nvSpPr>
              <p:spPr bwMode="auto">
                <a:xfrm>
                  <a:off x="3035300" y="2147888"/>
                  <a:ext cx="134937" cy="120650"/>
                </a:xfrm>
                <a:custGeom>
                  <a:avLst/>
                  <a:gdLst>
                    <a:gd name="T0" fmla="*/ 4 w 36"/>
                    <a:gd name="T1" fmla="*/ 32 h 32"/>
                    <a:gd name="T2" fmla="*/ 32 w 36"/>
                    <a:gd name="T3" fmla="*/ 32 h 32"/>
                    <a:gd name="T4" fmla="*/ 36 w 36"/>
                    <a:gd name="T5" fmla="*/ 28 h 32"/>
                    <a:gd name="T6" fmla="*/ 36 w 36"/>
                    <a:gd name="T7" fmla="*/ 4 h 32"/>
                    <a:gd name="T8" fmla="*/ 32 w 36"/>
                    <a:gd name="T9" fmla="*/ 0 h 32"/>
                    <a:gd name="T10" fmla="*/ 4 w 36"/>
                    <a:gd name="T11" fmla="*/ 0 h 32"/>
                    <a:gd name="T12" fmla="*/ 0 w 36"/>
                    <a:gd name="T13" fmla="*/ 4 h 32"/>
                    <a:gd name="T14" fmla="*/ 0 w 36"/>
                    <a:gd name="T15" fmla="*/ 28 h 32"/>
                    <a:gd name="T16" fmla="*/ 4 w 36"/>
                    <a:gd name="T17" fmla="*/ 32 h 32"/>
                    <a:gd name="T18" fmla="*/ 8 w 36"/>
                    <a:gd name="T19" fmla="*/ 8 h 32"/>
                    <a:gd name="T20" fmla="*/ 28 w 36"/>
                    <a:gd name="T21" fmla="*/ 8 h 32"/>
                    <a:gd name="T22" fmla="*/ 28 w 36"/>
                    <a:gd name="T23" fmla="*/ 24 h 32"/>
                    <a:gd name="T24" fmla="*/ 8 w 36"/>
                    <a:gd name="T25" fmla="*/ 24 h 32"/>
                    <a:gd name="T26" fmla="*/ 8 w 36"/>
                    <a:gd name="T27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2">
                      <a:moveTo>
                        <a:pt x="4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4" y="32"/>
                        <a:pt x="36" y="30"/>
                        <a:pt x="36" y="28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7" name="Group 31"/>
              <p:cNvGrpSpPr/>
              <p:nvPr/>
            </p:nvGrpSpPr>
            <p:grpSpPr>
              <a:xfrm>
                <a:off x="9983081" y="717253"/>
                <a:ext cx="450850" cy="482600"/>
                <a:chOff x="2027238" y="2071688"/>
                <a:chExt cx="450850" cy="482600"/>
              </a:xfrm>
              <a:solidFill>
                <a:schemeClr val="bg1"/>
              </a:solidFill>
            </p:grpSpPr>
            <p:sp>
              <p:nvSpPr>
                <p:cNvPr id="31" name="Freeform 87"/>
                <p:cNvSpPr>
                  <a:spLocks noEditPoints="1"/>
                </p:cNvSpPr>
                <p:nvPr/>
              </p:nvSpPr>
              <p:spPr bwMode="auto">
                <a:xfrm>
                  <a:off x="2027238" y="2071688"/>
                  <a:ext cx="450850" cy="482600"/>
                </a:xfrm>
                <a:custGeom>
                  <a:avLst/>
                  <a:gdLst>
                    <a:gd name="T0" fmla="*/ 104 w 120"/>
                    <a:gd name="T1" fmla="*/ 0 h 128"/>
                    <a:gd name="T2" fmla="*/ 16 w 120"/>
                    <a:gd name="T3" fmla="*/ 0 h 128"/>
                    <a:gd name="T4" fmla="*/ 0 w 120"/>
                    <a:gd name="T5" fmla="*/ 16 h 128"/>
                    <a:gd name="T6" fmla="*/ 0 w 120"/>
                    <a:gd name="T7" fmla="*/ 112 h 128"/>
                    <a:gd name="T8" fmla="*/ 16 w 120"/>
                    <a:gd name="T9" fmla="*/ 128 h 128"/>
                    <a:gd name="T10" fmla="*/ 104 w 120"/>
                    <a:gd name="T11" fmla="*/ 128 h 128"/>
                    <a:gd name="T12" fmla="*/ 120 w 120"/>
                    <a:gd name="T13" fmla="*/ 112 h 128"/>
                    <a:gd name="T14" fmla="*/ 120 w 120"/>
                    <a:gd name="T15" fmla="*/ 16 h 128"/>
                    <a:gd name="T16" fmla="*/ 104 w 120"/>
                    <a:gd name="T17" fmla="*/ 0 h 128"/>
                    <a:gd name="T18" fmla="*/ 112 w 120"/>
                    <a:gd name="T19" fmla="*/ 112 h 128"/>
                    <a:gd name="T20" fmla="*/ 104 w 120"/>
                    <a:gd name="T21" fmla="*/ 120 h 128"/>
                    <a:gd name="T22" fmla="*/ 16 w 120"/>
                    <a:gd name="T23" fmla="*/ 120 h 128"/>
                    <a:gd name="T24" fmla="*/ 8 w 120"/>
                    <a:gd name="T25" fmla="*/ 112 h 128"/>
                    <a:gd name="T26" fmla="*/ 8 w 120"/>
                    <a:gd name="T27" fmla="*/ 16 h 128"/>
                    <a:gd name="T28" fmla="*/ 16 w 120"/>
                    <a:gd name="T29" fmla="*/ 8 h 128"/>
                    <a:gd name="T30" fmla="*/ 104 w 120"/>
                    <a:gd name="T31" fmla="*/ 8 h 128"/>
                    <a:gd name="T32" fmla="*/ 112 w 120"/>
                    <a:gd name="T33" fmla="*/ 16 h 128"/>
                    <a:gd name="T34" fmla="*/ 112 w 120"/>
                    <a:gd name="T35" fmla="*/ 11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0" h="128">
                      <a:moveTo>
                        <a:pt x="10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3" y="128"/>
                        <a:pt x="120" y="121"/>
                        <a:pt x="120" y="112"/>
                      </a:cubicBez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lose/>
                      <a:moveTo>
                        <a:pt x="112" y="112"/>
                      </a:moveTo>
                      <a:cubicBezTo>
                        <a:pt x="112" y="116"/>
                        <a:pt x="108" y="120"/>
                        <a:pt x="104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lnTo>
                        <a:pt x="112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2" name="Freeform 88"/>
                <p:cNvSpPr>
                  <a:spLocks noEditPoints="1"/>
                </p:cNvSpPr>
                <p:nvPr/>
              </p:nvSpPr>
              <p:spPr bwMode="auto">
                <a:xfrm>
                  <a:off x="2087563" y="2132013"/>
                  <a:ext cx="330200" cy="301625"/>
                </a:xfrm>
                <a:custGeom>
                  <a:avLst/>
                  <a:gdLst>
                    <a:gd name="T0" fmla="*/ 84 w 88"/>
                    <a:gd name="T1" fmla="*/ 0 h 80"/>
                    <a:gd name="T2" fmla="*/ 4 w 88"/>
                    <a:gd name="T3" fmla="*/ 0 h 80"/>
                    <a:gd name="T4" fmla="*/ 0 w 88"/>
                    <a:gd name="T5" fmla="*/ 4 h 80"/>
                    <a:gd name="T6" fmla="*/ 0 w 88"/>
                    <a:gd name="T7" fmla="*/ 76 h 80"/>
                    <a:gd name="T8" fmla="*/ 4 w 88"/>
                    <a:gd name="T9" fmla="*/ 80 h 80"/>
                    <a:gd name="T10" fmla="*/ 84 w 88"/>
                    <a:gd name="T11" fmla="*/ 80 h 80"/>
                    <a:gd name="T12" fmla="*/ 88 w 88"/>
                    <a:gd name="T13" fmla="*/ 76 h 80"/>
                    <a:gd name="T14" fmla="*/ 88 w 88"/>
                    <a:gd name="T15" fmla="*/ 4 h 80"/>
                    <a:gd name="T16" fmla="*/ 84 w 88"/>
                    <a:gd name="T17" fmla="*/ 0 h 80"/>
                    <a:gd name="T18" fmla="*/ 84 w 88"/>
                    <a:gd name="T19" fmla="*/ 4 h 80"/>
                    <a:gd name="T20" fmla="*/ 84 w 88"/>
                    <a:gd name="T21" fmla="*/ 59 h 80"/>
                    <a:gd name="T22" fmla="*/ 71 w 88"/>
                    <a:gd name="T23" fmla="*/ 45 h 80"/>
                    <a:gd name="T24" fmla="*/ 68 w 88"/>
                    <a:gd name="T25" fmla="*/ 44 h 80"/>
                    <a:gd name="T26" fmla="*/ 65 w 88"/>
                    <a:gd name="T27" fmla="*/ 45 h 80"/>
                    <a:gd name="T28" fmla="*/ 55 w 88"/>
                    <a:gd name="T29" fmla="*/ 57 h 80"/>
                    <a:gd name="T30" fmla="*/ 23 w 88"/>
                    <a:gd name="T31" fmla="*/ 21 h 80"/>
                    <a:gd name="T32" fmla="*/ 20 w 88"/>
                    <a:gd name="T33" fmla="*/ 20 h 80"/>
                    <a:gd name="T34" fmla="*/ 17 w 88"/>
                    <a:gd name="T35" fmla="*/ 21 h 80"/>
                    <a:gd name="T36" fmla="*/ 4 w 88"/>
                    <a:gd name="T37" fmla="*/ 36 h 80"/>
                    <a:gd name="T38" fmla="*/ 4 w 88"/>
                    <a:gd name="T39" fmla="*/ 4 h 80"/>
                    <a:gd name="T40" fmla="*/ 84 w 88"/>
                    <a:gd name="T41" fmla="*/ 4 h 80"/>
                    <a:gd name="T42" fmla="*/ 4 w 88"/>
                    <a:gd name="T43" fmla="*/ 42 h 80"/>
                    <a:gd name="T44" fmla="*/ 20 w 88"/>
                    <a:gd name="T45" fmla="*/ 24 h 80"/>
                    <a:gd name="T46" fmla="*/ 52 w 88"/>
                    <a:gd name="T47" fmla="*/ 61 h 80"/>
                    <a:gd name="T48" fmla="*/ 55 w 88"/>
                    <a:gd name="T49" fmla="*/ 63 h 80"/>
                    <a:gd name="T50" fmla="*/ 66 w 88"/>
                    <a:gd name="T51" fmla="*/ 76 h 80"/>
                    <a:gd name="T52" fmla="*/ 4 w 88"/>
                    <a:gd name="T53" fmla="*/ 76 h 80"/>
                    <a:gd name="T54" fmla="*/ 4 w 88"/>
                    <a:gd name="T55" fmla="*/ 42 h 80"/>
                    <a:gd name="T56" fmla="*/ 71 w 88"/>
                    <a:gd name="T57" fmla="*/ 76 h 80"/>
                    <a:gd name="T58" fmla="*/ 57 w 88"/>
                    <a:gd name="T59" fmla="*/ 60 h 80"/>
                    <a:gd name="T60" fmla="*/ 68 w 88"/>
                    <a:gd name="T61" fmla="*/ 48 h 80"/>
                    <a:gd name="T62" fmla="*/ 84 w 88"/>
                    <a:gd name="T63" fmla="*/ 66 h 80"/>
                    <a:gd name="T64" fmla="*/ 84 w 88"/>
                    <a:gd name="T65" fmla="*/ 76 h 80"/>
                    <a:gd name="T66" fmla="*/ 71 w 88"/>
                    <a:gd name="T67" fmla="*/ 7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8" h="80">
                      <a:moveTo>
                        <a:pt x="8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8"/>
                        <a:pt x="2" y="80"/>
                        <a:pt x="4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6" y="80"/>
                        <a:pt x="88" y="78"/>
                        <a:pt x="88" y="76"/>
                      </a:cubicBezTo>
                      <a:cubicBezTo>
                        <a:pt x="88" y="4"/>
                        <a:pt x="88" y="4"/>
                        <a:pt x="88" y="4"/>
                      </a:cubicBezTo>
                      <a:cubicBezTo>
                        <a:pt x="88" y="2"/>
                        <a:pt x="86" y="0"/>
                        <a:pt x="84" y="0"/>
                      </a:cubicBezTo>
                      <a:close/>
                      <a:moveTo>
                        <a:pt x="84" y="4"/>
                      </a:moveTo>
                      <a:cubicBezTo>
                        <a:pt x="84" y="59"/>
                        <a:pt x="84" y="59"/>
                        <a:pt x="84" y="59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0" y="44"/>
                        <a:pt x="69" y="44"/>
                        <a:pt x="68" y="44"/>
                      </a:cubicBezTo>
                      <a:cubicBezTo>
                        <a:pt x="67" y="44"/>
                        <a:pt x="66" y="44"/>
                        <a:pt x="65" y="45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0"/>
                        <a:pt x="21" y="20"/>
                        <a:pt x="20" y="20"/>
                      </a:cubicBezTo>
                      <a:cubicBezTo>
                        <a:pt x="19" y="20"/>
                        <a:pt x="18" y="20"/>
                        <a:pt x="17" y="21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84" y="4"/>
                      </a:lnTo>
                      <a:close/>
                      <a:moveTo>
                        <a:pt x="4" y="42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lnTo>
                        <a:pt x="4" y="42"/>
                      </a:lnTo>
                      <a:close/>
                      <a:moveTo>
                        <a:pt x="71" y="76"/>
                      </a:move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68" y="48"/>
                        <a:pt x="68" y="48"/>
                        <a:pt x="68" y="48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76"/>
                        <a:pt x="84" y="76"/>
                        <a:pt x="84" y="76"/>
                      </a:cubicBezTo>
                      <a:lnTo>
                        <a:pt x="71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3" name="Freeform 89"/>
                <p:cNvSpPr>
                  <a:spLocks noEditPoints="1"/>
                </p:cNvSpPr>
                <p:nvPr/>
              </p:nvSpPr>
              <p:spPr bwMode="auto">
                <a:xfrm>
                  <a:off x="2268538" y="2178051"/>
                  <a:ext cx="88900" cy="90488"/>
                </a:xfrm>
                <a:custGeom>
                  <a:avLst/>
                  <a:gdLst>
                    <a:gd name="T0" fmla="*/ 12 w 24"/>
                    <a:gd name="T1" fmla="*/ 24 h 24"/>
                    <a:gd name="T2" fmla="*/ 24 w 24"/>
                    <a:gd name="T3" fmla="*/ 12 h 24"/>
                    <a:gd name="T4" fmla="*/ 12 w 24"/>
                    <a:gd name="T5" fmla="*/ 0 h 24"/>
                    <a:gd name="T6" fmla="*/ 0 w 24"/>
                    <a:gd name="T7" fmla="*/ 12 h 24"/>
                    <a:gd name="T8" fmla="*/ 12 w 24"/>
                    <a:gd name="T9" fmla="*/ 24 h 24"/>
                    <a:gd name="T10" fmla="*/ 12 w 24"/>
                    <a:gd name="T11" fmla="*/ 4 h 24"/>
                    <a:gd name="T12" fmla="*/ 20 w 24"/>
                    <a:gd name="T13" fmla="*/ 12 h 24"/>
                    <a:gd name="T14" fmla="*/ 12 w 24"/>
                    <a:gd name="T15" fmla="*/ 20 h 24"/>
                    <a:gd name="T16" fmla="*/ 4 w 24"/>
                    <a:gd name="T17" fmla="*/ 12 h 24"/>
                    <a:gd name="T18" fmla="*/ 12 w 24"/>
                    <a:gd name="T19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24"/>
                      </a:moveTo>
                      <a:cubicBezTo>
                        <a:pt x="19" y="24"/>
                        <a:pt x="24" y="19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4"/>
                      </a:moveTo>
                      <a:cubicBezTo>
                        <a:pt x="16" y="4"/>
                        <a:pt x="20" y="8"/>
                        <a:pt x="20" y="12"/>
                      </a:cubicBezTo>
                      <a:cubicBezTo>
                        <a:pt x="20" y="16"/>
                        <a:pt x="16" y="20"/>
                        <a:pt x="12" y="20"/>
                      </a:cubicBezTo>
                      <a:cubicBezTo>
                        <a:pt x="8" y="20"/>
                        <a:pt x="4" y="16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8" name="Group 32"/>
              <p:cNvGrpSpPr/>
              <p:nvPr/>
            </p:nvGrpSpPr>
            <p:grpSpPr>
              <a:xfrm>
                <a:off x="10091435" y="2775575"/>
                <a:ext cx="481012" cy="482600"/>
                <a:chOff x="1049338" y="2071688"/>
                <a:chExt cx="481012" cy="482600"/>
              </a:xfrm>
              <a:solidFill>
                <a:schemeClr val="bg1"/>
              </a:solidFill>
            </p:grpSpPr>
            <p:sp>
              <p:nvSpPr>
                <p:cNvPr id="29" name="Freeform 90"/>
                <p:cNvSpPr>
                  <a:spLocks noEditPoints="1"/>
                </p:cNvSpPr>
                <p:nvPr/>
              </p:nvSpPr>
              <p:spPr bwMode="auto">
                <a:xfrm>
                  <a:off x="1049338" y="2071688"/>
                  <a:ext cx="481012" cy="482600"/>
                </a:xfrm>
                <a:custGeom>
                  <a:avLst/>
                  <a:gdLst>
                    <a:gd name="T0" fmla="*/ 83 w 128"/>
                    <a:gd name="T1" fmla="*/ 40 h 128"/>
                    <a:gd name="T2" fmla="*/ 64 w 128"/>
                    <a:gd name="T3" fmla="*/ 0 h 128"/>
                    <a:gd name="T4" fmla="*/ 36 w 128"/>
                    <a:gd name="T5" fmla="*/ 41 h 128"/>
                    <a:gd name="T6" fmla="*/ 32 w 128"/>
                    <a:gd name="T7" fmla="*/ 43 h 128"/>
                    <a:gd name="T8" fmla="*/ 12 w 128"/>
                    <a:gd name="T9" fmla="*/ 40 h 128"/>
                    <a:gd name="T10" fmla="*/ 0 w 128"/>
                    <a:gd name="T11" fmla="*/ 116 h 128"/>
                    <a:gd name="T12" fmla="*/ 24 w 128"/>
                    <a:gd name="T13" fmla="*/ 128 h 128"/>
                    <a:gd name="T14" fmla="*/ 35 w 128"/>
                    <a:gd name="T15" fmla="*/ 121 h 128"/>
                    <a:gd name="T16" fmla="*/ 36 w 128"/>
                    <a:gd name="T17" fmla="*/ 121 h 128"/>
                    <a:gd name="T18" fmla="*/ 76 w 128"/>
                    <a:gd name="T19" fmla="*/ 128 h 128"/>
                    <a:gd name="T20" fmla="*/ 112 w 128"/>
                    <a:gd name="T21" fmla="*/ 120 h 128"/>
                    <a:gd name="T22" fmla="*/ 114 w 128"/>
                    <a:gd name="T23" fmla="*/ 109 h 128"/>
                    <a:gd name="T24" fmla="*/ 121 w 128"/>
                    <a:gd name="T25" fmla="*/ 88 h 128"/>
                    <a:gd name="T26" fmla="*/ 124 w 128"/>
                    <a:gd name="T27" fmla="*/ 67 h 128"/>
                    <a:gd name="T28" fmla="*/ 128 w 128"/>
                    <a:gd name="T29" fmla="*/ 58 h 128"/>
                    <a:gd name="T30" fmla="*/ 117 w 128"/>
                    <a:gd name="T31" fmla="*/ 42 h 128"/>
                    <a:gd name="T32" fmla="*/ 24 w 128"/>
                    <a:gd name="T33" fmla="*/ 120 h 128"/>
                    <a:gd name="T34" fmla="*/ 8 w 128"/>
                    <a:gd name="T35" fmla="*/ 116 h 128"/>
                    <a:gd name="T36" fmla="*/ 12 w 128"/>
                    <a:gd name="T37" fmla="*/ 48 h 128"/>
                    <a:gd name="T38" fmla="*/ 28 w 128"/>
                    <a:gd name="T39" fmla="*/ 52 h 128"/>
                    <a:gd name="T40" fmla="*/ 120 w 128"/>
                    <a:gd name="T41" fmla="*/ 58 h 128"/>
                    <a:gd name="T42" fmla="*/ 104 w 128"/>
                    <a:gd name="T43" fmla="*/ 64 h 128"/>
                    <a:gd name="T44" fmla="*/ 104 w 128"/>
                    <a:gd name="T45" fmla="*/ 68 h 128"/>
                    <a:gd name="T46" fmla="*/ 118 w 128"/>
                    <a:gd name="T47" fmla="*/ 75 h 128"/>
                    <a:gd name="T48" fmla="*/ 100 w 128"/>
                    <a:gd name="T49" fmla="*/ 84 h 128"/>
                    <a:gd name="T50" fmla="*/ 100 w 128"/>
                    <a:gd name="T51" fmla="*/ 88 h 128"/>
                    <a:gd name="T52" fmla="*/ 113 w 128"/>
                    <a:gd name="T53" fmla="*/ 96 h 128"/>
                    <a:gd name="T54" fmla="*/ 96 w 128"/>
                    <a:gd name="T55" fmla="*/ 104 h 128"/>
                    <a:gd name="T56" fmla="*/ 96 w 128"/>
                    <a:gd name="T57" fmla="*/ 108 h 128"/>
                    <a:gd name="T58" fmla="*/ 106 w 128"/>
                    <a:gd name="T59" fmla="*/ 114 h 128"/>
                    <a:gd name="T60" fmla="*/ 98 w 128"/>
                    <a:gd name="T61" fmla="*/ 120 h 128"/>
                    <a:gd name="T62" fmla="*/ 54 w 128"/>
                    <a:gd name="T63" fmla="*/ 117 h 128"/>
                    <a:gd name="T64" fmla="*/ 32 w 128"/>
                    <a:gd name="T65" fmla="*/ 110 h 128"/>
                    <a:gd name="T66" fmla="*/ 35 w 128"/>
                    <a:gd name="T67" fmla="*/ 50 h 128"/>
                    <a:gd name="T68" fmla="*/ 60 w 128"/>
                    <a:gd name="T69" fmla="*/ 12 h 128"/>
                    <a:gd name="T70" fmla="*/ 76 w 128"/>
                    <a:gd name="T71" fmla="*/ 27 h 128"/>
                    <a:gd name="T72" fmla="*/ 115 w 128"/>
                    <a:gd name="T73" fmla="*/ 50 h 128"/>
                    <a:gd name="T74" fmla="*/ 120 w 128"/>
                    <a:gd name="T75" fmla="*/ 5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8" h="128">
                      <a:moveTo>
                        <a:pt x="117" y="42"/>
                      </a:moveTo>
                      <a:cubicBezTo>
                        <a:pt x="112" y="41"/>
                        <a:pt x="100" y="41"/>
                        <a:pt x="83" y="40"/>
                      </a:cubicBezTo>
                      <a:cubicBezTo>
                        <a:pt x="84" y="36"/>
                        <a:pt x="84" y="33"/>
                        <a:pt x="84" y="27"/>
                      </a:cubicBezTo>
                      <a:cubicBezTo>
                        <a:pt x="84" y="13"/>
                        <a:pt x="73" y="0"/>
                        <a:pt x="64" y="0"/>
                      </a:cubicBezTo>
                      <a:cubicBezTo>
                        <a:pt x="57" y="0"/>
                        <a:pt x="52" y="5"/>
                        <a:pt x="52" y="12"/>
                      </a:cubicBezTo>
                      <a:cubicBezTo>
                        <a:pt x="52" y="20"/>
                        <a:pt x="49" y="34"/>
                        <a:pt x="36" y="41"/>
                      </a:cubicBezTo>
                      <a:cubicBezTo>
                        <a:pt x="35" y="41"/>
                        <a:pt x="32" y="43"/>
                        <a:pt x="32" y="4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0" y="41"/>
                        <a:pt x="27" y="40"/>
                        <a:pt x="24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5" y="40"/>
                        <a:pt x="0" y="45"/>
                        <a:pt x="0" y="52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3"/>
                        <a:pt x="5" y="128"/>
                        <a:pt x="12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9" y="128"/>
                        <a:pt x="33" y="125"/>
                        <a:pt x="35" y="121"/>
                      </a:cubicBezTo>
                      <a:cubicBezTo>
                        <a:pt x="35" y="121"/>
                        <a:pt x="35" y="121"/>
                        <a:pt x="35" y="121"/>
                      </a:cubicBezTo>
                      <a:cubicBezTo>
                        <a:pt x="35" y="121"/>
                        <a:pt x="35" y="121"/>
                        <a:pt x="36" y="121"/>
                      </a:cubicBezTo>
                      <a:cubicBezTo>
                        <a:pt x="36" y="121"/>
                        <a:pt x="36" y="121"/>
                        <a:pt x="36" y="121"/>
                      </a:cubicBezTo>
                      <a:cubicBezTo>
                        <a:pt x="38" y="122"/>
                        <a:pt x="43" y="123"/>
                        <a:pt x="52" y="125"/>
                      </a:cubicBezTo>
                      <a:cubicBezTo>
                        <a:pt x="54" y="126"/>
                        <a:pt x="65" y="128"/>
                        <a:pt x="76" y="128"/>
                      </a:cubicBezTo>
                      <a:cubicBezTo>
                        <a:pt x="98" y="128"/>
                        <a:pt x="98" y="128"/>
                        <a:pt x="98" y="128"/>
                      </a:cubicBezTo>
                      <a:cubicBezTo>
                        <a:pt x="105" y="128"/>
                        <a:pt x="109" y="125"/>
                        <a:pt x="112" y="120"/>
                      </a:cubicBezTo>
                      <a:cubicBezTo>
                        <a:pt x="112" y="120"/>
                        <a:pt x="113" y="118"/>
                        <a:pt x="114" y="116"/>
                      </a:cubicBezTo>
                      <a:cubicBezTo>
                        <a:pt x="115" y="114"/>
                        <a:pt x="115" y="112"/>
                        <a:pt x="114" y="109"/>
                      </a:cubicBezTo>
                      <a:cubicBezTo>
                        <a:pt x="118" y="106"/>
                        <a:pt x="120" y="102"/>
                        <a:pt x="121" y="99"/>
                      </a:cubicBezTo>
                      <a:cubicBezTo>
                        <a:pt x="122" y="94"/>
                        <a:pt x="122" y="90"/>
                        <a:pt x="121" y="88"/>
                      </a:cubicBezTo>
                      <a:cubicBezTo>
                        <a:pt x="123" y="85"/>
                        <a:pt x="125" y="82"/>
                        <a:pt x="126" y="77"/>
                      </a:cubicBezTo>
                      <a:cubicBezTo>
                        <a:pt x="127" y="73"/>
                        <a:pt x="126" y="70"/>
                        <a:pt x="124" y="67"/>
                      </a:cubicBezTo>
                      <a:cubicBezTo>
                        <a:pt x="127" y="65"/>
                        <a:pt x="128" y="61"/>
                        <a:pt x="128" y="58"/>
                      </a:cubicBezTo>
                      <a:cubicBezTo>
                        <a:pt x="128" y="58"/>
                        <a:pt x="128" y="58"/>
                        <a:pt x="128" y="58"/>
                      </a:cubicBezTo>
                      <a:cubicBezTo>
                        <a:pt x="128" y="57"/>
                        <a:pt x="128" y="57"/>
                        <a:pt x="128" y="56"/>
                      </a:cubicBezTo>
                      <a:cubicBezTo>
                        <a:pt x="128" y="51"/>
                        <a:pt x="125" y="44"/>
                        <a:pt x="117" y="42"/>
                      </a:cubicBezTo>
                      <a:close/>
                      <a:moveTo>
                        <a:pt x="28" y="116"/>
                      </a:moveTo>
                      <a:cubicBezTo>
                        <a:pt x="28" y="118"/>
                        <a:pt x="26" y="120"/>
                        <a:pt x="24" y="120"/>
                      </a:cubicBezTo>
                      <a:cubicBezTo>
                        <a:pt x="12" y="120"/>
                        <a:pt x="12" y="120"/>
                        <a:pt x="12" y="120"/>
                      </a:cubicBezTo>
                      <a:cubicBezTo>
                        <a:pt x="10" y="120"/>
                        <a:pt x="8" y="118"/>
                        <a:pt x="8" y="116"/>
                      </a:cubicBezTo>
                      <a:cubicBezTo>
                        <a:pt x="8" y="52"/>
                        <a:pt x="8" y="52"/>
                        <a:pt x="8" y="52"/>
                      </a:cubicBezTo>
                      <a:cubicBezTo>
                        <a:pt x="8" y="50"/>
                        <a:pt x="10" y="48"/>
                        <a:pt x="12" y="48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26" y="48"/>
                        <a:pt x="28" y="50"/>
                        <a:pt x="28" y="52"/>
                      </a:cubicBezTo>
                      <a:lnTo>
                        <a:pt x="28" y="116"/>
                      </a:lnTo>
                      <a:close/>
                      <a:moveTo>
                        <a:pt x="120" y="58"/>
                      </a:moveTo>
                      <a:cubicBezTo>
                        <a:pt x="120" y="60"/>
                        <a:pt x="119" y="64"/>
                        <a:pt x="112" y="64"/>
                      </a:cubicBezTo>
                      <a:cubicBezTo>
                        <a:pt x="106" y="64"/>
                        <a:pt x="104" y="64"/>
                        <a:pt x="104" y="64"/>
                      </a:cubicBezTo>
                      <a:cubicBezTo>
                        <a:pt x="103" y="64"/>
                        <a:pt x="102" y="65"/>
                        <a:pt x="102" y="66"/>
                      </a:cubicBezTo>
                      <a:cubicBezTo>
                        <a:pt x="102" y="67"/>
                        <a:pt x="103" y="68"/>
                        <a:pt x="104" y="68"/>
                      </a:cubicBezTo>
                      <a:cubicBezTo>
                        <a:pt x="104" y="68"/>
                        <a:pt x="106" y="68"/>
                        <a:pt x="112" y="68"/>
                      </a:cubicBezTo>
                      <a:cubicBezTo>
                        <a:pt x="118" y="68"/>
                        <a:pt x="119" y="73"/>
                        <a:pt x="118" y="75"/>
                      </a:cubicBezTo>
                      <a:cubicBezTo>
                        <a:pt x="118" y="78"/>
                        <a:pt x="116" y="84"/>
                        <a:pt x="110" y="84"/>
                      </a:cubicBezTo>
                      <a:cubicBezTo>
                        <a:pt x="103" y="84"/>
                        <a:pt x="100" y="84"/>
                        <a:pt x="100" y="84"/>
                      </a:cubicBezTo>
                      <a:cubicBezTo>
                        <a:pt x="99" y="84"/>
                        <a:pt x="98" y="85"/>
                        <a:pt x="98" y="86"/>
                      </a:cubicBezTo>
                      <a:cubicBezTo>
                        <a:pt x="98" y="87"/>
                        <a:pt x="99" y="88"/>
                        <a:pt x="100" y="88"/>
                      </a:cubicBezTo>
                      <a:cubicBezTo>
                        <a:pt x="100" y="88"/>
                        <a:pt x="105" y="88"/>
                        <a:pt x="108" y="88"/>
                      </a:cubicBezTo>
                      <a:cubicBezTo>
                        <a:pt x="115" y="88"/>
                        <a:pt x="114" y="93"/>
                        <a:pt x="113" y="96"/>
                      </a:cubicBezTo>
                      <a:cubicBezTo>
                        <a:pt x="112" y="100"/>
                        <a:pt x="111" y="104"/>
                        <a:pt x="103" y="104"/>
                      </a:cubicBezTo>
                      <a:cubicBezTo>
                        <a:pt x="100" y="104"/>
                        <a:pt x="96" y="104"/>
                        <a:pt x="96" y="104"/>
                      </a:cubicBezTo>
                      <a:cubicBezTo>
                        <a:pt x="95" y="104"/>
                        <a:pt x="94" y="105"/>
                        <a:pt x="94" y="106"/>
                      </a:cubicBezTo>
                      <a:cubicBezTo>
                        <a:pt x="94" y="107"/>
                        <a:pt x="95" y="108"/>
                        <a:pt x="96" y="108"/>
                      </a:cubicBezTo>
                      <a:cubicBezTo>
                        <a:pt x="96" y="108"/>
                        <a:pt x="99" y="108"/>
                        <a:pt x="102" y="108"/>
                      </a:cubicBezTo>
                      <a:cubicBezTo>
                        <a:pt x="107" y="108"/>
                        <a:pt x="107" y="112"/>
                        <a:pt x="106" y="114"/>
                      </a:cubicBezTo>
                      <a:cubicBezTo>
                        <a:pt x="106" y="115"/>
                        <a:pt x="105" y="116"/>
                        <a:pt x="105" y="117"/>
                      </a:cubicBezTo>
                      <a:cubicBezTo>
                        <a:pt x="104" y="119"/>
                        <a:pt x="102" y="120"/>
                        <a:pt x="98" y="120"/>
                      </a:cubicBezTo>
                      <a:cubicBezTo>
                        <a:pt x="76" y="120"/>
                        <a:pt x="76" y="120"/>
                        <a:pt x="76" y="120"/>
                      </a:cubicBezTo>
                      <a:cubicBezTo>
                        <a:pt x="65" y="120"/>
                        <a:pt x="54" y="118"/>
                        <a:pt x="54" y="117"/>
                      </a:cubicBezTo>
                      <a:cubicBezTo>
                        <a:pt x="37" y="114"/>
                        <a:pt x="36" y="113"/>
                        <a:pt x="35" y="113"/>
                      </a:cubicBezTo>
                      <a:cubicBezTo>
                        <a:pt x="35" y="113"/>
                        <a:pt x="32" y="112"/>
                        <a:pt x="32" y="110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2"/>
                        <a:pt x="33" y="51"/>
                        <a:pt x="35" y="50"/>
                      </a:cubicBezTo>
                      <a:cubicBezTo>
                        <a:pt x="35" y="50"/>
                        <a:pt x="36" y="50"/>
                        <a:pt x="36" y="50"/>
                      </a:cubicBezTo>
                      <a:cubicBezTo>
                        <a:pt x="54" y="42"/>
                        <a:pt x="60" y="26"/>
                        <a:pt x="60" y="12"/>
                      </a:cubicBezTo>
                      <a:cubicBezTo>
                        <a:pt x="60" y="10"/>
                        <a:pt x="62" y="8"/>
                        <a:pt x="64" y="8"/>
                      </a:cubicBezTo>
                      <a:cubicBezTo>
                        <a:pt x="68" y="8"/>
                        <a:pt x="76" y="16"/>
                        <a:pt x="76" y="27"/>
                      </a:cubicBezTo>
                      <a:cubicBezTo>
                        <a:pt x="76" y="36"/>
                        <a:pt x="75" y="38"/>
                        <a:pt x="72" y="48"/>
                      </a:cubicBezTo>
                      <a:cubicBezTo>
                        <a:pt x="112" y="48"/>
                        <a:pt x="112" y="49"/>
                        <a:pt x="115" y="50"/>
                      </a:cubicBezTo>
                      <a:cubicBezTo>
                        <a:pt x="120" y="51"/>
                        <a:pt x="120" y="54"/>
                        <a:pt x="120" y="56"/>
                      </a:cubicBezTo>
                      <a:cubicBezTo>
                        <a:pt x="120" y="57"/>
                        <a:pt x="120" y="57"/>
                        <a:pt x="120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0" name="Freeform 91"/>
                <p:cNvSpPr>
                  <a:spLocks noEditPoints="1"/>
                </p:cNvSpPr>
                <p:nvPr/>
              </p:nvSpPr>
              <p:spPr bwMode="auto">
                <a:xfrm>
                  <a:off x="1093788" y="2463801"/>
                  <a:ext cx="44450" cy="44450"/>
                </a:xfrm>
                <a:custGeom>
                  <a:avLst/>
                  <a:gdLst>
                    <a:gd name="T0" fmla="*/ 6 w 12"/>
                    <a:gd name="T1" fmla="*/ 0 h 12"/>
                    <a:gd name="T2" fmla="*/ 0 w 12"/>
                    <a:gd name="T3" fmla="*/ 6 h 12"/>
                    <a:gd name="T4" fmla="*/ 6 w 12"/>
                    <a:gd name="T5" fmla="*/ 12 h 12"/>
                    <a:gd name="T6" fmla="*/ 12 w 12"/>
                    <a:gd name="T7" fmla="*/ 6 h 12"/>
                    <a:gd name="T8" fmla="*/ 6 w 12"/>
                    <a:gd name="T9" fmla="*/ 0 h 12"/>
                    <a:gd name="T10" fmla="*/ 6 w 12"/>
                    <a:gd name="T11" fmla="*/ 8 h 12"/>
                    <a:gd name="T12" fmla="*/ 4 w 12"/>
                    <a:gd name="T13" fmla="*/ 6 h 12"/>
                    <a:gd name="T14" fmla="*/ 6 w 12"/>
                    <a:gd name="T15" fmla="*/ 4 h 12"/>
                    <a:gd name="T16" fmla="*/ 8 w 12"/>
                    <a:gd name="T17" fmla="*/ 6 h 12"/>
                    <a:gd name="T18" fmla="*/ 6 w 12"/>
                    <a:gd name="T1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12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9"/>
                        <a:pt x="3" y="12"/>
                        <a:pt x="6" y="12"/>
                      </a:cubicBezTo>
                      <a:cubicBezTo>
                        <a:pt x="9" y="12"/>
                        <a:pt x="12" y="9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lose/>
                      <a:moveTo>
                        <a:pt x="6" y="8"/>
                      </a:moveTo>
                      <a:cubicBezTo>
                        <a:pt x="5" y="8"/>
                        <a:pt x="4" y="7"/>
                        <a:pt x="4" y="6"/>
                      </a:cubicBezTo>
                      <a:cubicBezTo>
                        <a:pt x="4" y="5"/>
                        <a:pt x="5" y="4"/>
                        <a:pt x="6" y="4"/>
                      </a:cubicBezTo>
                      <a:cubicBezTo>
                        <a:pt x="7" y="4"/>
                        <a:pt x="8" y="5"/>
                        <a:pt x="8" y="6"/>
                      </a:cubicBezTo>
                      <a:cubicBezTo>
                        <a:pt x="8" y="7"/>
                        <a:pt x="7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</p:grp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9035234" y="3124627"/>
            <a:ext cx="2997979" cy="1160232"/>
            <a:chOff x="6597339" y="1985092"/>
            <a:chExt cx="2133080" cy="824406"/>
          </a:xfrm>
        </p:grpSpPr>
        <p:grpSp>
          <p:nvGrpSpPr>
            <p:cNvPr id="105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107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0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06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800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9035233" y="4841268"/>
            <a:ext cx="3018069" cy="1245058"/>
            <a:chOff x="6597339" y="3205806"/>
            <a:chExt cx="2145995" cy="884992"/>
          </a:xfrm>
        </p:grpSpPr>
        <p:grpSp>
          <p:nvGrpSpPr>
            <p:cNvPr id="110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12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3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4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5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6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11" name="Text Box 10"/>
            <p:cNvSpPr txBox="1">
              <a:spLocks noChangeArrowheads="1"/>
            </p:cNvSpPr>
            <p:nvPr/>
          </p:nvSpPr>
          <p:spPr bwMode="auto">
            <a:xfrm>
              <a:off x="7137012" y="3289902"/>
              <a:ext cx="1606322" cy="800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17" name="组合 116"/>
          <p:cNvGrpSpPr>
            <a:grpSpLocks/>
          </p:cNvGrpSpPr>
          <p:nvPr/>
        </p:nvGrpSpPr>
        <p:grpSpPr bwMode="auto">
          <a:xfrm>
            <a:off x="885109" y="3117928"/>
            <a:ext cx="3093967" cy="1204559"/>
            <a:chOff x="189578" y="1980213"/>
            <a:chExt cx="2200182" cy="856668"/>
          </a:xfrm>
        </p:grpSpPr>
        <p:sp>
          <p:nvSpPr>
            <p:cNvPr id="118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8" cy="81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20" name="组合 119"/>
          <p:cNvGrpSpPr>
            <a:grpSpLocks/>
          </p:cNvGrpSpPr>
          <p:nvPr/>
        </p:nvGrpSpPr>
        <p:grpSpPr bwMode="auto">
          <a:xfrm>
            <a:off x="885109" y="4836803"/>
            <a:ext cx="3093967" cy="1224969"/>
            <a:chOff x="189578" y="3201419"/>
            <a:chExt cx="2200182" cy="872107"/>
          </a:xfrm>
        </p:grpSpPr>
        <p:sp>
          <p:nvSpPr>
            <p:cNvPr id="121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22" name="Text Box 10"/>
            <p:cNvSpPr txBox="1">
              <a:spLocks noChangeArrowheads="1"/>
            </p:cNvSpPr>
            <p:nvPr/>
          </p:nvSpPr>
          <p:spPr bwMode="auto">
            <a:xfrm>
              <a:off x="189578" y="3271347"/>
              <a:ext cx="1606482" cy="802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86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009" y="1279108"/>
            <a:ext cx="5258739" cy="577272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83287" y="4466671"/>
            <a:ext cx="3149742" cy="258516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290567" y="4466671"/>
            <a:ext cx="3149742" cy="2585163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5908692" y="2886363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8990938" y="2886363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448979" y="2886363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0531225" y="2886363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5869346" y="1406349"/>
            <a:ext cx="59606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18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1272529" y="1813556"/>
            <a:ext cx="7830025" cy="762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6A3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382507" y="2571742"/>
            <a:ext cx="6720048" cy="7625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6A3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422607" y="3329928"/>
            <a:ext cx="5679947" cy="7625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6A3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651817" y="4088114"/>
            <a:ext cx="4450735" cy="7625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6A3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786473" y="4846298"/>
            <a:ext cx="3316082" cy="762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6A3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40743" y="5823659"/>
            <a:ext cx="4575536" cy="809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88953" y="1794769"/>
            <a:ext cx="5391074" cy="3799962"/>
            <a:chOff x="987503" y="1276350"/>
            <a:chExt cx="3833863" cy="2702344"/>
          </a:xfrm>
        </p:grpSpPr>
        <p:sp>
          <p:nvSpPr>
            <p:cNvPr id="48" name="TextBox 47"/>
            <p:cNvSpPr txBox="1"/>
            <p:nvPr/>
          </p:nvSpPr>
          <p:spPr>
            <a:xfrm>
              <a:off x="987503" y="1276350"/>
              <a:ext cx="706566" cy="55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01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740870" y="1807654"/>
              <a:ext cx="706566" cy="55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02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83396" y="2346838"/>
              <a:ext cx="706566" cy="55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03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314739" y="2864784"/>
              <a:ext cx="706566" cy="55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04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114800" y="3420562"/>
              <a:ext cx="706566" cy="55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05</a:t>
              </a: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2250511" y="1913525"/>
            <a:ext cx="5005358" cy="4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367235" y="2617063"/>
            <a:ext cx="4575536" cy="4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267479" y="3440304"/>
            <a:ext cx="3447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420591" y="4158217"/>
            <a:ext cx="3447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29376" y="4836779"/>
            <a:ext cx="25652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8997894" y="949742"/>
            <a:ext cx="2871001" cy="5541165"/>
            <a:chOff x="3449485" y="474669"/>
            <a:chExt cx="1763960" cy="3404524"/>
          </a:xfrm>
          <a:effectLst>
            <a:outerShdw blurRad="25400" dist="50800" dir="5400000" algn="t" rotWithShape="0">
              <a:prstClr val="black">
                <a:alpha val="17000"/>
              </a:prstClr>
            </a:outerShdw>
          </a:effectLst>
        </p:grpSpPr>
        <p:sp>
          <p:nvSpPr>
            <p:cNvPr id="112" name="Freeform 8"/>
            <p:cNvSpPr>
              <a:spLocks/>
            </p:cNvSpPr>
            <p:nvPr/>
          </p:nvSpPr>
          <p:spPr bwMode="auto">
            <a:xfrm>
              <a:off x="3449485" y="474669"/>
              <a:ext cx="1763960" cy="3404524"/>
            </a:xfrm>
            <a:custGeom>
              <a:avLst/>
              <a:gdLst>
                <a:gd name="T0" fmla="*/ 560 w 560"/>
                <a:gd name="T1" fmla="*/ 1006 h 1080"/>
                <a:gd name="T2" fmla="*/ 487 w 560"/>
                <a:gd name="T3" fmla="*/ 1080 h 1080"/>
                <a:gd name="T4" fmla="*/ 73 w 560"/>
                <a:gd name="T5" fmla="*/ 1080 h 1080"/>
                <a:gd name="T6" fmla="*/ 0 w 560"/>
                <a:gd name="T7" fmla="*/ 1006 h 1080"/>
                <a:gd name="T8" fmla="*/ 0 w 560"/>
                <a:gd name="T9" fmla="*/ 73 h 1080"/>
                <a:gd name="T10" fmla="*/ 73 w 560"/>
                <a:gd name="T11" fmla="*/ 0 h 1080"/>
                <a:gd name="T12" fmla="*/ 487 w 560"/>
                <a:gd name="T13" fmla="*/ 0 h 1080"/>
                <a:gd name="T14" fmla="*/ 560 w 560"/>
                <a:gd name="T15" fmla="*/ 73 h 1080"/>
                <a:gd name="T16" fmla="*/ 560 w 560"/>
                <a:gd name="T17" fmla="*/ 1006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1080">
                  <a:moveTo>
                    <a:pt x="560" y="1006"/>
                  </a:moveTo>
                  <a:cubicBezTo>
                    <a:pt x="560" y="1047"/>
                    <a:pt x="527" y="1080"/>
                    <a:pt x="487" y="1080"/>
                  </a:cubicBezTo>
                  <a:cubicBezTo>
                    <a:pt x="73" y="1080"/>
                    <a:pt x="73" y="1080"/>
                    <a:pt x="73" y="1080"/>
                  </a:cubicBezTo>
                  <a:cubicBezTo>
                    <a:pt x="33" y="1080"/>
                    <a:pt x="0" y="1047"/>
                    <a:pt x="0" y="100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33"/>
                    <a:pt x="33" y="0"/>
                    <a:pt x="73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527" y="0"/>
                    <a:pt x="560" y="33"/>
                    <a:pt x="560" y="73"/>
                  </a:cubicBezTo>
                  <a:lnTo>
                    <a:pt x="560" y="1006"/>
                  </a:lnTo>
                  <a:close/>
                </a:path>
              </a:pathLst>
            </a:custGeom>
            <a:solidFill>
              <a:srgbClr val="31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10"/>
            <p:cNvSpPr>
              <a:spLocks noChangeArrowheads="1"/>
            </p:cNvSpPr>
            <p:nvPr/>
          </p:nvSpPr>
          <p:spPr bwMode="auto">
            <a:xfrm>
              <a:off x="4175702" y="3417974"/>
              <a:ext cx="309503" cy="311525"/>
            </a:xfrm>
            <a:prstGeom prst="ellipse">
              <a:avLst/>
            </a:prstGeom>
            <a:solidFill>
              <a:srgbClr val="0B1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4021962" y="676958"/>
              <a:ext cx="616982" cy="93053"/>
            </a:xfrm>
            <a:custGeom>
              <a:avLst/>
              <a:gdLst>
                <a:gd name="T0" fmla="*/ 196 w 196"/>
                <a:gd name="T1" fmla="*/ 15 h 30"/>
                <a:gd name="T2" fmla="*/ 181 w 196"/>
                <a:gd name="T3" fmla="*/ 30 h 30"/>
                <a:gd name="T4" fmla="*/ 15 w 196"/>
                <a:gd name="T5" fmla="*/ 30 h 30"/>
                <a:gd name="T6" fmla="*/ 0 w 196"/>
                <a:gd name="T7" fmla="*/ 15 h 30"/>
                <a:gd name="T8" fmla="*/ 0 w 196"/>
                <a:gd name="T9" fmla="*/ 15 h 30"/>
                <a:gd name="T10" fmla="*/ 15 w 196"/>
                <a:gd name="T11" fmla="*/ 0 h 30"/>
                <a:gd name="T12" fmla="*/ 181 w 196"/>
                <a:gd name="T13" fmla="*/ 0 h 30"/>
                <a:gd name="T14" fmla="*/ 196 w 196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30">
                  <a:moveTo>
                    <a:pt x="196" y="15"/>
                  </a:moveTo>
                  <a:cubicBezTo>
                    <a:pt x="196" y="24"/>
                    <a:pt x="189" y="30"/>
                    <a:pt x="18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9" y="0"/>
                    <a:pt x="196" y="7"/>
                    <a:pt x="196" y="15"/>
                  </a:cubicBezTo>
                  <a:close/>
                </a:path>
              </a:pathLst>
            </a:custGeom>
            <a:solidFill>
              <a:srgbClr val="0B1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9"/>
            <p:cNvSpPr>
              <a:spLocks noChangeArrowheads="1"/>
            </p:cNvSpPr>
            <p:nvPr/>
          </p:nvSpPr>
          <p:spPr bwMode="auto">
            <a:xfrm>
              <a:off x="3556697" y="913637"/>
              <a:ext cx="1549534" cy="2403193"/>
            </a:xfrm>
            <a:prstGeom prst="rect">
              <a:avLst/>
            </a:prstGeom>
            <a:solidFill>
              <a:srgbClr val="F2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9172392" y="1664201"/>
            <a:ext cx="2522002" cy="3936962"/>
            <a:chOff x="6473032" y="1311241"/>
            <a:chExt cx="1528762" cy="2694350"/>
          </a:xfrm>
        </p:grpSpPr>
        <p:sp>
          <p:nvSpPr>
            <p:cNvPr id="101" name="Rectangle 100"/>
            <p:cNvSpPr/>
            <p:nvPr/>
          </p:nvSpPr>
          <p:spPr>
            <a:xfrm>
              <a:off x="6473032" y="1311241"/>
              <a:ext cx="1528762" cy="5422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6A3"/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473032" y="1849254"/>
              <a:ext cx="1528762" cy="5422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6A3"/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473032" y="2387267"/>
              <a:ext cx="1528762" cy="5422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6A3"/>
                </a:solidFill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6473032" y="2925280"/>
              <a:ext cx="1528762" cy="5422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6A3"/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473032" y="3463294"/>
              <a:ext cx="1528762" cy="5422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6A3"/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6884129" y="1328947"/>
              <a:ext cx="706566" cy="5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01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884129" y="1843088"/>
              <a:ext cx="706566" cy="5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02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884129" y="2340505"/>
              <a:ext cx="706566" cy="5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03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884129" y="2904040"/>
              <a:ext cx="706566" cy="5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04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884129" y="3442054"/>
              <a:ext cx="706566" cy="5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05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540" y="96423"/>
            <a:ext cx="1872869" cy="51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61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5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25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7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75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75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7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65" grpId="0" build="allAtOnce"/>
      <p:bldP spid="53" grpId="0" build="allAtOnce"/>
      <p:bldP spid="54" grpId="0" build="allAtOnce"/>
      <p:bldP spid="55" grpId="0" build="allAtOnce"/>
      <p:bldP spid="56" grpId="0" build="allAtOnce"/>
      <p:bldP spid="57" grpId="0" build="allAtOnce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1168053"/>
            <a:ext cx="12858750" cy="4608512"/>
          </a:xfrm>
          <a:prstGeom prst="rect">
            <a:avLst/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619385" y="249433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692601"/>
            <a:ext cx="0" cy="3712671"/>
          </a:xfrm>
          <a:prstGeom prst="line">
            <a:avLst/>
          </a:prstGeom>
          <a:ln w="63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12993"/>
            <a:ext cx="193953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5767399" y="4170586"/>
            <a:ext cx="210213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67400" y="4628812"/>
            <a:ext cx="19395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8162251" y="3717574"/>
            <a:ext cx="193953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8162254" y="4175800"/>
            <a:ext cx="19395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相关标题文字</a:t>
            </a:r>
            <a:endParaRPr lang="zh-CN" altLang="en-US" sz="1600" b="1" spc="422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62430" y="4073159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PART </a:t>
            </a:r>
            <a:r>
              <a:rPr lang="en-US" altLang="zh-CN" sz="22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02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033997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41B1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279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2" grpId="0"/>
      <p:bldP spid="8" grpId="0"/>
      <p:bldP spid="9" grpId="0"/>
      <p:bldP spid="10" grpId="0"/>
      <p:bldP spid="12" grpId="0"/>
      <p:bldP spid="13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sl059.pptx"/>
</p:tagLst>
</file>

<file path=ppt/theme/theme1.xml><?xml version="1.0" encoding="utf-8"?>
<a:theme xmlns:a="http://schemas.openxmlformats.org/drawingml/2006/main" name="第一PPT，www.1ppt.com">
  <a:themeElements>
    <a:clrScheme name="自定义 2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1B13B"/>
      </a:accent1>
      <a:accent2>
        <a:srgbClr val="009882"/>
      </a:accent2>
      <a:accent3>
        <a:srgbClr val="41B13B"/>
      </a:accent3>
      <a:accent4>
        <a:srgbClr val="009882"/>
      </a:accent4>
      <a:accent5>
        <a:srgbClr val="41B13B"/>
      </a:accent5>
      <a:accent6>
        <a:srgbClr val="009882"/>
      </a:accent6>
      <a:hlink>
        <a:srgbClr val="41B13B"/>
      </a:hlink>
      <a:folHlink>
        <a:srgbClr val="00988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6368</Words>
  <Application>Microsoft Office PowerPoint</Application>
  <PresentationFormat>自定义</PresentationFormat>
  <Paragraphs>294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Gill Sans</vt:lpstr>
      <vt:lpstr>Helvetica Light</vt:lpstr>
      <vt:lpstr>Lato Regular</vt:lpstr>
      <vt:lpstr>League Gothic Regular</vt:lpstr>
      <vt:lpstr>맑은 고딕</vt:lpstr>
      <vt:lpstr>等线</vt:lpstr>
      <vt:lpstr>等线 Light</vt:lpstr>
      <vt:lpstr>宋体</vt:lpstr>
      <vt:lpstr>微软雅黑</vt:lpstr>
      <vt:lpstr>Arial</vt:lpstr>
      <vt:lpstr>Calibri</vt:lpstr>
      <vt:lpstr>Helvetica</vt:lpstr>
      <vt:lpstr>Roboto Th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竹子</dc:title>
  <dc:creator/>
  <cp:keywords>user</cp:keywords>
  <cp:lastModifiedBy/>
  <cp:revision>1</cp:revision>
  <dcterms:created xsi:type="dcterms:W3CDTF">2016-09-19T11:37:16Z</dcterms:created>
  <dcterms:modified xsi:type="dcterms:W3CDTF">2017-07-20T13:34:35Z</dcterms:modified>
</cp:coreProperties>
</file>