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12" r:id="rId1"/>
  </p:sldMasterIdLst>
  <p:notesMasterIdLst>
    <p:notesMasterId r:id="rId28"/>
  </p:notesMasterIdLst>
  <p:sldIdLst>
    <p:sldId id="3095" r:id="rId2"/>
    <p:sldId id="3096" r:id="rId3"/>
    <p:sldId id="3124" r:id="rId4"/>
    <p:sldId id="3100" r:id="rId5"/>
    <p:sldId id="3116" r:id="rId6"/>
    <p:sldId id="3105" r:id="rId7"/>
    <p:sldId id="3118" r:id="rId8"/>
    <p:sldId id="3125" r:id="rId9"/>
    <p:sldId id="3099" r:id="rId10"/>
    <p:sldId id="3103" r:id="rId11"/>
    <p:sldId id="3104" r:id="rId12"/>
    <p:sldId id="3113" r:id="rId13"/>
    <p:sldId id="3106" r:id="rId14"/>
    <p:sldId id="3126" r:id="rId15"/>
    <p:sldId id="3114" r:id="rId16"/>
    <p:sldId id="3101" r:id="rId17"/>
    <p:sldId id="3102" r:id="rId18"/>
    <p:sldId id="3107" r:id="rId19"/>
    <p:sldId id="3108" r:id="rId20"/>
    <p:sldId id="3127" r:id="rId21"/>
    <p:sldId id="3109" r:id="rId22"/>
    <p:sldId id="3115" r:id="rId23"/>
    <p:sldId id="3097" r:id="rId24"/>
    <p:sldId id="3128" r:id="rId25"/>
    <p:sldId id="3129" r:id="rId26"/>
    <p:sldId id="3130" r:id="rId27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120F"/>
    <a:srgbClr val="F9BC46"/>
    <a:srgbClr val="D40419"/>
    <a:srgbClr val="8E2818"/>
    <a:srgbClr val="CE3184"/>
    <a:srgbClr val="87AE1F"/>
    <a:srgbClr val="02B8CD"/>
    <a:srgbClr val="2E7438"/>
    <a:srgbClr val="063A3C"/>
    <a:srgbClr val="0E1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62" autoAdjust="0"/>
    <p:restoredTop sz="92986" autoAdjust="0"/>
  </p:normalViewPr>
  <p:slideViewPr>
    <p:cSldViewPr>
      <p:cViewPr varScale="1">
        <p:scale>
          <a:sx n="70" d="100"/>
          <a:sy n="70" d="100"/>
        </p:scale>
        <p:origin x="768" y="78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ADF-454B-A0E2-EACB68D62F6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ADF-454B-A0E2-EACB68D62F6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ADF-454B-A0E2-EACB68D62F6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ADF-454B-A0E2-EACB68D62F6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863710544"/>
        <c:axId val="-863710000"/>
      </c:areaChart>
      <c:catAx>
        <c:axId val="-86371054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-863710000"/>
        <c:crosses val="autoZero"/>
        <c:auto val="1"/>
        <c:lblAlgn val="ctr"/>
        <c:lblOffset val="100"/>
        <c:noMultiLvlLbl val="1"/>
      </c:catAx>
      <c:valAx>
        <c:axId val="-8637100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-863710544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22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6478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5645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3270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421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1157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619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8237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1340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975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147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110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9888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9227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1559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8425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4972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732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89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4142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915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8648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16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3855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813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05BDE-D508-45B5-9004-3762139F8119}" type="datetime1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C3CEF-B625-4558-9E75-934060632C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340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11486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5550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019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7411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D2086-314E-4DC4-9FE7-4EBF9E101EC4}" type="datetime1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C3CEF-B625-4558-9E75-934060632C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95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  <p:sldLayoutId id="2147484079" r:id="rId2"/>
    <p:sldLayoutId id="2147484080" r:id="rId3"/>
    <p:sldLayoutId id="2147484081" r:id="rId4"/>
    <p:sldLayoutId id="214748408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2176165"/>
            <a:ext cx="12858750" cy="2088232"/>
          </a:xfrm>
          <a:prstGeom prst="rect">
            <a:avLst/>
          </a:prstGeom>
          <a:solidFill>
            <a:srgbClr val="B0120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183090" y="3580467"/>
            <a:ext cx="44925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框架完整</a:t>
            </a:r>
            <a:r>
              <a:rPr lang="en-US" altLang="zh-CN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r>
              <a:rPr lang="zh-CN" altLang="en-US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模板</a:t>
            </a:r>
            <a:r>
              <a:rPr lang="en-US" altLang="zh-CN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zh-CN" altLang="en-US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试用于述职报告</a:t>
            </a:r>
            <a:r>
              <a:rPr lang="en-US" altLang="zh-CN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zh-CN" altLang="en-US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zh-CN" altLang="en-US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企业宣传</a:t>
            </a:r>
            <a:endParaRPr lang="zh-CN" altLang="en-US" sz="12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2968171" y="2680221"/>
            <a:ext cx="6922409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zh-CN" altLang="en-US" sz="5400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简约清新述职报告</a:t>
            </a:r>
            <a:r>
              <a:rPr lang="en-US" altLang="zh-CN" sz="5400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endParaRPr lang="zh-CN" altLang="en-US" sz="72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24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2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4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5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2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6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12" grpId="0"/>
          <p:bldP spid="12" grpId="1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2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6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12" grpId="0"/>
          <p:bldP spid="12" grpId="1"/>
          <p:bldP spid="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49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49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49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49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34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36" name="矩形 35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71528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868271" y="4340028"/>
            <a:ext cx="111222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696567" y="4213056"/>
            <a:ext cx="253944" cy="25394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1966861" y="4213056"/>
            <a:ext cx="253944" cy="25394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336929" y="4227668"/>
            <a:ext cx="253944" cy="25394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2576688" y="4213056"/>
            <a:ext cx="253944" cy="25394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8213573" y="4227669"/>
            <a:ext cx="253944" cy="2539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456809" y="4227668"/>
            <a:ext cx="253944" cy="2539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0090217" y="4227668"/>
            <a:ext cx="253944" cy="25394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96567" y="3624068"/>
            <a:ext cx="4014185" cy="263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703660" y="3039611"/>
            <a:ext cx="3887215" cy="2619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36929" y="2464197"/>
            <a:ext cx="4007232" cy="2619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33590" y="1905835"/>
            <a:ext cx="3887215" cy="26197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879708" y="5017509"/>
            <a:ext cx="724534" cy="7245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885448" y="5017509"/>
            <a:ext cx="724534" cy="7245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891189" y="5017509"/>
            <a:ext cx="724534" cy="7245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801986" y="5017509"/>
            <a:ext cx="724534" cy="7245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47914" y="5225888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801986" y="5811407"/>
            <a:ext cx="2341045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85716" y="5225888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11778" y="5225888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761883" y="5225888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85448" y="5811408"/>
            <a:ext cx="2341045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891189" y="5811408"/>
            <a:ext cx="2341045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68270" y="5811407"/>
            <a:ext cx="2341045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754844" y="4479999"/>
            <a:ext cx="582211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877552" y="4485243"/>
            <a:ext cx="582211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000258" y="4485243"/>
            <a:ext cx="582211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22964" y="4480922"/>
            <a:ext cx="582211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59007" y="4474596"/>
            <a:ext cx="568874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81713" y="4482715"/>
            <a:ext cx="582211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4419" y="4479999"/>
            <a:ext cx="582211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9961892" y="5215121"/>
            <a:ext cx="404719" cy="329310"/>
            <a:chOff x="10074275" y="4479132"/>
            <a:chExt cx="464344" cy="377825"/>
          </a:xfrm>
          <a:solidFill>
            <a:schemeClr val="bg2"/>
          </a:solidFill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051096" y="5177070"/>
            <a:ext cx="404719" cy="405412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045355" y="5177417"/>
            <a:ext cx="404719" cy="404719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51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036126" y="5221694"/>
            <a:ext cx="404719" cy="316165"/>
            <a:chOff x="2581275" y="1710532"/>
            <a:chExt cx="464344" cy="362744"/>
          </a:xfrm>
          <a:solidFill>
            <a:schemeClr val="bg2"/>
          </a:solidFill>
        </p:grpSpPr>
        <p:sp>
          <p:nvSpPr>
            <p:cNvPr id="55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64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66" name="矩形 65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8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593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7397" y="1193881"/>
            <a:ext cx="2414977" cy="264027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855864" y="1193881"/>
            <a:ext cx="2414977" cy="264027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645399" y="1193881"/>
            <a:ext cx="2414977" cy="264027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433866" y="1193881"/>
            <a:ext cx="2414977" cy="2640272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 bwMode="auto">
          <a:xfrm>
            <a:off x="1520047" y="3064009"/>
            <a:ext cx="1443182" cy="1540287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342830" y="3047088"/>
            <a:ext cx="1443182" cy="1540287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921901" y="2938264"/>
            <a:ext cx="1443182" cy="1540287"/>
          </a:xfrm>
          <a:prstGeom prst="rect">
            <a:avLst/>
          </a:prstGeom>
          <a:solidFill>
            <a:schemeClr val="accent4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140077" y="2938264"/>
            <a:ext cx="1443182" cy="1540287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768349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935016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935017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3850232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3850233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6638699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6638700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9463380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9463381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548494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356349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0118021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25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27" name="矩形 26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54899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14" grpId="0" animBg="1"/>
      <p:bldP spid="15" grpId="0" animBg="1"/>
      <p:bldP spid="16" grpId="0" animBg="1"/>
      <p:bldP spid="17" grpId="0" animBg="1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121470" y="3052761"/>
            <a:ext cx="455573" cy="652568"/>
            <a:chOff x="804989" y="2176759"/>
            <a:chExt cx="323981" cy="464074"/>
          </a:xfrm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04989" y="2216099"/>
              <a:ext cx="323981" cy="19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847310" y="2198822"/>
            <a:ext cx="455573" cy="652568"/>
            <a:chOff x="804989" y="2176759"/>
            <a:chExt cx="323980" cy="464074"/>
          </a:xfrm>
        </p:grpSpPr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04989" y="2216099"/>
              <a:ext cx="323980" cy="19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56%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039866" y="2651823"/>
            <a:ext cx="455573" cy="652568"/>
            <a:chOff x="804989" y="2176759"/>
            <a:chExt cx="323980" cy="464074"/>
          </a:xfrm>
        </p:grpSpPr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04989" y="2216099"/>
              <a:ext cx="323980" cy="19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857118" y="2843829"/>
            <a:ext cx="455573" cy="652568"/>
            <a:chOff x="804989" y="2176759"/>
            <a:chExt cx="323980" cy="464074"/>
          </a:xfrm>
        </p:grpSpPr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04989" y="2216099"/>
              <a:ext cx="323980" cy="19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39%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0685233" y="2613704"/>
            <a:ext cx="455573" cy="652568"/>
            <a:chOff x="804989" y="2176759"/>
            <a:chExt cx="323980" cy="464074"/>
          </a:xfrm>
        </p:grpSpPr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04989" y="2216099"/>
              <a:ext cx="323980" cy="19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988768" y="3046694"/>
            <a:ext cx="455573" cy="652568"/>
            <a:chOff x="804989" y="2176759"/>
            <a:chExt cx="323980" cy="464074"/>
          </a:xfrm>
        </p:grpSpPr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04989" y="2216099"/>
              <a:ext cx="323980" cy="19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56%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874313" y="2838260"/>
            <a:ext cx="455573" cy="652568"/>
            <a:chOff x="804989" y="2176759"/>
            <a:chExt cx="323980" cy="464074"/>
          </a:xfrm>
        </p:grpSpPr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04989" y="2216099"/>
              <a:ext cx="323980" cy="19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080108" y="1976759"/>
            <a:ext cx="455573" cy="652568"/>
            <a:chOff x="804989" y="2176759"/>
            <a:chExt cx="323981" cy="464074"/>
          </a:xfrm>
        </p:grpSpPr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04989" y="2216099"/>
              <a:ext cx="323981" cy="19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39%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185628" y="2825407"/>
            <a:ext cx="455573" cy="652568"/>
            <a:chOff x="804989" y="2176759"/>
            <a:chExt cx="323980" cy="464074"/>
          </a:xfrm>
        </p:grpSpPr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04989" y="2216099"/>
              <a:ext cx="323980" cy="19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175818" y="3312634"/>
            <a:ext cx="455573" cy="652568"/>
            <a:chOff x="804989" y="2176759"/>
            <a:chExt cx="323980" cy="464074"/>
          </a:xfrm>
        </p:grpSpPr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04989" y="2216099"/>
              <a:ext cx="323980" cy="190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sp>
        <p:nvSpPr>
          <p:cNvPr id="34" name="Content Placeholder 2"/>
          <p:cNvSpPr txBox="1">
            <a:spLocks/>
          </p:cNvSpPr>
          <p:nvPr/>
        </p:nvSpPr>
        <p:spPr>
          <a:xfrm>
            <a:off x="1065117" y="5717123"/>
            <a:ext cx="10787650" cy="858503"/>
          </a:xfrm>
          <a:prstGeom prst="rect">
            <a:avLst/>
          </a:prstGeom>
        </p:spPr>
        <p:txBody>
          <a:bodyPr vert="horz" lIns="128580" tIns="64290" rIns="128580" bIns="6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，点击添加相关标题文字，修改文字内容，也可以直接复制你的内容到此。，点击添加相关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。请替换文字内容，点击添加相关标题文字，修改文字内容，也可以直接复制你的内容到此。，点击添加相关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GB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itle 13"/>
          <p:cNvSpPr txBox="1">
            <a:spLocks/>
          </p:cNvSpPr>
          <p:nvPr/>
        </p:nvSpPr>
        <p:spPr>
          <a:xfrm>
            <a:off x="1065118" y="5513670"/>
            <a:ext cx="1508983" cy="242589"/>
          </a:xfrm>
          <a:prstGeom prst="rect">
            <a:avLst/>
          </a:prstGeom>
        </p:spPr>
        <p:txBody>
          <a:bodyPr vert="horz" lIns="128580" tIns="64290" rIns="128580" bIns="6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1267629" y="3571221"/>
            <a:ext cx="1634544" cy="1445432"/>
            <a:chOff x="755576" y="2395604"/>
            <a:chExt cx="1162406" cy="1027919"/>
          </a:xfrm>
        </p:grpSpPr>
        <p:sp>
          <p:nvSpPr>
            <p:cNvPr id="37" name="Isosceles Triangle 2"/>
            <p:cNvSpPr/>
            <p:nvPr/>
          </p:nvSpPr>
          <p:spPr>
            <a:xfrm>
              <a:off x="755576" y="2395604"/>
              <a:ext cx="1162406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988884" y="3235159"/>
              <a:ext cx="695790" cy="188364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257818" y="2955587"/>
            <a:ext cx="1634544" cy="2061063"/>
            <a:chOff x="1459750" y="1957798"/>
            <a:chExt cx="1162406" cy="1465726"/>
          </a:xfrm>
        </p:grpSpPr>
        <p:sp>
          <p:nvSpPr>
            <p:cNvPr id="40" name="Isosceles Triangle 2"/>
            <p:cNvSpPr/>
            <p:nvPr/>
          </p:nvSpPr>
          <p:spPr>
            <a:xfrm>
              <a:off x="1459750" y="1957798"/>
              <a:ext cx="1162406" cy="126596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1691223" y="3235159"/>
              <a:ext cx="695790" cy="188365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515957" y="3379043"/>
            <a:ext cx="1503379" cy="1637607"/>
            <a:chOff x="2354476" y="2258939"/>
            <a:chExt cx="1069128" cy="1164585"/>
          </a:xfrm>
        </p:grpSpPr>
        <p:sp>
          <p:nvSpPr>
            <p:cNvPr id="43" name="Isosceles Triangle 2"/>
            <p:cNvSpPr/>
            <p:nvPr/>
          </p:nvSpPr>
          <p:spPr>
            <a:xfrm>
              <a:off x="2354476" y="2258939"/>
              <a:ext cx="1069128" cy="9648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2539310" y="3235159"/>
              <a:ext cx="695790" cy="188365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648309" y="3799448"/>
            <a:ext cx="1401890" cy="1217205"/>
            <a:chOff x="3159748" y="2557908"/>
            <a:chExt cx="996954" cy="865616"/>
          </a:xfrm>
        </p:grpSpPr>
        <p:sp>
          <p:nvSpPr>
            <p:cNvPr id="46" name="Isosceles Triangle 2"/>
            <p:cNvSpPr/>
            <p:nvPr/>
          </p:nvSpPr>
          <p:spPr>
            <a:xfrm>
              <a:off x="3159748" y="2557908"/>
              <a:ext cx="996954" cy="66585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Content Placeholder 2"/>
            <p:cNvSpPr txBox="1">
              <a:spLocks/>
            </p:cNvSpPr>
            <p:nvPr/>
          </p:nvSpPr>
          <p:spPr>
            <a:xfrm>
              <a:off x="3308495" y="3235159"/>
              <a:ext cx="695790" cy="188365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596138" y="3571221"/>
            <a:ext cx="1634544" cy="1445432"/>
            <a:chOff x="3833796" y="2395604"/>
            <a:chExt cx="1162406" cy="1027919"/>
          </a:xfrm>
        </p:grpSpPr>
        <p:sp>
          <p:nvSpPr>
            <p:cNvPr id="49" name="Isosceles Triangle 2"/>
            <p:cNvSpPr/>
            <p:nvPr/>
          </p:nvSpPr>
          <p:spPr>
            <a:xfrm>
              <a:off x="3833796" y="2395604"/>
              <a:ext cx="1162406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Content Placeholder 2"/>
            <p:cNvSpPr txBox="1">
              <a:spLocks/>
            </p:cNvSpPr>
            <p:nvPr/>
          </p:nvSpPr>
          <p:spPr>
            <a:xfrm>
              <a:off x="4065269" y="3235159"/>
              <a:ext cx="695790" cy="188364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586329" y="4057402"/>
            <a:ext cx="1634544" cy="959250"/>
            <a:chOff x="4537970" y="2741353"/>
            <a:chExt cx="1162406" cy="682171"/>
          </a:xfrm>
        </p:grpSpPr>
        <p:sp>
          <p:nvSpPr>
            <p:cNvPr id="52" name="Isosceles Triangle 2"/>
            <p:cNvSpPr/>
            <p:nvPr/>
          </p:nvSpPr>
          <p:spPr>
            <a:xfrm>
              <a:off x="4537970" y="2741353"/>
              <a:ext cx="1162406" cy="48241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6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Content Placeholder 2"/>
            <p:cNvSpPr txBox="1">
              <a:spLocks/>
            </p:cNvSpPr>
            <p:nvPr/>
          </p:nvSpPr>
          <p:spPr>
            <a:xfrm>
              <a:off x="4771278" y="3235159"/>
              <a:ext cx="695790" cy="188365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444225" y="2707140"/>
            <a:ext cx="1739254" cy="2309513"/>
            <a:chOff x="5148063" y="1781113"/>
            <a:chExt cx="1236871" cy="1642411"/>
          </a:xfrm>
        </p:grpSpPr>
        <p:sp>
          <p:nvSpPr>
            <p:cNvPr id="55" name="Isosceles Triangle 2"/>
            <p:cNvSpPr/>
            <p:nvPr/>
          </p:nvSpPr>
          <p:spPr>
            <a:xfrm>
              <a:off x="5148063" y="1781113"/>
              <a:ext cx="1236871" cy="144265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Content Placeholder 2"/>
            <p:cNvSpPr txBox="1">
              <a:spLocks/>
            </p:cNvSpPr>
            <p:nvPr/>
          </p:nvSpPr>
          <p:spPr>
            <a:xfrm>
              <a:off x="5414366" y="3235159"/>
              <a:ext cx="695790" cy="188365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360307" y="3799446"/>
            <a:ext cx="1621842" cy="1217205"/>
            <a:chOff x="5799535" y="2557908"/>
            <a:chExt cx="1153373" cy="865616"/>
          </a:xfrm>
        </p:grpSpPr>
        <p:sp>
          <p:nvSpPr>
            <p:cNvPr id="58" name="Isosceles Triangle 2"/>
            <p:cNvSpPr/>
            <p:nvPr/>
          </p:nvSpPr>
          <p:spPr>
            <a:xfrm>
              <a:off x="5799535" y="2557908"/>
              <a:ext cx="1153373" cy="66585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Content Placeholder 2"/>
            <p:cNvSpPr txBox="1">
              <a:spLocks/>
            </p:cNvSpPr>
            <p:nvPr/>
          </p:nvSpPr>
          <p:spPr>
            <a:xfrm>
              <a:off x="6060556" y="3235159"/>
              <a:ext cx="695790" cy="188365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9156596" y="3571221"/>
            <a:ext cx="1890998" cy="1445432"/>
            <a:chOff x="6365816" y="2395604"/>
            <a:chExt cx="1344784" cy="1027919"/>
          </a:xfrm>
        </p:grpSpPr>
        <p:sp>
          <p:nvSpPr>
            <p:cNvPr id="61" name="Isosceles Triangle 2"/>
            <p:cNvSpPr/>
            <p:nvPr/>
          </p:nvSpPr>
          <p:spPr>
            <a:xfrm>
              <a:off x="6365816" y="2395604"/>
              <a:ext cx="1344784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Content Placeholder 2"/>
            <p:cNvSpPr txBox="1">
              <a:spLocks/>
            </p:cNvSpPr>
            <p:nvPr/>
          </p:nvSpPr>
          <p:spPr>
            <a:xfrm>
              <a:off x="6690313" y="3235159"/>
              <a:ext cx="695790" cy="188364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0102096" y="3389391"/>
            <a:ext cx="1621842" cy="1627259"/>
            <a:chOff x="7038208" y="2266298"/>
            <a:chExt cx="1153373" cy="1157226"/>
          </a:xfrm>
        </p:grpSpPr>
        <p:sp>
          <p:nvSpPr>
            <p:cNvPr id="64" name="Isosceles Triangle 2"/>
            <p:cNvSpPr/>
            <p:nvPr/>
          </p:nvSpPr>
          <p:spPr>
            <a:xfrm>
              <a:off x="7038208" y="2266298"/>
              <a:ext cx="1153373" cy="957470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Content Placeholder 2"/>
            <p:cNvSpPr txBox="1">
              <a:spLocks/>
            </p:cNvSpPr>
            <p:nvPr/>
          </p:nvSpPr>
          <p:spPr>
            <a:xfrm>
              <a:off x="7266999" y="3235159"/>
              <a:ext cx="695790" cy="188365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6" name="直接连接符 65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68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70" name="矩形 69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12433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125119" y="1744117"/>
            <a:ext cx="3982600" cy="3322716"/>
            <a:chOff x="4637345" y="2071542"/>
            <a:chExt cx="3154105" cy="2631496"/>
          </a:xfrm>
        </p:grpSpPr>
        <p:sp>
          <p:nvSpPr>
            <p:cNvPr id="8" name="等腰三角形 7"/>
            <p:cNvSpPr/>
            <p:nvPr/>
          </p:nvSpPr>
          <p:spPr>
            <a:xfrm>
              <a:off x="4771552" y="2099678"/>
              <a:ext cx="3019898" cy="2603360"/>
            </a:xfrm>
            <a:prstGeom prst="triangle">
              <a:avLst/>
            </a:prstGeom>
            <a:solidFill>
              <a:srgbClr val="B01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2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4637345" y="2071542"/>
              <a:ext cx="2929030" cy="2525026"/>
            </a:xfrm>
            <a:prstGeom prst="triangl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2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55240" y="2755039"/>
            <a:ext cx="2913781" cy="2015386"/>
            <a:chOff x="4710510" y="2896665"/>
            <a:chExt cx="2762848" cy="1910990"/>
          </a:xfrm>
        </p:grpSpPr>
        <p:sp>
          <p:nvSpPr>
            <p:cNvPr id="6" name="文本框 5"/>
            <p:cNvSpPr txBox="1"/>
            <p:nvPr/>
          </p:nvSpPr>
          <p:spPr>
            <a:xfrm>
              <a:off x="5624732" y="2896665"/>
              <a:ext cx="1109404" cy="1254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AXIS Std L" panose="020B0400000000000000" pitchFamily="34" charset="-128"/>
                  <a:cs typeface="Arial" panose="020B0604020202020204" pitchFamily="34" charset="0"/>
                </a:rPr>
                <a:t>03</a:t>
              </a:r>
              <a:endParaRPr lang="zh-CN" altLang="en-US" sz="8000" dirty="0">
                <a:solidFill>
                  <a:schemeClr val="bg1"/>
                </a:solidFill>
                <a:latin typeface="Agency FB" panose="020B0503020202020204" pitchFamily="34" charset="0"/>
                <a:ea typeface="AXIS Std L" panose="020B0400000000000000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710510" y="4336100"/>
              <a:ext cx="2762848" cy="471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45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6378" y="1193881"/>
            <a:ext cx="2414977" cy="264027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86378" y="3828439"/>
            <a:ext cx="2414977" cy="264027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394600" y="1193881"/>
            <a:ext cx="2414977" cy="264027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auto">
          <a:xfrm>
            <a:off x="3401355" y="3834153"/>
            <a:ext cx="8694744" cy="2640272"/>
          </a:xfrm>
          <a:prstGeom prst="rect">
            <a:avLst/>
          </a:prstGeom>
          <a:solidFill>
            <a:schemeClr val="accent1"/>
          </a:solidFill>
        </p:spPr>
        <p:txBody>
          <a:bodyPr wrap="square" lIns="189833" tIns="49357" rIns="37967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ts val="633"/>
              </a:spcBef>
              <a:buClr>
                <a:schemeClr val="bg1"/>
              </a:buClr>
              <a:buSzPct val="80000"/>
            </a:pPr>
            <a:endParaRPr lang="zh-CN" altLang="en-US" sz="1476" dirty="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837087" y="4490449"/>
            <a:ext cx="5184576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/>
          <p:cNvSpPr txBox="1">
            <a:spLocks/>
          </p:cNvSpPr>
          <p:nvPr/>
        </p:nvSpPr>
        <p:spPr>
          <a:xfrm>
            <a:off x="6267041" y="1399042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267041" y="1788586"/>
            <a:ext cx="541891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3723018" y="4142242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3723018" y="4531786"/>
            <a:ext cx="541891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14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17" name="矩形 16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91323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21" grpId="0" animBg="1"/>
      <p:bldP spid="11" grpId="0" animBg="1"/>
      <p:bldP spid="22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arallelogram 94"/>
          <p:cNvSpPr/>
          <p:nvPr/>
        </p:nvSpPr>
        <p:spPr>
          <a:xfrm flipH="1">
            <a:off x="4009991" y="4295111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2842986" y="4487546"/>
            <a:ext cx="1848344" cy="4821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Parallelogram 96"/>
          <p:cNvSpPr/>
          <p:nvPr/>
        </p:nvSpPr>
        <p:spPr>
          <a:xfrm flipH="1">
            <a:off x="5176997" y="3620326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4009991" y="3812761"/>
            <a:ext cx="1848344" cy="4821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5176997" y="3138150"/>
            <a:ext cx="2407393" cy="4821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Parallelogram 99"/>
          <p:cNvSpPr/>
          <p:nvPr/>
        </p:nvSpPr>
        <p:spPr>
          <a:xfrm>
            <a:off x="6903717" y="3620326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903717" y="3812761"/>
            <a:ext cx="1848344" cy="4821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Parallelogram 101"/>
          <p:cNvSpPr/>
          <p:nvPr/>
        </p:nvSpPr>
        <p:spPr>
          <a:xfrm>
            <a:off x="8066566" y="4295111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8066566" y="4487546"/>
            <a:ext cx="1848344" cy="4821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3" y="5477309"/>
            <a:ext cx="12858397" cy="1755341"/>
          </a:xfrm>
          <a:prstGeom prst="rect">
            <a:avLst/>
          </a:prstGeom>
          <a:solidFill>
            <a:srgbClr val="F9B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itle 13"/>
          <p:cNvSpPr txBox="1">
            <a:spLocks/>
          </p:cNvSpPr>
          <p:nvPr/>
        </p:nvSpPr>
        <p:spPr>
          <a:xfrm>
            <a:off x="5537648" y="2334081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Content Placeholder 2"/>
          <p:cNvSpPr txBox="1">
            <a:spLocks/>
          </p:cNvSpPr>
          <p:nvPr/>
        </p:nvSpPr>
        <p:spPr>
          <a:xfrm>
            <a:off x="1205693" y="6086468"/>
            <a:ext cx="10447717" cy="537023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，点击添加相关标题文字，修改文字内容，也可以直接复制你的内容到此。，点击添加相关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，点击添加相关标题文字，修改文字内容，也可以直接复制你的内容到此。请替换文字内容，点击添加相关标题文字，修改文字内容，也可以直接复制你的内容到此。，点击添加相关标题文字，修改文字内容，也可以直接复制你的内容到此。，点击添加相关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itle 13"/>
          <p:cNvSpPr txBox="1">
            <a:spLocks/>
          </p:cNvSpPr>
          <p:nvPr/>
        </p:nvSpPr>
        <p:spPr>
          <a:xfrm>
            <a:off x="1905522" y="3845099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itle 13"/>
          <p:cNvSpPr txBox="1">
            <a:spLocks/>
          </p:cNvSpPr>
          <p:nvPr/>
        </p:nvSpPr>
        <p:spPr>
          <a:xfrm>
            <a:off x="3133007" y="3129614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Title 13"/>
          <p:cNvSpPr txBox="1">
            <a:spLocks/>
          </p:cNvSpPr>
          <p:nvPr/>
        </p:nvSpPr>
        <p:spPr>
          <a:xfrm>
            <a:off x="7989455" y="3149601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itle 13"/>
          <p:cNvSpPr txBox="1">
            <a:spLocks/>
          </p:cNvSpPr>
          <p:nvPr/>
        </p:nvSpPr>
        <p:spPr>
          <a:xfrm>
            <a:off x="9035936" y="3840108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21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23" name="矩形 22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54009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2" grpId="0" animBg="1"/>
      <p:bldP spid="94" grpId="0"/>
      <p:bldP spid="106" grpId="0"/>
      <p:bldP spid="116" grpId="0"/>
      <p:bldP spid="117" grpId="0"/>
      <p:bldP spid="118" grpId="0"/>
      <p:bldP spid="1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688309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r>
              <a:rPr lang="zh-CN" altLang="en-US" sz="80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688309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r>
              <a:rPr lang="zh-CN" altLang="en-US" sz="80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688309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r>
              <a:rPr lang="zh-CN" altLang="en-US" sz="80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688309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r>
              <a:rPr lang="zh-CN" altLang="en-US" sz="80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35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37" name="矩形 36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95465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34"/>
            <a:ext cx="2090836" cy="554253"/>
            <a:chOff x="4597686" y="3155872"/>
            <a:chExt cx="1583966" cy="394156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37"/>
              <a:ext cx="1583966" cy="2010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34"/>
            <a:ext cx="2036110" cy="554253"/>
            <a:chOff x="6978976" y="3155872"/>
            <a:chExt cx="1542507" cy="394156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37"/>
              <a:ext cx="1542507" cy="2010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56"/>
            <a:ext cx="2036110" cy="554253"/>
            <a:chOff x="4597685" y="3914331"/>
            <a:chExt cx="1542507" cy="394156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396"/>
              <a:ext cx="1542507" cy="2010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56"/>
            <a:ext cx="2036110" cy="554253"/>
            <a:chOff x="6978976" y="3914331"/>
            <a:chExt cx="1542507" cy="394156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396"/>
              <a:ext cx="1542507" cy="2010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9"/>
            <a:ext cx="2036110" cy="554253"/>
            <a:chOff x="4597685" y="3914331"/>
            <a:chExt cx="1542507" cy="394156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396"/>
              <a:ext cx="1542507" cy="2010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9"/>
            <a:ext cx="2036110" cy="554253"/>
            <a:chOff x="6978976" y="3914331"/>
            <a:chExt cx="1542507" cy="394156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396"/>
              <a:ext cx="1542507" cy="2010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，点击添加相关标题文字，修改文字内容，也可以直接复制你的内容到此。，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。请替换文字内容，点击添加相关标题文字，修改文字内容，也可以直接复制你的内容到此。请替换文字内容，点击添加相关标题文字，修改文字内容，也可以直接复制你的内容到此。，点击添加相关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70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72" name="矩形 71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4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15890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700000">
            <a:off x="8749304" y="982702"/>
            <a:ext cx="995524" cy="4882626"/>
            <a:chOff x="5529181" y="1323332"/>
            <a:chExt cx="1082945" cy="5311388"/>
          </a:xfrm>
        </p:grpSpPr>
        <p:sp>
          <p:nvSpPr>
            <p:cNvPr id="5" name="Rectangle 4"/>
            <p:cNvSpPr/>
            <p:nvPr/>
          </p:nvSpPr>
          <p:spPr>
            <a:xfrm>
              <a:off x="5674859" y="1469010"/>
              <a:ext cx="769258" cy="3872246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5674859" y="5586622"/>
              <a:ext cx="769258" cy="1048098"/>
              <a:chOff x="5674859" y="5586622"/>
              <a:chExt cx="769258" cy="1048098"/>
            </a:xfrm>
          </p:grpSpPr>
          <p:sp>
            <p:nvSpPr>
              <p:cNvPr id="42" name="Isosceles Triangle 41"/>
              <p:cNvSpPr/>
              <p:nvPr/>
            </p:nvSpPr>
            <p:spPr>
              <a:xfrm flipV="1">
                <a:off x="5674859" y="5586622"/>
                <a:ext cx="769258" cy="1048098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GB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Isosceles Triangle 7"/>
              <p:cNvSpPr/>
              <p:nvPr/>
            </p:nvSpPr>
            <p:spPr>
              <a:xfrm flipV="1">
                <a:off x="5882403" y="6097350"/>
                <a:ext cx="354170" cy="537369"/>
              </a:xfrm>
              <a:custGeom>
                <a:avLst/>
                <a:gdLst>
                  <a:gd name="connsiteX0" fmla="*/ 0 w 354170"/>
                  <a:gd name="connsiteY0" fmla="*/ 479252 h 479252"/>
                  <a:gd name="connsiteX1" fmla="*/ 177085 w 354170"/>
                  <a:gd name="connsiteY1" fmla="*/ 0 h 479252"/>
                  <a:gd name="connsiteX2" fmla="*/ 354170 w 354170"/>
                  <a:gd name="connsiteY2" fmla="*/ 479252 h 479252"/>
                  <a:gd name="connsiteX3" fmla="*/ 0 w 354170"/>
                  <a:gd name="connsiteY3" fmla="*/ 479252 h 479252"/>
                  <a:gd name="connsiteX0" fmla="*/ 0 w 354170"/>
                  <a:gd name="connsiteY0" fmla="*/ 479252 h 537369"/>
                  <a:gd name="connsiteX1" fmla="*/ 177085 w 354170"/>
                  <a:gd name="connsiteY1" fmla="*/ 0 h 537369"/>
                  <a:gd name="connsiteX2" fmla="*/ 354170 w 354170"/>
                  <a:gd name="connsiteY2" fmla="*/ 479252 h 537369"/>
                  <a:gd name="connsiteX3" fmla="*/ 173116 w 354170"/>
                  <a:gd name="connsiteY3" fmla="*/ 537369 h 537369"/>
                  <a:gd name="connsiteX4" fmla="*/ 0 w 354170"/>
                  <a:gd name="connsiteY4" fmla="*/ 479252 h 537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170" h="537369">
                    <a:moveTo>
                      <a:pt x="0" y="479252"/>
                    </a:moveTo>
                    <a:lnTo>
                      <a:pt x="177085" y="0"/>
                    </a:lnTo>
                    <a:lnTo>
                      <a:pt x="354170" y="479252"/>
                    </a:lnTo>
                    <a:cubicBezTo>
                      <a:pt x="289056" y="480368"/>
                      <a:pt x="238230" y="536253"/>
                      <a:pt x="173116" y="537369"/>
                    </a:cubicBezTo>
                    <a:lnTo>
                      <a:pt x="0" y="47925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GB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6"/>
            <p:cNvSpPr/>
            <p:nvPr/>
          </p:nvSpPr>
          <p:spPr>
            <a:xfrm>
              <a:off x="5966215" y="5245359"/>
              <a:ext cx="199000" cy="199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Straight Connector 7"/>
            <p:cNvCxnSpPr>
              <a:endCxn id="27" idx="7"/>
            </p:cNvCxnSpPr>
            <p:nvPr/>
          </p:nvCxnSpPr>
          <p:spPr>
            <a:xfrm flipH="1">
              <a:off x="5745363" y="1501892"/>
              <a:ext cx="648320" cy="433996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>
              <a:endCxn id="31" idx="7"/>
            </p:cNvCxnSpPr>
            <p:nvPr/>
          </p:nvCxnSpPr>
          <p:spPr>
            <a:xfrm flipH="1">
              <a:off x="6131091" y="1960955"/>
              <a:ext cx="225981" cy="206020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endCxn id="31" idx="5"/>
            </p:cNvCxnSpPr>
            <p:nvPr/>
          </p:nvCxnSpPr>
          <p:spPr>
            <a:xfrm flipH="1" flipV="1">
              <a:off x="6131091" y="2372995"/>
              <a:ext cx="218473" cy="261112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>
              <a:stCxn id="31" idx="1"/>
            </p:cNvCxnSpPr>
            <p:nvPr/>
          </p:nvCxnSpPr>
          <p:spPr>
            <a:xfrm flipH="1" flipV="1">
              <a:off x="5674860" y="1974065"/>
              <a:ext cx="250211" cy="192910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stCxn id="34" idx="7"/>
            </p:cNvCxnSpPr>
            <p:nvPr/>
          </p:nvCxnSpPr>
          <p:spPr>
            <a:xfrm flipV="1">
              <a:off x="5745363" y="2308332"/>
              <a:ext cx="233620" cy="365764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stCxn id="33" idx="1"/>
            </p:cNvCxnSpPr>
            <p:nvPr/>
          </p:nvCxnSpPr>
          <p:spPr>
            <a:xfrm flipH="1" flipV="1">
              <a:off x="6007136" y="3077187"/>
              <a:ext cx="350523" cy="114087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32" idx="7"/>
            </p:cNvCxnSpPr>
            <p:nvPr/>
          </p:nvCxnSpPr>
          <p:spPr>
            <a:xfrm flipV="1">
              <a:off x="5761616" y="3091254"/>
              <a:ext cx="202309" cy="411956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 flipV="1">
              <a:off x="5659729" y="2786494"/>
              <a:ext cx="336895" cy="278331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6028081" y="2655938"/>
              <a:ext cx="416280" cy="364943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32" idx="6"/>
            </p:cNvCxnSpPr>
            <p:nvPr/>
          </p:nvCxnSpPr>
          <p:spPr>
            <a:xfrm flipV="1">
              <a:off x="5800405" y="3322550"/>
              <a:ext cx="673799" cy="274306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>
              <a:stCxn id="40" idx="1"/>
            </p:cNvCxnSpPr>
            <p:nvPr/>
          </p:nvCxnSpPr>
          <p:spPr>
            <a:xfrm flipH="1" flipV="1">
              <a:off x="5703418" y="3660075"/>
              <a:ext cx="155908" cy="353941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stCxn id="40" idx="3"/>
            </p:cNvCxnSpPr>
            <p:nvPr/>
          </p:nvCxnSpPr>
          <p:spPr>
            <a:xfrm flipV="1">
              <a:off x="5859326" y="3828930"/>
              <a:ext cx="555891" cy="372377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stCxn id="37" idx="1"/>
            </p:cNvCxnSpPr>
            <p:nvPr/>
          </p:nvCxnSpPr>
          <p:spPr>
            <a:xfrm flipH="1" flipV="1">
              <a:off x="6051555" y="4670502"/>
              <a:ext cx="322205" cy="48679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734273" y="4644686"/>
              <a:ext cx="231941" cy="620873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 flipV="1">
              <a:off x="6036673" y="4731339"/>
              <a:ext cx="378544" cy="548529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5997660" y="3903674"/>
              <a:ext cx="358924" cy="736503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23"/>
            <p:cNvSpPr/>
            <p:nvPr/>
          </p:nvSpPr>
          <p:spPr>
            <a:xfrm>
              <a:off x="5529181" y="1323332"/>
              <a:ext cx="291356" cy="29135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6284233" y="1326934"/>
              <a:ext cx="291356" cy="2913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6320461" y="1794381"/>
              <a:ext cx="218900" cy="218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5558520" y="1903831"/>
              <a:ext cx="218900" cy="2189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5959988" y="1363160"/>
              <a:ext cx="199000" cy="199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529181" y="5137946"/>
              <a:ext cx="291356" cy="2913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270027" y="5137945"/>
              <a:ext cx="291356" cy="29135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882403" y="2124307"/>
              <a:ext cx="291356" cy="29135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535536" y="3464421"/>
              <a:ext cx="264869" cy="26486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6325602" y="3159217"/>
              <a:ext cx="218900" cy="2189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558520" y="2642039"/>
              <a:ext cx="218900" cy="218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299057" y="3706305"/>
              <a:ext cx="291356" cy="2913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6320770" y="2480618"/>
              <a:ext cx="291356" cy="2913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6344617" y="4690038"/>
              <a:ext cx="199000" cy="199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589565" y="4269595"/>
              <a:ext cx="199000" cy="199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5820537" y="4436997"/>
              <a:ext cx="352541" cy="3525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5820537" y="3975227"/>
              <a:ext cx="264869" cy="2648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5854553" y="2904089"/>
              <a:ext cx="291356" cy="2913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Freeform 43"/>
          <p:cNvSpPr/>
          <p:nvPr/>
        </p:nvSpPr>
        <p:spPr>
          <a:xfrm>
            <a:off x="5014180" y="5148901"/>
            <a:ext cx="2378805" cy="1380622"/>
          </a:xfrm>
          <a:custGeom>
            <a:avLst/>
            <a:gdLst>
              <a:gd name="connsiteX0" fmla="*/ 3878334 w 3878334"/>
              <a:gd name="connsiteY0" fmla="*/ 88371 h 1501535"/>
              <a:gd name="connsiteX1" fmla="*/ 3448843 w 3878334"/>
              <a:gd name="connsiteY1" fmla="*/ 19098 h 1501535"/>
              <a:gd name="connsiteX2" fmla="*/ 3656661 w 3878334"/>
              <a:gd name="connsiteY2" fmla="*/ 393171 h 1501535"/>
              <a:gd name="connsiteX3" fmla="*/ 2908516 w 3878334"/>
              <a:gd name="connsiteY3" fmla="*/ 199207 h 1501535"/>
              <a:gd name="connsiteX4" fmla="*/ 2382043 w 3878334"/>
              <a:gd name="connsiteY4" fmla="*/ 171498 h 1501535"/>
              <a:gd name="connsiteX5" fmla="*/ 2963934 w 3878334"/>
              <a:gd name="connsiteY5" fmla="*/ 794953 h 1501535"/>
              <a:gd name="connsiteX6" fmla="*/ 1315243 w 3878334"/>
              <a:gd name="connsiteY6" fmla="*/ 365462 h 1501535"/>
              <a:gd name="connsiteX7" fmla="*/ 1869425 w 3878334"/>
              <a:gd name="connsiteY7" fmla="*/ 1501535 h 1501535"/>
              <a:gd name="connsiteX8" fmla="*/ 206879 w 3878334"/>
              <a:gd name="connsiteY8" fmla="*/ 822662 h 1501535"/>
              <a:gd name="connsiteX9" fmla="*/ 82188 w 3878334"/>
              <a:gd name="connsiteY9" fmla="*/ 767244 h 1501535"/>
              <a:gd name="connsiteX0" fmla="*/ 3671455 w 3671455"/>
              <a:gd name="connsiteY0" fmla="*/ 88371 h 1501535"/>
              <a:gd name="connsiteX1" fmla="*/ 3241964 w 3671455"/>
              <a:gd name="connsiteY1" fmla="*/ 19098 h 1501535"/>
              <a:gd name="connsiteX2" fmla="*/ 3449782 w 3671455"/>
              <a:gd name="connsiteY2" fmla="*/ 393171 h 1501535"/>
              <a:gd name="connsiteX3" fmla="*/ 2701637 w 3671455"/>
              <a:gd name="connsiteY3" fmla="*/ 199207 h 1501535"/>
              <a:gd name="connsiteX4" fmla="*/ 2175164 w 3671455"/>
              <a:gd name="connsiteY4" fmla="*/ 171498 h 1501535"/>
              <a:gd name="connsiteX5" fmla="*/ 2757055 w 3671455"/>
              <a:gd name="connsiteY5" fmla="*/ 794953 h 1501535"/>
              <a:gd name="connsiteX6" fmla="*/ 1108364 w 3671455"/>
              <a:gd name="connsiteY6" fmla="*/ 365462 h 1501535"/>
              <a:gd name="connsiteX7" fmla="*/ 1662546 w 3671455"/>
              <a:gd name="connsiteY7" fmla="*/ 1501535 h 1501535"/>
              <a:gd name="connsiteX8" fmla="*/ 0 w 3671455"/>
              <a:gd name="connsiteY8" fmla="*/ 822662 h 1501535"/>
              <a:gd name="connsiteX0" fmla="*/ 2587137 w 2587137"/>
              <a:gd name="connsiteY0" fmla="*/ 88371 h 1501535"/>
              <a:gd name="connsiteX1" fmla="*/ 2157646 w 2587137"/>
              <a:gd name="connsiteY1" fmla="*/ 19098 h 1501535"/>
              <a:gd name="connsiteX2" fmla="*/ 2365464 w 2587137"/>
              <a:gd name="connsiteY2" fmla="*/ 393171 h 1501535"/>
              <a:gd name="connsiteX3" fmla="*/ 1617319 w 2587137"/>
              <a:gd name="connsiteY3" fmla="*/ 199207 h 1501535"/>
              <a:gd name="connsiteX4" fmla="*/ 1090846 w 2587137"/>
              <a:gd name="connsiteY4" fmla="*/ 171498 h 1501535"/>
              <a:gd name="connsiteX5" fmla="*/ 1672737 w 2587137"/>
              <a:gd name="connsiteY5" fmla="*/ 794953 h 1501535"/>
              <a:gd name="connsiteX6" fmla="*/ 24046 w 2587137"/>
              <a:gd name="connsiteY6" fmla="*/ 365462 h 1501535"/>
              <a:gd name="connsiteX7" fmla="*/ 578228 w 2587137"/>
              <a:gd name="connsiteY7" fmla="*/ 1501535 h 150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87137" h="1501535">
                <a:moveTo>
                  <a:pt x="2587137" y="88371"/>
                </a:moveTo>
                <a:cubicBezTo>
                  <a:pt x="2390864" y="28334"/>
                  <a:pt x="2194591" y="-31702"/>
                  <a:pt x="2157646" y="19098"/>
                </a:cubicBezTo>
                <a:cubicBezTo>
                  <a:pt x="2120701" y="69898"/>
                  <a:pt x="2455518" y="363153"/>
                  <a:pt x="2365464" y="393171"/>
                </a:cubicBezTo>
                <a:cubicBezTo>
                  <a:pt x="2275409" y="423189"/>
                  <a:pt x="1829755" y="236153"/>
                  <a:pt x="1617319" y="199207"/>
                </a:cubicBezTo>
                <a:cubicBezTo>
                  <a:pt x="1404883" y="162262"/>
                  <a:pt x="1081610" y="72207"/>
                  <a:pt x="1090846" y="171498"/>
                </a:cubicBezTo>
                <a:cubicBezTo>
                  <a:pt x="1100082" y="270789"/>
                  <a:pt x="1850537" y="762626"/>
                  <a:pt x="1672737" y="794953"/>
                </a:cubicBezTo>
                <a:cubicBezTo>
                  <a:pt x="1494937" y="827280"/>
                  <a:pt x="206464" y="247698"/>
                  <a:pt x="24046" y="365462"/>
                </a:cubicBezTo>
                <a:cubicBezTo>
                  <a:pt x="-158372" y="483226"/>
                  <a:pt x="762955" y="1425335"/>
                  <a:pt x="578228" y="1501535"/>
                </a:cubicBezTo>
              </a:path>
            </a:pathLst>
          </a:custGeom>
          <a:noFill/>
          <a:ln w="57150" cap="rnd" cmpd="sng">
            <a:solidFill>
              <a:schemeClr val="tx1"/>
            </a:solidFill>
            <a:prstDash val="solid"/>
            <a:round/>
            <a:tailEnd w="sm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3494470" y="3302269"/>
            <a:ext cx="3768273" cy="1064462"/>
            <a:chOff x="2565766" y="2879837"/>
            <a:chExt cx="3573078" cy="1009323"/>
          </a:xfrm>
        </p:grpSpPr>
        <p:sp>
          <p:nvSpPr>
            <p:cNvPr id="48" name="TextBox 47"/>
            <p:cNvSpPr txBox="1"/>
            <p:nvPr/>
          </p:nvSpPr>
          <p:spPr>
            <a:xfrm>
              <a:off x="2616500" y="2879837"/>
              <a:ext cx="1366755" cy="311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565766" y="3171249"/>
              <a:ext cx="3573078" cy="7179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请替换文字内容，点击添加相关标题文字，修改文字内容，也可以直接复制你的内容到此。请替换文字内容，点击添加相关标题文字，修改文字内容，也可以直接复制你的内容到此。，点击添加相关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728206" y="3093243"/>
            <a:ext cx="1708410" cy="1708410"/>
            <a:chOff x="751623" y="2577152"/>
            <a:chExt cx="1619915" cy="1619915"/>
          </a:xfrm>
        </p:grpSpPr>
        <p:sp>
          <p:nvSpPr>
            <p:cNvPr id="51" name="Oval 50"/>
            <p:cNvSpPr/>
            <p:nvPr/>
          </p:nvSpPr>
          <p:spPr>
            <a:xfrm>
              <a:off x="751623" y="2577152"/>
              <a:ext cx="1619915" cy="161991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1"/>
            <p:cNvSpPr>
              <a:spLocks noEditPoints="1"/>
            </p:cNvSpPr>
            <p:nvPr/>
          </p:nvSpPr>
          <p:spPr bwMode="auto">
            <a:xfrm>
              <a:off x="1344248" y="3162255"/>
              <a:ext cx="439876" cy="449708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55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57" name="矩形 56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14446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2828975" y="1384077"/>
            <a:ext cx="3172727" cy="69856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5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r>
              <a:rPr lang="en-US" altLang="zh-CN" sz="4500" b="1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en-US" altLang="zh-CN" sz="2531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en-GB" sz="2531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59113" y="3176453"/>
            <a:ext cx="1257483" cy="698204"/>
            <a:chOff x="2215144" y="927951"/>
            <a:chExt cx="1244730" cy="910317"/>
          </a:xfrm>
        </p:grpSpPr>
        <p:sp>
          <p:nvSpPr>
            <p:cNvPr id="7" name="平行四边形 6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cs typeface="+mn-ea"/>
                <a:sym typeface="+mn-lt"/>
              </a:endParaRPr>
            </a:p>
          </p:txBody>
        </p:sp>
        <p:sp>
          <p:nvSpPr>
            <p:cNvPr id="8" name="文本框 9"/>
            <p:cNvSpPr txBox="1"/>
            <p:nvPr/>
          </p:nvSpPr>
          <p:spPr>
            <a:xfrm>
              <a:off x="2393075" y="927951"/>
              <a:ext cx="1066799" cy="910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937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93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59113" y="4132107"/>
            <a:ext cx="1257483" cy="708941"/>
            <a:chOff x="2215144" y="1952311"/>
            <a:chExt cx="1244730" cy="924318"/>
          </a:xfrm>
        </p:grpSpPr>
        <p:sp>
          <p:nvSpPr>
            <p:cNvPr id="10" name="平行四边形 9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cs typeface="+mn-ea"/>
                <a:sym typeface="+mn-lt"/>
              </a:endParaRPr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2393075" y="1952311"/>
              <a:ext cx="1066799" cy="910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937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93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259113" y="5119028"/>
            <a:ext cx="1257483" cy="698204"/>
            <a:chOff x="2215144" y="3018135"/>
            <a:chExt cx="1244730" cy="910318"/>
          </a:xfrm>
        </p:grpSpPr>
        <p:sp>
          <p:nvSpPr>
            <p:cNvPr id="15" name="平行四边形 14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cs typeface="+mn-ea"/>
                <a:sym typeface="+mn-lt"/>
              </a:endParaRPr>
            </a:p>
          </p:txBody>
        </p:sp>
        <p:sp>
          <p:nvSpPr>
            <p:cNvPr id="16" name="文本框 11"/>
            <p:cNvSpPr txBox="1"/>
            <p:nvPr/>
          </p:nvSpPr>
          <p:spPr>
            <a:xfrm>
              <a:off x="2393075" y="3018135"/>
              <a:ext cx="1066799" cy="91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937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93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59113" y="6078723"/>
            <a:ext cx="1257483" cy="714526"/>
            <a:chOff x="2215144" y="4047038"/>
            <a:chExt cx="1244730" cy="931601"/>
          </a:xfrm>
        </p:grpSpPr>
        <p:sp>
          <p:nvSpPr>
            <p:cNvPr id="18" name="平行四边形 17"/>
            <p:cNvSpPr/>
            <p:nvPr/>
          </p:nvSpPr>
          <p:spPr>
            <a:xfrm>
              <a:off x="2215144" y="413585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cs typeface="+mn-ea"/>
                <a:sym typeface="+mn-lt"/>
              </a:endParaRPr>
            </a:p>
          </p:txBody>
        </p:sp>
        <p:sp>
          <p:nvSpPr>
            <p:cNvPr id="19" name="文本框 12"/>
            <p:cNvSpPr txBox="1"/>
            <p:nvPr/>
          </p:nvSpPr>
          <p:spPr>
            <a:xfrm>
              <a:off x="2393075" y="4047038"/>
              <a:ext cx="1066799" cy="910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937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93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14260" y="3195170"/>
            <a:ext cx="5423960" cy="646404"/>
            <a:chOff x="4315150" y="953426"/>
            <a:chExt cx="3857250" cy="540057"/>
          </a:xfrm>
        </p:grpSpPr>
        <p:sp>
          <p:nvSpPr>
            <p:cNvPr id="21" name="矩形 20"/>
            <p:cNvSpPr/>
            <p:nvPr/>
          </p:nvSpPr>
          <p:spPr>
            <a:xfrm>
              <a:off x="4841196" y="1036090"/>
              <a:ext cx="2827147" cy="387623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</a:t>
              </a:r>
              <a:endPara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平行四边形 2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2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14260" y="4171269"/>
            <a:ext cx="5423960" cy="646404"/>
            <a:chOff x="4315150" y="1647579"/>
            <a:chExt cx="3857250" cy="540057"/>
          </a:xfrm>
        </p:grpSpPr>
        <p:sp>
          <p:nvSpPr>
            <p:cNvPr id="24" name="矩形 23"/>
            <p:cNvSpPr/>
            <p:nvPr/>
          </p:nvSpPr>
          <p:spPr>
            <a:xfrm>
              <a:off x="4841196" y="1730243"/>
              <a:ext cx="2827147" cy="428497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</a:t>
              </a:r>
              <a:endPara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5" name="平行四边形 2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2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14260" y="5147367"/>
            <a:ext cx="5423960" cy="646404"/>
            <a:chOff x="4315150" y="2341731"/>
            <a:chExt cx="3857250" cy="540057"/>
          </a:xfrm>
        </p:grpSpPr>
        <p:sp>
          <p:nvSpPr>
            <p:cNvPr id="27" name="矩形 26"/>
            <p:cNvSpPr/>
            <p:nvPr/>
          </p:nvSpPr>
          <p:spPr>
            <a:xfrm>
              <a:off x="4841197" y="2424395"/>
              <a:ext cx="2827146" cy="387623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</a:t>
              </a:r>
              <a:endPara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2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14260" y="6123466"/>
            <a:ext cx="5423960" cy="646404"/>
            <a:chOff x="4315150" y="3035884"/>
            <a:chExt cx="3857250" cy="540057"/>
          </a:xfrm>
        </p:grpSpPr>
        <p:sp>
          <p:nvSpPr>
            <p:cNvPr id="30" name="矩形 29"/>
            <p:cNvSpPr/>
            <p:nvPr/>
          </p:nvSpPr>
          <p:spPr>
            <a:xfrm>
              <a:off x="4841196" y="3118548"/>
              <a:ext cx="2827147" cy="428497"/>
            </a:xfrm>
            <a:prstGeom prst="rect">
              <a:avLst/>
            </a:prstGeom>
            <a:ln w="15875">
              <a:noFill/>
            </a:ln>
          </p:spPr>
          <p:txBody>
            <a:bodyPr wrap="square" lIns="96435" tIns="48218" rIns="96435" bIns="482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</a:t>
              </a:r>
              <a:endPara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4315150" y="3035884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2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845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125119" y="1744117"/>
            <a:ext cx="3982600" cy="3322716"/>
            <a:chOff x="4637345" y="2071542"/>
            <a:chExt cx="3154105" cy="2631496"/>
          </a:xfrm>
        </p:grpSpPr>
        <p:sp>
          <p:nvSpPr>
            <p:cNvPr id="8" name="等腰三角形 7"/>
            <p:cNvSpPr/>
            <p:nvPr/>
          </p:nvSpPr>
          <p:spPr>
            <a:xfrm>
              <a:off x="4771552" y="2099678"/>
              <a:ext cx="3019898" cy="2603360"/>
            </a:xfrm>
            <a:prstGeom prst="triangle">
              <a:avLst/>
            </a:prstGeom>
            <a:solidFill>
              <a:srgbClr val="B01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2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4637345" y="2071542"/>
              <a:ext cx="2929030" cy="2525026"/>
            </a:xfrm>
            <a:prstGeom prst="triangl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2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55240" y="2755039"/>
            <a:ext cx="2913781" cy="2015386"/>
            <a:chOff x="4710510" y="2896665"/>
            <a:chExt cx="2762848" cy="1910990"/>
          </a:xfrm>
        </p:grpSpPr>
        <p:sp>
          <p:nvSpPr>
            <p:cNvPr id="6" name="文本框 5"/>
            <p:cNvSpPr txBox="1"/>
            <p:nvPr/>
          </p:nvSpPr>
          <p:spPr>
            <a:xfrm>
              <a:off x="5624732" y="2896665"/>
              <a:ext cx="972848" cy="1254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AXIS Std L" panose="020B0400000000000000" pitchFamily="34" charset="-128"/>
                  <a:cs typeface="Arial" panose="020B0604020202020204" pitchFamily="34" charset="0"/>
                </a:rPr>
                <a:t>04</a:t>
              </a:r>
              <a:endParaRPr lang="zh-CN" altLang="en-US" sz="8000" dirty="0">
                <a:solidFill>
                  <a:schemeClr val="bg1"/>
                </a:solidFill>
                <a:latin typeface="Agency FB" panose="020B0503020202020204" pitchFamily="34" charset="0"/>
                <a:ea typeface="AXIS Std L" panose="020B0400000000000000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710510" y="4336100"/>
              <a:ext cx="2762848" cy="471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913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4780192" y="2351314"/>
            <a:ext cx="3298368" cy="4118306"/>
            <a:chOff x="4731074" y="3558159"/>
            <a:chExt cx="2569838" cy="3208672"/>
          </a:xfrm>
        </p:grpSpPr>
        <p:grpSp>
          <p:nvGrpSpPr>
            <p:cNvPr id="28" name="组合 72"/>
            <p:cNvGrpSpPr/>
            <p:nvPr/>
          </p:nvGrpSpPr>
          <p:grpSpPr>
            <a:xfrm>
              <a:off x="6096000" y="4175841"/>
              <a:ext cx="1204912" cy="2428808"/>
              <a:chOff x="4281488" y="2009843"/>
              <a:chExt cx="1204912" cy="2428808"/>
            </a:xfrm>
          </p:grpSpPr>
          <p:sp>
            <p:nvSpPr>
              <p:cNvPr id="29" name="Freeform 59"/>
              <p:cNvSpPr>
                <a:spLocks/>
              </p:cNvSpPr>
              <p:nvPr/>
            </p:nvSpPr>
            <p:spPr bwMode="auto">
              <a:xfrm>
                <a:off x="4728043" y="2583169"/>
                <a:ext cx="378730" cy="448633"/>
              </a:xfrm>
              <a:custGeom>
                <a:avLst/>
                <a:gdLst>
                  <a:gd name="T0" fmla="*/ 102 w 154"/>
                  <a:gd name="T1" fmla="*/ 109 h 182"/>
                  <a:gd name="T2" fmla="*/ 154 w 154"/>
                  <a:gd name="T3" fmla="*/ 46 h 182"/>
                  <a:gd name="T4" fmla="*/ 69 w 154"/>
                  <a:gd name="T5" fmla="*/ 0 h 182"/>
                  <a:gd name="T6" fmla="*/ 18 w 154"/>
                  <a:gd name="T7" fmla="*/ 63 h 182"/>
                  <a:gd name="T8" fmla="*/ 17 w 154"/>
                  <a:gd name="T9" fmla="*/ 131 h 182"/>
                  <a:gd name="T10" fmla="*/ 25 w 154"/>
                  <a:gd name="T11" fmla="*/ 136 h 182"/>
                  <a:gd name="T12" fmla="*/ 110 w 154"/>
                  <a:gd name="T13" fmla="*/ 182 h 182"/>
                  <a:gd name="T14" fmla="*/ 102 w 154"/>
                  <a:gd name="T15" fmla="*/ 177 h 182"/>
                  <a:gd name="T16" fmla="*/ 102 w 154"/>
                  <a:gd name="T17" fmla="*/ 109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182">
                    <a:moveTo>
                      <a:pt x="102" y="109"/>
                    </a:moveTo>
                    <a:cubicBezTo>
                      <a:pt x="154" y="46"/>
                      <a:pt x="154" y="46"/>
                      <a:pt x="154" y="46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0" y="84"/>
                      <a:pt x="0" y="114"/>
                      <a:pt x="17" y="131"/>
                    </a:cubicBezTo>
                    <a:cubicBezTo>
                      <a:pt x="20" y="133"/>
                      <a:pt x="22" y="135"/>
                      <a:pt x="25" y="136"/>
                    </a:cubicBezTo>
                    <a:cubicBezTo>
                      <a:pt x="110" y="182"/>
                      <a:pt x="110" y="182"/>
                      <a:pt x="110" y="182"/>
                    </a:cubicBezTo>
                    <a:cubicBezTo>
                      <a:pt x="107" y="181"/>
                      <a:pt x="105" y="179"/>
                      <a:pt x="102" y="177"/>
                    </a:cubicBezTo>
                    <a:cubicBezTo>
                      <a:pt x="85" y="160"/>
                      <a:pt x="85" y="130"/>
                      <a:pt x="102" y="10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54"/>
              <p:cNvSpPr>
                <a:spLocks/>
              </p:cNvSpPr>
              <p:nvPr/>
            </p:nvSpPr>
            <p:spPr bwMode="auto">
              <a:xfrm>
                <a:off x="4755829" y="2009843"/>
                <a:ext cx="387076" cy="450720"/>
              </a:xfrm>
              <a:custGeom>
                <a:avLst/>
                <a:gdLst>
                  <a:gd name="T0" fmla="*/ 102 w 157"/>
                  <a:gd name="T1" fmla="*/ 65 h 183"/>
                  <a:gd name="T2" fmla="*/ 133 w 157"/>
                  <a:gd name="T3" fmla="*/ 47 h 183"/>
                  <a:gd name="T4" fmla="*/ 157 w 157"/>
                  <a:gd name="T5" fmla="*/ 51 h 183"/>
                  <a:gd name="T6" fmla="*/ 72 w 157"/>
                  <a:gd name="T7" fmla="*/ 5 h 183"/>
                  <a:gd name="T8" fmla="*/ 49 w 157"/>
                  <a:gd name="T9" fmla="*/ 1 h 183"/>
                  <a:gd name="T10" fmla="*/ 17 w 157"/>
                  <a:gd name="T11" fmla="*/ 19 h 183"/>
                  <a:gd name="T12" fmla="*/ 17 w 157"/>
                  <a:gd name="T13" fmla="*/ 87 h 183"/>
                  <a:gd name="T14" fmla="*/ 70 w 157"/>
                  <a:gd name="T15" fmla="*/ 137 h 183"/>
                  <a:gd name="T16" fmla="*/ 155 w 157"/>
                  <a:gd name="T17" fmla="*/ 183 h 183"/>
                  <a:gd name="T18" fmla="*/ 102 w 157"/>
                  <a:gd name="T19" fmla="*/ 133 h 183"/>
                  <a:gd name="T20" fmla="*/ 102 w 157"/>
                  <a:gd name="T21" fmla="*/ 6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183">
                    <a:moveTo>
                      <a:pt x="102" y="65"/>
                    </a:moveTo>
                    <a:cubicBezTo>
                      <a:pt x="111" y="55"/>
                      <a:pt x="122" y="48"/>
                      <a:pt x="133" y="47"/>
                    </a:cubicBezTo>
                    <a:cubicBezTo>
                      <a:pt x="142" y="46"/>
                      <a:pt x="150" y="47"/>
                      <a:pt x="157" y="51"/>
                    </a:cubicBezTo>
                    <a:cubicBezTo>
                      <a:pt x="129" y="36"/>
                      <a:pt x="101" y="20"/>
                      <a:pt x="72" y="5"/>
                    </a:cubicBezTo>
                    <a:cubicBezTo>
                      <a:pt x="65" y="1"/>
                      <a:pt x="57" y="0"/>
                      <a:pt x="49" y="1"/>
                    </a:cubicBezTo>
                    <a:cubicBezTo>
                      <a:pt x="37" y="2"/>
                      <a:pt x="26" y="9"/>
                      <a:pt x="17" y="19"/>
                    </a:cubicBezTo>
                    <a:cubicBezTo>
                      <a:pt x="0" y="40"/>
                      <a:pt x="0" y="71"/>
                      <a:pt x="17" y="87"/>
                    </a:cubicBezTo>
                    <a:cubicBezTo>
                      <a:pt x="70" y="137"/>
                      <a:pt x="70" y="137"/>
                      <a:pt x="70" y="137"/>
                    </a:cubicBezTo>
                    <a:cubicBezTo>
                      <a:pt x="155" y="183"/>
                      <a:pt x="155" y="183"/>
                      <a:pt x="155" y="183"/>
                    </a:cubicBezTo>
                    <a:cubicBezTo>
                      <a:pt x="102" y="133"/>
                      <a:pt x="102" y="133"/>
                      <a:pt x="102" y="133"/>
                    </a:cubicBezTo>
                    <a:cubicBezTo>
                      <a:pt x="85" y="117"/>
                      <a:pt x="85" y="86"/>
                      <a:pt x="102" y="6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71"/>
              <p:cNvSpPr>
                <a:spLocks/>
              </p:cNvSpPr>
              <p:nvPr/>
            </p:nvSpPr>
            <p:spPr bwMode="auto">
              <a:xfrm>
                <a:off x="4475163" y="2103438"/>
                <a:ext cx="1011237" cy="2335213"/>
              </a:xfrm>
              <a:custGeom>
                <a:avLst/>
                <a:gdLst>
                  <a:gd name="T0" fmla="*/ 232 w 410"/>
                  <a:gd name="T1" fmla="*/ 1 h 948"/>
                  <a:gd name="T2" fmla="*/ 264 w 410"/>
                  <a:gd name="T3" fmla="*/ 11 h 948"/>
                  <a:gd name="T4" fmla="*/ 394 w 410"/>
                  <a:gd name="T5" fmla="*/ 134 h 948"/>
                  <a:gd name="T6" fmla="*/ 399 w 410"/>
                  <a:gd name="T7" fmla="*/ 139 h 948"/>
                  <a:gd name="T8" fmla="*/ 402 w 410"/>
                  <a:gd name="T9" fmla="*/ 188 h 948"/>
                  <a:gd name="T10" fmla="*/ 394 w 410"/>
                  <a:gd name="T11" fmla="*/ 201 h 948"/>
                  <a:gd name="T12" fmla="*/ 263 w 410"/>
                  <a:gd name="T13" fmla="*/ 361 h 948"/>
                  <a:gd name="T14" fmla="*/ 232 w 410"/>
                  <a:gd name="T15" fmla="*/ 380 h 948"/>
                  <a:gd name="T16" fmla="*/ 200 w 410"/>
                  <a:gd name="T17" fmla="*/ 370 h 948"/>
                  <a:gd name="T18" fmla="*/ 200 w 410"/>
                  <a:gd name="T19" fmla="*/ 302 h 948"/>
                  <a:gd name="T20" fmla="*/ 252 w 410"/>
                  <a:gd name="T21" fmla="*/ 240 h 948"/>
                  <a:gd name="T22" fmla="*/ 223 w 410"/>
                  <a:gd name="T23" fmla="*/ 244 h 948"/>
                  <a:gd name="T24" fmla="*/ 96 w 410"/>
                  <a:gd name="T25" fmla="*/ 398 h 948"/>
                  <a:gd name="T26" fmla="*/ 95 w 410"/>
                  <a:gd name="T27" fmla="*/ 887 h 948"/>
                  <a:gd name="T28" fmla="*/ 48 w 410"/>
                  <a:gd name="T29" fmla="*/ 945 h 948"/>
                  <a:gd name="T30" fmla="*/ 0 w 410"/>
                  <a:gd name="T31" fmla="*/ 900 h 948"/>
                  <a:gd name="T32" fmla="*/ 1 w 410"/>
                  <a:gd name="T33" fmla="*/ 411 h 948"/>
                  <a:gd name="T34" fmla="*/ 223 w 410"/>
                  <a:gd name="T35" fmla="*/ 141 h 948"/>
                  <a:gd name="T36" fmla="*/ 254 w 410"/>
                  <a:gd name="T37" fmla="*/ 137 h 948"/>
                  <a:gd name="T38" fmla="*/ 201 w 410"/>
                  <a:gd name="T39" fmla="*/ 87 h 948"/>
                  <a:gd name="T40" fmla="*/ 201 w 410"/>
                  <a:gd name="T41" fmla="*/ 20 h 948"/>
                  <a:gd name="T42" fmla="*/ 232 w 410"/>
                  <a:gd name="T43" fmla="*/ 1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0" h="948">
                    <a:moveTo>
                      <a:pt x="232" y="1"/>
                    </a:moveTo>
                    <a:cubicBezTo>
                      <a:pt x="244" y="0"/>
                      <a:pt x="255" y="3"/>
                      <a:pt x="264" y="11"/>
                    </a:cubicBezTo>
                    <a:cubicBezTo>
                      <a:pt x="394" y="134"/>
                      <a:pt x="394" y="134"/>
                      <a:pt x="394" y="134"/>
                    </a:cubicBezTo>
                    <a:cubicBezTo>
                      <a:pt x="396" y="135"/>
                      <a:pt x="398" y="137"/>
                      <a:pt x="399" y="139"/>
                    </a:cubicBezTo>
                    <a:cubicBezTo>
                      <a:pt x="409" y="154"/>
                      <a:pt x="410" y="172"/>
                      <a:pt x="402" y="188"/>
                    </a:cubicBezTo>
                    <a:cubicBezTo>
                      <a:pt x="400" y="193"/>
                      <a:pt x="398" y="198"/>
                      <a:pt x="394" y="201"/>
                    </a:cubicBezTo>
                    <a:cubicBezTo>
                      <a:pt x="263" y="361"/>
                      <a:pt x="263" y="361"/>
                      <a:pt x="263" y="361"/>
                    </a:cubicBezTo>
                    <a:cubicBezTo>
                      <a:pt x="254" y="372"/>
                      <a:pt x="243" y="378"/>
                      <a:pt x="232" y="380"/>
                    </a:cubicBezTo>
                    <a:cubicBezTo>
                      <a:pt x="220" y="381"/>
                      <a:pt x="209" y="378"/>
                      <a:pt x="200" y="370"/>
                    </a:cubicBezTo>
                    <a:cubicBezTo>
                      <a:pt x="183" y="354"/>
                      <a:pt x="183" y="323"/>
                      <a:pt x="200" y="302"/>
                    </a:cubicBezTo>
                    <a:cubicBezTo>
                      <a:pt x="252" y="240"/>
                      <a:pt x="252" y="240"/>
                      <a:pt x="252" y="240"/>
                    </a:cubicBezTo>
                    <a:cubicBezTo>
                      <a:pt x="223" y="244"/>
                      <a:pt x="223" y="244"/>
                      <a:pt x="223" y="244"/>
                    </a:cubicBezTo>
                    <a:cubicBezTo>
                      <a:pt x="153" y="254"/>
                      <a:pt x="96" y="323"/>
                      <a:pt x="96" y="398"/>
                    </a:cubicBezTo>
                    <a:cubicBezTo>
                      <a:pt x="95" y="887"/>
                      <a:pt x="95" y="887"/>
                      <a:pt x="95" y="887"/>
                    </a:cubicBezTo>
                    <a:cubicBezTo>
                      <a:pt x="95" y="915"/>
                      <a:pt x="74" y="941"/>
                      <a:pt x="48" y="945"/>
                    </a:cubicBezTo>
                    <a:cubicBezTo>
                      <a:pt x="22" y="948"/>
                      <a:pt x="0" y="929"/>
                      <a:pt x="0" y="900"/>
                    </a:cubicBezTo>
                    <a:cubicBezTo>
                      <a:pt x="1" y="411"/>
                      <a:pt x="1" y="411"/>
                      <a:pt x="1" y="411"/>
                    </a:cubicBezTo>
                    <a:cubicBezTo>
                      <a:pt x="2" y="279"/>
                      <a:pt x="101" y="159"/>
                      <a:pt x="223" y="141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01" y="87"/>
                      <a:pt x="201" y="87"/>
                      <a:pt x="201" y="87"/>
                    </a:cubicBezTo>
                    <a:cubicBezTo>
                      <a:pt x="184" y="71"/>
                      <a:pt x="184" y="41"/>
                      <a:pt x="201" y="20"/>
                    </a:cubicBezTo>
                    <a:cubicBezTo>
                      <a:pt x="210" y="9"/>
                      <a:pt x="221" y="3"/>
                      <a:pt x="23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75"/>
              <p:cNvSpPr>
                <a:spLocks/>
              </p:cNvSpPr>
              <p:nvPr/>
            </p:nvSpPr>
            <p:spPr bwMode="auto">
              <a:xfrm>
                <a:off x="4281488" y="2332038"/>
                <a:ext cx="831850" cy="2093912"/>
              </a:xfrm>
              <a:custGeom>
                <a:avLst/>
                <a:gdLst>
                  <a:gd name="T0" fmla="*/ 253 w 338"/>
                  <a:gd name="T1" fmla="*/ 0 h 849"/>
                  <a:gd name="T2" fmla="*/ 222 w 338"/>
                  <a:gd name="T3" fmla="*/ 4 h 849"/>
                  <a:gd name="T4" fmla="*/ 0 w 338"/>
                  <a:gd name="T5" fmla="*/ 273 h 849"/>
                  <a:gd name="T6" fmla="*/ 0 w 338"/>
                  <a:gd name="T7" fmla="*/ 763 h 849"/>
                  <a:gd name="T8" fmla="*/ 22 w 338"/>
                  <a:gd name="T9" fmla="*/ 803 h 849"/>
                  <a:gd name="T10" fmla="*/ 106 w 338"/>
                  <a:gd name="T11" fmla="*/ 849 h 849"/>
                  <a:gd name="T12" fmla="*/ 84 w 338"/>
                  <a:gd name="T13" fmla="*/ 809 h 849"/>
                  <a:gd name="T14" fmla="*/ 85 w 338"/>
                  <a:gd name="T15" fmla="*/ 320 h 849"/>
                  <a:gd name="T16" fmla="*/ 307 w 338"/>
                  <a:gd name="T17" fmla="*/ 50 h 849"/>
                  <a:gd name="T18" fmla="*/ 338 w 338"/>
                  <a:gd name="T19" fmla="*/ 46 h 849"/>
                  <a:gd name="T20" fmla="*/ 253 w 338"/>
                  <a:gd name="T21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" h="849">
                    <a:moveTo>
                      <a:pt x="253" y="0"/>
                    </a:moveTo>
                    <a:cubicBezTo>
                      <a:pt x="222" y="4"/>
                      <a:pt x="222" y="4"/>
                      <a:pt x="222" y="4"/>
                    </a:cubicBezTo>
                    <a:cubicBezTo>
                      <a:pt x="100" y="21"/>
                      <a:pt x="1" y="142"/>
                      <a:pt x="0" y="273"/>
                    </a:cubicBezTo>
                    <a:cubicBezTo>
                      <a:pt x="0" y="763"/>
                      <a:pt x="0" y="763"/>
                      <a:pt x="0" y="763"/>
                    </a:cubicBezTo>
                    <a:cubicBezTo>
                      <a:pt x="0" y="781"/>
                      <a:pt x="8" y="796"/>
                      <a:pt x="22" y="803"/>
                    </a:cubicBezTo>
                    <a:cubicBezTo>
                      <a:pt x="106" y="849"/>
                      <a:pt x="106" y="849"/>
                      <a:pt x="106" y="849"/>
                    </a:cubicBezTo>
                    <a:cubicBezTo>
                      <a:pt x="93" y="842"/>
                      <a:pt x="84" y="827"/>
                      <a:pt x="84" y="809"/>
                    </a:cubicBezTo>
                    <a:cubicBezTo>
                      <a:pt x="85" y="320"/>
                      <a:pt x="85" y="320"/>
                      <a:pt x="85" y="320"/>
                    </a:cubicBezTo>
                    <a:cubicBezTo>
                      <a:pt x="86" y="188"/>
                      <a:pt x="185" y="67"/>
                      <a:pt x="307" y="50"/>
                    </a:cubicBezTo>
                    <a:cubicBezTo>
                      <a:pt x="338" y="46"/>
                      <a:pt x="338" y="46"/>
                      <a:pt x="338" y="46"/>
                    </a:cubicBezTo>
                    <a:lnTo>
                      <a:pt x="253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组合 207"/>
            <p:cNvGrpSpPr/>
            <p:nvPr/>
          </p:nvGrpSpPr>
          <p:grpSpPr>
            <a:xfrm>
              <a:off x="5472339" y="3558159"/>
              <a:ext cx="1084733" cy="3208672"/>
              <a:chOff x="4089129" y="1275606"/>
              <a:chExt cx="1084733" cy="3208672"/>
            </a:xfrm>
          </p:grpSpPr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>
                <a:off x="4402839" y="1717360"/>
                <a:ext cx="263963" cy="2752310"/>
              </a:xfrm>
              <a:custGeom>
                <a:avLst/>
                <a:gdLst>
                  <a:gd name="T0" fmla="*/ 85 w 107"/>
                  <a:gd name="T1" fmla="*/ 1077 h 1117"/>
                  <a:gd name="T2" fmla="*/ 87 w 107"/>
                  <a:gd name="T3" fmla="*/ 46 h 1117"/>
                  <a:gd name="T4" fmla="*/ 2 w 107"/>
                  <a:gd name="T5" fmla="*/ 0 h 1117"/>
                  <a:gd name="T6" fmla="*/ 0 w 107"/>
                  <a:gd name="T7" fmla="*/ 1031 h 1117"/>
                  <a:gd name="T8" fmla="*/ 22 w 107"/>
                  <a:gd name="T9" fmla="*/ 1071 h 1117"/>
                  <a:gd name="T10" fmla="*/ 107 w 107"/>
                  <a:gd name="T11" fmla="*/ 1117 h 1117"/>
                  <a:gd name="T12" fmla="*/ 85 w 107"/>
                  <a:gd name="T13" fmla="*/ 107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117">
                    <a:moveTo>
                      <a:pt x="85" y="107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49"/>
                      <a:pt x="9" y="1064"/>
                      <a:pt x="22" y="1071"/>
                    </a:cubicBezTo>
                    <a:cubicBezTo>
                      <a:pt x="107" y="1117"/>
                      <a:pt x="107" y="1117"/>
                      <a:pt x="107" y="1117"/>
                    </a:cubicBezTo>
                    <a:cubicBezTo>
                      <a:pt x="94" y="1110"/>
                      <a:pt x="85" y="1095"/>
                      <a:pt x="85" y="107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3"/>
              <p:cNvSpPr>
                <a:spLocks/>
              </p:cNvSpPr>
              <p:nvPr/>
            </p:nvSpPr>
            <p:spPr bwMode="auto">
              <a:xfrm>
                <a:off x="4290160" y="1381408"/>
                <a:ext cx="883702" cy="3102870"/>
              </a:xfrm>
              <a:custGeom>
                <a:avLst/>
                <a:gdLst>
                  <a:gd name="T0" fmla="*/ 180 w 359"/>
                  <a:gd name="T1" fmla="*/ 1 h 1259"/>
                  <a:gd name="T2" fmla="*/ 205 w 359"/>
                  <a:gd name="T3" fmla="*/ 5 h 1259"/>
                  <a:gd name="T4" fmla="*/ 212 w 359"/>
                  <a:gd name="T5" fmla="*/ 11 h 1259"/>
                  <a:gd name="T6" fmla="*/ 342 w 359"/>
                  <a:gd name="T7" fmla="*/ 134 h 1259"/>
                  <a:gd name="T8" fmla="*/ 342 w 359"/>
                  <a:gd name="T9" fmla="*/ 201 h 1259"/>
                  <a:gd name="T10" fmla="*/ 311 w 359"/>
                  <a:gd name="T11" fmla="*/ 220 h 1259"/>
                  <a:gd name="T12" fmla="*/ 279 w 359"/>
                  <a:gd name="T13" fmla="*/ 210 h 1259"/>
                  <a:gd name="T14" fmla="*/ 223 w 359"/>
                  <a:gd name="T15" fmla="*/ 157 h 1259"/>
                  <a:gd name="T16" fmla="*/ 221 w 359"/>
                  <a:gd name="T17" fmla="*/ 1198 h 1259"/>
                  <a:gd name="T18" fmla="*/ 173 w 359"/>
                  <a:gd name="T19" fmla="*/ 1256 h 1259"/>
                  <a:gd name="T20" fmla="*/ 126 w 359"/>
                  <a:gd name="T21" fmla="*/ 1211 h 1259"/>
                  <a:gd name="T22" fmla="*/ 128 w 359"/>
                  <a:gd name="T23" fmla="*/ 180 h 1259"/>
                  <a:gd name="T24" fmla="*/ 80 w 359"/>
                  <a:gd name="T25" fmla="*/ 238 h 1259"/>
                  <a:gd name="T26" fmla="*/ 49 w 359"/>
                  <a:gd name="T27" fmla="*/ 257 h 1259"/>
                  <a:gd name="T28" fmla="*/ 17 w 359"/>
                  <a:gd name="T29" fmla="*/ 247 h 1259"/>
                  <a:gd name="T30" fmla="*/ 18 w 359"/>
                  <a:gd name="T31" fmla="*/ 179 h 1259"/>
                  <a:gd name="T32" fmla="*/ 149 w 359"/>
                  <a:gd name="T33" fmla="*/ 19 h 1259"/>
                  <a:gd name="T34" fmla="*/ 160 w 359"/>
                  <a:gd name="T35" fmla="*/ 9 h 1259"/>
                  <a:gd name="T36" fmla="*/ 180 w 359"/>
                  <a:gd name="T37" fmla="*/ 1 h 1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9" h="1259">
                    <a:moveTo>
                      <a:pt x="180" y="1"/>
                    </a:moveTo>
                    <a:cubicBezTo>
                      <a:pt x="189" y="0"/>
                      <a:pt x="197" y="1"/>
                      <a:pt x="205" y="5"/>
                    </a:cubicBezTo>
                    <a:cubicBezTo>
                      <a:pt x="208" y="8"/>
                      <a:pt x="210" y="9"/>
                      <a:pt x="212" y="11"/>
                    </a:cubicBezTo>
                    <a:cubicBezTo>
                      <a:pt x="342" y="134"/>
                      <a:pt x="342" y="134"/>
                      <a:pt x="342" y="134"/>
                    </a:cubicBezTo>
                    <a:cubicBezTo>
                      <a:pt x="359" y="150"/>
                      <a:pt x="359" y="180"/>
                      <a:pt x="342" y="201"/>
                    </a:cubicBezTo>
                    <a:cubicBezTo>
                      <a:pt x="333" y="212"/>
                      <a:pt x="322" y="218"/>
                      <a:pt x="311" y="220"/>
                    </a:cubicBezTo>
                    <a:cubicBezTo>
                      <a:pt x="299" y="221"/>
                      <a:pt x="288" y="218"/>
                      <a:pt x="279" y="210"/>
                    </a:cubicBezTo>
                    <a:cubicBezTo>
                      <a:pt x="223" y="157"/>
                      <a:pt x="223" y="157"/>
                      <a:pt x="223" y="157"/>
                    </a:cubicBezTo>
                    <a:cubicBezTo>
                      <a:pt x="221" y="1198"/>
                      <a:pt x="221" y="1198"/>
                      <a:pt x="221" y="1198"/>
                    </a:cubicBezTo>
                    <a:cubicBezTo>
                      <a:pt x="221" y="1226"/>
                      <a:pt x="200" y="1252"/>
                      <a:pt x="173" y="1256"/>
                    </a:cubicBezTo>
                    <a:cubicBezTo>
                      <a:pt x="147" y="1259"/>
                      <a:pt x="126" y="1239"/>
                      <a:pt x="126" y="1211"/>
                    </a:cubicBezTo>
                    <a:cubicBezTo>
                      <a:pt x="128" y="180"/>
                      <a:pt x="128" y="180"/>
                      <a:pt x="128" y="180"/>
                    </a:cubicBezTo>
                    <a:cubicBezTo>
                      <a:pt x="80" y="238"/>
                      <a:pt x="80" y="238"/>
                      <a:pt x="80" y="238"/>
                    </a:cubicBezTo>
                    <a:cubicBezTo>
                      <a:pt x="72" y="249"/>
                      <a:pt x="60" y="255"/>
                      <a:pt x="49" y="257"/>
                    </a:cubicBezTo>
                    <a:cubicBezTo>
                      <a:pt x="37" y="258"/>
                      <a:pt x="26" y="255"/>
                      <a:pt x="17" y="247"/>
                    </a:cubicBezTo>
                    <a:cubicBezTo>
                      <a:pt x="0" y="231"/>
                      <a:pt x="0" y="200"/>
                      <a:pt x="18" y="179"/>
                    </a:cubicBezTo>
                    <a:cubicBezTo>
                      <a:pt x="149" y="19"/>
                      <a:pt x="149" y="19"/>
                      <a:pt x="149" y="19"/>
                    </a:cubicBezTo>
                    <a:cubicBezTo>
                      <a:pt x="152" y="15"/>
                      <a:pt x="156" y="12"/>
                      <a:pt x="160" y="9"/>
                    </a:cubicBezTo>
                    <a:cubicBezTo>
                      <a:pt x="166" y="5"/>
                      <a:pt x="173" y="2"/>
                      <a:pt x="18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4089129" y="1275606"/>
                <a:ext cx="712595" cy="734506"/>
              </a:xfrm>
              <a:custGeom>
                <a:avLst/>
                <a:gdLst>
                  <a:gd name="T0" fmla="*/ 204 w 289"/>
                  <a:gd name="T1" fmla="*/ 5 h 298"/>
                  <a:gd name="T2" fmla="*/ 180 w 289"/>
                  <a:gd name="T3" fmla="*/ 1 h 298"/>
                  <a:gd name="T4" fmla="*/ 160 w 289"/>
                  <a:gd name="T5" fmla="*/ 9 h 298"/>
                  <a:gd name="T6" fmla="*/ 149 w 289"/>
                  <a:gd name="T7" fmla="*/ 19 h 298"/>
                  <a:gd name="T8" fmla="*/ 18 w 289"/>
                  <a:gd name="T9" fmla="*/ 179 h 298"/>
                  <a:gd name="T10" fmla="*/ 18 w 289"/>
                  <a:gd name="T11" fmla="*/ 247 h 298"/>
                  <a:gd name="T12" fmla="*/ 25 w 289"/>
                  <a:gd name="T13" fmla="*/ 252 h 298"/>
                  <a:gd name="T14" fmla="*/ 106 w 289"/>
                  <a:gd name="T15" fmla="*/ 296 h 298"/>
                  <a:gd name="T16" fmla="*/ 110 w 289"/>
                  <a:gd name="T17" fmla="*/ 298 h 298"/>
                  <a:gd name="T18" fmla="*/ 102 w 289"/>
                  <a:gd name="T19" fmla="*/ 293 h 298"/>
                  <a:gd name="T20" fmla="*/ 103 w 289"/>
                  <a:gd name="T21" fmla="*/ 225 h 298"/>
                  <a:gd name="T22" fmla="*/ 234 w 289"/>
                  <a:gd name="T23" fmla="*/ 65 h 298"/>
                  <a:gd name="T24" fmla="*/ 245 w 289"/>
                  <a:gd name="T25" fmla="*/ 55 h 298"/>
                  <a:gd name="T26" fmla="*/ 265 w 289"/>
                  <a:gd name="T27" fmla="*/ 47 h 298"/>
                  <a:gd name="T28" fmla="*/ 289 w 289"/>
                  <a:gd name="T29" fmla="*/ 51 h 298"/>
                  <a:gd name="T30" fmla="*/ 204 w 289"/>
                  <a:gd name="T31" fmla="*/ 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9" h="298">
                    <a:moveTo>
                      <a:pt x="204" y="5"/>
                    </a:moveTo>
                    <a:cubicBezTo>
                      <a:pt x="197" y="1"/>
                      <a:pt x="189" y="0"/>
                      <a:pt x="180" y="1"/>
                    </a:cubicBezTo>
                    <a:cubicBezTo>
                      <a:pt x="173" y="2"/>
                      <a:pt x="166" y="5"/>
                      <a:pt x="160" y="9"/>
                    </a:cubicBezTo>
                    <a:cubicBezTo>
                      <a:pt x="156" y="12"/>
                      <a:pt x="152" y="15"/>
                      <a:pt x="149" y="19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0" y="200"/>
                      <a:pt x="0" y="230"/>
                      <a:pt x="18" y="247"/>
                    </a:cubicBezTo>
                    <a:cubicBezTo>
                      <a:pt x="20" y="249"/>
                      <a:pt x="23" y="251"/>
                      <a:pt x="25" y="252"/>
                    </a:cubicBezTo>
                    <a:cubicBezTo>
                      <a:pt x="52" y="267"/>
                      <a:pt x="79" y="282"/>
                      <a:pt x="106" y="296"/>
                    </a:cubicBezTo>
                    <a:cubicBezTo>
                      <a:pt x="107" y="297"/>
                      <a:pt x="109" y="298"/>
                      <a:pt x="110" y="298"/>
                    </a:cubicBezTo>
                    <a:cubicBezTo>
                      <a:pt x="107" y="297"/>
                      <a:pt x="105" y="295"/>
                      <a:pt x="102" y="293"/>
                    </a:cubicBezTo>
                    <a:cubicBezTo>
                      <a:pt x="85" y="277"/>
                      <a:pt x="85" y="246"/>
                      <a:pt x="103" y="225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37" y="61"/>
                      <a:pt x="241" y="58"/>
                      <a:pt x="245" y="55"/>
                    </a:cubicBezTo>
                    <a:cubicBezTo>
                      <a:pt x="251" y="51"/>
                      <a:pt x="258" y="48"/>
                      <a:pt x="265" y="47"/>
                    </a:cubicBezTo>
                    <a:cubicBezTo>
                      <a:pt x="273" y="46"/>
                      <a:pt x="282" y="47"/>
                      <a:pt x="289" y="51"/>
                    </a:cubicBezTo>
                    <a:lnTo>
                      <a:pt x="204" y="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组合 208"/>
            <p:cNvGrpSpPr/>
            <p:nvPr/>
          </p:nvGrpSpPr>
          <p:grpSpPr>
            <a:xfrm>
              <a:off x="4731074" y="4973788"/>
              <a:ext cx="1185392" cy="1769046"/>
              <a:chOff x="3347864" y="2691235"/>
              <a:chExt cx="1185392" cy="1769046"/>
            </a:xfrm>
          </p:grpSpPr>
          <p:sp>
            <p:nvSpPr>
              <p:cNvPr id="38" name="Freeform 67"/>
              <p:cNvSpPr>
                <a:spLocks/>
              </p:cNvSpPr>
              <p:nvPr/>
            </p:nvSpPr>
            <p:spPr bwMode="auto">
              <a:xfrm>
                <a:off x="3732038" y="3029373"/>
                <a:ext cx="552450" cy="166687"/>
              </a:xfrm>
              <a:custGeom>
                <a:avLst/>
                <a:gdLst>
                  <a:gd name="T0" fmla="*/ 22 w 224"/>
                  <a:gd name="T1" fmla="*/ 0 h 67"/>
                  <a:gd name="T2" fmla="*/ 0 w 224"/>
                  <a:gd name="T3" fmla="*/ 3 h 67"/>
                  <a:gd name="T4" fmla="*/ 85 w 224"/>
                  <a:gd name="T5" fmla="*/ 49 h 67"/>
                  <a:gd name="T6" fmla="*/ 107 w 224"/>
                  <a:gd name="T7" fmla="*/ 46 h 67"/>
                  <a:gd name="T8" fmla="*/ 224 w 224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67">
                    <a:moveTo>
                      <a:pt x="22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50" y="40"/>
                      <a:pt x="190" y="48"/>
                      <a:pt x="224" y="67"/>
                    </a:cubicBezTo>
                  </a:path>
                </a:pathLst>
              </a:custGeom>
              <a:gradFill flip="none" rotWithShape="1">
                <a:gsLst>
                  <a:gs pos="37000">
                    <a:srgbClr val="FECE02"/>
                  </a:gs>
                  <a:gs pos="98000">
                    <a:srgbClr val="C73E01"/>
                  </a:gs>
                </a:gsLst>
                <a:lin ang="19800000" scaled="0"/>
                <a:tileRect/>
              </a:gra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2"/>
              <p:cNvSpPr>
                <a:spLocks/>
              </p:cNvSpPr>
              <p:nvPr/>
            </p:nvSpPr>
            <p:spPr bwMode="auto">
              <a:xfrm>
                <a:off x="3947947" y="3309811"/>
                <a:ext cx="404813" cy="1130972"/>
              </a:xfrm>
              <a:custGeom>
                <a:avLst/>
                <a:gdLst>
                  <a:gd name="T0" fmla="*/ 142 w 164"/>
                  <a:gd name="T1" fmla="*/ 419 h 459"/>
                  <a:gd name="T2" fmla="*/ 143 w 164"/>
                  <a:gd name="T3" fmla="*/ 153 h 459"/>
                  <a:gd name="T4" fmla="*/ 84 w 164"/>
                  <a:gd name="T5" fmla="*/ 46 h 459"/>
                  <a:gd name="T6" fmla="*/ 0 w 164"/>
                  <a:gd name="T7" fmla="*/ 0 h 459"/>
                  <a:gd name="T8" fmla="*/ 58 w 164"/>
                  <a:gd name="T9" fmla="*/ 107 h 459"/>
                  <a:gd name="T10" fmla="*/ 58 w 164"/>
                  <a:gd name="T11" fmla="*/ 373 h 459"/>
                  <a:gd name="T12" fmla="*/ 80 w 164"/>
                  <a:gd name="T13" fmla="*/ 413 h 459"/>
                  <a:gd name="T14" fmla="*/ 122 w 164"/>
                  <a:gd name="T15" fmla="*/ 436 h 459"/>
                  <a:gd name="T16" fmla="*/ 164 w 164"/>
                  <a:gd name="T17" fmla="*/ 459 h 459"/>
                  <a:gd name="T18" fmla="*/ 142 w 164"/>
                  <a:gd name="T19" fmla="*/ 41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459">
                    <a:moveTo>
                      <a:pt x="142" y="419"/>
                    </a:moveTo>
                    <a:cubicBezTo>
                      <a:pt x="143" y="153"/>
                      <a:pt x="143" y="153"/>
                      <a:pt x="143" y="153"/>
                    </a:cubicBezTo>
                    <a:cubicBezTo>
                      <a:pt x="143" y="104"/>
                      <a:pt x="120" y="65"/>
                      <a:pt x="84" y="46"/>
                    </a:cubicBezTo>
                    <a:cubicBezTo>
                      <a:pt x="56" y="31"/>
                      <a:pt x="28" y="15"/>
                      <a:pt x="0" y="0"/>
                    </a:cubicBezTo>
                    <a:cubicBezTo>
                      <a:pt x="35" y="19"/>
                      <a:pt x="58" y="58"/>
                      <a:pt x="58" y="107"/>
                    </a:cubicBezTo>
                    <a:cubicBezTo>
                      <a:pt x="58" y="373"/>
                      <a:pt x="58" y="373"/>
                      <a:pt x="58" y="373"/>
                    </a:cubicBezTo>
                    <a:cubicBezTo>
                      <a:pt x="58" y="391"/>
                      <a:pt x="66" y="406"/>
                      <a:pt x="80" y="413"/>
                    </a:cubicBezTo>
                    <a:cubicBezTo>
                      <a:pt x="94" y="421"/>
                      <a:pt x="108" y="428"/>
                      <a:pt x="122" y="436"/>
                    </a:cubicBezTo>
                    <a:cubicBezTo>
                      <a:pt x="136" y="444"/>
                      <a:pt x="150" y="452"/>
                      <a:pt x="164" y="459"/>
                    </a:cubicBezTo>
                    <a:cubicBezTo>
                      <a:pt x="151" y="452"/>
                      <a:pt x="142" y="437"/>
                      <a:pt x="142" y="419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auto">
              <a:xfrm>
                <a:off x="3548351" y="2795123"/>
                <a:ext cx="984905" cy="1665158"/>
              </a:xfrm>
              <a:custGeom>
                <a:avLst/>
                <a:gdLst>
                  <a:gd name="T0" fmla="*/ 178 w 399"/>
                  <a:gd name="T1" fmla="*/ 2 h 676"/>
                  <a:gd name="T2" fmla="*/ 210 w 399"/>
                  <a:gd name="T3" fmla="*/ 12 h 676"/>
                  <a:gd name="T4" fmla="*/ 210 w 399"/>
                  <a:gd name="T5" fmla="*/ 79 h 676"/>
                  <a:gd name="T6" fmla="*/ 157 w 399"/>
                  <a:gd name="T7" fmla="*/ 144 h 676"/>
                  <a:gd name="T8" fmla="*/ 178 w 399"/>
                  <a:gd name="T9" fmla="*/ 141 h 676"/>
                  <a:gd name="T10" fmla="*/ 399 w 399"/>
                  <a:gd name="T11" fmla="*/ 348 h 676"/>
                  <a:gd name="T12" fmla="*/ 398 w 399"/>
                  <a:gd name="T13" fmla="*/ 615 h 676"/>
                  <a:gd name="T14" fmla="*/ 351 w 399"/>
                  <a:gd name="T15" fmla="*/ 673 h 676"/>
                  <a:gd name="T16" fmla="*/ 303 w 399"/>
                  <a:gd name="T17" fmla="*/ 628 h 676"/>
                  <a:gd name="T18" fmla="*/ 304 w 399"/>
                  <a:gd name="T19" fmla="*/ 362 h 676"/>
                  <a:gd name="T20" fmla="*/ 178 w 399"/>
                  <a:gd name="T21" fmla="*/ 243 h 676"/>
                  <a:gd name="T22" fmla="*/ 158 w 399"/>
                  <a:gd name="T23" fmla="*/ 246 h 676"/>
                  <a:gd name="T24" fmla="*/ 209 w 399"/>
                  <a:gd name="T25" fmla="*/ 294 h 676"/>
                  <a:gd name="T26" fmla="*/ 209 w 399"/>
                  <a:gd name="T27" fmla="*/ 362 h 676"/>
                  <a:gd name="T28" fmla="*/ 178 w 399"/>
                  <a:gd name="T29" fmla="*/ 381 h 676"/>
                  <a:gd name="T30" fmla="*/ 146 w 399"/>
                  <a:gd name="T31" fmla="*/ 371 h 676"/>
                  <a:gd name="T32" fmla="*/ 16 w 399"/>
                  <a:gd name="T33" fmla="*/ 248 h 676"/>
                  <a:gd name="T34" fmla="*/ 8 w 399"/>
                  <a:gd name="T35" fmla="*/ 238 h 676"/>
                  <a:gd name="T36" fmla="*/ 10 w 399"/>
                  <a:gd name="T37" fmla="*/ 189 h 676"/>
                  <a:gd name="T38" fmla="*/ 11 w 399"/>
                  <a:gd name="T39" fmla="*/ 187 h 676"/>
                  <a:gd name="T40" fmla="*/ 16 w 399"/>
                  <a:gd name="T41" fmla="*/ 180 h 676"/>
                  <a:gd name="T42" fmla="*/ 147 w 399"/>
                  <a:gd name="T43" fmla="*/ 21 h 676"/>
                  <a:gd name="T44" fmla="*/ 178 w 399"/>
                  <a:gd name="T45" fmla="*/ 2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99" h="676">
                    <a:moveTo>
                      <a:pt x="178" y="2"/>
                    </a:moveTo>
                    <a:cubicBezTo>
                      <a:pt x="190" y="0"/>
                      <a:pt x="201" y="4"/>
                      <a:pt x="210" y="12"/>
                    </a:cubicBezTo>
                    <a:cubicBezTo>
                      <a:pt x="227" y="28"/>
                      <a:pt x="227" y="58"/>
                      <a:pt x="210" y="79"/>
                    </a:cubicBezTo>
                    <a:cubicBezTo>
                      <a:pt x="157" y="144"/>
                      <a:pt x="157" y="144"/>
                      <a:pt x="157" y="144"/>
                    </a:cubicBezTo>
                    <a:cubicBezTo>
                      <a:pt x="178" y="141"/>
                      <a:pt x="178" y="141"/>
                      <a:pt x="178" y="141"/>
                    </a:cubicBezTo>
                    <a:cubicBezTo>
                      <a:pt x="300" y="124"/>
                      <a:pt x="399" y="217"/>
                      <a:pt x="399" y="348"/>
                    </a:cubicBezTo>
                    <a:cubicBezTo>
                      <a:pt x="398" y="615"/>
                      <a:pt x="398" y="615"/>
                      <a:pt x="398" y="615"/>
                    </a:cubicBezTo>
                    <a:cubicBezTo>
                      <a:pt x="398" y="643"/>
                      <a:pt x="377" y="669"/>
                      <a:pt x="351" y="673"/>
                    </a:cubicBezTo>
                    <a:cubicBezTo>
                      <a:pt x="325" y="676"/>
                      <a:pt x="303" y="656"/>
                      <a:pt x="303" y="628"/>
                    </a:cubicBezTo>
                    <a:cubicBezTo>
                      <a:pt x="304" y="362"/>
                      <a:pt x="304" y="362"/>
                      <a:pt x="304" y="362"/>
                    </a:cubicBezTo>
                    <a:cubicBezTo>
                      <a:pt x="304" y="287"/>
                      <a:pt x="248" y="234"/>
                      <a:pt x="178" y="243"/>
                    </a:cubicBezTo>
                    <a:cubicBezTo>
                      <a:pt x="158" y="246"/>
                      <a:pt x="158" y="246"/>
                      <a:pt x="158" y="246"/>
                    </a:cubicBezTo>
                    <a:cubicBezTo>
                      <a:pt x="209" y="294"/>
                      <a:pt x="209" y="294"/>
                      <a:pt x="209" y="294"/>
                    </a:cubicBezTo>
                    <a:cubicBezTo>
                      <a:pt x="227" y="311"/>
                      <a:pt x="226" y="341"/>
                      <a:pt x="209" y="362"/>
                    </a:cubicBezTo>
                    <a:cubicBezTo>
                      <a:pt x="200" y="373"/>
                      <a:pt x="189" y="379"/>
                      <a:pt x="178" y="381"/>
                    </a:cubicBezTo>
                    <a:cubicBezTo>
                      <a:pt x="166" y="382"/>
                      <a:pt x="155" y="379"/>
                      <a:pt x="146" y="371"/>
                    </a:cubicBezTo>
                    <a:cubicBezTo>
                      <a:pt x="16" y="248"/>
                      <a:pt x="16" y="248"/>
                      <a:pt x="16" y="248"/>
                    </a:cubicBezTo>
                    <a:cubicBezTo>
                      <a:pt x="12" y="245"/>
                      <a:pt x="10" y="241"/>
                      <a:pt x="8" y="238"/>
                    </a:cubicBezTo>
                    <a:cubicBezTo>
                      <a:pt x="0" y="223"/>
                      <a:pt x="1" y="204"/>
                      <a:pt x="10" y="189"/>
                    </a:cubicBezTo>
                    <a:cubicBezTo>
                      <a:pt x="10" y="188"/>
                      <a:pt x="11" y="187"/>
                      <a:pt x="11" y="187"/>
                    </a:cubicBezTo>
                    <a:cubicBezTo>
                      <a:pt x="13" y="184"/>
                      <a:pt x="14" y="182"/>
                      <a:pt x="16" y="180"/>
                    </a:cubicBezTo>
                    <a:cubicBezTo>
                      <a:pt x="147" y="21"/>
                      <a:pt x="147" y="21"/>
                      <a:pt x="147" y="21"/>
                    </a:cubicBezTo>
                    <a:cubicBezTo>
                      <a:pt x="156" y="10"/>
                      <a:pt x="167" y="4"/>
                      <a:pt x="178" y="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63"/>
              <p:cNvSpPr>
                <a:spLocks/>
              </p:cNvSpPr>
              <p:nvPr/>
            </p:nvSpPr>
            <p:spPr bwMode="auto">
              <a:xfrm>
                <a:off x="3347864" y="2691235"/>
                <a:ext cx="706438" cy="1038225"/>
              </a:xfrm>
              <a:custGeom>
                <a:avLst/>
                <a:gdLst>
                  <a:gd name="T0" fmla="*/ 202 w 287"/>
                  <a:gd name="T1" fmla="*/ 5 h 421"/>
                  <a:gd name="T2" fmla="*/ 179 w 287"/>
                  <a:gd name="T3" fmla="*/ 1 h 421"/>
                  <a:gd name="T4" fmla="*/ 147 w 287"/>
                  <a:gd name="T5" fmla="*/ 19 h 421"/>
                  <a:gd name="T6" fmla="*/ 16 w 287"/>
                  <a:gd name="T7" fmla="*/ 179 h 421"/>
                  <a:gd name="T8" fmla="*/ 11 w 287"/>
                  <a:gd name="T9" fmla="*/ 185 h 421"/>
                  <a:gd name="T10" fmla="*/ 10 w 287"/>
                  <a:gd name="T11" fmla="*/ 187 h 421"/>
                  <a:gd name="T12" fmla="*/ 8 w 287"/>
                  <a:gd name="T13" fmla="*/ 236 h 421"/>
                  <a:gd name="T14" fmla="*/ 16 w 287"/>
                  <a:gd name="T15" fmla="*/ 247 h 421"/>
                  <a:gd name="T16" fmla="*/ 146 w 287"/>
                  <a:gd name="T17" fmla="*/ 370 h 421"/>
                  <a:gd name="T18" fmla="*/ 154 w 287"/>
                  <a:gd name="T19" fmla="*/ 375 h 421"/>
                  <a:gd name="T20" fmla="*/ 235 w 287"/>
                  <a:gd name="T21" fmla="*/ 419 h 421"/>
                  <a:gd name="T22" fmla="*/ 239 w 287"/>
                  <a:gd name="T23" fmla="*/ 421 h 421"/>
                  <a:gd name="T24" fmla="*/ 231 w 287"/>
                  <a:gd name="T25" fmla="*/ 416 h 421"/>
                  <a:gd name="T26" fmla="*/ 101 w 287"/>
                  <a:gd name="T27" fmla="*/ 293 h 421"/>
                  <a:gd name="T28" fmla="*/ 93 w 287"/>
                  <a:gd name="T29" fmla="*/ 283 h 421"/>
                  <a:gd name="T30" fmla="*/ 95 w 287"/>
                  <a:gd name="T31" fmla="*/ 234 h 421"/>
                  <a:gd name="T32" fmla="*/ 96 w 287"/>
                  <a:gd name="T33" fmla="*/ 232 h 421"/>
                  <a:gd name="T34" fmla="*/ 101 w 287"/>
                  <a:gd name="T35" fmla="*/ 225 h 421"/>
                  <a:gd name="T36" fmla="*/ 232 w 287"/>
                  <a:gd name="T37" fmla="*/ 66 h 421"/>
                  <a:gd name="T38" fmla="*/ 263 w 287"/>
                  <a:gd name="T39" fmla="*/ 47 h 421"/>
                  <a:gd name="T40" fmla="*/ 287 w 287"/>
                  <a:gd name="T41" fmla="*/ 51 h 421"/>
                  <a:gd name="T42" fmla="*/ 202 w 287"/>
                  <a:gd name="T43" fmla="*/ 5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7" h="421">
                    <a:moveTo>
                      <a:pt x="202" y="5"/>
                    </a:moveTo>
                    <a:cubicBezTo>
                      <a:pt x="195" y="1"/>
                      <a:pt x="187" y="0"/>
                      <a:pt x="179" y="1"/>
                    </a:cubicBezTo>
                    <a:cubicBezTo>
                      <a:pt x="167" y="3"/>
                      <a:pt x="156" y="9"/>
                      <a:pt x="147" y="19"/>
                    </a:cubicBezTo>
                    <a:cubicBezTo>
                      <a:pt x="16" y="179"/>
                      <a:pt x="16" y="179"/>
                      <a:pt x="16" y="179"/>
                    </a:cubicBezTo>
                    <a:cubicBezTo>
                      <a:pt x="14" y="181"/>
                      <a:pt x="13" y="183"/>
                      <a:pt x="11" y="185"/>
                    </a:cubicBezTo>
                    <a:cubicBezTo>
                      <a:pt x="11" y="186"/>
                      <a:pt x="11" y="187"/>
                      <a:pt x="10" y="187"/>
                    </a:cubicBezTo>
                    <a:cubicBezTo>
                      <a:pt x="1" y="203"/>
                      <a:pt x="0" y="222"/>
                      <a:pt x="8" y="236"/>
                    </a:cubicBezTo>
                    <a:cubicBezTo>
                      <a:pt x="10" y="240"/>
                      <a:pt x="13" y="244"/>
                      <a:pt x="16" y="247"/>
                    </a:cubicBezTo>
                    <a:cubicBezTo>
                      <a:pt x="146" y="370"/>
                      <a:pt x="146" y="370"/>
                      <a:pt x="146" y="370"/>
                    </a:cubicBezTo>
                    <a:cubicBezTo>
                      <a:pt x="149" y="372"/>
                      <a:pt x="151" y="374"/>
                      <a:pt x="154" y="375"/>
                    </a:cubicBezTo>
                    <a:cubicBezTo>
                      <a:pt x="181" y="390"/>
                      <a:pt x="208" y="405"/>
                      <a:pt x="235" y="419"/>
                    </a:cubicBezTo>
                    <a:cubicBezTo>
                      <a:pt x="236" y="420"/>
                      <a:pt x="238" y="421"/>
                      <a:pt x="239" y="421"/>
                    </a:cubicBezTo>
                    <a:cubicBezTo>
                      <a:pt x="236" y="420"/>
                      <a:pt x="234" y="418"/>
                      <a:pt x="231" y="416"/>
                    </a:cubicBezTo>
                    <a:cubicBezTo>
                      <a:pt x="101" y="293"/>
                      <a:pt x="101" y="293"/>
                      <a:pt x="101" y="293"/>
                    </a:cubicBezTo>
                    <a:cubicBezTo>
                      <a:pt x="97" y="290"/>
                      <a:pt x="95" y="286"/>
                      <a:pt x="93" y="283"/>
                    </a:cubicBezTo>
                    <a:cubicBezTo>
                      <a:pt x="85" y="268"/>
                      <a:pt x="86" y="249"/>
                      <a:pt x="95" y="234"/>
                    </a:cubicBezTo>
                    <a:cubicBezTo>
                      <a:pt x="95" y="233"/>
                      <a:pt x="96" y="232"/>
                      <a:pt x="96" y="232"/>
                    </a:cubicBezTo>
                    <a:cubicBezTo>
                      <a:pt x="98" y="229"/>
                      <a:pt x="99" y="227"/>
                      <a:pt x="101" y="225"/>
                    </a:cubicBezTo>
                    <a:cubicBezTo>
                      <a:pt x="232" y="66"/>
                      <a:pt x="232" y="66"/>
                      <a:pt x="232" y="66"/>
                    </a:cubicBezTo>
                    <a:cubicBezTo>
                      <a:pt x="241" y="55"/>
                      <a:pt x="252" y="49"/>
                      <a:pt x="263" y="47"/>
                    </a:cubicBezTo>
                    <a:cubicBezTo>
                      <a:pt x="272" y="46"/>
                      <a:pt x="280" y="47"/>
                      <a:pt x="287" y="51"/>
                    </a:cubicBezTo>
                    <a:lnTo>
                      <a:pt x="202" y="5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8230728" y="3124667"/>
            <a:ext cx="2862461" cy="900381"/>
            <a:chOff x="8130600" y="2810798"/>
            <a:chExt cx="3856715" cy="853744"/>
          </a:xfrm>
        </p:grpSpPr>
        <p:sp>
          <p:nvSpPr>
            <p:cNvPr id="47" name="TextBox 46"/>
            <p:cNvSpPr txBox="1"/>
            <p:nvPr/>
          </p:nvSpPr>
          <p:spPr>
            <a:xfrm>
              <a:off x="8130600" y="2810798"/>
              <a:ext cx="1942086" cy="311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8130600" y="3156750"/>
              <a:ext cx="3856715" cy="507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756705" y="4111297"/>
            <a:ext cx="2880524" cy="900381"/>
            <a:chOff x="163141" y="3887744"/>
            <a:chExt cx="3881053" cy="853744"/>
          </a:xfrm>
        </p:grpSpPr>
        <p:sp>
          <p:nvSpPr>
            <p:cNvPr id="49" name="TextBox 48"/>
            <p:cNvSpPr txBox="1"/>
            <p:nvPr/>
          </p:nvSpPr>
          <p:spPr>
            <a:xfrm>
              <a:off x="163141" y="3887744"/>
              <a:ext cx="1942087" cy="311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87479" y="4233696"/>
              <a:ext cx="3856715" cy="507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请替换文字内容，点击添加相关标题文字，修改文字内容，也可以直接复制你的内容到此。，点击添加相关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851062" y="1835479"/>
            <a:ext cx="2862459" cy="900382"/>
            <a:chOff x="1251208" y="1633722"/>
            <a:chExt cx="3856715" cy="853741"/>
          </a:xfrm>
        </p:grpSpPr>
        <p:sp>
          <p:nvSpPr>
            <p:cNvPr id="52" name="TextBox 51"/>
            <p:cNvSpPr txBox="1"/>
            <p:nvPr/>
          </p:nvSpPr>
          <p:spPr>
            <a:xfrm>
              <a:off x="1251208" y="1633722"/>
              <a:ext cx="1942088" cy="311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251208" y="1979673"/>
              <a:ext cx="3856715" cy="5077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44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46" name="矩形 45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42721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2061" y="1888133"/>
            <a:ext cx="3193563" cy="172819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82061" y="4552429"/>
            <a:ext cx="491734" cy="4917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50" b="1" dirty="0">
                <a:solidFill>
                  <a:srgbClr val="FFFFFF"/>
                </a:solidFill>
              </a:rPr>
              <a:t>1</a:t>
            </a:r>
            <a:endParaRPr lang="zh-CN" altLang="en-US" sz="2250" b="1" dirty="0">
              <a:solidFill>
                <a:srgbClr val="FFFFFF"/>
              </a:solidFill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1165692" y="504926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2" name="TextBox 16"/>
          <p:cNvSpPr txBox="1"/>
          <p:nvPr/>
        </p:nvSpPr>
        <p:spPr>
          <a:xfrm>
            <a:off x="1173795" y="472853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96861" y="1888133"/>
            <a:ext cx="3193563" cy="172819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796861" y="4552429"/>
            <a:ext cx="491734" cy="4917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50" b="1" dirty="0" smtClean="0">
                <a:solidFill>
                  <a:srgbClr val="FFFFFF"/>
                </a:solidFill>
              </a:rPr>
              <a:t>2</a:t>
            </a:r>
            <a:endParaRPr lang="zh-CN" altLang="en-US" sz="2250" b="1" dirty="0">
              <a:solidFill>
                <a:srgbClr val="FFFFFF"/>
              </a:solidFill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5280492" y="504926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5288595" y="472853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930711" y="1888133"/>
            <a:ext cx="3193563" cy="172819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930711" y="4552429"/>
            <a:ext cx="491734" cy="4917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50" b="1" dirty="0" smtClean="0">
                <a:solidFill>
                  <a:srgbClr val="FFFFFF"/>
                </a:solidFill>
              </a:rPr>
              <a:t>3</a:t>
            </a:r>
            <a:endParaRPr lang="zh-CN" altLang="en-US" sz="2250" b="1" dirty="0">
              <a:solidFill>
                <a:srgbClr val="FFFFFF"/>
              </a:solidFill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414342" y="504926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422445" y="472853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16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18" name="矩形 17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16029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50"/>
                            </p:stCondLst>
                            <p:childTnLst>
                              <p:par>
                                <p:cTn id="4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00"/>
                            </p:stCondLst>
                            <p:childTnLst>
                              <p:par>
                                <p:cTn id="6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1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21" grpId="0"/>
      <p:bldP spid="22" grpId="0"/>
      <p:bldP spid="23" grpId="0" animBg="1"/>
      <p:bldP spid="24" grpId="0" animBg="1"/>
      <p:bldP spid="25" grpId="0"/>
      <p:bldP spid="26" grpId="0"/>
      <p:bldP spid="27" grpId="0" animBg="1"/>
      <p:bldP spid="28" grpId="0" animBg="1"/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5507936" y="4580678"/>
            <a:ext cx="64289" cy="26519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913432" y="3468008"/>
            <a:ext cx="64289" cy="37646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802318" y="5202353"/>
            <a:ext cx="64289" cy="20302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159205" y="5202353"/>
            <a:ext cx="64289" cy="203029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8820585" y="5759333"/>
            <a:ext cx="64289" cy="147331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72"/>
          <p:cNvGrpSpPr/>
          <p:nvPr/>
        </p:nvGrpSpPr>
        <p:grpSpPr>
          <a:xfrm>
            <a:off x="3850689" y="1699148"/>
            <a:ext cx="2178938" cy="768008"/>
            <a:chOff x="5603652" y="1649094"/>
            <a:chExt cx="1947726" cy="546168"/>
          </a:xfrm>
        </p:grpSpPr>
        <p:sp>
          <p:nvSpPr>
            <p:cNvPr id="94" name="Text Placeholder 3"/>
            <p:cNvSpPr txBox="1">
              <a:spLocks/>
            </p:cNvSpPr>
            <p:nvPr/>
          </p:nvSpPr>
          <p:spPr>
            <a:xfrm>
              <a:off x="6427981" y="1649094"/>
              <a:ext cx="1123397" cy="16798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Text Placeholder 3"/>
            <p:cNvSpPr txBox="1">
              <a:spLocks/>
            </p:cNvSpPr>
            <p:nvPr/>
          </p:nvSpPr>
          <p:spPr>
            <a:xfrm>
              <a:off x="5603652" y="1880082"/>
              <a:ext cx="1947726" cy="31518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2"/>
          <p:cNvGrpSpPr/>
          <p:nvPr/>
        </p:nvGrpSpPr>
        <p:grpSpPr>
          <a:xfrm>
            <a:off x="2311531" y="2873525"/>
            <a:ext cx="2178938" cy="724469"/>
            <a:chOff x="5603652" y="1680057"/>
            <a:chExt cx="1947726" cy="515205"/>
          </a:xfrm>
        </p:grpSpPr>
        <p:sp>
          <p:nvSpPr>
            <p:cNvPr id="100" name="Text Placeholder 3"/>
            <p:cNvSpPr txBox="1">
              <a:spLocks/>
            </p:cNvSpPr>
            <p:nvPr/>
          </p:nvSpPr>
          <p:spPr>
            <a:xfrm>
              <a:off x="6427981" y="1680057"/>
              <a:ext cx="1123397" cy="16798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Text Placeholder 3"/>
            <p:cNvSpPr txBox="1">
              <a:spLocks/>
            </p:cNvSpPr>
            <p:nvPr/>
          </p:nvSpPr>
          <p:spPr>
            <a:xfrm>
              <a:off x="5603652" y="1880082"/>
              <a:ext cx="1947726" cy="31518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72"/>
          <p:cNvGrpSpPr/>
          <p:nvPr/>
        </p:nvGrpSpPr>
        <p:grpSpPr>
          <a:xfrm>
            <a:off x="1557097" y="5140399"/>
            <a:ext cx="2178939" cy="753498"/>
            <a:chOff x="5603652" y="1659415"/>
            <a:chExt cx="1947727" cy="535849"/>
          </a:xfrm>
        </p:grpSpPr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6427982" y="1659415"/>
              <a:ext cx="1123397" cy="16798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Text Placeholder 3"/>
            <p:cNvSpPr txBox="1">
              <a:spLocks/>
            </p:cNvSpPr>
            <p:nvPr/>
          </p:nvSpPr>
          <p:spPr>
            <a:xfrm>
              <a:off x="5603652" y="1880084"/>
              <a:ext cx="1947726" cy="31518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8"/>
          <p:cNvGrpSpPr/>
          <p:nvPr/>
        </p:nvGrpSpPr>
        <p:grpSpPr>
          <a:xfrm>
            <a:off x="7952958" y="2759121"/>
            <a:ext cx="2035179" cy="723255"/>
            <a:chOff x="7174424" y="1401232"/>
            <a:chExt cx="2276195" cy="514343"/>
          </a:xfrm>
        </p:grpSpPr>
        <p:sp>
          <p:nvSpPr>
            <p:cNvPr id="106" name="TextBox 105"/>
            <p:cNvSpPr txBox="1"/>
            <p:nvPr/>
          </p:nvSpPr>
          <p:spPr>
            <a:xfrm>
              <a:off x="7174424" y="1600395"/>
              <a:ext cx="2276195" cy="315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7174424" y="1401232"/>
              <a:ext cx="1405585" cy="16798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58"/>
          <p:cNvGrpSpPr/>
          <p:nvPr/>
        </p:nvGrpSpPr>
        <p:grpSpPr>
          <a:xfrm>
            <a:off x="8917312" y="3830624"/>
            <a:ext cx="2035179" cy="723257"/>
            <a:chOff x="7174424" y="1401232"/>
            <a:chExt cx="2276195" cy="514345"/>
          </a:xfrm>
        </p:grpSpPr>
        <p:sp>
          <p:nvSpPr>
            <p:cNvPr id="111" name="TextBox 110"/>
            <p:cNvSpPr txBox="1"/>
            <p:nvPr/>
          </p:nvSpPr>
          <p:spPr>
            <a:xfrm>
              <a:off x="7174424" y="1600396"/>
              <a:ext cx="2276195" cy="3151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7174424" y="1401232"/>
              <a:ext cx="1405585" cy="16798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6" name="Oval 115"/>
          <p:cNvSpPr>
            <a:spLocks noChangeAspect="1"/>
          </p:cNvSpPr>
          <p:nvPr/>
        </p:nvSpPr>
        <p:spPr>
          <a:xfrm>
            <a:off x="5154550" y="4911551"/>
            <a:ext cx="791847" cy="792505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7443324" y="6187139"/>
            <a:ext cx="791847" cy="792505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6554439" y="5394560"/>
            <a:ext cx="791847" cy="792505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8488950" y="6187139"/>
            <a:ext cx="791847" cy="792505"/>
          </a:xfrm>
          <a:prstGeom prst="ellipse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3790640" y="5866483"/>
            <a:ext cx="791847" cy="792505"/>
          </a:xfrm>
          <a:prstGeom prst="ellipse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Group 138"/>
          <p:cNvGrpSpPr/>
          <p:nvPr/>
        </p:nvGrpSpPr>
        <p:grpSpPr>
          <a:xfrm>
            <a:off x="8381560" y="4902130"/>
            <a:ext cx="942340" cy="943127"/>
            <a:chOff x="5867400" y="3486150"/>
            <a:chExt cx="670145" cy="670705"/>
          </a:xfrm>
        </p:grpSpPr>
        <p:sp>
          <p:nvSpPr>
            <p:cNvPr id="86" name="Oval 85"/>
            <p:cNvSpPr>
              <a:spLocks noChangeAspect="1"/>
            </p:cNvSpPr>
            <p:nvPr/>
          </p:nvSpPr>
          <p:spPr>
            <a:xfrm>
              <a:off x="5867400" y="3486150"/>
              <a:ext cx="670145" cy="67070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62"/>
            <p:cNvSpPr>
              <a:spLocks noEditPoints="1"/>
            </p:cNvSpPr>
            <p:nvPr/>
          </p:nvSpPr>
          <p:spPr bwMode="auto">
            <a:xfrm>
              <a:off x="6020570" y="3638144"/>
              <a:ext cx="363804" cy="366716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31"/>
          <p:cNvGrpSpPr/>
          <p:nvPr/>
        </p:nvGrpSpPr>
        <p:grpSpPr>
          <a:xfrm>
            <a:off x="4734456" y="2968087"/>
            <a:ext cx="1611246" cy="1612592"/>
            <a:chOff x="3273762" y="2110755"/>
            <a:chExt cx="1145838" cy="1146795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3273762" y="2110755"/>
              <a:ext cx="1145838" cy="114679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83"/>
            <p:cNvSpPr>
              <a:spLocks noEditPoints="1"/>
            </p:cNvSpPr>
            <p:nvPr/>
          </p:nvSpPr>
          <p:spPr bwMode="auto">
            <a:xfrm>
              <a:off x="3699604" y="2463535"/>
              <a:ext cx="294154" cy="441234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37"/>
          <p:cNvGrpSpPr/>
          <p:nvPr/>
        </p:nvGrpSpPr>
        <p:grpSpPr>
          <a:xfrm>
            <a:off x="7202905" y="3959002"/>
            <a:ext cx="1242314" cy="1243352"/>
            <a:chOff x="5029200" y="2815445"/>
            <a:chExt cx="883472" cy="884210"/>
          </a:xfrm>
        </p:grpSpPr>
        <p:sp>
          <p:nvSpPr>
            <p:cNvPr id="73" name="Oval 72"/>
            <p:cNvSpPr>
              <a:spLocks noChangeAspect="1"/>
            </p:cNvSpPr>
            <p:nvPr/>
          </p:nvSpPr>
          <p:spPr>
            <a:xfrm>
              <a:off x="5029200" y="2815445"/>
              <a:ext cx="883472" cy="884210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76"/>
            <p:cNvSpPr>
              <a:spLocks noEditPoints="1"/>
            </p:cNvSpPr>
            <p:nvPr/>
          </p:nvSpPr>
          <p:spPr bwMode="auto">
            <a:xfrm>
              <a:off x="5257019" y="3087290"/>
              <a:ext cx="427834" cy="340520"/>
            </a:xfrm>
            <a:custGeom>
              <a:avLst/>
              <a:gdLst/>
              <a:ahLst/>
              <a:cxnLst>
                <a:cxn ang="0">
                  <a:pos x="53" y="20"/>
                </a:cxn>
                <a:cxn ang="0">
                  <a:pos x="26" y="39"/>
                </a:cxn>
                <a:cxn ang="0">
                  <a:pos x="20" y="39"/>
                </a:cxn>
                <a:cxn ang="0">
                  <a:pos x="9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5" y="43"/>
                </a:cxn>
                <a:cxn ang="0">
                  <a:pos x="5" y="41"/>
                </a:cxn>
                <a:cxn ang="0">
                  <a:pos x="10" y="35"/>
                </a:cxn>
                <a:cxn ang="0">
                  <a:pos x="0" y="20"/>
                </a:cxn>
                <a:cxn ang="0">
                  <a:pos x="26" y="0"/>
                </a:cxn>
                <a:cxn ang="0">
                  <a:pos x="53" y="20"/>
                </a:cxn>
                <a:cxn ang="0">
                  <a:pos x="5" y="20"/>
                </a:cxn>
                <a:cxn ang="0">
                  <a:pos x="12" y="31"/>
                </a:cxn>
                <a:cxn ang="0">
                  <a:pos x="16" y="33"/>
                </a:cxn>
                <a:cxn ang="0">
                  <a:pos x="15" y="36"/>
                </a:cxn>
                <a:cxn ang="0">
                  <a:pos x="17" y="35"/>
                </a:cxn>
                <a:cxn ang="0">
                  <a:pos x="19" y="34"/>
                </a:cxn>
                <a:cxn ang="0">
                  <a:pos x="21" y="34"/>
                </a:cxn>
                <a:cxn ang="0">
                  <a:pos x="26" y="34"/>
                </a:cxn>
                <a:cxn ang="0">
                  <a:pos x="48" y="20"/>
                </a:cxn>
                <a:cxn ang="0">
                  <a:pos x="26" y="5"/>
                </a:cxn>
                <a:cxn ang="0">
                  <a:pos x="5" y="20"/>
                </a:cxn>
                <a:cxn ang="0">
                  <a:pos x="62" y="51"/>
                </a:cxn>
                <a:cxn ang="0">
                  <a:pos x="63" y="53"/>
                </a:cxn>
                <a:cxn ang="0">
                  <a:pos x="62" y="54"/>
                </a:cxn>
                <a:cxn ang="0">
                  <a:pos x="58" y="53"/>
                </a:cxn>
                <a:cxn ang="0">
                  <a:pos x="48" y="48"/>
                </a:cxn>
                <a:cxn ang="0">
                  <a:pos x="41" y="49"/>
                </a:cxn>
                <a:cxn ang="0">
                  <a:pos x="23" y="44"/>
                </a:cxn>
                <a:cxn ang="0">
                  <a:pos x="26" y="44"/>
                </a:cxn>
                <a:cxn ang="0">
                  <a:pos x="48" y="38"/>
                </a:cxn>
                <a:cxn ang="0">
                  <a:pos x="58" y="20"/>
                </a:cxn>
                <a:cxn ang="0">
                  <a:pos x="57" y="14"/>
                </a:cxn>
                <a:cxn ang="0">
                  <a:pos x="68" y="30"/>
                </a:cxn>
                <a:cxn ang="0">
                  <a:pos x="58" y="45"/>
                </a:cxn>
                <a:cxn ang="0">
                  <a:pos x="62" y="51"/>
                </a:cxn>
              </a:cxnLst>
              <a:rect l="0" t="0" r="r" b="b"/>
              <a:pathLst>
                <a:path w="68" h="54">
                  <a:moveTo>
                    <a:pt x="53" y="20"/>
                  </a:moveTo>
                  <a:cubicBezTo>
                    <a:pt x="53" y="31"/>
                    <a:pt x="41" y="39"/>
                    <a:pt x="26" y="39"/>
                  </a:cubicBezTo>
                  <a:cubicBezTo>
                    <a:pt x="24" y="39"/>
                    <a:pt x="22" y="39"/>
                    <a:pt x="20" y="39"/>
                  </a:cubicBezTo>
                  <a:cubicBezTo>
                    <a:pt x="17" y="41"/>
                    <a:pt x="13" y="43"/>
                    <a:pt x="9" y="44"/>
                  </a:cubicBezTo>
                  <a:cubicBezTo>
                    <a:pt x="8" y="44"/>
                    <a:pt x="7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5" y="43"/>
                  </a:cubicBezTo>
                  <a:cubicBezTo>
                    <a:pt x="5" y="42"/>
                    <a:pt x="5" y="42"/>
                    <a:pt x="5" y="41"/>
                  </a:cubicBezTo>
                  <a:cubicBezTo>
                    <a:pt x="7" y="40"/>
                    <a:pt x="9" y="38"/>
                    <a:pt x="10" y="35"/>
                  </a:cubicBezTo>
                  <a:cubicBezTo>
                    <a:pt x="4" y="32"/>
                    <a:pt x="0" y="26"/>
                    <a:pt x="0" y="20"/>
                  </a:cubicBezTo>
                  <a:cubicBezTo>
                    <a:pt x="0" y="9"/>
                    <a:pt x="12" y="0"/>
                    <a:pt x="26" y="0"/>
                  </a:cubicBezTo>
                  <a:cubicBezTo>
                    <a:pt x="41" y="0"/>
                    <a:pt x="53" y="9"/>
                    <a:pt x="53" y="20"/>
                  </a:cubicBezTo>
                  <a:close/>
                  <a:moveTo>
                    <a:pt x="5" y="20"/>
                  </a:moveTo>
                  <a:cubicBezTo>
                    <a:pt x="5" y="24"/>
                    <a:pt x="7" y="28"/>
                    <a:pt x="12" y="3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5" y="34"/>
                    <a:pt x="26" y="34"/>
                  </a:cubicBezTo>
                  <a:cubicBezTo>
                    <a:pt x="38" y="34"/>
                    <a:pt x="48" y="28"/>
                    <a:pt x="48" y="20"/>
                  </a:cubicBezTo>
                  <a:cubicBezTo>
                    <a:pt x="48" y="12"/>
                    <a:pt x="38" y="5"/>
                    <a:pt x="26" y="5"/>
                  </a:cubicBezTo>
                  <a:cubicBezTo>
                    <a:pt x="15" y="5"/>
                    <a:pt x="5" y="12"/>
                    <a:pt x="5" y="20"/>
                  </a:cubicBezTo>
                  <a:close/>
                  <a:moveTo>
                    <a:pt x="62" y="51"/>
                  </a:moveTo>
                  <a:cubicBezTo>
                    <a:pt x="63" y="52"/>
                    <a:pt x="63" y="52"/>
                    <a:pt x="63" y="53"/>
                  </a:cubicBezTo>
                  <a:cubicBezTo>
                    <a:pt x="63" y="53"/>
                    <a:pt x="62" y="54"/>
                    <a:pt x="62" y="54"/>
                  </a:cubicBezTo>
                  <a:cubicBezTo>
                    <a:pt x="60" y="54"/>
                    <a:pt x="59" y="54"/>
                    <a:pt x="58" y="53"/>
                  </a:cubicBezTo>
                  <a:cubicBezTo>
                    <a:pt x="54" y="52"/>
                    <a:pt x="51" y="51"/>
                    <a:pt x="48" y="48"/>
                  </a:cubicBezTo>
                  <a:cubicBezTo>
                    <a:pt x="46" y="49"/>
                    <a:pt x="43" y="49"/>
                    <a:pt x="41" y="49"/>
                  </a:cubicBezTo>
                  <a:cubicBezTo>
                    <a:pt x="34" y="49"/>
                    <a:pt x="28" y="47"/>
                    <a:pt x="23" y="44"/>
                  </a:cubicBezTo>
                  <a:cubicBezTo>
                    <a:pt x="24" y="44"/>
                    <a:pt x="25" y="44"/>
                    <a:pt x="26" y="44"/>
                  </a:cubicBezTo>
                  <a:cubicBezTo>
                    <a:pt x="35" y="44"/>
                    <a:pt x="42" y="42"/>
                    <a:pt x="48" y="38"/>
                  </a:cubicBezTo>
                  <a:cubicBezTo>
                    <a:pt x="55" y="33"/>
                    <a:pt x="58" y="27"/>
                    <a:pt x="58" y="20"/>
                  </a:cubicBezTo>
                  <a:cubicBezTo>
                    <a:pt x="58" y="18"/>
                    <a:pt x="58" y="16"/>
                    <a:pt x="57" y="14"/>
                  </a:cubicBezTo>
                  <a:cubicBezTo>
                    <a:pt x="64" y="18"/>
                    <a:pt x="68" y="23"/>
                    <a:pt x="68" y="30"/>
                  </a:cubicBezTo>
                  <a:cubicBezTo>
                    <a:pt x="68" y="36"/>
                    <a:pt x="64" y="41"/>
                    <a:pt x="58" y="45"/>
                  </a:cubicBezTo>
                  <a:cubicBezTo>
                    <a:pt x="59" y="48"/>
                    <a:pt x="61" y="49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30"/>
          <p:cNvGrpSpPr/>
          <p:nvPr/>
        </p:nvGrpSpPr>
        <p:grpSpPr>
          <a:xfrm>
            <a:off x="3559793" y="3959002"/>
            <a:ext cx="1242314" cy="1243352"/>
            <a:chOff x="2438400" y="2815445"/>
            <a:chExt cx="883472" cy="884210"/>
          </a:xfrm>
        </p:grpSpPr>
        <p:sp>
          <p:nvSpPr>
            <p:cNvPr id="82" name="Oval 81"/>
            <p:cNvSpPr>
              <a:spLocks noChangeAspect="1"/>
            </p:cNvSpPr>
            <p:nvPr/>
          </p:nvSpPr>
          <p:spPr>
            <a:xfrm>
              <a:off x="2438400" y="2815445"/>
              <a:ext cx="883472" cy="884210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216"/>
            <p:cNvSpPr>
              <a:spLocks noEditPoints="1"/>
            </p:cNvSpPr>
            <p:nvPr/>
          </p:nvSpPr>
          <p:spPr bwMode="auto">
            <a:xfrm>
              <a:off x="2666219" y="3042179"/>
              <a:ext cx="427834" cy="430742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32"/>
          <p:cNvGrpSpPr/>
          <p:nvPr/>
        </p:nvGrpSpPr>
        <p:grpSpPr>
          <a:xfrm>
            <a:off x="6088373" y="1752170"/>
            <a:ext cx="1714406" cy="1715837"/>
            <a:chOff x="4236600" y="1246056"/>
            <a:chExt cx="1219200" cy="1220218"/>
          </a:xfrm>
        </p:grpSpPr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4236600" y="1246056"/>
              <a:ext cx="1219200" cy="122021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217"/>
            <p:cNvSpPr>
              <a:spLocks noEditPoints="1"/>
            </p:cNvSpPr>
            <p:nvPr/>
          </p:nvSpPr>
          <p:spPr bwMode="auto">
            <a:xfrm>
              <a:off x="4601724" y="1672807"/>
              <a:ext cx="488952" cy="366716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48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50" name="矩形 49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12408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8" grpId="0" animBg="1"/>
      <p:bldP spid="79" grpId="0" animBg="1"/>
      <p:bldP spid="83" grpId="0" animBg="1"/>
      <p:bldP spid="87" grpId="0" animBg="1"/>
      <p:bldP spid="116" grpId="0" animBg="1"/>
      <p:bldP spid="120" grpId="0" animBg="1"/>
      <p:bldP spid="122" grpId="0" animBg="1"/>
      <p:bldP spid="123" grpId="0" animBg="1"/>
      <p:bldP spid="1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Freeform 6"/>
          <p:cNvSpPr>
            <a:spLocks noEditPoints="1"/>
          </p:cNvSpPr>
          <p:nvPr/>
        </p:nvSpPr>
        <p:spPr bwMode="auto">
          <a:xfrm>
            <a:off x="4277586" y="2218660"/>
            <a:ext cx="4303578" cy="4299114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35"/>
              <a:gd name="T103" fmla="*/ 0 h 935"/>
              <a:gd name="T104" fmla="*/ 935 w 935"/>
              <a:gd name="T105" fmla="*/ 935 h 93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chemeClr val="bg1">
              <a:lumMod val="65000"/>
              <a:alpha val="30196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3" name="Oval 7"/>
          <p:cNvSpPr>
            <a:spLocks noChangeArrowheads="1"/>
          </p:cNvSpPr>
          <p:nvPr/>
        </p:nvSpPr>
        <p:spPr bwMode="auto">
          <a:xfrm>
            <a:off x="7103484" y="5053486"/>
            <a:ext cx="1247770" cy="124553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464" name="Oval 8"/>
          <p:cNvSpPr>
            <a:spLocks noChangeArrowheads="1"/>
          </p:cNvSpPr>
          <p:nvPr/>
        </p:nvSpPr>
        <p:spPr bwMode="auto">
          <a:xfrm>
            <a:off x="4511964" y="2464197"/>
            <a:ext cx="1243305" cy="1241073"/>
          </a:xfrm>
          <a:prstGeom prst="ellipse">
            <a:avLst/>
          </a:prstGeom>
          <a:solidFill>
            <a:srgbClr val="B0120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465" name="Oval 9"/>
          <p:cNvSpPr>
            <a:spLocks noChangeArrowheads="1"/>
          </p:cNvSpPr>
          <p:nvPr/>
        </p:nvSpPr>
        <p:spPr bwMode="auto">
          <a:xfrm>
            <a:off x="7103484" y="2464197"/>
            <a:ext cx="1247770" cy="1241073"/>
          </a:xfrm>
          <a:prstGeom prst="ellipse">
            <a:avLst/>
          </a:prstGeom>
          <a:solidFill>
            <a:srgbClr val="B0120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4511964" y="5053486"/>
            <a:ext cx="1243305" cy="124553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9471" name="Group 15"/>
          <p:cNvGrpSpPr>
            <a:grpSpLocks/>
          </p:cNvGrpSpPr>
          <p:nvPr/>
        </p:nvGrpSpPr>
        <p:grpSpPr bwMode="auto">
          <a:xfrm>
            <a:off x="8849022" y="5257885"/>
            <a:ext cx="308036" cy="308036"/>
            <a:chOff x="0" y="0"/>
            <a:chExt cx="205" cy="206"/>
          </a:xfrm>
          <a:solidFill>
            <a:schemeClr val="accent1"/>
          </a:solidFill>
        </p:grpSpPr>
        <p:sp>
          <p:nvSpPr>
            <p:cNvPr id="19485" name="Freeform 16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40"/>
                <a:gd name="T32" fmla="*/ 140 w 140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17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"/>
                <a:gd name="T58" fmla="*/ 0 h 58"/>
                <a:gd name="T59" fmla="*/ 59 w 59"/>
                <a:gd name="T60" fmla="*/ 58 h 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Freeform 18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40"/>
                <a:gd name="T32" fmla="*/ 140 w 140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Freeform 19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"/>
                <a:gd name="T58" fmla="*/ 0 h 58"/>
                <a:gd name="T59" fmla="*/ 59 w 59"/>
                <a:gd name="T60" fmla="*/ 58 h 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2" name="Group 20"/>
          <p:cNvGrpSpPr>
            <a:grpSpLocks/>
          </p:cNvGrpSpPr>
          <p:nvPr/>
        </p:nvGrpSpPr>
        <p:grpSpPr bwMode="auto">
          <a:xfrm>
            <a:off x="3715086" y="2617256"/>
            <a:ext cx="308036" cy="308036"/>
            <a:chOff x="0" y="0"/>
            <a:chExt cx="205" cy="206"/>
          </a:xfrm>
          <a:solidFill>
            <a:schemeClr val="accent2"/>
          </a:solidFill>
        </p:grpSpPr>
        <p:sp>
          <p:nvSpPr>
            <p:cNvPr id="19483" name="Freeform 21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206"/>
                <a:gd name="T32" fmla="*/ 205 w 205"/>
                <a:gd name="T33" fmla="*/ 206 h 2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4" name="Freeform 22"/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2"/>
                <a:gd name="T22" fmla="*/ 0 h 90"/>
                <a:gd name="T23" fmla="*/ 112 w 112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3" name="Group 23"/>
          <p:cNvGrpSpPr>
            <a:grpSpLocks/>
          </p:cNvGrpSpPr>
          <p:nvPr/>
        </p:nvGrpSpPr>
        <p:grpSpPr bwMode="auto">
          <a:xfrm>
            <a:off x="3715086" y="5235563"/>
            <a:ext cx="308036" cy="312500"/>
            <a:chOff x="0" y="0"/>
            <a:chExt cx="205" cy="208"/>
          </a:xfrm>
          <a:solidFill>
            <a:schemeClr val="accent1"/>
          </a:solidFill>
        </p:grpSpPr>
        <p:sp>
          <p:nvSpPr>
            <p:cNvPr id="19481" name="Freeform 24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40"/>
                <a:gd name="T154" fmla="*/ 0 h 141"/>
                <a:gd name="T155" fmla="*/ 140 w 140"/>
                <a:gd name="T156" fmla="*/ 141 h 14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Freeform 25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5"/>
                <a:gd name="T31" fmla="*/ 0 h 55"/>
                <a:gd name="T32" fmla="*/ 55 w 55"/>
                <a:gd name="T33" fmla="*/ 55 h 5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4" name="Group 26"/>
          <p:cNvGrpSpPr>
            <a:grpSpLocks/>
          </p:cNvGrpSpPr>
          <p:nvPr/>
        </p:nvGrpSpPr>
        <p:grpSpPr bwMode="auto">
          <a:xfrm>
            <a:off x="8849022" y="2617256"/>
            <a:ext cx="308036" cy="308036"/>
            <a:chOff x="0" y="0"/>
            <a:chExt cx="205" cy="207"/>
          </a:xfrm>
          <a:solidFill>
            <a:schemeClr val="accent2"/>
          </a:solidFill>
        </p:grpSpPr>
        <p:sp>
          <p:nvSpPr>
            <p:cNvPr id="19479" name="Freeform 27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40"/>
                <a:gd name="T32" fmla="*/ 140 w 140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Freeform 28"/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49"/>
                <a:gd name="T32" fmla="*/ 43 w 4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" name="TextBox 170"/>
          <p:cNvSpPr txBox="1"/>
          <p:nvPr/>
        </p:nvSpPr>
        <p:spPr>
          <a:xfrm>
            <a:off x="1191092" y="2639689"/>
            <a:ext cx="2430227" cy="34359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accent2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Box 171"/>
          <p:cNvSpPr txBox="1"/>
          <p:nvPr/>
        </p:nvSpPr>
        <p:spPr>
          <a:xfrm>
            <a:off x="1191092" y="2968556"/>
            <a:ext cx="2430227" cy="72061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1191092" y="5249539"/>
            <a:ext cx="2430227" cy="34359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Box 171"/>
          <p:cNvSpPr txBox="1"/>
          <p:nvPr/>
        </p:nvSpPr>
        <p:spPr>
          <a:xfrm>
            <a:off x="1191092" y="5578406"/>
            <a:ext cx="2430227" cy="72061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9182567" y="2639689"/>
            <a:ext cx="2430227" cy="34359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171"/>
          <p:cNvSpPr txBox="1"/>
          <p:nvPr/>
        </p:nvSpPr>
        <p:spPr>
          <a:xfrm>
            <a:off x="9182567" y="2968556"/>
            <a:ext cx="2430227" cy="72061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170"/>
          <p:cNvSpPr txBox="1"/>
          <p:nvPr/>
        </p:nvSpPr>
        <p:spPr>
          <a:xfrm>
            <a:off x="9182567" y="5249539"/>
            <a:ext cx="2430227" cy="34359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TextBox 171"/>
          <p:cNvSpPr txBox="1"/>
          <p:nvPr/>
        </p:nvSpPr>
        <p:spPr>
          <a:xfrm>
            <a:off x="9182567" y="5578406"/>
            <a:ext cx="2430227" cy="72061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1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42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44" name="矩形 43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89133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  <p:bldP spid="19463" grpId="0" animBg="1"/>
      <p:bldP spid="19464" grpId="0" animBg="1"/>
      <p:bldP spid="19465" grpId="0" animBg="1"/>
      <p:bldP spid="19466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2176165"/>
            <a:ext cx="12858750" cy="2088232"/>
          </a:xfrm>
          <a:prstGeom prst="rect">
            <a:avLst/>
          </a:prstGeom>
          <a:solidFill>
            <a:srgbClr val="B0120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183090" y="3580467"/>
            <a:ext cx="44925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框架完整</a:t>
            </a:r>
            <a:r>
              <a:rPr lang="en-US" altLang="zh-CN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r>
              <a:rPr lang="zh-CN" altLang="en-US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模板</a:t>
            </a:r>
            <a:r>
              <a:rPr lang="en-US" altLang="zh-CN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zh-CN" altLang="en-US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试用于述职报告</a:t>
            </a:r>
            <a:r>
              <a:rPr lang="en-US" altLang="zh-CN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zh-CN" altLang="en-US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zh-CN" altLang="en-US" sz="12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企业宣传</a:t>
            </a:r>
            <a:endParaRPr lang="zh-CN" altLang="en-US" sz="12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2897639" y="2680221"/>
            <a:ext cx="7063472" cy="99257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zh-CN" altLang="en-US" sz="6000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感谢聆听，批评指导</a:t>
            </a:r>
            <a:endParaRPr lang="zh-CN" altLang="en-US" sz="60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84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2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4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5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940"/>
                                </p:stCondLst>
                                <p:childTnLst>
                                  <p:par>
                                    <p:cTn id="1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740"/>
                                </p:stCondLst>
                                <p:childTnLst>
                                  <p:par>
                                    <p:cTn id="2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6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12" grpId="0"/>
          <p:bldP spid="12" grpId="1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940"/>
                                </p:stCondLst>
                                <p:childTnLst>
                                  <p:par>
                                    <p:cTn id="1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740"/>
                                </p:stCondLst>
                                <p:childTnLst>
                                  <p:par>
                                    <p:cTn id="2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6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12" grpId="0"/>
          <p:bldP spid="12" grpId="1"/>
          <p:bldP spid="5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37087" y="4768453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462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125119" y="1744117"/>
            <a:ext cx="3982600" cy="3322716"/>
            <a:chOff x="4637345" y="2071542"/>
            <a:chExt cx="3154105" cy="2631496"/>
          </a:xfrm>
        </p:grpSpPr>
        <p:sp>
          <p:nvSpPr>
            <p:cNvPr id="8" name="等腰三角形 7"/>
            <p:cNvSpPr/>
            <p:nvPr/>
          </p:nvSpPr>
          <p:spPr>
            <a:xfrm>
              <a:off x="4771552" y="2099678"/>
              <a:ext cx="3019898" cy="2603360"/>
            </a:xfrm>
            <a:prstGeom prst="triangle">
              <a:avLst/>
            </a:prstGeom>
            <a:solidFill>
              <a:srgbClr val="B01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2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4637345" y="2071542"/>
              <a:ext cx="2929030" cy="2525026"/>
            </a:xfrm>
            <a:prstGeom prst="triangl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2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55240" y="2755039"/>
            <a:ext cx="2913781" cy="2015386"/>
            <a:chOff x="4710510" y="2896665"/>
            <a:chExt cx="2762848" cy="1910990"/>
          </a:xfrm>
        </p:grpSpPr>
        <p:sp>
          <p:nvSpPr>
            <p:cNvPr id="6" name="文本框 5"/>
            <p:cNvSpPr txBox="1"/>
            <p:nvPr/>
          </p:nvSpPr>
          <p:spPr>
            <a:xfrm>
              <a:off x="5624732" y="2896665"/>
              <a:ext cx="942536" cy="125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AXIS Std L" panose="020B0400000000000000" pitchFamily="34" charset="-128"/>
                  <a:cs typeface="Arial" panose="020B0604020202020204" pitchFamily="34" charset="0"/>
                </a:rPr>
                <a:t>01</a:t>
              </a:r>
              <a:endParaRPr lang="zh-CN" altLang="en-US" sz="8000" dirty="0">
                <a:solidFill>
                  <a:schemeClr val="bg1"/>
                </a:solidFill>
                <a:latin typeface="Agency FB" panose="020B0503020202020204" pitchFamily="34" charset="0"/>
                <a:ea typeface="AXIS Std L" panose="020B0400000000000000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710510" y="4336100"/>
              <a:ext cx="2762848" cy="471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77684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32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2915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9"/>
          <p:cNvCxnSpPr/>
          <p:nvPr/>
        </p:nvCxnSpPr>
        <p:spPr>
          <a:xfrm>
            <a:off x="-98615" y="3278180"/>
            <a:ext cx="12858044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875109" y="2162105"/>
            <a:ext cx="2023227" cy="2023227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/>
          </a:p>
        </p:txBody>
      </p:sp>
      <p:sp>
        <p:nvSpPr>
          <p:cNvPr id="21" name="TextBox 15"/>
          <p:cNvSpPr txBox="1"/>
          <p:nvPr/>
        </p:nvSpPr>
        <p:spPr>
          <a:xfrm>
            <a:off x="531756" y="5089184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2" name="TextBox 16"/>
          <p:cNvSpPr txBox="1"/>
          <p:nvPr/>
        </p:nvSpPr>
        <p:spPr>
          <a:xfrm>
            <a:off x="531756" y="4768453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942159" y="2162105"/>
            <a:ext cx="2023227" cy="2023227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/>
          </a:p>
        </p:txBody>
      </p:sp>
      <p:sp>
        <p:nvSpPr>
          <p:cNvPr id="42" name="TextBox 15"/>
          <p:cNvSpPr txBox="1"/>
          <p:nvPr/>
        </p:nvSpPr>
        <p:spPr>
          <a:xfrm>
            <a:off x="3598806" y="5089184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3" name="TextBox 16"/>
          <p:cNvSpPr txBox="1"/>
          <p:nvPr/>
        </p:nvSpPr>
        <p:spPr>
          <a:xfrm>
            <a:off x="3598806" y="4768453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818709" y="2162105"/>
            <a:ext cx="2023227" cy="2023227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/>
          </a:p>
        </p:txBody>
      </p:sp>
      <p:sp>
        <p:nvSpPr>
          <p:cNvPr id="45" name="TextBox 15"/>
          <p:cNvSpPr txBox="1"/>
          <p:nvPr/>
        </p:nvSpPr>
        <p:spPr>
          <a:xfrm>
            <a:off x="6475356" y="5089184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6475356" y="4768453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9885759" y="2162105"/>
            <a:ext cx="2023227" cy="2023227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/>
          </a:p>
        </p:txBody>
      </p:sp>
      <p:sp>
        <p:nvSpPr>
          <p:cNvPr id="48" name="TextBox 15"/>
          <p:cNvSpPr txBox="1"/>
          <p:nvPr/>
        </p:nvSpPr>
        <p:spPr>
          <a:xfrm>
            <a:off x="9542406" y="5089184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9" name="TextBox 16"/>
          <p:cNvSpPr txBox="1"/>
          <p:nvPr/>
        </p:nvSpPr>
        <p:spPr>
          <a:xfrm>
            <a:off x="9542406" y="4768453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17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19" name="矩形 18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10376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3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5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9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4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4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/>
      <p:bldP spid="22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773191" y="4411050"/>
            <a:ext cx="1845708" cy="1845706"/>
            <a:chOff x="3012066" y="4238100"/>
            <a:chExt cx="2371719" cy="2371719"/>
          </a:xfrm>
        </p:grpSpPr>
        <p:sp>
          <p:nvSpPr>
            <p:cNvPr id="5" name="Oval 4"/>
            <p:cNvSpPr/>
            <p:nvPr/>
          </p:nvSpPr>
          <p:spPr>
            <a:xfrm>
              <a:off x="3012066" y="4238100"/>
              <a:ext cx="2371719" cy="237171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3965753" y="4927075"/>
              <a:ext cx="464344" cy="450850"/>
              <a:chOff x="8216107" y="4449763"/>
              <a:chExt cx="464344" cy="450850"/>
            </a:xfrm>
            <a:solidFill>
              <a:schemeClr val="bg1"/>
            </a:solidFill>
          </p:grpSpPr>
          <p:sp>
            <p:nvSpPr>
              <p:cNvPr id="8" name="AutoShape 16"/>
              <p:cNvSpPr>
                <a:spLocks/>
              </p:cNvSpPr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AutoShape 17"/>
              <p:cNvSpPr>
                <a:spLocks/>
              </p:cNvSpPr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271818" y="5425593"/>
              <a:ext cx="1852212" cy="422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138893" y="3363658"/>
            <a:ext cx="1845708" cy="1845706"/>
            <a:chOff x="4783283" y="2878610"/>
            <a:chExt cx="2371719" cy="2371719"/>
          </a:xfrm>
        </p:grpSpPr>
        <p:sp>
          <p:nvSpPr>
            <p:cNvPr id="11" name="Oval 10"/>
            <p:cNvSpPr/>
            <p:nvPr/>
          </p:nvSpPr>
          <p:spPr>
            <a:xfrm>
              <a:off x="4783283" y="2878610"/>
              <a:ext cx="2371719" cy="23717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5733691" y="3499170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14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5056778" y="3823781"/>
              <a:ext cx="1852212" cy="422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495239" y="2247541"/>
            <a:ext cx="1845708" cy="1845706"/>
            <a:chOff x="6554500" y="1450117"/>
            <a:chExt cx="2371719" cy="2371719"/>
          </a:xfrm>
        </p:grpSpPr>
        <p:sp>
          <p:nvSpPr>
            <p:cNvPr id="17" name="Oval 16"/>
            <p:cNvSpPr/>
            <p:nvPr/>
          </p:nvSpPr>
          <p:spPr>
            <a:xfrm>
              <a:off x="6554500" y="1450117"/>
              <a:ext cx="2371719" cy="237171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7507790" y="1897832"/>
              <a:ext cx="465138" cy="391319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20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6821867" y="2388921"/>
              <a:ext cx="1852212" cy="422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777078" y="2120906"/>
            <a:ext cx="711600" cy="711598"/>
            <a:chOff x="8315058" y="1179092"/>
            <a:chExt cx="914400" cy="914400"/>
          </a:xfrm>
        </p:grpSpPr>
        <p:sp>
          <p:nvSpPr>
            <p:cNvPr id="24" name="Oval 23"/>
            <p:cNvSpPr/>
            <p:nvPr/>
          </p:nvSpPr>
          <p:spPr>
            <a:xfrm>
              <a:off x="8315058" y="1179092"/>
              <a:ext cx="914400" cy="914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359052" y="1396744"/>
              <a:ext cx="826410" cy="420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473493" y="3381649"/>
            <a:ext cx="711600" cy="711598"/>
            <a:chOff x="6375422" y="2866838"/>
            <a:chExt cx="914400" cy="914400"/>
          </a:xfrm>
        </p:grpSpPr>
        <p:sp>
          <p:nvSpPr>
            <p:cNvPr id="27" name="Oval 26"/>
            <p:cNvSpPr/>
            <p:nvPr/>
          </p:nvSpPr>
          <p:spPr>
            <a:xfrm>
              <a:off x="6375422" y="2866838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00453" y="3080078"/>
              <a:ext cx="698700" cy="420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070399" y="4441457"/>
            <a:ext cx="711600" cy="711598"/>
            <a:chOff x="4701717" y="4238100"/>
            <a:chExt cx="914400" cy="914400"/>
          </a:xfrm>
        </p:grpSpPr>
        <p:sp>
          <p:nvSpPr>
            <p:cNvPr id="30" name="Oval 29"/>
            <p:cNvSpPr/>
            <p:nvPr/>
          </p:nvSpPr>
          <p:spPr>
            <a:xfrm>
              <a:off x="4701717" y="4238100"/>
              <a:ext cx="914400" cy="9144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813647" y="4398483"/>
              <a:ext cx="698700" cy="420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12871" y="2831693"/>
            <a:ext cx="406061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请替换文字内容，点击添加相关标题文字，修改文字内容，也可以直接复制你的内容到此。请替换文字内容，点击添加相关标题文字，修改文字内容，也可以直接复制你的内容到此。，点击添加相关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9503999" y="2705785"/>
            <a:ext cx="2253968" cy="636537"/>
            <a:chOff x="9229458" y="2785396"/>
            <a:chExt cx="3471881" cy="603564"/>
          </a:xfrm>
        </p:grpSpPr>
        <p:sp>
          <p:nvSpPr>
            <p:cNvPr id="34" name="TextBox 33"/>
            <p:cNvSpPr txBox="1"/>
            <p:nvPr/>
          </p:nvSpPr>
          <p:spPr>
            <a:xfrm>
              <a:off x="9229458" y="2785396"/>
              <a:ext cx="2220279" cy="311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229458" y="3021250"/>
              <a:ext cx="3471881" cy="367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079207" y="4407010"/>
            <a:ext cx="2310608" cy="618734"/>
            <a:chOff x="9199697" y="2802274"/>
            <a:chExt cx="3978172" cy="586683"/>
          </a:xfrm>
        </p:grpSpPr>
        <p:sp>
          <p:nvSpPr>
            <p:cNvPr id="37" name="TextBox 36"/>
            <p:cNvSpPr txBox="1"/>
            <p:nvPr/>
          </p:nvSpPr>
          <p:spPr>
            <a:xfrm>
              <a:off x="9199697" y="2802274"/>
              <a:ext cx="2481692" cy="311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9229458" y="3021247"/>
              <a:ext cx="3948411" cy="367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608097" y="5580444"/>
            <a:ext cx="2269550" cy="620442"/>
            <a:chOff x="9183395" y="2800657"/>
            <a:chExt cx="4657696" cy="588303"/>
          </a:xfrm>
        </p:grpSpPr>
        <p:sp>
          <p:nvSpPr>
            <p:cNvPr id="40" name="TextBox 39"/>
            <p:cNvSpPr txBox="1"/>
            <p:nvPr/>
          </p:nvSpPr>
          <p:spPr>
            <a:xfrm>
              <a:off x="9183395" y="2800657"/>
              <a:ext cx="2958162" cy="311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229458" y="3021250"/>
              <a:ext cx="4611633" cy="367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512871" y="2449736"/>
            <a:ext cx="170567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1609542" y="2811631"/>
            <a:ext cx="39058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1449401" y="3857120"/>
            <a:ext cx="494866" cy="494866"/>
            <a:chOff x="647516" y="3587220"/>
            <a:chExt cx="469232" cy="469232"/>
          </a:xfrm>
        </p:grpSpPr>
        <p:sp>
          <p:nvSpPr>
            <p:cNvPr id="45" name="Oval 44"/>
            <p:cNvSpPr/>
            <p:nvPr/>
          </p:nvSpPr>
          <p:spPr>
            <a:xfrm>
              <a:off x="647516" y="3587220"/>
              <a:ext cx="469232" cy="46923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39"/>
            <p:cNvSpPr>
              <a:spLocks/>
            </p:cNvSpPr>
            <p:nvPr/>
          </p:nvSpPr>
          <p:spPr bwMode="auto">
            <a:xfrm>
              <a:off x="707698" y="364304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449401" y="4717599"/>
            <a:ext cx="494866" cy="494866"/>
            <a:chOff x="647516" y="4402912"/>
            <a:chExt cx="469232" cy="469232"/>
          </a:xfrm>
        </p:grpSpPr>
        <p:sp>
          <p:nvSpPr>
            <p:cNvPr id="48" name="Oval 47"/>
            <p:cNvSpPr/>
            <p:nvPr/>
          </p:nvSpPr>
          <p:spPr>
            <a:xfrm>
              <a:off x="647516" y="4402912"/>
              <a:ext cx="469232" cy="46923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39"/>
            <p:cNvSpPr>
              <a:spLocks/>
            </p:cNvSpPr>
            <p:nvPr/>
          </p:nvSpPr>
          <p:spPr bwMode="auto">
            <a:xfrm>
              <a:off x="709612" y="446846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449401" y="5580442"/>
            <a:ext cx="494866" cy="494866"/>
            <a:chOff x="647516" y="5218604"/>
            <a:chExt cx="469232" cy="469232"/>
          </a:xfrm>
        </p:grpSpPr>
        <p:sp>
          <p:nvSpPr>
            <p:cNvPr id="51" name="Oval 50"/>
            <p:cNvSpPr/>
            <p:nvPr/>
          </p:nvSpPr>
          <p:spPr>
            <a:xfrm>
              <a:off x="647516" y="5218604"/>
              <a:ext cx="469232" cy="46923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9"/>
            <p:cNvSpPr>
              <a:spLocks/>
            </p:cNvSpPr>
            <p:nvPr/>
          </p:nvSpPr>
          <p:spPr bwMode="auto">
            <a:xfrm>
              <a:off x="707698" y="5284152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950374" y="3884685"/>
            <a:ext cx="229249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950374" y="4745164"/>
            <a:ext cx="229249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950375" y="5608007"/>
            <a:ext cx="229249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58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60" name="矩形 59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2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88676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2" grpId="0"/>
      <p:bldP spid="53" grpId="0"/>
      <p:bldP spid="54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>
            <a:spLocks/>
          </p:cNvSpPr>
          <p:nvPr/>
        </p:nvSpPr>
        <p:spPr bwMode="auto">
          <a:xfrm>
            <a:off x="1674578" y="1834366"/>
            <a:ext cx="4815070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0" name="AutoShape 2"/>
          <p:cNvSpPr>
            <a:spLocks/>
          </p:cNvSpPr>
          <p:nvPr/>
        </p:nvSpPr>
        <p:spPr bwMode="auto">
          <a:xfrm>
            <a:off x="6462861" y="1829902"/>
            <a:ext cx="4701223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3" name="AutoShape 5" descr="image4.png"/>
          <p:cNvSpPr>
            <a:spLocks/>
          </p:cNvSpPr>
          <p:nvPr/>
        </p:nvSpPr>
        <p:spPr bwMode="auto">
          <a:xfrm>
            <a:off x="5176928" y="1456085"/>
            <a:ext cx="2634994" cy="5575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3271" y="2536205"/>
            <a:ext cx="1944216" cy="345638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99" name="AutoShape 11"/>
          <p:cNvSpPr>
            <a:spLocks/>
          </p:cNvSpPr>
          <p:nvPr/>
        </p:nvSpPr>
        <p:spPr bwMode="auto">
          <a:xfrm>
            <a:off x="7835724" y="5442346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301" name="AutoShape 13"/>
          <p:cNvSpPr>
            <a:spLocks/>
          </p:cNvSpPr>
          <p:nvPr/>
        </p:nvSpPr>
        <p:spPr bwMode="auto">
          <a:xfrm>
            <a:off x="4842211" y="5489226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20990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16"/>
          <p:cNvSpPr txBox="1"/>
          <p:nvPr/>
        </p:nvSpPr>
        <p:spPr>
          <a:xfrm>
            <a:off x="2992771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5"/>
          <p:cNvSpPr txBox="1"/>
          <p:nvPr/>
        </p:nvSpPr>
        <p:spPr>
          <a:xfrm>
            <a:off x="83474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" name="TextBox 16"/>
          <p:cNvSpPr txBox="1"/>
          <p:nvPr/>
        </p:nvSpPr>
        <p:spPr>
          <a:xfrm>
            <a:off x="8347444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5"/>
          <p:cNvSpPr txBox="1"/>
          <p:nvPr/>
        </p:nvSpPr>
        <p:spPr>
          <a:xfrm>
            <a:off x="20990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2992771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5"/>
          <p:cNvSpPr txBox="1"/>
          <p:nvPr/>
        </p:nvSpPr>
        <p:spPr>
          <a:xfrm>
            <a:off x="83474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8" name="TextBox 16"/>
          <p:cNvSpPr txBox="1"/>
          <p:nvPr/>
        </p:nvSpPr>
        <p:spPr>
          <a:xfrm>
            <a:off x="8347444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18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20" name="矩形 19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76531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50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50"/>
                            </p:stCondLst>
                            <p:childTnLst>
                              <p:par>
                                <p:cTn id="6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7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299" grpId="0" animBg="1"/>
      <p:bldP spid="12301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125119" y="1744117"/>
            <a:ext cx="3982600" cy="3322716"/>
            <a:chOff x="4637345" y="2071542"/>
            <a:chExt cx="3154105" cy="2631496"/>
          </a:xfrm>
        </p:grpSpPr>
        <p:sp>
          <p:nvSpPr>
            <p:cNvPr id="8" name="等腰三角形 7"/>
            <p:cNvSpPr/>
            <p:nvPr/>
          </p:nvSpPr>
          <p:spPr>
            <a:xfrm>
              <a:off x="4771552" y="2099678"/>
              <a:ext cx="3019898" cy="2603360"/>
            </a:xfrm>
            <a:prstGeom prst="triangle">
              <a:avLst/>
            </a:prstGeom>
            <a:solidFill>
              <a:srgbClr val="B01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2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4637345" y="2071542"/>
              <a:ext cx="2929030" cy="2525026"/>
            </a:xfrm>
            <a:prstGeom prst="triangl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2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55240" y="2755039"/>
            <a:ext cx="2913781" cy="2015386"/>
            <a:chOff x="4710510" y="2896665"/>
            <a:chExt cx="2762848" cy="1910990"/>
          </a:xfrm>
        </p:grpSpPr>
        <p:sp>
          <p:nvSpPr>
            <p:cNvPr id="6" name="文本框 5"/>
            <p:cNvSpPr txBox="1"/>
            <p:nvPr/>
          </p:nvSpPr>
          <p:spPr>
            <a:xfrm>
              <a:off x="5624732" y="2896665"/>
              <a:ext cx="972848" cy="1254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AXIS Std L" panose="020B0400000000000000" pitchFamily="34" charset="-128"/>
                  <a:cs typeface="Arial" panose="020B0604020202020204" pitchFamily="34" charset="0"/>
                </a:rPr>
                <a:t>02</a:t>
              </a:r>
              <a:endParaRPr lang="zh-CN" altLang="en-US" sz="8000" dirty="0">
                <a:solidFill>
                  <a:schemeClr val="bg1"/>
                </a:solidFill>
                <a:latin typeface="Agency FB" panose="020B0503020202020204" pitchFamily="34" charset="0"/>
                <a:ea typeface="AXIS Std L" panose="020B0400000000000000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710510" y="4336100"/>
              <a:ext cx="2762848" cy="471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99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/>
          <p:nvPr/>
        </p:nvGrpSpPr>
        <p:grpSpPr>
          <a:xfrm>
            <a:off x="750405" y="2005933"/>
            <a:ext cx="1660831" cy="1469196"/>
            <a:chOff x="533400" y="1426519"/>
            <a:chExt cx="1181100" cy="1044819"/>
          </a:xfrm>
        </p:grpSpPr>
        <p:sp>
          <p:nvSpPr>
            <p:cNvPr id="5" name="Freeform 4"/>
            <p:cNvSpPr/>
            <p:nvPr/>
          </p:nvSpPr>
          <p:spPr bwMode="auto">
            <a:xfrm>
              <a:off x="533400" y="1426519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 rot="16200000" flipH="1">
              <a:off x="1192090" y="1948929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9"/>
          <p:cNvGrpSpPr/>
          <p:nvPr/>
        </p:nvGrpSpPr>
        <p:grpSpPr>
          <a:xfrm>
            <a:off x="2411236" y="3027983"/>
            <a:ext cx="1660831" cy="1469196"/>
            <a:chOff x="1714500" y="2153350"/>
            <a:chExt cx="1181100" cy="1044819"/>
          </a:xfrm>
        </p:grpSpPr>
        <p:sp>
          <p:nvSpPr>
            <p:cNvPr id="10" name="Freeform 9"/>
            <p:cNvSpPr/>
            <p:nvPr/>
          </p:nvSpPr>
          <p:spPr bwMode="auto">
            <a:xfrm>
              <a:off x="1714500" y="2153350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 rot="16200000" flipH="1">
              <a:off x="2373190" y="267576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60"/>
          <p:cNvGrpSpPr/>
          <p:nvPr/>
        </p:nvGrpSpPr>
        <p:grpSpPr>
          <a:xfrm>
            <a:off x="4072067" y="4050032"/>
            <a:ext cx="1660831" cy="1469195"/>
            <a:chOff x="2895600" y="2880181"/>
            <a:chExt cx="1181100" cy="1044818"/>
          </a:xfrm>
        </p:grpSpPr>
        <p:sp>
          <p:nvSpPr>
            <p:cNvPr id="12" name="Freeform 11"/>
            <p:cNvSpPr/>
            <p:nvPr/>
          </p:nvSpPr>
          <p:spPr bwMode="auto">
            <a:xfrm>
              <a:off x="2895600" y="2880181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 rot="16200000" flipH="1">
              <a:off x="3554290" y="340259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1"/>
          <p:cNvGrpSpPr/>
          <p:nvPr/>
        </p:nvGrpSpPr>
        <p:grpSpPr>
          <a:xfrm>
            <a:off x="5732897" y="5072082"/>
            <a:ext cx="1660831" cy="1469195"/>
            <a:chOff x="4076700" y="3607012"/>
            <a:chExt cx="1181100" cy="1044818"/>
          </a:xfrm>
        </p:grpSpPr>
        <p:sp>
          <p:nvSpPr>
            <p:cNvPr id="14" name="Freeform 13"/>
            <p:cNvSpPr/>
            <p:nvPr/>
          </p:nvSpPr>
          <p:spPr bwMode="auto">
            <a:xfrm>
              <a:off x="4076700" y="3607012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 rot="16200000" flipH="1">
              <a:off x="4735390" y="4129421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Rectangle 18"/>
          <p:cNvSpPr/>
          <p:nvPr/>
        </p:nvSpPr>
        <p:spPr bwMode="auto">
          <a:xfrm>
            <a:off x="7393728" y="6094132"/>
            <a:ext cx="1714406" cy="447147"/>
          </a:xfrm>
          <a:prstGeom prst="rect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92875" y="3747081"/>
            <a:ext cx="718145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212817" y="4769131"/>
            <a:ext cx="718145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85973" y="2725031"/>
            <a:ext cx="718145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853948" y="5791180"/>
            <a:ext cx="718145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858379" y="6635035"/>
            <a:ext cx="718145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5"/>
          <p:cNvSpPr>
            <a:spLocks/>
          </p:cNvSpPr>
          <p:nvPr/>
        </p:nvSpPr>
        <p:spPr bwMode="auto">
          <a:xfrm>
            <a:off x="7875906" y="5382740"/>
            <a:ext cx="572210" cy="57221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63"/>
          <p:cNvSpPr>
            <a:spLocks noEditPoints="1"/>
          </p:cNvSpPr>
          <p:nvPr/>
        </p:nvSpPr>
        <p:spPr bwMode="auto">
          <a:xfrm>
            <a:off x="2726213" y="2432495"/>
            <a:ext cx="649376" cy="472622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103"/>
          <p:cNvSpPr>
            <a:spLocks noEditPoints="1"/>
          </p:cNvSpPr>
          <p:nvPr/>
        </p:nvSpPr>
        <p:spPr bwMode="auto">
          <a:xfrm>
            <a:off x="1216830" y="1255881"/>
            <a:ext cx="432255" cy="636504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56"/>
          <p:cNvSpPr>
            <a:spLocks noEditPoints="1"/>
          </p:cNvSpPr>
          <p:nvPr/>
        </p:nvSpPr>
        <p:spPr bwMode="auto">
          <a:xfrm>
            <a:off x="4344699" y="3313803"/>
            <a:ext cx="673176" cy="67317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6"/>
          <p:cNvSpPr>
            <a:spLocks noEditPoints="1"/>
          </p:cNvSpPr>
          <p:nvPr/>
        </p:nvSpPr>
        <p:spPr bwMode="auto">
          <a:xfrm>
            <a:off x="6053853" y="4445818"/>
            <a:ext cx="652685" cy="506250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2304086" y="2015206"/>
            <a:ext cx="1767981" cy="2233"/>
          </a:xfrm>
          <a:prstGeom prst="line">
            <a:avLst/>
          </a:prstGeom>
          <a:ln w="19050" cap="rnd">
            <a:solidFill>
              <a:schemeClr val="accent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964917" y="3027982"/>
            <a:ext cx="1767981" cy="2233"/>
          </a:xfrm>
          <a:prstGeom prst="line">
            <a:avLst/>
          </a:prstGeom>
          <a:ln w="19050" cap="rnd">
            <a:solidFill>
              <a:schemeClr val="accent2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625747" y="4047799"/>
            <a:ext cx="1767981" cy="2233"/>
          </a:xfrm>
          <a:prstGeom prst="line">
            <a:avLst/>
          </a:prstGeom>
          <a:ln w="19050" cap="rnd">
            <a:solidFill>
              <a:schemeClr val="accent3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340153" y="5072082"/>
            <a:ext cx="1767981" cy="2233"/>
          </a:xfrm>
          <a:prstGeom prst="line">
            <a:avLst/>
          </a:prstGeom>
          <a:ln w="19050" cap="rnd">
            <a:solidFill>
              <a:schemeClr val="accent4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66"/>
          <p:cNvGrpSpPr/>
          <p:nvPr/>
        </p:nvGrpSpPr>
        <p:grpSpPr>
          <a:xfrm>
            <a:off x="4207907" y="1658793"/>
            <a:ext cx="2207580" cy="606990"/>
            <a:chOff x="5603652" y="1706556"/>
            <a:chExt cx="1947726" cy="431662"/>
          </a:xfrm>
        </p:grpSpPr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5603652" y="1706556"/>
              <a:ext cx="1108822" cy="16798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5603652" y="1937126"/>
              <a:ext cx="1947726" cy="20109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66"/>
          <p:cNvGrpSpPr/>
          <p:nvPr/>
        </p:nvGrpSpPr>
        <p:grpSpPr>
          <a:xfrm>
            <a:off x="5871975" y="2670024"/>
            <a:ext cx="2207580" cy="606986"/>
            <a:chOff x="5603652" y="1706559"/>
            <a:chExt cx="1947726" cy="431657"/>
          </a:xfrm>
        </p:grpSpPr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5603652" y="1706559"/>
              <a:ext cx="1108822" cy="16798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5603652" y="1937124"/>
              <a:ext cx="1947726" cy="20109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66"/>
          <p:cNvGrpSpPr/>
          <p:nvPr/>
        </p:nvGrpSpPr>
        <p:grpSpPr>
          <a:xfrm>
            <a:off x="7476947" y="3679209"/>
            <a:ext cx="2207580" cy="606986"/>
            <a:chOff x="5603652" y="1706559"/>
            <a:chExt cx="1947726" cy="431657"/>
          </a:xfrm>
        </p:grpSpPr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5603652" y="1706559"/>
              <a:ext cx="1108822" cy="16798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5603652" y="1937125"/>
              <a:ext cx="1947726" cy="20109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66"/>
          <p:cNvGrpSpPr/>
          <p:nvPr/>
        </p:nvGrpSpPr>
        <p:grpSpPr>
          <a:xfrm>
            <a:off x="9262356" y="4723267"/>
            <a:ext cx="2207580" cy="606990"/>
            <a:chOff x="5603652" y="1706559"/>
            <a:chExt cx="1947726" cy="431661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5603652" y="1706559"/>
              <a:ext cx="1108822" cy="16798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"/>
            <p:cNvSpPr txBox="1">
              <a:spLocks/>
            </p:cNvSpPr>
            <p:nvPr/>
          </p:nvSpPr>
          <p:spPr>
            <a:xfrm>
              <a:off x="5603652" y="1937128"/>
              <a:ext cx="1947726" cy="20109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66"/>
          <p:cNvGrpSpPr/>
          <p:nvPr/>
        </p:nvGrpSpPr>
        <p:grpSpPr>
          <a:xfrm>
            <a:off x="9262356" y="5927685"/>
            <a:ext cx="2207580" cy="606986"/>
            <a:chOff x="5603652" y="1706560"/>
            <a:chExt cx="1947726" cy="431657"/>
          </a:xfrm>
        </p:grpSpPr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5603652" y="1706560"/>
              <a:ext cx="1108822" cy="16798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5603652" y="1937125"/>
              <a:ext cx="1947726" cy="20109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7" name="直接连接符 46"/>
          <p:cNvCxnSpPr/>
          <p:nvPr/>
        </p:nvCxnSpPr>
        <p:spPr>
          <a:xfrm>
            <a:off x="-19738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53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59" name="矩形 58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375" spc="316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文本框 12"/>
          <p:cNvSpPr txBox="1">
            <a:spLocks noChangeArrowheads="1"/>
          </p:cNvSpPr>
          <p:nvPr/>
        </p:nvSpPr>
        <p:spPr bwMode="auto">
          <a:xfrm>
            <a:off x="1892228" y="537192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57716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31.pptx"/>
</p:tagLst>
</file>

<file path=ppt/theme/theme1.xml><?xml version="1.0" encoding="utf-8"?>
<a:theme xmlns:a="http://schemas.openxmlformats.org/drawingml/2006/main" name="第一PPT，www.1ppt.com">
  <a:themeElements>
    <a:clrScheme name="自定义 3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9BC46"/>
      </a:accent1>
      <a:accent2>
        <a:srgbClr val="B0120F"/>
      </a:accent2>
      <a:accent3>
        <a:srgbClr val="F9BC46"/>
      </a:accent3>
      <a:accent4>
        <a:srgbClr val="B0120F"/>
      </a:accent4>
      <a:accent5>
        <a:srgbClr val="F9BC46"/>
      </a:accent5>
      <a:accent6>
        <a:srgbClr val="B0120F"/>
      </a:accent6>
      <a:hlink>
        <a:srgbClr val="F9BC46"/>
      </a:hlink>
      <a:folHlink>
        <a:srgbClr val="B0120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6166</Words>
  <Application>Microsoft Office PowerPoint</Application>
  <PresentationFormat>自定义</PresentationFormat>
  <Paragraphs>277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AXIS Std L</vt:lpstr>
      <vt:lpstr>等线</vt:lpstr>
      <vt:lpstr>等线 Light</vt:lpstr>
      <vt:lpstr>冬青黑体简体中文 W3</vt:lpstr>
      <vt:lpstr>宋体</vt:lpstr>
      <vt:lpstr>微软雅黑</vt:lpstr>
      <vt:lpstr>Agency FB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/>
  <cp:keywords>user</cp:keywords>
  <cp:lastModifiedBy/>
  <cp:revision>1</cp:revision>
  <dcterms:created xsi:type="dcterms:W3CDTF">2016-09-19T14:56:50Z</dcterms:created>
  <dcterms:modified xsi:type="dcterms:W3CDTF">2017-07-21T14:54:50Z</dcterms:modified>
</cp:coreProperties>
</file>