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31"/>
  </p:notesMasterIdLst>
  <p:sldIdLst>
    <p:sldId id="288" r:id="rId3"/>
    <p:sldId id="289" r:id="rId4"/>
    <p:sldId id="322" r:id="rId5"/>
    <p:sldId id="291" r:id="rId6"/>
    <p:sldId id="309" r:id="rId7"/>
    <p:sldId id="305" r:id="rId8"/>
    <p:sldId id="301" r:id="rId9"/>
    <p:sldId id="296" r:id="rId10"/>
    <p:sldId id="323" r:id="rId11"/>
    <p:sldId id="313" r:id="rId12"/>
    <p:sldId id="321" r:id="rId13"/>
    <p:sldId id="303" r:id="rId14"/>
    <p:sldId id="311" r:id="rId15"/>
    <p:sldId id="320" r:id="rId16"/>
    <p:sldId id="324" r:id="rId17"/>
    <p:sldId id="308" r:id="rId18"/>
    <p:sldId id="294" r:id="rId19"/>
    <p:sldId id="319" r:id="rId20"/>
    <p:sldId id="317" r:id="rId21"/>
    <p:sldId id="298" r:id="rId22"/>
    <p:sldId id="325" r:id="rId23"/>
    <p:sldId id="292" r:id="rId24"/>
    <p:sldId id="293" r:id="rId25"/>
    <p:sldId id="299" r:id="rId26"/>
    <p:sldId id="315" r:id="rId27"/>
    <p:sldId id="318" r:id="rId28"/>
    <p:sldId id="326" r:id="rId29"/>
    <p:sldId id="327"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19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756" y="90"/>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layout/>
      <c:overlay val="1"/>
    </c:title>
    <c:autoTitleDeleted val="0"/>
    <c:plotArea>
      <c:layout>
        <c:manualLayout>
          <c:layoutTarget val="inner"/>
          <c:xMode val="edge"/>
          <c:yMode val="edge"/>
          <c:x val="3.5655399999999997E-2"/>
          <c:y val="7.4661000000000005E-2"/>
          <c:w val="0.96434500000000001"/>
          <c:h val="0.88066599999999995"/>
        </c:manualLayout>
      </c:layout>
      <c:barChart>
        <c:barDir val="bar"/>
        <c:grouping val="clustered"/>
        <c:varyColors val="0"/>
        <c:ser>
          <c:idx val="0"/>
          <c:order val="0"/>
          <c:tx>
            <c:strRef>
              <c:f>Sheet1!$A$2</c:f>
              <c:strCache>
                <c:ptCount val="1"/>
                <c:pt idx="0">
                  <c:v>Region 1</c:v>
                </c:pt>
              </c:strCache>
            </c:strRef>
          </c:tx>
          <c:spPr>
            <a:solidFill>
              <a:schemeClr val="accent1"/>
            </a:solidFill>
            <a:ln w="12700" cap="flat">
              <a:noFill/>
              <a:miter lim="400000"/>
            </a:ln>
            <a:effectLst/>
          </c:spPr>
          <c:invertIfNegative val="0"/>
          <c:cat>
            <c:strRef>
              <c:f>Sheet1!$B$1:$B$1</c:f>
              <c:strCache>
                <c:ptCount val="1"/>
                <c:pt idx="0">
                  <c:v>2007</c:v>
                </c:pt>
              </c:strCache>
            </c:strRef>
          </c:cat>
          <c:val>
            <c:numRef>
              <c:f>Sheet1!$B$2:$B$2</c:f>
              <c:numCache>
                <c:formatCode>General</c:formatCode>
                <c:ptCount val="1"/>
                <c:pt idx="0">
                  <c:v>15</c:v>
                </c:pt>
              </c:numCache>
            </c:numRef>
          </c:val>
          <c:extLst xmlns:c16r2="http://schemas.microsoft.com/office/drawing/2015/06/chart">
            <c:ext xmlns:c16="http://schemas.microsoft.com/office/drawing/2014/chart" uri="{C3380CC4-5D6E-409C-BE32-E72D297353CC}">
              <c16:uniqueId val="{00000000-60EA-4FEF-9706-826CAF5FF986}"/>
            </c:ext>
          </c:extLst>
        </c:ser>
        <c:ser>
          <c:idx val="1"/>
          <c:order val="1"/>
          <c:tx>
            <c:strRef>
              <c:f>Sheet1!$A$3</c:f>
              <c:strCache>
                <c:ptCount val="1"/>
                <c:pt idx="0">
                  <c:v>Region 2</c:v>
                </c:pt>
              </c:strCache>
            </c:strRef>
          </c:tx>
          <c:spPr>
            <a:solidFill>
              <a:schemeClr val="accent1"/>
            </a:solidFill>
            <a:ln w="12700" cap="flat">
              <a:noFill/>
              <a:miter lim="400000"/>
            </a:ln>
            <a:effectLst/>
          </c:spPr>
          <c:invertIfNegative val="0"/>
          <c:cat>
            <c:strRef>
              <c:f>Sheet1!$B$1:$B$1</c:f>
              <c:strCache>
                <c:ptCount val="1"/>
                <c:pt idx="0">
                  <c:v>2007</c:v>
                </c:pt>
              </c:strCache>
            </c:strRef>
          </c:cat>
          <c:val>
            <c:numRef>
              <c:f>Sheet1!$B$3:$B$3</c:f>
              <c:numCache>
                <c:formatCode>General</c:formatCode>
                <c:ptCount val="1"/>
                <c:pt idx="0">
                  <c:v>25</c:v>
                </c:pt>
              </c:numCache>
            </c:numRef>
          </c:val>
          <c:extLst xmlns:c16r2="http://schemas.microsoft.com/office/drawing/2015/06/chart">
            <c:ext xmlns:c16="http://schemas.microsoft.com/office/drawing/2014/chart" uri="{C3380CC4-5D6E-409C-BE32-E72D297353CC}">
              <c16:uniqueId val="{00000001-60EA-4FEF-9706-826CAF5FF986}"/>
            </c:ext>
          </c:extLst>
        </c:ser>
        <c:ser>
          <c:idx val="2"/>
          <c:order val="2"/>
          <c:tx>
            <c:strRef>
              <c:f>Sheet1!$A$4</c:f>
              <c:strCache>
                <c:ptCount val="1"/>
                <c:pt idx="0">
                  <c:v>Region 3</c:v>
                </c:pt>
              </c:strCache>
            </c:strRef>
          </c:tx>
          <c:spPr>
            <a:solidFill>
              <a:schemeClr val="accent1"/>
            </a:solidFill>
            <a:ln w="12700" cap="flat">
              <a:noFill/>
              <a:miter lim="400000"/>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2-60EA-4FEF-9706-826CAF5FF986}"/>
              </c:ext>
            </c:extLst>
          </c:dPt>
          <c:cat>
            <c:strRef>
              <c:f>Sheet1!$B$1:$B$1</c:f>
              <c:strCache>
                <c:ptCount val="1"/>
                <c:pt idx="0">
                  <c:v>2007</c:v>
                </c:pt>
              </c:strCache>
            </c:strRef>
          </c:cat>
          <c:val>
            <c:numRef>
              <c:f>Sheet1!$B$4:$B$4</c:f>
              <c:numCache>
                <c:formatCode>General</c:formatCode>
                <c:ptCount val="1"/>
                <c:pt idx="0">
                  <c:v>30</c:v>
                </c:pt>
              </c:numCache>
            </c:numRef>
          </c:val>
          <c:extLst xmlns:c16r2="http://schemas.microsoft.com/office/drawing/2015/06/chart">
            <c:ext xmlns:c16="http://schemas.microsoft.com/office/drawing/2014/chart" uri="{C3380CC4-5D6E-409C-BE32-E72D297353CC}">
              <c16:uniqueId val="{00000003-60EA-4FEF-9706-826CAF5FF986}"/>
            </c:ext>
          </c:extLst>
        </c:ser>
        <c:ser>
          <c:idx val="3"/>
          <c:order val="3"/>
          <c:tx>
            <c:strRef>
              <c:f>Sheet1!$A$5</c:f>
              <c:strCache>
                <c:ptCount val="1"/>
                <c:pt idx="0">
                  <c:v>Region 4</c:v>
                </c:pt>
              </c:strCache>
            </c:strRef>
          </c:tx>
          <c:spPr>
            <a:solidFill>
              <a:schemeClr val="accent1"/>
            </a:solidFill>
            <a:ln w="12700" cap="flat">
              <a:noFill/>
              <a:miter lim="400000"/>
            </a:ln>
            <a:effectLst/>
          </c:spPr>
          <c:invertIfNegative val="0"/>
          <c:cat>
            <c:strRef>
              <c:f>Sheet1!$B$1:$B$1</c:f>
              <c:strCache>
                <c:ptCount val="1"/>
                <c:pt idx="0">
                  <c:v>2007</c:v>
                </c:pt>
              </c:strCache>
            </c:strRef>
          </c:cat>
          <c:val>
            <c:numRef>
              <c:f>Sheet1!$B$5:$B$5</c:f>
              <c:numCache>
                <c:formatCode>General</c:formatCode>
                <c:ptCount val="1"/>
                <c:pt idx="0">
                  <c:v>45</c:v>
                </c:pt>
              </c:numCache>
            </c:numRef>
          </c:val>
          <c:extLst xmlns:c16r2="http://schemas.microsoft.com/office/drawing/2015/06/chart">
            <c:ext xmlns:c16="http://schemas.microsoft.com/office/drawing/2014/chart" uri="{C3380CC4-5D6E-409C-BE32-E72D297353CC}">
              <c16:uniqueId val="{00000004-60EA-4FEF-9706-826CAF5FF986}"/>
            </c:ext>
          </c:extLst>
        </c:ser>
        <c:dLbls>
          <c:showLegendKey val="0"/>
          <c:showVal val="0"/>
          <c:showCatName val="0"/>
          <c:showSerName val="0"/>
          <c:showPercent val="0"/>
          <c:showBubbleSize val="0"/>
        </c:dLbls>
        <c:gapWidth val="0"/>
        <c:overlap val="-100"/>
        <c:axId val="1795210928"/>
        <c:axId val="1795235408"/>
      </c:barChart>
      <c:catAx>
        <c:axId val="1795210928"/>
        <c:scaling>
          <c:orientation val="maxMin"/>
        </c:scaling>
        <c:delete val="0"/>
        <c:axPos val="l"/>
        <c:numFmt formatCode="General" sourceLinked="0"/>
        <c:majorTickMark val="none"/>
        <c:minorTickMark val="none"/>
        <c:tickLblPos val="none"/>
        <c:spPr>
          <a:ln w="12700" cap="flat">
            <a:noFill/>
            <a:prstDash val="solid"/>
            <a:miter lim="400000"/>
          </a:ln>
        </c:spPr>
        <c:txPr>
          <a:bodyPr rot="0"/>
          <a:lstStyle/>
          <a:p>
            <a:pPr lvl="0">
              <a:defRPr sz="2400" b="0" i="0" u="none" strike="noStrike">
                <a:solidFill>
                  <a:srgbClr val="446680"/>
                </a:solidFill>
                <a:effectLst/>
                <a:latin typeface="Georgia"/>
              </a:defRPr>
            </a:pPr>
            <a:endParaRPr lang="zh-CN"/>
          </a:p>
        </c:txPr>
        <c:crossAx val="1795235408"/>
        <c:crosses val="autoZero"/>
        <c:auto val="1"/>
        <c:lblAlgn val="ctr"/>
        <c:lblOffset val="100"/>
        <c:noMultiLvlLbl val="1"/>
      </c:catAx>
      <c:valAx>
        <c:axId val="1795235408"/>
        <c:scaling>
          <c:orientation val="minMax"/>
        </c:scaling>
        <c:delete val="0"/>
        <c:axPos val="t"/>
        <c:majorGridlines>
          <c:spPr>
            <a:ln w="12700" cap="flat">
              <a:noFill/>
              <a:miter lim="400000"/>
            </a:ln>
          </c:spPr>
        </c:majorGridlines>
        <c:numFmt formatCode="General" sourceLinked="1"/>
        <c:majorTickMark val="none"/>
        <c:minorTickMark val="none"/>
        <c:tickLblPos val="none"/>
        <c:spPr>
          <a:ln w="12700" cap="flat">
            <a:noFill/>
            <a:prstDash val="solid"/>
            <a:miter lim="400000"/>
          </a:ln>
        </c:spPr>
        <c:txPr>
          <a:bodyPr rot="0"/>
          <a:lstStyle/>
          <a:p>
            <a:pPr lvl="0">
              <a:defRPr sz="2400" b="0" i="0" u="none" strike="noStrike">
                <a:solidFill>
                  <a:srgbClr val="446680"/>
                </a:solidFill>
                <a:effectLst/>
                <a:latin typeface="Georgia"/>
              </a:defRPr>
            </a:pPr>
            <a:endParaRPr lang="zh-CN"/>
          </a:p>
        </c:txPr>
        <c:crossAx val="1795210928"/>
        <c:crosses val="autoZero"/>
        <c:crossBetween val="between"/>
        <c:majorUnit val="12.5"/>
        <c:minorUnit val="6.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2017/7/21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1005619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6019766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5567270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8861322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770439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4285716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463331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9037470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783915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036279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5033958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2886922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88687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8243915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8737606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33930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676537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8239686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14964958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28</a:t>
            </a:fld>
            <a:endParaRPr lang="zh-CN" altLang="en-US"/>
          </a:p>
        </p:txBody>
      </p:sp>
    </p:spTree>
    <p:extLst>
      <p:ext uri="{BB962C8B-B14F-4D97-AF65-F5344CB8AC3E}">
        <p14:creationId xmlns:p14="http://schemas.microsoft.com/office/powerpoint/2010/main" val="1901896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4011501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968673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1739077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478746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2816136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510278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2A8CCC-9E49-4D4A-A011-A7363472A213}"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268387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2017/7/21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p:transition spd="med" advClick="0" advTm="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2017/7/21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p:transition spd="med" advClick="0"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2017/7/21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p:transition spd="med" advClick="0"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p:transition spd="med" advClick="0"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矩形 1"/>
          <p:cNvSpPr/>
          <p:nvPr userDrawn="1"/>
        </p:nvSpPr>
        <p:spPr>
          <a:xfrm>
            <a:off x="0" y="381000"/>
            <a:ext cx="9144000" cy="4762499"/>
          </a:xfrm>
          <a:prstGeom prst="rect">
            <a:avLst/>
          </a:prstGeom>
          <a:solidFill>
            <a:srgbClr val="12192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t="40741" b="47901"/>
          <a:stretch/>
        </p:blipFill>
        <p:spPr>
          <a:xfrm>
            <a:off x="0" y="-25400"/>
            <a:ext cx="9144000" cy="584200"/>
          </a:xfrm>
          <a:prstGeom prst="rect">
            <a:avLst/>
          </a:prstGeom>
        </p:spPr>
      </p:pic>
    </p:spTree>
    <p:extLst>
      <p:ext uri="{BB962C8B-B14F-4D97-AF65-F5344CB8AC3E}">
        <p14:creationId xmlns:p14="http://schemas.microsoft.com/office/powerpoint/2010/main" val="825984265"/>
      </p:ext>
    </p:extLst>
  </p:cSld>
  <p:clrMapOvr>
    <a:masterClrMapping/>
  </p:clrMapOvr>
  <p:transition spd="med" advClick="0"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2050554"/>
      </p:ext>
    </p:extLst>
  </p:cSld>
  <p:clrMapOvr>
    <a:masterClrMapping/>
  </p:clrMapOvr>
  <p:transition spd="med" advClick="0" advTm="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2017/7/21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p:transition spd="med" advClick="0" advTm="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2017/7/21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p:transition spd="med" advClick="0"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2017/7/21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p:transition spd="med" advClick="0"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2017/7/21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p:transition spd="med" advClick="0"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2017/7/21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p:transition spd="med" advClick="0"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2017/7/21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p:transition spd="med" advClick="0"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2017/7/21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p:transition spd="med" advClick="0"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2017/7/21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p:transition spd="med" advClick="0"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2017/7/21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med" advClick="0" advTm="0">
    <p:fad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47463548"/>
      </p:ext>
    </p:extLst>
  </p:cSld>
  <p:clrMap bg1="lt1" tx1="dk1" bg2="lt2" tx2="dk2" accent1="accent1" accent2="accent2" accent3="accent3" accent4="accent4" accent5="accent5" accent6="accent6" hlink="hlink" folHlink="folHlink"/>
  <p:sldLayoutIdLst>
    <p:sldLayoutId id="2147483674" r:id="rId1"/>
    <p:sldLayoutId id="2147483675" r:id="rId2"/>
  </p:sldLayoutIdLst>
  <p:transition spd="med" advClick="0" advTm="0">
    <p:fad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1.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0.tiff"/></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3" name="文本框 2"/>
          <p:cNvSpPr txBox="1"/>
          <p:nvPr/>
        </p:nvSpPr>
        <p:spPr>
          <a:xfrm>
            <a:off x="2160369" y="3640637"/>
            <a:ext cx="4772460" cy="646331"/>
          </a:xfrm>
          <a:prstGeom prst="rect">
            <a:avLst/>
          </a:prstGeom>
          <a:noFill/>
        </p:spPr>
        <p:txBody>
          <a:bodyPr wrap="non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手机游戏动态</a:t>
            </a:r>
            <a:r>
              <a:rPr lang="en-US" altLang="zh-CN" sz="3600" b="1" dirty="0">
                <a:solidFill>
                  <a:schemeClr val="bg1"/>
                </a:solidFill>
                <a:latin typeface="微软雅黑" panose="020B0503020204020204" pitchFamily="34" charset="-122"/>
                <a:ea typeface="微软雅黑" panose="020B0503020204020204" pitchFamily="34" charset="-122"/>
              </a:rPr>
              <a:t>PPT</a:t>
            </a:r>
            <a:r>
              <a:rPr lang="zh-CN" altLang="en-US" sz="3600" b="1" dirty="0">
                <a:solidFill>
                  <a:schemeClr val="bg1"/>
                </a:solidFill>
                <a:latin typeface="微软雅黑" panose="020B0503020204020204" pitchFamily="34" charset="-122"/>
                <a:ea typeface="微软雅黑" panose="020B0503020204020204" pitchFamily="34" charset="-122"/>
              </a:rPr>
              <a:t>模板</a:t>
            </a:r>
          </a:p>
        </p:txBody>
      </p:sp>
      <p:sp>
        <p:nvSpPr>
          <p:cNvPr id="4" name="文本框 3"/>
          <p:cNvSpPr txBox="1"/>
          <p:nvPr/>
        </p:nvSpPr>
        <p:spPr>
          <a:xfrm>
            <a:off x="3273718" y="4268827"/>
            <a:ext cx="2545762" cy="461665"/>
          </a:xfrm>
          <a:prstGeom prst="rect">
            <a:avLst/>
          </a:prstGeom>
          <a:noFill/>
        </p:spPr>
        <p:txBody>
          <a:bodyPr wrap="none" rtlCol="0">
            <a:spAutoFit/>
          </a:bodyPr>
          <a:lstStyle/>
          <a:p>
            <a:r>
              <a:rPr lang="en-US" altLang="zh-CN" sz="2400" dirty="0">
                <a:solidFill>
                  <a:schemeClr val="bg1"/>
                </a:solidFill>
              </a:rPr>
              <a:t>2017POWERPOINT</a:t>
            </a:r>
            <a:endParaRPr lang="zh-CN" altLang="en-US" sz="2400" dirty="0">
              <a:solidFill>
                <a:schemeClr val="bg1"/>
              </a:solidFill>
            </a:endParaRPr>
          </a:p>
        </p:txBody>
      </p:sp>
      <p:cxnSp>
        <p:nvCxnSpPr>
          <p:cNvPr id="6" name="直接连接符 5"/>
          <p:cNvCxnSpPr/>
          <p:nvPr/>
        </p:nvCxnSpPr>
        <p:spPr>
          <a:xfrm>
            <a:off x="2236788" y="4278809"/>
            <a:ext cx="45910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263866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1500"/>
                            </p:stCondLst>
                            <p:childTnLst>
                              <p:par>
                                <p:cTn id="13" presetID="10" presetClass="entr" presetSubtype="0" fill="hold" grpId="0" nodeType="afterEffect">
                                  <p:stCondLst>
                                    <p:cond delay="0"/>
                                  </p:stCondLst>
                                  <p:iterate type="lt">
                                    <p:tmPct val="14000"/>
                                  </p:iterate>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27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23141" y="959181"/>
            <a:ext cx="7546490" cy="3607846"/>
          </a:xfrm>
          <a:prstGeom prst="rect">
            <a:avLst/>
          </a:prstGeom>
          <a:solidFill>
            <a:srgbClr val="415066"/>
          </a:solidFill>
          <a:ln w="19050">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solidFill>
                <a:srgbClr val="000000"/>
              </a:solidFill>
              <a:latin typeface="DengXian" panose="020F0502020204030204"/>
              <a:ea typeface="DengXian" panose="02010600030101010101" pitchFamily="2" charset="-122"/>
            </a:endParaRPr>
          </a:p>
        </p:txBody>
      </p:sp>
      <p:sp>
        <p:nvSpPr>
          <p:cNvPr id="5" name="矩形 4"/>
          <p:cNvSpPr/>
          <p:nvPr/>
        </p:nvSpPr>
        <p:spPr>
          <a:xfrm>
            <a:off x="923141" y="959181"/>
            <a:ext cx="3773244" cy="3607846"/>
          </a:xfrm>
          <a:prstGeom prst="rect">
            <a:avLst/>
          </a:prstGeom>
          <a:blipFill dpi="0" rotWithShape="0">
            <a:blip r:embed="rId3"/>
            <a:srcRect/>
            <a:stretch>
              <a:fillRect/>
            </a:stretch>
          </a:blipFill>
          <a:ln w="19050">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solidFill>
                <a:srgbClr val="000000"/>
              </a:solidFill>
              <a:latin typeface="DengXian" panose="020F0502020204030204"/>
              <a:ea typeface="DengXian" panose="02010600030101010101" pitchFamily="2" charset="-122"/>
            </a:endParaRPr>
          </a:p>
        </p:txBody>
      </p:sp>
      <p:sp>
        <p:nvSpPr>
          <p:cNvPr id="12" name="TextBox 6"/>
          <p:cNvSpPr txBox="1"/>
          <p:nvPr/>
        </p:nvSpPr>
        <p:spPr bwMode="auto">
          <a:xfrm>
            <a:off x="5041928" y="1489381"/>
            <a:ext cx="1429940" cy="507831"/>
          </a:xfrm>
          <a:prstGeom prst="rect">
            <a:avLst/>
          </a:prstGeom>
          <a:noFill/>
        </p:spPr>
        <p:txBody>
          <a:bodyPr>
            <a:spAutoFit/>
          </a:bodyPr>
          <a:lstStyle/>
          <a:p>
            <a:pPr>
              <a:defRPr/>
            </a:pPr>
            <a:r>
              <a:rPr lang="vi-VN" b="1" dirty="0">
                <a:solidFill>
                  <a:srgbClr val="FFFFFF"/>
                </a:solidFill>
                <a:latin typeface="Microsoft YaHei" charset="-122"/>
                <a:ea typeface="Microsoft YaHei" charset="-122"/>
                <a:cs typeface="Microsoft YaHei" charset="-122"/>
              </a:rPr>
              <a:t>Advanced Tech</a:t>
            </a:r>
            <a:endParaRPr lang="en-US" b="1">
              <a:solidFill>
                <a:srgbClr val="FFFFFF"/>
              </a:solidFill>
              <a:latin typeface="Microsoft YaHei" charset="-122"/>
              <a:ea typeface="Microsoft YaHei" charset="-122"/>
              <a:cs typeface="Microsoft YaHei" charset="-122"/>
            </a:endParaRPr>
          </a:p>
        </p:txBody>
      </p:sp>
      <p:sp>
        <p:nvSpPr>
          <p:cNvPr id="13" name="Rectangle 8"/>
          <p:cNvSpPr/>
          <p:nvPr/>
        </p:nvSpPr>
        <p:spPr>
          <a:xfrm>
            <a:off x="5039286" y="1750355"/>
            <a:ext cx="3028184" cy="738664"/>
          </a:xfrm>
          <a:prstGeom prst="rect">
            <a:avLst/>
          </a:prstGeom>
        </p:spPr>
        <p:txBody>
          <a:bodyPr wrap="square">
            <a:spAutoFit/>
          </a:bodyPr>
          <a:lstStyle/>
          <a:p>
            <a:r>
              <a:rPr lang="en-US" sz="1050">
                <a:solidFill>
                  <a:srgbClr val="FFFFFF"/>
                </a:solidFill>
                <a:latin typeface="Microsoft YaHei" charset="-122"/>
                <a:ea typeface="Microsoft YaHei" charset="-122"/>
                <a:cs typeface="Microsoft YaHei" charset="-122"/>
              </a:rPr>
              <a:t>Lorem ipsum dolor sit amet, consectetur adipiscing elit. Quisque ultrices venenatis ultrices. Duis et lectus sapien. Etiam tempor sodales gravida. </a:t>
            </a:r>
          </a:p>
        </p:txBody>
      </p:sp>
      <p:sp>
        <p:nvSpPr>
          <p:cNvPr id="14" name="TextBox 10"/>
          <p:cNvSpPr txBox="1"/>
          <p:nvPr/>
        </p:nvSpPr>
        <p:spPr bwMode="auto">
          <a:xfrm>
            <a:off x="5041927" y="2999834"/>
            <a:ext cx="1433513" cy="300082"/>
          </a:xfrm>
          <a:prstGeom prst="rect">
            <a:avLst/>
          </a:prstGeom>
          <a:noFill/>
        </p:spPr>
        <p:txBody>
          <a:bodyPr>
            <a:spAutoFit/>
          </a:bodyPr>
          <a:lstStyle/>
          <a:p>
            <a:pPr>
              <a:defRPr/>
            </a:pPr>
            <a:r>
              <a:rPr lang="vi-VN" b="1" dirty="0">
                <a:solidFill>
                  <a:srgbClr val="FFFFFF"/>
                </a:solidFill>
                <a:latin typeface="Microsoft YaHei" charset="-122"/>
                <a:ea typeface="Microsoft YaHei" charset="-122"/>
                <a:cs typeface="Microsoft YaHei" charset="-122"/>
              </a:rPr>
              <a:t>Our Solutions</a:t>
            </a:r>
            <a:endParaRPr lang="en-US" b="1">
              <a:solidFill>
                <a:srgbClr val="FFFFFF"/>
              </a:solidFill>
              <a:latin typeface="Microsoft YaHei" charset="-122"/>
              <a:ea typeface="Microsoft YaHei" charset="-122"/>
              <a:cs typeface="Microsoft YaHei" charset="-122"/>
            </a:endParaRPr>
          </a:p>
        </p:txBody>
      </p:sp>
      <p:sp>
        <p:nvSpPr>
          <p:cNvPr id="15" name="Rectangle 12"/>
          <p:cNvSpPr/>
          <p:nvPr/>
        </p:nvSpPr>
        <p:spPr>
          <a:xfrm>
            <a:off x="5041928" y="3242463"/>
            <a:ext cx="3028184" cy="738664"/>
          </a:xfrm>
          <a:prstGeom prst="rect">
            <a:avLst/>
          </a:prstGeom>
        </p:spPr>
        <p:txBody>
          <a:bodyPr wrap="square">
            <a:spAutoFit/>
          </a:bodyPr>
          <a:lstStyle/>
          <a:p>
            <a:r>
              <a:rPr lang="en-US" sz="1050">
                <a:solidFill>
                  <a:srgbClr val="FFFFFF"/>
                </a:solidFill>
                <a:latin typeface="Microsoft YaHei" charset="-122"/>
                <a:ea typeface="Microsoft YaHei" charset="-122"/>
                <a:cs typeface="Microsoft YaHei" charset="-122"/>
              </a:rPr>
              <a:t>Lorem ipsum dolor sit amet, consectetur adipiscing elit. Quisque ultrices venenatis ultrices. Duis et lectus sapien. Etiam tempor sodales gravida. </a:t>
            </a:r>
          </a:p>
        </p:txBody>
      </p:sp>
    </p:spTree>
    <p:extLst>
      <p:ext uri="{BB962C8B-B14F-4D97-AF65-F5344CB8AC3E}">
        <p14:creationId xmlns:p14="http://schemas.microsoft.com/office/powerpoint/2010/main" val="363835299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1000"/>
                            </p:stCondLst>
                            <p:childTnLst>
                              <p:par>
                                <p:cTn id="9" presetID="17"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strVal val="#ppt_h"/>
                                          </p:val>
                                        </p:tav>
                                        <p:tav tm="100000">
                                          <p:val>
                                            <p:strVal val="#ppt_h"/>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31964" y="1196787"/>
            <a:ext cx="2881896" cy="1573308"/>
          </a:xfrm>
          <a:prstGeom prst="rect">
            <a:avLst/>
          </a:prstGeom>
          <a:solidFill>
            <a:srgbClr val="415066"/>
          </a:solidFill>
          <a:ln w="19050">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solidFill>
                <a:srgbClr val="000000"/>
              </a:solidFill>
              <a:latin typeface="DengXian" panose="020F0502020204030204"/>
              <a:ea typeface="DengXian" panose="02010600030101010101" pitchFamily="2" charset="-122"/>
            </a:endParaRPr>
          </a:p>
        </p:txBody>
      </p:sp>
      <p:sp>
        <p:nvSpPr>
          <p:cNvPr id="6" name="矩形 5"/>
          <p:cNvSpPr/>
          <p:nvPr/>
        </p:nvSpPr>
        <p:spPr>
          <a:xfrm>
            <a:off x="2818210" y="1195321"/>
            <a:ext cx="1576242" cy="157624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sp>
        <p:nvSpPr>
          <p:cNvPr id="8" name="文本框 7"/>
          <p:cNvSpPr txBox="1"/>
          <p:nvPr/>
        </p:nvSpPr>
        <p:spPr>
          <a:xfrm>
            <a:off x="919928" y="1749322"/>
            <a:ext cx="1881842" cy="549381"/>
          </a:xfrm>
          <a:prstGeom prst="rect">
            <a:avLst/>
          </a:prstGeom>
          <a:noFill/>
        </p:spPr>
        <p:txBody>
          <a:bodyPr wrap="square" rtlCol="0">
            <a:spAutoFit/>
          </a:bodyPr>
          <a:lstStyle/>
          <a:p>
            <a:pPr>
              <a:lnSpc>
                <a:spcPct val="120000"/>
              </a:lnSpc>
            </a:pPr>
            <a:r>
              <a:rPr lang="zh-CN" altLang="en-US" sz="825" dirty="0">
                <a:solidFill>
                  <a:srgbClr val="44546A">
                    <a:lumMod val="40000"/>
                    <a:lumOff val="60000"/>
                  </a:srgbClr>
                </a:solidFill>
                <a:latin typeface="Microsoft YaHei" charset="-122"/>
                <a:ea typeface="Microsoft YaHei" charset="-122"/>
                <a:cs typeface="Microsoft YaHei" charset="-122"/>
              </a:rPr>
              <a:t>单击此处添加文字单击此处添加文字单击此处添加文字单击此处添加文字单击此处添加文字</a:t>
            </a:r>
            <a:r>
              <a:rPr lang="en-US" altLang="zh-CN" sz="825" dirty="0" err="1">
                <a:solidFill>
                  <a:srgbClr val="44546A">
                    <a:lumMod val="40000"/>
                    <a:lumOff val="60000"/>
                  </a:srgbClr>
                </a:solidFill>
                <a:latin typeface="Microsoft YaHei" charset="-122"/>
                <a:ea typeface="Microsoft YaHei" charset="-122"/>
                <a:cs typeface="Microsoft YaHei" charset="-122"/>
              </a:rPr>
              <a:t>tricies</a:t>
            </a:r>
            <a:r>
              <a:rPr lang="en-US" altLang="zh-CN" sz="825" dirty="0">
                <a:solidFill>
                  <a:srgbClr val="44546A">
                    <a:lumMod val="40000"/>
                    <a:lumOff val="60000"/>
                  </a:srgbClr>
                </a:solidFill>
                <a:latin typeface="Microsoft YaHei" charset="-122"/>
                <a:ea typeface="Microsoft YaHei" charset="-122"/>
                <a:cs typeface="Microsoft YaHei" charset="-122"/>
              </a:rPr>
              <a:t>, </a:t>
            </a:r>
          </a:p>
        </p:txBody>
      </p:sp>
      <p:sp>
        <p:nvSpPr>
          <p:cNvPr id="9" name="TextBox 22"/>
          <p:cNvSpPr txBox="1"/>
          <p:nvPr/>
        </p:nvSpPr>
        <p:spPr>
          <a:xfrm>
            <a:off x="919927" y="1418593"/>
            <a:ext cx="1541720" cy="276999"/>
          </a:xfrm>
          <a:prstGeom prst="rect">
            <a:avLst/>
          </a:prstGeom>
          <a:noFill/>
        </p:spPr>
        <p:txBody>
          <a:bodyPr wrap="square" rtlCol="0">
            <a:spAutoFit/>
          </a:bodyPr>
          <a:lstStyle/>
          <a:p>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sp>
        <p:nvSpPr>
          <p:cNvPr id="11" name="矩形 10"/>
          <p:cNvSpPr/>
          <p:nvPr/>
        </p:nvSpPr>
        <p:spPr>
          <a:xfrm>
            <a:off x="4841075" y="1196787"/>
            <a:ext cx="2881896" cy="1573308"/>
          </a:xfrm>
          <a:prstGeom prst="rect">
            <a:avLst/>
          </a:prstGeom>
          <a:solidFill>
            <a:srgbClr val="415066"/>
          </a:solidFill>
          <a:ln w="19050">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solidFill>
                <a:srgbClr val="000000"/>
              </a:solidFill>
              <a:latin typeface="DengXian" panose="020F0502020204030204"/>
              <a:ea typeface="DengXian" panose="02010600030101010101" pitchFamily="2" charset="-122"/>
            </a:endParaRPr>
          </a:p>
        </p:txBody>
      </p:sp>
      <p:sp>
        <p:nvSpPr>
          <p:cNvPr id="12" name="矩形 11"/>
          <p:cNvSpPr/>
          <p:nvPr/>
        </p:nvSpPr>
        <p:spPr>
          <a:xfrm>
            <a:off x="6827321" y="1195321"/>
            <a:ext cx="1576242" cy="157624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sp>
        <p:nvSpPr>
          <p:cNvPr id="14" name="文本框 13"/>
          <p:cNvSpPr txBox="1"/>
          <p:nvPr/>
        </p:nvSpPr>
        <p:spPr>
          <a:xfrm>
            <a:off x="4929039" y="1749322"/>
            <a:ext cx="1881842" cy="549381"/>
          </a:xfrm>
          <a:prstGeom prst="rect">
            <a:avLst/>
          </a:prstGeom>
          <a:noFill/>
        </p:spPr>
        <p:txBody>
          <a:bodyPr wrap="square" rtlCol="0">
            <a:spAutoFit/>
          </a:bodyPr>
          <a:lstStyle/>
          <a:p>
            <a:pPr>
              <a:lnSpc>
                <a:spcPct val="120000"/>
              </a:lnSpc>
            </a:pPr>
            <a:r>
              <a:rPr lang="zh-CN" altLang="en-US" sz="825" dirty="0">
                <a:solidFill>
                  <a:srgbClr val="44546A">
                    <a:lumMod val="40000"/>
                    <a:lumOff val="60000"/>
                  </a:srgbClr>
                </a:solidFill>
                <a:latin typeface="Microsoft YaHei" charset="-122"/>
                <a:ea typeface="Microsoft YaHei" charset="-122"/>
                <a:cs typeface="Microsoft YaHei" charset="-122"/>
              </a:rPr>
              <a:t>单击此处添加文字单击此处添加文字单击此处添加文字单击此处添加文字单击此处添加文字</a:t>
            </a:r>
            <a:r>
              <a:rPr lang="en-US" altLang="zh-CN" sz="825" dirty="0" err="1">
                <a:solidFill>
                  <a:srgbClr val="44546A">
                    <a:lumMod val="40000"/>
                    <a:lumOff val="60000"/>
                  </a:srgbClr>
                </a:solidFill>
                <a:latin typeface="Microsoft YaHei" charset="-122"/>
                <a:ea typeface="Microsoft YaHei" charset="-122"/>
                <a:cs typeface="Microsoft YaHei" charset="-122"/>
              </a:rPr>
              <a:t>tricies</a:t>
            </a:r>
            <a:r>
              <a:rPr lang="en-US" altLang="zh-CN" sz="825" dirty="0">
                <a:solidFill>
                  <a:srgbClr val="44546A">
                    <a:lumMod val="40000"/>
                    <a:lumOff val="60000"/>
                  </a:srgbClr>
                </a:solidFill>
                <a:latin typeface="Microsoft YaHei" charset="-122"/>
                <a:ea typeface="Microsoft YaHei" charset="-122"/>
                <a:cs typeface="Microsoft YaHei" charset="-122"/>
              </a:rPr>
              <a:t>, </a:t>
            </a:r>
          </a:p>
        </p:txBody>
      </p:sp>
      <p:sp>
        <p:nvSpPr>
          <p:cNvPr id="15" name="TextBox 22"/>
          <p:cNvSpPr txBox="1"/>
          <p:nvPr/>
        </p:nvSpPr>
        <p:spPr>
          <a:xfrm>
            <a:off x="4929037" y="1418593"/>
            <a:ext cx="1541720" cy="276999"/>
          </a:xfrm>
          <a:prstGeom prst="rect">
            <a:avLst/>
          </a:prstGeom>
          <a:noFill/>
        </p:spPr>
        <p:txBody>
          <a:bodyPr wrap="square" rtlCol="0">
            <a:spAutoFit/>
          </a:bodyPr>
          <a:lstStyle/>
          <a:p>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sp>
        <p:nvSpPr>
          <p:cNvPr id="28" name="矩形 27"/>
          <p:cNvSpPr/>
          <p:nvPr/>
        </p:nvSpPr>
        <p:spPr>
          <a:xfrm>
            <a:off x="831964" y="3086099"/>
            <a:ext cx="2881896" cy="1573308"/>
          </a:xfrm>
          <a:prstGeom prst="rect">
            <a:avLst/>
          </a:prstGeom>
          <a:solidFill>
            <a:srgbClr val="415066"/>
          </a:solidFill>
          <a:ln w="19050">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solidFill>
                <a:srgbClr val="000000"/>
              </a:solidFill>
              <a:latin typeface="DengXian" panose="020F0502020204030204"/>
              <a:ea typeface="DengXian" panose="02010600030101010101" pitchFamily="2" charset="-122"/>
            </a:endParaRPr>
          </a:p>
        </p:txBody>
      </p:sp>
      <p:sp>
        <p:nvSpPr>
          <p:cNvPr id="29" name="矩形 28"/>
          <p:cNvSpPr/>
          <p:nvPr/>
        </p:nvSpPr>
        <p:spPr>
          <a:xfrm>
            <a:off x="2818210" y="3084632"/>
            <a:ext cx="1576242" cy="1576242"/>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sp>
        <p:nvSpPr>
          <p:cNvPr id="31" name="文本框 30"/>
          <p:cNvSpPr txBox="1"/>
          <p:nvPr/>
        </p:nvSpPr>
        <p:spPr>
          <a:xfrm>
            <a:off x="919928" y="3638633"/>
            <a:ext cx="1881842" cy="549381"/>
          </a:xfrm>
          <a:prstGeom prst="rect">
            <a:avLst/>
          </a:prstGeom>
          <a:noFill/>
        </p:spPr>
        <p:txBody>
          <a:bodyPr wrap="square" rtlCol="0">
            <a:spAutoFit/>
          </a:bodyPr>
          <a:lstStyle/>
          <a:p>
            <a:pPr>
              <a:lnSpc>
                <a:spcPct val="120000"/>
              </a:lnSpc>
            </a:pPr>
            <a:r>
              <a:rPr lang="zh-CN" altLang="en-US" sz="825" dirty="0">
                <a:solidFill>
                  <a:srgbClr val="44546A">
                    <a:lumMod val="40000"/>
                    <a:lumOff val="60000"/>
                  </a:srgbClr>
                </a:solidFill>
                <a:latin typeface="Microsoft YaHei" charset="-122"/>
                <a:ea typeface="Microsoft YaHei" charset="-122"/>
                <a:cs typeface="Microsoft YaHei" charset="-122"/>
              </a:rPr>
              <a:t>单击此处添加文字单击此处添加文字单击此处添加文字单击此处添加文字单击此处添加文字</a:t>
            </a:r>
            <a:r>
              <a:rPr lang="en-US" altLang="zh-CN" sz="825" dirty="0" err="1">
                <a:solidFill>
                  <a:srgbClr val="44546A">
                    <a:lumMod val="40000"/>
                    <a:lumOff val="60000"/>
                  </a:srgbClr>
                </a:solidFill>
                <a:latin typeface="Microsoft YaHei" charset="-122"/>
                <a:ea typeface="Microsoft YaHei" charset="-122"/>
                <a:cs typeface="Microsoft YaHei" charset="-122"/>
              </a:rPr>
              <a:t>tricies</a:t>
            </a:r>
            <a:r>
              <a:rPr lang="en-US" altLang="zh-CN" sz="825" dirty="0">
                <a:solidFill>
                  <a:srgbClr val="44546A">
                    <a:lumMod val="40000"/>
                    <a:lumOff val="60000"/>
                  </a:srgbClr>
                </a:solidFill>
                <a:latin typeface="Microsoft YaHei" charset="-122"/>
                <a:ea typeface="Microsoft YaHei" charset="-122"/>
                <a:cs typeface="Microsoft YaHei" charset="-122"/>
              </a:rPr>
              <a:t>, </a:t>
            </a:r>
          </a:p>
        </p:txBody>
      </p:sp>
      <p:sp>
        <p:nvSpPr>
          <p:cNvPr id="32" name="TextBox 22"/>
          <p:cNvSpPr txBox="1"/>
          <p:nvPr/>
        </p:nvSpPr>
        <p:spPr>
          <a:xfrm>
            <a:off x="919927" y="3307905"/>
            <a:ext cx="1541720" cy="276999"/>
          </a:xfrm>
          <a:prstGeom prst="rect">
            <a:avLst/>
          </a:prstGeom>
          <a:noFill/>
        </p:spPr>
        <p:txBody>
          <a:bodyPr wrap="square" rtlCol="0">
            <a:spAutoFit/>
          </a:bodyPr>
          <a:lstStyle/>
          <a:p>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sp>
        <p:nvSpPr>
          <p:cNvPr id="33" name="矩形 32"/>
          <p:cNvSpPr/>
          <p:nvPr/>
        </p:nvSpPr>
        <p:spPr>
          <a:xfrm>
            <a:off x="4841075" y="3086099"/>
            <a:ext cx="2881896" cy="1573308"/>
          </a:xfrm>
          <a:prstGeom prst="rect">
            <a:avLst/>
          </a:prstGeom>
          <a:solidFill>
            <a:srgbClr val="415066"/>
          </a:solidFill>
          <a:ln w="19050">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solidFill>
                <a:srgbClr val="000000"/>
              </a:solidFill>
              <a:latin typeface="DengXian" panose="020F0502020204030204"/>
              <a:ea typeface="DengXian" panose="02010600030101010101" pitchFamily="2" charset="-122"/>
            </a:endParaRPr>
          </a:p>
        </p:txBody>
      </p:sp>
      <p:sp>
        <p:nvSpPr>
          <p:cNvPr id="34" name="矩形 33"/>
          <p:cNvSpPr/>
          <p:nvPr/>
        </p:nvSpPr>
        <p:spPr>
          <a:xfrm>
            <a:off x="6827321" y="3084632"/>
            <a:ext cx="1576242" cy="1576242"/>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sp>
        <p:nvSpPr>
          <p:cNvPr id="36" name="文本框 35"/>
          <p:cNvSpPr txBox="1"/>
          <p:nvPr/>
        </p:nvSpPr>
        <p:spPr>
          <a:xfrm>
            <a:off x="4929039" y="3638633"/>
            <a:ext cx="1881842" cy="549381"/>
          </a:xfrm>
          <a:prstGeom prst="rect">
            <a:avLst/>
          </a:prstGeom>
          <a:noFill/>
        </p:spPr>
        <p:txBody>
          <a:bodyPr wrap="square" rtlCol="0">
            <a:spAutoFit/>
          </a:bodyPr>
          <a:lstStyle/>
          <a:p>
            <a:pPr>
              <a:lnSpc>
                <a:spcPct val="120000"/>
              </a:lnSpc>
            </a:pPr>
            <a:r>
              <a:rPr lang="zh-CN" altLang="en-US" sz="825" dirty="0">
                <a:solidFill>
                  <a:srgbClr val="44546A">
                    <a:lumMod val="40000"/>
                    <a:lumOff val="60000"/>
                  </a:srgbClr>
                </a:solidFill>
                <a:latin typeface="Microsoft YaHei" charset="-122"/>
                <a:ea typeface="Microsoft YaHei" charset="-122"/>
                <a:cs typeface="Microsoft YaHei" charset="-122"/>
              </a:rPr>
              <a:t>单击此处添加文字单击此处添加文字单击此处添加文字单击此处添加文字单击此处添加文字</a:t>
            </a:r>
            <a:r>
              <a:rPr lang="en-US" altLang="zh-CN" sz="825" dirty="0" err="1">
                <a:solidFill>
                  <a:srgbClr val="44546A">
                    <a:lumMod val="40000"/>
                    <a:lumOff val="60000"/>
                  </a:srgbClr>
                </a:solidFill>
                <a:latin typeface="Microsoft YaHei" charset="-122"/>
                <a:ea typeface="Microsoft YaHei" charset="-122"/>
                <a:cs typeface="Microsoft YaHei" charset="-122"/>
              </a:rPr>
              <a:t>tricies</a:t>
            </a:r>
            <a:r>
              <a:rPr lang="en-US" altLang="zh-CN" sz="825" dirty="0">
                <a:solidFill>
                  <a:srgbClr val="44546A">
                    <a:lumMod val="40000"/>
                    <a:lumOff val="60000"/>
                  </a:srgbClr>
                </a:solidFill>
                <a:latin typeface="Microsoft YaHei" charset="-122"/>
                <a:ea typeface="Microsoft YaHei" charset="-122"/>
                <a:cs typeface="Microsoft YaHei" charset="-122"/>
              </a:rPr>
              <a:t>, </a:t>
            </a:r>
          </a:p>
        </p:txBody>
      </p:sp>
      <p:sp>
        <p:nvSpPr>
          <p:cNvPr id="37" name="TextBox 22"/>
          <p:cNvSpPr txBox="1"/>
          <p:nvPr/>
        </p:nvSpPr>
        <p:spPr>
          <a:xfrm>
            <a:off x="4929037" y="3307905"/>
            <a:ext cx="1541720" cy="276999"/>
          </a:xfrm>
          <a:prstGeom prst="rect">
            <a:avLst/>
          </a:prstGeom>
          <a:noFill/>
        </p:spPr>
        <p:txBody>
          <a:bodyPr wrap="square" rtlCol="0">
            <a:spAutoFit/>
          </a:bodyPr>
          <a:lstStyle/>
          <a:p>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257763112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left)">
                                      <p:cBhvr>
                                        <p:cTn id="8" dur="500"/>
                                        <p:tgtEl>
                                          <p:spTgt spid="12"/>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p:tgtEl>
                                          <p:spTgt spid="34"/>
                                        </p:tgtEl>
                                        <p:attrNameLst>
                                          <p:attrName>ppt_x</p:attrName>
                                        </p:attrNameLst>
                                      </p:cBhvr>
                                      <p:tavLst>
                                        <p:tav tm="0">
                                          <p:val>
                                            <p:strVal val="#ppt_x+#ppt_w*1.125000"/>
                                          </p:val>
                                        </p:tav>
                                        <p:tav tm="100000">
                                          <p:val>
                                            <p:strVal val="#ppt_x"/>
                                          </p:val>
                                        </p:tav>
                                      </p:tavLst>
                                    </p:anim>
                                    <p:animEffect transition="in" filter="wipe(left)">
                                      <p:cBhvr>
                                        <p:cTn id="12" dur="500"/>
                                        <p:tgtEl>
                                          <p:spTgt spid="34"/>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left)">
                                      <p:cBhvr>
                                        <p:cTn id="16" dur="500"/>
                                        <p:tgtEl>
                                          <p:spTgt spid="29"/>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left)">
                                      <p:cBhvr>
                                        <p:cTn id="20" dur="500"/>
                                        <p:tgtEl>
                                          <p:spTgt spid="6"/>
                                        </p:tgtEl>
                                      </p:cBhvr>
                                    </p:animEffect>
                                  </p:childTnLst>
                                </p:cTn>
                              </p:par>
                            </p:childTnLst>
                          </p:cTn>
                        </p:par>
                        <p:par>
                          <p:cTn id="21" fill="hold">
                            <p:stCondLst>
                              <p:cond delay="500"/>
                            </p:stCondLst>
                            <p:childTnLst>
                              <p:par>
                                <p:cTn id="22" presetID="17" presetClass="entr" presetSubtype="2"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ppt_w/2"/>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strVal val="#ppt_h"/>
                                          </p:val>
                                        </p:tav>
                                        <p:tav tm="100000">
                                          <p:val>
                                            <p:strVal val="#ppt_h"/>
                                          </p:val>
                                        </p:tav>
                                      </p:tavLst>
                                    </p:anim>
                                  </p:childTnLst>
                                </p:cTn>
                              </p:par>
                              <p:par>
                                <p:cTn id="28" presetID="17" presetClass="entr" presetSubtype="2"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ppt_x</p:attrName>
                                        </p:attrNameLst>
                                      </p:cBhvr>
                                      <p:tavLst>
                                        <p:tav tm="0">
                                          <p:val>
                                            <p:strVal val="#ppt_x+#ppt_w/2"/>
                                          </p:val>
                                        </p:tav>
                                        <p:tav tm="100000">
                                          <p:val>
                                            <p:strVal val="#ppt_x"/>
                                          </p:val>
                                        </p:tav>
                                      </p:tavLst>
                                    </p:anim>
                                    <p:anim calcmode="lin" valueType="num">
                                      <p:cBhvr>
                                        <p:cTn id="31" dur="500" fill="hold"/>
                                        <p:tgtEl>
                                          <p:spTgt spid="11"/>
                                        </p:tgtEl>
                                        <p:attrNameLst>
                                          <p:attrName>ppt_y</p:attrName>
                                        </p:attrNameLst>
                                      </p:cBhvr>
                                      <p:tavLst>
                                        <p:tav tm="0">
                                          <p:val>
                                            <p:strVal val="#ppt_y"/>
                                          </p:val>
                                        </p:tav>
                                        <p:tav tm="100000">
                                          <p:val>
                                            <p:strVal val="#ppt_y"/>
                                          </p:val>
                                        </p:tav>
                                      </p:tavLst>
                                    </p:anim>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strVal val="#ppt_h"/>
                                          </p:val>
                                        </p:tav>
                                        <p:tav tm="100000">
                                          <p:val>
                                            <p:strVal val="#ppt_h"/>
                                          </p:val>
                                        </p:tav>
                                      </p:tavLst>
                                    </p:anim>
                                  </p:childTnLst>
                                </p:cTn>
                              </p:par>
                              <p:par>
                                <p:cTn id="34" presetID="17" presetClass="entr" presetSubtype="2"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ppt_x</p:attrName>
                                        </p:attrNameLst>
                                      </p:cBhvr>
                                      <p:tavLst>
                                        <p:tav tm="0">
                                          <p:val>
                                            <p:strVal val="#ppt_x+#ppt_w/2"/>
                                          </p:val>
                                        </p:tav>
                                        <p:tav tm="100000">
                                          <p:val>
                                            <p:strVal val="#ppt_x"/>
                                          </p:val>
                                        </p:tav>
                                      </p:tavLst>
                                    </p:anim>
                                    <p:anim calcmode="lin" valueType="num">
                                      <p:cBhvr>
                                        <p:cTn id="37" dur="500" fill="hold"/>
                                        <p:tgtEl>
                                          <p:spTgt spid="28"/>
                                        </p:tgtEl>
                                        <p:attrNameLst>
                                          <p:attrName>ppt_y</p:attrName>
                                        </p:attrNameLst>
                                      </p:cBhvr>
                                      <p:tavLst>
                                        <p:tav tm="0">
                                          <p:val>
                                            <p:strVal val="#ppt_y"/>
                                          </p:val>
                                        </p:tav>
                                        <p:tav tm="100000">
                                          <p:val>
                                            <p:strVal val="#ppt_y"/>
                                          </p:val>
                                        </p:tav>
                                      </p:tavLst>
                                    </p:anim>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strVal val="#ppt_h"/>
                                          </p:val>
                                        </p:tav>
                                        <p:tav tm="100000">
                                          <p:val>
                                            <p:strVal val="#ppt_h"/>
                                          </p:val>
                                        </p:tav>
                                      </p:tavLst>
                                    </p:anim>
                                  </p:childTnLst>
                                </p:cTn>
                              </p:par>
                              <p:par>
                                <p:cTn id="40" presetID="17"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ppt_x</p:attrName>
                                        </p:attrNameLst>
                                      </p:cBhvr>
                                      <p:tavLst>
                                        <p:tav tm="0">
                                          <p:val>
                                            <p:strVal val="#ppt_x+#ppt_w/2"/>
                                          </p:val>
                                        </p:tav>
                                        <p:tav tm="100000">
                                          <p:val>
                                            <p:strVal val="#ppt_x"/>
                                          </p:val>
                                        </p:tav>
                                      </p:tavLst>
                                    </p:anim>
                                    <p:anim calcmode="lin" valueType="num">
                                      <p:cBhvr>
                                        <p:cTn id="43" dur="500" fill="hold"/>
                                        <p:tgtEl>
                                          <p:spTgt spid="33"/>
                                        </p:tgtEl>
                                        <p:attrNameLst>
                                          <p:attrName>ppt_y</p:attrName>
                                        </p:attrNameLst>
                                      </p:cBhvr>
                                      <p:tavLst>
                                        <p:tav tm="0">
                                          <p:val>
                                            <p:strVal val="#ppt_y"/>
                                          </p:val>
                                        </p:tav>
                                        <p:tav tm="100000">
                                          <p:val>
                                            <p:strVal val="#ppt_y"/>
                                          </p:val>
                                        </p:tav>
                                      </p:tavLst>
                                    </p:anim>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strVal val="#ppt_h"/>
                                          </p:val>
                                        </p:tav>
                                        <p:tav tm="100000">
                                          <p:val>
                                            <p:strVal val="#ppt_h"/>
                                          </p:val>
                                        </p:tav>
                                      </p:tavLst>
                                    </p:anim>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p:bldP spid="9" grpId="0"/>
      <p:bldP spid="11" grpId="0" animBg="1"/>
      <p:bldP spid="12" grpId="0" animBg="1"/>
      <p:bldP spid="14" grpId="0"/>
      <p:bldP spid="15" grpId="0"/>
      <p:bldP spid="28" grpId="0" animBg="1"/>
      <p:bldP spid="29" grpId="0" animBg="1"/>
      <p:bldP spid="31" grpId="0"/>
      <p:bldP spid="32" grpId="0"/>
      <p:bldP spid="33" grpId="0" animBg="1"/>
      <p:bldP spid="34" grpId="0" animBg="1"/>
      <p:bldP spid="36" grpId="0"/>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810254" y="45173"/>
            <a:ext cx="1569660" cy="369332"/>
          </a:xfrm>
          <a:prstGeom prst="rect">
            <a:avLst/>
          </a:prstGeom>
          <a:noFill/>
        </p:spPr>
        <p:txBody>
          <a:bodyPr wrap="none" rtlCol="0">
            <a:spAutoFit/>
          </a:bodyPr>
          <a:lstStyle/>
          <a:p>
            <a:r>
              <a:rPr lang="zh-CN" altLang="en-US" sz="1800">
                <a:solidFill>
                  <a:srgbClr val="055374">
                    <a:lumMod val="20000"/>
                    <a:lumOff val="80000"/>
                  </a:srgbClr>
                </a:solidFill>
                <a:latin typeface="Microsoft YaHei" charset="-122"/>
                <a:ea typeface="Microsoft YaHei" charset="-122"/>
                <a:cs typeface="Microsoft YaHei" charset="-122"/>
              </a:rPr>
              <a:t>点击添加标题</a:t>
            </a:r>
            <a:endParaRPr kumimoji="1" lang="zh-CN" altLang="en-US" sz="1800">
              <a:solidFill>
                <a:srgbClr val="055374">
                  <a:lumMod val="20000"/>
                  <a:lumOff val="80000"/>
                </a:srgbClr>
              </a:solidFill>
              <a:latin typeface="Microsoft YaHei" charset="-122"/>
              <a:ea typeface="Microsoft YaHei" charset="-122"/>
              <a:cs typeface="Microsoft YaHei" charset="-122"/>
            </a:endParaRPr>
          </a:p>
        </p:txBody>
      </p:sp>
      <p:sp>
        <p:nvSpPr>
          <p:cNvPr id="16" name="任意形状 15"/>
          <p:cNvSpPr/>
          <p:nvPr/>
        </p:nvSpPr>
        <p:spPr>
          <a:xfrm rot="16200000">
            <a:off x="4088229" y="-1436479"/>
            <a:ext cx="967544" cy="2772956"/>
          </a:xfrm>
          <a:custGeom>
            <a:avLst/>
            <a:gdLst>
              <a:gd name="connsiteX0" fmla="*/ 1290059 w 1290059"/>
              <a:gd name="connsiteY0" fmla="*/ 3257253 h 3697275"/>
              <a:gd name="connsiteX1" fmla="*/ 1290059 w 1290059"/>
              <a:gd name="connsiteY1" fmla="*/ 3295963 h 3697275"/>
              <a:gd name="connsiteX2" fmla="*/ 1271395 w 1290059"/>
              <a:gd name="connsiteY2" fmla="*/ 3340870 h 3697275"/>
              <a:gd name="connsiteX3" fmla="*/ 1202421 w 1290059"/>
              <a:gd name="connsiteY3" fmla="*/ 3409843 h 3697275"/>
              <a:gd name="connsiteX4" fmla="*/ 748299 w 1290059"/>
              <a:gd name="connsiteY4" fmla="*/ 3672029 h 3697275"/>
              <a:gd name="connsiteX5" fmla="*/ 559863 w 1290059"/>
              <a:gd name="connsiteY5" fmla="*/ 3672029 h 3697275"/>
              <a:gd name="connsiteX6" fmla="*/ 105741 w 1290059"/>
              <a:gd name="connsiteY6" fmla="*/ 3409843 h 3697275"/>
              <a:gd name="connsiteX7" fmla="*/ 11521 w 1290059"/>
              <a:gd name="connsiteY7" fmla="*/ 3246651 h 3697275"/>
              <a:gd name="connsiteX8" fmla="*/ 11521 w 1290059"/>
              <a:gd name="connsiteY8" fmla="*/ 2858110 h 3697275"/>
              <a:gd name="connsiteX9" fmla="*/ 9875 w 1290059"/>
              <a:gd name="connsiteY9" fmla="*/ 2845704 h 3697275"/>
              <a:gd name="connsiteX10" fmla="*/ 9875 w 1290059"/>
              <a:gd name="connsiteY10" fmla="*/ 2453003 h 3697275"/>
              <a:gd name="connsiteX11" fmla="*/ 8230 w 1290059"/>
              <a:gd name="connsiteY11" fmla="*/ 2444757 h 3697275"/>
              <a:gd name="connsiteX12" fmla="*/ 8230 w 1290059"/>
              <a:gd name="connsiteY12" fmla="*/ 2056216 h 3697275"/>
              <a:gd name="connsiteX13" fmla="*/ 6584 w 1290059"/>
              <a:gd name="connsiteY13" fmla="*/ 2043810 h 3697275"/>
              <a:gd name="connsiteX14" fmla="*/ 6584 w 1290059"/>
              <a:gd name="connsiteY14" fmla="*/ 1655269 h 3697275"/>
              <a:gd name="connsiteX15" fmla="*/ 4938 w 1290059"/>
              <a:gd name="connsiteY15" fmla="*/ 1642863 h 3697275"/>
              <a:gd name="connsiteX16" fmla="*/ 4938 w 1290059"/>
              <a:gd name="connsiteY16" fmla="*/ 1254323 h 3697275"/>
              <a:gd name="connsiteX17" fmla="*/ 3292 w 1290059"/>
              <a:gd name="connsiteY17" fmla="*/ 1241916 h 3697275"/>
              <a:gd name="connsiteX18" fmla="*/ 3292 w 1290059"/>
              <a:gd name="connsiteY18" fmla="*/ 853374 h 3697275"/>
              <a:gd name="connsiteX19" fmla="*/ 1646 w 1290059"/>
              <a:gd name="connsiteY19" fmla="*/ 840970 h 3697275"/>
              <a:gd name="connsiteX20" fmla="*/ 1646 w 1290059"/>
              <a:gd name="connsiteY20" fmla="*/ 452428 h 3697275"/>
              <a:gd name="connsiteX21" fmla="*/ 0 w 1290059"/>
              <a:gd name="connsiteY21" fmla="*/ 440023 h 3697275"/>
              <a:gd name="connsiteX22" fmla="*/ 0 w 1290059"/>
              <a:gd name="connsiteY22" fmla="*/ 401314 h 3697275"/>
              <a:gd name="connsiteX23" fmla="*/ 18663 w 1290059"/>
              <a:gd name="connsiteY23" fmla="*/ 356407 h 3697275"/>
              <a:gd name="connsiteX24" fmla="*/ 87637 w 1290059"/>
              <a:gd name="connsiteY24" fmla="*/ 287433 h 3697275"/>
              <a:gd name="connsiteX25" fmla="*/ 541759 w 1290059"/>
              <a:gd name="connsiteY25" fmla="*/ 25246 h 3697275"/>
              <a:gd name="connsiteX26" fmla="*/ 730195 w 1290059"/>
              <a:gd name="connsiteY26" fmla="*/ 25246 h 3697275"/>
              <a:gd name="connsiteX27" fmla="*/ 1184317 w 1290059"/>
              <a:gd name="connsiteY27" fmla="*/ 287433 h 3697275"/>
              <a:gd name="connsiteX28" fmla="*/ 1278538 w 1290059"/>
              <a:gd name="connsiteY28" fmla="*/ 450625 h 3697275"/>
              <a:gd name="connsiteX29" fmla="*/ 1278538 w 1290059"/>
              <a:gd name="connsiteY29" fmla="*/ 839167 h 3697275"/>
              <a:gd name="connsiteX30" fmla="*/ 1280184 w 1290059"/>
              <a:gd name="connsiteY30" fmla="*/ 851572 h 3697275"/>
              <a:gd name="connsiteX31" fmla="*/ 1280184 w 1290059"/>
              <a:gd name="connsiteY31" fmla="*/ 1240114 h 3697275"/>
              <a:gd name="connsiteX32" fmla="*/ 1281829 w 1290059"/>
              <a:gd name="connsiteY32" fmla="*/ 1252519 h 3697275"/>
              <a:gd name="connsiteX33" fmla="*/ 1281829 w 1290059"/>
              <a:gd name="connsiteY33" fmla="*/ 1641061 h 3697275"/>
              <a:gd name="connsiteX34" fmla="*/ 1283475 w 1290059"/>
              <a:gd name="connsiteY34" fmla="*/ 1653466 h 3697275"/>
              <a:gd name="connsiteX35" fmla="*/ 1283475 w 1290059"/>
              <a:gd name="connsiteY35" fmla="*/ 2042006 h 3697275"/>
              <a:gd name="connsiteX36" fmla="*/ 1285121 w 1290059"/>
              <a:gd name="connsiteY36" fmla="*/ 2054412 h 3697275"/>
              <a:gd name="connsiteX37" fmla="*/ 1285121 w 1290059"/>
              <a:gd name="connsiteY37" fmla="*/ 2442955 h 3697275"/>
              <a:gd name="connsiteX38" fmla="*/ 1286767 w 1290059"/>
              <a:gd name="connsiteY38" fmla="*/ 2455359 h 3697275"/>
              <a:gd name="connsiteX39" fmla="*/ 1286767 w 1290059"/>
              <a:gd name="connsiteY39" fmla="*/ 2843901 h 3697275"/>
              <a:gd name="connsiteX40" fmla="*/ 1288413 w 1290059"/>
              <a:gd name="connsiteY40" fmla="*/ 2856306 h 3697275"/>
              <a:gd name="connsiteX41" fmla="*/ 1288413 w 1290059"/>
              <a:gd name="connsiteY41" fmla="*/ 3244847 h 369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90059" h="3697275">
                <a:moveTo>
                  <a:pt x="1290059" y="3257253"/>
                </a:moveTo>
                <a:lnTo>
                  <a:pt x="1290059" y="3295963"/>
                </a:lnTo>
                <a:lnTo>
                  <a:pt x="1271395" y="3340870"/>
                </a:lnTo>
                <a:cubicBezTo>
                  <a:pt x="1255128" y="3369045"/>
                  <a:pt x="1231573" y="3393012"/>
                  <a:pt x="1202421" y="3409843"/>
                </a:cubicBezTo>
                <a:lnTo>
                  <a:pt x="748299" y="3672029"/>
                </a:lnTo>
                <a:cubicBezTo>
                  <a:pt x="689997" y="3705691"/>
                  <a:pt x="618167" y="3705691"/>
                  <a:pt x="559863" y="3672029"/>
                </a:cubicBezTo>
                <a:lnTo>
                  <a:pt x="105741" y="3409843"/>
                </a:lnTo>
                <a:cubicBezTo>
                  <a:pt x="47439" y="3376181"/>
                  <a:pt x="11521" y="3313973"/>
                  <a:pt x="11521" y="3246651"/>
                </a:cubicBezTo>
                <a:lnTo>
                  <a:pt x="11521" y="2858110"/>
                </a:lnTo>
                <a:lnTo>
                  <a:pt x="9875" y="2845704"/>
                </a:lnTo>
                <a:lnTo>
                  <a:pt x="9875" y="2453003"/>
                </a:lnTo>
                <a:lnTo>
                  <a:pt x="8230" y="2444757"/>
                </a:lnTo>
                <a:lnTo>
                  <a:pt x="8230" y="2056216"/>
                </a:lnTo>
                <a:lnTo>
                  <a:pt x="6584" y="2043810"/>
                </a:lnTo>
                <a:lnTo>
                  <a:pt x="6584" y="1655269"/>
                </a:lnTo>
                <a:lnTo>
                  <a:pt x="4938" y="1642863"/>
                </a:lnTo>
                <a:lnTo>
                  <a:pt x="4938" y="1254323"/>
                </a:lnTo>
                <a:lnTo>
                  <a:pt x="3292" y="1241916"/>
                </a:lnTo>
                <a:lnTo>
                  <a:pt x="3292" y="853374"/>
                </a:lnTo>
                <a:lnTo>
                  <a:pt x="1646" y="840970"/>
                </a:lnTo>
                <a:lnTo>
                  <a:pt x="1646" y="452428"/>
                </a:lnTo>
                <a:lnTo>
                  <a:pt x="0" y="440023"/>
                </a:lnTo>
                <a:lnTo>
                  <a:pt x="0" y="401314"/>
                </a:lnTo>
                <a:lnTo>
                  <a:pt x="18663" y="356407"/>
                </a:lnTo>
                <a:cubicBezTo>
                  <a:pt x="34930" y="328231"/>
                  <a:pt x="58485" y="304263"/>
                  <a:pt x="87637" y="287433"/>
                </a:cubicBezTo>
                <a:lnTo>
                  <a:pt x="541759" y="25246"/>
                </a:lnTo>
                <a:cubicBezTo>
                  <a:pt x="600062" y="-8415"/>
                  <a:pt x="671893" y="-8415"/>
                  <a:pt x="730195" y="25246"/>
                </a:cubicBezTo>
                <a:lnTo>
                  <a:pt x="1184317" y="287433"/>
                </a:lnTo>
                <a:cubicBezTo>
                  <a:pt x="1242621" y="321094"/>
                  <a:pt x="1278538" y="383305"/>
                  <a:pt x="1278538" y="450625"/>
                </a:cubicBezTo>
                <a:lnTo>
                  <a:pt x="1278538" y="839167"/>
                </a:lnTo>
                <a:lnTo>
                  <a:pt x="1280184" y="851572"/>
                </a:lnTo>
                <a:lnTo>
                  <a:pt x="1280184" y="1240114"/>
                </a:lnTo>
                <a:lnTo>
                  <a:pt x="1281829" y="1252519"/>
                </a:lnTo>
                <a:lnTo>
                  <a:pt x="1281829" y="1641061"/>
                </a:lnTo>
                <a:lnTo>
                  <a:pt x="1283475" y="1653466"/>
                </a:lnTo>
                <a:lnTo>
                  <a:pt x="1283475" y="2042006"/>
                </a:lnTo>
                <a:lnTo>
                  <a:pt x="1285121" y="2054412"/>
                </a:lnTo>
                <a:lnTo>
                  <a:pt x="1285121" y="2442955"/>
                </a:lnTo>
                <a:lnTo>
                  <a:pt x="1286767" y="2455359"/>
                </a:lnTo>
                <a:lnTo>
                  <a:pt x="1286767" y="2843901"/>
                </a:lnTo>
                <a:lnTo>
                  <a:pt x="1288413" y="2856306"/>
                </a:lnTo>
                <a:lnTo>
                  <a:pt x="1288413" y="3244847"/>
                </a:lnTo>
                <a:close/>
              </a:path>
            </a:pathLst>
          </a:custGeom>
          <a:noFill/>
          <a:ln w="19050">
            <a:gradFill>
              <a:gsLst>
                <a:gs pos="0">
                  <a:schemeClr val="accent1">
                    <a:lumMod val="5000"/>
                    <a:lumOff val="95000"/>
                    <a:alpha val="49000"/>
                  </a:schemeClr>
                </a:gs>
                <a:gs pos="38000">
                  <a:schemeClr val="accent1">
                    <a:lumMod val="45000"/>
                    <a:lumOff val="55000"/>
                    <a:alpha val="7000"/>
                  </a:schemeClr>
                </a:gs>
                <a:gs pos="52000">
                  <a:schemeClr val="accent1">
                    <a:lumMod val="45000"/>
                    <a:lumOff val="55000"/>
                  </a:schemeClr>
                </a:gs>
                <a:gs pos="100000">
                  <a:schemeClr val="accent1">
                    <a:lumMod val="30000"/>
                    <a:lumOff val="70000"/>
                  </a:schemeClr>
                </a:gs>
              </a:gsLst>
              <a:lin ang="0" scaled="0"/>
            </a:gradFill>
          </a:ln>
          <a:effectLst/>
        </p:spPr>
        <p:style>
          <a:lnRef idx="2">
            <a:schemeClr val="accent1"/>
          </a:lnRef>
          <a:fillRef idx="0">
            <a:schemeClr val="accent1"/>
          </a:fillRef>
          <a:effectRef idx="1">
            <a:schemeClr val="accent1"/>
          </a:effectRef>
          <a:fontRef idx="minor">
            <a:schemeClr val="tx1"/>
          </a:fontRef>
        </p:style>
        <p:txBody>
          <a:bodyPr wrap="square" rtlCol="0" anchor="ctr">
            <a:noAutofit/>
          </a:bodyPr>
          <a:lstStyle/>
          <a:p>
            <a:pPr algn="ctr"/>
            <a:endParaRPr lang="en-US" sz="1500">
              <a:solidFill>
                <a:srgbClr val="000000"/>
              </a:solidFill>
              <a:latin typeface="DengXian" panose="020F0502020204030204"/>
            </a:endParaRPr>
          </a:p>
        </p:txBody>
      </p:sp>
      <p:grpSp>
        <p:nvGrpSpPr>
          <p:cNvPr id="13" name="Group 6"/>
          <p:cNvGrpSpPr/>
          <p:nvPr/>
        </p:nvGrpSpPr>
        <p:grpSpPr>
          <a:xfrm>
            <a:off x="839028" y="1370608"/>
            <a:ext cx="1645276" cy="2159949"/>
            <a:chOff x="888555" y="1518341"/>
            <a:chExt cx="1645276" cy="2159949"/>
          </a:xfrm>
        </p:grpSpPr>
        <p:sp>
          <p:nvSpPr>
            <p:cNvPr id="14" name="Rounded Rectangle 7"/>
            <p:cNvSpPr/>
            <p:nvPr/>
          </p:nvSpPr>
          <p:spPr>
            <a:xfrm>
              <a:off x="888555" y="1518341"/>
              <a:ext cx="1645276" cy="2159949"/>
            </a:xfrm>
            <a:prstGeom prst="roundRect">
              <a:avLst>
                <a:gd name="adj" fmla="val 4218"/>
              </a:avLst>
            </a:prstGeom>
            <a:noFill/>
            <a:ln w="19050">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Microsoft YaHei" charset="-122"/>
                <a:ea typeface="Microsoft YaHei" charset="-122"/>
                <a:cs typeface="Microsoft YaHei" charset="-122"/>
              </a:endParaRPr>
            </a:p>
          </p:txBody>
        </p:sp>
        <p:sp>
          <p:nvSpPr>
            <p:cNvPr id="17" name="Content Placeholder 2"/>
            <p:cNvSpPr txBox="1">
              <a:spLocks/>
            </p:cNvSpPr>
            <p:nvPr/>
          </p:nvSpPr>
          <p:spPr>
            <a:xfrm>
              <a:off x="973456" y="2049520"/>
              <a:ext cx="147547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685800">
                <a:lnSpc>
                  <a:spcPct val="150000"/>
                </a:lnSpc>
                <a:buNone/>
              </a:pPr>
              <a:r>
                <a:rPr lang="zh-CN" altLang="en-US" sz="1050" dirty="0">
                  <a:solidFill>
                    <a:srgbClr val="44546A">
                      <a:lumMod val="40000"/>
                      <a:lumOff val="60000"/>
                    </a:srgbClr>
                  </a:solidFill>
                  <a:latin typeface="Microsoft YaHei" charset="-122"/>
                  <a:ea typeface="Microsoft YaHei" charset="-122"/>
                  <a:cs typeface="Microsoft YaHei" charset="-122"/>
                </a:rPr>
                <a:t>单击此处添加文字单击此处添加文字单击此处添加文字</a:t>
              </a:r>
              <a:endParaRPr lang="en-US" sz="1050" dirty="0">
                <a:solidFill>
                  <a:srgbClr val="44546A">
                    <a:lumMod val="40000"/>
                    <a:lumOff val="60000"/>
                  </a:srgbClr>
                </a:solidFill>
                <a:latin typeface="Microsoft YaHei" charset="-122"/>
                <a:ea typeface="Microsoft YaHei" charset="-122"/>
                <a:cs typeface="Microsoft YaHei" charset="-122"/>
              </a:endParaRPr>
            </a:p>
          </p:txBody>
        </p:sp>
        <p:sp>
          <p:nvSpPr>
            <p:cNvPr id="18" name="Title 13"/>
            <p:cNvSpPr txBox="1">
              <a:spLocks/>
            </p:cNvSpPr>
            <p:nvPr/>
          </p:nvSpPr>
          <p:spPr>
            <a:xfrm>
              <a:off x="1000108" y="1616251"/>
              <a:ext cx="1422170" cy="323165"/>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defTabSz="685800"/>
              <a:r>
                <a:rPr lang="en-US" sz="1500" dirty="0">
                  <a:solidFill>
                    <a:srgbClr val="44546A">
                      <a:lumMod val="40000"/>
                      <a:lumOff val="60000"/>
                    </a:srgbClr>
                  </a:solidFill>
                  <a:latin typeface="Microsoft YaHei" charset="-122"/>
                  <a:ea typeface="Microsoft YaHei" charset="-122"/>
                  <a:cs typeface="Microsoft YaHei" charset="-122"/>
                </a:rPr>
                <a:t>Starter</a:t>
              </a:r>
            </a:p>
          </p:txBody>
        </p:sp>
        <p:cxnSp>
          <p:nvCxnSpPr>
            <p:cNvPr id="19" name="Straight Connector 11"/>
            <p:cNvCxnSpPr/>
            <p:nvPr/>
          </p:nvCxnSpPr>
          <p:spPr>
            <a:xfrm>
              <a:off x="888555" y="2005630"/>
              <a:ext cx="1645276" cy="0"/>
            </a:xfrm>
            <a:prstGeom prst="line">
              <a:avLst/>
            </a:prstGeom>
            <a:noFill/>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sp>
        <p:nvSpPr>
          <p:cNvPr id="39" name="Content Placeholder 2"/>
          <p:cNvSpPr txBox="1">
            <a:spLocks/>
          </p:cNvSpPr>
          <p:nvPr/>
        </p:nvSpPr>
        <p:spPr>
          <a:xfrm>
            <a:off x="626231" y="3692575"/>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685800">
              <a:buNone/>
            </a:pPr>
            <a:r>
              <a:rPr lang="en-US" sz="1050" dirty="0">
                <a:solidFill>
                  <a:srgbClr val="44546A">
                    <a:lumMod val="40000"/>
                    <a:lumOff val="60000"/>
                  </a:srgbClr>
                </a:solidFill>
                <a:latin typeface="Microsoft YaHei" charset="-122"/>
                <a:ea typeface="Microsoft YaHei" charset="-122"/>
                <a:cs typeface="Microsoft YaHei" charset="-122"/>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3" name="文本框 2"/>
          <p:cNvSpPr txBox="1"/>
          <p:nvPr/>
        </p:nvSpPr>
        <p:spPr>
          <a:xfrm>
            <a:off x="1265410" y="2993907"/>
            <a:ext cx="909223" cy="461665"/>
          </a:xfrm>
          <a:prstGeom prst="rect">
            <a:avLst/>
          </a:prstGeom>
          <a:noFill/>
        </p:spPr>
        <p:txBody>
          <a:bodyPr wrap="none" rtlCol="0">
            <a:spAutoFit/>
          </a:bodyPr>
          <a:lstStyle/>
          <a:p>
            <a:r>
              <a:rPr kumimoji="1" lang="en-US" altLang="zh-CN" sz="2400" dirty="0">
                <a:solidFill>
                  <a:srgbClr val="FFFFFF"/>
                </a:solidFill>
                <a:latin typeface="Microsoft YaHei" charset="-122"/>
                <a:ea typeface="Microsoft YaHei" charset="-122"/>
                <a:cs typeface="Microsoft YaHei" charset="-122"/>
              </a:rPr>
              <a:t>2014</a:t>
            </a:r>
            <a:endParaRPr kumimoji="1" lang="zh-CN" altLang="en-US" sz="2400" dirty="0">
              <a:solidFill>
                <a:srgbClr val="FFFFFF"/>
              </a:solidFill>
              <a:latin typeface="Microsoft YaHei" charset="-122"/>
              <a:ea typeface="Microsoft YaHei" charset="-122"/>
              <a:cs typeface="Microsoft YaHei" charset="-122"/>
            </a:endParaRPr>
          </a:p>
        </p:txBody>
      </p:sp>
      <p:grpSp>
        <p:nvGrpSpPr>
          <p:cNvPr id="30" name="Group 6"/>
          <p:cNvGrpSpPr/>
          <p:nvPr/>
        </p:nvGrpSpPr>
        <p:grpSpPr>
          <a:xfrm>
            <a:off x="2740884" y="1370608"/>
            <a:ext cx="1645276" cy="2159949"/>
            <a:chOff x="888555" y="1518341"/>
            <a:chExt cx="1645276" cy="2159949"/>
          </a:xfrm>
        </p:grpSpPr>
        <p:sp>
          <p:nvSpPr>
            <p:cNvPr id="31" name="Rounded Rectangle 7"/>
            <p:cNvSpPr/>
            <p:nvPr/>
          </p:nvSpPr>
          <p:spPr>
            <a:xfrm>
              <a:off x="888555" y="1518341"/>
              <a:ext cx="1645276" cy="2159949"/>
            </a:xfrm>
            <a:prstGeom prst="roundRect">
              <a:avLst>
                <a:gd name="adj" fmla="val 4218"/>
              </a:avLst>
            </a:prstGeom>
            <a:noFill/>
            <a:ln w="19050">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Microsoft YaHei" charset="-122"/>
                <a:ea typeface="Microsoft YaHei" charset="-122"/>
                <a:cs typeface="Microsoft YaHei" charset="-122"/>
              </a:endParaRPr>
            </a:p>
          </p:txBody>
        </p:sp>
        <p:sp>
          <p:nvSpPr>
            <p:cNvPr id="32" name="Content Placeholder 2"/>
            <p:cNvSpPr txBox="1">
              <a:spLocks/>
            </p:cNvSpPr>
            <p:nvPr/>
          </p:nvSpPr>
          <p:spPr>
            <a:xfrm>
              <a:off x="973456" y="2049520"/>
              <a:ext cx="147547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685800">
                <a:lnSpc>
                  <a:spcPct val="150000"/>
                </a:lnSpc>
                <a:buNone/>
              </a:pPr>
              <a:r>
                <a:rPr lang="zh-CN" altLang="en-US" sz="1050" dirty="0">
                  <a:solidFill>
                    <a:srgbClr val="44546A">
                      <a:lumMod val="40000"/>
                      <a:lumOff val="60000"/>
                    </a:srgbClr>
                  </a:solidFill>
                  <a:latin typeface="Microsoft YaHei" charset="-122"/>
                  <a:ea typeface="Microsoft YaHei" charset="-122"/>
                  <a:cs typeface="Microsoft YaHei" charset="-122"/>
                </a:rPr>
                <a:t>单击此处添加文字单击此处添加文字单击此处添加文字</a:t>
              </a:r>
              <a:endParaRPr lang="en-US" sz="1050" dirty="0">
                <a:solidFill>
                  <a:srgbClr val="44546A">
                    <a:lumMod val="40000"/>
                    <a:lumOff val="60000"/>
                  </a:srgbClr>
                </a:solidFill>
                <a:latin typeface="Microsoft YaHei" charset="-122"/>
                <a:ea typeface="Microsoft YaHei" charset="-122"/>
                <a:cs typeface="Microsoft YaHei" charset="-122"/>
              </a:endParaRPr>
            </a:p>
          </p:txBody>
        </p:sp>
        <p:sp>
          <p:nvSpPr>
            <p:cNvPr id="33" name="Title 13"/>
            <p:cNvSpPr txBox="1">
              <a:spLocks/>
            </p:cNvSpPr>
            <p:nvPr/>
          </p:nvSpPr>
          <p:spPr>
            <a:xfrm>
              <a:off x="1000108" y="1616251"/>
              <a:ext cx="1422170" cy="323165"/>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defTabSz="685800"/>
              <a:r>
                <a:rPr lang="en-US" sz="1500" dirty="0">
                  <a:solidFill>
                    <a:srgbClr val="44546A">
                      <a:lumMod val="40000"/>
                      <a:lumOff val="60000"/>
                    </a:srgbClr>
                  </a:solidFill>
                  <a:latin typeface="Microsoft YaHei" charset="-122"/>
                  <a:ea typeface="Microsoft YaHei" charset="-122"/>
                  <a:cs typeface="Microsoft YaHei" charset="-122"/>
                </a:rPr>
                <a:t>Starter</a:t>
              </a:r>
            </a:p>
          </p:txBody>
        </p:sp>
        <p:cxnSp>
          <p:nvCxnSpPr>
            <p:cNvPr id="34" name="Straight Connector 11"/>
            <p:cNvCxnSpPr/>
            <p:nvPr/>
          </p:nvCxnSpPr>
          <p:spPr>
            <a:xfrm>
              <a:off x="888555" y="2005630"/>
              <a:ext cx="1645276" cy="0"/>
            </a:xfrm>
            <a:prstGeom prst="line">
              <a:avLst/>
            </a:prstGeom>
            <a:noFill/>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sp>
        <p:nvSpPr>
          <p:cNvPr id="35" name="文本框 34"/>
          <p:cNvSpPr txBox="1"/>
          <p:nvPr/>
        </p:nvSpPr>
        <p:spPr>
          <a:xfrm>
            <a:off x="3167266" y="2993907"/>
            <a:ext cx="909223" cy="461665"/>
          </a:xfrm>
          <a:prstGeom prst="rect">
            <a:avLst/>
          </a:prstGeom>
          <a:noFill/>
        </p:spPr>
        <p:txBody>
          <a:bodyPr wrap="none" rtlCol="0">
            <a:spAutoFit/>
          </a:bodyPr>
          <a:lstStyle/>
          <a:p>
            <a:r>
              <a:rPr kumimoji="1" lang="en-US" altLang="zh-CN" sz="2400" dirty="0">
                <a:solidFill>
                  <a:srgbClr val="FFFFFF"/>
                </a:solidFill>
                <a:latin typeface="Microsoft YaHei" charset="-122"/>
                <a:ea typeface="Microsoft YaHei" charset="-122"/>
                <a:cs typeface="Microsoft YaHei" charset="-122"/>
              </a:rPr>
              <a:t>2015</a:t>
            </a:r>
            <a:endParaRPr kumimoji="1" lang="zh-CN" altLang="en-US" sz="2400" dirty="0">
              <a:solidFill>
                <a:srgbClr val="FFFFFF"/>
              </a:solidFill>
              <a:latin typeface="Microsoft YaHei" charset="-122"/>
              <a:ea typeface="Microsoft YaHei" charset="-122"/>
              <a:cs typeface="Microsoft YaHei" charset="-122"/>
            </a:endParaRPr>
          </a:p>
        </p:txBody>
      </p:sp>
      <p:grpSp>
        <p:nvGrpSpPr>
          <p:cNvPr id="36" name="Group 6"/>
          <p:cNvGrpSpPr/>
          <p:nvPr/>
        </p:nvGrpSpPr>
        <p:grpSpPr>
          <a:xfrm>
            <a:off x="4642740" y="1370608"/>
            <a:ext cx="1645276" cy="2159949"/>
            <a:chOff x="888555" y="1518341"/>
            <a:chExt cx="1645276" cy="2159949"/>
          </a:xfrm>
        </p:grpSpPr>
        <p:sp>
          <p:nvSpPr>
            <p:cNvPr id="37" name="Rounded Rectangle 7"/>
            <p:cNvSpPr/>
            <p:nvPr/>
          </p:nvSpPr>
          <p:spPr>
            <a:xfrm>
              <a:off x="888555" y="1518341"/>
              <a:ext cx="1645276" cy="2159949"/>
            </a:xfrm>
            <a:prstGeom prst="roundRect">
              <a:avLst>
                <a:gd name="adj" fmla="val 4218"/>
              </a:avLst>
            </a:prstGeom>
            <a:noFill/>
            <a:ln w="19050">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Microsoft YaHei" charset="-122"/>
                <a:ea typeface="Microsoft YaHei" charset="-122"/>
                <a:cs typeface="Microsoft YaHei" charset="-122"/>
              </a:endParaRPr>
            </a:p>
          </p:txBody>
        </p:sp>
        <p:sp>
          <p:nvSpPr>
            <p:cNvPr id="38" name="Content Placeholder 2"/>
            <p:cNvSpPr txBox="1">
              <a:spLocks/>
            </p:cNvSpPr>
            <p:nvPr/>
          </p:nvSpPr>
          <p:spPr>
            <a:xfrm>
              <a:off x="973456" y="2049520"/>
              <a:ext cx="147547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685800">
                <a:lnSpc>
                  <a:spcPct val="150000"/>
                </a:lnSpc>
                <a:buNone/>
              </a:pPr>
              <a:r>
                <a:rPr lang="zh-CN" altLang="en-US" sz="1050" dirty="0">
                  <a:solidFill>
                    <a:srgbClr val="44546A">
                      <a:lumMod val="40000"/>
                      <a:lumOff val="60000"/>
                    </a:srgbClr>
                  </a:solidFill>
                  <a:latin typeface="Microsoft YaHei" charset="-122"/>
                  <a:ea typeface="Microsoft YaHei" charset="-122"/>
                  <a:cs typeface="Microsoft YaHei" charset="-122"/>
                </a:rPr>
                <a:t>单击此处添加文字单击此处添加文字单击此处添加文字</a:t>
              </a:r>
              <a:endParaRPr lang="en-US" sz="1050" dirty="0">
                <a:solidFill>
                  <a:srgbClr val="44546A">
                    <a:lumMod val="40000"/>
                    <a:lumOff val="60000"/>
                  </a:srgbClr>
                </a:solidFill>
                <a:latin typeface="Microsoft YaHei" charset="-122"/>
                <a:ea typeface="Microsoft YaHei" charset="-122"/>
                <a:cs typeface="Microsoft YaHei" charset="-122"/>
              </a:endParaRPr>
            </a:p>
          </p:txBody>
        </p:sp>
        <p:sp>
          <p:nvSpPr>
            <p:cNvPr id="40" name="Title 13"/>
            <p:cNvSpPr txBox="1">
              <a:spLocks/>
            </p:cNvSpPr>
            <p:nvPr/>
          </p:nvSpPr>
          <p:spPr>
            <a:xfrm>
              <a:off x="1000108" y="1616251"/>
              <a:ext cx="1422170" cy="323165"/>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defTabSz="685800"/>
              <a:r>
                <a:rPr lang="en-US" sz="1500" dirty="0">
                  <a:solidFill>
                    <a:srgbClr val="44546A">
                      <a:lumMod val="40000"/>
                      <a:lumOff val="60000"/>
                    </a:srgbClr>
                  </a:solidFill>
                  <a:latin typeface="Microsoft YaHei" charset="-122"/>
                  <a:ea typeface="Microsoft YaHei" charset="-122"/>
                  <a:cs typeface="Microsoft YaHei" charset="-122"/>
                </a:rPr>
                <a:t>Starter</a:t>
              </a:r>
            </a:p>
          </p:txBody>
        </p:sp>
        <p:cxnSp>
          <p:nvCxnSpPr>
            <p:cNvPr id="41" name="Straight Connector 11"/>
            <p:cNvCxnSpPr/>
            <p:nvPr/>
          </p:nvCxnSpPr>
          <p:spPr>
            <a:xfrm>
              <a:off x="888555" y="2005630"/>
              <a:ext cx="1645276" cy="0"/>
            </a:xfrm>
            <a:prstGeom prst="line">
              <a:avLst/>
            </a:prstGeom>
            <a:noFill/>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sp>
        <p:nvSpPr>
          <p:cNvPr id="42" name="文本框 41"/>
          <p:cNvSpPr txBox="1"/>
          <p:nvPr/>
        </p:nvSpPr>
        <p:spPr>
          <a:xfrm>
            <a:off x="5069122" y="2993907"/>
            <a:ext cx="909223" cy="461665"/>
          </a:xfrm>
          <a:prstGeom prst="rect">
            <a:avLst/>
          </a:prstGeom>
          <a:noFill/>
        </p:spPr>
        <p:txBody>
          <a:bodyPr wrap="none" rtlCol="0">
            <a:spAutoFit/>
          </a:bodyPr>
          <a:lstStyle/>
          <a:p>
            <a:r>
              <a:rPr kumimoji="1" lang="en-US" altLang="zh-CN" sz="2400" dirty="0">
                <a:solidFill>
                  <a:srgbClr val="FFFFFF"/>
                </a:solidFill>
                <a:latin typeface="Microsoft YaHei" charset="-122"/>
                <a:ea typeface="Microsoft YaHei" charset="-122"/>
                <a:cs typeface="Microsoft YaHei" charset="-122"/>
              </a:rPr>
              <a:t>2016</a:t>
            </a:r>
            <a:endParaRPr kumimoji="1" lang="zh-CN" altLang="en-US" sz="2400" dirty="0">
              <a:solidFill>
                <a:srgbClr val="FFFFFF"/>
              </a:solidFill>
              <a:latin typeface="Microsoft YaHei" charset="-122"/>
              <a:ea typeface="Microsoft YaHei" charset="-122"/>
              <a:cs typeface="Microsoft YaHei" charset="-122"/>
            </a:endParaRPr>
          </a:p>
        </p:txBody>
      </p:sp>
      <p:grpSp>
        <p:nvGrpSpPr>
          <p:cNvPr id="43" name="Group 6"/>
          <p:cNvGrpSpPr/>
          <p:nvPr/>
        </p:nvGrpSpPr>
        <p:grpSpPr>
          <a:xfrm>
            <a:off x="6544596" y="1370608"/>
            <a:ext cx="1645276" cy="2159949"/>
            <a:chOff x="888555" y="1518341"/>
            <a:chExt cx="1645276" cy="2159949"/>
          </a:xfrm>
        </p:grpSpPr>
        <p:sp>
          <p:nvSpPr>
            <p:cNvPr id="44" name="Rounded Rectangle 7"/>
            <p:cNvSpPr/>
            <p:nvPr/>
          </p:nvSpPr>
          <p:spPr>
            <a:xfrm>
              <a:off x="888555" y="1518341"/>
              <a:ext cx="1645276" cy="2159949"/>
            </a:xfrm>
            <a:prstGeom prst="roundRect">
              <a:avLst>
                <a:gd name="adj" fmla="val 4218"/>
              </a:avLst>
            </a:prstGeom>
            <a:noFill/>
            <a:ln w="19050">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Microsoft YaHei" charset="-122"/>
                <a:ea typeface="Microsoft YaHei" charset="-122"/>
                <a:cs typeface="Microsoft YaHei" charset="-122"/>
              </a:endParaRPr>
            </a:p>
          </p:txBody>
        </p:sp>
        <p:sp>
          <p:nvSpPr>
            <p:cNvPr id="45" name="Content Placeholder 2"/>
            <p:cNvSpPr txBox="1">
              <a:spLocks/>
            </p:cNvSpPr>
            <p:nvPr/>
          </p:nvSpPr>
          <p:spPr>
            <a:xfrm>
              <a:off x="973456" y="2049520"/>
              <a:ext cx="147547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685800">
                <a:lnSpc>
                  <a:spcPct val="150000"/>
                </a:lnSpc>
                <a:buNone/>
              </a:pPr>
              <a:r>
                <a:rPr lang="zh-CN" altLang="en-US" sz="1050" dirty="0">
                  <a:solidFill>
                    <a:srgbClr val="44546A">
                      <a:lumMod val="40000"/>
                      <a:lumOff val="60000"/>
                    </a:srgbClr>
                  </a:solidFill>
                  <a:latin typeface="Microsoft YaHei" charset="-122"/>
                  <a:ea typeface="Microsoft YaHei" charset="-122"/>
                  <a:cs typeface="Microsoft YaHei" charset="-122"/>
                </a:rPr>
                <a:t>单击此处添加文字单击此处添加文字单击此处添加文字</a:t>
              </a:r>
              <a:endParaRPr lang="en-US" sz="1050" dirty="0">
                <a:solidFill>
                  <a:srgbClr val="44546A">
                    <a:lumMod val="40000"/>
                    <a:lumOff val="60000"/>
                  </a:srgbClr>
                </a:solidFill>
                <a:latin typeface="Microsoft YaHei" charset="-122"/>
                <a:ea typeface="Microsoft YaHei" charset="-122"/>
                <a:cs typeface="Microsoft YaHei" charset="-122"/>
              </a:endParaRPr>
            </a:p>
          </p:txBody>
        </p:sp>
        <p:sp>
          <p:nvSpPr>
            <p:cNvPr id="46" name="Title 13"/>
            <p:cNvSpPr txBox="1">
              <a:spLocks/>
            </p:cNvSpPr>
            <p:nvPr/>
          </p:nvSpPr>
          <p:spPr>
            <a:xfrm>
              <a:off x="1000108" y="1616251"/>
              <a:ext cx="1422170" cy="323165"/>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defTabSz="685800"/>
              <a:r>
                <a:rPr lang="en-US" sz="1500" dirty="0">
                  <a:solidFill>
                    <a:srgbClr val="44546A">
                      <a:lumMod val="40000"/>
                      <a:lumOff val="60000"/>
                    </a:srgbClr>
                  </a:solidFill>
                  <a:latin typeface="Microsoft YaHei" charset="-122"/>
                  <a:ea typeface="Microsoft YaHei" charset="-122"/>
                  <a:cs typeface="Microsoft YaHei" charset="-122"/>
                </a:rPr>
                <a:t>Starter</a:t>
              </a:r>
            </a:p>
          </p:txBody>
        </p:sp>
        <p:cxnSp>
          <p:nvCxnSpPr>
            <p:cNvPr id="47" name="Straight Connector 11"/>
            <p:cNvCxnSpPr/>
            <p:nvPr/>
          </p:nvCxnSpPr>
          <p:spPr>
            <a:xfrm>
              <a:off x="888555" y="2005630"/>
              <a:ext cx="1645276" cy="0"/>
            </a:xfrm>
            <a:prstGeom prst="line">
              <a:avLst/>
            </a:prstGeom>
            <a:noFill/>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sp>
        <p:nvSpPr>
          <p:cNvPr id="48" name="文本框 47"/>
          <p:cNvSpPr txBox="1"/>
          <p:nvPr/>
        </p:nvSpPr>
        <p:spPr>
          <a:xfrm>
            <a:off x="6970978" y="2993907"/>
            <a:ext cx="909223" cy="461665"/>
          </a:xfrm>
          <a:prstGeom prst="rect">
            <a:avLst/>
          </a:prstGeom>
          <a:noFill/>
        </p:spPr>
        <p:txBody>
          <a:bodyPr wrap="none" rtlCol="0">
            <a:spAutoFit/>
          </a:bodyPr>
          <a:lstStyle/>
          <a:p>
            <a:r>
              <a:rPr kumimoji="1" lang="en-US" altLang="zh-CN" sz="2400" dirty="0">
                <a:solidFill>
                  <a:srgbClr val="FFFFFF"/>
                </a:solidFill>
                <a:latin typeface="Microsoft YaHei" charset="-122"/>
                <a:ea typeface="Microsoft YaHei" charset="-122"/>
                <a:cs typeface="Microsoft YaHei" charset="-122"/>
              </a:rPr>
              <a:t>2017</a:t>
            </a:r>
            <a:endParaRPr kumimoji="1" lang="zh-CN" altLang="en-US" sz="2400" dirty="0">
              <a:solidFill>
                <a:srgbClr val="FFFFFF"/>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403984444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00"/>
                                        <p:tgtEl>
                                          <p:spTgt spid="36"/>
                                        </p:tgtEl>
                                      </p:cBhvr>
                                    </p:animEffect>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down)">
                                      <p:cBhvr>
                                        <p:cTn id="19" dur="500"/>
                                        <p:tgtEl>
                                          <p:spTgt spid="43"/>
                                        </p:tgtEl>
                                      </p:cBhvr>
                                    </p:animEffect>
                                  </p:childTnLst>
                                </p:cTn>
                              </p:par>
                            </p:childTnLst>
                          </p:cTn>
                        </p:par>
                        <p:par>
                          <p:cTn id="20" fill="hold">
                            <p:stCondLst>
                              <p:cond delay="2500"/>
                            </p:stCondLst>
                            <p:childTnLst>
                              <p:par>
                                <p:cTn id="21" presetID="16" presetClass="entr" presetSubtype="37"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barn(outVertical)">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3174179"/>
            <a:ext cx="9144000" cy="19693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grpSp>
        <p:nvGrpSpPr>
          <p:cNvPr id="6" name="组 5"/>
          <p:cNvGrpSpPr/>
          <p:nvPr/>
        </p:nvGrpSpPr>
        <p:grpSpPr>
          <a:xfrm>
            <a:off x="2350411" y="968403"/>
            <a:ext cx="1429917" cy="2936435"/>
            <a:chOff x="3133881" y="1291204"/>
            <a:chExt cx="1906556" cy="3915246"/>
          </a:xfrm>
        </p:grpSpPr>
        <p:pic>
          <p:nvPicPr>
            <p:cNvPr id="18" name="iPhone-6S-Front+Angled-PSD-MockUp-P-Px.com.png"/>
            <p:cNvPicPr>
              <a:picLocks noChangeAspect="1"/>
            </p:cNvPicPr>
            <p:nvPr/>
          </p:nvPicPr>
          <p:blipFill>
            <a:blip r:embed="rId3">
              <a:extLst/>
            </a:blip>
            <a:stretch>
              <a:fillRect/>
            </a:stretch>
          </p:blipFill>
          <p:spPr>
            <a:xfrm>
              <a:off x="3133881" y="1291204"/>
              <a:ext cx="1906556" cy="3915246"/>
            </a:xfrm>
            <a:prstGeom prst="rect">
              <a:avLst/>
            </a:prstGeom>
          </p:spPr>
        </p:pic>
        <p:sp>
          <p:nvSpPr>
            <p:cNvPr id="26" name="Shape 317"/>
            <p:cNvSpPr txBox="1">
              <a:spLocks/>
            </p:cNvSpPr>
            <p:nvPr/>
          </p:nvSpPr>
          <p:spPr>
            <a:xfrm>
              <a:off x="3491675" y="3718676"/>
              <a:ext cx="1190968" cy="661392"/>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defTabSz="685800">
                <a:spcBef>
                  <a:spcPts val="750"/>
                </a:spcBef>
                <a:buNone/>
              </a:pPr>
              <a:r>
                <a:rPr lang="en-US" sz="1200">
                  <a:solidFill>
                    <a:srgbClr val="44546A">
                      <a:lumMod val="40000"/>
                      <a:lumOff val="60000"/>
                    </a:srgbClr>
                  </a:solidFill>
                  <a:latin typeface="DengXian" panose="020F0502020204030204"/>
                </a:rPr>
                <a:t>Name Surname</a:t>
              </a:r>
            </a:p>
          </p:txBody>
        </p:sp>
        <p:sp>
          <p:nvSpPr>
            <p:cNvPr id="2" name="椭圆 1"/>
            <p:cNvSpPr/>
            <p:nvPr/>
          </p:nvSpPr>
          <p:spPr>
            <a:xfrm>
              <a:off x="3560245" y="2496444"/>
              <a:ext cx="1053828" cy="1053828"/>
            </a:xfrm>
            <a:prstGeom prst="ellipse">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grpSp>
      <p:grpSp>
        <p:nvGrpSpPr>
          <p:cNvPr id="5" name="组 4"/>
          <p:cNvGrpSpPr/>
          <p:nvPr/>
        </p:nvGrpSpPr>
        <p:grpSpPr>
          <a:xfrm>
            <a:off x="5157733" y="968403"/>
            <a:ext cx="1429916" cy="2936435"/>
            <a:chOff x="6876976" y="1291204"/>
            <a:chExt cx="1906555" cy="3915246"/>
          </a:xfrm>
        </p:grpSpPr>
        <p:pic>
          <p:nvPicPr>
            <p:cNvPr id="19" name="iPhone-6S-Front+Angled-PSD-MockUp-P-Px.com.png"/>
            <p:cNvPicPr>
              <a:picLocks noChangeAspect="1"/>
            </p:cNvPicPr>
            <p:nvPr/>
          </p:nvPicPr>
          <p:blipFill>
            <a:blip r:embed="rId3">
              <a:extLst/>
            </a:blip>
            <a:stretch>
              <a:fillRect/>
            </a:stretch>
          </p:blipFill>
          <p:spPr>
            <a:xfrm>
              <a:off x="6876976" y="1291204"/>
              <a:ext cx="1906555" cy="3915246"/>
            </a:xfrm>
            <a:prstGeom prst="rect">
              <a:avLst/>
            </a:prstGeom>
          </p:spPr>
        </p:pic>
        <p:sp>
          <p:nvSpPr>
            <p:cNvPr id="28" name="Shape 319"/>
            <p:cNvSpPr txBox="1">
              <a:spLocks/>
            </p:cNvSpPr>
            <p:nvPr/>
          </p:nvSpPr>
          <p:spPr>
            <a:xfrm>
              <a:off x="7234769" y="3718676"/>
              <a:ext cx="1190968" cy="661392"/>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defTabSz="685800">
                <a:spcBef>
                  <a:spcPts val="750"/>
                </a:spcBef>
                <a:buNone/>
              </a:pPr>
              <a:r>
                <a:rPr lang="en-US" sz="1200">
                  <a:solidFill>
                    <a:srgbClr val="44546A">
                      <a:lumMod val="40000"/>
                      <a:lumOff val="60000"/>
                    </a:srgbClr>
                  </a:solidFill>
                  <a:latin typeface="DengXian" panose="020F0502020204030204"/>
                </a:rPr>
                <a:t>Name Surname</a:t>
              </a:r>
            </a:p>
          </p:txBody>
        </p:sp>
        <p:sp>
          <p:nvSpPr>
            <p:cNvPr id="30" name="椭圆 29"/>
            <p:cNvSpPr/>
            <p:nvPr/>
          </p:nvSpPr>
          <p:spPr>
            <a:xfrm>
              <a:off x="7303339" y="2496444"/>
              <a:ext cx="1053828" cy="1053828"/>
            </a:xfrm>
            <a:prstGeom prst="ellipse">
              <a:avLst/>
            </a:prstGeom>
            <a:blipFill>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grpSp>
      <p:sp>
        <p:nvSpPr>
          <p:cNvPr id="23" name="Shape 18"/>
          <p:cNvSpPr/>
          <p:nvPr/>
        </p:nvSpPr>
        <p:spPr>
          <a:xfrm>
            <a:off x="2175482" y="3953450"/>
            <a:ext cx="4793037" cy="100427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pPr algn="ctr" defTabSz="438150">
              <a:lnSpc>
                <a:spcPct val="110000"/>
              </a:lnSpc>
              <a:spcBef>
                <a:spcPts val="2250"/>
              </a:spcBef>
              <a:defRPr sz="1800">
                <a:solidFill>
                  <a:srgbClr val="000000"/>
                </a:solidFill>
              </a:defRPr>
            </a:pPr>
            <a:r>
              <a:rPr lang="zh-CN" altLang="en-US" sz="900" dirty="0">
                <a:solidFill>
                  <a:srgbClr val="44546A">
                    <a:lumMod val="40000"/>
                    <a:lumOff val="60000"/>
                  </a:srgbClr>
                </a:solidFill>
                <a:latin typeface="Microsoft YaHei" charset="-122"/>
                <a:ea typeface="Microsoft YaHei" charset="-122"/>
                <a:cs typeface="Microsoft YaHei" charset="-122"/>
                <a:sym typeface="Helvetica Neue Light"/>
              </a:rPr>
              <a:t>单击此处添加文字单击此处添加文字单击此处添加文字单击此处添加文字单击此处添加文字</a:t>
            </a:r>
            <a:r>
              <a:rPr sz="900" dirty="0" err="1">
                <a:solidFill>
                  <a:srgbClr val="44546A">
                    <a:lumMod val="40000"/>
                    <a:lumOff val="60000"/>
                  </a:srgbClr>
                </a:solidFill>
                <a:latin typeface="Microsoft YaHei" charset="-122"/>
                <a:ea typeface="Microsoft YaHei" charset="-122"/>
                <a:cs typeface="Microsoft YaHei" charset="-122"/>
                <a:sym typeface="Helvetica Neue Light"/>
              </a:rPr>
              <a:t>ssa</a:t>
            </a:r>
            <a:r>
              <a:rPr sz="900" dirty="0">
                <a:solidFill>
                  <a:srgbClr val="44546A">
                    <a:lumMod val="40000"/>
                    <a:lumOff val="60000"/>
                  </a:srgbClr>
                </a:solidFill>
                <a:latin typeface="Microsoft YaHei" charset="-122"/>
                <a:ea typeface="Microsoft YaHei" charset="-122"/>
                <a:cs typeface="Microsoft YaHei" charset="-122"/>
                <a:sym typeface="Helvetica Neue Light"/>
              </a:rPr>
              <a:t> </a:t>
            </a:r>
            <a:r>
              <a:rPr sz="900" dirty="0" err="1">
                <a:solidFill>
                  <a:srgbClr val="44546A">
                    <a:lumMod val="40000"/>
                    <a:lumOff val="60000"/>
                  </a:srgbClr>
                </a:solidFill>
                <a:latin typeface="Microsoft YaHei" charset="-122"/>
                <a:ea typeface="Microsoft YaHei" charset="-122"/>
                <a:cs typeface="Microsoft YaHei" charset="-122"/>
                <a:sym typeface="Helvetica Neue Light"/>
              </a:rPr>
              <a:t>justo</a:t>
            </a:r>
            <a:r>
              <a:rPr sz="900" dirty="0">
                <a:solidFill>
                  <a:srgbClr val="44546A">
                    <a:lumMod val="40000"/>
                    <a:lumOff val="60000"/>
                  </a:srgbClr>
                </a:solidFill>
                <a:latin typeface="Microsoft YaHei" charset="-122"/>
                <a:ea typeface="Microsoft YaHei" charset="-122"/>
                <a:cs typeface="Microsoft YaHei" charset="-122"/>
                <a:sym typeface="Helvetica Neue Light"/>
              </a:rPr>
              <a:t> sit </a:t>
            </a:r>
            <a:r>
              <a:rPr sz="900" dirty="0" err="1">
                <a:solidFill>
                  <a:srgbClr val="44546A">
                    <a:lumMod val="40000"/>
                    <a:lumOff val="60000"/>
                  </a:srgbClr>
                </a:solidFill>
                <a:latin typeface="Microsoft YaHei" charset="-122"/>
                <a:ea typeface="Microsoft YaHei" charset="-122"/>
                <a:cs typeface="Microsoft YaHei" charset="-122"/>
                <a:sym typeface="Helvetica Neue Light"/>
              </a:rPr>
              <a:t>amet</a:t>
            </a:r>
            <a:r>
              <a:rPr sz="900" dirty="0">
                <a:solidFill>
                  <a:srgbClr val="44546A">
                    <a:lumMod val="40000"/>
                    <a:lumOff val="60000"/>
                  </a:srgbClr>
                </a:solidFill>
                <a:latin typeface="Microsoft YaHei" charset="-122"/>
                <a:ea typeface="Microsoft YaHei" charset="-122"/>
                <a:cs typeface="Microsoft YaHei" charset="-122"/>
                <a:sym typeface="Helvetica Neue Light"/>
              </a:rPr>
              <a:t> </a:t>
            </a:r>
            <a:r>
              <a:rPr sz="900" dirty="0" err="1">
                <a:solidFill>
                  <a:srgbClr val="44546A">
                    <a:lumMod val="40000"/>
                    <a:lumOff val="60000"/>
                  </a:srgbClr>
                </a:solidFill>
                <a:latin typeface="Microsoft YaHei" charset="-122"/>
                <a:ea typeface="Microsoft YaHei" charset="-122"/>
                <a:cs typeface="Microsoft YaHei" charset="-122"/>
                <a:sym typeface="Helvetica Neue Light"/>
              </a:rPr>
              <a:t>risus</a:t>
            </a:r>
            <a:r>
              <a:rPr sz="900" dirty="0">
                <a:solidFill>
                  <a:srgbClr val="44546A">
                    <a:lumMod val="40000"/>
                    <a:lumOff val="60000"/>
                  </a:srgbClr>
                </a:solidFill>
                <a:latin typeface="Microsoft YaHei" charset="-122"/>
                <a:ea typeface="Microsoft YaHei" charset="-122"/>
                <a:cs typeface="Microsoft YaHei" charset="-122"/>
                <a:sym typeface="Helvetica Neue Light"/>
              </a:rPr>
              <a:t>. </a:t>
            </a:r>
            <a:r>
              <a:rPr sz="900" dirty="0" err="1">
                <a:solidFill>
                  <a:srgbClr val="44546A">
                    <a:lumMod val="40000"/>
                    <a:lumOff val="60000"/>
                  </a:srgbClr>
                </a:solidFill>
                <a:latin typeface="Microsoft YaHei" charset="-122"/>
                <a:ea typeface="Microsoft YaHei" charset="-122"/>
                <a:cs typeface="Microsoft YaHei" charset="-122"/>
                <a:sym typeface="Helvetica Neue Light"/>
              </a:rPr>
              <a:t>Etiam</a:t>
            </a:r>
            <a:r>
              <a:rPr sz="900" dirty="0">
                <a:solidFill>
                  <a:srgbClr val="44546A">
                    <a:lumMod val="40000"/>
                    <a:lumOff val="60000"/>
                  </a:srgbClr>
                </a:solidFill>
                <a:latin typeface="Microsoft YaHei" charset="-122"/>
                <a:ea typeface="Microsoft YaHei" charset="-122"/>
                <a:cs typeface="Microsoft YaHei" charset="-122"/>
                <a:sym typeface="Helvetica Neue Light"/>
              </a:rPr>
              <a:t> porta </a:t>
            </a:r>
            <a:r>
              <a:rPr sz="900" dirty="0" err="1">
                <a:solidFill>
                  <a:srgbClr val="44546A">
                    <a:lumMod val="40000"/>
                    <a:lumOff val="60000"/>
                  </a:srgbClr>
                </a:solidFill>
                <a:latin typeface="Microsoft YaHei" charset="-122"/>
                <a:ea typeface="Microsoft YaHei" charset="-122"/>
                <a:cs typeface="Microsoft YaHei" charset="-122"/>
                <a:sym typeface="Helvetica Neue Light"/>
              </a:rPr>
              <a:t>sem</a:t>
            </a:r>
            <a:r>
              <a:rPr sz="900" dirty="0">
                <a:solidFill>
                  <a:srgbClr val="44546A">
                    <a:lumMod val="40000"/>
                    <a:lumOff val="60000"/>
                  </a:srgbClr>
                </a:solidFill>
                <a:latin typeface="Microsoft YaHei" charset="-122"/>
                <a:ea typeface="Microsoft YaHei" charset="-122"/>
                <a:cs typeface="Microsoft YaHei" charset="-122"/>
                <a:sym typeface="Helvetica Neue Light"/>
              </a:rPr>
              <a:t> </a:t>
            </a:r>
            <a:r>
              <a:rPr sz="900" dirty="0" err="1">
                <a:solidFill>
                  <a:srgbClr val="44546A">
                    <a:lumMod val="40000"/>
                    <a:lumOff val="60000"/>
                  </a:srgbClr>
                </a:solidFill>
                <a:latin typeface="Microsoft YaHei" charset="-122"/>
                <a:ea typeface="Microsoft YaHei" charset="-122"/>
                <a:cs typeface="Microsoft YaHei" charset="-122"/>
                <a:sym typeface="Helvetica Neue Light"/>
              </a:rPr>
              <a:t>malesuada</a:t>
            </a:r>
            <a:r>
              <a:rPr sz="900" dirty="0">
                <a:solidFill>
                  <a:srgbClr val="44546A">
                    <a:lumMod val="40000"/>
                    <a:lumOff val="60000"/>
                  </a:srgbClr>
                </a:solidFill>
                <a:latin typeface="Microsoft YaHei" charset="-122"/>
                <a:ea typeface="Microsoft YaHei" charset="-122"/>
                <a:cs typeface="Microsoft YaHei" charset="-122"/>
                <a:sym typeface="Helvetica Neue Light"/>
              </a:rPr>
              <a:t> magna </a:t>
            </a:r>
            <a:r>
              <a:rPr sz="900" dirty="0" err="1">
                <a:solidFill>
                  <a:srgbClr val="44546A">
                    <a:lumMod val="40000"/>
                    <a:lumOff val="60000"/>
                  </a:srgbClr>
                </a:solidFill>
                <a:latin typeface="Microsoft YaHei" charset="-122"/>
                <a:ea typeface="Microsoft YaHei" charset="-122"/>
                <a:cs typeface="Microsoft YaHei" charset="-122"/>
                <a:sym typeface="Helvetica Neue Light"/>
              </a:rPr>
              <a:t>mollis</a:t>
            </a:r>
            <a:r>
              <a:rPr sz="900" dirty="0">
                <a:solidFill>
                  <a:srgbClr val="44546A">
                    <a:lumMod val="40000"/>
                    <a:lumOff val="60000"/>
                  </a:srgbClr>
                </a:solidFill>
                <a:latin typeface="Microsoft YaHei" charset="-122"/>
                <a:ea typeface="Microsoft YaHei" charset="-122"/>
                <a:cs typeface="Microsoft YaHei" charset="-122"/>
                <a:sym typeface="Helvetica Neue Light"/>
              </a:rPr>
              <a:t> </a:t>
            </a:r>
            <a:r>
              <a:rPr sz="900" dirty="0" err="1">
                <a:solidFill>
                  <a:srgbClr val="44546A">
                    <a:lumMod val="40000"/>
                    <a:lumOff val="60000"/>
                  </a:srgbClr>
                </a:solidFill>
                <a:latin typeface="Microsoft YaHei" charset="-122"/>
                <a:ea typeface="Microsoft YaHei" charset="-122"/>
                <a:cs typeface="Microsoft YaHei" charset="-122"/>
                <a:sym typeface="Helvetica Neue Light"/>
              </a:rPr>
              <a:t>euismod</a:t>
            </a:r>
            <a:r>
              <a:rPr sz="900" dirty="0">
                <a:solidFill>
                  <a:srgbClr val="44546A">
                    <a:lumMod val="40000"/>
                    <a:lumOff val="60000"/>
                  </a:srgbClr>
                </a:solidFill>
                <a:latin typeface="Microsoft YaHei" charset="-122"/>
                <a:ea typeface="Microsoft YaHei" charset="-122"/>
                <a:cs typeface="Microsoft YaHei" charset="-122"/>
                <a:sym typeface="Helvetica Neue Light"/>
              </a:rPr>
              <a:t>. </a:t>
            </a:r>
            <a:r>
              <a:rPr sz="900" dirty="0" err="1">
                <a:solidFill>
                  <a:srgbClr val="44546A">
                    <a:lumMod val="40000"/>
                    <a:lumOff val="60000"/>
                  </a:srgbClr>
                </a:solidFill>
                <a:latin typeface="Microsoft YaHei" charset="-122"/>
                <a:ea typeface="Microsoft YaHei" charset="-122"/>
                <a:cs typeface="Microsoft YaHei" charset="-122"/>
                <a:sym typeface="Helvetica Neue Light"/>
              </a:rPr>
              <a:t>Aenean</a:t>
            </a:r>
            <a:r>
              <a:rPr sz="900" dirty="0">
                <a:solidFill>
                  <a:srgbClr val="44546A">
                    <a:lumMod val="40000"/>
                    <a:lumOff val="60000"/>
                  </a:srgbClr>
                </a:solidFill>
                <a:latin typeface="Microsoft YaHei" charset="-122"/>
                <a:ea typeface="Microsoft YaHei" charset="-122"/>
                <a:cs typeface="Microsoft YaHei" charset="-122"/>
                <a:sym typeface="Helvetica Neue Light"/>
              </a:rPr>
              <a:t> </a:t>
            </a:r>
            <a:r>
              <a:rPr sz="900" dirty="0" err="1">
                <a:solidFill>
                  <a:srgbClr val="44546A">
                    <a:lumMod val="40000"/>
                    <a:lumOff val="60000"/>
                  </a:srgbClr>
                </a:solidFill>
                <a:latin typeface="Microsoft YaHei" charset="-122"/>
                <a:ea typeface="Microsoft YaHei" charset="-122"/>
                <a:cs typeface="Microsoft YaHei" charset="-122"/>
                <a:sym typeface="Helvetica Neue Light"/>
              </a:rPr>
              <a:t>bibendum</a:t>
            </a:r>
            <a:r>
              <a:rPr sz="900" dirty="0">
                <a:solidFill>
                  <a:srgbClr val="44546A">
                    <a:lumMod val="40000"/>
                    <a:lumOff val="60000"/>
                  </a:srgbClr>
                </a:solidFill>
                <a:latin typeface="Microsoft YaHei" charset="-122"/>
                <a:ea typeface="Microsoft YaHei" charset="-122"/>
                <a:cs typeface="Microsoft YaHei" charset="-122"/>
                <a:sym typeface="Helvetica Neue Light"/>
              </a:rPr>
              <a:t> </a:t>
            </a:r>
            <a:r>
              <a:rPr sz="900" dirty="0" err="1">
                <a:solidFill>
                  <a:srgbClr val="44546A">
                    <a:lumMod val="40000"/>
                    <a:lumOff val="60000"/>
                  </a:srgbClr>
                </a:solidFill>
                <a:latin typeface="Microsoft YaHei" charset="-122"/>
                <a:ea typeface="Microsoft YaHei" charset="-122"/>
                <a:cs typeface="Microsoft YaHei" charset="-122"/>
                <a:sym typeface="Helvetica Neue Light"/>
              </a:rPr>
              <a:t>nulla</a:t>
            </a:r>
            <a:r>
              <a:rPr sz="900" dirty="0">
                <a:solidFill>
                  <a:srgbClr val="44546A">
                    <a:lumMod val="40000"/>
                    <a:lumOff val="60000"/>
                  </a:srgbClr>
                </a:solidFill>
                <a:latin typeface="Microsoft YaHei" charset="-122"/>
                <a:ea typeface="Microsoft YaHei" charset="-122"/>
                <a:cs typeface="Microsoft YaHei" charset="-122"/>
                <a:sym typeface="Helvetica Neue Light"/>
              </a:rPr>
              <a:t> sed.</a:t>
            </a:r>
          </a:p>
        </p:txBody>
      </p:sp>
      <p:grpSp>
        <p:nvGrpSpPr>
          <p:cNvPr id="7" name="组 6"/>
          <p:cNvGrpSpPr/>
          <p:nvPr/>
        </p:nvGrpSpPr>
        <p:grpSpPr>
          <a:xfrm>
            <a:off x="3688560" y="843980"/>
            <a:ext cx="1551095" cy="3185282"/>
            <a:chOff x="4918080" y="1125307"/>
            <a:chExt cx="2068126" cy="4247042"/>
          </a:xfrm>
        </p:grpSpPr>
        <p:pic>
          <p:nvPicPr>
            <p:cNvPr id="20" name="iPhone-6S-Front+Angled-PSD-MockUp-P-Px.com.png"/>
            <p:cNvPicPr>
              <a:picLocks noChangeAspect="1"/>
            </p:cNvPicPr>
            <p:nvPr/>
          </p:nvPicPr>
          <p:blipFill>
            <a:blip r:embed="rId3">
              <a:extLst/>
            </a:blip>
            <a:stretch>
              <a:fillRect/>
            </a:stretch>
          </p:blipFill>
          <p:spPr>
            <a:xfrm>
              <a:off x="4918080" y="1125307"/>
              <a:ext cx="2068126" cy="4247042"/>
            </a:xfrm>
            <a:prstGeom prst="rect">
              <a:avLst/>
            </a:prstGeom>
          </p:spPr>
        </p:pic>
        <p:sp>
          <p:nvSpPr>
            <p:cNvPr id="24" name="Shape 315"/>
            <p:cNvSpPr txBox="1">
              <a:spLocks/>
            </p:cNvSpPr>
            <p:nvPr/>
          </p:nvSpPr>
          <p:spPr>
            <a:xfrm>
              <a:off x="5356659" y="3570846"/>
              <a:ext cx="1190968" cy="661393"/>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defTabSz="685800">
                <a:spcBef>
                  <a:spcPts val="750"/>
                </a:spcBef>
                <a:buNone/>
              </a:pPr>
              <a:r>
                <a:rPr lang="en-US" sz="1200">
                  <a:solidFill>
                    <a:srgbClr val="44546A">
                      <a:lumMod val="40000"/>
                      <a:lumOff val="60000"/>
                    </a:srgbClr>
                  </a:solidFill>
                  <a:latin typeface="DengXian" panose="020F0502020204030204"/>
                </a:rPr>
                <a:t>Name Surname</a:t>
              </a:r>
            </a:p>
          </p:txBody>
        </p:sp>
        <p:sp>
          <p:nvSpPr>
            <p:cNvPr id="27" name="椭圆 26"/>
            <p:cNvSpPr/>
            <p:nvPr/>
          </p:nvSpPr>
          <p:spPr>
            <a:xfrm>
              <a:off x="5425229" y="2378023"/>
              <a:ext cx="1053828" cy="1053828"/>
            </a:xfrm>
            <a:prstGeom prst="ellipse">
              <a:avLst/>
            </a:prstGeom>
            <a:blipFill>
              <a:blip r:embed="rId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grpSp>
    </p:spTree>
    <p:extLst>
      <p:ext uri="{BB962C8B-B14F-4D97-AF65-F5344CB8AC3E}">
        <p14:creationId xmlns:p14="http://schemas.microsoft.com/office/powerpoint/2010/main" val="406890425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750"/>
                                        <p:tgtEl>
                                          <p:spTgt spid="5"/>
                                        </p:tgtEl>
                                        <p:attrNameLst>
                                          <p:attrName>ppt_x</p:attrName>
                                        </p:attrNameLst>
                                      </p:cBhvr>
                                      <p:tavLst>
                                        <p:tav tm="0">
                                          <p:val>
                                            <p:strVal val="#ppt_x-#ppt_w*1.125000"/>
                                          </p:val>
                                        </p:tav>
                                        <p:tav tm="100000">
                                          <p:val>
                                            <p:strVal val="#ppt_x"/>
                                          </p:val>
                                        </p:tav>
                                      </p:tavLst>
                                    </p:anim>
                                    <p:animEffect transition="in" filter="wipe(right)">
                                      <p:cBhvr>
                                        <p:cTn id="14" dur="750"/>
                                        <p:tgtEl>
                                          <p:spTgt spid="5"/>
                                        </p:tgtEl>
                                      </p:cBhvr>
                                    </p:animEffect>
                                  </p:childTnLst>
                                </p:cTn>
                              </p:par>
                              <p:par>
                                <p:cTn id="15" presetID="1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p:tgtEl>
                                          <p:spTgt spid="6"/>
                                        </p:tgtEl>
                                        <p:attrNameLst>
                                          <p:attrName>ppt_x</p:attrName>
                                        </p:attrNameLst>
                                      </p:cBhvr>
                                      <p:tavLst>
                                        <p:tav tm="0">
                                          <p:val>
                                            <p:strVal val="#ppt_x+#ppt_w*1.125000"/>
                                          </p:val>
                                        </p:tav>
                                        <p:tav tm="100000">
                                          <p:val>
                                            <p:strVal val="#ppt_x"/>
                                          </p:val>
                                        </p:tav>
                                      </p:tavLst>
                                    </p:anim>
                                    <p:animEffect transition="in" filter="wipe(left)">
                                      <p:cBhvr>
                                        <p:cTn id="18" dur="750"/>
                                        <p:tgtEl>
                                          <p:spTgt spid="6"/>
                                        </p:tgtEl>
                                      </p:cBhvr>
                                    </p:animEffect>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平行四边形 7"/>
          <p:cNvSpPr/>
          <p:nvPr/>
        </p:nvSpPr>
        <p:spPr>
          <a:xfrm flipH="1">
            <a:off x="-1136986" y="1193574"/>
            <a:ext cx="5355303" cy="2661881"/>
          </a:xfrm>
          <a:prstGeom prst="parallelogram">
            <a:avLst>
              <a:gd name="adj" fmla="val 0"/>
            </a:avLst>
          </a:prstGeom>
          <a:solidFill>
            <a:srgbClr val="415066"/>
          </a:solidFill>
          <a:ln w="19050">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solidFill>
                <a:srgbClr val="000000"/>
              </a:solidFill>
              <a:latin typeface="DengXian" panose="020F0502020204030204"/>
              <a:ea typeface="DengXian" panose="02010600030101010101" pitchFamily="2" charset="-122"/>
            </a:endParaRPr>
          </a:p>
        </p:txBody>
      </p:sp>
      <p:sp>
        <p:nvSpPr>
          <p:cNvPr id="2" name="Shape 570"/>
          <p:cNvSpPr txBox="1">
            <a:spLocks/>
          </p:cNvSpPr>
          <p:nvPr/>
        </p:nvSpPr>
        <p:spPr>
          <a:xfrm>
            <a:off x="5817177" y="2265349"/>
            <a:ext cx="2381250" cy="623471"/>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defTabSz="685800">
              <a:spcBef>
                <a:spcPts val="750"/>
              </a:spcBef>
              <a:buNone/>
            </a:pPr>
            <a:r>
              <a:rPr lang="en-US" sz="1200" dirty="0" err="1">
                <a:solidFill>
                  <a:srgbClr val="FFFFFF"/>
                </a:solidFill>
                <a:latin typeface="Microsoft YaHei" charset="-122"/>
                <a:ea typeface="Microsoft YaHei" charset="-122"/>
                <a:cs typeface="Microsoft YaHei" charset="-122"/>
              </a:rPr>
              <a:t>Cras</a:t>
            </a:r>
            <a:r>
              <a:rPr lang="en-US" sz="1200" dirty="0">
                <a:solidFill>
                  <a:srgbClr val="FFFFFF"/>
                </a:solidFill>
                <a:latin typeface="Microsoft YaHei" charset="-122"/>
                <a:ea typeface="Microsoft YaHei" charset="-122"/>
                <a:cs typeface="Microsoft YaHei" charset="-122"/>
              </a:rPr>
              <a:t> </a:t>
            </a:r>
            <a:r>
              <a:rPr lang="en-US" sz="1200" dirty="0" err="1">
                <a:solidFill>
                  <a:srgbClr val="FFFFFF"/>
                </a:solidFill>
                <a:latin typeface="Microsoft YaHei" charset="-122"/>
                <a:ea typeface="Microsoft YaHei" charset="-122"/>
                <a:cs typeface="Microsoft YaHei" charset="-122"/>
              </a:rPr>
              <a:t>justo</a:t>
            </a:r>
            <a:r>
              <a:rPr lang="en-US" sz="1200" dirty="0">
                <a:solidFill>
                  <a:srgbClr val="FFFFFF"/>
                </a:solidFill>
                <a:latin typeface="Microsoft YaHei" charset="-122"/>
                <a:ea typeface="Microsoft YaHei" charset="-122"/>
                <a:cs typeface="Microsoft YaHei" charset="-122"/>
              </a:rPr>
              <a:t> </a:t>
            </a:r>
            <a:r>
              <a:rPr lang="en-US" sz="1200" dirty="0" err="1">
                <a:solidFill>
                  <a:srgbClr val="FFFFFF"/>
                </a:solidFill>
                <a:latin typeface="Microsoft YaHei" charset="-122"/>
                <a:ea typeface="Microsoft YaHei" charset="-122"/>
                <a:cs typeface="Microsoft YaHei" charset="-122"/>
              </a:rPr>
              <a:t>odio</a:t>
            </a:r>
            <a:r>
              <a:rPr lang="en-US" sz="1200" dirty="0">
                <a:solidFill>
                  <a:srgbClr val="FFFFFF"/>
                </a:solidFill>
                <a:latin typeface="Microsoft YaHei" charset="-122"/>
                <a:ea typeface="Microsoft YaHei" charset="-122"/>
                <a:cs typeface="Microsoft YaHei" charset="-122"/>
              </a:rPr>
              <a:t>, </a:t>
            </a:r>
            <a:r>
              <a:rPr lang="en-US" sz="1200" dirty="0" err="1">
                <a:solidFill>
                  <a:srgbClr val="FFFFFF"/>
                </a:solidFill>
                <a:latin typeface="Microsoft YaHei" charset="-122"/>
                <a:ea typeface="Microsoft YaHei" charset="-122"/>
                <a:cs typeface="Microsoft YaHei" charset="-122"/>
              </a:rPr>
              <a:t>facilisis</a:t>
            </a:r>
            <a:r>
              <a:rPr lang="en-US" sz="1200" dirty="0">
                <a:solidFill>
                  <a:srgbClr val="FFFFFF"/>
                </a:solidFill>
                <a:latin typeface="Microsoft YaHei" charset="-122"/>
                <a:ea typeface="Microsoft YaHei" charset="-122"/>
                <a:cs typeface="Microsoft YaHei" charset="-122"/>
              </a:rPr>
              <a:t> in, </a:t>
            </a:r>
            <a:r>
              <a:rPr lang="en-US" sz="1200" dirty="0" err="1">
                <a:solidFill>
                  <a:srgbClr val="FFFFFF"/>
                </a:solidFill>
                <a:latin typeface="Microsoft YaHei" charset="-122"/>
                <a:ea typeface="Microsoft YaHei" charset="-122"/>
                <a:cs typeface="Microsoft YaHei" charset="-122"/>
              </a:rPr>
              <a:t>egestas</a:t>
            </a:r>
            <a:r>
              <a:rPr lang="en-US" sz="1200" dirty="0">
                <a:solidFill>
                  <a:srgbClr val="FFFFFF"/>
                </a:solidFill>
                <a:latin typeface="Microsoft YaHei" charset="-122"/>
                <a:ea typeface="Microsoft YaHei" charset="-122"/>
                <a:cs typeface="Microsoft YaHei" charset="-122"/>
              </a:rPr>
              <a:t> </a:t>
            </a:r>
            <a:r>
              <a:rPr lang="en-US" sz="1200" dirty="0" err="1">
                <a:solidFill>
                  <a:srgbClr val="FFFFFF"/>
                </a:solidFill>
                <a:latin typeface="Microsoft YaHei" charset="-122"/>
                <a:ea typeface="Microsoft YaHei" charset="-122"/>
                <a:cs typeface="Microsoft YaHei" charset="-122"/>
              </a:rPr>
              <a:t>eget</a:t>
            </a:r>
            <a:r>
              <a:rPr lang="en-US" sz="1200" dirty="0">
                <a:solidFill>
                  <a:srgbClr val="FFFFFF"/>
                </a:solidFill>
                <a:latin typeface="Microsoft YaHei" charset="-122"/>
                <a:ea typeface="Microsoft YaHei" charset="-122"/>
                <a:cs typeface="Microsoft YaHei" charset="-122"/>
              </a:rPr>
              <a:t> quam.</a:t>
            </a:r>
          </a:p>
        </p:txBody>
      </p:sp>
      <p:sp>
        <p:nvSpPr>
          <p:cNvPr id="3" name="Shape 573"/>
          <p:cNvSpPr txBox="1">
            <a:spLocks/>
          </p:cNvSpPr>
          <p:nvPr/>
        </p:nvSpPr>
        <p:spPr>
          <a:xfrm>
            <a:off x="5817177" y="3155587"/>
            <a:ext cx="2381250" cy="623471"/>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defTabSz="685800">
              <a:spcBef>
                <a:spcPts val="750"/>
              </a:spcBef>
              <a:buNone/>
            </a:pPr>
            <a:r>
              <a:rPr lang="en-US" sz="1200">
                <a:solidFill>
                  <a:srgbClr val="FFFFFF"/>
                </a:solidFill>
                <a:latin typeface="Microsoft YaHei" charset="-122"/>
                <a:ea typeface="Microsoft YaHei" charset="-122"/>
                <a:cs typeface="Microsoft YaHei" charset="-122"/>
              </a:rPr>
              <a:t>Morbi leo risus, porta ac consectetur ac at eros.</a:t>
            </a:r>
          </a:p>
        </p:txBody>
      </p:sp>
      <p:sp>
        <p:nvSpPr>
          <p:cNvPr id="4" name="Shape 574"/>
          <p:cNvSpPr txBox="1">
            <a:spLocks/>
          </p:cNvSpPr>
          <p:nvPr/>
        </p:nvSpPr>
        <p:spPr>
          <a:xfrm>
            <a:off x="5817177" y="1415452"/>
            <a:ext cx="2381250" cy="623471"/>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defTabSz="685800">
              <a:spcBef>
                <a:spcPts val="750"/>
              </a:spcBef>
              <a:buNone/>
            </a:pPr>
            <a:r>
              <a:rPr lang="zh-CN" altLang="en-US" sz="1200" dirty="0">
                <a:solidFill>
                  <a:srgbClr val="FFFFFF"/>
                </a:solidFill>
                <a:latin typeface="Microsoft YaHei" charset="-122"/>
                <a:ea typeface="Microsoft YaHei" charset="-122"/>
                <a:cs typeface="Microsoft YaHei" charset="-122"/>
              </a:rPr>
              <a:t>单击此处添加文字单击此处添加文字</a:t>
            </a:r>
            <a:endParaRPr lang="en-US" sz="1200" dirty="0">
              <a:solidFill>
                <a:srgbClr val="FFFFFF"/>
              </a:solidFill>
              <a:latin typeface="Microsoft YaHei" charset="-122"/>
              <a:ea typeface="Microsoft YaHei" charset="-122"/>
              <a:cs typeface="Microsoft YaHei" charset="-122"/>
            </a:endParaRPr>
          </a:p>
        </p:txBody>
      </p:sp>
      <p:sp>
        <p:nvSpPr>
          <p:cNvPr id="5" name="Shape 575"/>
          <p:cNvSpPr txBox="1">
            <a:spLocks/>
          </p:cNvSpPr>
          <p:nvPr/>
        </p:nvSpPr>
        <p:spPr>
          <a:xfrm>
            <a:off x="947142" y="1595770"/>
            <a:ext cx="1428751" cy="194423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defTabSz="685800">
              <a:spcBef>
                <a:spcPts val="750"/>
              </a:spcBef>
              <a:buNone/>
            </a:pPr>
            <a:r>
              <a:rPr lang="en-US" sz="1500">
                <a:solidFill>
                  <a:srgbClr val="FFFFFF"/>
                </a:solidFill>
                <a:latin typeface="DengXian" panose="020F0502020204030204"/>
              </a:rPr>
              <a:t>Nullam mollis ornare vel eu leo. Vivamus sagittis lacus vel augue laoreet rutrum faucibus dolor auctor.</a:t>
            </a:r>
          </a:p>
        </p:txBody>
      </p:sp>
      <p:sp>
        <p:nvSpPr>
          <p:cNvPr id="9" name="椭圆 8"/>
          <p:cNvSpPr/>
          <p:nvPr/>
        </p:nvSpPr>
        <p:spPr>
          <a:xfrm>
            <a:off x="2783859" y="1193575"/>
            <a:ext cx="2661881" cy="2661881"/>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spTree>
    <p:extLst>
      <p:ext uri="{BB962C8B-B14F-4D97-AF65-F5344CB8AC3E}">
        <p14:creationId xmlns:p14="http://schemas.microsoft.com/office/powerpoint/2010/main" val="253012980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7"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ppt_w/2"/>
                                          </p:val>
                                        </p:tav>
                                        <p:tav tm="100000">
                                          <p:val>
                                            <p:strVal val="#ppt_x"/>
                                          </p:val>
                                        </p:tav>
                                      </p:tavLst>
                                    </p:anim>
                                    <p:anim calcmode="lin" valueType="num">
                                      <p:cBhvr>
                                        <p:cTn id="12" dur="500" fill="hold"/>
                                        <p:tgtEl>
                                          <p:spTgt spid="8"/>
                                        </p:tgtEl>
                                        <p:attrNameLst>
                                          <p:attrName>ppt_y</p:attrName>
                                        </p:attrNameLst>
                                      </p:cBhvr>
                                      <p:tavLst>
                                        <p:tav tm="0">
                                          <p:val>
                                            <p:strVal val="#ppt_y"/>
                                          </p:val>
                                        </p:tav>
                                        <p:tav tm="100000">
                                          <p:val>
                                            <p:strVal val="#ppt_y"/>
                                          </p:val>
                                        </p:tav>
                                      </p:tavLst>
                                    </p:anim>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strVal val="#ppt_h"/>
                                          </p:val>
                                        </p:tav>
                                        <p:tav tm="100000">
                                          <p:val>
                                            <p:strVal val="#ppt_h"/>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598852"/>
            <a:ext cx="9144000" cy="2544647"/>
          </a:xfrm>
          <a:prstGeom prst="rect">
            <a:avLst/>
          </a:prstGeom>
          <a:solidFill>
            <a:srgbClr val="12192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47901"/>
          <a:stretch/>
        </p:blipFill>
        <p:spPr>
          <a:xfrm>
            <a:off x="0" y="1"/>
            <a:ext cx="9144000" cy="2679699"/>
          </a:xfrm>
          <a:prstGeom prst="rect">
            <a:avLst/>
          </a:prstGeom>
        </p:spPr>
      </p:pic>
      <p:sp>
        <p:nvSpPr>
          <p:cNvPr id="24" name="Text Placeholder 4"/>
          <p:cNvSpPr txBox="1">
            <a:spLocks/>
          </p:cNvSpPr>
          <p:nvPr/>
        </p:nvSpPr>
        <p:spPr>
          <a:xfrm>
            <a:off x="3208406" y="563002"/>
            <a:ext cx="2727189" cy="1311128"/>
          </a:xfrm>
          <a:prstGeom prst="rect">
            <a:avLst/>
          </a:prstGeom>
          <a:noFill/>
        </p:spPr>
        <p:txBody>
          <a:bodyPr wrap="square" rtlCol="0">
            <a:spAutoFit/>
          </a:bodyPr>
          <a:lstStyle>
            <a:defPPr>
              <a:defRPr lang="zh-CN"/>
            </a:defPPr>
            <a:lvl1pPr algn="ctr">
              <a:lnSpc>
                <a:spcPct val="80000"/>
              </a:lnSpc>
              <a:defRPr kumimoji="1" sz="6600" b="1">
                <a:solidFill>
                  <a:schemeClr val="bg1"/>
                </a:solidFill>
                <a:effectLst>
                  <a:glow rad="50800">
                    <a:schemeClr val="accent1">
                      <a:satMod val="175000"/>
                      <a:alpha val="32000"/>
                    </a:schemeClr>
                  </a:glow>
                </a:effectLst>
                <a:latin typeface="Microsoft YaHei" charset="-122"/>
                <a:ea typeface="Microsoft YaHei" charset="-122"/>
                <a:cs typeface="Microsoft YaHei" charset="-122"/>
              </a:defRPr>
            </a:lvl1pPr>
          </a:lstStyle>
          <a:p>
            <a:r>
              <a:rPr lang="en-US" altLang="zh-CN" sz="4950" dirty="0">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rPr>
              <a:t>CONTENTS</a:t>
            </a:r>
            <a:endParaRPr lang="en-GB" sz="4950" dirty="0">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endParaRPr>
          </a:p>
        </p:txBody>
      </p:sp>
      <p:sp>
        <p:nvSpPr>
          <p:cNvPr id="19" name="Freeform 0"/>
          <p:cNvSpPr/>
          <p:nvPr/>
        </p:nvSpPr>
        <p:spPr>
          <a:xfrm rot="14400000">
            <a:off x="2831763" y="-1694969"/>
            <a:ext cx="3480474" cy="3715641"/>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9050">
            <a:gradFill flip="none" rotWithShape="1">
              <a:gsLst>
                <a:gs pos="6000">
                  <a:srgbClr val="E7FAFB">
                    <a:alpha val="9000"/>
                  </a:srgbClr>
                </a:gs>
                <a:gs pos="0">
                  <a:schemeClr val="accent1">
                    <a:lumMod val="5000"/>
                    <a:lumOff val="95000"/>
                    <a:alpha val="61000"/>
                  </a:schemeClr>
                </a:gs>
                <a:gs pos="55000">
                  <a:srgbClr val="ABECF3">
                    <a:alpha val="0"/>
                  </a:srgbClr>
                </a:gs>
                <a:gs pos="40000">
                  <a:schemeClr val="accent1">
                    <a:lumMod val="45000"/>
                    <a:lumOff val="55000"/>
                    <a:alpha val="0"/>
                  </a:schemeClr>
                </a:gs>
                <a:gs pos="67000">
                  <a:schemeClr val="accent1">
                    <a:lumMod val="45000"/>
                    <a:lumOff val="55000"/>
                  </a:schemeClr>
                </a:gs>
                <a:gs pos="1400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DengXian" panose="020F0502020204030204"/>
            </a:endParaRPr>
          </a:p>
        </p:txBody>
      </p:sp>
      <p:sp>
        <p:nvSpPr>
          <p:cNvPr id="21" name="Text Placeholder 4"/>
          <p:cNvSpPr txBox="1">
            <a:spLocks/>
          </p:cNvSpPr>
          <p:nvPr/>
        </p:nvSpPr>
        <p:spPr>
          <a:xfrm>
            <a:off x="2192406" y="3161853"/>
            <a:ext cx="2727189" cy="1154162"/>
          </a:xfrm>
          <a:prstGeom prst="rect">
            <a:avLst/>
          </a:prstGeom>
          <a:noFill/>
        </p:spPr>
        <p:txBody>
          <a:bodyPr wrap="square" rtlCol="0">
            <a:spAutoFit/>
          </a:bodyPr>
          <a:lstStyle>
            <a:defPPr>
              <a:defRPr lang="zh-CN"/>
            </a:defPPr>
            <a:lvl1pPr algn="ctr">
              <a:lnSpc>
                <a:spcPct val="80000"/>
              </a:lnSpc>
              <a:defRPr kumimoji="1" sz="6600" b="1">
                <a:solidFill>
                  <a:schemeClr val="bg1"/>
                </a:solidFill>
                <a:effectLst>
                  <a:glow rad="50800">
                    <a:schemeClr val="accent1">
                      <a:satMod val="175000"/>
                      <a:alpha val="32000"/>
                    </a:schemeClr>
                  </a:glow>
                </a:effectLst>
                <a:latin typeface="Microsoft YaHei" charset="-122"/>
                <a:ea typeface="Microsoft YaHei" charset="-122"/>
                <a:cs typeface="Microsoft YaHei" charset="-122"/>
              </a:defRPr>
            </a:lvl1pPr>
          </a:lstStyle>
          <a:p>
            <a:r>
              <a:rPr lang="en-US" altLang="zh-CN" sz="8625" dirty="0">
                <a:ln>
                  <a:gradFill>
                    <a:gsLst>
                      <a:gs pos="0">
                        <a:srgbClr val="FFFFFF"/>
                      </a:gs>
                      <a:gs pos="100000">
                        <a:srgbClr val="FFFFFF">
                          <a:alpha val="12000"/>
                        </a:srgbClr>
                      </a:gs>
                    </a:gsLst>
                    <a:lin ang="5400000" scaled="0"/>
                  </a:gradFill>
                </a:ln>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rPr>
              <a:t>03</a:t>
            </a:r>
            <a:endParaRPr lang="en-GB" sz="8625" dirty="0">
              <a:ln>
                <a:gradFill>
                  <a:gsLst>
                    <a:gs pos="0">
                      <a:srgbClr val="FFFFFF"/>
                    </a:gs>
                    <a:gs pos="100000">
                      <a:srgbClr val="FFFFFF">
                        <a:alpha val="12000"/>
                      </a:srgbClr>
                    </a:gs>
                  </a:gsLst>
                  <a:lin ang="5400000" scaled="0"/>
                </a:gradFill>
              </a:ln>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endParaRPr>
          </a:p>
        </p:txBody>
      </p:sp>
      <p:sp>
        <p:nvSpPr>
          <p:cNvPr id="22" name="文本框 21"/>
          <p:cNvSpPr txBox="1"/>
          <p:nvPr/>
        </p:nvSpPr>
        <p:spPr>
          <a:xfrm>
            <a:off x="4264335" y="3161853"/>
            <a:ext cx="1569660" cy="369332"/>
          </a:xfrm>
          <a:prstGeom prst="rect">
            <a:avLst/>
          </a:prstGeom>
          <a:noFill/>
        </p:spPr>
        <p:txBody>
          <a:bodyPr wrap="none" rtlCol="0">
            <a:spAutoFit/>
          </a:bodyPr>
          <a:lstStyle/>
          <a:p>
            <a:r>
              <a:rPr lang="zh-CN" altLang="en-US" sz="1800" b="1" dirty="0">
                <a:solidFill>
                  <a:srgbClr val="055374">
                    <a:lumMod val="20000"/>
                    <a:lumOff val="80000"/>
                  </a:srgbClr>
                </a:solidFill>
                <a:latin typeface="Microsoft YaHei" charset="-122"/>
                <a:ea typeface="Microsoft YaHei" charset="-122"/>
                <a:cs typeface="Microsoft YaHei" charset="-122"/>
              </a:rPr>
              <a:t>点击添加标题</a:t>
            </a:r>
            <a:endParaRPr kumimoji="1" lang="zh-CN" altLang="en-US" sz="1800" b="1" dirty="0">
              <a:solidFill>
                <a:srgbClr val="055374">
                  <a:lumMod val="20000"/>
                  <a:lumOff val="80000"/>
                </a:srgbClr>
              </a:solidFill>
              <a:latin typeface="Microsoft YaHei" charset="-122"/>
              <a:ea typeface="Microsoft YaHei" charset="-122"/>
              <a:cs typeface="Microsoft YaHei" charset="-122"/>
            </a:endParaRPr>
          </a:p>
        </p:txBody>
      </p:sp>
      <p:sp>
        <p:nvSpPr>
          <p:cNvPr id="23" name="文本框 22"/>
          <p:cNvSpPr txBox="1"/>
          <p:nvPr/>
        </p:nvSpPr>
        <p:spPr>
          <a:xfrm>
            <a:off x="4080890" y="3531185"/>
            <a:ext cx="3531359" cy="369332"/>
          </a:xfrm>
          <a:prstGeom prst="rect">
            <a:avLst/>
          </a:prstGeom>
          <a:noFill/>
        </p:spPr>
        <p:txBody>
          <a:bodyPr wrap="square" rtlCol="0">
            <a:spAutoFit/>
          </a:bodyPr>
          <a:lstStyle/>
          <a:p>
            <a:pPr algn="ctr"/>
            <a:r>
              <a:rPr lang="zh-CN" altLang="en-US" sz="900" dirty="0">
                <a:solidFill>
                  <a:srgbClr val="44546A">
                    <a:lumMod val="40000"/>
                    <a:lumOff val="60000"/>
                  </a:srgbClr>
                </a:solidFill>
                <a:latin typeface="Microsoft YaHei" charset="-122"/>
                <a:ea typeface="Microsoft YaHei" charset="-122"/>
                <a:cs typeface="Microsoft YaHei" charset="-122"/>
              </a:rPr>
              <a:t>单击此处添加文字单击此处添加文字单击此处添加文字单击此处添加文字单击此处添加文字单击此处添加文字</a:t>
            </a:r>
            <a:endParaRPr lang="en-US" altLang="zh-CN" sz="900" dirty="0">
              <a:solidFill>
                <a:srgbClr val="44546A">
                  <a:lumMod val="40000"/>
                  <a:lumOff val="60000"/>
                </a:srgbClr>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115506323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0"/>
                                  </p:stCondLst>
                                  <p:iterate type="lt">
                                    <p:tmPct val="10000"/>
                                  </p:iterate>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anim calcmode="lin" valueType="num">
                                      <p:cBhvr>
                                        <p:cTn id="11" dur="500" fill="hold"/>
                                        <p:tgtEl>
                                          <p:spTgt spid="21"/>
                                        </p:tgtEl>
                                        <p:attrNameLst>
                                          <p:attrName>ppt_x</p:attrName>
                                        </p:attrNameLst>
                                      </p:cBhvr>
                                      <p:tavLst>
                                        <p:tav tm="0">
                                          <p:val>
                                            <p:strVal val="#ppt_x"/>
                                          </p:val>
                                        </p:tav>
                                        <p:tav tm="100000">
                                          <p:val>
                                            <p:strVal val="#ppt_x"/>
                                          </p:val>
                                        </p:tav>
                                      </p:tavLst>
                                    </p:anim>
                                    <p:anim calcmode="lin" valueType="num">
                                      <p:cBhvr>
                                        <p:cTn id="12" dur="500" fill="hold"/>
                                        <p:tgtEl>
                                          <p:spTgt spid="21"/>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22">
                                            <p:txEl>
                                              <p:pRg st="0" end="0"/>
                                            </p:txEl>
                                          </p:spTgt>
                                        </p:tgtEl>
                                        <p:attrNameLst>
                                          <p:attrName>style.visibility</p:attrName>
                                        </p:attrNameLst>
                                      </p:cBhvr>
                                      <p:to>
                                        <p:strVal val="visible"/>
                                      </p:to>
                                    </p:set>
                                    <p:animEffect transition="in" filter="fade">
                                      <p:cBhvr>
                                        <p:cTn id="15" dur="500"/>
                                        <p:tgtEl>
                                          <p:spTgt spid="22">
                                            <p:txEl>
                                              <p:pRg st="0" end="0"/>
                                            </p:txEl>
                                          </p:spTgt>
                                        </p:tgtEl>
                                      </p:cBhvr>
                                    </p:animEffect>
                                  </p:childTnLst>
                                </p:cTn>
                              </p:par>
                            </p:childTnLst>
                          </p:cTn>
                        </p:par>
                        <p:par>
                          <p:cTn id="16" fill="hold">
                            <p:stCondLst>
                              <p:cond delay="1000"/>
                            </p:stCondLst>
                            <p:childTnLst>
                              <p:par>
                                <p:cTn id="17" presetID="10" presetClass="entr" presetSubtype="0" fill="hold" grpId="0" nodeType="afterEffect">
                                  <p:stCondLst>
                                    <p:cond delay="0"/>
                                  </p:stCondLst>
                                  <p:iterate type="lt">
                                    <p:tmPct val="0"/>
                                  </p:iterate>
                                  <p:childTnLst>
                                    <p:set>
                                      <p:cBhvr>
                                        <p:cTn id="18" dur="1" fill="hold">
                                          <p:stCondLst>
                                            <p:cond delay="0"/>
                                          </p:stCondLst>
                                        </p:cTn>
                                        <p:tgtEl>
                                          <p:spTgt spid="23">
                                            <p:txEl>
                                              <p:pRg st="0" end="0"/>
                                            </p:txEl>
                                          </p:spTgt>
                                        </p:tgtEl>
                                        <p:attrNameLst>
                                          <p:attrName>style.visibility</p:attrName>
                                        </p:attrNameLst>
                                      </p:cBhvr>
                                      <p:to>
                                        <p:strVal val="visible"/>
                                      </p:to>
                                    </p:set>
                                    <p:animEffect transition="in" filter="fade">
                                      <p:cBhvr>
                                        <p:cTn id="19"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p:bldP spid="22" grpId="0" build="allAtOnce"/>
      <p:bldP spid="23"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 9"/>
          <p:cNvGrpSpPr/>
          <p:nvPr/>
        </p:nvGrpSpPr>
        <p:grpSpPr>
          <a:xfrm>
            <a:off x="1260614" y="2601097"/>
            <a:ext cx="1172532" cy="399161"/>
            <a:chOff x="1680819" y="3468129"/>
            <a:chExt cx="1563376" cy="532214"/>
          </a:xfrm>
        </p:grpSpPr>
        <p:sp>
          <p:nvSpPr>
            <p:cNvPr id="79" name="Shape 6"/>
            <p:cNvSpPr/>
            <p:nvPr/>
          </p:nvSpPr>
          <p:spPr>
            <a:xfrm>
              <a:off x="2013452" y="3468129"/>
              <a:ext cx="232844" cy="199581"/>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80" name="Shape 7"/>
            <p:cNvSpPr/>
            <p:nvPr/>
          </p:nvSpPr>
          <p:spPr>
            <a:xfrm>
              <a:off x="1680819" y="3800763"/>
              <a:ext cx="232844" cy="199580"/>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81" name="Shape 8"/>
            <p:cNvSpPr/>
            <p:nvPr/>
          </p:nvSpPr>
          <p:spPr>
            <a:xfrm>
              <a:off x="2346085" y="3468129"/>
              <a:ext cx="232844" cy="199581"/>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82" name="Shape 9"/>
            <p:cNvSpPr/>
            <p:nvPr/>
          </p:nvSpPr>
          <p:spPr>
            <a:xfrm>
              <a:off x="2678718" y="3468129"/>
              <a:ext cx="232844" cy="199581"/>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83" name="Shape 11"/>
            <p:cNvSpPr/>
            <p:nvPr/>
          </p:nvSpPr>
          <p:spPr>
            <a:xfrm>
              <a:off x="2013452" y="3800763"/>
              <a:ext cx="232844" cy="199580"/>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84" name="Shape 13"/>
            <p:cNvSpPr/>
            <p:nvPr/>
          </p:nvSpPr>
          <p:spPr>
            <a:xfrm>
              <a:off x="2346085" y="3800763"/>
              <a:ext cx="232844" cy="199580"/>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85" name="Shape 14"/>
            <p:cNvSpPr/>
            <p:nvPr/>
          </p:nvSpPr>
          <p:spPr>
            <a:xfrm>
              <a:off x="1680819" y="3468129"/>
              <a:ext cx="232844" cy="199581"/>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59" name="Shape 10"/>
            <p:cNvSpPr/>
            <p:nvPr/>
          </p:nvSpPr>
          <p:spPr>
            <a:xfrm>
              <a:off x="3011351" y="3468129"/>
              <a:ext cx="232844" cy="199581"/>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rgbClr val="B9B9B9"/>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61" name="Shape 12"/>
            <p:cNvSpPr/>
            <p:nvPr/>
          </p:nvSpPr>
          <p:spPr>
            <a:xfrm>
              <a:off x="2678718" y="3800763"/>
              <a:ext cx="232844" cy="199580"/>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rgbClr val="B9B9B9"/>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64" name="Shape 15"/>
            <p:cNvSpPr/>
            <p:nvPr/>
          </p:nvSpPr>
          <p:spPr>
            <a:xfrm>
              <a:off x="3011351" y="3800763"/>
              <a:ext cx="232844" cy="199580"/>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rgbClr val="B9B9B9"/>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grpSp>
      <p:sp>
        <p:nvSpPr>
          <p:cNvPr id="53" name="Shape 18"/>
          <p:cNvSpPr/>
          <p:nvPr/>
        </p:nvSpPr>
        <p:spPr>
          <a:xfrm>
            <a:off x="2724199" y="2507544"/>
            <a:ext cx="781687" cy="586267"/>
          </a:xfrm>
          <a:custGeom>
            <a:avLst/>
            <a:gdLst/>
            <a:ahLst/>
            <a:cxnLst>
              <a:cxn ang="0">
                <a:pos x="wd2" y="hd2"/>
              </a:cxn>
              <a:cxn ang="5400000">
                <a:pos x="wd2" y="hd2"/>
              </a:cxn>
              <a:cxn ang="10800000">
                <a:pos x="wd2" y="hd2"/>
              </a:cxn>
              <a:cxn ang="16200000">
                <a:pos x="wd2" y="hd2"/>
              </a:cxn>
            </a:cxnLst>
            <a:rect l="0" t="0" r="r" b="b"/>
            <a:pathLst>
              <a:path w="21600" h="21600" extrusionOk="0">
                <a:moveTo>
                  <a:pt x="19575" y="2700"/>
                </a:moveTo>
                <a:lnTo>
                  <a:pt x="19575" y="18900"/>
                </a:lnTo>
                <a:lnTo>
                  <a:pt x="2025" y="18900"/>
                </a:lnTo>
                <a:lnTo>
                  <a:pt x="2025" y="2700"/>
                </a:lnTo>
                <a:cubicBezTo>
                  <a:pt x="2025" y="2700"/>
                  <a:pt x="19575" y="2700"/>
                  <a:pt x="19575" y="2700"/>
                </a:cubicBezTo>
                <a:close/>
                <a:moveTo>
                  <a:pt x="21263" y="10800"/>
                </a:moveTo>
                <a:cubicBezTo>
                  <a:pt x="21263" y="11297"/>
                  <a:pt x="20961" y="11700"/>
                  <a:pt x="20588" y="11700"/>
                </a:cubicBezTo>
                <a:cubicBezTo>
                  <a:pt x="20215" y="11700"/>
                  <a:pt x="19913" y="11297"/>
                  <a:pt x="19913" y="10800"/>
                </a:cubicBezTo>
                <a:cubicBezTo>
                  <a:pt x="19913" y="10303"/>
                  <a:pt x="20215" y="9900"/>
                  <a:pt x="20588" y="9900"/>
                </a:cubicBezTo>
                <a:cubicBezTo>
                  <a:pt x="20961" y="9900"/>
                  <a:pt x="21263" y="10303"/>
                  <a:pt x="21263" y="10800"/>
                </a:cubicBezTo>
                <a:close/>
                <a:moveTo>
                  <a:pt x="0" y="1800"/>
                </a:moveTo>
                <a:lnTo>
                  <a:pt x="0" y="19800"/>
                </a:lnTo>
                <a:cubicBezTo>
                  <a:pt x="0" y="20794"/>
                  <a:pt x="605" y="21600"/>
                  <a:pt x="1350" y="21600"/>
                </a:cubicBezTo>
                <a:lnTo>
                  <a:pt x="20250" y="21600"/>
                </a:lnTo>
                <a:cubicBezTo>
                  <a:pt x="20996" y="21600"/>
                  <a:pt x="21600" y="20794"/>
                  <a:pt x="21600" y="19800"/>
                </a:cubicBezTo>
                <a:lnTo>
                  <a:pt x="21600" y="1800"/>
                </a:lnTo>
                <a:cubicBezTo>
                  <a:pt x="21600" y="805"/>
                  <a:pt x="20996" y="0"/>
                  <a:pt x="20250" y="0"/>
                </a:cubicBezTo>
                <a:lnTo>
                  <a:pt x="1350" y="0"/>
                </a:lnTo>
                <a:cubicBezTo>
                  <a:pt x="605" y="0"/>
                  <a:pt x="0" y="805"/>
                  <a:pt x="0" y="1800"/>
                </a:cubicBezTo>
                <a:close/>
              </a:path>
            </a:pathLst>
          </a:custGeom>
          <a:solidFill>
            <a:srgbClr val="B9B9B9"/>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52" name="Shape 17"/>
          <p:cNvSpPr/>
          <p:nvPr/>
        </p:nvSpPr>
        <p:spPr>
          <a:xfrm>
            <a:off x="3722098" y="2301728"/>
            <a:ext cx="1387785" cy="9979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5B6062"/>
                </a:solidFill>
                <a:latin typeface="+mj-lt"/>
                <a:ea typeface="+mj-ea"/>
                <a:cs typeface="+mj-cs"/>
                <a:sym typeface="Helvetica Neue UltraLight"/>
              </a:defRPr>
            </a:lvl1pPr>
          </a:lstStyle>
          <a:p>
            <a:pPr>
              <a:defRPr sz="1800">
                <a:solidFill>
                  <a:srgbClr val="000000"/>
                </a:solidFill>
              </a:defRPr>
            </a:pPr>
            <a:r>
              <a:rPr sz="4500">
                <a:solidFill>
                  <a:srgbClr val="44546A">
                    <a:lumMod val="40000"/>
                    <a:lumOff val="60000"/>
                  </a:srgbClr>
                </a:solidFill>
                <a:latin typeface="Microsoft YaHei" charset="-122"/>
                <a:ea typeface="Microsoft YaHei" charset="-122"/>
                <a:cs typeface="Microsoft YaHei" charset="-122"/>
              </a:rPr>
              <a:t>70%</a:t>
            </a:r>
          </a:p>
        </p:txBody>
      </p:sp>
      <p:sp>
        <p:nvSpPr>
          <p:cNvPr id="54" name="Shape 19"/>
          <p:cNvSpPr/>
          <p:nvPr/>
        </p:nvSpPr>
        <p:spPr>
          <a:xfrm>
            <a:off x="5388639" y="2301452"/>
            <a:ext cx="2494746" cy="99845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584200">
              <a:lnSpc>
                <a:spcPct val="110000"/>
              </a:lnSpc>
              <a:spcBef>
                <a:spcPts val="3000"/>
              </a:spcBef>
              <a:defRPr sz="2000">
                <a:latin typeface="Helvetica Neue Light"/>
                <a:ea typeface="Helvetica Neue Light"/>
                <a:cs typeface="Helvetica Neue Light"/>
                <a:sym typeface="Helvetica Neue Light"/>
              </a:defRPr>
            </a:lvl1pPr>
          </a:lstStyle>
          <a:p>
            <a:pPr defTabSz="438150">
              <a:spcBef>
                <a:spcPts val="2250"/>
              </a:spcBef>
              <a:defRPr sz="1800">
                <a:solidFill>
                  <a:srgbClr val="000000"/>
                </a:solidFill>
              </a:defRPr>
            </a:pPr>
            <a:r>
              <a:rPr sz="900">
                <a:solidFill>
                  <a:srgbClr val="44546A">
                    <a:lumMod val="40000"/>
                    <a:lumOff val="60000"/>
                  </a:srgbClr>
                </a:solidFill>
                <a:latin typeface="Microsoft YaHei" charset="-122"/>
                <a:ea typeface="Microsoft YaHei" charset="-122"/>
                <a:cs typeface="Microsoft YaHei" charset="-122"/>
              </a:rPr>
              <a:t>Fusce dapibus, tellus ac cursus commodo, tortor condimentum nibh, ut fermentum massa justo.</a:t>
            </a:r>
          </a:p>
        </p:txBody>
      </p:sp>
      <p:grpSp>
        <p:nvGrpSpPr>
          <p:cNvPr id="11" name="组 10"/>
          <p:cNvGrpSpPr/>
          <p:nvPr/>
        </p:nvGrpSpPr>
        <p:grpSpPr>
          <a:xfrm>
            <a:off x="1260614" y="3932179"/>
            <a:ext cx="1172532" cy="399161"/>
            <a:chOff x="1680819" y="5242906"/>
            <a:chExt cx="1563376" cy="532214"/>
          </a:xfrm>
        </p:grpSpPr>
        <p:sp>
          <p:nvSpPr>
            <p:cNvPr id="41" name="Shape 21"/>
            <p:cNvSpPr/>
            <p:nvPr/>
          </p:nvSpPr>
          <p:spPr>
            <a:xfrm>
              <a:off x="2013452" y="5575540"/>
              <a:ext cx="232844" cy="199580"/>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42" name="Shape 22"/>
            <p:cNvSpPr/>
            <p:nvPr/>
          </p:nvSpPr>
          <p:spPr>
            <a:xfrm>
              <a:off x="1680819" y="5242906"/>
              <a:ext cx="232844" cy="199581"/>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43" name="Shape 23"/>
            <p:cNvSpPr/>
            <p:nvPr/>
          </p:nvSpPr>
          <p:spPr>
            <a:xfrm>
              <a:off x="1680819" y="5575540"/>
              <a:ext cx="232844" cy="199580"/>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44" name="Shape 24"/>
            <p:cNvSpPr/>
            <p:nvPr/>
          </p:nvSpPr>
          <p:spPr>
            <a:xfrm>
              <a:off x="2346085" y="5242906"/>
              <a:ext cx="232844" cy="199581"/>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45" name="Shape 25"/>
            <p:cNvSpPr/>
            <p:nvPr/>
          </p:nvSpPr>
          <p:spPr>
            <a:xfrm>
              <a:off x="3011351" y="5242906"/>
              <a:ext cx="232844" cy="199581"/>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46" name="Shape 26"/>
            <p:cNvSpPr/>
            <p:nvPr/>
          </p:nvSpPr>
          <p:spPr>
            <a:xfrm>
              <a:off x="2678718" y="5242906"/>
              <a:ext cx="232844" cy="199581"/>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47" name="Shape 27"/>
            <p:cNvSpPr/>
            <p:nvPr/>
          </p:nvSpPr>
          <p:spPr>
            <a:xfrm>
              <a:off x="2013452" y="5242906"/>
              <a:ext cx="232844" cy="199581"/>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48" name="Shape 28"/>
            <p:cNvSpPr/>
            <p:nvPr/>
          </p:nvSpPr>
          <p:spPr>
            <a:xfrm>
              <a:off x="3011351" y="5575540"/>
              <a:ext cx="232844" cy="199580"/>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rgbClr val="B9B9B9"/>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49" name="Shape 29"/>
            <p:cNvSpPr/>
            <p:nvPr/>
          </p:nvSpPr>
          <p:spPr>
            <a:xfrm>
              <a:off x="2346085" y="5575540"/>
              <a:ext cx="232844" cy="199580"/>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50" name="Shape 30"/>
            <p:cNvSpPr/>
            <p:nvPr/>
          </p:nvSpPr>
          <p:spPr>
            <a:xfrm>
              <a:off x="2678718" y="5575540"/>
              <a:ext cx="232844" cy="199580"/>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grpSp>
      <p:sp>
        <p:nvSpPr>
          <p:cNvPr id="39" name="Shape 33"/>
          <p:cNvSpPr/>
          <p:nvPr/>
        </p:nvSpPr>
        <p:spPr>
          <a:xfrm>
            <a:off x="2670146" y="3840706"/>
            <a:ext cx="889793" cy="582109"/>
          </a:xfrm>
          <a:custGeom>
            <a:avLst/>
            <a:gdLst/>
            <a:ahLst/>
            <a:cxnLst>
              <a:cxn ang="0">
                <a:pos x="wd2" y="hd2"/>
              </a:cxn>
              <a:cxn ang="5400000">
                <a:pos x="wd2" y="hd2"/>
              </a:cxn>
              <a:cxn ang="10800000">
                <a:pos x="wd2" y="hd2"/>
              </a:cxn>
              <a:cxn ang="16200000">
                <a:pos x="wd2" y="hd2"/>
              </a:cxn>
            </a:cxnLst>
            <a:rect l="0" t="0" r="r" b="b"/>
            <a:pathLst>
              <a:path w="21600" h="21600" extrusionOk="0">
                <a:moveTo>
                  <a:pt x="18900" y="15429"/>
                </a:moveTo>
                <a:lnTo>
                  <a:pt x="2700" y="15429"/>
                </a:lnTo>
                <a:lnTo>
                  <a:pt x="2700" y="2057"/>
                </a:lnTo>
                <a:lnTo>
                  <a:pt x="18900" y="2057"/>
                </a:lnTo>
                <a:cubicBezTo>
                  <a:pt x="18900" y="2057"/>
                  <a:pt x="18900" y="15429"/>
                  <a:pt x="18900" y="15429"/>
                </a:cubicBezTo>
                <a:close/>
                <a:moveTo>
                  <a:pt x="18900" y="0"/>
                </a:moveTo>
                <a:lnTo>
                  <a:pt x="2700" y="0"/>
                </a:lnTo>
                <a:cubicBezTo>
                  <a:pt x="1954" y="0"/>
                  <a:pt x="1350" y="922"/>
                  <a:pt x="1350" y="2057"/>
                </a:cubicBezTo>
                <a:cubicBezTo>
                  <a:pt x="1350" y="2057"/>
                  <a:pt x="1350" y="17486"/>
                  <a:pt x="1364" y="17486"/>
                </a:cubicBezTo>
                <a:lnTo>
                  <a:pt x="20235" y="17486"/>
                </a:lnTo>
                <a:cubicBezTo>
                  <a:pt x="20250" y="17486"/>
                  <a:pt x="20250" y="2057"/>
                  <a:pt x="20250" y="2057"/>
                </a:cubicBezTo>
                <a:cubicBezTo>
                  <a:pt x="20250" y="922"/>
                  <a:pt x="19646" y="0"/>
                  <a:pt x="18900" y="0"/>
                </a:cubicBezTo>
                <a:close/>
                <a:moveTo>
                  <a:pt x="20250" y="21600"/>
                </a:moveTo>
                <a:lnTo>
                  <a:pt x="1350" y="21600"/>
                </a:lnTo>
                <a:cubicBezTo>
                  <a:pt x="604" y="21600"/>
                  <a:pt x="0" y="20679"/>
                  <a:pt x="0" y="19543"/>
                </a:cubicBezTo>
                <a:lnTo>
                  <a:pt x="0" y="18514"/>
                </a:lnTo>
                <a:lnTo>
                  <a:pt x="8775" y="18514"/>
                </a:lnTo>
                <a:lnTo>
                  <a:pt x="8775" y="19543"/>
                </a:lnTo>
                <a:lnTo>
                  <a:pt x="12825" y="19543"/>
                </a:lnTo>
                <a:lnTo>
                  <a:pt x="12825" y="18514"/>
                </a:lnTo>
                <a:lnTo>
                  <a:pt x="21600" y="18514"/>
                </a:lnTo>
                <a:lnTo>
                  <a:pt x="21600" y="19543"/>
                </a:lnTo>
                <a:cubicBezTo>
                  <a:pt x="21600" y="20679"/>
                  <a:pt x="20995" y="21600"/>
                  <a:pt x="20250" y="21600"/>
                </a:cubicBezTo>
                <a:cubicBezTo>
                  <a:pt x="20250" y="21600"/>
                  <a:pt x="20250" y="21600"/>
                  <a:pt x="20250" y="21600"/>
                </a:cubicBezTo>
                <a:close/>
              </a:path>
            </a:pathLst>
          </a:custGeom>
          <a:solidFill>
            <a:srgbClr val="B9B9B9"/>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38" name="Shape 32"/>
          <p:cNvSpPr/>
          <p:nvPr/>
        </p:nvSpPr>
        <p:spPr>
          <a:xfrm>
            <a:off x="3722099" y="3632810"/>
            <a:ext cx="1387785" cy="9979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5B6062"/>
                </a:solidFill>
                <a:latin typeface="+mj-lt"/>
                <a:ea typeface="+mj-ea"/>
                <a:cs typeface="+mj-cs"/>
                <a:sym typeface="Helvetica Neue UltraLight"/>
              </a:defRPr>
            </a:lvl1pPr>
          </a:lstStyle>
          <a:p>
            <a:pPr>
              <a:defRPr sz="1800">
                <a:solidFill>
                  <a:srgbClr val="000000"/>
                </a:solidFill>
              </a:defRPr>
            </a:pPr>
            <a:r>
              <a:rPr sz="4500">
                <a:solidFill>
                  <a:srgbClr val="44546A">
                    <a:lumMod val="40000"/>
                    <a:lumOff val="60000"/>
                  </a:srgbClr>
                </a:solidFill>
                <a:latin typeface="Microsoft YaHei" charset="-122"/>
                <a:ea typeface="Microsoft YaHei" charset="-122"/>
                <a:cs typeface="Microsoft YaHei" charset="-122"/>
              </a:rPr>
              <a:t>90%</a:t>
            </a:r>
          </a:p>
        </p:txBody>
      </p:sp>
      <p:sp>
        <p:nvSpPr>
          <p:cNvPr id="40" name="Shape 34"/>
          <p:cNvSpPr/>
          <p:nvPr/>
        </p:nvSpPr>
        <p:spPr>
          <a:xfrm>
            <a:off x="5388639" y="3632534"/>
            <a:ext cx="2494746" cy="99845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584200">
              <a:lnSpc>
                <a:spcPct val="110000"/>
              </a:lnSpc>
              <a:spcBef>
                <a:spcPts val="3000"/>
              </a:spcBef>
              <a:defRPr sz="2000">
                <a:latin typeface="Helvetica Neue Light"/>
                <a:ea typeface="Helvetica Neue Light"/>
                <a:cs typeface="Helvetica Neue Light"/>
                <a:sym typeface="Helvetica Neue Light"/>
              </a:defRPr>
            </a:lvl1pPr>
          </a:lstStyle>
          <a:p>
            <a:pPr defTabSz="438150">
              <a:spcBef>
                <a:spcPts val="2250"/>
              </a:spcBef>
              <a:defRPr sz="1800">
                <a:solidFill>
                  <a:srgbClr val="000000"/>
                </a:solidFill>
              </a:defRPr>
            </a:pPr>
            <a:r>
              <a:rPr sz="900">
                <a:solidFill>
                  <a:srgbClr val="44546A">
                    <a:lumMod val="40000"/>
                    <a:lumOff val="60000"/>
                  </a:srgbClr>
                </a:solidFill>
                <a:latin typeface="Microsoft YaHei" charset="-122"/>
                <a:ea typeface="Microsoft YaHei" charset="-122"/>
                <a:cs typeface="Microsoft YaHei" charset="-122"/>
              </a:rPr>
              <a:t>Integer posuere erat venenatis dapibus posuere velit aliquet. Nullam quis risus eget urna.</a:t>
            </a:r>
          </a:p>
        </p:txBody>
      </p:sp>
      <p:sp>
        <p:nvSpPr>
          <p:cNvPr id="24" name="Shape 47"/>
          <p:cNvSpPr/>
          <p:nvPr/>
        </p:nvSpPr>
        <p:spPr>
          <a:xfrm>
            <a:off x="3721903" y="970645"/>
            <a:ext cx="1388219" cy="9979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5B6062"/>
                </a:solidFill>
                <a:latin typeface="+mj-lt"/>
                <a:ea typeface="+mj-ea"/>
                <a:cs typeface="+mj-cs"/>
                <a:sym typeface="Helvetica Neue UltraLight"/>
              </a:defRPr>
            </a:lvl1pPr>
          </a:lstStyle>
          <a:p>
            <a:pPr>
              <a:defRPr sz="1800">
                <a:solidFill>
                  <a:srgbClr val="000000"/>
                </a:solidFill>
              </a:defRPr>
            </a:pPr>
            <a:r>
              <a:rPr sz="4500">
                <a:solidFill>
                  <a:srgbClr val="44546A">
                    <a:lumMod val="40000"/>
                    <a:lumOff val="60000"/>
                  </a:srgbClr>
                </a:solidFill>
                <a:latin typeface="Microsoft YaHei" charset="-122"/>
                <a:ea typeface="Microsoft YaHei" charset="-122"/>
                <a:cs typeface="Microsoft YaHei" charset="-122"/>
              </a:rPr>
              <a:t>50%</a:t>
            </a:r>
          </a:p>
        </p:txBody>
      </p:sp>
      <p:sp>
        <p:nvSpPr>
          <p:cNvPr id="25" name="Shape 48"/>
          <p:cNvSpPr/>
          <p:nvPr/>
        </p:nvSpPr>
        <p:spPr>
          <a:xfrm>
            <a:off x="5388639" y="970369"/>
            <a:ext cx="2494746" cy="99845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584200">
              <a:lnSpc>
                <a:spcPct val="110000"/>
              </a:lnSpc>
              <a:spcBef>
                <a:spcPts val="3000"/>
              </a:spcBef>
              <a:defRPr sz="2000">
                <a:latin typeface="Helvetica Neue Light"/>
                <a:ea typeface="Helvetica Neue Light"/>
                <a:cs typeface="Helvetica Neue Light"/>
                <a:sym typeface="Helvetica Neue Light"/>
              </a:defRPr>
            </a:lvl1pPr>
          </a:lstStyle>
          <a:p>
            <a:pPr defTabSz="438150">
              <a:spcBef>
                <a:spcPts val="2250"/>
              </a:spcBef>
              <a:defRPr sz="1800">
                <a:solidFill>
                  <a:srgbClr val="000000"/>
                </a:solidFill>
              </a:defRPr>
            </a:pPr>
            <a:r>
              <a:rPr sz="900">
                <a:solidFill>
                  <a:srgbClr val="44546A">
                    <a:lumMod val="40000"/>
                    <a:lumOff val="60000"/>
                  </a:srgbClr>
                </a:solidFill>
                <a:latin typeface="Microsoft YaHei" charset="-122"/>
                <a:ea typeface="Microsoft YaHei" charset="-122"/>
                <a:cs typeface="Microsoft YaHei" charset="-122"/>
              </a:rPr>
              <a:t>Aenean lacinia consectetur. Cras justo odio, dapibus ac facilisis, egestas quam. Donec elit non por.</a:t>
            </a:r>
          </a:p>
        </p:txBody>
      </p:sp>
      <p:sp>
        <p:nvSpPr>
          <p:cNvPr id="26" name="Shape 49"/>
          <p:cNvSpPr/>
          <p:nvPr/>
        </p:nvSpPr>
        <p:spPr>
          <a:xfrm>
            <a:off x="2963669" y="1163469"/>
            <a:ext cx="306126" cy="612253"/>
          </a:xfrm>
          <a:custGeom>
            <a:avLst/>
            <a:gdLst/>
            <a:ahLst/>
            <a:cxnLst>
              <a:cxn ang="0">
                <a:pos x="wd2" y="hd2"/>
              </a:cxn>
              <a:cxn ang="5400000">
                <a:pos x="wd2" y="hd2"/>
              </a:cxn>
              <a:cxn ang="10800000">
                <a:pos x="wd2" y="hd2"/>
              </a:cxn>
              <a:cxn ang="16200000">
                <a:pos x="wd2" y="hd2"/>
              </a:cxn>
            </a:cxnLst>
            <a:rect l="0" t="0" r="r" b="b"/>
            <a:pathLst>
              <a:path w="21600" h="21600" extrusionOk="0">
                <a:moveTo>
                  <a:pt x="20250" y="4050"/>
                </a:moveTo>
                <a:lnTo>
                  <a:pt x="1350" y="4050"/>
                </a:lnTo>
                <a:lnTo>
                  <a:pt x="1350" y="17550"/>
                </a:lnTo>
                <a:lnTo>
                  <a:pt x="20250" y="17550"/>
                </a:lnTo>
                <a:cubicBezTo>
                  <a:pt x="20250" y="17550"/>
                  <a:pt x="20250" y="4050"/>
                  <a:pt x="20250" y="4050"/>
                </a:cubicBezTo>
                <a:close/>
                <a:moveTo>
                  <a:pt x="14175" y="2025"/>
                </a:moveTo>
                <a:lnTo>
                  <a:pt x="7425" y="2025"/>
                </a:lnTo>
                <a:cubicBezTo>
                  <a:pt x="7052" y="2025"/>
                  <a:pt x="6750" y="2176"/>
                  <a:pt x="6750" y="2363"/>
                </a:cubicBezTo>
                <a:cubicBezTo>
                  <a:pt x="6750" y="2549"/>
                  <a:pt x="7052" y="2700"/>
                  <a:pt x="7425" y="2700"/>
                </a:cubicBezTo>
                <a:lnTo>
                  <a:pt x="14175" y="2700"/>
                </a:lnTo>
                <a:cubicBezTo>
                  <a:pt x="14547" y="2700"/>
                  <a:pt x="14850" y="2549"/>
                  <a:pt x="14850" y="2363"/>
                </a:cubicBezTo>
                <a:cubicBezTo>
                  <a:pt x="14850" y="2176"/>
                  <a:pt x="14547" y="2025"/>
                  <a:pt x="14175" y="2025"/>
                </a:cubicBezTo>
                <a:close/>
                <a:moveTo>
                  <a:pt x="11475" y="20250"/>
                </a:moveTo>
                <a:cubicBezTo>
                  <a:pt x="12593" y="20250"/>
                  <a:pt x="13500" y="19797"/>
                  <a:pt x="13500" y="19238"/>
                </a:cubicBezTo>
                <a:cubicBezTo>
                  <a:pt x="13500" y="18678"/>
                  <a:pt x="12593" y="18225"/>
                  <a:pt x="11475" y="18225"/>
                </a:cubicBezTo>
                <a:cubicBezTo>
                  <a:pt x="10357" y="18225"/>
                  <a:pt x="9450" y="18678"/>
                  <a:pt x="9450" y="19238"/>
                </a:cubicBezTo>
                <a:cubicBezTo>
                  <a:pt x="9450" y="19797"/>
                  <a:pt x="10357" y="20250"/>
                  <a:pt x="11475" y="20250"/>
                </a:cubicBezTo>
                <a:close/>
                <a:moveTo>
                  <a:pt x="18900" y="21600"/>
                </a:moveTo>
                <a:lnTo>
                  <a:pt x="2700" y="21600"/>
                </a:lnTo>
                <a:cubicBezTo>
                  <a:pt x="1209" y="21600"/>
                  <a:pt x="0" y="20996"/>
                  <a:pt x="0" y="20250"/>
                </a:cubicBezTo>
                <a:lnTo>
                  <a:pt x="0" y="1350"/>
                </a:lnTo>
                <a:cubicBezTo>
                  <a:pt x="0" y="604"/>
                  <a:pt x="1209" y="0"/>
                  <a:pt x="2700" y="0"/>
                </a:cubicBezTo>
                <a:lnTo>
                  <a:pt x="18900" y="0"/>
                </a:lnTo>
                <a:cubicBezTo>
                  <a:pt x="20391" y="0"/>
                  <a:pt x="21600" y="604"/>
                  <a:pt x="21600" y="1350"/>
                </a:cubicBezTo>
                <a:lnTo>
                  <a:pt x="21600" y="20250"/>
                </a:lnTo>
                <a:cubicBezTo>
                  <a:pt x="21600" y="20996"/>
                  <a:pt x="20391" y="21600"/>
                  <a:pt x="18900" y="21600"/>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44546A">
                  <a:lumMod val="40000"/>
                  <a:lumOff val="60000"/>
                </a:srgbClr>
              </a:solidFill>
              <a:latin typeface="DengXian" panose="020F0502020204030204"/>
            </a:endParaRPr>
          </a:p>
        </p:txBody>
      </p:sp>
      <p:grpSp>
        <p:nvGrpSpPr>
          <p:cNvPr id="9" name="组 8"/>
          <p:cNvGrpSpPr/>
          <p:nvPr/>
        </p:nvGrpSpPr>
        <p:grpSpPr>
          <a:xfrm>
            <a:off x="1260614" y="1291390"/>
            <a:ext cx="1172532" cy="399161"/>
            <a:chOff x="1680819" y="1721854"/>
            <a:chExt cx="1563376" cy="532214"/>
          </a:xfrm>
        </p:grpSpPr>
        <p:sp>
          <p:nvSpPr>
            <p:cNvPr id="51" name="Shape 36"/>
            <p:cNvSpPr/>
            <p:nvPr/>
          </p:nvSpPr>
          <p:spPr>
            <a:xfrm>
              <a:off x="1680819" y="1721854"/>
              <a:ext cx="232844" cy="199581"/>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65" name="Shape 37"/>
            <p:cNvSpPr/>
            <p:nvPr/>
          </p:nvSpPr>
          <p:spPr>
            <a:xfrm>
              <a:off x="1680819" y="2054488"/>
              <a:ext cx="232844" cy="199580"/>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66" name="Shape 38"/>
            <p:cNvSpPr/>
            <p:nvPr/>
          </p:nvSpPr>
          <p:spPr>
            <a:xfrm>
              <a:off x="3011351" y="1721854"/>
              <a:ext cx="232844" cy="199581"/>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rgbClr val="B9B9B9"/>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67" name="Shape 39"/>
            <p:cNvSpPr/>
            <p:nvPr/>
          </p:nvSpPr>
          <p:spPr>
            <a:xfrm>
              <a:off x="2678718" y="1721854"/>
              <a:ext cx="232844" cy="199581"/>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rgbClr val="B9B9B9"/>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68" name="Shape 40"/>
            <p:cNvSpPr/>
            <p:nvPr/>
          </p:nvSpPr>
          <p:spPr>
            <a:xfrm>
              <a:off x="2678718" y="2054488"/>
              <a:ext cx="232844" cy="199580"/>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rgbClr val="B9B9B9"/>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69" name="Shape 41"/>
            <p:cNvSpPr/>
            <p:nvPr/>
          </p:nvSpPr>
          <p:spPr>
            <a:xfrm>
              <a:off x="2346085" y="2054488"/>
              <a:ext cx="232844" cy="199580"/>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rgbClr val="B9B9B9"/>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70" name="Shape 42"/>
            <p:cNvSpPr/>
            <p:nvPr/>
          </p:nvSpPr>
          <p:spPr>
            <a:xfrm>
              <a:off x="2013452" y="1721854"/>
              <a:ext cx="232844" cy="199581"/>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71" name="Shape 43"/>
            <p:cNvSpPr/>
            <p:nvPr/>
          </p:nvSpPr>
          <p:spPr>
            <a:xfrm>
              <a:off x="2346085" y="1721854"/>
              <a:ext cx="232844" cy="199581"/>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72" name="Shape 44"/>
            <p:cNvSpPr/>
            <p:nvPr/>
          </p:nvSpPr>
          <p:spPr>
            <a:xfrm>
              <a:off x="2013452" y="2054488"/>
              <a:ext cx="232844" cy="199580"/>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chemeClr val="accent1"/>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sp>
          <p:nvSpPr>
            <p:cNvPr id="73" name="Shape 45"/>
            <p:cNvSpPr/>
            <p:nvPr/>
          </p:nvSpPr>
          <p:spPr>
            <a:xfrm>
              <a:off x="3011351" y="2054488"/>
              <a:ext cx="232844" cy="199580"/>
            </a:xfrm>
            <a:custGeom>
              <a:avLst/>
              <a:gdLst/>
              <a:ahLst/>
              <a:cxnLst>
                <a:cxn ang="0">
                  <a:pos x="wd2" y="hd2"/>
                </a:cxn>
                <a:cxn ang="5400000">
                  <a:pos x="wd2" y="hd2"/>
                </a:cxn>
                <a:cxn ang="10800000">
                  <a:pos x="wd2" y="hd2"/>
                </a:cxn>
                <a:cxn ang="16200000">
                  <a:pos x="wd2" y="hd2"/>
                </a:cxn>
              </a:cxnLst>
              <a:rect l="0" t="0" r="r" b="b"/>
              <a:pathLst>
                <a:path w="16678" h="20437" extrusionOk="0">
                  <a:moveTo>
                    <a:pt x="13521" y="496"/>
                  </a:moveTo>
                  <a:cubicBezTo>
                    <a:pt x="10359" y="-1163"/>
                    <a:pt x="8405" y="1868"/>
                    <a:pt x="8339" y="1972"/>
                  </a:cubicBezTo>
                  <a:cubicBezTo>
                    <a:pt x="8273" y="1868"/>
                    <a:pt x="6319" y="-1163"/>
                    <a:pt x="3157" y="496"/>
                  </a:cubicBezTo>
                  <a:cubicBezTo>
                    <a:pt x="-1120" y="2739"/>
                    <a:pt x="-2461" y="13090"/>
                    <a:pt x="8337" y="20434"/>
                  </a:cubicBezTo>
                  <a:lnTo>
                    <a:pt x="8337" y="20437"/>
                  </a:lnTo>
                  <a:cubicBezTo>
                    <a:pt x="8338" y="20437"/>
                    <a:pt x="8338" y="20436"/>
                    <a:pt x="8339" y="20436"/>
                  </a:cubicBezTo>
                  <a:cubicBezTo>
                    <a:pt x="8340" y="20436"/>
                    <a:pt x="8340" y="20437"/>
                    <a:pt x="8341" y="20437"/>
                  </a:cubicBezTo>
                  <a:lnTo>
                    <a:pt x="8341" y="20434"/>
                  </a:lnTo>
                  <a:cubicBezTo>
                    <a:pt x="19139" y="13090"/>
                    <a:pt x="17798" y="2739"/>
                    <a:pt x="13521" y="496"/>
                  </a:cubicBezTo>
                  <a:close/>
                </a:path>
              </a:pathLst>
            </a:custGeom>
            <a:solidFill>
              <a:srgbClr val="B9B9B9"/>
            </a:solidFill>
            <a:ln w="12700" cap="flat">
              <a:noFill/>
              <a:miter lim="400000"/>
            </a:ln>
            <a:effectLst/>
          </p:spPr>
          <p:txBody>
            <a:bodyPr wrap="square" lIns="95250" tIns="95250" rIns="95250" bIns="95250" numCol="1" anchor="ctr">
              <a:noAutofit/>
            </a:bodyPr>
            <a:lstStyle/>
            <a:p>
              <a:endParaRPr sz="1050">
                <a:solidFill>
                  <a:srgbClr val="44546A">
                    <a:lumMod val="40000"/>
                    <a:lumOff val="60000"/>
                  </a:srgbClr>
                </a:solidFill>
                <a:latin typeface="DengXian" panose="020F0502020204030204"/>
              </a:endParaRPr>
            </a:p>
          </p:txBody>
        </p:sp>
      </p:grpSp>
    </p:spTree>
    <p:extLst>
      <p:ext uri="{BB962C8B-B14F-4D97-AF65-F5344CB8AC3E}">
        <p14:creationId xmlns:p14="http://schemas.microsoft.com/office/powerpoint/2010/main" val="216963680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anim calcmode="lin" valueType="num">
                                      <p:cBhvr>
                                        <p:cTn id="18" dur="500" fill="hold"/>
                                        <p:tgtEl>
                                          <p:spTgt spid="39"/>
                                        </p:tgtEl>
                                        <p:attrNameLst>
                                          <p:attrName>ppt_x</p:attrName>
                                        </p:attrNameLst>
                                      </p:cBhvr>
                                      <p:tavLst>
                                        <p:tav tm="0">
                                          <p:val>
                                            <p:strVal val="#ppt_x"/>
                                          </p:val>
                                        </p:tav>
                                        <p:tav tm="100000">
                                          <p:val>
                                            <p:strVal val="#ppt_x"/>
                                          </p:val>
                                        </p:tav>
                                      </p:tavLst>
                                    </p:anim>
                                    <p:anim calcmode="lin" valueType="num">
                                      <p:cBhvr>
                                        <p:cTn id="19" dur="500" fill="hold"/>
                                        <p:tgtEl>
                                          <p:spTgt spid="3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500"/>
                                        <p:tgtEl>
                                          <p:spTgt spid="5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2" grpId="0"/>
      <p:bldP spid="54" grpId="0"/>
      <p:bldP spid="39" grpId="0" animBg="1"/>
      <p:bldP spid="38" grpId="0"/>
      <p:bldP spid="40" grpId="0"/>
      <p:bldP spid="24" grpId="0"/>
      <p:bldP spid="25" grpId="0"/>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3376042" y="2195545"/>
            <a:ext cx="2461845" cy="2464268"/>
            <a:chOff x="0" y="0"/>
            <a:chExt cx="3234960" cy="3238144"/>
          </a:xfrm>
        </p:grpSpPr>
        <p:sp>
          <p:nvSpPr>
            <p:cNvPr id="47" name="Shape 9"/>
            <p:cNvSpPr/>
            <p:nvPr/>
          </p:nvSpPr>
          <p:spPr>
            <a:xfrm>
              <a:off x="0" y="0"/>
              <a:ext cx="3234960" cy="323814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noFill/>
            <a:ln w="38100">
              <a:gradFill flip="none" rotWithShape="1">
                <a:gsLst>
                  <a:gs pos="40000">
                    <a:srgbClr val="ABECF3">
                      <a:alpha val="46000"/>
                    </a:srgbClr>
                  </a:gs>
                  <a:gs pos="69000">
                    <a:schemeClr val="accent1">
                      <a:lumMod val="45000"/>
                      <a:lumOff val="55000"/>
                    </a:schemeClr>
                  </a:gs>
                  <a:gs pos="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a:solidFill>
                  <a:srgbClr val="000000"/>
                </a:solidFill>
                <a:latin typeface="DengXian" panose="020F0502020204030204"/>
              </a:endParaRPr>
            </a:p>
          </p:txBody>
        </p:sp>
        <p:sp>
          <p:nvSpPr>
            <p:cNvPr id="48" name="Shape 10"/>
            <p:cNvSpPr/>
            <p:nvPr/>
          </p:nvSpPr>
          <p:spPr>
            <a:xfrm>
              <a:off x="646990" y="29198"/>
              <a:ext cx="2587970" cy="3027544"/>
            </a:xfrm>
            <a:custGeom>
              <a:avLst/>
              <a:gdLst/>
              <a:ahLst/>
              <a:cxnLst>
                <a:cxn ang="0">
                  <a:pos x="wd2" y="hd2"/>
                </a:cxn>
                <a:cxn ang="5400000">
                  <a:pos x="wd2" y="hd2"/>
                </a:cxn>
                <a:cxn ang="10800000">
                  <a:pos x="wd2" y="hd2"/>
                </a:cxn>
                <a:cxn ang="16200000">
                  <a:pos x="wd2" y="hd2"/>
                </a:cxn>
              </a:cxnLst>
              <a:rect l="0" t="0" r="r" b="b"/>
              <a:pathLst>
                <a:path w="21516" h="21538" extrusionOk="0">
                  <a:moveTo>
                    <a:pt x="10767" y="10868"/>
                  </a:moveTo>
                  <a:cubicBezTo>
                    <a:pt x="10891" y="10856"/>
                    <a:pt x="10079" y="10688"/>
                    <a:pt x="9895" y="10700"/>
                  </a:cubicBezTo>
                  <a:cubicBezTo>
                    <a:pt x="9975" y="10759"/>
                    <a:pt x="10039" y="10829"/>
                    <a:pt x="10084" y="10910"/>
                  </a:cubicBezTo>
                  <a:cubicBezTo>
                    <a:pt x="9956" y="10980"/>
                    <a:pt x="9777" y="10885"/>
                    <a:pt x="9639" y="10918"/>
                  </a:cubicBezTo>
                  <a:cubicBezTo>
                    <a:pt x="9681" y="11181"/>
                    <a:pt x="10762" y="10818"/>
                    <a:pt x="10767" y="10868"/>
                  </a:cubicBezTo>
                  <a:cubicBezTo>
                    <a:pt x="11011" y="10845"/>
                    <a:pt x="10766" y="10864"/>
                    <a:pt x="10767" y="10868"/>
                  </a:cubicBezTo>
                  <a:close/>
                  <a:moveTo>
                    <a:pt x="9620" y="10628"/>
                  </a:moveTo>
                  <a:cubicBezTo>
                    <a:pt x="9493" y="10390"/>
                    <a:pt x="8819" y="10313"/>
                    <a:pt x="8569" y="10274"/>
                  </a:cubicBezTo>
                  <a:cubicBezTo>
                    <a:pt x="8455" y="10257"/>
                    <a:pt x="7372" y="10131"/>
                    <a:pt x="7584" y="10404"/>
                  </a:cubicBezTo>
                  <a:cubicBezTo>
                    <a:pt x="7781" y="10371"/>
                    <a:pt x="8115" y="10112"/>
                    <a:pt x="8290" y="10327"/>
                  </a:cubicBezTo>
                  <a:cubicBezTo>
                    <a:pt x="8437" y="10474"/>
                    <a:pt x="8818" y="10574"/>
                    <a:pt x="9034" y="10607"/>
                  </a:cubicBezTo>
                  <a:cubicBezTo>
                    <a:pt x="9051" y="10697"/>
                    <a:pt x="8863" y="10795"/>
                    <a:pt x="9174" y="10736"/>
                  </a:cubicBezTo>
                  <a:cubicBezTo>
                    <a:pt x="9321" y="10709"/>
                    <a:pt x="9469" y="10637"/>
                    <a:pt x="9620" y="10628"/>
                  </a:cubicBezTo>
                  <a:cubicBezTo>
                    <a:pt x="9559" y="10515"/>
                    <a:pt x="9614" y="10628"/>
                    <a:pt x="9620" y="10628"/>
                  </a:cubicBezTo>
                  <a:close/>
                  <a:moveTo>
                    <a:pt x="2555" y="9936"/>
                  </a:moveTo>
                  <a:cubicBezTo>
                    <a:pt x="1961" y="9720"/>
                    <a:pt x="2501" y="8548"/>
                    <a:pt x="1753" y="8447"/>
                  </a:cubicBezTo>
                  <a:cubicBezTo>
                    <a:pt x="1701" y="8582"/>
                    <a:pt x="2290" y="9185"/>
                    <a:pt x="1832" y="9128"/>
                  </a:cubicBezTo>
                  <a:cubicBezTo>
                    <a:pt x="1824" y="9220"/>
                    <a:pt x="2469" y="10085"/>
                    <a:pt x="2529" y="10092"/>
                  </a:cubicBezTo>
                  <a:cubicBezTo>
                    <a:pt x="2535" y="10053"/>
                    <a:pt x="2554" y="9933"/>
                    <a:pt x="2555" y="9936"/>
                  </a:cubicBezTo>
                  <a:cubicBezTo>
                    <a:pt x="2101" y="9771"/>
                    <a:pt x="2559" y="9961"/>
                    <a:pt x="2555" y="9936"/>
                  </a:cubicBezTo>
                  <a:close/>
                  <a:moveTo>
                    <a:pt x="16490" y="15628"/>
                  </a:moveTo>
                  <a:cubicBezTo>
                    <a:pt x="16802" y="15059"/>
                    <a:pt x="17971" y="14131"/>
                    <a:pt x="16675" y="13872"/>
                  </a:cubicBezTo>
                  <a:cubicBezTo>
                    <a:pt x="16429" y="13823"/>
                    <a:pt x="15999" y="13920"/>
                    <a:pt x="15751" y="13974"/>
                  </a:cubicBezTo>
                  <a:cubicBezTo>
                    <a:pt x="15699" y="13846"/>
                    <a:pt x="15526" y="13686"/>
                    <a:pt x="15365" y="13726"/>
                  </a:cubicBezTo>
                  <a:cubicBezTo>
                    <a:pt x="15186" y="13771"/>
                    <a:pt x="15027" y="13900"/>
                    <a:pt x="14852" y="13936"/>
                  </a:cubicBezTo>
                  <a:cubicBezTo>
                    <a:pt x="14776" y="13936"/>
                    <a:pt x="14616" y="13889"/>
                    <a:pt x="14561" y="13900"/>
                  </a:cubicBezTo>
                  <a:cubicBezTo>
                    <a:pt x="14485" y="13919"/>
                    <a:pt x="14457" y="14093"/>
                    <a:pt x="14371" y="14104"/>
                  </a:cubicBezTo>
                  <a:cubicBezTo>
                    <a:pt x="14403" y="13972"/>
                    <a:pt x="14334" y="13606"/>
                    <a:pt x="14570" y="13576"/>
                  </a:cubicBezTo>
                  <a:cubicBezTo>
                    <a:pt x="14519" y="13736"/>
                    <a:pt x="14689" y="13589"/>
                    <a:pt x="14712" y="13479"/>
                  </a:cubicBezTo>
                  <a:cubicBezTo>
                    <a:pt x="14657" y="13482"/>
                    <a:pt x="14614" y="13502"/>
                    <a:pt x="14583" y="13542"/>
                  </a:cubicBezTo>
                  <a:cubicBezTo>
                    <a:pt x="14586" y="13529"/>
                    <a:pt x="14656" y="13351"/>
                    <a:pt x="14675" y="13332"/>
                  </a:cubicBezTo>
                  <a:cubicBezTo>
                    <a:pt x="14636" y="13301"/>
                    <a:pt x="14595" y="13300"/>
                    <a:pt x="14553" y="13331"/>
                  </a:cubicBezTo>
                  <a:cubicBezTo>
                    <a:pt x="14699" y="12535"/>
                    <a:pt x="13169" y="12774"/>
                    <a:pt x="12906" y="12807"/>
                  </a:cubicBezTo>
                  <a:cubicBezTo>
                    <a:pt x="12906" y="12342"/>
                    <a:pt x="12554" y="12526"/>
                    <a:pt x="12184" y="12570"/>
                  </a:cubicBezTo>
                  <a:cubicBezTo>
                    <a:pt x="12241" y="12492"/>
                    <a:pt x="12446" y="12377"/>
                    <a:pt x="12431" y="12275"/>
                  </a:cubicBezTo>
                  <a:cubicBezTo>
                    <a:pt x="12351" y="12236"/>
                    <a:pt x="12271" y="12248"/>
                    <a:pt x="12189" y="12310"/>
                  </a:cubicBezTo>
                  <a:cubicBezTo>
                    <a:pt x="12140" y="12197"/>
                    <a:pt x="12222" y="12250"/>
                    <a:pt x="12205" y="12179"/>
                  </a:cubicBezTo>
                  <a:cubicBezTo>
                    <a:pt x="11991" y="11983"/>
                    <a:pt x="11290" y="12495"/>
                    <a:pt x="10995" y="12267"/>
                  </a:cubicBezTo>
                  <a:cubicBezTo>
                    <a:pt x="11010" y="12267"/>
                    <a:pt x="10714" y="12049"/>
                    <a:pt x="10579" y="12083"/>
                  </a:cubicBezTo>
                  <a:cubicBezTo>
                    <a:pt x="10619" y="12118"/>
                    <a:pt x="10662" y="12152"/>
                    <a:pt x="10706" y="12184"/>
                  </a:cubicBezTo>
                  <a:cubicBezTo>
                    <a:pt x="10431" y="12224"/>
                    <a:pt x="10320" y="12394"/>
                    <a:pt x="10393" y="12616"/>
                  </a:cubicBezTo>
                  <a:cubicBezTo>
                    <a:pt x="10292" y="12558"/>
                    <a:pt x="10105" y="12147"/>
                    <a:pt x="10337" y="12067"/>
                  </a:cubicBezTo>
                  <a:cubicBezTo>
                    <a:pt x="9884" y="12222"/>
                    <a:pt x="9712" y="12378"/>
                    <a:pt x="9448" y="12702"/>
                  </a:cubicBezTo>
                  <a:cubicBezTo>
                    <a:pt x="9115" y="13110"/>
                    <a:pt x="8991" y="12449"/>
                    <a:pt x="8504" y="12663"/>
                  </a:cubicBezTo>
                  <a:cubicBezTo>
                    <a:pt x="8071" y="12607"/>
                    <a:pt x="7839" y="12676"/>
                    <a:pt x="7845" y="12131"/>
                  </a:cubicBezTo>
                  <a:cubicBezTo>
                    <a:pt x="7851" y="11471"/>
                    <a:pt x="7316" y="11555"/>
                    <a:pt x="6692" y="11561"/>
                  </a:cubicBezTo>
                  <a:cubicBezTo>
                    <a:pt x="6835" y="11418"/>
                    <a:pt x="6877" y="11212"/>
                    <a:pt x="6852" y="11030"/>
                  </a:cubicBezTo>
                  <a:cubicBezTo>
                    <a:pt x="7000" y="11284"/>
                    <a:pt x="7119" y="10584"/>
                    <a:pt x="7009" y="10512"/>
                  </a:cubicBezTo>
                  <a:cubicBezTo>
                    <a:pt x="6773" y="10358"/>
                    <a:pt x="6439" y="10695"/>
                    <a:pt x="6351" y="10825"/>
                  </a:cubicBezTo>
                  <a:cubicBezTo>
                    <a:pt x="5989" y="11360"/>
                    <a:pt x="5530" y="11081"/>
                    <a:pt x="5144" y="10782"/>
                  </a:cubicBezTo>
                  <a:cubicBezTo>
                    <a:pt x="4858" y="10559"/>
                    <a:pt x="4855" y="10615"/>
                    <a:pt x="4922" y="10276"/>
                  </a:cubicBezTo>
                  <a:cubicBezTo>
                    <a:pt x="4975" y="10004"/>
                    <a:pt x="4851" y="9516"/>
                    <a:pt x="5131" y="9322"/>
                  </a:cubicBezTo>
                  <a:cubicBezTo>
                    <a:pt x="5323" y="9188"/>
                    <a:pt x="6227" y="8823"/>
                    <a:pt x="6227" y="9157"/>
                  </a:cubicBezTo>
                  <a:cubicBezTo>
                    <a:pt x="6401" y="9157"/>
                    <a:pt x="6565" y="9074"/>
                    <a:pt x="6716" y="9191"/>
                  </a:cubicBezTo>
                  <a:cubicBezTo>
                    <a:pt x="6718" y="9141"/>
                    <a:pt x="6584" y="9018"/>
                    <a:pt x="6544" y="8995"/>
                  </a:cubicBezTo>
                  <a:cubicBezTo>
                    <a:pt x="6799" y="8920"/>
                    <a:pt x="7092" y="8913"/>
                    <a:pt x="7352" y="8973"/>
                  </a:cubicBezTo>
                  <a:cubicBezTo>
                    <a:pt x="7669" y="9046"/>
                    <a:pt x="7830" y="9383"/>
                    <a:pt x="8025" y="9369"/>
                  </a:cubicBezTo>
                  <a:cubicBezTo>
                    <a:pt x="7958" y="9655"/>
                    <a:pt x="8315" y="9597"/>
                    <a:pt x="8315" y="9848"/>
                  </a:cubicBezTo>
                  <a:cubicBezTo>
                    <a:pt x="8650" y="9648"/>
                    <a:pt x="8127" y="9158"/>
                    <a:pt x="8220" y="8865"/>
                  </a:cubicBezTo>
                  <a:cubicBezTo>
                    <a:pt x="8285" y="8656"/>
                    <a:pt x="9056" y="8148"/>
                    <a:pt x="8882" y="8024"/>
                  </a:cubicBezTo>
                  <a:cubicBezTo>
                    <a:pt x="8959" y="8048"/>
                    <a:pt x="9031" y="8041"/>
                    <a:pt x="9099" y="8003"/>
                  </a:cubicBezTo>
                  <a:cubicBezTo>
                    <a:pt x="9039" y="7985"/>
                    <a:pt x="8985" y="7958"/>
                    <a:pt x="8939" y="7920"/>
                  </a:cubicBezTo>
                  <a:cubicBezTo>
                    <a:pt x="8975" y="7912"/>
                    <a:pt x="9012" y="7904"/>
                    <a:pt x="9048" y="7895"/>
                  </a:cubicBezTo>
                  <a:cubicBezTo>
                    <a:pt x="8972" y="7849"/>
                    <a:pt x="8907" y="7792"/>
                    <a:pt x="8854" y="7726"/>
                  </a:cubicBezTo>
                  <a:cubicBezTo>
                    <a:pt x="8921" y="7717"/>
                    <a:pt x="8772" y="7405"/>
                    <a:pt x="9036" y="7260"/>
                  </a:cubicBezTo>
                  <a:cubicBezTo>
                    <a:pt x="9004" y="7366"/>
                    <a:pt x="8979" y="7473"/>
                    <a:pt x="8961" y="7582"/>
                  </a:cubicBezTo>
                  <a:cubicBezTo>
                    <a:pt x="9033" y="7590"/>
                    <a:pt x="9057" y="7501"/>
                    <a:pt x="9057" y="7616"/>
                  </a:cubicBezTo>
                  <a:cubicBezTo>
                    <a:pt x="9244" y="7534"/>
                    <a:pt x="9106" y="7455"/>
                    <a:pt x="9101" y="7327"/>
                  </a:cubicBezTo>
                  <a:cubicBezTo>
                    <a:pt x="9185" y="7310"/>
                    <a:pt x="9390" y="7210"/>
                    <a:pt x="9399" y="7126"/>
                  </a:cubicBezTo>
                  <a:cubicBezTo>
                    <a:pt x="9412" y="6987"/>
                    <a:pt x="9563" y="6808"/>
                    <a:pt x="9903" y="6808"/>
                  </a:cubicBezTo>
                  <a:cubicBezTo>
                    <a:pt x="9584" y="6503"/>
                    <a:pt x="10053" y="6578"/>
                    <a:pt x="10054" y="6355"/>
                  </a:cubicBezTo>
                  <a:cubicBezTo>
                    <a:pt x="10064" y="6361"/>
                    <a:pt x="10382" y="6414"/>
                    <a:pt x="10223" y="6216"/>
                  </a:cubicBezTo>
                  <a:cubicBezTo>
                    <a:pt x="10351" y="6177"/>
                    <a:pt x="10359" y="6184"/>
                    <a:pt x="10372" y="6175"/>
                  </a:cubicBezTo>
                  <a:cubicBezTo>
                    <a:pt x="10376" y="6172"/>
                    <a:pt x="10493" y="6045"/>
                    <a:pt x="10583" y="6022"/>
                  </a:cubicBezTo>
                  <a:cubicBezTo>
                    <a:pt x="10723" y="6021"/>
                    <a:pt x="10187" y="6156"/>
                    <a:pt x="10791" y="6103"/>
                  </a:cubicBezTo>
                  <a:cubicBezTo>
                    <a:pt x="10806" y="6152"/>
                    <a:pt x="10091" y="6389"/>
                    <a:pt x="10577" y="6443"/>
                  </a:cubicBezTo>
                  <a:cubicBezTo>
                    <a:pt x="10803" y="6468"/>
                    <a:pt x="10822" y="6117"/>
                    <a:pt x="11087" y="6089"/>
                  </a:cubicBezTo>
                  <a:cubicBezTo>
                    <a:pt x="10995" y="5965"/>
                    <a:pt x="10896" y="6030"/>
                    <a:pt x="10706" y="6055"/>
                  </a:cubicBezTo>
                  <a:cubicBezTo>
                    <a:pt x="10689" y="5941"/>
                    <a:pt x="10558" y="5914"/>
                    <a:pt x="10460" y="5845"/>
                  </a:cubicBezTo>
                  <a:cubicBezTo>
                    <a:pt x="10523" y="5779"/>
                    <a:pt x="10517" y="5734"/>
                    <a:pt x="10446" y="5712"/>
                  </a:cubicBezTo>
                  <a:cubicBezTo>
                    <a:pt x="10405" y="5726"/>
                    <a:pt x="10311" y="5748"/>
                    <a:pt x="10308" y="5749"/>
                  </a:cubicBezTo>
                  <a:cubicBezTo>
                    <a:pt x="10297" y="5730"/>
                    <a:pt x="10284" y="5642"/>
                    <a:pt x="10296" y="5630"/>
                  </a:cubicBezTo>
                  <a:cubicBezTo>
                    <a:pt x="10419" y="5783"/>
                    <a:pt x="10636" y="5353"/>
                    <a:pt x="10334" y="5376"/>
                  </a:cubicBezTo>
                  <a:cubicBezTo>
                    <a:pt x="10042" y="5398"/>
                    <a:pt x="9860" y="5736"/>
                    <a:pt x="9682" y="5895"/>
                  </a:cubicBezTo>
                  <a:cubicBezTo>
                    <a:pt x="9765" y="5683"/>
                    <a:pt x="10011" y="5154"/>
                    <a:pt x="10404" y="5171"/>
                  </a:cubicBezTo>
                  <a:cubicBezTo>
                    <a:pt x="10790" y="5187"/>
                    <a:pt x="11375" y="5050"/>
                    <a:pt x="11236" y="4585"/>
                  </a:cubicBezTo>
                  <a:cubicBezTo>
                    <a:pt x="11212" y="4602"/>
                    <a:pt x="10782" y="4654"/>
                    <a:pt x="10705" y="4670"/>
                  </a:cubicBezTo>
                  <a:cubicBezTo>
                    <a:pt x="11367" y="4475"/>
                    <a:pt x="10356" y="4346"/>
                    <a:pt x="10241" y="4148"/>
                  </a:cubicBezTo>
                  <a:cubicBezTo>
                    <a:pt x="10431" y="4144"/>
                    <a:pt x="9793" y="3704"/>
                    <a:pt x="9745" y="3511"/>
                  </a:cubicBezTo>
                  <a:cubicBezTo>
                    <a:pt x="9631" y="3544"/>
                    <a:pt x="9669" y="3838"/>
                    <a:pt x="9581" y="3913"/>
                  </a:cubicBezTo>
                  <a:cubicBezTo>
                    <a:pt x="9587" y="3920"/>
                    <a:pt x="9063" y="3466"/>
                    <a:pt x="9211" y="3466"/>
                  </a:cubicBezTo>
                  <a:cubicBezTo>
                    <a:pt x="9029" y="3466"/>
                    <a:pt x="8215" y="3009"/>
                    <a:pt x="8263" y="3471"/>
                  </a:cubicBezTo>
                  <a:cubicBezTo>
                    <a:pt x="8288" y="3702"/>
                    <a:pt x="8321" y="4342"/>
                    <a:pt x="8542" y="4303"/>
                  </a:cubicBezTo>
                  <a:cubicBezTo>
                    <a:pt x="8619" y="4446"/>
                    <a:pt x="8329" y="4646"/>
                    <a:pt x="8296" y="4783"/>
                  </a:cubicBezTo>
                  <a:cubicBezTo>
                    <a:pt x="8262" y="4928"/>
                    <a:pt x="8304" y="5057"/>
                    <a:pt x="8250" y="5209"/>
                  </a:cubicBezTo>
                  <a:cubicBezTo>
                    <a:pt x="8226" y="5276"/>
                    <a:pt x="7870" y="4882"/>
                    <a:pt x="7864" y="4867"/>
                  </a:cubicBezTo>
                  <a:cubicBezTo>
                    <a:pt x="7639" y="4640"/>
                    <a:pt x="7785" y="4690"/>
                    <a:pt x="7431" y="4521"/>
                  </a:cubicBezTo>
                  <a:cubicBezTo>
                    <a:pt x="7055" y="4342"/>
                    <a:pt x="6099" y="4107"/>
                    <a:pt x="6521" y="3628"/>
                  </a:cubicBezTo>
                  <a:cubicBezTo>
                    <a:pt x="6653" y="3478"/>
                    <a:pt x="6854" y="3368"/>
                    <a:pt x="6928" y="3182"/>
                  </a:cubicBezTo>
                  <a:cubicBezTo>
                    <a:pt x="6928" y="2950"/>
                    <a:pt x="7334" y="3139"/>
                    <a:pt x="7334" y="2900"/>
                  </a:cubicBezTo>
                  <a:cubicBezTo>
                    <a:pt x="7226" y="2884"/>
                    <a:pt x="7117" y="2876"/>
                    <a:pt x="7007" y="2879"/>
                  </a:cubicBezTo>
                  <a:cubicBezTo>
                    <a:pt x="7084" y="2746"/>
                    <a:pt x="7223" y="2855"/>
                    <a:pt x="7357" y="2886"/>
                  </a:cubicBezTo>
                  <a:cubicBezTo>
                    <a:pt x="7391" y="2837"/>
                    <a:pt x="7399" y="2784"/>
                    <a:pt x="7382" y="2729"/>
                  </a:cubicBezTo>
                  <a:cubicBezTo>
                    <a:pt x="7462" y="2733"/>
                    <a:pt x="7541" y="2741"/>
                    <a:pt x="7620" y="2754"/>
                  </a:cubicBezTo>
                  <a:cubicBezTo>
                    <a:pt x="7619" y="2743"/>
                    <a:pt x="7604" y="2719"/>
                    <a:pt x="7585" y="2699"/>
                  </a:cubicBezTo>
                  <a:cubicBezTo>
                    <a:pt x="7661" y="2701"/>
                    <a:pt x="7785" y="2663"/>
                    <a:pt x="7818" y="2549"/>
                  </a:cubicBezTo>
                  <a:cubicBezTo>
                    <a:pt x="7872" y="2361"/>
                    <a:pt x="7819" y="2106"/>
                    <a:pt x="7533" y="2112"/>
                  </a:cubicBezTo>
                  <a:cubicBezTo>
                    <a:pt x="7589" y="2181"/>
                    <a:pt x="7547" y="2554"/>
                    <a:pt x="7412" y="2554"/>
                  </a:cubicBezTo>
                  <a:cubicBezTo>
                    <a:pt x="7093" y="2640"/>
                    <a:pt x="7381" y="2288"/>
                    <a:pt x="7298" y="2197"/>
                  </a:cubicBezTo>
                  <a:cubicBezTo>
                    <a:pt x="7203" y="2242"/>
                    <a:pt x="7155" y="2312"/>
                    <a:pt x="7153" y="2405"/>
                  </a:cubicBezTo>
                  <a:cubicBezTo>
                    <a:pt x="6911" y="2353"/>
                    <a:pt x="7248" y="1910"/>
                    <a:pt x="7041" y="1910"/>
                  </a:cubicBezTo>
                  <a:cubicBezTo>
                    <a:pt x="6711" y="1910"/>
                    <a:pt x="7263" y="1552"/>
                    <a:pt x="7291" y="1496"/>
                  </a:cubicBezTo>
                  <a:cubicBezTo>
                    <a:pt x="6926" y="1341"/>
                    <a:pt x="6783" y="1965"/>
                    <a:pt x="6713" y="2145"/>
                  </a:cubicBezTo>
                  <a:cubicBezTo>
                    <a:pt x="6733" y="2127"/>
                    <a:pt x="6743" y="2123"/>
                    <a:pt x="6743" y="2134"/>
                  </a:cubicBezTo>
                  <a:cubicBezTo>
                    <a:pt x="6755" y="2055"/>
                    <a:pt x="6910" y="2118"/>
                    <a:pt x="6966" y="2127"/>
                  </a:cubicBezTo>
                  <a:cubicBezTo>
                    <a:pt x="7039" y="2191"/>
                    <a:pt x="6607" y="2294"/>
                    <a:pt x="6852" y="2294"/>
                  </a:cubicBezTo>
                  <a:cubicBezTo>
                    <a:pt x="6781" y="2329"/>
                    <a:pt x="6623" y="2617"/>
                    <a:pt x="6575" y="2607"/>
                  </a:cubicBezTo>
                  <a:cubicBezTo>
                    <a:pt x="6918" y="2300"/>
                    <a:pt x="6050" y="2405"/>
                    <a:pt x="5909" y="2387"/>
                  </a:cubicBezTo>
                  <a:cubicBezTo>
                    <a:pt x="5952" y="2357"/>
                    <a:pt x="5801" y="2106"/>
                    <a:pt x="5585" y="2332"/>
                  </a:cubicBezTo>
                  <a:cubicBezTo>
                    <a:pt x="5620" y="2345"/>
                    <a:pt x="5835" y="2259"/>
                    <a:pt x="5850" y="2287"/>
                  </a:cubicBezTo>
                  <a:cubicBezTo>
                    <a:pt x="5677" y="2373"/>
                    <a:pt x="5577" y="2423"/>
                    <a:pt x="5468" y="2571"/>
                  </a:cubicBezTo>
                  <a:cubicBezTo>
                    <a:pt x="5472" y="2555"/>
                    <a:pt x="5459" y="2328"/>
                    <a:pt x="5456" y="2333"/>
                  </a:cubicBezTo>
                  <a:cubicBezTo>
                    <a:pt x="5417" y="2344"/>
                    <a:pt x="5079" y="2371"/>
                    <a:pt x="5096" y="2350"/>
                  </a:cubicBezTo>
                  <a:cubicBezTo>
                    <a:pt x="5231" y="2196"/>
                    <a:pt x="5189" y="1865"/>
                    <a:pt x="4820" y="2004"/>
                  </a:cubicBezTo>
                  <a:cubicBezTo>
                    <a:pt x="4854" y="1964"/>
                    <a:pt x="4889" y="1925"/>
                    <a:pt x="4925" y="1887"/>
                  </a:cubicBezTo>
                  <a:cubicBezTo>
                    <a:pt x="4875" y="1942"/>
                    <a:pt x="4811" y="1983"/>
                    <a:pt x="4736" y="2011"/>
                  </a:cubicBezTo>
                  <a:cubicBezTo>
                    <a:pt x="4847" y="1920"/>
                    <a:pt x="4745" y="1788"/>
                    <a:pt x="4877" y="1702"/>
                  </a:cubicBezTo>
                  <a:cubicBezTo>
                    <a:pt x="4556" y="1889"/>
                    <a:pt x="4531" y="1860"/>
                    <a:pt x="4666" y="1783"/>
                  </a:cubicBezTo>
                  <a:cubicBezTo>
                    <a:pt x="4645" y="1786"/>
                    <a:pt x="4354" y="1841"/>
                    <a:pt x="4287" y="1859"/>
                  </a:cubicBezTo>
                  <a:cubicBezTo>
                    <a:pt x="4294" y="1833"/>
                    <a:pt x="4309" y="1814"/>
                    <a:pt x="4332" y="1801"/>
                  </a:cubicBezTo>
                  <a:cubicBezTo>
                    <a:pt x="4273" y="1801"/>
                    <a:pt x="4041" y="1971"/>
                    <a:pt x="4016" y="1965"/>
                  </a:cubicBezTo>
                  <a:cubicBezTo>
                    <a:pt x="4226" y="1785"/>
                    <a:pt x="3993" y="1613"/>
                    <a:pt x="3940" y="1570"/>
                  </a:cubicBezTo>
                  <a:cubicBezTo>
                    <a:pt x="3771" y="1436"/>
                    <a:pt x="3807" y="1385"/>
                    <a:pt x="3868" y="1314"/>
                  </a:cubicBezTo>
                  <a:cubicBezTo>
                    <a:pt x="3634" y="1314"/>
                    <a:pt x="2589" y="1412"/>
                    <a:pt x="2589" y="1697"/>
                  </a:cubicBezTo>
                  <a:cubicBezTo>
                    <a:pt x="2608" y="1693"/>
                    <a:pt x="2626" y="1691"/>
                    <a:pt x="2645" y="1690"/>
                  </a:cubicBezTo>
                  <a:cubicBezTo>
                    <a:pt x="2608" y="1707"/>
                    <a:pt x="2609" y="1716"/>
                    <a:pt x="2647" y="1719"/>
                  </a:cubicBezTo>
                  <a:cubicBezTo>
                    <a:pt x="2593" y="1728"/>
                    <a:pt x="2424" y="1926"/>
                    <a:pt x="2345" y="1859"/>
                  </a:cubicBezTo>
                  <a:cubicBezTo>
                    <a:pt x="2390" y="1803"/>
                    <a:pt x="2443" y="1754"/>
                    <a:pt x="2505" y="1711"/>
                  </a:cubicBezTo>
                  <a:cubicBezTo>
                    <a:pt x="2262" y="1606"/>
                    <a:pt x="2183" y="1884"/>
                    <a:pt x="2018" y="1942"/>
                  </a:cubicBezTo>
                  <a:cubicBezTo>
                    <a:pt x="2060" y="1940"/>
                    <a:pt x="2054" y="1962"/>
                    <a:pt x="2000" y="2011"/>
                  </a:cubicBezTo>
                  <a:cubicBezTo>
                    <a:pt x="2042" y="1998"/>
                    <a:pt x="2083" y="2001"/>
                    <a:pt x="2121" y="2018"/>
                  </a:cubicBezTo>
                  <a:cubicBezTo>
                    <a:pt x="2114" y="2025"/>
                    <a:pt x="1615" y="2340"/>
                    <a:pt x="1712" y="2128"/>
                  </a:cubicBezTo>
                  <a:cubicBezTo>
                    <a:pt x="1648" y="2148"/>
                    <a:pt x="1589" y="2176"/>
                    <a:pt x="1535" y="2212"/>
                  </a:cubicBezTo>
                  <a:cubicBezTo>
                    <a:pt x="1543" y="2205"/>
                    <a:pt x="1550" y="2197"/>
                    <a:pt x="1554" y="2188"/>
                  </a:cubicBezTo>
                  <a:cubicBezTo>
                    <a:pt x="1356" y="2253"/>
                    <a:pt x="1116" y="2428"/>
                    <a:pt x="993" y="2584"/>
                  </a:cubicBezTo>
                  <a:cubicBezTo>
                    <a:pt x="1054" y="2604"/>
                    <a:pt x="1108" y="2580"/>
                    <a:pt x="1155" y="2511"/>
                  </a:cubicBezTo>
                  <a:cubicBezTo>
                    <a:pt x="1138" y="2619"/>
                    <a:pt x="917" y="2694"/>
                    <a:pt x="832" y="2759"/>
                  </a:cubicBezTo>
                  <a:cubicBezTo>
                    <a:pt x="881" y="2741"/>
                    <a:pt x="869" y="2750"/>
                    <a:pt x="797" y="2786"/>
                  </a:cubicBezTo>
                  <a:cubicBezTo>
                    <a:pt x="851" y="2786"/>
                    <a:pt x="905" y="2788"/>
                    <a:pt x="959" y="2793"/>
                  </a:cubicBezTo>
                  <a:cubicBezTo>
                    <a:pt x="952" y="2805"/>
                    <a:pt x="917" y="2854"/>
                    <a:pt x="896" y="2872"/>
                  </a:cubicBezTo>
                  <a:cubicBezTo>
                    <a:pt x="927" y="2853"/>
                    <a:pt x="961" y="2841"/>
                    <a:pt x="1000" y="2837"/>
                  </a:cubicBezTo>
                  <a:cubicBezTo>
                    <a:pt x="944" y="2881"/>
                    <a:pt x="969" y="2889"/>
                    <a:pt x="1073" y="2862"/>
                  </a:cubicBezTo>
                  <a:cubicBezTo>
                    <a:pt x="789" y="3106"/>
                    <a:pt x="339" y="3144"/>
                    <a:pt x="0" y="3285"/>
                  </a:cubicBezTo>
                  <a:cubicBezTo>
                    <a:pt x="29" y="3275"/>
                    <a:pt x="214" y="3218"/>
                    <a:pt x="222" y="3227"/>
                  </a:cubicBezTo>
                  <a:cubicBezTo>
                    <a:pt x="104" y="3302"/>
                    <a:pt x="530" y="3224"/>
                    <a:pt x="642" y="3180"/>
                  </a:cubicBezTo>
                  <a:cubicBezTo>
                    <a:pt x="1059" y="3020"/>
                    <a:pt x="1449" y="2814"/>
                    <a:pt x="1864" y="2652"/>
                  </a:cubicBezTo>
                  <a:cubicBezTo>
                    <a:pt x="1915" y="2674"/>
                    <a:pt x="1501" y="2771"/>
                    <a:pt x="1920" y="2678"/>
                  </a:cubicBezTo>
                  <a:cubicBezTo>
                    <a:pt x="1744" y="2794"/>
                    <a:pt x="1518" y="2842"/>
                    <a:pt x="1340" y="2957"/>
                  </a:cubicBezTo>
                  <a:cubicBezTo>
                    <a:pt x="1434" y="3057"/>
                    <a:pt x="1896" y="2738"/>
                    <a:pt x="2014" y="2790"/>
                  </a:cubicBezTo>
                  <a:cubicBezTo>
                    <a:pt x="1898" y="2863"/>
                    <a:pt x="1969" y="2850"/>
                    <a:pt x="1887" y="2931"/>
                  </a:cubicBezTo>
                  <a:cubicBezTo>
                    <a:pt x="1941" y="2940"/>
                    <a:pt x="2031" y="3085"/>
                    <a:pt x="2183" y="3152"/>
                  </a:cubicBezTo>
                  <a:cubicBezTo>
                    <a:pt x="2125" y="3239"/>
                    <a:pt x="2037" y="3258"/>
                    <a:pt x="2191" y="3258"/>
                  </a:cubicBezTo>
                  <a:cubicBezTo>
                    <a:pt x="2083" y="3368"/>
                    <a:pt x="2033" y="3493"/>
                    <a:pt x="2040" y="3636"/>
                  </a:cubicBezTo>
                  <a:cubicBezTo>
                    <a:pt x="2083" y="3611"/>
                    <a:pt x="2104" y="3619"/>
                    <a:pt x="2103" y="3658"/>
                  </a:cubicBezTo>
                  <a:cubicBezTo>
                    <a:pt x="2247" y="3639"/>
                    <a:pt x="2097" y="3522"/>
                    <a:pt x="2122" y="3484"/>
                  </a:cubicBezTo>
                  <a:cubicBezTo>
                    <a:pt x="2145" y="3514"/>
                    <a:pt x="2198" y="3485"/>
                    <a:pt x="2220" y="3511"/>
                  </a:cubicBezTo>
                  <a:cubicBezTo>
                    <a:pt x="2252" y="3474"/>
                    <a:pt x="2289" y="3440"/>
                    <a:pt x="2329" y="3409"/>
                  </a:cubicBezTo>
                  <a:cubicBezTo>
                    <a:pt x="2315" y="3420"/>
                    <a:pt x="2305" y="3449"/>
                    <a:pt x="2297" y="3464"/>
                  </a:cubicBezTo>
                  <a:cubicBezTo>
                    <a:pt x="2286" y="3484"/>
                    <a:pt x="2277" y="3504"/>
                    <a:pt x="2269" y="3525"/>
                  </a:cubicBezTo>
                  <a:cubicBezTo>
                    <a:pt x="2253" y="3566"/>
                    <a:pt x="2240" y="3608"/>
                    <a:pt x="2229" y="3649"/>
                  </a:cubicBezTo>
                  <a:cubicBezTo>
                    <a:pt x="2206" y="3731"/>
                    <a:pt x="2192" y="3820"/>
                    <a:pt x="2151" y="3897"/>
                  </a:cubicBezTo>
                  <a:cubicBezTo>
                    <a:pt x="2139" y="3919"/>
                    <a:pt x="2119" y="3940"/>
                    <a:pt x="2113" y="3965"/>
                  </a:cubicBezTo>
                  <a:cubicBezTo>
                    <a:pt x="2105" y="4005"/>
                    <a:pt x="2155" y="3990"/>
                    <a:pt x="2182" y="3981"/>
                  </a:cubicBezTo>
                  <a:cubicBezTo>
                    <a:pt x="2165" y="3990"/>
                    <a:pt x="2136" y="4020"/>
                    <a:pt x="2128" y="4029"/>
                  </a:cubicBezTo>
                  <a:cubicBezTo>
                    <a:pt x="2119" y="4040"/>
                    <a:pt x="2106" y="4058"/>
                    <a:pt x="2106" y="4073"/>
                  </a:cubicBezTo>
                  <a:cubicBezTo>
                    <a:pt x="2105" y="4086"/>
                    <a:pt x="2100" y="4087"/>
                    <a:pt x="2114" y="4082"/>
                  </a:cubicBezTo>
                  <a:cubicBezTo>
                    <a:pt x="2137" y="4074"/>
                    <a:pt x="2165" y="4031"/>
                    <a:pt x="2179" y="4015"/>
                  </a:cubicBezTo>
                  <a:cubicBezTo>
                    <a:pt x="2153" y="4079"/>
                    <a:pt x="2114" y="4136"/>
                    <a:pt x="2062" y="4186"/>
                  </a:cubicBezTo>
                  <a:cubicBezTo>
                    <a:pt x="2113" y="4184"/>
                    <a:pt x="2160" y="4172"/>
                    <a:pt x="2204" y="4151"/>
                  </a:cubicBezTo>
                  <a:cubicBezTo>
                    <a:pt x="2173" y="4259"/>
                    <a:pt x="2033" y="4396"/>
                    <a:pt x="1955" y="4484"/>
                  </a:cubicBezTo>
                  <a:cubicBezTo>
                    <a:pt x="1988" y="4459"/>
                    <a:pt x="2027" y="4442"/>
                    <a:pt x="2071" y="4434"/>
                  </a:cubicBezTo>
                  <a:cubicBezTo>
                    <a:pt x="2039" y="4509"/>
                    <a:pt x="1956" y="4509"/>
                    <a:pt x="1955" y="4590"/>
                  </a:cubicBezTo>
                  <a:cubicBezTo>
                    <a:pt x="1980" y="4594"/>
                    <a:pt x="2001" y="4589"/>
                    <a:pt x="2019" y="4575"/>
                  </a:cubicBezTo>
                  <a:cubicBezTo>
                    <a:pt x="1900" y="4693"/>
                    <a:pt x="1833" y="4887"/>
                    <a:pt x="1738" y="5025"/>
                  </a:cubicBezTo>
                  <a:cubicBezTo>
                    <a:pt x="1954" y="5025"/>
                    <a:pt x="1840" y="5330"/>
                    <a:pt x="2163" y="5386"/>
                  </a:cubicBezTo>
                  <a:cubicBezTo>
                    <a:pt x="2298" y="5136"/>
                    <a:pt x="1853" y="5091"/>
                    <a:pt x="1854" y="4895"/>
                  </a:cubicBezTo>
                  <a:cubicBezTo>
                    <a:pt x="2091" y="4925"/>
                    <a:pt x="1810" y="4996"/>
                    <a:pt x="2141" y="4951"/>
                  </a:cubicBezTo>
                  <a:cubicBezTo>
                    <a:pt x="2011" y="5062"/>
                    <a:pt x="2536" y="5562"/>
                    <a:pt x="1922" y="5480"/>
                  </a:cubicBezTo>
                  <a:cubicBezTo>
                    <a:pt x="2064" y="5476"/>
                    <a:pt x="2143" y="5509"/>
                    <a:pt x="2185" y="5399"/>
                  </a:cubicBezTo>
                  <a:cubicBezTo>
                    <a:pt x="2097" y="5395"/>
                    <a:pt x="2013" y="5377"/>
                    <a:pt x="1932" y="5345"/>
                  </a:cubicBezTo>
                  <a:cubicBezTo>
                    <a:pt x="1635" y="5935"/>
                    <a:pt x="1538" y="6582"/>
                    <a:pt x="1256" y="7174"/>
                  </a:cubicBezTo>
                  <a:cubicBezTo>
                    <a:pt x="1289" y="7186"/>
                    <a:pt x="1357" y="7170"/>
                    <a:pt x="1383" y="7165"/>
                  </a:cubicBezTo>
                  <a:cubicBezTo>
                    <a:pt x="1076" y="7460"/>
                    <a:pt x="1617" y="8210"/>
                    <a:pt x="1972" y="8419"/>
                  </a:cubicBezTo>
                  <a:cubicBezTo>
                    <a:pt x="2012" y="8442"/>
                    <a:pt x="2133" y="8442"/>
                    <a:pt x="2195" y="8451"/>
                  </a:cubicBezTo>
                  <a:cubicBezTo>
                    <a:pt x="2317" y="8471"/>
                    <a:pt x="2355" y="8856"/>
                    <a:pt x="2459" y="9002"/>
                  </a:cubicBezTo>
                  <a:cubicBezTo>
                    <a:pt x="2614" y="9222"/>
                    <a:pt x="2785" y="9317"/>
                    <a:pt x="2794" y="9537"/>
                  </a:cubicBezTo>
                  <a:cubicBezTo>
                    <a:pt x="2804" y="9767"/>
                    <a:pt x="3224" y="9842"/>
                    <a:pt x="3224" y="10074"/>
                  </a:cubicBezTo>
                  <a:cubicBezTo>
                    <a:pt x="3224" y="10179"/>
                    <a:pt x="3348" y="10721"/>
                    <a:pt x="3416" y="10783"/>
                  </a:cubicBezTo>
                  <a:cubicBezTo>
                    <a:pt x="3690" y="11031"/>
                    <a:pt x="4127" y="11237"/>
                    <a:pt x="4508" y="11334"/>
                  </a:cubicBezTo>
                  <a:cubicBezTo>
                    <a:pt x="5168" y="11502"/>
                    <a:pt x="5644" y="11494"/>
                    <a:pt x="6248" y="11809"/>
                  </a:cubicBezTo>
                  <a:cubicBezTo>
                    <a:pt x="6496" y="11938"/>
                    <a:pt x="6763" y="12010"/>
                    <a:pt x="7053" y="11944"/>
                  </a:cubicBezTo>
                  <a:cubicBezTo>
                    <a:pt x="7069" y="12043"/>
                    <a:pt x="7417" y="12526"/>
                    <a:pt x="7509" y="12613"/>
                  </a:cubicBezTo>
                  <a:cubicBezTo>
                    <a:pt x="7627" y="12336"/>
                    <a:pt x="7931" y="12984"/>
                    <a:pt x="7874" y="12745"/>
                  </a:cubicBezTo>
                  <a:cubicBezTo>
                    <a:pt x="8016" y="12833"/>
                    <a:pt x="8402" y="13015"/>
                    <a:pt x="8580" y="12920"/>
                  </a:cubicBezTo>
                  <a:cubicBezTo>
                    <a:pt x="8544" y="12767"/>
                    <a:pt x="8541" y="12702"/>
                    <a:pt x="8838" y="12748"/>
                  </a:cubicBezTo>
                  <a:cubicBezTo>
                    <a:pt x="9202" y="12805"/>
                    <a:pt x="8863" y="12826"/>
                    <a:pt x="8954" y="12977"/>
                  </a:cubicBezTo>
                  <a:cubicBezTo>
                    <a:pt x="9057" y="13148"/>
                    <a:pt x="9247" y="12935"/>
                    <a:pt x="9164" y="13243"/>
                  </a:cubicBezTo>
                  <a:cubicBezTo>
                    <a:pt x="9147" y="13307"/>
                    <a:pt x="9020" y="13595"/>
                    <a:pt x="9201" y="13590"/>
                  </a:cubicBezTo>
                  <a:cubicBezTo>
                    <a:pt x="9049" y="13786"/>
                    <a:pt x="8808" y="13878"/>
                    <a:pt x="8689" y="14047"/>
                  </a:cubicBezTo>
                  <a:cubicBezTo>
                    <a:pt x="8584" y="14195"/>
                    <a:pt x="8657" y="14660"/>
                    <a:pt x="8461" y="14731"/>
                  </a:cubicBezTo>
                  <a:cubicBezTo>
                    <a:pt x="8753" y="14869"/>
                    <a:pt x="8498" y="14734"/>
                    <a:pt x="8710" y="14734"/>
                  </a:cubicBezTo>
                  <a:cubicBezTo>
                    <a:pt x="8710" y="14895"/>
                    <a:pt x="8340" y="14845"/>
                    <a:pt x="8365" y="15072"/>
                  </a:cubicBezTo>
                  <a:cubicBezTo>
                    <a:pt x="8390" y="15293"/>
                    <a:pt x="8725" y="15466"/>
                    <a:pt x="8906" y="15588"/>
                  </a:cubicBezTo>
                  <a:cubicBezTo>
                    <a:pt x="9431" y="15944"/>
                    <a:pt x="9402" y="16634"/>
                    <a:pt x="10034" y="16853"/>
                  </a:cubicBezTo>
                  <a:cubicBezTo>
                    <a:pt x="10244" y="16925"/>
                    <a:pt x="10579" y="16897"/>
                    <a:pt x="10702" y="17090"/>
                  </a:cubicBezTo>
                  <a:cubicBezTo>
                    <a:pt x="10885" y="17378"/>
                    <a:pt x="10821" y="17722"/>
                    <a:pt x="10735" y="18024"/>
                  </a:cubicBezTo>
                  <a:cubicBezTo>
                    <a:pt x="10665" y="18269"/>
                    <a:pt x="10558" y="18504"/>
                    <a:pt x="10468" y="18744"/>
                  </a:cubicBezTo>
                  <a:cubicBezTo>
                    <a:pt x="10418" y="18876"/>
                    <a:pt x="10392" y="19014"/>
                    <a:pt x="10365" y="19151"/>
                  </a:cubicBezTo>
                  <a:cubicBezTo>
                    <a:pt x="10339" y="19286"/>
                    <a:pt x="10309" y="19425"/>
                    <a:pt x="10245" y="19551"/>
                  </a:cubicBezTo>
                  <a:cubicBezTo>
                    <a:pt x="10194" y="19652"/>
                    <a:pt x="10101" y="19734"/>
                    <a:pt x="10052" y="19835"/>
                  </a:cubicBezTo>
                  <a:cubicBezTo>
                    <a:pt x="9998" y="19949"/>
                    <a:pt x="9925" y="20141"/>
                    <a:pt x="10007" y="20258"/>
                  </a:cubicBezTo>
                  <a:cubicBezTo>
                    <a:pt x="10109" y="20404"/>
                    <a:pt x="10076" y="20357"/>
                    <a:pt x="10005" y="20567"/>
                  </a:cubicBezTo>
                  <a:cubicBezTo>
                    <a:pt x="9908" y="20855"/>
                    <a:pt x="9805" y="20799"/>
                    <a:pt x="9591" y="20849"/>
                  </a:cubicBezTo>
                  <a:cubicBezTo>
                    <a:pt x="9656" y="20879"/>
                    <a:pt x="9645" y="20907"/>
                    <a:pt x="9557" y="20934"/>
                  </a:cubicBezTo>
                  <a:cubicBezTo>
                    <a:pt x="9815" y="20868"/>
                    <a:pt x="9782" y="20958"/>
                    <a:pt x="9706" y="21176"/>
                  </a:cubicBezTo>
                  <a:cubicBezTo>
                    <a:pt x="9731" y="21178"/>
                    <a:pt x="9753" y="21173"/>
                    <a:pt x="9773" y="21162"/>
                  </a:cubicBezTo>
                  <a:cubicBezTo>
                    <a:pt x="9674" y="21239"/>
                    <a:pt x="9694" y="21282"/>
                    <a:pt x="9772" y="21249"/>
                  </a:cubicBezTo>
                  <a:cubicBezTo>
                    <a:pt x="9702" y="21278"/>
                    <a:pt x="9724" y="21433"/>
                    <a:pt x="9752" y="21475"/>
                  </a:cubicBezTo>
                  <a:cubicBezTo>
                    <a:pt x="9796" y="21542"/>
                    <a:pt x="9873" y="21544"/>
                    <a:pt x="9954" y="21535"/>
                  </a:cubicBezTo>
                  <a:cubicBezTo>
                    <a:pt x="10016" y="21528"/>
                    <a:pt x="10467" y="21350"/>
                    <a:pt x="10495" y="21384"/>
                  </a:cubicBezTo>
                  <a:cubicBezTo>
                    <a:pt x="10470" y="21353"/>
                    <a:pt x="10437" y="21340"/>
                    <a:pt x="10397" y="21344"/>
                  </a:cubicBezTo>
                  <a:cubicBezTo>
                    <a:pt x="10433" y="21322"/>
                    <a:pt x="10509" y="21156"/>
                    <a:pt x="10547" y="21151"/>
                  </a:cubicBezTo>
                  <a:cubicBezTo>
                    <a:pt x="10536" y="21183"/>
                    <a:pt x="10967" y="20983"/>
                    <a:pt x="11065" y="20918"/>
                  </a:cubicBezTo>
                  <a:cubicBezTo>
                    <a:pt x="10998" y="20851"/>
                    <a:pt x="10913" y="20810"/>
                    <a:pt x="10811" y="20794"/>
                  </a:cubicBezTo>
                  <a:cubicBezTo>
                    <a:pt x="10796" y="20756"/>
                    <a:pt x="11409" y="20373"/>
                    <a:pt x="11454" y="20324"/>
                  </a:cubicBezTo>
                  <a:cubicBezTo>
                    <a:pt x="11419" y="20337"/>
                    <a:pt x="11383" y="20335"/>
                    <a:pt x="11348" y="20318"/>
                  </a:cubicBezTo>
                  <a:cubicBezTo>
                    <a:pt x="11388" y="20305"/>
                    <a:pt x="11571" y="20248"/>
                    <a:pt x="11608" y="20256"/>
                  </a:cubicBezTo>
                  <a:cubicBezTo>
                    <a:pt x="11540" y="20242"/>
                    <a:pt x="11399" y="20164"/>
                    <a:pt x="11332" y="20189"/>
                  </a:cubicBezTo>
                  <a:cubicBezTo>
                    <a:pt x="11406" y="20126"/>
                    <a:pt x="11955" y="19830"/>
                    <a:pt x="11986" y="19830"/>
                  </a:cubicBezTo>
                  <a:cubicBezTo>
                    <a:pt x="12007" y="19906"/>
                    <a:pt x="12849" y="19522"/>
                    <a:pt x="12917" y="19433"/>
                  </a:cubicBezTo>
                  <a:lnTo>
                    <a:pt x="12912" y="19434"/>
                  </a:lnTo>
                  <a:cubicBezTo>
                    <a:pt x="12987" y="19202"/>
                    <a:pt x="12456" y="19225"/>
                    <a:pt x="12780" y="18961"/>
                  </a:cubicBezTo>
                  <a:cubicBezTo>
                    <a:pt x="12780" y="19705"/>
                    <a:pt x="13934" y="18502"/>
                    <a:pt x="14151" y="18473"/>
                  </a:cubicBezTo>
                  <a:cubicBezTo>
                    <a:pt x="14104" y="18528"/>
                    <a:pt x="14060" y="18585"/>
                    <a:pt x="14021" y="18645"/>
                  </a:cubicBezTo>
                  <a:cubicBezTo>
                    <a:pt x="14186" y="18493"/>
                    <a:pt x="14362" y="18344"/>
                    <a:pt x="14489" y="18166"/>
                  </a:cubicBezTo>
                  <a:cubicBezTo>
                    <a:pt x="14604" y="18007"/>
                    <a:pt x="14536" y="17790"/>
                    <a:pt x="14700" y="17661"/>
                  </a:cubicBezTo>
                  <a:cubicBezTo>
                    <a:pt x="14989" y="17434"/>
                    <a:pt x="15412" y="17322"/>
                    <a:pt x="15725" y="17145"/>
                  </a:cubicBezTo>
                  <a:cubicBezTo>
                    <a:pt x="16074" y="16949"/>
                    <a:pt x="16246" y="16687"/>
                    <a:pt x="16340" y="16352"/>
                  </a:cubicBezTo>
                  <a:cubicBezTo>
                    <a:pt x="16370" y="16247"/>
                    <a:pt x="16539" y="15614"/>
                    <a:pt x="16490" y="15628"/>
                  </a:cubicBezTo>
                  <a:close/>
                  <a:moveTo>
                    <a:pt x="14675" y="13332"/>
                  </a:moveTo>
                  <a:cubicBezTo>
                    <a:pt x="14676" y="13333"/>
                    <a:pt x="14678" y="13333"/>
                    <a:pt x="14679" y="13335"/>
                  </a:cubicBezTo>
                  <a:cubicBezTo>
                    <a:pt x="14679" y="13329"/>
                    <a:pt x="14678" y="13329"/>
                    <a:pt x="14675" y="13332"/>
                  </a:cubicBezTo>
                  <a:close/>
                  <a:moveTo>
                    <a:pt x="1958" y="1953"/>
                  </a:moveTo>
                  <a:cubicBezTo>
                    <a:pt x="1980" y="1953"/>
                    <a:pt x="1999" y="1948"/>
                    <a:pt x="2018" y="1942"/>
                  </a:cubicBezTo>
                  <a:cubicBezTo>
                    <a:pt x="2004" y="1943"/>
                    <a:pt x="1984" y="1946"/>
                    <a:pt x="1958" y="1953"/>
                  </a:cubicBezTo>
                  <a:close/>
                  <a:moveTo>
                    <a:pt x="10409" y="5703"/>
                  </a:moveTo>
                  <a:cubicBezTo>
                    <a:pt x="10423" y="5705"/>
                    <a:pt x="10435" y="5708"/>
                    <a:pt x="10446" y="5712"/>
                  </a:cubicBezTo>
                  <a:cubicBezTo>
                    <a:pt x="10473" y="5702"/>
                    <a:pt x="10476" y="5696"/>
                    <a:pt x="10409" y="5703"/>
                  </a:cubicBezTo>
                  <a:close/>
                  <a:moveTo>
                    <a:pt x="18222" y="4508"/>
                  </a:moveTo>
                  <a:cubicBezTo>
                    <a:pt x="18187" y="4582"/>
                    <a:pt x="18452" y="4703"/>
                    <a:pt x="18486" y="4741"/>
                  </a:cubicBezTo>
                  <a:cubicBezTo>
                    <a:pt x="18501" y="4653"/>
                    <a:pt x="18311" y="4387"/>
                    <a:pt x="18185" y="4413"/>
                  </a:cubicBezTo>
                  <a:cubicBezTo>
                    <a:pt x="18194" y="4446"/>
                    <a:pt x="18206" y="4477"/>
                    <a:pt x="18222" y="4508"/>
                  </a:cubicBezTo>
                  <a:cubicBezTo>
                    <a:pt x="18203" y="4549"/>
                    <a:pt x="18225" y="4501"/>
                    <a:pt x="18222" y="4508"/>
                  </a:cubicBezTo>
                  <a:close/>
                  <a:moveTo>
                    <a:pt x="18088" y="4227"/>
                  </a:moveTo>
                  <a:cubicBezTo>
                    <a:pt x="18049" y="4193"/>
                    <a:pt x="18010" y="4161"/>
                    <a:pt x="17968" y="4130"/>
                  </a:cubicBezTo>
                  <a:cubicBezTo>
                    <a:pt x="17941" y="4188"/>
                    <a:pt x="18149" y="4412"/>
                    <a:pt x="18221" y="4380"/>
                  </a:cubicBezTo>
                  <a:cubicBezTo>
                    <a:pt x="18177" y="4329"/>
                    <a:pt x="18132" y="4278"/>
                    <a:pt x="18088" y="4227"/>
                  </a:cubicBezTo>
                  <a:cubicBezTo>
                    <a:pt x="18060" y="4199"/>
                    <a:pt x="18095" y="4235"/>
                    <a:pt x="18088" y="4227"/>
                  </a:cubicBezTo>
                  <a:close/>
                  <a:moveTo>
                    <a:pt x="15797" y="3686"/>
                  </a:moveTo>
                  <a:cubicBezTo>
                    <a:pt x="15731" y="3607"/>
                    <a:pt x="15680" y="3519"/>
                    <a:pt x="15632" y="3432"/>
                  </a:cubicBezTo>
                  <a:cubicBezTo>
                    <a:pt x="15575" y="3330"/>
                    <a:pt x="15519" y="3203"/>
                    <a:pt x="15403" y="3139"/>
                  </a:cubicBezTo>
                  <a:cubicBezTo>
                    <a:pt x="15376" y="3125"/>
                    <a:pt x="15348" y="3115"/>
                    <a:pt x="15318" y="3109"/>
                  </a:cubicBezTo>
                  <a:cubicBezTo>
                    <a:pt x="15306" y="3107"/>
                    <a:pt x="15230" y="3103"/>
                    <a:pt x="15227" y="3097"/>
                  </a:cubicBezTo>
                  <a:cubicBezTo>
                    <a:pt x="15269" y="3166"/>
                    <a:pt x="15316" y="3234"/>
                    <a:pt x="15366" y="3299"/>
                  </a:cubicBezTo>
                  <a:cubicBezTo>
                    <a:pt x="15366" y="3294"/>
                    <a:pt x="15280" y="3303"/>
                    <a:pt x="15272" y="3307"/>
                  </a:cubicBezTo>
                  <a:cubicBezTo>
                    <a:pt x="15298" y="3327"/>
                    <a:pt x="15329" y="3342"/>
                    <a:pt x="15355" y="3360"/>
                  </a:cubicBezTo>
                  <a:cubicBezTo>
                    <a:pt x="15379" y="3376"/>
                    <a:pt x="15405" y="3388"/>
                    <a:pt x="15429" y="3403"/>
                  </a:cubicBezTo>
                  <a:cubicBezTo>
                    <a:pt x="15441" y="3410"/>
                    <a:pt x="15451" y="3418"/>
                    <a:pt x="15460" y="3429"/>
                  </a:cubicBezTo>
                  <a:cubicBezTo>
                    <a:pt x="15482" y="3456"/>
                    <a:pt x="15498" y="3485"/>
                    <a:pt x="15525" y="3509"/>
                  </a:cubicBezTo>
                  <a:cubicBezTo>
                    <a:pt x="15548" y="3531"/>
                    <a:pt x="15575" y="3549"/>
                    <a:pt x="15601" y="3569"/>
                  </a:cubicBezTo>
                  <a:cubicBezTo>
                    <a:pt x="15654" y="3609"/>
                    <a:pt x="15710" y="3644"/>
                    <a:pt x="15768" y="3678"/>
                  </a:cubicBezTo>
                  <a:cubicBezTo>
                    <a:pt x="15779" y="3685"/>
                    <a:pt x="15791" y="3694"/>
                    <a:pt x="15805" y="3696"/>
                  </a:cubicBezTo>
                  <a:cubicBezTo>
                    <a:pt x="15802" y="3693"/>
                    <a:pt x="15800" y="3690"/>
                    <a:pt x="15797" y="3686"/>
                  </a:cubicBezTo>
                  <a:close/>
                  <a:moveTo>
                    <a:pt x="14679" y="2492"/>
                  </a:moveTo>
                  <a:cubicBezTo>
                    <a:pt x="14867" y="2663"/>
                    <a:pt x="14694" y="2486"/>
                    <a:pt x="14679" y="2492"/>
                  </a:cubicBezTo>
                  <a:cubicBezTo>
                    <a:pt x="14686" y="2489"/>
                    <a:pt x="14802" y="2596"/>
                    <a:pt x="14816" y="2607"/>
                  </a:cubicBezTo>
                  <a:cubicBezTo>
                    <a:pt x="14864" y="2645"/>
                    <a:pt x="14914" y="2682"/>
                    <a:pt x="14965" y="2718"/>
                  </a:cubicBezTo>
                  <a:cubicBezTo>
                    <a:pt x="15016" y="2755"/>
                    <a:pt x="15067" y="2790"/>
                    <a:pt x="15119" y="2826"/>
                  </a:cubicBezTo>
                  <a:cubicBezTo>
                    <a:pt x="15162" y="2857"/>
                    <a:pt x="15196" y="2892"/>
                    <a:pt x="15246" y="2918"/>
                  </a:cubicBezTo>
                  <a:cubicBezTo>
                    <a:pt x="15256" y="2903"/>
                    <a:pt x="15233" y="2877"/>
                    <a:pt x="15216" y="2870"/>
                  </a:cubicBezTo>
                  <a:cubicBezTo>
                    <a:pt x="15247" y="2883"/>
                    <a:pt x="15250" y="2881"/>
                    <a:pt x="15222" y="2865"/>
                  </a:cubicBezTo>
                  <a:cubicBezTo>
                    <a:pt x="15322" y="2858"/>
                    <a:pt x="15421" y="3020"/>
                    <a:pt x="15514" y="3040"/>
                  </a:cubicBezTo>
                  <a:cubicBezTo>
                    <a:pt x="15485" y="2994"/>
                    <a:pt x="15498" y="2969"/>
                    <a:pt x="15552" y="2967"/>
                  </a:cubicBezTo>
                  <a:cubicBezTo>
                    <a:pt x="15498" y="3009"/>
                    <a:pt x="15630" y="3031"/>
                    <a:pt x="15648" y="3016"/>
                  </a:cubicBezTo>
                  <a:cubicBezTo>
                    <a:pt x="15738" y="3046"/>
                    <a:pt x="15795" y="3095"/>
                    <a:pt x="15817" y="3163"/>
                  </a:cubicBezTo>
                  <a:cubicBezTo>
                    <a:pt x="15782" y="3168"/>
                    <a:pt x="15745" y="3171"/>
                    <a:pt x="15709" y="3172"/>
                  </a:cubicBezTo>
                  <a:cubicBezTo>
                    <a:pt x="15733" y="3181"/>
                    <a:pt x="16049" y="3457"/>
                    <a:pt x="16032" y="3470"/>
                  </a:cubicBezTo>
                  <a:cubicBezTo>
                    <a:pt x="16085" y="3515"/>
                    <a:pt x="16106" y="3385"/>
                    <a:pt x="16118" y="3362"/>
                  </a:cubicBezTo>
                  <a:cubicBezTo>
                    <a:pt x="16211" y="3386"/>
                    <a:pt x="16195" y="3627"/>
                    <a:pt x="16314" y="3724"/>
                  </a:cubicBezTo>
                  <a:cubicBezTo>
                    <a:pt x="16342" y="3581"/>
                    <a:pt x="16315" y="3510"/>
                    <a:pt x="16432" y="3388"/>
                  </a:cubicBezTo>
                  <a:cubicBezTo>
                    <a:pt x="16397" y="3354"/>
                    <a:pt x="16099" y="3019"/>
                    <a:pt x="16049" y="3070"/>
                  </a:cubicBezTo>
                  <a:cubicBezTo>
                    <a:pt x="16057" y="3091"/>
                    <a:pt x="16070" y="3108"/>
                    <a:pt x="16089" y="3122"/>
                  </a:cubicBezTo>
                  <a:cubicBezTo>
                    <a:pt x="16006" y="3085"/>
                    <a:pt x="15926" y="3044"/>
                    <a:pt x="15850" y="2998"/>
                  </a:cubicBezTo>
                  <a:cubicBezTo>
                    <a:pt x="15870" y="2998"/>
                    <a:pt x="15889" y="2999"/>
                    <a:pt x="15909" y="3003"/>
                  </a:cubicBezTo>
                  <a:cubicBezTo>
                    <a:pt x="15788" y="2920"/>
                    <a:pt x="14936" y="2463"/>
                    <a:pt x="14956" y="2626"/>
                  </a:cubicBezTo>
                  <a:cubicBezTo>
                    <a:pt x="14825" y="2601"/>
                    <a:pt x="14869" y="2431"/>
                    <a:pt x="14707" y="2441"/>
                  </a:cubicBezTo>
                  <a:cubicBezTo>
                    <a:pt x="14735" y="2479"/>
                    <a:pt x="14721" y="2476"/>
                    <a:pt x="14679" y="2492"/>
                  </a:cubicBezTo>
                  <a:close/>
                  <a:moveTo>
                    <a:pt x="12278" y="1972"/>
                  </a:moveTo>
                  <a:cubicBezTo>
                    <a:pt x="12171" y="1924"/>
                    <a:pt x="12179" y="1938"/>
                    <a:pt x="12301" y="2014"/>
                  </a:cubicBezTo>
                  <a:cubicBezTo>
                    <a:pt x="12250" y="2013"/>
                    <a:pt x="12203" y="2001"/>
                    <a:pt x="12159" y="1979"/>
                  </a:cubicBezTo>
                  <a:cubicBezTo>
                    <a:pt x="12177" y="2008"/>
                    <a:pt x="12358" y="2101"/>
                    <a:pt x="12243" y="2097"/>
                  </a:cubicBezTo>
                  <a:cubicBezTo>
                    <a:pt x="12306" y="2099"/>
                    <a:pt x="12329" y="2122"/>
                    <a:pt x="12317" y="2044"/>
                  </a:cubicBezTo>
                  <a:cubicBezTo>
                    <a:pt x="12390" y="2046"/>
                    <a:pt x="12479" y="2127"/>
                    <a:pt x="12392" y="2165"/>
                  </a:cubicBezTo>
                  <a:cubicBezTo>
                    <a:pt x="12582" y="2288"/>
                    <a:pt x="12754" y="2232"/>
                    <a:pt x="12981" y="2232"/>
                  </a:cubicBezTo>
                  <a:cubicBezTo>
                    <a:pt x="12884" y="2134"/>
                    <a:pt x="13054" y="2061"/>
                    <a:pt x="12855" y="1953"/>
                  </a:cubicBezTo>
                  <a:cubicBezTo>
                    <a:pt x="12870" y="1957"/>
                    <a:pt x="12884" y="1956"/>
                    <a:pt x="12899" y="1952"/>
                  </a:cubicBezTo>
                  <a:cubicBezTo>
                    <a:pt x="12843" y="1921"/>
                    <a:pt x="12500" y="1714"/>
                    <a:pt x="12420" y="1807"/>
                  </a:cubicBezTo>
                  <a:cubicBezTo>
                    <a:pt x="12497" y="1856"/>
                    <a:pt x="12491" y="1883"/>
                    <a:pt x="12403" y="1887"/>
                  </a:cubicBezTo>
                  <a:cubicBezTo>
                    <a:pt x="12429" y="1913"/>
                    <a:pt x="12460" y="1931"/>
                    <a:pt x="12497" y="1944"/>
                  </a:cubicBezTo>
                  <a:cubicBezTo>
                    <a:pt x="12497" y="1944"/>
                    <a:pt x="12362" y="1884"/>
                    <a:pt x="12355" y="1889"/>
                  </a:cubicBezTo>
                  <a:cubicBezTo>
                    <a:pt x="12404" y="2052"/>
                    <a:pt x="12376" y="1847"/>
                    <a:pt x="12318" y="1942"/>
                  </a:cubicBezTo>
                  <a:cubicBezTo>
                    <a:pt x="12390" y="1983"/>
                    <a:pt x="12396" y="2024"/>
                    <a:pt x="12460" y="2063"/>
                  </a:cubicBezTo>
                  <a:cubicBezTo>
                    <a:pt x="12392" y="2044"/>
                    <a:pt x="12331" y="2013"/>
                    <a:pt x="12278" y="1972"/>
                  </a:cubicBezTo>
                  <a:cubicBezTo>
                    <a:pt x="12170" y="1905"/>
                    <a:pt x="12324" y="1998"/>
                    <a:pt x="12278" y="1972"/>
                  </a:cubicBezTo>
                  <a:close/>
                  <a:moveTo>
                    <a:pt x="8904" y="2629"/>
                  </a:moveTo>
                  <a:cubicBezTo>
                    <a:pt x="8956" y="2649"/>
                    <a:pt x="8717" y="2496"/>
                    <a:pt x="8718" y="2496"/>
                  </a:cubicBezTo>
                  <a:cubicBezTo>
                    <a:pt x="8751" y="2536"/>
                    <a:pt x="8741" y="2686"/>
                    <a:pt x="8837" y="2706"/>
                  </a:cubicBezTo>
                  <a:cubicBezTo>
                    <a:pt x="8832" y="2547"/>
                    <a:pt x="8886" y="2727"/>
                    <a:pt x="8904" y="2629"/>
                  </a:cubicBezTo>
                  <a:cubicBezTo>
                    <a:pt x="8928" y="2638"/>
                    <a:pt x="8889" y="2709"/>
                    <a:pt x="8904" y="2629"/>
                  </a:cubicBezTo>
                  <a:close/>
                  <a:moveTo>
                    <a:pt x="8768" y="2840"/>
                  </a:moveTo>
                  <a:cubicBezTo>
                    <a:pt x="8801" y="2956"/>
                    <a:pt x="8817" y="2986"/>
                    <a:pt x="8931" y="2975"/>
                  </a:cubicBezTo>
                  <a:cubicBezTo>
                    <a:pt x="9101" y="2963"/>
                    <a:pt x="8791" y="2842"/>
                    <a:pt x="8768" y="2840"/>
                  </a:cubicBezTo>
                  <a:close/>
                  <a:moveTo>
                    <a:pt x="8709" y="2080"/>
                  </a:moveTo>
                  <a:cubicBezTo>
                    <a:pt x="8686" y="2082"/>
                    <a:pt x="8625" y="2086"/>
                    <a:pt x="8709" y="2080"/>
                  </a:cubicBezTo>
                  <a:cubicBezTo>
                    <a:pt x="8710" y="2080"/>
                    <a:pt x="8708" y="2080"/>
                    <a:pt x="8709" y="2080"/>
                  </a:cubicBezTo>
                  <a:close/>
                  <a:moveTo>
                    <a:pt x="8568" y="1988"/>
                  </a:moveTo>
                  <a:cubicBezTo>
                    <a:pt x="8572" y="1912"/>
                    <a:pt x="8515" y="1993"/>
                    <a:pt x="8568" y="1988"/>
                  </a:cubicBezTo>
                  <a:cubicBezTo>
                    <a:pt x="8568" y="1981"/>
                    <a:pt x="8568" y="1989"/>
                    <a:pt x="8568" y="1988"/>
                  </a:cubicBezTo>
                  <a:close/>
                  <a:moveTo>
                    <a:pt x="7977" y="1806"/>
                  </a:moveTo>
                  <a:cubicBezTo>
                    <a:pt x="7969" y="1800"/>
                    <a:pt x="7941" y="1782"/>
                    <a:pt x="7977" y="1806"/>
                  </a:cubicBezTo>
                  <a:cubicBezTo>
                    <a:pt x="7977" y="1806"/>
                    <a:pt x="7970" y="1801"/>
                    <a:pt x="7977" y="1806"/>
                  </a:cubicBezTo>
                  <a:close/>
                  <a:moveTo>
                    <a:pt x="9571" y="2552"/>
                  </a:moveTo>
                  <a:cubicBezTo>
                    <a:pt x="9507" y="2459"/>
                    <a:pt x="9531" y="2665"/>
                    <a:pt x="9545" y="2688"/>
                  </a:cubicBezTo>
                  <a:cubicBezTo>
                    <a:pt x="9515" y="2685"/>
                    <a:pt x="9486" y="2681"/>
                    <a:pt x="9456" y="2677"/>
                  </a:cubicBezTo>
                  <a:cubicBezTo>
                    <a:pt x="9466" y="2709"/>
                    <a:pt x="9525" y="2779"/>
                    <a:pt x="9537" y="2807"/>
                  </a:cubicBezTo>
                  <a:cubicBezTo>
                    <a:pt x="9361" y="2826"/>
                    <a:pt x="9189" y="2591"/>
                    <a:pt x="9040" y="2568"/>
                  </a:cubicBezTo>
                  <a:cubicBezTo>
                    <a:pt x="9114" y="2731"/>
                    <a:pt x="9085" y="2588"/>
                    <a:pt x="9017" y="2591"/>
                  </a:cubicBezTo>
                  <a:cubicBezTo>
                    <a:pt x="9132" y="2685"/>
                    <a:pt x="9135" y="2713"/>
                    <a:pt x="9024" y="2676"/>
                  </a:cubicBezTo>
                  <a:cubicBezTo>
                    <a:pt x="9074" y="2797"/>
                    <a:pt x="9408" y="2901"/>
                    <a:pt x="9349" y="2868"/>
                  </a:cubicBezTo>
                  <a:cubicBezTo>
                    <a:pt x="9440" y="2919"/>
                    <a:pt x="9471" y="3017"/>
                    <a:pt x="9508" y="3103"/>
                  </a:cubicBezTo>
                  <a:cubicBezTo>
                    <a:pt x="9367" y="3059"/>
                    <a:pt x="9221" y="3037"/>
                    <a:pt x="9071" y="3037"/>
                  </a:cubicBezTo>
                  <a:cubicBezTo>
                    <a:pt x="9036" y="3152"/>
                    <a:pt x="9484" y="3183"/>
                    <a:pt x="9500" y="3296"/>
                  </a:cubicBezTo>
                  <a:cubicBezTo>
                    <a:pt x="9297" y="3348"/>
                    <a:pt x="9079" y="3285"/>
                    <a:pt x="8874" y="3287"/>
                  </a:cubicBezTo>
                  <a:cubicBezTo>
                    <a:pt x="8879" y="3210"/>
                    <a:pt x="8735" y="2982"/>
                    <a:pt x="8508" y="3004"/>
                  </a:cubicBezTo>
                  <a:cubicBezTo>
                    <a:pt x="8621" y="2998"/>
                    <a:pt x="8289" y="3364"/>
                    <a:pt x="8302" y="3083"/>
                  </a:cubicBezTo>
                  <a:cubicBezTo>
                    <a:pt x="8312" y="2871"/>
                    <a:pt x="8473" y="2963"/>
                    <a:pt x="8664" y="2877"/>
                  </a:cubicBezTo>
                  <a:cubicBezTo>
                    <a:pt x="8585" y="2745"/>
                    <a:pt x="8402" y="2411"/>
                    <a:pt x="8425" y="2213"/>
                  </a:cubicBezTo>
                  <a:cubicBezTo>
                    <a:pt x="8398" y="2250"/>
                    <a:pt x="8365" y="2283"/>
                    <a:pt x="8327" y="2312"/>
                  </a:cubicBezTo>
                  <a:cubicBezTo>
                    <a:pt x="8283" y="2108"/>
                    <a:pt x="8141" y="2078"/>
                    <a:pt x="8139" y="2074"/>
                  </a:cubicBezTo>
                  <a:cubicBezTo>
                    <a:pt x="8121" y="2041"/>
                    <a:pt x="8032" y="1982"/>
                    <a:pt x="7981" y="1998"/>
                  </a:cubicBezTo>
                  <a:cubicBezTo>
                    <a:pt x="8016" y="2005"/>
                    <a:pt x="8033" y="2023"/>
                    <a:pt x="8031" y="2052"/>
                  </a:cubicBezTo>
                  <a:cubicBezTo>
                    <a:pt x="7997" y="2100"/>
                    <a:pt x="7886" y="2033"/>
                    <a:pt x="7854" y="2029"/>
                  </a:cubicBezTo>
                  <a:cubicBezTo>
                    <a:pt x="7838" y="2045"/>
                    <a:pt x="7887" y="2126"/>
                    <a:pt x="7887" y="2142"/>
                  </a:cubicBezTo>
                  <a:cubicBezTo>
                    <a:pt x="7838" y="2101"/>
                    <a:pt x="7788" y="2062"/>
                    <a:pt x="7735" y="2025"/>
                  </a:cubicBezTo>
                  <a:cubicBezTo>
                    <a:pt x="7763" y="2055"/>
                    <a:pt x="7788" y="2087"/>
                    <a:pt x="7812" y="2119"/>
                  </a:cubicBezTo>
                  <a:cubicBezTo>
                    <a:pt x="7578" y="2125"/>
                    <a:pt x="7414" y="1943"/>
                    <a:pt x="7296" y="1895"/>
                  </a:cubicBezTo>
                  <a:cubicBezTo>
                    <a:pt x="7023" y="1783"/>
                    <a:pt x="7665" y="1459"/>
                    <a:pt x="7621" y="1507"/>
                  </a:cubicBezTo>
                  <a:cubicBezTo>
                    <a:pt x="7513" y="1625"/>
                    <a:pt x="7559" y="1819"/>
                    <a:pt x="7462" y="1939"/>
                  </a:cubicBezTo>
                  <a:cubicBezTo>
                    <a:pt x="7487" y="1908"/>
                    <a:pt x="7484" y="1876"/>
                    <a:pt x="7571" y="1911"/>
                  </a:cubicBezTo>
                  <a:cubicBezTo>
                    <a:pt x="7561" y="1856"/>
                    <a:pt x="7550" y="1802"/>
                    <a:pt x="7539" y="1747"/>
                  </a:cubicBezTo>
                  <a:cubicBezTo>
                    <a:pt x="7574" y="1739"/>
                    <a:pt x="7597" y="1749"/>
                    <a:pt x="7610" y="1776"/>
                  </a:cubicBezTo>
                  <a:cubicBezTo>
                    <a:pt x="7583" y="1698"/>
                    <a:pt x="7543" y="1511"/>
                    <a:pt x="7709" y="1511"/>
                  </a:cubicBezTo>
                  <a:cubicBezTo>
                    <a:pt x="7832" y="1514"/>
                    <a:pt x="7770" y="1774"/>
                    <a:pt x="7798" y="1819"/>
                  </a:cubicBezTo>
                  <a:cubicBezTo>
                    <a:pt x="7829" y="1811"/>
                    <a:pt x="7889" y="1741"/>
                    <a:pt x="7917" y="1719"/>
                  </a:cubicBezTo>
                  <a:cubicBezTo>
                    <a:pt x="7907" y="1757"/>
                    <a:pt x="7916" y="1790"/>
                    <a:pt x="7945" y="1820"/>
                  </a:cubicBezTo>
                  <a:cubicBezTo>
                    <a:pt x="7929" y="1704"/>
                    <a:pt x="7947" y="1744"/>
                    <a:pt x="8034" y="1744"/>
                  </a:cubicBezTo>
                  <a:cubicBezTo>
                    <a:pt x="8001" y="1721"/>
                    <a:pt x="7970" y="1697"/>
                    <a:pt x="7942" y="1670"/>
                  </a:cubicBezTo>
                  <a:cubicBezTo>
                    <a:pt x="8090" y="1590"/>
                    <a:pt x="8305" y="1720"/>
                    <a:pt x="8292" y="1869"/>
                  </a:cubicBezTo>
                  <a:cubicBezTo>
                    <a:pt x="8326" y="1893"/>
                    <a:pt x="8335" y="1878"/>
                    <a:pt x="8318" y="1825"/>
                  </a:cubicBezTo>
                  <a:cubicBezTo>
                    <a:pt x="8486" y="1816"/>
                    <a:pt x="8224" y="1880"/>
                    <a:pt x="8405" y="1819"/>
                  </a:cubicBezTo>
                  <a:cubicBezTo>
                    <a:pt x="8508" y="1920"/>
                    <a:pt x="8490" y="1842"/>
                    <a:pt x="8533" y="1953"/>
                  </a:cubicBezTo>
                  <a:cubicBezTo>
                    <a:pt x="8542" y="1952"/>
                    <a:pt x="8930" y="2058"/>
                    <a:pt x="8726" y="2079"/>
                  </a:cubicBezTo>
                  <a:cubicBezTo>
                    <a:pt x="8778" y="2104"/>
                    <a:pt x="8830" y="2127"/>
                    <a:pt x="8884" y="2150"/>
                  </a:cubicBezTo>
                  <a:cubicBezTo>
                    <a:pt x="8781" y="2159"/>
                    <a:pt x="8980" y="2426"/>
                    <a:pt x="9139" y="2328"/>
                  </a:cubicBezTo>
                  <a:cubicBezTo>
                    <a:pt x="9140" y="2347"/>
                    <a:pt x="9146" y="2410"/>
                    <a:pt x="9189" y="2406"/>
                  </a:cubicBezTo>
                  <a:cubicBezTo>
                    <a:pt x="9132" y="2413"/>
                    <a:pt x="9404" y="2479"/>
                    <a:pt x="9338" y="2418"/>
                  </a:cubicBezTo>
                  <a:cubicBezTo>
                    <a:pt x="9387" y="2414"/>
                    <a:pt x="9406" y="2440"/>
                    <a:pt x="9394" y="2497"/>
                  </a:cubicBezTo>
                  <a:cubicBezTo>
                    <a:pt x="9400" y="2496"/>
                    <a:pt x="9406" y="2495"/>
                    <a:pt x="9412" y="2495"/>
                  </a:cubicBezTo>
                  <a:cubicBezTo>
                    <a:pt x="9365" y="2406"/>
                    <a:pt x="9448" y="2526"/>
                    <a:pt x="9429" y="2401"/>
                  </a:cubicBezTo>
                  <a:cubicBezTo>
                    <a:pt x="9469" y="2457"/>
                    <a:pt x="9516" y="2507"/>
                    <a:pt x="9571" y="2552"/>
                  </a:cubicBezTo>
                  <a:cubicBezTo>
                    <a:pt x="9572" y="2553"/>
                    <a:pt x="9521" y="2485"/>
                    <a:pt x="9571" y="2552"/>
                  </a:cubicBezTo>
                  <a:close/>
                  <a:moveTo>
                    <a:pt x="14465" y="1218"/>
                  </a:moveTo>
                  <a:cubicBezTo>
                    <a:pt x="14658" y="1221"/>
                    <a:pt x="14220" y="1117"/>
                    <a:pt x="14180" y="1102"/>
                  </a:cubicBezTo>
                  <a:cubicBezTo>
                    <a:pt x="14263" y="1162"/>
                    <a:pt x="14358" y="1201"/>
                    <a:pt x="14465" y="1218"/>
                  </a:cubicBezTo>
                  <a:cubicBezTo>
                    <a:pt x="14475" y="1218"/>
                    <a:pt x="14373" y="1204"/>
                    <a:pt x="14465" y="1218"/>
                  </a:cubicBezTo>
                  <a:close/>
                  <a:moveTo>
                    <a:pt x="14911" y="1832"/>
                  </a:moveTo>
                  <a:cubicBezTo>
                    <a:pt x="14903" y="1865"/>
                    <a:pt x="15108" y="1961"/>
                    <a:pt x="15145" y="1980"/>
                  </a:cubicBezTo>
                  <a:cubicBezTo>
                    <a:pt x="15187" y="1907"/>
                    <a:pt x="14911" y="1859"/>
                    <a:pt x="14911" y="1832"/>
                  </a:cubicBezTo>
                  <a:cubicBezTo>
                    <a:pt x="14908" y="1845"/>
                    <a:pt x="14911" y="1836"/>
                    <a:pt x="14911" y="1832"/>
                  </a:cubicBezTo>
                  <a:close/>
                  <a:moveTo>
                    <a:pt x="18270" y="5631"/>
                  </a:moveTo>
                  <a:cubicBezTo>
                    <a:pt x="18272" y="5636"/>
                    <a:pt x="18256" y="5721"/>
                    <a:pt x="18265" y="5765"/>
                  </a:cubicBezTo>
                  <a:cubicBezTo>
                    <a:pt x="18112" y="5790"/>
                    <a:pt x="18012" y="5600"/>
                    <a:pt x="17909" y="5781"/>
                  </a:cubicBezTo>
                  <a:cubicBezTo>
                    <a:pt x="17724" y="5494"/>
                    <a:pt x="17341" y="5327"/>
                    <a:pt x="17234" y="4942"/>
                  </a:cubicBezTo>
                  <a:cubicBezTo>
                    <a:pt x="17169" y="4707"/>
                    <a:pt x="17564" y="4608"/>
                    <a:pt x="17426" y="4384"/>
                  </a:cubicBezTo>
                  <a:cubicBezTo>
                    <a:pt x="17307" y="4191"/>
                    <a:pt x="17033" y="4071"/>
                    <a:pt x="16822" y="3969"/>
                  </a:cubicBezTo>
                  <a:cubicBezTo>
                    <a:pt x="16830" y="3990"/>
                    <a:pt x="16840" y="4011"/>
                    <a:pt x="16851" y="4032"/>
                  </a:cubicBezTo>
                  <a:cubicBezTo>
                    <a:pt x="16765" y="3974"/>
                    <a:pt x="16680" y="3914"/>
                    <a:pt x="16597" y="3852"/>
                  </a:cubicBezTo>
                  <a:cubicBezTo>
                    <a:pt x="16606" y="3835"/>
                    <a:pt x="16704" y="3777"/>
                    <a:pt x="16719" y="3763"/>
                  </a:cubicBezTo>
                  <a:cubicBezTo>
                    <a:pt x="16686" y="3728"/>
                    <a:pt x="16491" y="3654"/>
                    <a:pt x="16526" y="3592"/>
                  </a:cubicBezTo>
                  <a:cubicBezTo>
                    <a:pt x="16635" y="3672"/>
                    <a:pt x="16156" y="2885"/>
                    <a:pt x="16168" y="2852"/>
                  </a:cubicBezTo>
                  <a:cubicBezTo>
                    <a:pt x="16206" y="2844"/>
                    <a:pt x="16244" y="2846"/>
                    <a:pt x="16282" y="2859"/>
                  </a:cubicBezTo>
                  <a:cubicBezTo>
                    <a:pt x="16285" y="2861"/>
                    <a:pt x="16092" y="2701"/>
                    <a:pt x="16218" y="2782"/>
                  </a:cubicBezTo>
                  <a:cubicBezTo>
                    <a:pt x="16253" y="2705"/>
                    <a:pt x="15477" y="2274"/>
                    <a:pt x="15532" y="2306"/>
                  </a:cubicBezTo>
                  <a:cubicBezTo>
                    <a:pt x="15501" y="2381"/>
                    <a:pt x="15342" y="2077"/>
                    <a:pt x="15484" y="2327"/>
                  </a:cubicBezTo>
                  <a:cubicBezTo>
                    <a:pt x="15389" y="2271"/>
                    <a:pt x="15315" y="2198"/>
                    <a:pt x="15263" y="2109"/>
                  </a:cubicBezTo>
                  <a:cubicBezTo>
                    <a:pt x="15294" y="2126"/>
                    <a:pt x="15666" y="2347"/>
                    <a:pt x="15622" y="2324"/>
                  </a:cubicBezTo>
                  <a:cubicBezTo>
                    <a:pt x="15699" y="2369"/>
                    <a:pt x="15849" y="2434"/>
                    <a:pt x="15896" y="2500"/>
                  </a:cubicBezTo>
                  <a:cubicBezTo>
                    <a:pt x="15843" y="2467"/>
                    <a:pt x="16078" y="2614"/>
                    <a:pt x="16155" y="2597"/>
                  </a:cubicBezTo>
                  <a:cubicBezTo>
                    <a:pt x="16107" y="2569"/>
                    <a:pt x="16071" y="2532"/>
                    <a:pt x="16048" y="2486"/>
                  </a:cubicBezTo>
                  <a:cubicBezTo>
                    <a:pt x="16076" y="2481"/>
                    <a:pt x="16104" y="2479"/>
                    <a:pt x="16133" y="2480"/>
                  </a:cubicBezTo>
                  <a:cubicBezTo>
                    <a:pt x="16076" y="2321"/>
                    <a:pt x="16015" y="2227"/>
                    <a:pt x="16018" y="2229"/>
                  </a:cubicBezTo>
                  <a:cubicBezTo>
                    <a:pt x="16018" y="2245"/>
                    <a:pt x="16030" y="2255"/>
                    <a:pt x="16054" y="2258"/>
                  </a:cubicBezTo>
                  <a:cubicBezTo>
                    <a:pt x="15856" y="2124"/>
                    <a:pt x="15564" y="2019"/>
                    <a:pt x="15287" y="1760"/>
                  </a:cubicBezTo>
                  <a:cubicBezTo>
                    <a:pt x="15326" y="1780"/>
                    <a:pt x="15395" y="1794"/>
                    <a:pt x="15430" y="1817"/>
                  </a:cubicBezTo>
                  <a:cubicBezTo>
                    <a:pt x="15366" y="1650"/>
                    <a:pt x="14638" y="1333"/>
                    <a:pt x="14441" y="1252"/>
                  </a:cubicBezTo>
                  <a:cubicBezTo>
                    <a:pt x="14547" y="1324"/>
                    <a:pt x="14675" y="1387"/>
                    <a:pt x="14764" y="1480"/>
                  </a:cubicBezTo>
                  <a:cubicBezTo>
                    <a:pt x="14637" y="1428"/>
                    <a:pt x="14631" y="1433"/>
                    <a:pt x="14746" y="1495"/>
                  </a:cubicBezTo>
                  <a:cubicBezTo>
                    <a:pt x="14732" y="1485"/>
                    <a:pt x="14423" y="1370"/>
                    <a:pt x="14601" y="1437"/>
                  </a:cubicBezTo>
                  <a:cubicBezTo>
                    <a:pt x="14150" y="1321"/>
                    <a:pt x="13748" y="961"/>
                    <a:pt x="13298" y="911"/>
                  </a:cubicBezTo>
                  <a:cubicBezTo>
                    <a:pt x="13292" y="935"/>
                    <a:pt x="13304" y="948"/>
                    <a:pt x="13335" y="950"/>
                  </a:cubicBezTo>
                  <a:cubicBezTo>
                    <a:pt x="13319" y="944"/>
                    <a:pt x="13302" y="942"/>
                    <a:pt x="13285" y="946"/>
                  </a:cubicBezTo>
                  <a:cubicBezTo>
                    <a:pt x="13802" y="1118"/>
                    <a:pt x="14247" y="1456"/>
                    <a:pt x="14767" y="1604"/>
                  </a:cubicBezTo>
                  <a:cubicBezTo>
                    <a:pt x="15202" y="1728"/>
                    <a:pt x="15454" y="2117"/>
                    <a:pt x="15825" y="2335"/>
                  </a:cubicBezTo>
                  <a:cubicBezTo>
                    <a:pt x="15845" y="2211"/>
                    <a:pt x="15133" y="2015"/>
                    <a:pt x="15022" y="1957"/>
                  </a:cubicBezTo>
                  <a:cubicBezTo>
                    <a:pt x="15035" y="2040"/>
                    <a:pt x="15164" y="2154"/>
                    <a:pt x="15234" y="2209"/>
                  </a:cubicBezTo>
                  <a:cubicBezTo>
                    <a:pt x="15203" y="2265"/>
                    <a:pt x="14914" y="2091"/>
                    <a:pt x="14874" y="2067"/>
                  </a:cubicBezTo>
                  <a:cubicBezTo>
                    <a:pt x="14897" y="2085"/>
                    <a:pt x="14916" y="2106"/>
                    <a:pt x="14931" y="2129"/>
                  </a:cubicBezTo>
                  <a:cubicBezTo>
                    <a:pt x="14835" y="2061"/>
                    <a:pt x="14740" y="1992"/>
                    <a:pt x="14647" y="1922"/>
                  </a:cubicBezTo>
                  <a:cubicBezTo>
                    <a:pt x="14678" y="1946"/>
                    <a:pt x="14705" y="1974"/>
                    <a:pt x="14728" y="2006"/>
                  </a:cubicBezTo>
                  <a:cubicBezTo>
                    <a:pt x="14470" y="2025"/>
                    <a:pt x="14623" y="1904"/>
                    <a:pt x="14480" y="1835"/>
                  </a:cubicBezTo>
                  <a:cubicBezTo>
                    <a:pt x="14489" y="1849"/>
                    <a:pt x="14488" y="1866"/>
                    <a:pt x="14489" y="1890"/>
                  </a:cubicBezTo>
                  <a:cubicBezTo>
                    <a:pt x="14452" y="1866"/>
                    <a:pt x="14441" y="1872"/>
                    <a:pt x="14457" y="1907"/>
                  </a:cubicBezTo>
                  <a:cubicBezTo>
                    <a:pt x="14388" y="1873"/>
                    <a:pt x="14321" y="1836"/>
                    <a:pt x="14257" y="1796"/>
                  </a:cubicBezTo>
                  <a:cubicBezTo>
                    <a:pt x="14278" y="1790"/>
                    <a:pt x="14284" y="1797"/>
                    <a:pt x="14276" y="1817"/>
                  </a:cubicBezTo>
                  <a:cubicBezTo>
                    <a:pt x="14278" y="1817"/>
                    <a:pt x="14253" y="1708"/>
                    <a:pt x="14255" y="1731"/>
                  </a:cubicBezTo>
                  <a:cubicBezTo>
                    <a:pt x="14173" y="1692"/>
                    <a:pt x="13915" y="1436"/>
                    <a:pt x="13841" y="1404"/>
                  </a:cubicBezTo>
                  <a:cubicBezTo>
                    <a:pt x="14131" y="1518"/>
                    <a:pt x="13578" y="1334"/>
                    <a:pt x="13503" y="1293"/>
                  </a:cubicBezTo>
                  <a:cubicBezTo>
                    <a:pt x="13354" y="1209"/>
                    <a:pt x="13210" y="1118"/>
                    <a:pt x="13066" y="1028"/>
                  </a:cubicBezTo>
                  <a:cubicBezTo>
                    <a:pt x="12873" y="906"/>
                    <a:pt x="12644" y="836"/>
                    <a:pt x="12418" y="770"/>
                  </a:cubicBezTo>
                  <a:cubicBezTo>
                    <a:pt x="12585" y="795"/>
                    <a:pt x="12215" y="705"/>
                    <a:pt x="12462" y="766"/>
                  </a:cubicBezTo>
                  <a:cubicBezTo>
                    <a:pt x="12371" y="711"/>
                    <a:pt x="12178" y="602"/>
                    <a:pt x="12315" y="704"/>
                  </a:cubicBezTo>
                  <a:cubicBezTo>
                    <a:pt x="12227" y="681"/>
                    <a:pt x="12231" y="728"/>
                    <a:pt x="12072" y="619"/>
                  </a:cubicBezTo>
                  <a:cubicBezTo>
                    <a:pt x="12133" y="638"/>
                    <a:pt x="12430" y="649"/>
                    <a:pt x="11985" y="567"/>
                  </a:cubicBezTo>
                  <a:cubicBezTo>
                    <a:pt x="12013" y="566"/>
                    <a:pt x="12041" y="571"/>
                    <a:pt x="12067" y="580"/>
                  </a:cubicBezTo>
                  <a:cubicBezTo>
                    <a:pt x="12015" y="568"/>
                    <a:pt x="11963" y="555"/>
                    <a:pt x="11911" y="540"/>
                  </a:cubicBezTo>
                  <a:cubicBezTo>
                    <a:pt x="11967" y="540"/>
                    <a:pt x="11975" y="539"/>
                    <a:pt x="11936" y="535"/>
                  </a:cubicBezTo>
                  <a:cubicBezTo>
                    <a:pt x="11934" y="523"/>
                    <a:pt x="12220" y="600"/>
                    <a:pt x="12226" y="600"/>
                  </a:cubicBezTo>
                  <a:cubicBezTo>
                    <a:pt x="12108" y="568"/>
                    <a:pt x="11994" y="527"/>
                    <a:pt x="11873" y="502"/>
                  </a:cubicBezTo>
                  <a:cubicBezTo>
                    <a:pt x="11920" y="511"/>
                    <a:pt x="11967" y="520"/>
                    <a:pt x="12013" y="531"/>
                  </a:cubicBezTo>
                  <a:cubicBezTo>
                    <a:pt x="11947" y="517"/>
                    <a:pt x="11842" y="490"/>
                    <a:pt x="12095" y="550"/>
                  </a:cubicBezTo>
                  <a:cubicBezTo>
                    <a:pt x="11756" y="488"/>
                    <a:pt x="11653" y="460"/>
                    <a:pt x="11786" y="466"/>
                  </a:cubicBezTo>
                  <a:cubicBezTo>
                    <a:pt x="11784" y="463"/>
                    <a:pt x="11782" y="460"/>
                    <a:pt x="11780" y="457"/>
                  </a:cubicBezTo>
                  <a:cubicBezTo>
                    <a:pt x="11854" y="477"/>
                    <a:pt x="11930" y="491"/>
                    <a:pt x="12008" y="500"/>
                  </a:cubicBezTo>
                  <a:cubicBezTo>
                    <a:pt x="11942" y="492"/>
                    <a:pt x="11879" y="478"/>
                    <a:pt x="11818" y="457"/>
                  </a:cubicBezTo>
                  <a:cubicBezTo>
                    <a:pt x="11949" y="472"/>
                    <a:pt x="11988" y="496"/>
                    <a:pt x="12198" y="528"/>
                  </a:cubicBezTo>
                  <a:cubicBezTo>
                    <a:pt x="12161" y="518"/>
                    <a:pt x="12132" y="484"/>
                    <a:pt x="12097" y="473"/>
                  </a:cubicBezTo>
                  <a:cubicBezTo>
                    <a:pt x="12356" y="487"/>
                    <a:pt x="12712" y="433"/>
                    <a:pt x="12996" y="629"/>
                  </a:cubicBezTo>
                  <a:cubicBezTo>
                    <a:pt x="12981" y="624"/>
                    <a:pt x="12867" y="622"/>
                    <a:pt x="12849" y="618"/>
                  </a:cubicBezTo>
                  <a:cubicBezTo>
                    <a:pt x="12888" y="626"/>
                    <a:pt x="12926" y="636"/>
                    <a:pt x="12962" y="650"/>
                  </a:cubicBezTo>
                  <a:cubicBezTo>
                    <a:pt x="12915" y="638"/>
                    <a:pt x="12866" y="635"/>
                    <a:pt x="12816" y="640"/>
                  </a:cubicBezTo>
                  <a:cubicBezTo>
                    <a:pt x="12961" y="710"/>
                    <a:pt x="13409" y="812"/>
                    <a:pt x="13574" y="809"/>
                  </a:cubicBezTo>
                  <a:cubicBezTo>
                    <a:pt x="13542" y="788"/>
                    <a:pt x="13543" y="783"/>
                    <a:pt x="13576" y="794"/>
                  </a:cubicBezTo>
                  <a:cubicBezTo>
                    <a:pt x="13440" y="751"/>
                    <a:pt x="13304" y="707"/>
                    <a:pt x="13168" y="662"/>
                  </a:cubicBezTo>
                  <a:cubicBezTo>
                    <a:pt x="13486" y="730"/>
                    <a:pt x="12848" y="534"/>
                    <a:pt x="12777" y="512"/>
                  </a:cubicBezTo>
                  <a:cubicBezTo>
                    <a:pt x="12809" y="511"/>
                    <a:pt x="12840" y="515"/>
                    <a:pt x="12870" y="525"/>
                  </a:cubicBezTo>
                  <a:cubicBezTo>
                    <a:pt x="12651" y="413"/>
                    <a:pt x="12383" y="392"/>
                    <a:pt x="12140" y="344"/>
                  </a:cubicBezTo>
                  <a:cubicBezTo>
                    <a:pt x="12280" y="419"/>
                    <a:pt x="12505" y="403"/>
                    <a:pt x="12662" y="444"/>
                  </a:cubicBezTo>
                  <a:cubicBezTo>
                    <a:pt x="12454" y="344"/>
                    <a:pt x="12131" y="270"/>
                    <a:pt x="11934" y="226"/>
                  </a:cubicBezTo>
                  <a:cubicBezTo>
                    <a:pt x="11881" y="214"/>
                    <a:pt x="11829" y="201"/>
                    <a:pt x="11777" y="187"/>
                  </a:cubicBezTo>
                  <a:cubicBezTo>
                    <a:pt x="12028" y="238"/>
                    <a:pt x="11425" y="110"/>
                    <a:pt x="11968" y="225"/>
                  </a:cubicBezTo>
                  <a:cubicBezTo>
                    <a:pt x="11823" y="182"/>
                    <a:pt x="11677" y="142"/>
                    <a:pt x="11530" y="104"/>
                  </a:cubicBezTo>
                  <a:cubicBezTo>
                    <a:pt x="11576" y="114"/>
                    <a:pt x="11622" y="122"/>
                    <a:pt x="11669" y="127"/>
                  </a:cubicBezTo>
                  <a:cubicBezTo>
                    <a:pt x="11486" y="91"/>
                    <a:pt x="11303" y="54"/>
                    <a:pt x="11121" y="16"/>
                  </a:cubicBezTo>
                  <a:cubicBezTo>
                    <a:pt x="11153" y="20"/>
                    <a:pt x="11155" y="19"/>
                    <a:pt x="11126" y="13"/>
                  </a:cubicBezTo>
                  <a:cubicBezTo>
                    <a:pt x="11252" y="36"/>
                    <a:pt x="10860" y="-33"/>
                    <a:pt x="11219" y="23"/>
                  </a:cubicBezTo>
                  <a:cubicBezTo>
                    <a:pt x="13167" y="418"/>
                    <a:pt x="15773" y="1552"/>
                    <a:pt x="17420" y="2933"/>
                  </a:cubicBezTo>
                  <a:cubicBezTo>
                    <a:pt x="17294" y="2830"/>
                    <a:pt x="17084" y="2680"/>
                    <a:pt x="16895" y="2509"/>
                  </a:cubicBezTo>
                  <a:cubicBezTo>
                    <a:pt x="17014" y="2617"/>
                    <a:pt x="17161" y="2729"/>
                    <a:pt x="17237" y="2790"/>
                  </a:cubicBezTo>
                  <a:cubicBezTo>
                    <a:pt x="17236" y="2789"/>
                    <a:pt x="17083" y="2682"/>
                    <a:pt x="17146" y="2726"/>
                  </a:cubicBezTo>
                  <a:cubicBezTo>
                    <a:pt x="17540" y="3030"/>
                    <a:pt x="17905" y="3364"/>
                    <a:pt x="18246" y="3713"/>
                  </a:cubicBezTo>
                  <a:cubicBezTo>
                    <a:pt x="17984" y="3410"/>
                    <a:pt x="18370" y="3846"/>
                    <a:pt x="18097" y="3543"/>
                  </a:cubicBezTo>
                  <a:cubicBezTo>
                    <a:pt x="18313" y="3754"/>
                    <a:pt x="18530" y="3965"/>
                    <a:pt x="18731" y="4186"/>
                  </a:cubicBezTo>
                  <a:cubicBezTo>
                    <a:pt x="18708" y="4160"/>
                    <a:pt x="18684" y="4134"/>
                    <a:pt x="18658" y="4110"/>
                  </a:cubicBezTo>
                  <a:cubicBezTo>
                    <a:pt x="18728" y="4196"/>
                    <a:pt x="18607" y="4040"/>
                    <a:pt x="18673" y="4137"/>
                  </a:cubicBezTo>
                  <a:cubicBezTo>
                    <a:pt x="18469" y="3928"/>
                    <a:pt x="18402" y="3870"/>
                    <a:pt x="18228" y="3694"/>
                  </a:cubicBezTo>
                  <a:cubicBezTo>
                    <a:pt x="18249" y="3716"/>
                    <a:pt x="18269" y="3739"/>
                    <a:pt x="18289" y="3762"/>
                  </a:cubicBezTo>
                  <a:cubicBezTo>
                    <a:pt x="18006" y="3498"/>
                    <a:pt x="18364" y="3892"/>
                    <a:pt x="18383" y="3908"/>
                  </a:cubicBezTo>
                  <a:cubicBezTo>
                    <a:pt x="18356" y="3888"/>
                    <a:pt x="18330" y="3866"/>
                    <a:pt x="18305" y="3844"/>
                  </a:cubicBezTo>
                  <a:cubicBezTo>
                    <a:pt x="18390" y="3937"/>
                    <a:pt x="18490" y="4025"/>
                    <a:pt x="18580" y="4115"/>
                  </a:cubicBezTo>
                  <a:cubicBezTo>
                    <a:pt x="18497" y="4018"/>
                    <a:pt x="18518" y="4027"/>
                    <a:pt x="18642" y="4141"/>
                  </a:cubicBezTo>
                  <a:cubicBezTo>
                    <a:pt x="18614" y="4138"/>
                    <a:pt x="18591" y="4125"/>
                    <a:pt x="18574" y="4102"/>
                  </a:cubicBezTo>
                  <a:cubicBezTo>
                    <a:pt x="18665" y="4188"/>
                    <a:pt x="18743" y="4309"/>
                    <a:pt x="18825" y="4399"/>
                  </a:cubicBezTo>
                  <a:cubicBezTo>
                    <a:pt x="18764" y="4333"/>
                    <a:pt x="18711" y="4250"/>
                    <a:pt x="18656" y="4204"/>
                  </a:cubicBezTo>
                  <a:cubicBezTo>
                    <a:pt x="18657" y="4217"/>
                    <a:pt x="18659" y="4230"/>
                    <a:pt x="18661" y="4243"/>
                  </a:cubicBezTo>
                  <a:cubicBezTo>
                    <a:pt x="18435" y="4046"/>
                    <a:pt x="18020" y="3639"/>
                    <a:pt x="17670" y="3592"/>
                  </a:cubicBezTo>
                  <a:cubicBezTo>
                    <a:pt x="17803" y="3716"/>
                    <a:pt x="17875" y="3737"/>
                    <a:pt x="17606" y="3577"/>
                  </a:cubicBezTo>
                  <a:cubicBezTo>
                    <a:pt x="17876" y="3804"/>
                    <a:pt x="18240" y="3946"/>
                    <a:pt x="18476" y="4169"/>
                  </a:cubicBezTo>
                  <a:cubicBezTo>
                    <a:pt x="18278" y="4114"/>
                    <a:pt x="18811" y="4424"/>
                    <a:pt x="18768" y="4577"/>
                  </a:cubicBezTo>
                  <a:cubicBezTo>
                    <a:pt x="18659" y="4461"/>
                    <a:pt x="17913" y="3807"/>
                    <a:pt x="17736" y="3943"/>
                  </a:cubicBezTo>
                  <a:cubicBezTo>
                    <a:pt x="17881" y="4247"/>
                    <a:pt x="18493" y="5353"/>
                    <a:pt x="18270" y="5631"/>
                  </a:cubicBezTo>
                  <a:cubicBezTo>
                    <a:pt x="18286" y="5668"/>
                    <a:pt x="18481" y="5368"/>
                    <a:pt x="18270" y="5631"/>
                  </a:cubicBezTo>
                  <a:close/>
                  <a:moveTo>
                    <a:pt x="11523" y="3147"/>
                  </a:moveTo>
                  <a:cubicBezTo>
                    <a:pt x="11486" y="3154"/>
                    <a:pt x="11565" y="3182"/>
                    <a:pt x="11523" y="3147"/>
                  </a:cubicBezTo>
                  <a:cubicBezTo>
                    <a:pt x="11521" y="3147"/>
                    <a:pt x="11525" y="3149"/>
                    <a:pt x="11523" y="3147"/>
                  </a:cubicBezTo>
                  <a:close/>
                  <a:moveTo>
                    <a:pt x="11108" y="1537"/>
                  </a:moveTo>
                  <a:cubicBezTo>
                    <a:pt x="11093" y="1483"/>
                    <a:pt x="11111" y="1539"/>
                    <a:pt x="11108" y="1537"/>
                  </a:cubicBezTo>
                  <a:cubicBezTo>
                    <a:pt x="11106" y="1532"/>
                    <a:pt x="11111" y="1539"/>
                    <a:pt x="11108" y="1537"/>
                  </a:cubicBezTo>
                  <a:close/>
                  <a:moveTo>
                    <a:pt x="10233" y="945"/>
                  </a:moveTo>
                  <a:cubicBezTo>
                    <a:pt x="10265" y="942"/>
                    <a:pt x="10200" y="932"/>
                    <a:pt x="10233" y="945"/>
                  </a:cubicBezTo>
                  <a:cubicBezTo>
                    <a:pt x="10236" y="945"/>
                    <a:pt x="10229" y="944"/>
                    <a:pt x="10233" y="945"/>
                  </a:cubicBezTo>
                  <a:close/>
                  <a:moveTo>
                    <a:pt x="10158" y="927"/>
                  </a:moveTo>
                  <a:cubicBezTo>
                    <a:pt x="10176" y="920"/>
                    <a:pt x="9992" y="963"/>
                    <a:pt x="10158" y="927"/>
                  </a:cubicBezTo>
                  <a:cubicBezTo>
                    <a:pt x="10158" y="927"/>
                    <a:pt x="10158" y="927"/>
                    <a:pt x="10158" y="927"/>
                  </a:cubicBezTo>
                  <a:close/>
                  <a:moveTo>
                    <a:pt x="8618" y="487"/>
                  </a:moveTo>
                  <a:cubicBezTo>
                    <a:pt x="8660" y="452"/>
                    <a:pt x="8375" y="487"/>
                    <a:pt x="8618" y="487"/>
                  </a:cubicBezTo>
                  <a:cubicBezTo>
                    <a:pt x="8618" y="487"/>
                    <a:pt x="8618" y="487"/>
                    <a:pt x="8618" y="487"/>
                  </a:cubicBezTo>
                  <a:close/>
                  <a:moveTo>
                    <a:pt x="8493" y="438"/>
                  </a:moveTo>
                  <a:cubicBezTo>
                    <a:pt x="8535" y="450"/>
                    <a:pt x="8502" y="440"/>
                    <a:pt x="8493" y="438"/>
                  </a:cubicBezTo>
                  <a:cubicBezTo>
                    <a:pt x="8500" y="440"/>
                    <a:pt x="8493" y="438"/>
                    <a:pt x="8493" y="438"/>
                  </a:cubicBezTo>
                  <a:close/>
                  <a:moveTo>
                    <a:pt x="7914" y="324"/>
                  </a:moveTo>
                  <a:cubicBezTo>
                    <a:pt x="7908" y="325"/>
                    <a:pt x="7812" y="295"/>
                    <a:pt x="7914" y="324"/>
                  </a:cubicBezTo>
                  <a:cubicBezTo>
                    <a:pt x="7914" y="324"/>
                    <a:pt x="7912" y="324"/>
                    <a:pt x="7914" y="324"/>
                  </a:cubicBezTo>
                  <a:close/>
                  <a:moveTo>
                    <a:pt x="7777" y="283"/>
                  </a:moveTo>
                  <a:cubicBezTo>
                    <a:pt x="7817" y="294"/>
                    <a:pt x="7857" y="304"/>
                    <a:pt x="7897" y="314"/>
                  </a:cubicBezTo>
                  <a:cubicBezTo>
                    <a:pt x="7899" y="313"/>
                    <a:pt x="7777" y="290"/>
                    <a:pt x="7777" y="283"/>
                  </a:cubicBezTo>
                  <a:cubicBezTo>
                    <a:pt x="7804" y="290"/>
                    <a:pt x="7777" y="294"/>
                    <a:pt x="7777" y="283"/>
                  </a:cubicBezTo>
                  <a:close/>
                  <a:moveTo>
                    <a:pt x="7841" y="289"/>
                  </a:moveTo>
                  <a:cubicBezTo>
                    <a:pt x="7796" y="291"/>
                    <a:pt x="7962" y="316"/>
                    <a:pt x="7841" y="289"/>
                  </a:cubicBezTo>
                  <a:cubicBezTo>
                    <a:pt x="7835" y="290"/>
                    <a:pt x="7844" y="290"/>
                    <a:pt x="7841" y="289"/>
                  </a:cubicBezTo>
                  <a:close/>
                  <a:moveTo>
                    <a:pt x="11460" y="1562"/>
                  </a:moveTo>
                  <a:cubicBezTo>
                    <a:pt x="11605" y="1639"/>
                    <a:pt x="11366" y="1828"/>
                    <a:pt x="11360" y="1830"/>
                  </a:cubicBezTo>
                  <a:cubicBezTo>
                    <a:pt x="11390" y="1841"/>
                    <a:pt x="11403" y="1858"/>
                    <a:pt x="11400" y="1881"/>
                  </a:cubicBezTo>
                  <a:cubicBezTo>
                    <a:pt x="11331" y="1869"/>
                    <a:pt x="11262" y="1855"/>
                    <a:pt x="11193" y="1839"/>
                  </a:cubicBezTo>
                  <a:cubicBezTo>
                    <a:pt x="11370" y="1959"/>
                    <a:pt x="11386" y="2132"/>
                    <a:pt x="11525" y="2273"/>
                  </a:cubicBezTo>
                  <a:cubicBezTo>
                    <a:pt x="11450" y="2288"/>
                    <a:pt x="11446" y="2239"/>
                    <a:pt x="11488" y="2331"/>
                  </a:cubicBezTo>
                  <a:cubicBezTo>
                    <a:pt x="11452" y="2320"/>
                    <a:pt x="11419" y="2305"/>
                    <a:pt x="11388" y="2286"/>
                  </a:cubicBezTo>
                  <a:cubicBezTo>
                    <a:pt x="11366" y="2353"/>
                    <a:pt x="11433" y="2557"/>
                    <a:pt x="11373" y="2569"/>
                  </a:cubicBezTo>
                  <a:cubicBezTo>
                    <a:pt x="11507" y="2698"/>
                    <a:pt x="11451" y="2688"/>
                    <a:pt x="11595" y="2781"/>
                  </a:cubicBezTo>
                  <a:cubicBezTo>
                    <a:pt x="11573" y="2767"/>
                    <a:pt x="11551" y="2764"/>
                    <a:pt x="11529" y="2771"/>
                  </a:cubicBezTo>
                  <a:cubicBezTo>
                    <a:pt x="11579" y="2762"/>
                    <a:pt x="11770" y="3207"/>
                    <a:pt x="11864" y="3254"/>
                  </a:cubicBezTo>
                  <a:cubicBezTo>
                    <a:pt x="11737" y="3357"/>
                    <a:pt x="11804" y="3182"/>
                    <a:pt x="11712" y="3201"/>
                  </a:cubicBezTo>
                  <a:cubicBezTo>
                    <a:pt x="11762" y="3258"/>
                    <a:pt x="11694" y="3208"/>
                    <a:pt x="11660" y="3262"/>
                  </a:cubicBezTo>
                  <a:cubicBezTo>
                    <a:pt x="11629" y="3225"/>
                    <a:pt x="11494" y="3120"/>
                    <a:pt x="11418" y="3115"/>
                  </a:cubicBezTo>
                  <a:cubicBezTo>
                    <a:pt x="11405" y="3150"/>
                    <a:pt x="11388" y="3232"/>
                    <a:pt x="11342" y="3240"/>
                  </a:cubicBezTo>
                  <a:cubicBezTo>
                    <a:pt x="11264" y="3137"/>
                    <a:pt x="10445" y="2714"/>
                    <a:pt x="10657" y="2716"/>
                  </a:cubicBezTo>
                  <a:cubicBezTo>
                    <a:pt x="10633" y="2691"/>
                    <a:pt x="10319" y="2619"/>
                    <a:pt x="10184" y="2449"/>
                  </a:cubicBezTo>
                  <a:cubicBezTo>
                    <a:pt x="10069" y="2304"/>
                    <a:pt x="10305" y="2368"/>
                    <a:pt x="10219" y="2225"/>
                  </a:cubicBezTo>
                  <a:cubicBezTo>
                    <a:pt x="10213" y="2230"/>
                    <a:pt x="10091" y="2296"/>
                    <a:pt x="10063" y="2333"/>
                  </a:cubicBezTo>
                  <a:cubicBezTo>
                    <a:pt x="10028" y="2287"/>
                    <a:pt x="10011" y="2201"/>
                    <a:pt x="10122" y="2242"/>
                  </a:cubicBezTo>
                  <a:cubicBezTo>
                    <a:pt x="10085" y="2244"/>
                    <a:pt x="10054" y="2233"/>
                    <a:pt x="10032" y="2210"/>
                  </a:cubicBezTo>
                  <a:cubicBezTo>
                    <a:pt x="10086" y="2206"/>
                    <a:pt x="10140" y="2201"/>
                    <a:pt x="10194" y="2196"/>
                  </a:cubicBezTo>
                  <a:cubicBezTo>
                    <a:pt x="10127" y="2136"/>
                    <a:pt x="10039" y="2231"/>
                    <a:pt x="10005" y="2186"/>
                  </a:cubicBezTo>
                  <a:cubicBezTo>
                    <a:pt x="10027" y="2151"/>
                    <a:pt x="10062" y="2130"/>
                    <a:pt x="10109" y="2123"/>
                  </a:cubicBezTo>
                  <a:cubicBezTo>
                    <a:pt x="10091" y="2104"/>
                    <a:pt x="9955" y="1903"/>
                    <a:pt x="9929" y="1908"/>
                  </a:cubicBezTo>
                  <a:cubicBezTo>
                    <a:pt x="9832" y="1891"/>
                    <a:pt x="9737" y="1870"/>
                    <a:pt x="9643" y="1845"/>
                  </a:cubicBezTo>
                  <a:cubicBezTo>
                    <a:pt x="9665" y="1842"/>
                    <a:pt x="9954" y="1918"/>
                    <a:pt x="9888" y="2008"/>
                  </a:cubicBezTo>
                  <a:cubicBezTo>
                    <a:pt x="9838" y="2054"/>
                    <a:pt x="9780" y="2062"/>
                    <a:pt x="9714" y="2032"/>
                  </a:cubicBezTo>
                  <a:cubicBezTo>
                    <a:pt x="9832" y="2014"/>
                    <a:pt x="9733" y="1985"/>
                    <a:pt x="9750" y="2006"/>
                  </a:cubicBezTo>
                  <a:cubicBezTo>
                    <a:pt x="9638" y="2022"/>
                    <a:pt x="9573" y="1832"/>
                    <a:pt x="9518" y="1771"/>
                  </a:cubicBezTo>
                  <a:cubicBezTo>
                    <a:pt x="9623" y="1780"/>
                    <a:pt x="9728" y="1795"/>
                    <a:pt x="9832" y="1814"/>
                  </a:cubicBezTo>
                  <a:cubicBezTo>
                    <a:pt x="9724" y="1714"/>
                    <a:pt x="9589" y="1583"/>
                    <a:pt x="9398" y="1613"/>
                  </a:cubicBezTo>
                  <a:cubicBezTo>
                    <a:pt x="9540" y="1797"/>
                    <a:pt x="9185" y="1475"/>
                    <a:pt x="9156" y="1451"/>
                  </a:cubicBezTo>
                  <a:cubicBezTo>
                    <a:pt x="8981" y="1308"/>
                    <a:pt x="8778" y="1134"/>
                    <a:pt x="8549" y="1058"/>
                  </a:cubicBezTo>
                  <a:cubicBezTo>
                    <a:pt x="8305" y="977"/>
                    <a:pt x="8120" y="685"/>
                    <a:pt x="7939" y="514"/>
                  </a:cubicBezTo>
                  <a:cubicBezTo>
                    <a:pt x="7959" y="514"/>
                    <a:pt x="7901" y="500"/>
                    <a:pt x="7985" y="519"/>
                  </a:cubicBezTo>
                  <a:cubicBezTo>
                    <a:pt x="8007" y="524"/>
                    <a:pt x="7914" y="465"/>
                    <a:pt x="7891" y="440"/>
                  </a:cubicBezTo>
                  <a:cubicBezTo>
                    <a:pt x="7918" y="465"/>
                    <a:pt x="7949" y="485"/>
                    <a:pt x="7985" y="500"/>
                  </a:cubicBezTo>
                  <a:cubicBezTo>
                    <a:pt x="7992" y="505"/>
                    <a:pt x="7888" y="393"/>
                    <a:pt x="7894" y="398"/>
                  </a:cubicBezTo>
                  <a:cubicBezTo>
                    <a:pt x="7941" y="424"/>
                    <a:pt x="7938" y="419"/>
                    <a:pt x="7885" y="383"/>
                  </a:cubicBezTo>
                  <a:cubicBezTo>
                    <a:pt x="7879" y="379"/>
                    <a:pt x="8041" y="477"/>
                    <a:pt x="8053" y="477"/>
                  </a:cubicBezTo>
                  <a:cubicBezTo>
                    <a:pt x="8047" y="480"/>
                    <a:pt x="8002" y="442"/>
                    <a:pt x="7986" y="432"/>
                  </a:cubicBezTo>
                  <a:cubicBezTo>
                    <a:pt x="7996" y="440"/>
                    <a:pt x="8006" y="444"/>
                    <a:pt x="8017" y="442"/>
                  </a:cubicBezTo>
                  <a:cubicBezTo>
                    <a:pt x="7987" y="426"/>
                    <a:pt x="8013" y="435"/>
                    <a:pt x="8095" y="470"/>
                  </a:cubicBezTo>
                  <a:cubicBezTo>
                    <a:pt x="7587" y="192"/>
                    <a:pt x="8065" y="441"/>
                    <a:pt x="8180" y="473"/>
                  </a:cubicBezTo>
                  <a:cubicBezTo>
                    <a:pt x="8137" y="445"/>
                    <a:pt x="8145" y="444"/>
                    <a:pt x="8205" y="468"/>
                  </a:cubicBezTo>
                  <a:cubicBezTo>
                    <a:pt x="6987" y="-56"/>
                    <a:pt x="8018" y="420"/>
                    <a:pt x="7968" y="372"/>
                  </a:cubicBezTo>
                  <a:cubicBezTo>
                    <a:pt x="7935" y="359"/>
                    <a:pt x="7902" y="347"/>
                    <a:pt x="7869" y="334"/>
                  </a:cubicBezTo>
                  <a:cubicBezTo>
                    <a:pt x="7889" y="329"/>
                    <a:pt x="7986" y="367"/>
                    <a:pt x="7995" y="370"/>
                  </a:cubicBezTo>
                  <a:cubicBezTo>
                    <a:pt x="8013" y="376"/>
                    <a:pt x="7486" y="210"/>
                    <a:pt x="7857" y="319"/>
                  </a:cubicBezTo>
                  <a:cubicBezTo>
                    <a:pt x="7834" y="310"/>
                    <a:pt x="7810" y="302"/>
                    <a:pt x="7786" y="295"/>
                  </a:cubicBezTo>
                  <a:cubicBezTo>
                    <a:pt x="7805" y="298"/>
                    <a:pt x="7824" y="304"/>
                    <a:pt x="7842" y="311"/>
                  </a:cubicBezTo>
                  <a:cubicBezTo>
                    <a:pt x="6972" y="44"/>
                    <a:pt x="7842" y="302"/>
                    <a:pt x="7638" y="248"/>
                  </a:cubicBezTo>
                  <a:cubicBezTo>
                    <a:pt x="7666" y="255"/>
                    <a:pt x="7666" y="255"/>
                    <a:pt x="7639" y="249"/>
                  </a:cubicBezTo>
                  <a:cubicBezTo>
                    <a:pt x="7740" y="272"/>
                    <a:pt x="7845" y="287"/>
                    <a:pt x="7946" y="313"/>
                  </a:cubicBezTo>
                  <a:cubicBezTo>
                    <a:pt x="7832" y="283"/>
                    <a:pt x="7858" y="291"/>
                    <a:pt x="7769" y="272"/>
                  </a:cubicBezTo>
                  <a:cubicBezTo>
                    <a:pt x="7953" y="304"/>
                    <a:pt x="7875" y="292"/>
                    <a:pt x="7947" y="308"/>
                  </a:cubicBezTo>
                  <a:cubicBezTo>
                    <a:pt x="7929" y="304"/>
                    <a:pt x="7916" y="294"/>
                    <a:pt x="7892" y="294"/>
                  </a:cubicBezTo>
                  <a:cubicBezTo>
                    <a:pt x="7893" y="292"/>
                    <a:pt x="7996" y="315"/>
                    <a:pt x="7935" y="302"/>
                  </a:cubicBezTo>
                  <a:cubicBezTo>
                    <a:pt x="7928" y="307"/>
                    <a:pt x="7796" y="389"/>
                    <a:pt x="7829" y="409"/>
                  </a:cubicBezTo>
                  <a:cubicBezTo>
                    <a:pt x="7903" y="455"/>
                    <a:pt x="8046" y="319"/>
                    <a:pt x="8154" y="340"/>
                  </a:cubicBezTo>
                  <a:cubicBezTo>
                    <a:pt x="8145" y="344"/>
                    <a:pt x="8109" y="357"/>
                    <a:pt x="8090" y="356"/>
                  </a:cubicBezTo>
                  <a:cubicBezTo>
                    <a:pt x="8153" y="372"/>
                    <a:pt x="8208" y="405"/>
                    <a:pt x="8272" y="421"/>
                  </a:cubicBezTo>
                  <a:cubicBezTo>
                    <a:pt x="8041" y="364"/>
                    <a:pt x="8336" y="463"/>
                    <a:pt x="8204" y="352"/>
                  </a:cubicBezTo>
                  <a:cubicBezTo>
                    <a:pt x="8302" y="371"/>
                    <a:pt x="8397" y="396"/>
                    <a:pt x="8491" y="426"/>
                  </a:cubicBezTo>
                  <a:cubicBezTo>
                    <a:pt x="7864" y="269"/>
                    <a:pt x="8579" y="422"/>
                    <a:pt x="8355" y="374"/>
                  </a:cubicBezTo>
                  <a:cubicBezTo>
                    <a:pt x="8448" y="386"/>
                    <a:pt x="8428" y="379"/>
                    <a:pt x="8297" y="353"/>
                  </a:cubicBezTo>
                  <a:cubicBezTo>
                    <a:pt x="8493" y="296"/>
                    <a:pt x="8639" y="407"/>
                    <a:pt x="8814" y="451"/>
                  </a:cubicBezTo>
                  <a:cubicBezTo>
                    <a:pt x="8868" y="428"/>
                    <a:pt x="8717" y="468"/>
                    <a:pt x="8723" y="455"/>
                  </a:cubicBezTo>
                  <a:cubicBezTo>
                    <a:pt x="8773" y="471"/>
                    <a:pt x="8823" y="483"/>
                    <a:pt x="8876" y="493"/>
                  </a:cubicBezTo>
                  <a:cubicBezTo>
                    <a:pt x="8856" y="487"/>
                    <a:pt x="8820" y="479"/>
                    <a:pt x="8810" y="464"/>
                  </a:cubicBezTo>
                  <a:cubicBezTo>
                    <a:pt x="9005" y="469"/>
                    <a:pt x="9190" y="565"/>
                    <a:pt x="9364" y="627"/>
                  </a:cubicBezTo>
                  <a:cubicBezTo>
                    <a:pt x="9326" y="604"/>
                    <a:pt x="9302" y="606"/>
                    <a:pt x="9290" y="633"/>
                  </a:cubicBezTo>
                  <a:cubicBezTo>
                    <a:pt x="9428" y="687"/>
                    <a:pt x="9632" y="679"/>
                    <a:pt x="9793" y="731"/>
                  </a:cubicBezTo>
                  <a:cubicBezTo>
                    <a:pt x="9510" y="870"/>
                    <a:pt x="10332" y="744"/>
                    <a:pt x="10070" y="887"/>
                  </a:cubicBezTo>
                  <a:cubicBezTo>
                    <a:pt x="10161" y="905"/>
                    <a:pt x="10675" y="1004"/>
                    <a:pt x="10260" y="966"/>
                  </a:cubicBezTo>
                  <a:cubicBezTo>
                    <a:pt x="10298" y="982"/>
                    <a:pt x="10519" y="1047"/>
                    <a:pt x="10454" y="1031"/>
                  </a:cubicBezTo>
                  <a:cubicBezTo>
                    <a:pt x="10501" y="1043"/>
                    <a:pt x="10601" y="1057"/>
                    <a:pt x="10594" y="1108"/>
                  </a:cubicBezTo>
                  <a:cubicBezTo>
                    <a:pt x="10527" y="1103"/>
                    <a:pt x="10461" y="1094"/>
                    <a:pt x="10395" y="1079"/>
                  </a:cubicBezTo>
                  <a:cubicBezTo>
                    <a:pt x="10395" y="1079"/>
                    <a:pt x="10752" y="1364"/>
                    <a:pt x="10635" y="1205"/>
                  </a:cubicBezTo>
                  <a:cubicBezTo>
                    <a:pt x="10813" y="1288"/>
                    <a:pt x="11186" y="1271"/>
                    <a:pt x="11323" y="1423"/>
                  </a:cubicBezTo>
                  <a:cubicBezTo>
                    <a:pt x="11113" y="1440"/>
                    <a:pt x="10904" y="1262"/>
                    <a:pt x="10691" y="1334"/>
                  </a:cubicBezTo>
                  <a:cubicBezTo>
                    <a:pt x="10800" y="1393"/>
                    <a:pt x="10866" y="1329"/>
                    <a:pt x="10986" y="1384"/>
                  </a:cubicBezTo>
                  <a:cubicBezTo>
                    <a:pt x="10977" y="1428"/>
                    <a:pt x="10940" y="1440"/>
                    <a:pt x="10877" y="1422"/>
                  </a:cubicBezTo>
                  <a:cubicBezTo>
                    <a:pt x="11099" y="1546"/>
                    <a:pt x="11266" y="1362"/>
                    <a:pt x="11460" y="1562"/>
                  </a:cubicBezTo>
                  <a:cubicBezTo>
                    <a:pt x="11463" y="1564"/>
                    <a:pt x="11239" y="1335"/>
                    <a:pt x="11460" y="1562"/>
                  </a:cubicBezTo>
                  <a:close/>
                  <a:moveTo>
                    <a:pt x="19773" y="5514"/>
                  </a:moveTo>
                  <a:cubicBezTo>
                    <a:pt x="19642" y="5330"/>
                    <a:pt x="19510" y="5145"/>
                    <a:pt x="19378" y="4961"/>
                  </a:cubicBezTo>
                  <a:cubicBezTo>
                    <a:pt x="19392" y="5043"/>
                    <a:pt x="19298" y="4858"/>
                    <a:pt x="19388" y="5017"/>
                  </a:cubicBezTo>
                  <a:cubicBezTo>
                    <a:pt x="19371" y="5001"/>
                    <a:pt x="19356" y="4984"/>
                    <a:pt x="19343" y="4966"/>
                  </a:cubicBezTo>
                  <a:cubicBezTo>
                    <a:pt x="19404" y="5125"/>
                    <a:pt x="19578" y="5301"/>
                    <a:pt x="19599" y="5490"/>
                  </a:cubicBezTo>
                  <a:cubicBezTo>
                    <a:pt x="19443" y="5328"/>
                    <a:pt x="19443" y="5506"/>
                    <a:pt x="19287" y="5400"/>
                  </a:cubicBezTo>
                  <a:cubicBezTo>
                    <a:pt x="19055" y="5243"/>
                    <a:pt x="19020" y="5085"/>
                    <a:pt x="18851" y="4881"/>
                  </a:cubicBezTo>
                  <a:cubicBezTo>
                    <a:pt x="18850" y="4886"/>
                    <a:pt x="18741" y="5247"/>
                    <a:pt x="18701" y="5396"/>
                  </a:cubicBezTo>
                  <a:cubicBezTo>
                    <a:pt x="18690" y="5438"/>
                    <a:pt x="18636" y="5803"/>
                    <a:pt x="18552" y="5773"/>
                  </a:cubicBezTo>
                  <a:cubicBezTo>
                    <a:pt x="18564" y="5778"/>
                    <a:pt x="18304" y="5826"/>
                    <a:pt x="18299" y="5852"/>
                  </a:cubicBezTo>
                  <a:cubicBezTo>
                    <a:pt x="18244" y="6168"/>
                    <a:pt x="18718" y="6660"/>
                    <a:pt x="18657" y="6976"/>
                  </a:cubicBezTo>
                  <a:cubicBezTo>
                    <a:pt x="18609" y="7230"/>
                    <a:pt x="18662" y="7519"/>
                    <a:pt x="18670" y="7775"/>
                  </a:cubicBezTo>
                  <a:cubicBezTo>
                    <a:pt x="18683" y="8271"/>
                    <a:pt x="18846" y="8726"/>
                    <a:pt x="18966" y="9147"/>
                  </a:cubicBezTo>
                  <a:cubicBezTo>
                    <a:pt x="19150" y="9791"/>
                    <a:pt x="19337" y="10083"/>
                    <a:pt x="19738" y="10598"/>
                  </a:cubicBezTo>
                  <a:cubicBezTo>
                    <a:pt x="19879" y="10779"/>
                    <a:pt x="20153" y="11184"/>
                    <a:pt x="20430" y="10971"/>
                  </a:cubicBezTo>
                  <a:cubicBezTo>
                    <a:pt x="20618" y="10826"/>
                    <a:pt x="20819" y="10636"/>
                    <a:pt x="20888" y="10421"/>
                  </a:cubicBezTo>
                  <a:cubicBezTo>
                    <a:pt x="20920" y="10319"/>
                    <a:pt x="20921" y="10166"/>
                    <a:pt x="20963" y="10308"/>
                  </a:cubicBezTo>
                  <a:cubicBezTo>
                    <a:pt x="20976" y="10210"/>
                    <a:pt x="21006" y="10116"/>
                    <a:pt x="21052" y="10026"/>
                  </a:cubicBezTo>
                  <a:cubicBezTo>
                    <a:pt x="21043" y="10088"/>
                    <a:pt x="21059" y="10081"/>
                    <a:pt x="21099" y="10003"/>
                  </a:cubicBezTo>
                  <a:cubicBezTo>
                    <a:pt x="21159" y="10087"/>
                    <a:pt x="21202" y="10177"/>
                    <a:pt x="21229" y="10272"/>
                  </a:cubicBezTo>
                  <a:cubicBezTo>
                    <a:pt x="21373" y="9956"/>
                    <a:pt x="21266" y="10188"/>
                    <a:pt x="21306" y="10032"/>
                  </a:cubicBezTo>
                  <a:cubicBezTo>
                    <a:pt x="21301" y="10073"/>
                    <a:pt x="21311" y="10083"/>
                    <a:pt x="21336" y="10061"/>
                  </a:cubicBezTo>
                  <a:cubicBezTo>
                    <a:pt x="21415" y="10566"/>
                    <a:pt x="21479" y="11073"/>
                    <a:pt x="21506" y="11583"/>
                  </a:cubicBezTo>
                  <a:cubicBezTo>
                    <a:pt x="21600" y="9479"/>
                    <a:pt x="21021" y="7333"/>
                    <a:pt x="19773" y="5514"/>
                  </a:cubicBezTo>
                  <a:cubicBezTo>
                    <a:pt x="19642" y="5330"/>
                    <a:pt x="21017" y="7326"/>
                    <a:pt x="19773" y="5514"/>
                  </a:cubicBezTo>
                  <a:close/>
                  <a:moveTo>
                    <a:pt x="6341" y="2103"/>
                  </a:moveTo>
                  <a:cubicBezTo>
                    <a:pt x="6376" y="2008"/>
                    <a:pt x="6200" y="1991"/>
                    <a:pt x="6176" y="1989"/>
                  </a:cubicBezTo>
                  <a:cubicBezTo>
                    <a:pt x="6174" y="1898"/>
                    <a:pt x="6193" y="1811"/>
                    <a:pt x="6233" y="1727"/>
                  </a:cubicBezTo>
                  <a:cubicBezTo>
                    <a:pt x="6142" y="1718"/>
                    <a:pt x="6062" y="1741"/>
                    <a:pt x="5993" y="1795"/>
                  </a:cubicBezTo>
                  <a:cubicBezTo>
                    <a:pt x="6053" y="1751"/>
                    <a:pt x="6086" y="1652"/>
                    <a:pt x="6134" y="1595"/>
                  </a:cubicBezTo>
                  <a:cubicBezTo>
                    <a:pt x="6071" y="1613"/>
                    <a:pt x="6077" y="1574"/>
                    <a:pt x="6009" y="1652"/>
                  </a:cubicBezTo>
                  <a:cubicBezTo>
                    <a:pt x="5990" y="1619"/>
                    <a:pt x="5989" y="1586"/>
                    <a:pt x="6007" y="1552"/>
                  </a:cubicBezTo>
                  <a:cubicBezTo>
                    <a:pt x="5937" y="1592"/>
                    <a:pt x="5879" y="1642"/>
                    <a:pt x="5833" y="1703"/>
                  </a:cubicBezTo>
                  <a:cubicBezTo>
                    <a:pt x="5785" y="1626"/>
                    <a:pt x="5823" y="1560"/>
                    <a:pt x="5947" y="1502"/>
                  </a:cubicBezTo>
                  <a:cubicBezTo>
                    <a:pt x="5743" y="1495"/>
                    <a:pt x="5556" y="1776"/>
                    <a:pt x="5364" y="1747"/>
                  </a:cubicBezTo>
                  <a:cubicBezTo>
                    <a:pt x="5391" y="1766"/>
                    <a:pt x="5421" y="1763"/>
                    <a:pt x="5454" y="1740"/>
                  </a:cubicBezTo>
                  <a:cubicBezTo>
                    <a:pt x="5426" y="1757"/>
                    <a:pt x="5398" y="1776"/>
                    <a:pt x="5371" y="1795"/>
                  </a:cubicBezTo>
                  <a:cubicBezTo>
                    <a:pt x="5449" y="1790"/>
                    <a:pt x="5528" y="1785"/>
                    <a:pt x="5606" y="1780"/>
                  </a:cubicBezTo>
                  <a:cubicBezTo>
                    <a:pt x="5537" y="1850"/>
                    <a:pt x="5420" y="1785"/>
                    <a:pt x="5324" y="1877"/>
                  </a:cubicBezTo>
                  <a:cubicBezTo>
                    <a:pt x="5363" y="1881"/>
                    <a:pt x="5720" y="1891"/>
                    <a:pt x="5687" y="1934"/>
                  </a:cubicBezTo>
                  <a:cubicBezTo>
                    <a:pt x="5250" y="1888"/>
                    <a:pt x="5430" y="2035"/>
                    <a:pt x="5256" y="2235"/>
                  </a:cubicBezTo>
                  <a:cubicBezTo>
                    <a:pt x="5493" y="2219"/>
                    <a:pt x="5720" y="2089"/>
                    <a:pt x="5961" y="2105"/>
                  </a:cubicBezTo>
                  <a:cubicBezTo>
                    <a:pt x="5851" y="2261"/>
                    <a:pt x="6154" y="2320"/>
                    <a:pt x="6218" y="2195"/>
                  </a:cubicBezTo>
                  <a:cubicBezTo>
                    <a:pt x="6208" y="2195"/>
                    <a:pt x="6126" y="2143"/>
                    <a:pt x="6112" y="2136"/>
                  </a:cubicBezTo>
                  <a:cubicBezTo>
                    <a:pt x="6149" y="2081"/>
                    <a:pt x="6210" y="2196"/>
                    <a:pt x="6243" y="2137"/>
                  </a:cubicBezTo>
                  <a:cubicBezTo>
                    <a:pt x="6208" y="2136"/>
                    <a:pt x="6208" y="2136"/>
                    <a:pt x="6223" y="2110"/>
                  </a:cubicBezTo>
                  <a:cubicBezTo>
                    <a:pt x="6286" y="2108"/>
                    <a:pt x="6320" y="2112"/>
                    <a:pt x="6341" y="2103"/>
                  </a:cubicBezTo>
                  <a:cubicBezTo>
                    <a:pt x="6319" y="2159"/>
                    <a:pt x="6324" y="2110"/>
                    <a:pt x="6341" y="2103"/>
                  </a:cubicBezTo>
                  <a:close/>
                  <a:moveTo>
                    <a:pt x="6562" y="1042"/>
                  </a:moveTo>
                  <a:cubicBezTo>
                    <a:pt x="6335" y="1198"/>
                    <a:pt x="6247" y="1028"/>
                    <a:pt x="6092" y="1181"/>
                  </a:cubicBezTo>
                  <a:cubicBezTo>
                    <a:pt x="6192" y="1195"/>
                    <a:pt x="6075" y="1197"/>
                    <a:pt x="6026" y="1237"/>
                  </a:cubicBezTo>
                  <a:cubicBezTo>
                    <a:pt x="6122" y="1247"/>
                    <a:pt x="5996" y="1206"/>
                    <a:pt x="6113" y="1224"/>
                  </a:cubicBezTo>
                  <a:cubicBezTo>
                    <a:pt x="5974" y="1328"/>
                    <a:pt x="6218" y="1177"/>
                    <a:pt x="6216" y="1172"/>
                  </a:cubicBezTo>
                  <a:cubicBezTo>
                    <a:pt x="5980" y="1400"/>
                    <a:pt x="6171" y="1192"/>
                    <a:pt x="6330" y="1209"/>
                  </a:cubicBezTo>
                  <a:cubicBezTo>
                    <a:pt x="6368" y="1173"/>
                    <a:pt x="5971" y="1393"/>
                    <a:pt x="6029" y="1363"/>
                  </a:cubicBezTo>
                  <a:cubicBezTo>
                    <a:pt x="6216" y="1381"/>
                    <a:pt x="6518" y="1237"/>
                    <a:pt x="6607" y="1117"/>
                  </a:cubicBezTo>
                  <a:cubicBezTo>
                    <a:pt x="6584" y="1099"/>
                    <a:pt x="6517" y="1194"/>
                    <a:pt x="6504" y="1202"/>
                  </a:cubicBezTo>
                  <a:cubicBezTo>
                    <a:pt x="6590" y="1085"/>
                    <a:pt x="6527" y="1179"/>
                    <a:pt x="6491" y="1179"/>
                  </a:cubicBezTo>
                  <a:cubicBezTo>
                    <a:pt x="6558" y="1102"/>
                    <a:pt x="6510" y="1077"/>
                    <a:pt x="6562" y="1042"/>
                  </a:cubicBezTo>
                  <a:cubicBezTo>
                    <a:pt x="6614" y="1006"/>
                    <a:pt x="6493" y="1089"/>
                    <a:pt x="6562" y="1042"/>
                  </a:cubicBezTo>
                  <a:close/>
                  <a:moveTo>
                    <a:pt x="7200" y="1394"/>
                  </a:moveTo>
                  <a:cubicBezTo>
                    <a:pt x="7221" y="1305"/>
                    <a:pt x="7581" y="1384"/>
                    <a:pt x="7639" y="1382"/>
                  </a:cubicBezTo>
                  <a:cubicBezTo>
                    <a:pt x="7915" y="1373"/>
                    <a:pt x="7515" y="1087"/>
                    <a:pt x="7257" y="1209"/>
                  </a:cubicBezTo>
                  <a:cubicBezTo>
                    <a:pt x="7388" y="1117"/>
                    <a:pt x="7119" y="1092"/>
                    <a:pt x="7119" y="1033"/>
                  </a:cubicBezTo>
                  <a:cubicBezTo>
                    <a:pt x="7131" y="1035"/>
                    <a:pt x="7210" y="1360"/>
                    <a:pt x="7200" y="1394"/>
                  </a:cubicBezTo>
                  <a:cubicBezTo>
                    <a:pt x="7186" y="1454"/>
                    <a:pt x="7212" y="1353"/>
                    <a:pt x="7200" y="1394"/>
                  </a:cubicBezTo>
                  <a:close/>
                  <a:moveTo>
                    <a:pt x="7417" y="687"/>
                  </a:moveTo>
                  <a:cubicBezTo>
                    <a:pt x="7415" y="680"/>
                    <a:pt x="7420" y="697"/>
                    <a:pt x="7417" y="687"/>
                  </a:cubicBezTo>
                  <a:cubicBezTo>
                    <a:pt x="7417" y="686"/>
                    <a:pt x="7417" y="688"/>
                    <a:pt x="7417" y="687"/>
                  </a:cubicBezTo>
                  <a:close/>
                  <a:moveTo>
                    <a:pt x="7419" y="874"/>
                  </a:moveTo>
                  <a:cubicBezTo>
                    <a:pt x="7419" y="867"/>
                    <a:pt x="7429" y="854"/>
                    <a:pt x="7419" y="874"/>
                  </a:cubicBezTo>
                  <a:cubicBezTo>
                    <a:pt x="7419" y="874"/>
                    <a:pt x="7419" y="874"/>
                    <a:pt x="7419" y="874"/>
                  </a:cubicBezTo>
                  <a:close/>
                  <a:moveTo>
                    <a:pt x="7434" y="638"/>
                  </a:moveTo>
                  <a:cubicBezTo>
                    <a:pt x="7409" y="674"/>
                    <a:pt x="7439" y="644"/>
                    <a:pt x="7434" y="638"/>
                  </a:cubicBezTo>
                  <a:cubicBezTo>
                    <a:pt x="7430" y="644"/>
                    <a:pt x="7434" y="638"/>
                    <a:pt x="7434" y="638"/>
                  </a:cubicBezTo>
                  <a:close/>
                  <a:moveTo>
                    <a:pt x="7631" y="468"/>
                  </a:moveTo>
                  <a:cubicBezTo>
                    <a:pt x="7632" y="451"/>
                    <a:pt x="7625" y="468"/>
                    <a:pt x="7631" y="468"/>
                  </a:cubicBezTo>
                  <a:cubicBezTo>
                    <a:pt x="7631" y="467"/>
                    <a:pt x="7631" y="468"/>
                    <a:pt x="7631" y="468"/>
                  </a:cubicBezTo>
                  <a:close/>
                  <a:moveTo>
                    <a:pt x="7761" y="541"/>
                  </a:moveTo>
                  <a:cubicBezTo>
                    <a:pt x="7755" y="535"/>
                    <a:pt x="7769" y="549"/>
                    <a:pt x="7761" y="541"/>
                  </a:cubicBezTo>
                  <a:cubicBezTo>
                    <a:pt x="7760" y="541"/>
                    <a:pt x="7762" y="542"/>
                    <a:pt x="7761" y="541"/>
                  </a:cubicBezTo>
                  <a:close/>
                  <a:moveTo>
                    <a:pt x="7763" y="577"/>
                  </a:moveTo>
                  <a:cubicBezTo>
                    <a:pt x="7765" y="578"/>
                    <a:pt x="7749" y="568"/>
                    <a:pt x="7763" y="577"/>
                  </a:cubicBezTo>
                  <a:cubicBezTo>
                    <a:pt x="7763" y="577"/>
                    <a:pt x="7761" y="576"/>
                    <a:pt x="7763" y="577"/>
                  </a:cubicBezTo>
                  <a:close/>
                  <a:moveTo>
                    <a:pt x="7769" y="535"/>
                  </a:moveTo>
                  <a:cubicBezTo>
                    <a:pt x="7781" y="535"/>
                    <a:pt x="7778" y="535"/>
                    <a:pt x="7769" y="535"/>
                  </a:cubicBezTo>
                  <a:cubicBezTo>
                    <a:pt x="7769" y="535"/>
                    <a:pt x="7768" y="535"/>
                    <a:pt x="7769" y="535"/>
                  </a:cubicBezTo>
                  <a:close/>
                  <a:moveTo>
                    <a:pt x="7862" y="462"/>
                  </a:moveTo>
                  <a:cubicBezTo>
                    <a:pt x="7840" y="451"/>
                    <a:pt x="7875" y="477"/>
                    <a:pt x="7862" y="462"/>
                  </a:cubicBezTo>
                  <a:cubicBezTo>
                    <a:pt x="7861" y="461"/>
                    <a:pt x="7864" y="464"/>
                    <a:pt x="7862" y="462"/>
                  </a:cubicBezTo>
                  <a:close/>
                  <a:moveTo>
                    <a:pt x="7386" y="752"/>
                  </a:moveTo>
                  <a:cubicBezTo>
                    <a:pt x="7372" y="720"/>
                    <a:pt x="7375" y="687"/>
                    <a:pt x="7394" y="653"/>
                  </a:cubicBezTo>
                  <a:cubicBezTo>
                    <a:pt x="7386" y="677"/>
                    <a:pt x="7404" y="657"/>
                    <a:pt x="7410" y="646"/>
                  </a:cubicBezTo>
                  <a:cubicBezTo>
                    <a:pt x="7360" y="643"/>
                    <a:pt x="7307" y="703"/>
                    <a:pt x="7458" y="561"/>
                  </a:cubicBezTo>
                  <a:cubicBezTo>
                    <a:pt x="7448" y="578"/>
                    <a:pt x="7434" y="583"/>
                    <a:pt x="7415" y="577"/>
                  </a:cubicBezTo>
                  <a:cubicBezTo>
                    <a:pt x="7420" y="569"/>
                    <a:pt x="7467" y="493"/>
                    <a:pt x="7471" y="492"/>
                  </a:cubicBezTo>
                  <a:cubicBezTo>
                    <a:pt x="7471" y="493"/>
                    <a:pt x="7563" y="694"/>
                    <a:pt x="7561" y="694"/>
                  </a:cubicBezTo>
                  <a:cubicBezTo>
                    <a:pt x="7629" y="469"/>
                    <a:pt x="7658" y="692"/>
                    <a:pt x="7704" y="709"/>
                  </a:cubicBezTo>
                  <a:cubicBezTo>
                    <a:pt x="7691" y="629"/>
                    <a:pt x="7760" y="578"/>
                    <a:pt x="7744" y="505"/>
                  </a:cubicBezTo>
                  <a:cubicBezTo>
                    <a:pt x="7633" y="585"/>
                    <a:pt x="7617" y="582"/>
                    <a:pt x="7510" y="582"/>
                  </a:cubicBezTo>
                  <a:cubicBezTo>
                    <a:pt x="7525" y="557"/>
                    <a:pt x="7544" y="534"/>
                    <a:pt x="7566" y="514"/>
                  </a:cubicBezTo>
                  <a:cubicBezTo>
                    <a:pt x="7543" y="522"/>
                    <a:pt x="7523" y="536"/>
                    <a:pt x="7509" y="554"/>
                  </a:cubicBezTo>
                  <a:cubicBezTo>
                    <a:pt x="7548" y="431"/>
                    <a:pt x="7556" y="497"/>
                    <a:pt x="7609" y="497"/>
                  </a:cubicBezTo>
                  <a:cubicBezTo>
                    <a:pt x="7622" y="414"/>
                    <a:pt x="7614" y="428"/>
                    <a:pt x="7621" y="373"/>
                  </a:cubicBezTo>
                  <a:cubicBezTo>
                    <a:pt x="7639" y="396"/>
                    <a:pt x="7650" y="421"/>
                    <a:pt x="7652" y="448"/>
                  </a:cubicBezTo>
                  <a:cubicBezTo>
                    <a:pt x="7652" y="446"/>
                    <a:pt x="7618" y="450"/>
                    <a:pt x="7655" y="385"/>
                  </a:cubicBezTo>
                  <a:cubicBezTo>
                    <a:pt x="7697" y="536"/>
                    <a:pt x="7681" y="363"/>
                    <a:pt x="7672" y="364"/>
                  </a:cubicBezTo>
                  <a:cubicBezTo>
                    <a:pt x="7688" y="435"/>
                    <a:pt x="7716" y="359"/>
                    <a:pt x="7685" y="305"/>
                  </a:cubicBezTo>
                  <a:cubicBezTo>
                    <a:pt x="7797" y="392"/>
                    <a:pt x="7466" y="153"/>
                    <a:pt x="7765" y="392"/>
                  </a:cubicBezTo>
                  <a:cubicBezTo>
                    <a:pt x="7749" y="375"/>
                    <a:pt x="7749" y="326"/>
                    <a:pt x="7719" y="317"/>
                  </a:cubicBezTo>
                  <a:cubicBezTo>
                    <a:pt x="7806" y="378"/>
                    <a:pt x="7900" y="432"/>
                    <a:pt x="7894" y="484"/>
                  </a:cubicBezTo>
                  <a:cubicBezTo>
                    <a:pt x="7897" y="458"/>
                    <a:pt x="7938" y="666"/>
                    <a:pt x="7865" y="723"/>
                  </a:cubicBezTo>
                  <a:cubicBezTo>
                    <a:pt x="7851" y="700"/>
                    <a:pt x="7832" y="689"/>
                    <a:pt x="7809" y="692"/>
                  </a:cubicBezTo>
                  <a:cubicBezTo>
                    <a:pt x="7814" y="703"/>
                    <a:pt x="7807" y="706"/>
                    <a:pt x="7790" y="701"/>
                  </a:cubicBezTo>
                  <a:cubicBezTo>
                    <a:pt x="7817" y="710"/>
                    <a:pt x="7836" y="726"/>
                    <a:pt x="7844" y="748"/>
                  </a:cubicBezTo>
                  <a:cubicBezTo>
                    <a:pt x="7847" y="748"/>
                    <a:pt x="7774" y="786"/>
                    <a:pt x="7771" y="766"/>
                  </a:cubicBezTo>
                  <a:cubicBezTo>
                    <a:pt x="7998" y="766"/>
                    <a:pt x="7640" y="1051"/>
                    <a:pt x="7837" y="1037"/>
                  </a:cubicBezTo>
                  <a:cubicBezTo>
                    <a:pt x="7822" y="1086"/>
                    <a:pt x="7790" y="1127"/>
                    <a:pt x="7744" y="1159"/>
                  </a:cubicBezTo>
                  <a:cubicBezTo>
                    <a:pt x="7747" y="1111"/>
                    <a:pt x="7727" y="1074"/>
                    <a:pt x="7682" y="1048"/>
                  </a:cubicBezTo>
                  <a:cubicBezTo>
                    <a:pt x="7693" y="1117"/>
                    <a:pt x="7610" y="1151"/>
                    <a:pt x="7610" y="1060"/>
                  </a:cubicBezTo>
                  <a:cubicBezTo>
                    <a:pt x="7562" y="1162"/>
                    <a:pt x="7497" y="1139"/>
                    <a:pt x="7377" y="1139"/>
                  </a:cubicBezTo>
                  <a:cubicBezTo>
                    <a:pt x="7618" y="1139"/>
                    <a:pt x="7299" y="903"/>
                    <a:pt x="7629" y="1004"/>
                  </a:cubicBezTo>
                  <a:cubicBezTo>
                    <a:pt x="7629" y="902"/>
                    <a:pt x="7591" y="965"/>
                    <a:pt x="7600" y="850"/>
                  </a:cubicBezTo>
                  <a:cubicBezTo>
                    <a:pt x="7633" y="850"/>
                    <a:pt x="7489" y="911"/>
                    <a:pt x="7489" y="908"/>
                  </a:cubicBezTo>
                  <a:cubicBezTo>
                    <a:pt x="7507" y="817"/>
                    <a:pt x="7566" y="787"/>
                    <a:pt x="7665" y="820"/>
                  </a:cubicBezTo>
                  <a:cubicBezTo>
                    <a:pt x="7665" y="786"/>
                    <a:pt x="7577" y="754"/>
                    <a:pt x="7593" y="699"/>
                  </a:cubicBezTo>
                  <a:cubicBezTo>
                    <a:pt x="7589" y="741"/>
                    <a:pt x="7413" y="964"/>
                    <a:pt x="7338" y="905"/>
                  </a:cubicBezTo>
                  <a:cubicBezTo>
                    <a:pt x="7401" y="651"/>
                    <a:pt x="7345" y="829"/>
                    <a:pt x="7386" y="752"/>
                  </a:cubicBezTo>
                  <a:cubicBezTo>
                    <a:pt x="7364" y="814"/>
                    <a:pt x="7343" y="833"/>
                    <a:pt x="7386" y="752"/>
                  </a:cubicBezTo>
                  <a:close/>
                  <a:moveTo>
                    <a:pt x="520" y="1766"/>
                  </a:moveTo>
                  <a:cubicBezTo>
                    <a:pt x="648" y="1700"/>
                    <a:pt x="765" y="1614"/>
                    <a:pt x="891" y="1544"/>
                  </a:cubicBezTo>
                  <a:cubicBezTo>
                    <a:pt x="537" y="1713"/>
                    <a:pt x="1182" y="1365"/>
                    <a:pt x="1251" y="1332"/>
                  </a:cubicBezTo>
                  <a:cubicBezTo>
                    <a:pt x="1286" y="1303"/>
                    <a:pt x="1472" y="1253"/>
                    <a:pt x="1516" y="1235"/>
                  </a:cubicBezTo>
                  <a:cubicBezTo>
                    <a:pt x="1268" y="1454"/>
                    <a:pt x="1754" y="1210"/>
                    <a:pt x="1789" y="1172"/>
                  </a:cubicBezTo>
                  <a:cubicBezTo>
                    <a:pt x="1754" y="1209"/>
                    <a:pt x="1790" y="1138"/>
                    <a:pt x="1957" y="1068"/>
                  </a:cubicBezTo>
                  <a:cubicBezTo>
                    <a:pt x="2096" y="1010"/>
                    <a:pt x="2170" y="983"/>
                    <a:pt x="2307" y="937"/>
                  </a:cubicBezTo>
                  <a:cubicBezTo>
                    <a:pt x="2260" y="983"/>
                    <a:pt x="2046" y="1074"/>
                    <a:pt x="2039" y="1078"/>
                  </a:cubicBezTo>
                  <a:cubicBezTo>
                    <a:pt x="2567" y="876"/>
                    <a:pt x="2160" y="995"/>
                    <a:pt x="2131" y="1054"/>
                  </a:cubicBezTo>
                  <a:cubicBezTo>
                    <a:pt x="2188" y="1034"/>
                    <a:pt x="2448" y="909"/>
                    <a:pt x="2323" y="951"/>
                  </a:cubicBezTo>
                  <a:cubicBezTo>
                    <a:pt x="2461" y="820"/>
                    <a:pt x="2694" y="808"/>
                    <a:pt x="2869" y="737"/>
                  </a:cubicBezTo>
                  <a:cubicBezTo>
                    <a:pt x="2828" y="755"/>
                    <a:pt x="2823" y="761"/>
                    <a:pt x="2818" y="784"/>
                  </a:cubicBezTo>
                  <a:cubicBezTo>
                    <a:pt x="2942" y="811"/>
                    <a:pt x="3113" y="753"/>
                    <a:pt x="3231" y="724"/>
                  </a:cubicBezTo>
                  <a:cubicBezTo>
                    <a:pt x="3145" y="760"/>
                    <a:pt x="3002" y="750"/>
                    <a:pt x="2929" y="798"/>
                  </a:cubicBezTo>
                  <a:cubicBezTo>
                    <a:pt x="3045" y="722"/>
                    <a:pt x="3366" y="688"/>
                    <a:pt x="3491" y="657"/>
                  </a:cubicBezTo>
                  <a:cubicBezTo>
                    <a:pt x="3466" y="732"/>
                    <a:pt x="2889" y="823"/>
                    <a:pt x="2901" y="898"/>
                  </a:cubicBezTo>
                  <a:cubicBezTo>
                    <a:pt x="3009" y="864"/>
                    <a:pt x="3207" y="825"/>
                    <a:pt x="3323" y="792"/>
                  </a:cubicBezTo>
                  <a:cubicBezTo>
                    <a:pt x="2995" y="1079"/>
                    <a:pt x="2513" y="1176"/>
                    <a:pt x="2198" y="1478"/>
                  </a:cubicBezTo>
                  <a:cubicBezTo>
                    <a:pt x="2265" y="1410"/>
                    <a:pt x="2318" y="1400"/>
                    <a:pt x="2356" y="1450"/>
                  </a:cubicBezTo>
                  <a:cubicBezTo>
                    <a:pt x="2240" y="1499"/>
                    <a:pt x="2003" y="1721"/>
                    <a:pt x="1958" y="1637"/>
                  </a:cubicBezTo>
                  <a:cubicBezTo>
                    <a:pt x="1871" y="1694"/>
                    <a:pt x="1775" y="1736"/>
                    <a:pt x="1670" y="1760"/>
                  </a:cubicBezTo>
                  <a:cubicBezTo>
                    <a:pt x="1742" y="1723"/>
                    <a:pt x="1740" y="1716"/>
                    <a:pt x="1663" y="1738"/>
                  </a:cubicBezTo>
                  <a:cubicBezTo>
                    <a:pt x="1699" y="1717"/>
                    <a:pt x="1966" y="1507"/>
                    <a:pt x="1982" y="1518"/>
                  </a:cubicBezTo>
                  <a:cubicBezTo>
                    <a:pt x="1963" y="1505"/>
                    <a:pt x="1671" y="1576"/>
                    <a:pt x="2137" y="1392"/>
                  </a:cubicBezTo>
                  <a:cubicBezTo>
                    <a:pt x="2132" y="1353"/>
                    <a:pt x="1511" y="1699"/>
                    <a:pt x="1796" y="1445"/>
                  </a:cubicBezTo>
                  <a:cubicBezTo>
                    <a:pt x="1768" y="1466"/>
                    <a:pt x="1761" y="1462"/>
                    <a:pt x="1776" y="1435"/>
                  </a:cubicBezTo>
                  <a:cubicBezTo>
                    <a:pt x="1577" y="1524"/>
                    <a:pt x="1423" y="1668"/>
                    <a:pt x="1217" y="1748"/>
                  </a:cubicBezTo>
                  <a:cubicBezTo>
                    <a:pt x="1216" y="1737"/>
                    <a:pt x="1260" y="1669"/>
                    <a:pt x="1273" y="1663"/>
                  </a:cubicBezTo>
                  <a:cubicBezTo>
                    <a:pt x="1274" y="1663"/>
                    <a:pt x="971" y="1725"/>
                    <a:pt x="1080" y="1656"/>
                  </a:cubicBezTo>
                  <a:cubicBezTo>
                    <a:pt x="1049" y="1674"/>
                    <a:pt x="972" y="1727"/>
                    <a:pt x="993" y="1685"/>
                  </a:cubicBezTo>
                  <a:cubicBezTo>
                    <a:pt x="922" y="1720"/>
                    <a:pt x="845" y="1745"/>
                    <a:pt x="764" y="1760"/>
                  </a:cubicBezTo>
                  <a:cubicBezTo>
                    <a:pt x="1089" y="1477"/>
                    <a:pt x="845" y="1599"/>
                    <a:pt x="771" y="1663"/>
                  </a:cubicBezTo>
                  <a:cubicBezTo>
                    <a:pt x="881" y="1521"/>
                    <a:pt x="411" y="1825"/>
                    <a:pt x="520" y="1766"/>
                  </a:cubicBezTo>
                  <a:cubicBezTo>
                    <a:pt x="506" y="1773"/>
                    <a:pt x="337" y="1865"/>
                    <a:pt x="520" y="1766"/>
                  </a:cubicBezTo>
                  <a:close/>
                </a:path>
              </a:pathLst>
            </a:custGeom>
            <a:solidFill>
              <a:schemeClr val="accent1">
                <a:lumMod val="60000"/>
                <a:lumOff val="40000"/>
              </a:schemeClr>
            </a:solidFill>
            <a:ln w="12700" cap="flat">
              <a:noFill/>
              <a:miter lim="400000"/>
            </a:ln>
            <a:effectLst/>
          </p:spPr>
          <p:txBody>
            <a:bodyPr wrap="square" lIns="28575" tIns="28575" rIns="28575" bIns="28575" numCol="1" anchor="ctr">
              <a:noAutofit/>
            </a:bodyPr>
            <a:lstStyle/>
            <a:p>
              <a:pP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800">
                <a:solidFill>
                  <a:srgbClr val="44546A">
                    <a:lumMod val="40000"/>
                    <a:lumOff val="60000"/>
                  </a:srgbClr>
                </a:solidFill>
                <a:effectLst>
                  <a:outerShdw blurRad="38100" dist="12700" dir="5400000" rotWithShape="0">
                    <a:srgbClr val="000000">
                      <a:alpha val="50000"/>
                    </a:srgbClr>
                  </a:outerShdw>
                </a:effectLst>
                <a:latin typeface="Microsoft YaHei" charset="-122"/>
                <a:ea typeface="Microsoft YaHei" charset="-122"/>
                <a:cs typeface="Microsoft YaHei" charset="-122"/>
                <a:sym typeface="Gill Sans"/>
              </a:endParaRPr>
            </a:p>
          </p:txBody>
        </p:sp>
      </p:grpSp>
      <p:sp>
        <p:nvSpPr>
          <p:cNvPr id="39" name="Shape 21"/>
          <p:cNvSpPr/>
          <p:nvPr/>
        </p:nvSpPr>
        <p:spPr>
          <a:xfrm>
            <a:off x="5826505" y="2100941"/>
            <a:ext cx="213245" cy="262357"/>
          </a:xfrm>
          <a:custGeom>
            <a:avLst/>
            <a:gdLst/>
            <a:ahLst/>
            <a:cxnLst>
              <a:cxn ang="0">
                <a:pos x="wd2" y="hd2"/>
              </a:cxn>
              <a:cxn ang="5400000">
                <a:pos x="wd2" y="hd2"/>
              </a:cxn>
              <a:cxn ang="10800000">
                <a:pos x="wd2" y="hd2"/>
              </a:cxn>
              <a:cxn ang="16200000">
                <a:pos x="wd2" y="hd2"/>
              </a:cxn>
            </a:cxnLst>
            <a:rect l="0" t="0" r="r" b="b"/>
            <a:pathLst>
              <a:path w="21600" h="21599" extrusionOk="0">
                <a:moveTo>
                  <a:pt x="0" y="1"/>
                </a:moveTo>
                <a:lnTo>
                  <a:pt x="0" y="19578"/>
                </a:lnTo>
                <a:cubicBezTo>
                  <a:pt x="0" y="20914"/>
                  <a:pt x="869" y="21599"/>
                  <a:pt x="2487" y="21599"/>
                </a:cubicBezTo>
                <a:lnTo>
                  <a:pt x="19093" y="21599"/>
                </a:lnTo>
                <a:cubicBezTo>
                  <a:pt x="20737" y="21599"/>
                  <a:pt x="21600" y="20956"/>
                  <a:pt x="21600" y="19578"/>
                </a:cubicBezTo>
                <a:lnTo>
                  <a:pt x="21600" y="1"/>
                </a:lnTo>
                <a:cubicBezTo>
                  <a:pt x="20770" y="1"/>
                  <a:pt x="0" y="-1"/>
                  <a:pt x="0" y="1"/>
                </a:cubicBezTo>
                <a:close/>
                <a:moveTo>
                  <a:pt x="1665" y="4060"/>
                </a:moveTo>
                <a:lnTo>
                  <a:pt x="3330" y="4060"/>
                </a:lnTo>
                <a:lnTo>
                  <a:pt x="3330" y="5396"/>
                </a:lnTo>
                <a:lnTo>
                  <a:pt x="4974" y="5396"/>
                </a:lnTo>
                <a:lnTo>
                  <a:pt x="4974" y="4060"/>
                </a:lnTo>
                <a:lnTo>
                  <a:pt x="6639" y="4060"/>
                </a:lnTo>
                <a:lnTo>
                  <a:pt x="6639" y="5396"/>
                </a:lnTo>
                <a:lnTo>
                  <a:pt x="8303" y="5396"/>
                </a:lnTo>
                <a:lnTo>
                  <a:pt x="8303" y="4060"/>
                </a:lnTo>
                <a:lnTo>
                  <a:pt x="9968" y="4060"/>
                </a:lnTo>
                <a:lnTo>
                  <a:pt x="9968" y="5396"/>
                </a:lnTo>
                <a:lnTo>
                  <a:pt x="11632" y="5396"/>
                </a:lnTo>
                <a:lnTo>
                  <a:pt x="11632" y="4060"/>
                </a:lnTo>
                <a:lnTo>
                  <a:pt x="13297" y="4060"/>
                </a:lnTo>
                <a:lnTo>
                  <a:pt x="13297" y="5396"/>
                </a:lnTo>
                <a:lnTo>
                  <a:pt x="14942" y="5396"/>
                </a:lnTo>
                <a:lnTo>
                  <a:pt x="14942" y="4060"/>
                </a:lnTo>
                <a:lnTo>
                  <a:pt x="16606" y="4060"/>
                </a:lnTo>
                <a:lnTo>
                  <a:pt x="16606" y="5396"/>
                </a:lnTo>
                <a:lnTo>
                  <a:pt x="18271" y="5396"/>
                </a:lnTo>
                <a:lnTo>
                  <a:pt x="18271" y="4060"/>
                </a:lnTo>
                <a:lnTo>
                  <a:pt x="19935" y="4060"/>
                </a:lnTo>
                <a:cubicBezTo>
                  <a:pt x="19935" y="4060"/>
                  <a:pt x="19935" y="20246"/>
                  <a:pt x="19935" y="20246"/>
                </a:cubicBezTo>
                <a:lnTo>
                  <a:pt x="1665" y="20246"/>
                </a:lnTo>
                <a:lnTo>
                  <a:pt x="1665" y="4060"/>
                </a:lnTo>
                <a:close/>
                <a:moveTo>
                  <a:pt x="10810" y="8102"/>
                </a:moveTo>
                <a:lnTo>
                  <a:pt x="10810" y="8868"/>
                </a:lnTo>
                <a:cubicBezTo>
                  <a:pt x="11548" y="9016"/>
                  <a:pt x="11753" y="9451"/>
                  <a:pt x="11753" y="10009"/>
                </a:cubicBezTo>
                <a:lnTo>
                  <a:pt x="11753" y="11476"/>
                </a:lnTo>
                <a:cubicBezTo>
                  <a:pt x="11753" y="11603"/>
                  <a:pt x="11740" y="12428"/>
                  <a:pt x="10710" y="12503"/>
                </a:cubicBezTo>
                <a:cubicBezTo>
                  <a:pt x="10372" y="12529"/>
                  <a:pt x="10048" y="12550"/>
                  <a:pt x="10048" y="12878"/>
                </a:cubicBezTo>
                <a:cubicBezTo>
                  <a:pt x="10048" y="13194"/>
                  <a:pt x="10404" y="13224"/>
                  <a:pt x="10710" y="13237"/>
                </a:cubicBezTo>
                <a:cubicBezTo>
                  <a:pt x="11643" y="13275"/>
                  <a:pt x="11753" y="13780"/>
                  <a:pt x="11753" y="14362"/>
                </a:cubicBezTo>
                <a:lnTo>
                  <a:pt x="11753" y="16057"/>
                </a:lnTo>
                <a:cubicBezTo>
                  <a:pt x="11753" y="16639"/>
                  <a:pt x="11533" y="17035"/>
                  <a:pt x="10810" y="17182"/>
                </a:cubicBezTo>
                <a:lnTo>
                  <a:pt x="10810" y="17931"/>
                </a:lnTo>
                <a:cubicBezTo>
                  <a:pt x="14460" y="17982"/>
                  <a:pt x="15363" y="16403"/>
                  <a:pt x="15363" y="15258"/>
                </a:cubicBezTo>
                <a:cubicBezTo>
                  <a:pt x="15363" y="13944"/>
                  <a:pt x="14389" y="13322"/>
                  <a:pt x="12635" y="12943"/>
                </a:cubicBezTo>
                <a:lnTo>
                  <a:pt x="12635" y="12927"/>
                </a:lnTo>
                <a:cubicBezTo>
                  <a:pt x="14099" y="12636"/>
                  <a:pt x="15162" y="11863"/>
                  <a:pt x="15162" y="10612"/>
                </a:cubicBezTo>
                <a:cubicBezTo>
                  <a:pt x="15162" y="9556"/>
                  <a:pt x="13981" y="8003"/>
                  <a:pt x="10810" y="8102"/>
                </a:cubicBezTo>
                <a:close/>
                <a:moveTo>
                  <a:pt x="9968" y="8151"/>
                </a:moveTo>
                <a:cubicBezTo>
                  <a:pt x="8525" y="8343"/>
                  <a:pt x="7040" y="9099"/>
                  <a:pt x="7040" y="10368"/>
                </a:cubicBezTo>
                <a:cubicBezTo>
                  <a:pt x="7040" y="11088"/>
                  <a:pt x="7711" y="11623"/>
                  <a:pt x="8644" y="11623"/>
                </a:cubicBezTo>
                <a:cubicBezTo>
                  <a:pt x="9481" y="11623"/>
                  <a:pt x="10189" y="11045"/>
                  <a:pt x="10189" y="10400"/>
                </a:cubicBezTo>
                <a:cubicBezTo>
                  <a:pt x="10189" y="9566"/>
                  <a:pt x="9366" y="9537"/>
                  <a:pt x="9366" y="9259"/>
                </a:cubicBezTo>
                <a:cubicBezTo>
                  <a:pt x="9366" y="9051"/>
                  <a:pt x="9711" y="8945"/>
                  <a:pt x="9968" y="8901"/>
                </a:cubicBezTo>
                <a:lnTo>
                  <a:pt x="9968" y="8151"/>
                </a:lnTo>
                <a:close/>
                <a:moveTo>
                  <a:pt x="8363" y="14427"/>
                </a:moveTo>
                <a:cubicBezTo>
                  <a:pt x="7350" y="14427"/>
                  <a:pt x="6639" y="15025"/>
                  <a:pt x="6639" y="15796"/>
                </a:cubicBezTo>
                <a:cubicBezTo>
                  <a:pt x="6639" y="17165"/>
                  <a:pt x="8468" y="17816"/>
                  <a:pt x="9968" y="17931"/>
                </a:cubicBezTo>
                <a:lnTo>
                  <a:pt x="9968" y="17182"/>
                </a:lnTo>
                <a:cubicBezTo>
                  <a:pt x="9695" y="17164"/>
                  <a:pt x="9085" y="17107"/>
                  <a:pt x="9085" y="16921"/>
                </a:cubicBezTo>
                <a:cubicBezTo>
                  <a:pt x="9085" y="16706"/>
                  <a:pt x="9988" y="16521"/>
                  <a:pt x="9988" y="15649"/>
                </a:cubicBezTo>
                <a:cubicBezTo>
                  <a:pt x="9988" y="15005"/>
                  <a:pt x="9168" y="14427"/>
                  <a:pt x="8363" y="14427"/>
                </a:cubicBezTo>
                <a:close/>
              </a:path>
            </a:pathLst>
          </a:custGeom>
          <a:solidFill>
            <a:srgbClr val="FFFFFF"/>
          </a:solidFill>
          <a:ln w="12700" cap="flat">
            <a:noFill/>
            <a:miter lim="400000"/>
          </a:ln>
          <a:effectLst/>
        </p:spPr>
        <p:txBody>
          <a:bodyPr wrap="square" lIns="0" tIns="0" rIns="0" bIns="0" numCol="1" anchor="ctr">
            <a:noAutofit/>
          </a:bodyPr>
          <a:lstStyle/>
          <a:p>
            <a:pPr>
              <a:lnSpc>
                <a:spcPct val="9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sz="2500" cap="all">
                <a:solidFill>
                  <a:srgbClr val="686D76"/>
                </a:solidFill>
                <a:latin typeface="Avenir Next Condensed"/>
                <a:ea typeface="Avenir Next Condensed"/>
                <a:cs typeface="Avenir Next Condensed"/>
                <a:sym typeface="Avenir Next Condensed"/>
              </a:defRPr>
            </a:pPr>
            <a:endParaRPr sz="1500" cap="all">
              <a:solidFill>
                <a:srgbClr val="44546A">
                  <a:lumMod val="40000"/>
                  <a:lumOff val="60000"/>
                </a:srgbClr>
              </a:solidFill>
              <a:latin typeface="Microsoft YaHei" charset="-122"/>
              <a:ea typeface="Microsoft YaHei" charset="-122"/>
              <a:cs typeface="Microsoft YaHei" charset="-122"/>
              <a:sym typeface="Avenir Next Condensed"/>
            </a:endParaRPr>
          </a:p>
        </p:txBody>
      </p:sp>
      <p:sp>
        <p:nvSpPr>
          <p:cNvPr id="37" name="Shape 23"/>
          <p:cNvSpPr/>
          <p:nvPr/>
        </p:nvSpPr>
        <p:spPr>
          <a:xfrm>
            <a:off x="6383584" y="2054633"/>
            <a:ext cx="1402064" cy="3527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438150">
              <a:spcBef>
                <a:spcPts val="750"/>
              </a:spcBef>
              <a:defRPr sz="1800">
                <a:solidFill>
                  <a:srgbClr val="000000"/>
                </a:solidFill>
              </a:defRPr>
            </a:pPr>
            <a:r>
              <a:rPr sz="900">
                <a:solidFill>
                  <a:srgbClr val="44546A">
                    <a:lumMod val="40000"/>
                    <a:lumOff val="60000"/>
                  </a:srgbClr>
                </a:solidFill>
                <a:latin typeface="Microsoft YaHei" charset="-122"/>
                <a:ea typeface="Microsoft YaHei" charset="-122"/>
                <a:cs typeface="Microsoft YaHei" charset="-122"/>
              </a:rPr>
              <a:t>Vestibulum id porta felis euismod semper.</a:t>
            </a:r>
          </a:p>
        </p:txBody>
      </p:sp>
      <p:sp>
        <p:nvSpPr>
          <p:cNvPr id="32" name="Shape 25"/>
          <p:cNvSpPr/>
          <p:nvPr/>
        </p:nvSpPr>
        <p:spPr>
          <a:xfrm>
            <a:off x="1421377" y="2036756"/>
            <a:ext cx="1402063" cy="3527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r"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438150">
              <a:spcBef>
                <a:spcPts val="750"/>
              </a:spcBef>
              <a:defRPr sz="1800">
                <a:solidFill>
                  <a:srgbClr val="000000"/>
                </a:solidFill>
              </a:defRPr>
            </a:pPr>
            <a:r>
              <a:rPr sz="900">
                <a:solidFill>
                  <a:srgbClr val="44546A">
                    <a:lumMod val="40000"/>
                    <a:lumOff val="60000"/>
                  </a:srgbClr>
                </a:solidFill>
                <a:latin typeface="Microsoft YaHei" charset="-122"/>
                <a:ea typeface="Microsoft YaHei" charset="-122"/>
                <a:cs typeface="Microsoft YaHei" charset="-122"/>
              </a:rPr>
              <a:t>Morbi leo risus, porta ac, vestibulum at eros.</a:t>
            </a:r>
          </a:p>
        </p:txBody>
      </p:sp>
      <p:sp>
        <p:nvSpPr>
          <p:cNvPr id="35" name="Shape 27"/>
          <p:cNvSpPr/>
          <p:nvPr/>
        </p:nvSpPr>
        <p:spPr>
          <a:xfrm>
            <a:off x="3131804" y="2142233"/>
            <a:ext cx="281543" cy="218790"/>
          </a:xfrm>
          <a:custGeom>
            <a:avLst/>
            <a:gdLst/>
            <a:ahLst/>
            <a:cxnLst>
              <a:cxn ang="0">
                <a:pos x="wd2" y="hd2"/>
              </a:cxn>
              <a:cxn ang="5400000">
                <a:pos x="wd2" y="hd2"/>
              </a:cxn>
              <a:cxn ang="10800000">
                <a:pos x="wd2" y="hd2"/>
              </a:cxn>
              <a:cxn ang="16200000">
                <a:pos x="wd2" y="hd2"/>
              </a:cxn>
            </a:cxnLst>
            <a:rect l="0" t="0" r="r" b="b"/>
            <a:pathLst>
              <a:path w="21600" h="21345" extrusionOk="0">
                <a:moveTo>
                  <a:pt x="3348" y="2"/>
                </a:moveTo>
                <a:cubicBezTo>
                  <a:pt x="1989" y="2"/>
                  <a:pt x="0" y="1403"/>
                  <a:pt x="0" y="2554"/>
                </a:cubicBezTo>
                <a:cubicBezTo>
                  <a:pt x="0" y="4074"/>
                  <a:pt x="0" y="9708"/>
                  <a:pt x="0" y="11941"/>
                </a:cubicBezTo>
                <a:lnTo>
                  <a:pt x="787" y="9825"/>
                </a:lnTo>
                <a:cubicBezTo>
                  <a:pt x="1450" y="8140"/>
                  <a:pt x="3062" y="7455"/>
                  <a:pt x="4387" y="8299"/>
                </a:cubicBezTo>
                <a:lnTo>
                  <a:pt x="10982" y="12492"/>
                </a:lnTo>
                <a:cubicBezTo>
                  <a:pt x="12306" y="13336"/>
                  <a:pt x="12845" y="15385"/>
                  <a:pt x="12182" y="17070"/>
                </a:cubicBezTo>
                <a:cubicBezTo>
                  <a:pt x="12182" y="17070"/>
                  <a:pt x="10810" y="20494"/>
                  <a:pt x="10810" y="20494"/>
                </a:cubicBezTo>
                <a:cubicBezTo>
                  <a:pt x="11174" y="21294"/>
                  <a:pt x="11975" y="21582"/>
                  <a:pt x="12615" y="21135"/>
                </a:cubicBezTo>
                <a:cubicBezTo>
                  <a:pt x="13068" y="20819"/>
                  <a:pt x="13116" y="19783"/>
                  <a:pt x="12988" y="18904"/>
                </a:cubicBezTo>
                <a:lnTo>
                  <a:pt x="13281" y="18750"/>
                </a:lnTo>
                <a:cubicBezTo>
                  <a:pt x="13637" y="19575"/>
                  <a:pt x="14457" y="19883"/>
                  <a:pt x="15106" y="19429"/>
                </a:cubicBezTo>
                <a:cubicBezTo>
                  <a:pt x="15579" y="19099"/>
                  <a:pt x="15717" y="17972"/>
                  <a:pt x="15620" y="17070"/>
                </a:cubicBezTo>
                <a:lnTo>
                  <a:pt x="15882" y="16890"/>
                </a:lnTo>
                <a:cubicBezTo>
                  <a:pt x="16417" y="17509"/>
                  <a:pt x="17213" y="18017"/>
                  <a:pt x="17687" y="17685"/>
                </a:cubicBezTo>
                <a:cubicBezTo>
                  <a:pt x="18337" y="17232"/>
                  <a:pt x="18458" y="16177"/>
                  <a:pt x="18101" y="15351"/>
                </a:cubicBezTo>
                <a:lnTo>
                  <a:pt x="14037" y="6157"/>
                </a:lnTo>
                <a:lnTo>
                  <a:pt x="12030" y="8530"/>
                </a:lnTo>
                <a:cubicBezTo>
                  <a:pt x="12030" y="8530"/>
                  <a:pt x="8903" y="8772"/>
                  <a:pt x="8390" y="8119"/>
                </a:cubicBezTo>
                <a:cubicBezTo>
                  <a:pt x="7855" y="7440"/>
                  <a:pt x="8047" y="3387"/>
                  <a:pt x="8047" y="3387"/>
                </a:cubicBezTo>
                <a:lnTo>
                  <a:pt x="10729" y="2"/>
                </a:lnTo>
                <a:cubicBezTo>
                  <a:pt x="10729" y="2"/>
                  <a:pt x="6106" y="2"/>
                  <a:pt x="3348" y="2"/>
                </a:cubicBezTo>
                <a:close/>
                <a:moveTo>
                  <a:pt x="12877" y="15"/>
                </a:moveTo>
                <a:lnTo>
                  <a:pt x="10195" y="3426"/>
                </a:lnTo>
                <a:lnTo>
                  <a:pt x="9529" y="4285"/>
                </a:lnTo>
                <a:cubicBezTo>
                  <a:pt x="9529" y="4285"/>
                  <a:pt x="9332" y="5791"/>
                  <a:pt x="9852" y="6452"/>
                </a:cubicBezTo>
                <a:cubicBezTo>
                  <a:pt x="10337" y="7069"/>
                  <a:pt x="11536" y="6837"/>
                  <a:pt x="11536" y="6837"/>
                </a:cubicBezTo>
                <a:lnTo>
                  <a:pt x="14874" y="3426"/>
                </a:lnTo>
                <a:lnTo>
                  <a:pt x="19583" y="14518"/>
                </a:lnTo>
                <a:cubicBezTo>
                  <a:pt x="19583" y="14518"/>
                  <a:pt x="21600" y="14512"/>
                  <a:pt x="21600" y="13659"/>
                </a:cubicBezTo>
                <a:cubicBezTo>
                  <a:pt x="21599" y="8488"/>
                  <a:pt x="21600" y="5991"/>
                  <a:pt x="21600" y="4285"/>
                </a:cubicBezTo>
                <a:cubicBezTo>
                  <a:pt x="21600" y="4285"/>
                  <a:pt x="20806" y="2570"/>
                  <a:pt x="20511" y="2195"/>
                </a:cubicBezTo>
                <a:cubicBezTo>
                  <a:pt x="20237" y="1847"/>
                  <a:pt x="19177" y="41"/>
                  <a:pt x="17556" y="15"/>
                </a:cubicBezTo>
                <a:cubicBezTo>
                  <a:pt x="15583" y="-18"/>
                  <a:pt x="12877" y="15"/>
                  <a:pt x="12877" y="15"/>
                </a:cubicBezTo>
                <a:close/>
                <a:moveTo>
                  <a:pt x="2854" y="9581"/>
                </a:moveTo>
                <a:cubicBezTo>
                  <a:pt x="2609" y="9684"/>
                  <a:pt x="2403" y="9906"/>
                  <a:pt x="2279" y="10222"/>
                </a:cubicBezTo>
                <a:lnTo>
                  <a:pt x="776" y="14031"/>
                </a:lnTo>
                <a:cubicBezTo>
                  <a:pt x="528" y="14662"/>
                  <a:pt x="723" y="15433"/>
                  <a:pt x="1220" y="15749"/>
                </a:cubicBezTo>
                <a:cubicBezTo>
                  <a:pt x="1717" y="16065"/>
                  <a:pt x="2323" y="15804"/>
                  <a:pt x="2571" y="15172"/>
                </a:cubicBezTo>
                <a:cubicBezTo>
                  <a:pt x="2571" y="15172"/>
                  <a:pt x="4074" y="11363"/>
                  <a:pt x="4074" y="11363"/>
                </a:cubicBezTo>
                <a:cubicBezTo>
                  <a:pt x="4323" y="10732"/>
                  <a:pt x="4117" y="9962"/>
                  <a:pt x="3620" y="9645"/>
                </a:cubicBezTo>
                <a:cubicBezTo>
                  <a:pt x="3372" y="9487"/>
                  <a:pt x="3098" y="9478"/>
                  <a:pt x="2854" y="9581"/>
                </a:cubicBezTo>
                <a:close/>
                <a:moveTo>
                  <a:pt x="5254" y="11107"/>
                </a:moveTo>
                <a:cubicBezTo>
                  <a:pt x="5009" y="11210"/>
                  <a:pt x="4793" y="11432"/>
                  <a:pt x="4669" y="11748"/>
                </a:cubicBezTo>
                <a:lnTo>
                  <a:pt x="3176" y="15557"/>
                </a:lnTo>
                <a:cubicBezTo>
                  <a:pt x="2928" y="16188"/>
                  <a:pt x="3123" y="16958"/>
                  <a:pt x="3620" y="17275"/>
                </a:cubicBezTo>
                <a:cubicBezTo>
                  <a:pt x="4117" y="17591"/>
                  <a:pt x="4723" y="17330"/>
                  <a:pt x="4971" y="16698"/>
                </a:cubicBezTo>
                <a:cubicBezTo>
                  <a:pt x="4971" y="16698"/>
                  <a:pt x="6474" y="12889"/>
                  <a:pt x="6474" y="12889"/>
                </a:cubicBezTo>
                <a:cubicBezTo>
                  <a:pt x="6723" y="12258"/>
                  <a:pt x="6517" y="11488"/>
                  <a:pt x="6020" y="11171"/>
                </a:cubicBezTo>
                <a:cubicBezTo>
                  <a:pt x="5772" y="11013"/>
                  <a:pt x="5498" y="11004"/>
                  <a:pt x="5254" y="11107"/>
                </a:cubicBezTo>
                <a:close/>
                <a:moveTo>
                  <a:pt x="7654" y="12633"/>
                </a:moveTo>
                <a:cubicBezTo>
                  <a:pt x="7410" y="12736"/>
                  <a:pt x="7193" y="12958"/>
                  <a:pt x="7069" y="13274"/>
                </a:cubicBezTo>
                <a:lnTo>
                  <a:pt x="5566" y="17083"/>
                </a:lnTo>
                <a:cubicBezTo>
                  <a:pt x="5318" y="17714"/>
                  <a:pt x="5523" y="18485"/>
                  <a:pt x="6020" y="18801"/>
                </a:cubicBezTo>
                <a:cubicBezTo>
                  <a:pt x="6517" y="19117"/>
                  <a:pt x="7123" y="18855"/>
                  <a:pt x="7371" y="18224"/>
                </a:cubicBezTo>
                <a:cubicBezTo>
                  <a:pt x="7371" y="18224"/>
                  <a:pt x="8874" y="14415"/>
                  <a:pt x="8874" y="14415"/>
                </a:cubicBezTo>
                <a:cubicBezTo>
                  <a:pt x="9123" y="13784"/>
                  <a:pt x="8917" y="13014"/>
                  <a:pt x="8420" y="12697"/>
                </a:cubicBezTo>
                <a:cubicBezTo>
                  <a:pt x="8172" y="12539"/>
                  <a:pt x="7898" y="12530"/>
                  <a:pt x="7654" y="12633"/>
                </a:cubicBezTo>
                <a:close/>
                <a:moveTo>
                  <a:pt x="10054" y="14159"/>
                </a:moveTo>
                <a:cubicBezTo>
                  <a:pt x="9809" y="14262"/>
                  <a:pt x="9593" y="14484"/>
                  <a:pt x="9469" y="14800"/>
                </a:cubicBezTo>
                <a:lnTo>
                  <a:pt x="7966" y="18609"/>
                </a:lnTo>
                <a:cubicBezTo>
                  <a:pt x="7718" y="19240"/>
                  <a:pt x="7923" y="20010"/>
                  <a:pt x="8420" y="20327"/>
                </a:cubicBezTo>
                <a:cubicBezTo>
                  <a:pt x="8917" y="20643"/>
                  <a:pt x="9523" y="20395"/>
                  <a:pt x="9771" y="19763"/>
                </a:cubicBezTo>
                <a:lnTo>
                  <a:pt x="11274" y="15941"/>
                </a:lnTo>
                <a:cubicBezTo>
                  <a:pt x="11523" y="15310"/>
                  <a:pt x="11317" y="14539"/>
                  <a:pt x="10820" y="14223"/>
                </a:cubicBezTo>
                <a:cubicBezTo>
                  <a:pt x="10572" y="14065"/>
                  <a:pt x="10298" y="14056"/>
                  <a:pt x="10054" y="14159"/>
                </a:cubicBezTo>
                <a:close/>
              </a:path>
            </a:pathLst>
          </a:custGeom>
          <a:solidFill>
            <a:srgbClr val="FFFFFF"/>
          </a:solidFill>
          <a:ln w="12700" cap="flat">
            <a:noFill/>
            <a:miter lim="400000"/>
          </a:ln>
          <a:effectLst/>
        </p:spPr>
        <p:txBody>
          <a:bodyPr wrap="square" lIns="0" tIns="0" rIns="0" bIns="0" numCol="1" anchor="ctr">
            <a:noAutofit/>
          </a:bodyPr>
          <a:lstStyle/>
          <a:p>
            <a:endParaRPr sz="1050">
              <a:solidFill>
                <a:srgbClr val="44546A">
                  <a:lumMod val="40000"/>
                  <a:lumOff val="60000"/>
                </a:srgbClr>
              </a:solidFill>
              <a:latin typeface="Microsoft YaHei" charset="-122"/>
              <a:ea typeface="Microsoft YaHei" charset="-122"/>
              <a:cs typeface="Microsoft YaHei" charset="-122"/>
            </a:endParaRPr>
          </a:p>
        </p:txBody>
      </p:sp>
      <p:sp>
        <p:nvSpPr>
          <p:cNvPr id="28" name="Shape 30"/>
          <p:cNvSpPr/>
          <p:nvPr/>
        </p:nvSpPr>
        <p:spPr>
          <a:xfrm>
            <a:off x="3904751" y="880290"/>
            <a:ext cx="1402063" cy="3527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438150">
              <a:spcBef>
                <a:spcPts val="750"/>
              </a:spcBef>
              <a:defRPr sz="1800">
                <a:solidFill>
                  <a:srgbClr val="000000"/>
                </a:solidFill>
              </a:defRPr>
            </a:pPr>
            <a:r>
              <a:rPr sz="900">
                <a:solidFill>
                  <a:srgbClr val="44546A">
                    <a:lumMod val="40000"/>
                    <a:lumOff val="60000"/>
                  </a:srgbClr>
                </a:solidFill>
                <a:latin typeface="Microsoft YaHei" charset="-122"/>
                <a:ea typeface="Microsoft YaHei" charset="-122"/>
                <a:cs typeface="Microsoft YaHei" charset="-122"/>
              </a:rPr>
              <a:t>Morbi leo risus, porta ac, vestibulum at eros.</a:t>
            </a:r>
          </a:p>
        </p:txBody>
      </p:sp>
      <p:sp>
        <p:nvSpPr>
          <p:cNvPr id="31" name="Shape 32"/>
          <p:cNvSpPr/>
          <p:nvPr/>
        </p:nvSpPr>
        <p:spPr>
          <a:xfrm>
            <a:off x="4475534" y="1503676"/>
            <a:ext cx="260495" cy="260495"/>
          </a:xfrm>
          <a:custGeom>
            <a:avLst/>
            <a:gdLst/>
            <a:ahLst/>
            <a:cxnLst>
              <a:cxn ang="0">
                <a:pos x="wd2" y="hd2"/>
              </a:cxn>
              <a:cxn ang="5400000">
                <a:pos x="wd2" y="hd2"/>
              </a:cxn>
              <a:cxn ang="10800000">
                <a:pos x="wd2" y="hd2"/>
              </a:cxn>
              <a:cxn ang="16200000">
                <a:pos x="wd2" y="hd2"/>
              </a:cxn>
            </a:cxnLst>
            <a:rect l="0" t="0" r="r" b="b"/>
            <a:pathLst>
              <a:path w="21600" h="21600" extrusionOk="0">
                <a:moveTo>
                  <a:pt x="8615" y="0"/>
                </a:moveTo>
                <a:lnTo>
                  <a:pt x="4954" y="1462"/>
                </a:lnTo>
                <a:cubicBezTo>
                  <a:pt x="4954" y="1462"/>
                  <a:pt x="4998" y="1685"/>
                  <a:pt x="5086" y="2081"/>
                </a:cubicBezTo>
                <a:cubicBezTo>
                  <a:pt x="5174" y="2478"/>
                  <a:pt x="5304" y="3047"/>
                  <a:pt x="5477" y="3738"/>
                </a:cubicBezTo>
                <a:cubicBezTo>
                  <a:pt x="5125" y="4003"/>
                  <a:pt x="4793" y="4294"/>
                  <a:pt x="4484" y="4608"/>
                </a:cubicBezTo>
                <a:cubicBezTo>
                  <a:pt x="4175" y="4922"/>
                  <a:pt x="3890" y="5259"/>
                  <a:pt x="3631" y="5615"/>
                </a:cubicBezTo>
                <a:cubicBezTo>
                  <a:pt x="2875" y="5444"/>
                  <a:pt x="2252" y="5318"/>
                  <a:pt x="1818" y="5233"/>
                </a:cubicBezTo>
                <a:cubicBezTo>
                  <a:pt x="1384" y="5149"/>
                  <a:pt x="1138" y="5108"/>
                  <a:pt x="1138" y="5108"/>
                </a:cubicBezTo>
                <a:lnTo>
                  <a:pt x="15" y="7692"/>
                </a:lnTo>
                <a:cubicBezTo>
                  <a:pt x="15" y="7692"/>
                  <a:pt x="214" y="7844"/>
                  <a:pt x="572" y="8102"/>
                </a:cubicBezTo>
                <a:cubicBezTo>
                  <a:pt x="931" y="8360"/>
                  <a:pt x="1450" y="8725"/>
                  <a:pt x="2092" y="9154"/>
                </a:cubicBezTo>
                <a:cubicBezTo>
                  <a:pt x="2018" y="9547"/>
                  <a:pt x="1992" y="10178"/>
                  <a:pt x="1985" y="10726"/>
                </a:cubicBezTo>
                <a:cubicBezTo>
                  <a:pt x="1979" y="11274"/>
                  <a:pt x="1993" y="11739"/>
                  <a:pt x="2000" y="11800"/>
                </a:cubicBezTo>
                <a:cubicBezTo>
                  <a:pt x="1382" y="12150"/>
                  <a:pt x="882" y="12447"/>
                  <a:pt x="537" y="12655"/>
                </a:cubicBezTo>
                <a:cubicBezTo>
                  <a:pt x="191" y="12864"/>
                  <a:pt x="0" y="12985"/>
                  <a:pt x="0" y="12985"/>
                </a:cubicBezTo>
                <a:lnTo>
                  <a:pt x="1462" y="16646"/>
                </a:lnTo>
                <a:cubicBezTo>
                  <a:pt x="1462" y="16646"/>
                  <a:pt x="1682" y="16605"/>
                  <a:pt x="2074" y="16520"/>
                </a:cubicBezTo>
                <a:cubicBezTo>
                  <a:pt x="2467" y="16436"/>
                  <a:pt x="3033" y="16309"/>
                  <a:pt x="3723" y="16138"/>
                </a:cubicBezTo>
                <a:cubicBezTo>
                  <a:pt x="3988" y="16491"/>
                  <a:pt x="4279" y="16822"/>
                  <a:pt x="4593" y="17131"/>
                </a:cubicBezTo>
                <a:cubicBezTo>
                  <a:pt x="4907" y="17440"/>
                  <a:pt x="5244" y="17726"/>
                  <a:pt x="5600" y="17985"/>
                </a:cubicBezTo>
                <a:cubicBezTo>
                  <a:pt x="5431" y="18732"/>
                  <a:pt x="5308" y="19351"/>
                  <a:pt x="5227" y="19784"/>
                </a:cubicBezTo>
                <a:cubicBezTo>
                  <a:pt x="5146" y="20216"/>
                  <a:pt x="5108" y="20462"/>
                  <a:pt x="5108" y="20462"/>
                </a:cubicBezTo>
                <a:lnTo>
                  <a:pt x="7646" y="21538"/>
                </a:lnTo>
                <a:cubicBezTo>
                  <a:pt x="7646" y="21538"/>
                  <a:pt x="7792" y="21346"/>
                  <a:pt x="8044" y="20996"/>
                </a:cubicBezTo>
                <a:cubicBezTo>
                  <a:pt x="8296" y="20645"/>
                  <a:pt x="8653" y="20138"/>
                  <a:pt x="9077" y="19508"/>
                </a:cubicBezTo>
                <a:cubicBezTo>
                  <a:pt x="9493" y="19589"/>
                  <a:pt x="10149" y="19620"/>
                  <a:pt x="10716" y="19628"/>
                </a:cubicBezTo>
                <a:cubicBezTo>
                  <a:pt x="11282" y="19636"/>
                  <a:pt x="11759" y="19622"/>
                  <a:pt x="11815" y="19615"/>
                </a:cubicBezTo>
                <a:cubicBezTo>
                  <a:pt x="12163" y="20231"/>
                  <a:pt x="12455" y="20727"/>
                  <a:pt x="12661" y="21069"/>
                </a:cubicBezTo>
                <a:cubicBezTo>
                  <a:pt x="12866" y="21412"/>
                  <a:pt x="12985" y="21600"/>
                  <a:pt x="12985" y="21600"/>
                </a:cubicBezTo>
                <a:lnTo>
                  <a:pt x="16646" y="20154"/>
                </a:lnTo>
                <a:cubicBezTo>
                  <a:pt x="16646" y="20154"/>
                  <a:pt x="16601" y="19932"/>
                  <a:pt x="16513" y="19539"/>
                </a:cubicBezTo>
                <a:cubicBezTo>
                  <a:pt x="16425" y="19145"/>
                  <a:pt x="16295" y="18580"/>
                  <a:pt x="16123" y="17892"/>
                </a:cubicBezTo>
                <a:cubicBezTo>
                  <a:pt x="16489" y="17618"/>
                  <a:pt x="16833" y="17316"/>
                  <a:pt x="17152" y="16989"/>
                </a:cubicBezTo>
                <a:cubicBezTo>
                  <a:pt x="17472" y="16662"/>
                  <a:pt x="17765" y="16311"/>
                  <a:pt x="18031" y="15938"/>
                </a:cubicBezTo>
                <a:cubicBezTo>
                  <a:pt x="18771" y="16106"/>
                  <a:pt x="19383" y="16229"/>
                  <a:pt x="19809" y="16310"/>
                </a:cubicBezTo>
                <a:cubicBezTo>
                  <a:pt x="20236" y="16391"/>
                  <a:pt x="20477" y="16431"/>
                  <a:pt x="20477" y="16431"/>
                </a:cubicBezTo>
                <a:lnTo>
                  <a:pt x="21569" y="13892"/>
                </a:lnTo>
                <a:cubicBezTo>
                  <a:pt x="21569" y="13892"/>
                  <a:pt x="21371" y="13743"/>
                  <a:pt x="21015" y="13487"/>
                </a:cubicBezTo>
                <a:cubicBezTo>
                  <a:pt x="20658" y="13231"/>
                  <a:pt x="20143" y="12870"/>
                  <a:pt x="19508" y="12446"/>
                </a:cubicBezTo>
                <a:cubicBezTo>
                  <a:pt x="19580" y="12061"/>
                  <a:pt x="19607" y="11430"/>
                  <a:pt x="19614" y="10878"/>
                </a:cubicBezTo>
                <a:cubicBezTo>
                  <a:pt x="19621" y="10327"/>
                  <a:pt x="19608" y="9854"/>
                  <a:pt x="19600" y="9785"/>
                </a:cubicBezTo>
                <a:cubicBezTo>
                  <a:pt x="20216" y="9438"/>
                  <a:pt x="20716" y="9146"/>
                  <a:pt x="21062" y="8940"/>
                </a:cubicBezTo>
                <a:cubicBezTo>
                  <a:pt x="21408" y="8734"/>
                  <a:pt x="21600" y="8615"/>
                  <a:pt x="21600" y="8615"/>
                </a:cubicBezTo>
                <a:lnTo>
                  <a:pt x="20138" y="4954"/>
                </a:lnTo>
                <a:cubicBezTo>
                  <a:pt x="20138" y="4954"/>
                  <a:pt x="19917" y="5002"/>
                  <a:pt x="19524" y="5093"/>
                </a:cubicBezTo>
                <a:cubicBezTo>
                  <a:pt x="19131" y="5185"/>
                  <a:pt x="18565" y="5319"/>
                  <a:pt x="17877" y="5492"/>
                </a:cubicBezTo>
                <a:cubicBezTo>
                  <a:pt x="17608" y="5137"/>
                  <a:pt x="17313" y="4801"/>
                  <a:pt x="16993" y="4490"/>
                </a:cubicBezTo>
                <a:cubicBezTo>
                  <a:pt x="16674" y="4178"/>
                  <a:pt x="16332" y="3891"/>
                  <a:pt x="15969" y="3631"/>
                </a:cubicBezTo>
                <a:cubicBezTo>
                  <a:pt x="16141" y="2879"/>
                  <a:pt x="16268" y="2256"/>
                  <a:pt x="16352" y="1821"/>
                </a:cubicBezTo>
                <a:cubicBezTo>
                  <a:pt x="16436" y="1386"/>
                  <a:pt x="16477" y="1138"/>
                  <a:pt x="16477" y="1138"/>
                </a:cubicBezTo>
                <a:lnTo>
                  <a:pt x="13892" y="15"/>
                </a:lnTo>
                <a:cubicBezTo>
                  <a:pt x="13892" y="15"/>
                  <a:pt x="13741" y="217"/>
                  <a:pt x="13483" y="580"/>
                </a:cubicBezTo>
                <a:cubicBezTo>
                  <a:pt x="13225" y="942"/>
                  <a:pt x="12859" y="1465"/>
                  <a:pt x="12431" y="2108"/>
                </a:cubicBezTo>
                <a:cubicBezTo>
                  <a:pt x="12047" y="2036"/>
                  <a:pt x="11419" y="2009"/>
                  <a:pt x="10870" y="2002"/>
                </a:cubicBezTo>
                <a:cubicBezTo>
                  <a:pt x="10322" y="1995"/>
                  <a:pt x="9852" y="2007"/>
                  <a:pt x="9785" y="2015"/>
                </a:cubicBezTo>
                <a:cubicBezTo>
                  <a:pt x="9435" y="1397"/>
                  <a:pt x="9143" y="893"/>
                  <a:pt x="8938" y="544"/>
                </a:cubicBezTo>
                <a:cubicBezTo>
                  <a:pt x="8733" y="195"/>
                  <a:pt x="8615" y="0"/>
                  <a:pt x="8615" y="0"/>
                </a:cubicBezTo>
                <a:close/>
                <a:moveTo>
                  <a:pt x="10877" y="6862"/>
                </a:moveTo>
                <a:cubicBezTo>
                  <a:pt x="12413" y="6893"/>
                  <a:pt x="13857" y="7837"/>
                  <a:pt x="14462" y="9354"/>
                </a:cubicBezTo>
                <a:cubicBezTo>
                  <a:pt x="15268" y="11376"/>
                  <a:pt x="14284" y="13655"/>
                  <a:pt x="12262" y="14462"/>
                </a:cubicBezTo>
                <a:cubicBezTo>
                  <a:pt x="10239" y="15268"/>
                  <a:pt x="7945" y="14284"/>
                  <a:pt x="7138" y="12262"/>
                </a:cubicBezTo>
                <a:cubicBezTo>
                  <a:pt x="6332" y="10239"/>
                  <a:pt x="7316" y="7945"/>
                  <a:pt x="9338" y="7138"/>
                </a:cubicBezTo>
                <a:cubicBezTo>
                  <a:pt x="9844" y="6937"/>
                  <a:pt x="10365" y="6851"/>
                  <a:pt x="10877" y="6862"/>
                </a:cubicBezTo>
                <a:close/>
              </a:path>
            </a:pathLst>
          </a:custGeom>
          <a:solidFill>
            <a:srgbClr val="FFFFFF"/>
          </a:solidFill>
          <a:ln w="12700" cap="flat">
            <a:noFill/>
            <a:miter lim="400000"/>
          </a:ln>
          <a:effectLst/>
        </p:spPr>
        <p:txBody>
          <a:bodyPr wrap="square" lIns="0" tIns="0" rIns="0" bIns="0" numCol="1" anchor="ctr">
            <a:noAutofit/>
          </a:bodyPr>
          <a:lstStyle/>
          <a:p>
            <a:pPr>
              <a:lnSpc>
                <a:spcPct val="9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Lst>
              <a:defRPr sz="2500" cap="all">
                <a:solidFill>
                  <a:srgbClr val="686D76"/>
                </a:solidFill>
                <a:latin typeface="Avenir Next Condensed"/>
                <a:ea typeface="Avenir Next Condensed"/>
                <a:cs typeface="Avenir Next Condensed"/>
                <a:sym typeface="Avenir Next Condensed"/>
              </a:defRPr>
            </a:pPr>
            <a:endParaRPr sz="1500" cap="all">
              <a:solidFill>
                <a:srgbClr val="44546A">
                  <a:lumMod val="40000"/>
                  <a:lumOff val="60000"/>
                </a:srgbClr>
              </a:solidFill>
              <a:latin typeface="Microsoft YaHei" charset="-122"/>
              <a:ea typeface="Microsoft YaHei" charset="-122"/>
              <a:cs typeface="Microsoft YaHei" charset="-122"/>
              <a:sym typeface="Avenir Next Condensed"/>
            </a:endParaRPr>
          </a:p>
        </p:txBody>
      </p:sp>
      <p:sp>
        <p:nvSpPr>
          <p:cNvPr id="24" name="Shape 35"/>
          <p:cNvSpPr/>
          <p:nvPr/>
        </p:nvSpPr>
        <p:spPr>
          <a:xfrm>
            <a:off x="972242" y="3299534"/>
            <a:ext cx="1402062" cy="3527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r"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438150">
              <a:spcBef>
                <a:spcPts val="750"/>
              </a:spcBef>
              <a:defRPr sz="1800">
                <a:solidFill>
                  <a:srgbClr val="000000"/>
                </a:solidFill>
              </a:defRPr>
            </a:pPr>
            <a:r>
              <a:rPr sz="900">
                <a:solidFill>
                  <a:srgbClr val="44546A">
                    <a:lumMod val="40000"/>
                    <a:lumOff val="60000"/>
                  </a:srgbClr>
                </a:solidFill>
                <a:latin typeface="Microsoft YaHei" charset="-122"/>
                <a:ea typeface="Microsoft YaHei" charset="-122"/>
                <a:cs typeface="Microsoft YaHei" charset="-122"/>
              </a:rPr>
              <a:t>Duis, non commodo, eget lacinia odio elit.</a:t>
            </a:r>
          </a:p>
        </p:txBody>
      </p:sp>
      <p:sp>
        <p:nvSpPr>
          <p:cNvPr id="27" name="Shape 37"/>
          <p:cNvSpPr/>
          <p:nvPr/>
        </p:nvSpPr>
        <p:spPr>
          <a:xfrm>
            <a:off x="2671192" y="3271899"/>
            <a:ext cx="316022" cy="31681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730" y="15723"/>
                </a:lnTo>
                <a:lnTo>
                  <a:pt x="5834" y="19822"/>
                </a:lnTo>
                <a:cubicBezTo>
                  <a:pt x="5834" y="19822"/>
                  <a:pt x="0" y="21600"/>
                  <a:pt x="0" y="21600"/>
                </a:cubicBezTo>
                <a:close/>
                <a:moveTo>
                  <a:pt x="6506" y="19151"/>
                </a:moveTo>
                <a:lnTo>
                  <a:pt x="2402" y="15052"/>
                </a:lnTo>
                <a:lnTo>
                  <a:pt x="14384" y="3102"/>
                </a:lnTo>
                <a:lnTo>
                  <a:pt x="18490" y="7198"/>
                </a:lnTo>
                <a:cubicBezTo>
                  <a:pt x="18490" y="7198"/>
                  <a:pt x="6506" y="19151"/>
                  <a:pt x="6506" y="19151"/>
                </a:cubicBezTo>
                <a:close/>
                <a:moveTo>
                  <a:pt x="19175" y="6514"/>
                </a:moveTo>
                <a:lnTo>
                  <a:pt x="15069" y="2417"/>
                </a:lnTo>
                <a:lnTo>
                  <a:pt x="17493" y="0"/>
                </a:lnTo>
                <a:lnTo>
                  <a:pt x="21600" y="4097"/>
                </a:lnTo>
                <a:cubicBezTo>
                  <a:pt x="21600" y="4097"/>
                  <a:pt x="19175" y="6514"/>
                  <a:pt x="19175" y="6514"/>
                </a:cubicBezTo>
                <a:close/>
              </a:path>
            </a:pathLst>
          </a:custGeom>
          <a:solidFill>
            <a:srgbClr val="FFFFFF"/>
          </a:solidFill>
          <a:ln w="12700" cap="flat">
            <a:noFill/>
            <a:miter lim="400000"/>
          </a:ln>
          <a:effectLst/>
        </p:spPr>
        <p:txBody>
          <a:bodyPr wrap="square" lIns="28575" tIns="28575" rIns="28575" bIns="28575" numCol="1" anchor="ctr">
            <a:noAutofit/>
          </a:bodyPr>
          <a:lstStyle/>
          <a:p>
            <a:endParaRPr sz="1050">
              <a:solidFill>
                <a:srgbClr val="44546A">
                  <a:lumMod val="40000"/>
                  <a:lumOff val="60000"/>
                </a:srgbClr>
              </a:solidFill>
              <a:latin typeface="Microsoft YaHei" charset="-122"/>
              <a:ea typeface="Microsoft YaHei" charset="-122"/>
              <a:cs typeface="Microsoft YaHei" charset="-122"/>
            </a:endParaRPr>
          </a:p>
        </p:txBody>
      </p:sp>
      <p:sp>
        <p:nvSpPr>
          <p:cNvPr id="20" name="Shape 40"/>
          <p:cNvSpPr/>
          <p:nvPr/>
        </p:nvSpPr>
        <p:spPr>
          <a:xfrm>
            <a:off x="6769697" y="3246460"/>
            <a:ext cx="1402063" cy="3527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438150">
              <a:spcBef>
                <a:spcPts val="750"/>
              </a:spcBef>
              <a:defRPr sz="1800">
                <a:solidFill>
                  <a:srgbClr val="000000"/>
                </a:solidFill>
              </a:defRPr>
            </a:pPr>
            <a:r>
              <a:rPr sz="900">
                <a:solidFill>
                  <a:srgbClr val="44546A">
                    <a:lumMod val="40000"/>
                    <a:lumOff val="60000"/>
                  </a:srgbClr>
                </a:solidFill>
                <a:latin typeface="Microsoft YaHei" charset="-122"/>
                <a:ea typeface="Microsoft YaHei" charset="-122"/>
                <a:cs typeface="Microsoft YaHei" charset="-122"/>
              </a:rPr>
              <a:t>Fusce, condimentum, ut fermentum risus.</a:t>
            </a:r>
          </a:p>
        </p:txBody>
      </p:sp>
      <p:sp>
        <p:nvSpPr>
          <p:cNvPr id="23" name="Shape 42"/>
          <p:cNvSpPr/>
          <p:nvPr/>
        </p:nvSpPr>
        <p:spPr>
          <a:xfrm>
            <a:off x="6269832" y="3328439"/>
            <a:ext cx="296339" cy="203733"/>
          </a:xfrm>
          <a:custGeom>
            <a:avLst/>
            <a:gdLst/>
            <a:ahLst/>
            <a:cxnLst>
              <a:cxn ang="0">
                <a:pos x="wd2" y="hd2"/>
              </a:cxn>
              <a:cxn ang="5400000">
                <a:pos x="wd2" y="hd2"/>
              </a:cxn>
              <a:cxn ang="10800000">
                <a:pos x="wd2" y="hd2"/>
              </a:cxn>
              <a:cxn ang="16200000">
                <a:pos x="wd2" y="hd2"/>
              </a:cxn>
            </a:cxnLst>
            <a:rect l="0" t="0" r="r" b="b"/>
            <a:pathLst>
              <a:path w="21600" h="21600" extrusionOk="0">
                <a:moveTo>
                  <a:pt x="14829" y="10800"/>
                </a:moveTo>
                <a:lnTo>
                  <a:pt x="14850" y="5891"/>
                </a:lnTo>
                <a:lnTo>
                  <a:pt x="18865" y="5891"/>
                </a:lnTo>
                <a:lnTo>
                  <a:pt x="20250" y="10800"/>
                </a:lnTo>
                <a:lnTo>
                  <a:pt x="14829" y="10800"/>
                </a:lnTo>
                <a:close/>
                <a:moveTo>
                  <a:pt x="20250" y="5564"/>
                </a:moveTo>
                <a:cubicBezTo>
                  <a:pt x="19879" y="3856"/>
                  <a:pt x="18900" y="3919"/>
                  <a:pt x="18900" y="3919"/>
                </a:cubicBezTo>
                <a:lnTo>
                  <a:pt x="13495" y="3919"/>
                </a:lnTo>
                <a:lnTo>
                  <a:pt x="13495" y="18655"/>
                </a:lnTo>
                <a:lnTo>
                  <a:pt x="15525" y="18655"/>
                </a:lnTo>
                <a:cubicBezTo>
                  <a:pt x="15527" y="14736"/>
                  <a:pt x="16734" y="14727"/>
                  <a:pt x="18225" y="14728"/>
                </a:cubicBezTo>
                <a:cubicBezTo>
                  <a:pt x="19716" y="14728"/>
                  <a:pt x="20918" y="14757"/>
                  <a:pt x="20924" y="18655"/>
                </a:cubicBezTo>
                <a:lnTo>
                  <a:pt x="21600" y="18655"/>
                </a:lnTo>
                <a:lnTo>
                  <a:pt x="21600" y="10817"/>
                </a:lnTo>
                <a:cubicBezTo>
                  <a:pt x="21600" y="10817"/>
                  <a:pt x="20621" y="7272"/>
                  <a:pt x="20250" y="5564"/>
                </a:cubicBezTo>
                <a:close/>
                <a:moveTo>
                  <a:pt x="12690" y="1964"/>
                </a:moveTo>
                <a:lnTo>
                  <a:pt x="12690" y="18655"/>
                </a:lnTo>
                <a:lnTo>
                  <a:pt x="6750" y="18655"/>
                </a:lnTo>
                <a:cubicBezTo>
                  <a:pt x="6750" y="14728"/>
                  <a:pt x="5541" y="14728"/>
                  <a:pt x="4050" y="14728"/>
                </a:cubicBezTo>
                <a:cubicBezTo>
                  <a:pt x="2559" y="14728"/>
                  <a:pt x="1350" y="14728"/>
                  <a:pt x="1350" y="18655"/>
                </a:cubicBezTo>
                <a:lnTo>
                  <a:pt x="0" y="18655"/>
                </a:lnTo>
                <a:lnTo>
                  <a:pt x="0" y="1964"/>
                </a:lnTo>
                <a:cubicBezTo>
                  <a:pt x="0" y="1421"/>
                  <a:pt x="151" y="931"/>
                  <a:pt x="395" y="575"/>
                </a:cubicBezTo>
                <a:cubicBezTo>
                  <a:pt x="640" y="220"/>
                  <a:pt x="977" y="0"/>
                  <a:pt x="1350" y="0"/>
                </a:cubicBezTo>
                <a:lnTo>
                  <a:pt x="11340" y="0"/>
                </a:lnTo>
                <a:cubicBezTo>
                  <a:pt x="11713" y="0"/>
                  <a:pt x="12050" y="220"/>
                  <a:pt x="12295" y="575"/>
                </a:cubicBezTo>
                <a:cubicBezTo>
                  <a:pt x="12539" y="931"/>
                  <a:pt x="12690" y="1421"/>
                  <a:pt x="12690" y="1964"/>
                </a:cubicBezTo>
                <a:close/>
                <a:moveTo>
                  <a:pt x="4050" y="19636"/>
                </a:moveTo>
                <a:cubicBezTo>
                  <a:pt x="3677" y="19636"/>
                  <a:pt x="3375" y="19197"/>
                  <a:pt x="3375" y="18655"/>
                </a:cubicBezTo>
                <a:cubicBezTo>
                  <a:pt x="3375" y="18112"/>
                  <a:pt x="3677" y="17673"/>
                  <a:pt x="4050" y="17673"/>
                </a:cubicBezTo>
                <a:cubicBezTo>
                  <a:pt x="4423" y="17673"/>
                  <a:pt x="4725" y="18112"/>
                  <a:pt x="4725" y="18655"/>
                </a:cubicBezTo>
                <a:cubicBezTo>
                  <a:pt x="4725" y="19197"/>
                  <a:pt x="4423" y="19636"/>
                  <a:pt x="4050" y="19636"/>
                </a:cubicBezTo>
                <a:close/>
                <a:moveTo>
                  <a:pt x="4050" y="15709"/>
                </a:moveTo>
                <a:cubicBezTo>
                  <a:pt x="2932" y="15709"/>
                  <a:pt x="2025" y="17028"/>
                  <a:pt x="2025" y="18655"/>
                </a:cubicBezTo>
                <a:cubicBezTo>
                  <a:pt x="2025" y="20281"/>
                  <a:pt x="2932" y="21600"/>
                  <a:pt x="4050" y="21600"/>
                </a:cubicBezTo>
                <a:cubicBezTo>
                  <a:pt x="5168" y="21600"/>
                  <a:pt x="6075" y="20281"/>
                  <a:pt x="6075" y="18655"/>
                </a:cubicBezTo>
                <a:cubicBezTo>
                  <a:pt x="6075" y="17028"/>
                  <a:pt x="5168" y="15709"/>
                  <a:pt x="4050" y="15709"/>
                </a:cubicBezTo>
                <a:close/>
                <a:moveTo>
                  <a:pt x="18225" y="19636"/>
                </a:moveTo>
                <a:cubicBezTo>
                  <a:pt x="17852" y="19636"/>
                  <a:pt x="17550" y="19197"/>
                  <a:pt x="17550" y="18655"/>
                </a:cubicBezTo>
                <a:cubicBezTo>
                  <a:pt x="17550" y="18112"/>
                  <a:pt x="17852" y="17673"/>
                  <a:pt x="18225" y="17673"/>
                </a:cubicBezTo>
                <a:cubicBezTo>
                  <a:pt x="18598" y="17673"/>
                  <a:pt x="18900" y="18112"/>
                  <a:pt x="18900" y="18655"/>
                </a:cubicBezTo>
                <a:cubicBezTo>
                  <a:pt x="18900" y="19197"/>
                  <a:pt x="18598" y="19636"/>
                  <a:pt x="18225" y="19636"/>
                </a:cubicBezTo>
                <a:close/>
                <a:moveTo>
                  <a:pt x="18225" y="15709"/>
                </a:moveTo>
                <a:cubicBezTo>
                  <a:pt x="17107" y="15709"/>
                  <a:pt x="16200" y="17028"/>
                  <a:pt x="16200" y="18655"/>
                </a:cubicBezTo>
                <a:cubicBezTo>
                  <a:pt x="16200" y="20281"/>
                  <a:pt x="17107" y="21600"/>
                  <a:pt x="18225" y="21600"/>
                </a:cubicBezTo>
                <a:cubicBezTo>
                  <a:pt x="19343" y="21600"/>
                  <a:pt x="20250" y="20281"/>
                  <a:pt x="20250" y="18655"/>
                </a:cubicBezTo>
                <a:cubicBezTo>
                  <a:pt x="20250" y="17028"/>
                  <a:pt x="19343" y="15709"/>
                  <a:pt x="18225" y="15709"/>
                </a:cubicBezTo>
                <a:close/>
              </a:path>
            </a:pathLst>
          </a:custGeom>
          <a:solidFill>
            <a:srgbClr val="FFFFFF"/>
          </a:solidFill>
          <a:ln w="12700" cap="flat">
            <a:noFill/>
            <a:miter lim="400000"/>
          </a:ln>
          <a:effectLst/>
        </p:spPr>
        <p:txBody>
          <a:bodyPr wrap="square" lIns="28575" tIns="28575" rIns="28575" bIns="28575" numCol="1" anchor="b">
            <a:noAutofit/>
          </a:bodyPr>
          <a:lstStyle/>
          <a:p>
            <a:endParaRPr sz="1050">
              <a:solidFill>
                <a:srgbClr val="44546A">
                  <a:lumMod val="40000"/>
                  <a:lumOff val="60000"/>
                </a:srgbClr>
              </a:solidFill>
              <a:latin typeface="Microsoft YaHei" charset="-122"/>
              <a:ea typeface="Microsoft YaHei" charset="-122"/>
              <a:cs typeface="Microsoft YaHei" charset="-122"/>
            </a:endParaRPr>
          </a:p>
        </p:txBody>
      </p:sp>
      <p:grpSp>
        <p:nvGrpSpPr>
          <p:cNvPr id="4" name="组 3"/>
          <p:cNvGrpSpPr/>
          <p:nvPr/>
        </p:nvGrpSpPr>
        <p:grpSpPr>
          <a:xfrm rot="10800000">
            <a:off x="2447059" y="1267774"/>
            <a:ext cx="4319810" cy="4319810"/>
            <a:chOff x="3262746" y="1690365"/>
            <a:chExt cx="5759746" cy="5759746"/>
          </a:xfrm>
        </p:grpSpPr>
        <p:sp>
          <p:nvSpPr>
            <p:cNvPr id="33" name="Freeform 0"/>
            <p:cNvSpPr/>
            <p:nvPr/>
          </p:nvSpPr>
          <p:spPr>
            <a:xfrm rot="10800000">
              <a:off x="5708766" y="1749421"/>
              <a:ext cx="836008" cy="892496"/>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9050">
              <a:gradFill flip="none" rotWithShape="1">
                <a:gsLst>
                  <a:gs pos="40000">
                    <a:srgbClr val="ABECF3">
                      <a:alpha val="46000"/>
                    </a:srgbClr>
                  </a:gs>
                  <a:gs pos="69000">
                    <a:schemeClr val="accent1">
                      <a:lumMod val="45000"/>
                      <a:lumOff val="55000"/>
                    </a:schemeClr>
                  </a:gs>
                  <a:gs pos="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DengXian" panose="020F0502020204030204"/>
              </a:endParaRPr>
            </a:p>
          </p:txBody>
        </p:sp>
        <p:sp>
          <p:nvSpPr>
            <p:cNvPr id="36" name="Freeform 0"/>
            <p:cNvSpPr/>
            <p:nvPr/>
          </p:nvSpPr>
          <p:spPr>
            <a:xfrm rot="9959104">
              <a:off x="7496514" y="2528426"/>
              <a:ext cx="836008" cy="892496"/>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9050">
              <a:gradFill flip="none" rotWithShape="1">
                <a:gsLst>
                  <a:gs pos="40000">
                    <a:srgbClr val="ABECF3">
                      <a:alpha val="46000"/>
                    </a:srgbClr>
                  </a:gs>
                  <a:gs pos="69000">
                    <a:schemeClr val="accent1">
                      <a:lumMod val="45000"/>
                      <a:lumOff val="55000"/>
                    </a:schemeClr>
                  </a:gs>
                  <a:gs pos="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DengXian" panose="020F0502020204030204"/>
              </a:endParaRPr>
            </a:p>
          </p:txBody>
        </p:sp>
        <p:sp>
          <p:nvSpPr>
            <p:cNvPr id="50" name="Freeform 0"/>
            <p:cNvSpPr/>
            <p:nvPr/>
          </p:nvSpPr>
          <p:spPr>
            <a:xfrm rot="12600000">
              <a:off x="8124207" y="4117526"/>
              <a:ext cx="836008" cy="892496"/>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9050">
              <a:gradFill flip="none" rotWithShape="1">
                <a:gsLst>
                  <a:gs pos="40000">
                    <a:srgbClr val="ABECF3">
                      <a:alpha val="46000"/>
                    </a:srgbClr>
                  </a:gs>
                  <a:gs pos="69000">
                    <a:schemeClr val="accent1">
                      <a:lumMod val="45000"/>
                      <a:lumOff val="55000"/>
                    </a:schemeClr>
                  </a:gs>
                  <a:gs pos="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DengXian" panose="020F0502020204030204"/>
              </a:endParaRPr>
            </a:p>
          </p:txBody>
        </p:sp>
        <p:sp>
          <p:nvSpPr>
            <p:cNvPr id="53" name="Freeform 0"/>
            <p:cNvSpPr/>
            <p:nvPr/>
          </p:nvSpPr>
          <p:spPr>
            <a:xfrm rot="1800000">
              <a:off x="3332482" y="4115748"/>
              <a:ext cx="836008" cy="892496"/>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9050">
              <a:gradFill flip="none" rotWithShape="1">
                <a:gsLst>
                  <a:gs pos="40000">
                    <a:srgbClr val="ABECF3">
                      <a:alpha val="46000"/>
                    </a:srgbClr>
                  </a:gs>
                  <a:gs pos="69000">
                    <a:schemeClr val="accent1">
                      <a:lumMod val="45000"/>
                      <a:lumOff val="55000"/>
                    </a:schemeClr>
                  </a:gs>
                  <a:gs pos="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DengXian" panose="020F0502020204030204"/>
              </a:endParaRPr>
            </a:p>
          </p:txBody>
        </p:sp>
        <p:sp>
          <p:nvSpPr>
            <p:cNvPr id="54" name="Freeform 0"/>
            <p:cNvSpPr/>
            <p:nvPr/>
          </p:nvSpPr>
          <p:spPr>
            <a:xfrm rot="959104">
              <a:off x="3935489" y="2538337"/>
              <a:ext cx="836008" cy="892496"/>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9050">
              <a:gradFill flip="none" rotWithShape="1">
                <a:gsLst>
                  <a:gs pos="40000">
                    <a:srgbClr val="ABECF3">
                      <a:alpha val="46000"/>
                    </a:srgbClr>
                  </a:gs>
                  <a:gs pos="69000">
                    <a:schemeClr val="accent1">
                      <a:lumMod val="45000"/>
                      <a:lumOff val="55000"/>
                    </a:schemeClr>
                  </a:gs>
                  <a:gs pos="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DengXian" panose="020F0502020204030204"/>
              </a:endParaRPr>
            </a:p>
          </p:txBody>
        </p:sp>
        <p:sp>
          <p:nvSpPr>
            <p:cNvPr id="3" name="椭圆 2"/>
            <p:cNvSpPr/>
            <p:nvPr/>
          </p:nvSpPr>
          <p:spPr>
            <a:xfrm>
              <a:off x="3262746" y="1690365"/>
              <a:ext cx="5759746" cy="575974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grpSp>
    </p:spTree>
    <p:extLst>
      <p:ext uri="{BB962C8B-B14F-4D97-AF65-F5344CB8AC3E}">
        <p14:creationId xmlns:p14="http://schemas.microsoft.com/office/powerpoint/2010/main" val="267285269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8" presetClass="emph" presetSubtype="0" decel="50000" fill="hold" nodeType="withEffect">
                                  <p:stCondLst>
                                    <p:cond delay="0"/>
                                  </p:stCondLst>
                                  <p:childTnLst>
                                    <p:animRot by="10800000">
                                      <p:cBhvr>
                                        <p:cTn id="13" dur="1000" fill="hold"/>
                                        <p:tgtEl>
                                          <p:spTgt spid="4"/>
                                        </p:tgtEl>
                                        <p:attrNameLst>
                                          <p:attrName>r</p:attrName>
                                        </p:attrNameLst>
                                      </p:cBhvr>
                                    </p:animRo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7" grpId="0"/>
      <p:bldP spid="32" grpId="0"/>
      <p:bldP spid="35" grpId="0" animBg="1"/>
      <p:bldP spid="28" grpId="0"/>
      <p:bldP spid="31" grpId="0" animBg="1"/>
      <p:bldP spid="24" grpId="0"/>
      <p:bldP spid="27" grpId="0" animBg="1"/>
      <p:bldP spid="20" grpId="0"/>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174"/>
          <p:cNvGraphicFramePr/>
          <p:nvPr>
            <p:extLst/>
          </p:nvPr>
        </p:nvGraphicFramePr>
        <p:xfrm>
          <a:off x="4041928" y="1193754"/>
          <a:ext cx="3898304" cy="3227224"/>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22"/>
          <p:cNvSpPr txBox="1"/>
          <p:nvPr/>
        </p:nvSpPr>
        <p:spPr>
          <a:xfrm>
            <a:off x="3022364" y="1545227"/>
            <a:ext cx="1169441" cy="276999"/>
          </a:xfrm>
          <a:prstGeom prst="rect">
            <a:avLst/>
          </a:prstGeom>
          <a:noFill/>
        </p:spPr>
        <p:txBody>
          <a:bodyPr wrap="square" rtlCol="0">
            <a:spAutoFit/>
          </a:bodyPr>
          <a:lstStyle/>
          <a:p>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sp>
        <p:nvSpPr>
          <p:cNvPr id="14" name="TextBox 22"/>
          <p:cNvSpPr txBox="1"/>
          <p:nvPr/>
        </p:nvSpPr>
        <p:spPr>
          <a:xfrm>
            <a:off x="3022364" y="2349565"/>
            <a:ext cx="1169441" cy="276999"/>
          </a:xfrm>
          <a:prstGeom prst="rect">
            <a:avLst/>
          </a:prstGeom>
          <a:noFill/>
        </p:spPr>
        <p:txBody>
          <a:bodyPr wrap="square" rtlCol="0">
            <a:spAutoFit/>
          </a:bodyPr>
          <a:lstStyle/>
          <a:p>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sp>
        <p:nvSpPr>
          <p:cNvPr id="15" name="TextBox 22"/>
          <p:cNvSpPr txBox="1"/>
          <p:nvPr/>
        </p:nvSpPr>
        <p:spPr>
          <a:xfrm>
            <a:off x="3022364" y="3167898"/>
            <a:ext cx="1169441" cy="276999"/>
          </a:xfrm>
          <a:prstGeom prst="rect">
            <a:avLst/>
          </a:prstGeom>
          <a:noFill/>
        </p:spPr>
        <p:txBody>
          <a:bodyPr wrap="square" rtlCol="0">
            <a:spAutoFit/>
          </a:bodyPr>
          <a:lstStyle/>
          <a:p>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sp>
        <p:nvSpPr>
          <p:cNvPr id="16" name="TextBox 22"/>
          <p:cNvSpPr txBox="1"/>
          <p:nvPr/>
        </p:nvSpPr>
        <p:spPr>
          <a:xfrm>
            <a:off x="3022364" y="3944243"/>
            <a:ext cx="1169441" cy="276999"/>
          </a:xfrm>
          <a:prstGeom prst="rect">
            <a:avLst/>
          </a:prstGeom>
          <a:noFill/>
        </p:spPr>
        <p:txBody>
          <a:bodyPr wrap="square" rtlCol="0">
            <a:spAutoFit/>
          </a:bodyPr>
          <a:lstStyle/>
          <a:p>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sp>
        <p:nvSpPr>
          <p:cNvPr id="2" name="Shape 164"/>
          <p:cNvSpPr/>
          <p:nvPr/>
        </p:nvSpPr>
        <p:spPr>
          <a:xfrm>
            <a:off x="6228422" y="2197216"/>
            <a:ext cx="1143001" cy="604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p>
            <a:pPr>
              <a:defRPr sz="1800">
                <a:solidFill>
                  <a:srgbClr val="000000"/>
                </a:solidFill>
              </a:defRPr>
            </a:pPr>
            <a:r>
              <a:rPr sz="3150">
                <a:solidFill>
                  <a:srgbClr val="FFFFFF"/>
                </a:solidFill>
                <a:latin typeface="DIN Condensed" charset="0"/>
                <a:ea typeface="DIN Condensed" charset="0"/>
                <a:cs typeface="DIN Condensed" charset="0"/>
                <a:sym typeface="Arial Rounded MT Bold"/>
              </a:rPr>
              <a:t>25</a:t>
            </a:r>
            <a:r>
              <a:rPr lang="en-US" altLang="zh-CN" sz="1800">
                <a:solidFill>
                  <a:srgbClr val="FFFFFF"/>
                </a:solidFill>
                <a:latin typeface="DIN Condensed" charset="0"/>
                <a:ea typeface="DIN Condensed" charset="0"/>
                <a:cs typeface="DIN Condensed" charset="0"/>
              </a:rPr>
              <a:t>%</a:t>
            </a:r>
          </a:p>
        </p:txBody>
      </p:sp>
      <p:sp>
        <p:nvSpPr>
          <p:cNvPr id="3" name="Shape 165"/>
          <p:cNvSpPr/>
          <p:nvPr/>
        </p:nvSpPr>
        <p:spPr>
          <a:xfrm>
            <a:off x="7745495" y="3818175"/>
            <a:ext cx="1143000" cy="581026"/>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p>
            <a:pPr>
              <a:defRPr sz="1800">
                <a:solidFill>
                  <a:srgbClr val="000000"/>
                </a:solidFill>
              </a:defRPr>
            </a:pPr>
            <a:r>
              <a:rPr sz="3150">
                <a:solidFill>
                  <a:srgbClr val="FFFFFF"/>
                </a:solidFill>
                <a:latin typeface="DIN Condensed" charset="0"/>
                <a:ea typeface="DIN Condensed" charset="0"/>
                <a:cs typeface="DIN Condensed" charset="0"/>
                <a:sym typeface="Arial Rounded MT Bold"/>
              </a:rPr>
              <a:t>45</a:t>
            </a:r>
            <a:r>
              <a:rPr lang="en-US" altLang="zh-CN" sz="1800">
                <a:solidFill>
                  <a:srgbClr val="FFFFFF"/>
                </a:solidFill>
                <a:latin typeface="DIN Condensed" charset="0"/>
                <a:ea typeface="DIN Condensed" charset="0"/>
                <a:cs typeface="DIN Condensed" charset="0"/>
              </a:rPr>
              <a:t>%</a:t>
            </a:r>
          </a:p>
        </p:txBody>
      </p:sp>
      <p:sp>
        <p:nvSpPr>
          <p:cNvPr id="4" name="Shape 166"/>
          <p:cNvSpPr/>
          <p:nvPr/>
        </p:nvSpPr>
        <p:spPr>
          <a:xfrm>
            <a:off x="6581713" y="2989761"/>
            <a:ext cx="1143001" cy="600076"/>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p>
            <a:pPr>
              <a:defRPr sz="1800">
                <a:solidFill>
                  <a:srgbClr val="000000"/>
                </a:solidFill>
              </a:defRPr>
            </a:pPr>
            <a:r>
              <a:rPr sz="3150">
                <a:solidFill>
                  <a:srgbClr val="FFFFFF"/>
                </a:solidFill>
                <a:latin typeface="DIN Condensed" charset="0"/>
                <a:ea typeface="DIN Condensed" charset="0"/>
                <a:cs typeface="DIN Condensed" charset="0"/>
                <a:sym typeface="Arial Rounded MT Bold"/>
              </a:rPr>
              <a:t>30</a:t>
            </a:r>
            <a:r>
              <a:rPr lang="en-US" altLang="zh-CN" sz="1800">
                <a:solidFill>
                  <a:srgbClr val="FFFFFF"/>
                </a:solidFill>
                <a:latin typeface="DIN Condensed" charset="0"/>
                <a:ea typeface="DIN Condensed" charset="0"/>
                <a:cs typeface="DIN Condensed" charset="0"/>
              </a:rPr>
              <a:t>%</a:t>
            </a:r>
          </a:p>
        </p:txBody>
      </p:sp>
      <p:sp>
        <p:nvSpPr>
          <p:cNvPr id="5" name="Shape 167"/>
          <p:cNvSpPr/>
          <p:nvPr/>
        </p:nvSpPr>
        <p:spPr>
          <a:xfrm>
            <a:off x="5438713" y="1374495"/>
            <a:ext cx="1143001" cy="600076"/>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defTabSz="584200">
              <a:defRPr sz="4200">
                <a:latin typeface="+mj-lt"/>
                <a:ea typeface="+mj-ea"/>
                <a:cs typeface="+mj-cs"/>
                <a:sym typeface="Arial Rounded MT Bold"/>
              </a:defRPr>
            </a:lvl1pPr>
          </a:lstStyle>
          <a:p>
            <a:pPr defTabSz="438150">
              <a:defRPr sz="1800">
                <a:solidFill>
                  <a:srgbClr val="000000"/>
                </a:solidFill>
              </a:defRPr>
            </a:pPr>
            <a:r>
              <a:rPr sz="3150">
                <a:solidFill>
                  <a:srgbClr val="FFFFFF"/>
                </a:solidFill>
                <a:latin typeface="DIN Condensed" charset="0"/>
                <a:ea typeface="DIN Condensed" charset="0"/>
                <a:cs typeface="DIN Condensed" charset="0"/>
              </a:rPr>
              <a:t>15</a:t>
            </a:r>
            <a:r>
              <a:rPr sz="1800">
                <a:solidFill>
                  <a:srgbClr val="FFFFFF"/>
                </a:solidFill>
                <a:latin typeface="DIN Condensed" charset="0"/>
                <a:ea typeface="DIN Condensed" charset="0"/>
                <a:cs typeface="DIN Condensed" charset="0"/>
              </a:rPr>
              <a:t>%</a:t>
            </a:r>
          </a:p>
        </p:txBody>
      </p:sp>
      <p:sp>
        <p:nvSpPr>
          <p:cNvPr id="19" name="文本框 18"/>
          <p:cNvSpPr txBox="1"/>
          <p:nvPr/>
        </p:nvSpPr>
        <p:spPr>
          <a:xfrm>
            <a:off x="449115" y="2403913"/>
            <a:ext cx="1766288" cy="1488869"/>
          </a:xfrm>
          <a:prstGeom prst="rect">
            <a:avLst/>
          </a:prstGeom>
          <a:noFill/>
        </p:spPr>
        <p:txBody>
          <a:bodyPr wrap="square" rtlCol="0">
            <a:spAutoFit/>
          </a:bodyPr>
          <a:lstStyle/>
          <a:p>
            <a:pPr>
              <a:defRPr sz="1800">
                <a:solidFill>
                  <a:srgbClr val="000000"/>
                </a:solidFill>
              </a:defRPr>
            </a:pPr>
            <a:r>
              <a:rPr lang="en-US" altLang="zh-CN" sz="825">
                <a:solidFill>
                  <a:srgbClr val="44546A">
                    <a:lumMod val="40000"/>
                    <a:lumOff val="60000"/>
                  </a:srgbClr>
                </a:solidFill>
                <a:latin typeface="Microsoft YaHei" charset="-122"/>
                <a:ea typeface="Microsoft YaHei" charset="-122"/>
                <a:cs typeface="Microsoft YaHei" charset="-122"/>
              </a:rPr>
              <a:t>Nullam id dolor id nibh ultricies vehicula ut id elit. Donec id elit non mi porta gravida at eget metus. Donec sed odio dui. Lorem ipsum dolor sit amet, consectetur adipiscing elit. Nullam quis risus eget urna mollis ornare vel eu leo. Lorem ipsum dolor sit amet, consectetur adipiscing elit.</a:t>
            </a:r>
          </a:p>
        </p:txBody>
      </p:sp>
      <p:sp>
        <p:nvSpPr>
          <p:cNvPr id="20" name="TextBox 22"/>
          <p:cNvSpPr txBox="1"/>
          <p:nvPr/>
        </p:nvSpPr>
        <p:spPr>
          <a:xfrm>
            <a:off x="483476" y="1974571"/>
            <a:ext cx="1880391" cy="276999"/>
          </a:xfrm>
          <a:prstGeom prst="rect">
            <a:avLst/>
          </a:prstGeom>
          <a:noFill/>
        </p:spPr>
        <p:txBody>
          <a:bodyPr wrap="square" rtlCol="0">
            <a:spAutoFit/>
          </a:bodyPr>
          <a:lstStyle/>
          <a:p>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cxnSp>
        <p:nvCxnSpPr>
          <p:cNvPr id="8" name="直线连接符 7"/>
          <p:cNvCxnSpPr/>
          <p:nvPr/>
        </p:nvCxnSpPr>
        <p:spPr>
          <a:xfrm>
            <a:off x="2523744" y="1545227"/>
            <a:ext cx="0" cy="2725849"/>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81279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7"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500" fill="hold"/>
                                        <p:tgtEl>
                                          <p:spTgt spid="8"/>
                                        </p:tgtEl>
                                        <p:attrNameLst>
                                          <p:attrName>ppt_y</p:attrName>
                                        </p:attrNameLst>
                                      </p:cBhvr>
                                      <p:tavLst>
                                        <p:tav tm="0">
                                          <p:val>
                                            <p:strVal val="#ppt_y-#ppt_h/2"/>
                                          </p:val>
                                        </p:tav>
                                        <p:tav tm="100000">
                                          <p:val>
                                            <p:strVal val="#ppt_y"/>
                                          </p:val>
                                        </p:tav>
                                      </p:tavLst>
                                    </p:anim>
                                    <p:anim calcmode="lin" valueType="num">
                                      <p:cBhvr>
                                        <p:cTn id="17" dur="500" fill="hold"/>
                                        <p:tgtEl>
                                          <p:spTgt spid="8"/>
                                        </p:tgtEl>
                                        <p:attrNameLst>
                                          <p:attrName>ppt_w</p:attrName>
                                        </p:attrNameLst>
                                      </p:cBhvr>
                                      <p:tavLst>
                                        <p:tav tm="0">
                                          <p:val>
                                            <p:strVal val="#ppt_w"/>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childTnLst>
                                </p:cTn>
                              </p:par>
                              <p:par>
                                <p:cTn id="28" presetID="23" presetClass="entr" presetSubtype="16"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childTnLst>
                                </p:cTn>
                              </p:par>
                              <p:par>
                                <p:cTn id="36" presetID="17" presetClass="entr" presetSubtype="8"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ppt_x</p:attrName>
                                        </p:attrNameLst>
                                      </p:cBhvr>
                                      <p:tavLst>
                                        <p:tav tm="0">
                                          <p:val>
                                            <p:strVal val="#ppt_x-#ppt_w/2"/>
                                          </p:val>
                                        </p:tav>
                                        <p:tav tm="100000">
                                          <p:val>
                                            <p:strVal val="#ppt_x"/>
                                          </p:val>
                                        </p:tav>
                                      </p:tavLst>
                                    </p:anim>
                                    <p:anim calcmode="lin" valueType="num">
                                      <p:cBhvr>
                                        <p:cTn id="39" dur="500" fill="hold"/>
                                        <p:tgtEl>
                                          <p:spTgt spid="10"/>
                                        </p:tgtEl>
                                        <p:attrNameLst>
                                          <p:attrName>ppt_y</p:attrName>
                                        </p:attrNameLst>
                                      </p:cBhvr>
                                      <p:tavLst>
                                        <p:tav tm="0">
                                          <p:val>
                                            <p:strVal val="#ppt_y"/>
                                          </p:val>
                                        </p:tav>
                                        <p:tav tm="100000">
                                          <p:val>
                                            <p:strVal val="#ppt_y"/>
                                          </p:val>
                                        </p:tav>
                                      </p:tavLst>
                                    </p:anim>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strVal val="#ppt_h"/>
                                          </p:val>
                                        </p:tav>
                                        <p:tav tm="100000">
                                          <p:val>
                                            <p:strVal val="#ppt_h"/>
                                          </p:val>
                                        </p:tav>
                                      </p:tavLst>
                                    </p:anim>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500"/>
                                        <p:tgtEl>
                                          <p:spTgt spid="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500"/>
                                        <p:tgtEl>
                                          <p:spTgt spid="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3" grpId="0"/>
      <p:bldP spid="14" grpId="0"/>
      <p:bldP spid="15" grpId="0"/>
      <p:bldP spid="16" grpId="0"/>
      <p:bldP spid="2" grpId="0" animBg="1"/>
      <p:bldP spid="3" grpId="0" animBg="1"/>
      <p:bldP spid="4" grpId="0" animBg="1"/>
      <p:bldP spid="5" grpId="0" animBg="1"/>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Shape 27"/>
          <p:cNvSpPr/>
          <p:nvPr/>
        </p:nvSpPr>
        <p:spPr>
          <a:xfrm>
            <a:off x="2049802" y="2195041"/>
            <a:ext cx="1212671" cy="121267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nSpc>
                <a:spcPct val="90000"/>
              </a:lnSpc>
              <a:defRPr sz="4000"/>
            </a:lvl1pPr>
          </a:lstStyle>
          <a:p>
            <a:pPr algn="ctr">
              <a:defRPr sz="1800">
                <a:solidFill>
                  <a:srgbClr val="000000"/>
                </a:solidFill>
              </a:defRPr>
            </a:pPr>
            <a:r>
              <a:rPr sz="2700" b="1">
                <a:solidFill>
                  <a:srgbClr val="FFFFFF"/>
                </a:solidFill>
                <a:latin typeface="Microsoft YaHei" charset="-122"/>
                <a:ea typeface="Microsoft YaHei" charset="-122"/>
                <a:cs typeface="Microsoft YaHei" charset="-122"/>
              </a:rPr>
              <a:t>30%</a:t>
            </a:r>
          </a:p>
        </p:txBody>
      </p:sp>
      <p:sp>
        <p:nvSpPr>
          <p:cNvPr id="61" name="Shape 28"/>
          <p:cNvSpPr/>
          <p:nvPr/>
        </p:nvSpPr>
        <p:spPr>
          <a:xfrm>
            <a:off x="4709507" y="1374862"/>
            <a:ext cx="3810000" cy="286070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pPr defTabSz="438150">
              <a:lnSpc>
                <a:spcPct val="110000"/>
              </a:lnSpc>
              <a:spcBef>
                <a:spcPts val="2250"/>
              </a:spcBef>
              <a:defRPr sz="1800">
                <a:solidFill>
                  <a:srgbClr val="000000"/>
                </a:solidFill>
              </a:defRPr>
            </a:pPr>
            <a:r>
              <a:rPr sz="1200">
                <a:solidFill>
                  <a:srgbClr val="44546A">
                    <a:lumMod val="40000"/>
                    <a:lumOff val="60000"/>
                  </a:srgbClr>
                </a:solidFill>
                <a:latin typeface="Microsoft YaHei" charset="-122"/>
                <a:ea typeface="Microsoft YaHei" charset="-122"/>
                <a:cs typeface="Microsoft YaHei" charset="-122"/>
                <a:sym typeface="Helvetica Neue Light"/>
              </a:rPr>
              <a:t>Nullam quis risus eget urna mollis ornare vel eu leo. Donec id elit non mi porta gravida at eget metus. Donec id elit non mi porta gravida at eget metus. Lorem ipsum dolor sit amet, consectetur adipiscing elit. </a:t>
            </a:r>
          </a:p>
          <a:p>
            <a:pPr defTabSz="438150">
              <a:lnSpc>
                <a:spcPct val="110000"/>
              </a:lnSpc>
              <a:spcBef>
                <a:spcPts val="2250"/>
              </a:spcBef>
              <a:defRPr sz="1800">
                <a:solidFill>
                  <a:srgbClr val="000000"/>
                </a:solidFill>
              </a:defRPr>
            </a:pPr>
            <a:r>
              <a:rPr sz="1200">
                <a:solidFill>
                  <a:srgbClr val="44546A">
                    <a:lumMod val="40000"/>
                    <a:lumOff val="60000"/>
                  </a:srgbClr>
                </a:solidFill>
                <a:latin typeface="Microsoft YaHei" charset="-122"/>
                <a:ea typeface="Microsoft YaHei" charset="-122"/>
                <a:cs typeface="Microsoft YaHei" charset="-122"/>
                <a:sym typeface="Helvetica Neue Light"/>
              </a:rPr>
              <a:t>Aenean lacinia bibendum nulla consectetur. Curabitur blandit tempus porttitor. Vestibulum id ligula porta felis euismod semper. Duis mollis, est non commodo luctus, nisi erat porttitor ligula, eget lacinia odio sem nec elit. </a:t>
            </a:r>
          </a:p>
        </p:txBody>
      </p:sp>
      <p:grpSp>
        <p:nvGrpSpPr>
          <p:cNvPr id="7" name="组 6"/>
          <p:cNvGrpSpPr/>
          <p:nvPr/>
        </p:nvGrpSpPr>
        <p:grpSpPr>
          <a:xfrm>
            <a:off x="1004686" y="1153110"/>
            <a:ext cx="3305586" cy="3304209"/>
            <a:chOff x="1339581" y="1537480"/>
            <a:chExt cx="4407448" cy="4405612"/>
          </a:xfrm>
        </p:grpSpPr>
        <p:sp>
          <p:nvSpPr>
            <p:cNvPr id="62" name="Shape 6"/>
            <p:cNvSpPr/>
            <p:nvPr/>
          </p:nvSpPr>
          <p:spPr>
            <a:xfrm rot="10800000">
              <a:off x="3330767" y="4860643"/>
              <a:ext cx="425082" cy="1082449"/>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63" name="Shape 7"/>
            <p:cNvSpPr/>
            <p:nvPr/>
          </p:nvSpPr>
          <p:spPr>
            <a:xfrm flipH="1">
              <a:off x="3330766" y="1537480"/>
              <a:ext cx="425082" cy="1082448"/>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64" name="Shape 8"/>
            <p:cNvSpPr/>
            <p:nvPr/>
          </p:nvSpPr>
          <p:spPr>
            <a:xfrm rot="11884920">
              <a:off x="2814645" y="4778498"/>
              <a:ext cx="425065" cy="1082492"/>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65" name="Shape 9"/>
            <p:cNvSpPr/>
            <p:nvPr/>
          </p:nvSpPr>
          <p:spPr>
            <a:xfrm rot="1084920" flipH="1">
              <a:off x="3846903" y="1619582"/>
              <a:ext cx="425065" cy="1082492"/>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66" name="Shape 10"/>
            <p:cNvSpPr/>
            <p:nvPr/>
          </p:nvSpPr>
          <p:spPr>
            <a:xfrm rot="12959239">
              <a:off x="2353768" y="4543255"/>
              <a:ext cx="425021" cy="1082605"/>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67" name="Shape 11"/>
            <p:cNvSpPr/>
            <p:nvPr/>
          </p:nvSpPr>
          <p:spPr>
            <a:xfrm rot="2159238" flipH="1">
              <a:off x="4307824" y="1854713"/>
              <a:ext cx="425021" cy="1082606"/>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68" name="Shape 12"/>
            <p:cNvSpPr/>
            <p:nvPr/>
          </p:nvSpPr>
          <p:spPr>
            <a:xfrm rot="14035432">
              <a:off x="1987121" y="4177090"/>
              <a:ext cx="424967" cy="1082743"/>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69" name="Shape 13"/>
            <p:cNvSpPr/>
            <p:nvPr/>
          </p:nvSpPr>
          <p:spPr>
            <a:xfrm rot="3235433" flipH="1">
              <a:off x="4674525" y="2220742"/>
              <a:ext cx="424967" cy="1082743"/>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70" name="Shape 14"/>
            <p:cNvSpPr/>
            <p:nvPr/>
          </p:nvSpPr>
          <p:spPr>
            <a:xfrm rot="15114838">
              <a:off x="1750636" y="3714494"/>
              <a:ext cx="424922" cy="1082855"/>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71" name="Shape 15"/>
            <p:cNvSpPr/>
            <p:nvPr/>
          </p:nvSpPr>
          <p:spPr>
            <a:xfrm rot="4314838" flipH="1">
              <a:off x="4911053" y="2683226"/>
              <a:ext cx="424922" cy="1082855"/>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72" name="Shape 16"/>
            <p:cNvSpPr/>
            <p:nvPr/>
          </p:nvSpPr>
          <p:spPr>
            <a:xfrm rot="16199998">
              <a:off x="1668578" y="3198838"/>
              <a:ext cx="424905" cy="1082899"/>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73" name="Shape 17"/>
            <p:cNvSpPr/>
            <p:nvPr/>
          </p:nvSpPr>
          <p:spPr>
            <a:xfrm rot="5399998" flipH="1">
              <a:off x="4993127" y="3198838"/>
              <a:ext cx="424905" cy="1082899"/>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74" name="Shape 18"/>
            <p:cNvSpPr/>
            <p:nvPr/>
          </p:nvSpPr>
          <p:spPr>
            <a:xfrm rot="17285771">
              <a:off x="1750727" y="2682947"/>
              <a:ext cx="424922" cy="1082855"/>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75" name="Shape 19"/>
            <p:cNvSpPr/>
            <p:nvPr/>
          </p:nvSpPr>
          <p:spPr>
            <a:xfrm rot="6485771" flipH="1">
              <a:off x="4910961" y="3714773"/>
              <a:ext cx="424922" cy="1082856"/>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76" name="Shape 20"/>
            <p:cNvSpPr/>
            <p:nvPr/>
          </p:nvSpPr>
          <p:spPr>
            <a:xfrm rot="18360602">
              <a:off x="1985989" y="2222295"/>
              <a:ext cx="424966" cy="1082743"/>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77" name="Shape 21"/>
            <p:cNvSpPr/>
            <p:nvPr/>
          </p:nvSpPr>
          <p:spPr>
            <a:xfrm rot="7560602" flipH="1">
              <a:off x="4675652" y="4175538"/>
              <a:ext cx="424966" cy="1082743"/>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78" name="Shape 22"/>
            <p:cNvSpPr/>
            <p:nvPr/>
          </p:nvSpPr>
          <p:spPr>
            <a:xfrm rot="19436794">
              <a:off x="2352210" y="1855843"/>
              <a:ext cx="425021" cy="1082604"/>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79" name="Shape 23"/>
            <p:cNvSpPr/>
            <p:nvPr/>
          </p:nvSpPr>
          <p:spPr>
            <a:xfrm rot="8636794" flipH="1">
              <a:off x="4309374" y="4542126"/>
              <a:ext cx="425021" cy="1082604"/>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81" name="Shape 25"/>
            <p:cNvSpPr/>
            <p:nvPr/>
          </p:nvSpPr>
          <p:spPr>
            <a:xfrm rot="9715686" flipH="1">
              <a:off x="3846618" y="4778588"/>
              <a:ext cx="425065" cy="1082492"/>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80" name="Shape 24"/>
            <p:cNvSpPr/>
            <p:nvPr/>
          </p:nvSpPr>
          <p:spPr>
            <a:xfrm rot="20515686">
              <a:off x="2814922" y="1619491"/>
              <a:ext cx="425065" cy="1082492"/>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rgbClr val="B9B9B9"/>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grpSp>
      <p:sp>
        <p:nvSpPr>
          <p:cNvPr id="28" name="Shape 7"/>
          <p:cNvSpPr/>
          <p:nvPr/>
        </p:nvSpPr>
        <p:spPr>
          <a:xfrm flipH="1">
            <a:off x="2498074" y="1153110"/>
            <a:ext cx="318812" cy="811836"/>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chemeClr val="accent1"/>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29" name="Shape 9"/>
          <p:cNvSpPr/>
          <p:nvPr/>
        </p:nvSpPr>
        <p:spPr>
          <a:xfrm rot="1084920" flipH="1">
            <a:off x="2885178" y="1214687"/>
            <a:ext cx="318799" cy="811869"/>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chemeClr val="accent1"/>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30" name="Shape 11"/>
          <p:cNvSpPr/>
          <p:nvPr/>
        </p:nvSpPr>
        <p:spPr>
          <a:xfrm rot="2159238" flipH="1">
            <a:off x="3230868" y="1391035"/>
            <a:ext cx="318766" cy="811955"/>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chemeClr val="accent1"/>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31" name="Shape 13"/>
          <p:cNvSpPr/>
          <p:nvPr/>
        </p:nvSpPr>
        <p:spPr>
          <a:xfrm rot="3235433" flipH="1">
            <a:off x="3505894" y="1665557"/>
            <a:ext cx="318725" cy="812057"/>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chemeClr val="accent1"/>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32" name="Shape 15"/>
          <p:cNvSpPr/>
          <p:nvPr/>
        </p:nvSpPr>
        <p:spPr>
          <a:xfrm rot="4314838" flipH="1">
            <a:off x="3683290" y="2012420"/>
            <a:ext cx="318692" cy="812141"/>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chemeClr val="accent1"/>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
        <p:nvSpPr>
          <p:cNvPr id="33" name="Shape 24"/>
          <p:cNvSpPr/>
          <p:nvPr/>
        </p:nvSpPr>
        <p:spPr>
          <a:xfrm rot="20515686">
            <a:off x="2111192" y="1214618"/>
            <a:ext cx="318799" cy="811869"/>
          </a:xfrm>
          <a:custGeom>
            <a:avLst/>
            <a:gdLst/>
            <a:ahLst/>
            <a:cxnLst>
              <a:cxn ang="0">
                <a:pos x="wd2" y="hd2"/>
              </a:cxn>
              <a:cxn ang="5400000">
                <a:pos x="wd2" y="hd2"/>
              </a:cxn>
              <a:cxn ang="10800000">
                <a:pos x="wd2" y="hd2"/>
              </a:cxn>
              <a:cxn ang="16200000">
                <a:pos x="wd2" y="hd2"/>
              </a:cxn>
            </a:cxnLst>
            <a:rect l="0" t="0" r="r" b="b"/>
            <a:pathLst>
              <a:path w="21600" h="21600" extrusionOk="0">
                <a:moveTo>
                  <a:pt x="15583" y="3847"/>
                </a:moveTo>
                <a:lnTo>
                  <a:pt x="6017" y="3847"/>
                </a:lnTo>
                <a:cubicBezTo>
                  <a:pt x="2694" y="3847"/>
                  <a:pt x="0" y="4905"/>
                  <a:pt x="0" y="6209"/>
                </a:cubicBezTo>
                <a:lnTo>
                  <a:pt x="0" y="11671"/>
                </a:lnTo>
                <a:cubicBezTo>
                  <a:pt x="0" y="11672"/>
                  <a:pt x="0" y="11672"/>
                  <a:pt x="0" y="11672"/>
                </a:cubicBezTo>
                <a:cubicBezTo>
                  <a:pt x="0" y="12119"/>
                  <a:pt x="922" y="12480"/>
                  <a:pt x="2059" y="12480"/>
                </a:cubicBezTo>
                <a:cubicBezTo>
                  <a:pt x="3197" y="12480"/>
                  <a:pt x="4118" y="12119"/>
                  <a:pt x="4118" y="11672"/>
                </a:cubicBezTo>
                <a:lnTo>
                  <a:pt x="4119" y="11672"/>
                </a:lnTo>
                <a:lnTo>
                  <a:pt x="4119" y="6209"/>
                </a:lnTo>
                <a:lnTo>
                  <a:pt x="5074" y="6209"/>
                </a:lnTo>
                <a:lnTo>
                  <a:pt x="5074" y="20570"/>
                </a:lnTo>
                <a:lnTo>
                  <a:pt x="5074" y="20570"/>
                </a:lnTo>
                <a:cubicBezTo>
                  <a:pt x="5074" y="21139"/>
                  <a:pt x="6249" y="21600"/>
                  <a:pt x="7698" y="21600"/>
                </a:cubicBezTo>
                <a:cubicBezTo>
                  <a:pt x="9148" y="21600"/>
                  <a:pt x="10323" y="21139"/>
                  <a:pt x="10323" y="20570"/>
                </a:cubicBezTo>
                <a:lnTo>
                  <a:pt x="10323" y="13297"/>
                </a:lnTo>
                <a:lnTo>
                  <a:pt x="11277" y="13297"/>
                </a:lnTo>
                <a:lnTo>
                  <a:pt x="11277" y="20570"/>
                </a:lnTo>
                <a:cubicBezTo>
                  <a:pt x="11277" y="21139"/>
                  <a:pt x="12452" y="21600"/>
                  <a:pt x="13902" y="21600"/>
                </a:cubicBezTo>
                <a:cubicBezTo>
                  <a:pt x="15351" y="21600"/>
                  <a:pt x="16526" y="21139"/>
                  <a:pt x="16526" y="20570"/>
                </a:cubicBezTo>
                <a:lnTo>
                  <a:pt x="16527" y="20570"/>
                </a:lnTo>
                <a:lnTo>
                  <a:pt x="16527" y="6209"/>
                </a:lnTo>
                <a:lnTo>
                  <a:pt x="17482" y="6209"/>
                </a:lnTo>
                <a:lnTo>
                  <a:pt x="17482" y="11672"/>
                </a:lnTo>
                <a:cubicBezTo>
                  <a:pt x="17482" y="12119"/>
                  <a:pt x="18403" y="12480"/>
                  <a:pt x="19541" y="12480"/>
                </a:cubicBezTo>
                <a:cubicBezTo>
                  <a:pt x="20678" y="12480"/>
                  <a:pt x="21600" y="12119"/>
                  <a:pt x="21600" y="11672"/>
                </a:cubicBezTo>
                <a:lnTo>
                  <a:pt x="21600" y="6209"/>
                </a:lnTo>
                <a:cubicBezTo>
                  <a:pt x="21600" y="4905"/>
                  <a:pt x="18906" y="3847"/>
                  <a:pt x="15583" y="3847"/>
                </a:cubicBezTo>
                <a:close/>
                <a:moveTo>
                  <a:pt x="15226" y="1746"/>
                </a:moveTo>
                <a:cubicBezTo>
                  <a:pt x="15226" y="2711"/>
                  <a:pt x="13235" y="3493"/>
                  <a:pt x="10777" y="3493"/>
                </a:cubicBezTo>
                <a:cubicBezTo>
                  <a:pt x="8320" y="3493"/>
                  <a:pt x="6328" y="2711"/>
                  <a:pt x="6328" y="1746"/>
                </a:cubicBezTo>
                <a:cubicBezTo>
                  <a:pt x="6328" y="782"/>
                  <a:pt x="8320" y="0"/>
                  <a:pt x="10777" y="0"/>
                </a:cubicBezTo>
                <a:cubicBezTo>
                  <a:pt x="13235" y="0"/>
                  <a:pt x="15226" y="782"/>
                  <a:pt x="15226" y="1746"/>
                </a:cubicBezTo>
                <a:close/>
              </a:path>
            </a:pathLst>
          </a:custGeom>
          <a:solidFill>
            <a:schemeClr val="accent1"/>
          </a:solidFill>
          <a:ln w="12700" cap="flat">
            <a:noFill/>
            <a:miter lim="400000"/>
          </a:ln>
          <a:effectLst/>
        </p:spPr>
        <p:txBody>
          <a:bodyPr wrap="square" lIns="0" tIns="0" rIns="0" bIns="0" numCol="1" anchor="ctr">
            <a:noAutofit/>
          </a:bodyPr>
          <a:lstStyle/>
          <a:p>
            <a:endParaRPr sz="1050">
              <a:solidFill>
                <a:srgbClr val="FFFFFF"/>
              </a:solidFill>
              <a:latin typeface="DengXian" panose="020F0502020204030204"/>
            </a:endParaRPr>
          </a:p>
        </p:txBody>
      </p:sp>
    </p:spTree>
    <p:extLst>
      <p:ext uri="{BB962C8B-B14F-4D97-AF65-F5344CB8AC3E}">
        <p14:creationId xmlns:p14="http://schemas.microsoft.com/office/powerpoint/2010/main" val="35513250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grpId="0" nodeType="withEffect">
                                  <p:stCondLst>
                                    <p:cond delay="60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par>
                          <p:cTn id="23" fill="hold">
                            <p:stCondLst>
                              <p:cond delay="1100"/>
                            </p:stCondLst>
                            <p:childTnLst>
                              <p:par>
                                <p:cTn id="24" presetID="10" presetClass="entr" presetSubtype="0" fill="hold" grpId="0" nodeType="after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fade">
                                      <p:cBhvr>
                                        <p:cTn id="26" dur="500"/>
                                        <p:tgtEl>
                                          <p:spTgt spid="60"/>
                                        </p:tgtEl>
                                      </p:cBhvr>
                                    </p:animEffect>
                                  </p:childTnLst>
                                </p:cTn>
                              </p:par>
                            </p:childTnLst>
                          </p:cTn>
                        </p:par>
                        <p:par>
                          <p:cTn id="27" fill="hold">
                            <p:stCondLst>
                              <p:cond delay="1600"/>
                            </p:stCondLst>
                            <p:childTnLst>
                              <p:par>
                                <p:cTn id="28" presetID="10" presetClass="entr" presetSubtype="0"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28" grpId="0" animBg="1"/>
      <p:bldP spid="29" grpId="0" animBg="1"/>
      <p:bldP spid="30" grpId="0" animBg="1"/>
      <p:bldP spid="31" grpId="0" animBg="1"/>
      <p:bldP spid="32" grpId="0" animBg="1"/>
      <p:bldP spid="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598852"/>
            <a:ext cx="9144000" cy="2544647"/>
          </a:xfrm>
          <a:prstGeom prst="rect">
            <a:avLst/>
          </a:prstGeom>
          <a:solidFill>
            <a:srgbClr val="12192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47901"/>
          <a:stretch/>
        </p:blipFill>
        <p:spPr>
          <a:xfrm>
            <a:off x="0" y="1"/>
            <a:ext cx="9144000" cy="2679699"/>
          </a:xfrm>
          <a:prstGeom prst="rect">
            <a:avLst/>
          </a:prstGeom>
        </p:spPr>
      </p:pic>
      <p:sp>
        <p:nvSpPr>
          <p:cNvPr id="24" name="Text Placeholder 4"/>
          <p:cNvSpPr txBox="1">
            <a:spLocks/>
          </p:cNvSpPr>
          <p:nvPr/>
        </p:nvSpPr>
        <p:spPr>
          <a:xfrm>
            <a:off x="3208406" y="563002"/>
            <a:ext cx="2727189" cy="1311128"/>
          </a:xfrm>
          <a:prstGeom prst="rect">
            <a:avLst/>
          </a:prstGeom>
          <a:noFill/>
        </p:spPr>
        <p:txBody>
          <a:bodyPr wrap="square" rtlCol="0">
            <a:spAutoFit/>
          </a:bodyPr>
          <a:lstStyle>
            <a:defPPr>
              <a:defRPr lang="zh-CN"/>
            </a:defPPr>
            <a:lvl1pPr algn="ctr">
              <a:lnSpc>
                <a:spcPct val="80000"/>
              </a:lnSpc>
              <a:defRPr kumimoji="1" sz="6600" b="1">
                <a:solidFill>
                  <a:schemeClr val="bg1"/>
                </a:solidFill>
                <a:effectLst>
                  <a:glow rad="50800">
                    <a:schemeClr val="accent1">
                      <a:satMod val="175000"/>
                      <a:alpha val="32000"/>
                    </a:schemeClr>
                  </a:glow>
                </a:effectLst>
                <a:latin typeface="Microsoft YaHei" charset="-122"/>
                <a:ea typeface="Microsoft YaHei" charset="-122"/>
                <a:cs typeface="Microsoft YaHei" charset="-122"/>
              </a:defRPr>
            </a:lvl1pPr>
          </a:lstStyle>
          <a:p>
            <a:r>
              <a:rPr lang="en-US" altLang="zh-CN" sz="4950" dirty="0">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rPr>
              <a:t>CONTENTS</a:t>
            </a:r>
            <a:endParaRPr lang="en-GB" sz="4950" dirty="0">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endParaRPr>
          </a:p>
        </p:txBody>
      </p:sp>
      <p:sp>
        <p:nvSpPr>
          <p:cNvPr id="42" name="文本框 41"/>
          <p:cNvSpPr txBox="1"/>
          <p:nvPr/>
        </p:nvSpPr>
        <p:spPr>
          <a:xfrm>
            <a:off x="1002707" y="4066198"/>
            <a:ext cx="1107996" cy="276999"/>
          </a:xfrm>
          <a:prstGeom prst="rect">
            <a:avLst/>
          </a:prstGeom>
          <a:noFill/>
        </p:spPr>
        <p:txBody>
          <a:bodyPr wrap="none" rtlCol="0">
            <a:spAutoFit/>
          </a:bodyPr>
          <a:lstStyle/>
          <a:p>
            <a:pPr algn="ctr"/>
            <a:r>
              <a:rPr lang="zh-CN" altLang="en-US" sz="1200" dirty="0">
                <a:solidFill>
                  <a:srgbClr val="055374">
                    <a:lumMod val="20000"/>
                    <a:lumOff val="80000"/>
                  </a:srgbClr>
                </a:solidFill>
                <a:latin typeface="Microsoft YaHei" charset="-122"/>
                <a:ea typeface="Microsoft YaHei" charset="-122"/>
                <a:cs typeface="Microsoft YaHei" charset="-122"/>
              </a:rPr>
              <a:t>点击添加目录</a:t>
            </a:r>
            <a:endParaRPr kumimoji="1" lang="zh-CN" altLang="en-US" sz="1200" dirty="0">
              <a:solidFill>
                <a:srgbClr val="055374">
                  <a:lumMod val="20000"/>
                  <a:lumOff val="80000"/>
                </a:srgbClr>
              </a:solidFill>
              <a:latin typeface="Microsoft YaHei" charset="-122"/>
              <a:ea typeface="Microsoft YaHei" charset="-122"/>
              <a:cs typeface="Microsoft YaHei" charset="-122"/>
            </a:endParaRPr>
          </a:p>
        </p:txBody>
      </p:sp>
      <p:sp>
        <p:nvSpPr>
          <p:cNvPr id="43" name="文本框 42"/>
          <p:cNvSpPr txBox="1"/>
          <p:nvPr/>
        </p:nvSpPr>
        <p:spPr>
          <a:xfrm>
            <a:off x="1339643" y="3343841"/>
            <a:ext cx="462590" cy="369332"/>
          </a:xfrm>
          <a:prstGeom prst="rect">
            <a:avLst/>
          </a:prstGeom>
          <a:noFill/>
        </p:spPr>
        <p:txBody>
          <a:bodyPr wrap="square" rtlCol="0">
            <a:spAutoFit/>
          </a:bodyPr>
          <a:lstStyle/>
          <a:p>
            <a:r>
              <a:rPr kumimoji="1" lang="en-US" altLang="zh-CN" sz="1800" dirty="0">
                <a:solidFill>
                  <a:srgbClr val="FFFFFF"/>
                </a:solidFill>
                <a:latin typeface="DIN Condensed" charset="0"/>
                <a:ea typeface="DIN Condensed" charset="0"/>
                <a:cs typeface="DIN Condensed" charset="0"/>
              </a:rPr>
              <a:t>01</a:t>
            </a:r>
            <a:endParaRPr kumimoji="1" lang="zh-CN" altLang="en-US" sz="1800" dirty="0">
              <a:solidFill>
                <a:srgbClr val="FFFFFF"/>
              </a:solidFill>
              <a:latin typeface="DIN Condensed" charset="0"/>
              <a:ea typeface="DIN Condensed" charset="0"/>
              <a:cs typeface="DIN Condensed" charset="0"/>
            </a:endParaRPr>
          </a:p>
        </p:txBody>
      </p:sp>
      <p:sp>
        <p:nvSpPr>
          <p:cNvPr id="48" name="Freeform 0"/>
          <p:cNvSpPr/>
          <p:nvPr/>
        </p:nvSpPr>
        <p:spPr>
          <a:xfrm>
            <a:off x="1162757" y="3161853"/>
            <a:ext cx="706613" cy="754356"/>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2700">
            <a:gradFill>
              <a:gsLst>
                <a:gs pos="0">
                  <a:schemeClr val="accent1">
                    <a:lumMod val="5000"/>
                    <a:lumOff val="95000"/>
                    <a:alpha val="49000"/>
                  </a:schemeClr>
                </a:gs>
                <a:gs pos="74000">
                  <a:schemeClr val="accent1">
                    <a:lumMod val="45000"/>
                    <a:lumOff val="55000"/>
                    <a:alpha val="7000"/>
                  </a:schemeClr>
                </a:gs>
                <a:gs pos="83000">
                  <a:schemeClr val="accent1">
                    <a:lumMod val="45000"/>
                    <a:lumOff val="55000"/>
                  </a:schemeClr>
                </a:gs>
                <a:gs pos="100000">
                  <a:schemeClr val="accent1">
                    <a:lumMod val="30000"/>
                    <a:lumOff val="70000"/>
                  </a:schemeClr>
                </a:gs>
              </a:gsLst>
              <a:lin ang="2700000" scaled="0"/>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srgbClr val="000000"/>
              </a:solidFill>
              <a:latin typeface="DengXian" panose="020F0502020204030204"/>
            </a:endParaRPr>
          </a:p>
        </p:txBody>
      </p:sp>
      <p:sp>
        <p:nvSpPr>
          <p:cNvPr id="73" name="文本框 72"/>
          <p:cNvSpPr txBox="1"/>
          <p:nvPr/>
        </p:nvSpPr>
        <p:spPr>
          <a:xfrm>
            <a:off x="2472254" y="4066198"/>
            <a:ext cx="1107996" cy="276999"/>
          </a:xfrm>
          <a:prstGeom prst="rect">
            <a:avLst/>
          </a:prstGeom>
          <a:noFill/>
        </p:spPr>
        <p:txBody>
          <a:bodyPr wrap="none" rtlCol="0">
            <a:spAutoFit/>
          </a:bodyPr>
          <a:lstStyle/>
          <a:p>
            <a:pPr algn="ctr"/>
            <a:r>
              <a:rPr lang="zh-CN" altLang="en-US" sz="1200">
                <a:solidFill>
                  <a:srgbClr val="055374">
                    <a:lumMod val="20000"/>
                    <a:lumOff val="80000"/>
                  </a:srgbClr>
                </a:solidFill>
                <a:latin typeface="Microsoft YaHei" charset="-122"/>
                <a:ea typeface="Microsoft YaHei" charset="-122"/>
                <a:cs typeface="Microsoft YaHei" charset="-122"/>
              </a:rPr>
              <a:t>点击添加目录</a:t>
            </a:r>
            <a:endParaRPr kumimoji="1" lang="zh-CN" altLang="en-US" sz="1200">
              <a:solidFill>
                <a:srgbClr val="055374">
                  <a:lumMod val="20000"/>
                  <a:lumOff val="80000"/>
                </a:srgbClr>
              </a:solidFill>
              <a:latin typeface="Microsoft YaHei" charset="-122"/>
              <a:ea typeface="Microsoft YaHei" charset="-122"/>
              <a:cs typeface="Microsoft YaHei" charset="-122"/>
            </a:endParaRPr>
          </a:p>
        </p:txBody>
      </p:sp>
      <p:sp>
        <p:nvSpPr>
          <p:cNvPr id="74" name="文本框 73"/>
          <p:cNvSpPr txBox="1"/>
          <p:nvPr/>
        </p:nvSpPr>
        <p:spPr>
          <a:xfrm>
            <a:off x="2809190" y="3343841"/>
            <a:ext cx="462590" cy="369332"/>
          </a:xfrm>
          <a:prstGeom prst="rect">
            <a:avLst/>
          </a:prstGeom>
          <a:noFill/>
        </p:spPr>
        <p:txBody>
          <a:bodyPr wrap="square" rtlCol="0">
            <a:spAutoFit/>
          </a:bodyPr>
          <a:lstStyle/>
          <a:p>
            <a:r>
              <a:rPr kumimoji="1" lang="en-US" altLang="zh-CN" sz="1800">
                <a:solidFill>
                  <a:srgbClr val="FFFFFF"/>
                </a:solidFill>
                <a:latin typeface="DIN Condensed" charset="0"/>
                <a:ea typeface="DIN Condensed" charset="0"/>
                <a:cs typeface="DIN Condensed" charset="0"/>
              </a:rPr>
              <a:t>02</a:t>
            </a:r>
            <a:endParaRPr kumimoji="1" lang="zh-CN" altLang="en-US" sz="1800">
              <a:solidFill>
                <a:srgbClr val="FFFFFF"/>
              </a:solidFill>
              <a:latin typeface="DIN Condensed" charset="0"/>
              <a:ea typeface="DIN Condensed" charset="0"/>
              <a:cs typeface="DIN Condensed" charset="0"/>
            </a:endParaRPr>
          </a:p>
        </p:txBody>
      </p:sp>
      <p:sp>
        <p:nvSpPr>
          <p:cNvPr id="75" name="Freeform 0"/>
          <p:cNvSpPr/>
          <p:nvPr/>
        </p:nvSpPr>
        <p:spPr>
          <a:xfrm>
            <a:off x="2632304" y="3161853"/>
            <a:ext cx="706613" cy="754356"/>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2700">
            <a:gradFill>
              <a:gsLst>
                <a:gs pos="0">
                  <a:schemeClr val="accent1">
                    <a:lumMod val="5000"/>
                    <a:lumOff val="95000"/>
                    <a:alpha val="49000"/>
                  </a:schemeClr>
                </a:gs>
                <a:gs pos="74000">
                  <a:schemeClr val="accent1">
                    <a:lumMod val="45000"/>
                    <a:lumOff val="55000"/>
                    <a:alpha val="7000"/>
                  </a:schemeClr>
                </a:gs>
                <a:gs pos="83000">
                  <a:schemeClr val="accent1">
                    <a:lumMod val="45000"/>
                    <a:lumOff val="55000"/>
                  </a:schemeClr>
                </a:gs>
                <a:gs pos="100000">
                  <a:schemeClr val="accent1">
                    <a:lumMod val="30000"/>
                    <a:lumOff val="70000"/>
                  </a:schemeClr>
                </a:gs>
              </a:gsLst>
              <a:lin ang="2700000" scaled="0"/>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srgbClr val="000000"/>
              </a:solidFill>
              <a:latin typeface="DengXian" panose="020F0502020204030204"/>
            </a:endParaRPr>
          </a:p>
        </p:txBody>
      </p:sp>
      <p:sp>
        <p:nvSpPr>
          <p:cNvPr id="76" name="文本框 75"/>
          <p:cNvSpPr txBox="1"/>
          <p:nvPr/>
        </p:nvSpPr>
        <p:spPr>
          <a:xfrm>
            <a:off x="3941801" y="4066198"/>
            <a:ext cx="1107996" cy="276999"/>
          </a:xfrm>
          <a:prstGeom prst="rect">
            <a:avLst/>
          </a:prstGeom>
          <a:noFill/>
        </p:spPr>
        <p:txBody>
          <a:bodyPr wrap="none" rtlCol="0">
            <a:spAutoFit/>
          </a:bodyPr>
          <a:lstStyle/>
          <a:p>
            <a:pPr algn="ctr"/>
            <a:r>
              <a:rPr lang="zh-CN" altLang="en-US" sz="1200">
                <a:solidFill>
                  <a:srgbClr val="055374">
                    <a:lumMod val="20000"/>
                    <a:lumOff val="80000"/>
                  </a:srgbClr>
                </a:solidFill>
                <a:latin typeface="Microsoft YaHei" charset="-122"/>
                <a:ea typeface="Microsoft YaHei" charset="-122"/>
                <a:cs typeface="Microsoft YaHei" charset="-122"/>
              </a:rPr>
              <a:t>点击添加目录</a:t>
            </a:r>
            <a:endParaRPr kumimoji="1" lang="zh-CN" altLang="en-US" sz="1200">
              <a:solidFill>
                <a:srgbClr val="055374">
                  <a:lumMod val="20000"/>
                  <a:lumOff val="80000"/>
                </a:srgbClr>
              </a:solidFill>
              <a:latin typeface="Microsoft YaHei" charset="-122"/>
              <a:ea typeface="Microsoft YaHei" charset="-122"/>
              <a:cs typeface="Microsoft YaHei" charset="-122"/>
            </a:endParaRPr>
          </a:p>
        </p:txBody>
      </p:sp>
      <p:sp>
        <p:nvSpPr>
          <p:cNvPr id="77" name="文本框 76"/>
          <p:cNvSpPr txBox="1"/>
          <p:nvPr/>
        </p:nvSpPr>
        <p:spPr>
          <a:xfrm>
            <a:off x="4278737" y="3343841"/>
            <a:ext cx="462590" cy="369332"/>
          </a:xfrm>
          <a:prstGeom prst="rect">
            <a:avLst/>
          </a:prstGeom>
          <a:noFill/>
        </p:spPr>
        <p:txBody>
          <a:bodyPr wrap="square" rtlCol="0">
            <a:spAutoFit/>
          </a:bodyPr>
          <a:lstStyle/>
          <a:p>
            <a:r>
              <a:rPr kumimoji="1" lang="en-US" altLang="zh-CN" sz="1800">
                <a:solidFill>
                  <a:srgbClr val="FFFFFF"/>
                </a:solidFill>
                <a:latin typeface="DIN Condensed" charset="0"/>
                <a:ea typeface="DIN Condensed" charset="0"/>
                <a:cs typeface="DIN Condensed" charset="0"/>
              </a:rPr>
              <a:t>03</a:t>
            </a:r>
            <a:endParaRPr kumimoji="1" lang="zh-CN" altLang="en-US" sz="1800">
              <a:solidFill>
                <a:srgbClr val="FFFFFF"/>
              </a:solidFill>
              <a:latin typeface="DIN Condensed" charset="0"/>
              <a:ea typeface="DIN Condensed" charset="0"/>
              <a:cs typeface="DIN Condensed" charset="0"/>
            </a:endParaRPr>
          </a:p>
        </p:txBody>
      </p:sp>
      <p:sp>
        <p:nvSpPr>
          <p:cNvPr id="78" name="Freeform 0"/>
          <p:cNvSpPr/>
          <p:nvPr/>
        </p:nvSpPr>
        <p:spPr>
          <a:xfrm>
            <a:off x="4101851" y="3161853"/>
            <a:ext cx="706613" cy="754356"/>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2700">
            <a:gradFill>
              <a:gsLst>
                <a:gs pos="0">
                  <a:schemeClr val="accent1">
                    <a:lumMod val="5000"/>
                    <a:lumOff val="95000"/>
                    <a:alpha val="49000"/>
                  </a:schemeClr>
                </a:gs>
                <a:gs pos="74000">
                  <a:schemeClr val="accent1">
                    <a:lumMod val="45000"/>
                    <a:lumOff val="55000"/>
                    <a:alpha val="7000"/>
                  </a:schemeClr>
                </a:gs>
                <a:gs pos="83000">
                  <a:schemeClr val="accent1">
                    <a:lumMod val="45000"/>
                    <a:lumOff val="55000"/>
                  </a:schemeClr>
                </a:gs>
                <a:gs pos="100000">
                  <a:schemeClr val="accent1">
                    <a:lumMod val="30000"/>
                    <a:lumOff val="70000"/>
                  </a:schemeClr>
                </a:gs>
              </a:gsLst>
              <a:lin ang="2700000" scaled="0"/>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srgbClr val="000000"/>
              </a:solidFill>
              <a:latin typeface="DengXian" panose="020F0502020204030204"/>
            </a:endParaRPr>
          </a:p>
        </p:txBody>
      </p:sp>
      <p:sp>
        <p:nvSpPr>
          <p:cNvPr id="79" name="文本框 78"/>
          <p:cNvSpPr txBox="1"/>
          <p:nvPr/>
        </p:nvSpPr>
        <p:spPr>
          <a:xfrm>
            <a:off x="5411348" y="4066198"/>
            <a:ext cx="1107996" cy="276999"/>
          </a:xfrm>
          <a:prstGeom prst="rect">
            <a:avLst/>
          </a:prstGeom>
          <a:noFill/>
        </p:spPr>
        <p:txBody>
          <a:bodyPr wrap="none" rtlCol="0">
            <a:spAutoFit/>
          </a:bodyPr>
          <a:lstStyle/>
          <a:p>
            <a:pPr algn="ctr"/>
            <a:r>
              <a:rPr lang="zh-CN" altLang="en-US" sz="1200">
                <a:solidFill>
                  <a:srgbClr val="055374">
                    <a:lumMod val="20000"/>
                    <a:lumOff val="80000"/>
                  </a:srgbClr>
                </a:solidFill>
                <a:latin typeface="Microsoft YaHei" charset="-122"/>
                <a:ea typeface="Microsoft YaHei" charset="-122"/>
                <a:cs typeface="Microsoft YaHei" charset="-122"/>
              </a:rPr>
              <a:t>点击添加目录</a:t>
            </a:r>
            <a:endParaRPr kumimoji="1" lang="zh-CN" altLang="en-US" sz="1200">
              <a:solidFill>
                <a:srgbClr val="055374">
                  <a:lumMod val="20000"/>
                  <a:lumOff val="80000"/>
                </a:srgbClr>
              </a:solidFill>
              <a:latin typeface="Microsoft YaHei" charset="-122"/>
              <a:ea typeface="Microsoft YaHei" charset="-122"/>
              <a:cs typeface="Microsoft YaHei" charset="-122"/>
            </a:endParaRPr>
          </a:p>
        </p:txBody>
      </p:sp>
      <p:sp>
        <p:nvSpPr>
          <p:cNvPr id="80" name="文本框 79"/>
          <p:cNvSpPr txBox="1"/>
          <p:nvPr/>
        </p:nvSpPr>
        <p:spPr>
          <a:xfrm>
            <a:off x="5748284" y="3343841"/>
            <a:ext cx="462590" cy="369332"/>
          </a:xfrm>
          <a:prstGeom prst="rect">
            <a:avLst/>
          </a:prstGeom>
          <a:noFill/>
        </p:spPr>
        <p:txBody>
          <a:bodyPr wrap="square" rtlCol="0">
            <a:spAutoFit/>
          </a:bodyPr>
          <a:lstStyle/>
          <a:p>
            <a:r>
              <a:rPr kumimoji="1" lang="en-US" altLang="zh-CN" sz="1800">
                <a:solidFill>
                  <a:srgbClr val="FFFFFF"/>
                </a:solidFill>
                <a:latin typeface="DIN Condensed" charset="0"/>
                <a:ea typeface="DIN Condensed" charset="0"/>
                <a:cs typeface="DIN Condensed" charset="0"/>
              </a:rPr>
              <a:t>04</a:t>
            </a:r>
            <a:endParaRPr kumimoji="1" lang="zh-CN" altLang="en-US" sz="1800">
              <a:solidFill>
                <a:srgbClr val="FFFFFF"/>
              </a:solidFill>
              <a:latin typeface="DIN Condensed" charset="0"/>
              <a:ea typeface="DIN Condensed" charset="0"/>
              <a:cs typeface="DIN Condensed" charset="0"/>
            </a:endParaRPr>
          </a:p>
        </p:txBody>
      </p:sp>
      <p:sp>
        <p:nvSpPr>
          <p:cNvPr id="81" name="Freeform 0"/>
          <p:cNvSpPr/>
          <p:nvPr/>
        </p:nvSpPr>
        <p:spPr>
          <a:xfrm>
            <a:off x="5571398" y="3161853"/>
            <a:ext cx="706613" cy="754356"/>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2700">
            <a:gradFill>
              <a:gsLst>
                <a:gs pos="0">
                  <a:schemeClr val="accent1">
                    <a:lumMod val="5000"/>
                    <a:lumOff val="95000"/>
                    <a:alpha val="49000"/>
                  </a:schemeClr>
                </a:gs>
                <a:gs pos="74000">
                  <a:schemeClr val="accent1">
                    <a:lumMod val="45000"/>
                    <a:lumOff val="55000"/>
                    <a:alpha val="7000"/>
                  </a:schemeClr>
                </a:gs>
                <a:gs pos="83000">
                  <a:schemeClr val="accent1">
                    <a:lumMod val="45000"/>
                    <a:lumOff val="55000"/>
                  </a:schemeClr>
                </a:gs>
                <a:gs pos="100000">
                  <a:schemeClr val="accent1">
                    <a:lumMod val="30000"/>
                    <a:lumOff val="70000"/>
                  </a:schemeClr>
                </a:gs>
              </a:gsLst>
              <a:lin ang="2700000" scaled="0"/>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srgbClr val="000000"/>
              </a:solidFill>
              <a:latin typeface="DengXian" panose="020F0502020204030204"/>
            </a:endParaRPr>
          </a:p>
        </p:txBody>
      </p:sp>
      <p:sp>
        <p:nvSpPr>
          <p:cNvPr id="82" name="文本框 81"/>
          <p:cNvSpPr txBox="1"/>
          <p:nvPr/>
        </p:nvSpPr>
        <p:spPr>
          <a:xfrm>
            <a:off x="6880895" y="4066198"/>
            <a:ext cx="1107996" cy="276999"/>
          </a:xfrm>
          <a:prstGeom prst="rect">
            <a:avLst/>
          </a:prstGeom>
          <a:noFill/>
        </p:spPr>
        <p:txBody>
          <a:bodyPr wrap="none" rtlCol="0">
            <a:spAutoFit/>
          </a:bodyPr>
          <a:lstStyle/>
          <a:p>
            <a:pPr algn="ctr"/>
            <a:r>
              <a:rPr lang="zh-CN" altLang="en-US" sz="1200">
                <a:solidFill>
                  <a:srgbClr val="055374">
                    <a:lumMod val="20000"/>
                    <a:lumOff val="80000"/>
                  </a:srgbClr>
                </a:solidFill>
                <a:latin typeface="Microsoft YaHei" charset="-122"/>
                <a:ea typeface="Microsoft YaHei" charset="-122"/>
                <a:cs typeface="Microsoft YaHei" charset="-122"/>
              </a:rPr>
              <a:t>点击添加目录</a:t>
            </a:r>
            <a:endParaRPr kumimoji="1" lang="zh-CN" altLang="en-US" sz="1200">
              <a:solidFill>
                <a:srgbClr val="055374">
                  <a:lumMod val="20000"/>
                  <a:lumOff val="80000"/>
                </a:srgbClr>
              </a:solidFill>
              <a:latin typeface="Microsoft YaHei" charset="-122"/>
              <a:ea typeface="Microsoft YaHei" charset="-122"/>
              <a:cs typeface="Microsoft YaHei" charset="-122"/>
            </a:endParaRPr>
          </a:p>
        </p:txBody>
      </p:sp>
      <p:sp>
        <p:nvSpPr>
          <p:cNvPr id="83" name="文本框 82"/>
          <p:cNvSpPr txBox="1"/>
          <p:nvPr/>
        </p:nvSpPr>
        <p:spPr>
          <a:xfrm>
            <a:off x="7217831" y="3343841"/>
            <a:ext cx="462590" cy="369332"/>
          </a:xfrm>
          <a:prstGeom prst="rect">
            <a:avLst/>
          </a:prstGeom>
          <a:noFill/>
        </p:spPr>
        <p:txBody>
          <a:bodyPr wrap="square" rtlCol="0">
            <a:spAutoFit/>
          </a:bodyPr>
          <a:lstStyle/>
          <a:p>
            <a:r>
              <a:rPr kumimoji="1" lang="en-US" altLang="zh-CN" sz="1800">
                <a:solidFill>
                  <a:srgbClr val="FFFFFF"/>
                </a:solidFill>
                <a:latin typeface="DIN Condensed" charset="0"/>
                <a:ea typeface="DIN Condensed" charset="0"/>
                <a:cs typeface="DIN Condensed" charset="0"/>
              </a:rPr>
              <a:t>05</a:t>
            </a:r>
            <a:endParaRPr kumimoji="1" lang="zh-CN" altLang="en-US" sz="1800">
              <a:solidFill>
                <a:srgbClr val="FFFFFF"/>
              </a:solidFill>
              <a:latin typeface="DIN Condensed" charset="0"/>
              <a:ea typeface="DIN Condensed" charset="0"/>
              <a:cs typeface="DIN Condensed" charset="0"/>
            </a:endParaRPr>
          </a:p>
        </p:txBody>
      </p:sp>
      <p:sp>
        <p:nvSpPr>
          <p:cNvPr id="84" name="Freeform 0"/>
          <p:cNvSpPr/>
          <p:nvPr/>
        </p:nvSpPr>
        <p:spPr>
          <a:xfrm>
            <a:off x="7040945" y="3161853"/>
            <a:ext cx="706613" cy="754356"/>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2700">
            <a:gradFill>
              <a:gsLst>
                <a:gs pos="0">
                  <a:schemeClr val="accent1">
                    <a:lumMod val="5000"/>
                    <a:lumOff val="95000"/>
                    <a:alpha val="49000"/>
                  </a:schemeClr>
                </a:gs>
                <a:gs pos="74000">
                  <a:schemeClr val="accent1">
                    <a:lumMod val="45000"/>
                    <a:lumOff val="55000"/>
                    <a:alpha val="7000"/>
                  </a:schemeClr>
                </a:gs>
                <a:gs pos="83000">
                  <a:schemeClr val="accent1">
                    <a:lumMod val="45000"/>
                    <a:lumOff val="55000"/>
                  </a:schemeClr>
                </a:gs>
                <a:gs pos="100000">
                  <a:schemeClr val="accent1">
                    <a:lumMod val="30000"/>
                    <a:lumOff val="70000"/>
                  </a:schemeClr>
                </a:gs>
              </a:gsLst>
              <a:lin ang="2700000" scaled="0"/>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srgbClr val="000000"/>
              </a:solidFill>
              <a:latin typeface="DengXian" panose="020F0502020204030204"/>
            </a:endParaRPr>
          </a:p>
        </p:txBody>
      </p:sp>
      <p:sp>
        <p:nvSpPr>
          <p:cNvPr id="19" name="Freeform 0"/>
          <p:cNvSpPr/>
          <p:nvPr/>
        </p:nvSpPr>
        <p:spPr>
          <a:xfrm rot="14400000">
            <a:off x="2831763" y="-1694969"/>
            <a:ext cx="3480474" cy="3715641"/>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9050">
            <a:gradFill flip="none" rotWithShape="1">
              <a:gsLst>
                <a:gs pos="6000">
                  <a:srgbClr val="E7FAFB">
                    <a:alpha val="9000"/>
                  </a:srgbClr>
                </a:gs>
                <a:gs pos="0">
                  <a:schemeClr val="accent1">
                    <a:lumMod val="5000"/>
                    <a:lumOff val="95000"/>
                    <a:alpha val="61000"/>
                  </a:schemeClr>
                </a:gs>
                <a:gs pos="55000">
                  <a:srgbClr val="ABECF3">
                    <a:alpha val="0"/>
                  </a:srgbClr>
                </a:gs>
                <a:gs pos="40000">
                  <a:schemeClr val="accent1">
                    <a:lumMod val="45000"/>
                    <a:lumOff val="55000"/>
                    <a:alpha val="0"/>
                  </a:schemeClr>
                </a:gs>
                <a:gs pos="67000">
                  <a:schemeClr val="accent1">
                    <a:lumMod val="45000"/>
                    <a:lumOff val="55000"/>
                  </a:schemeClr>
                </a:gs>
                <a:gs pos="1400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DengXian" panose="020F0502020204030204"/>
            </a:endParaRPr>
          </a:p>
        </p:txBody>
      </p:sp>
    </p:spTree>
    <p:extLst>
      <p:ext uri="{BB962C8B-B14F-4D97-AF65-F5344CB8AC3E}">
        <p14:creationId xmlns:p14="http://schemas.microsoft.com/office/powerpoint/2010/main" val="151089908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anim calcmode="lin" valueType="num">
                                      <p:cBhvr>
                                        <p:cTn id="12" dur="500" fill="hold"/>
                                        <p:tgtEl>
                                          <p:spTgt spid="48"/>
                                        </p:tgtEl>
                                        <p:attrNameLst>
                                          <p:attrName>ppt_x</p:attrName>
                                        </p:attrNameLst>
                                      </p:cBhvr>
                                      <p:tavLst>
                                        <p:tav tm="0">
                                          <p:val>
                                            <p:strVal val="#ppt_x"/>
                                          </p:val>
                                        </p:tav>
                                        <p:tav tm="100000">
                                          <p:val>
                                            <p:strVal val="#ppt_x"/>
                                          </p:val>
                                        </p:tav>
                                      </p:tavLst>
                                    </p:anim>
                                    <p:anim calcmode="lin" valueType="num">
                                      <p:cBhvr>
                                        <p:cTn id="13" dur="500" fill="hold"/>
                                        <p:tgtEl>
                                          <p:spTgt spid="48"/>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fade">
                                      <p:cBhvr>
                                        <p:cTn id="16" dur="500"/>
                                        <p:tgtEl>
                                          <p:spTgt spid="75"/>
                                        </p:tgtEl>
                                      </p:cBhvr>
                                    </p:animEffect>
                                    <p:anim calcmode="lin" valueType="num">
                                      <p:cBhvr>
                                        <p:cTn id="17" dur="500" fill="hold"/>
                                        <p:tgtEl>
                                          <p:spTgt spid="75"/>
                                        </p:tgtEl>
                                        <p:attrNameLst>
                                          <p:attrName>ppt_x</p:attrName>
                                        </p:attrNameLst>
                                      </p:cBhvr>
                                      <p:tavLst>
                                        <p:tav tm="0">
                                          <p:val>
                                            <p:strVal val="#ppt_x"/>
                                          </p:val>
                                        </p:tav>
                                        <p:tav tm="100000">
                                          <p:val>
                                            <p:strVal val="#ppt_x"/>
                                          </p:val>
                                        </p:tav>
                                      </p:tavLst>
                                    </p:anim>
                                    <p:anim calcmode="lin" valueType="num">
                                      <p:cBhvr>
                                        <p:cTn id="18" dur="500" fill="hold"/>
                                        <p:tgtEl>
                                          <p:spTgt spid="7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fade">
                                      <p:cBhvr>
                                        <p:cTn id="21" dur="500"/>
                                        <p:tgtEl>
                                          <p:spTgt spid="78"/>
                                        </p:tgtEl>
                                      </p:cBhvr>
                                    </p:animEffect>
                                    <p:anim calcmode="lin" valueType="num">
                                      <p:cBhvr>
                                        <p:cTn id="22" dur="500" fill="hold"/>
                                        <p:tgtEl>
                                          <p:spTgt spid="78"/>
                                        </p:tgtEl>
                                        <p:attrNameLst>
                                          <p:attrName>ppt_x</p:attrName>
                                        </p:attrNameLst>
                                      </p:cBhvr>
                                      <p:tavLst>
                                        <p:tav tm="0">
                                          <p:val>
                                            <p:strVal val="#ppt_x"/>
                                          </p:val>
                                        </p:tav>
                                        <p:tav tm="100000">
                                          <p:val>
                                            <p:strVal val="#ppt_x"/>
                                          </p:val>
                                        </p:tav>
                                      </p:tavLst>
                                    </p:anim>
                                    <p:anim calcmode="lin" valueType="num">
                                      <p:cBhvr>
                                        <p:cTn id="23" dur="500" fill="hold"/>
                                        <p:tgtEl>
                                          <p:spTgt spid="78"/>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500"/>
                                        <p:tgtEl>
                                          <p:spTgt spid="81"/>
                                        </p:tgtEl>
                                      </p:cBhvr>
                                    </p:animEffect>
                                    <p:anim calcmode="lin" valueType="num">
                                      <p:cBhvr>
                                        <p:cTn id="27" dur="500" fill="hold"/>
                                        <p:tgtEl>
                                          <p:spTgt spid="81"/>
                                        </p:tgtEl>
                                        <p:attrNameLst>
                                          <p:attrName>ppt_x</p:attrName>
                                        </p:attrNameLst>
                                      </p:cBhvr>
                                      <p:tavLst>
                                        <p:tav tm="0">
                                          <p:val>
                                            <p:strVal val="#ppt_x"/>
                                          </p:val>
                                        </p:tav>
                                        <p:tav tm="100000">
                                          <p:val>
                                            <p:strVal val="#ppt_x"/>
                                          </p:val>
                                        </p:tav>
                                      </p:tavLst>
                                    </p:anim>
                                    <p:anim calcmode="lin" valueType="num">
                                      <p:cBhvr>
                                        <p:cTn id="28" dur="500" fill="hold"/>
                                        <p:tgtEl>
                                          <p:spTgt spid="8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500"/>
                                        <p:tgtEl>
                                          <p:spTgt spid="84"/>
                                        </p:tgtEl>
                                      </p:cBhvr>
                                    </p:animEffect>
                                    <p:anim calcmode="lin" valueType="num">
                                      <p:cBhvr>
                                        <p:cTn id="32" dur="500" fill="hold"/>
                                        <p:tgtEl>
                                          <p:spTgt spid="84"/>
                                        </p:tgtEl>
                                        <p:attrNameLst>
                                          <p:attrName>ppt_x</p:attrName>
                                        </p:attrNameLst>
                                      </p:cBhvr>
                                      <p:tavLst>
                                        <p:tav tm="0">
                                          <p:val>
                                            <p:strVal val="#ppt_x"/>
                                          </p:val>
                                        </p:tav>
                                        <p:tav tm="100000">
                                          <p:val>
                                            <p:strVal val="#ppt_x"/>
                                          </p:val>
                                        </p:tav>
                                      </p:tavLst>
                                    </p:anim>
                                    <p:anim calcmode="lin" valueType="num">
                                      <p:cBhvr>
                                        <p:cTn id="33" dur="500" fill="hold"/>
                                        <p:tgtEl>
                                          <p:spTgt spid="84"/>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fade">
                                      <p:cBhvr>
                                        <p:cTn id="43" dur="500"/>
                                        <p:tgtEl>
                                          <p:spTgt spid="7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500"/>
                                        <p:tgtEl>
                                          <p:spTgt spid="8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3"/>
                                        </p:tgtEl>
                                        <p:attrNameLst>
                                          <p:attrName>style.visibility</p:attrName>
                                        </p:attrNameLst>
                                      </p:cBhvr>
                                      <p:to>
                                        <p:strVal val="visible"/>
                                      </p:to>
                                    </p:set>
                                    <p:animEffect transition="in" filter="fade">
                                      <p:cBhvr>
                                        <p:cTn id="49" dur="500"/>
                                        <p:tgtEl>
                                          <p:spTgt spid="8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fade">
                                      <p:cBhvr>
                                        <p:cTn id="55" dur="500"/>
                                        <p:tgtEl>
                                          <p:spTgt spid="7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9"/>
                                        </p:tgtEl>
                                        <p:attrNameLst>
                                          <p:attrName>style.visibility</p:attrName>
                                        </p:attrNameLst>
                                      </p:cBhvr>
                                      <p:to>
                                        <p:strVal val="visible"/>
                                      </p:to>
                                    </p:set>
                                    <p:animEffect transition="in" filter="fade">
                                      <p:cBhvr>
                                        <p:cTn id="61" dur="500"/>
                                        <p:tgtEl>
                                          <p:spTgt spid="7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fade">
                                      <p:cBhvr>
                                        <p:cTn id="6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8" grpId="0" animBg="1"/>
      <p:bldP spid="73" grpId="0"/>
      <p:bldP spid="74" grpId="0"/>
      <p:bldP spid="75" grpId="0" animBg="1"/>
      <p:bldP spid="76" grpId="0"/>
      <p:bldP spid="77" grpId="0"/>
      <p:bldP spid="78" grpId="0" animBg="1"/>
      <p:bldP spid="79" grpId="0"/>
      <p:bldP spid="80" grpId="0"/>
      <p:bldP spid="81" grpId="0" animBg="1"/>
      <p:bldP spid="82" grpId="0"/>
      <p:bldP spid="83" grpId="0"/>
      <p:bldP spid="84" grpId="0" animBg="1"/>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hape 284"/>
          <p:cNvSpPr>
            <a:spLocks noGrp="1"/>
          </p:cNvSpPr>
          <p:nvPr/>
        </p:nvSpPr>
        <p:spPr>
          <a:xfrm>
            <a:off x="1431026" y="1439542"/>
            <a:ext cx="1784817" cy="243433"/>
          </a:xfrm>
          <a:prstGeom prst="rect">
            <a:avLst/>
          </a:prstGeom>
          <a:ln w="3175">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0" tIns="0" rIns="0" bIns="0" anchor="ctr">
            <a:noAutofit/>
          </a:bodyPr>
          <a:lstStyle>
            <a:lvl1pPr marL="0" marR="0" indent="0" algn="l" defTabSz="325120" eaLnBrk="1" latinLnBrk="0" hangingPunct="1">
              <a:lnSpc>
                <a:spcPct val="80000"/>
              </a:lnSpc>
              <a:spcBef>
                <a:spcPts val="1000"/>
              </a:spcBef>
              <a:spcAft>
                <a:spcPts val="0"/>
              </a:spcAft>
              <a:buClrTx/>
              <a:buSzTx/>
              <a:buFontTx/>
              <a:buNone/>
              <a:tabLst/>
              <a:defRPr sz="2200" b="0" i="0" u="none" strike="noStrike" cap="none" spc="-22" baseline="0">
                <a:ln>
                  <a:noFill/>
                </a:ln>
                <a:solidFill>
                  <a:srgbClr val="42556B"/>
                </a:solidFill>
                <a:uFillTx/>
                <a:latin typeface="+mn-lt"/>
                <a:ea typeface="+mn-ea"/>
                <a:cs typeface="+mn-cs"/>
                <a:sym typeface="Avenir Next Demi Bold"/>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defTabSz="243840">
              <a:spcBef>
                <a:spcPts val="750"/>
              </a:spcBef>
            </a:pPr>
            <a:r>
              <a:rPr sz="1650" b="1" spc="-17">
                <a:solidFill>
                  <a:srgbClr val="FFFFFF"/>
                </a:solidFill>
                <a:latin typeface="Microsoft YaHei" charset="-122"/>
                <a:ea typeface="Microsoft YaHei" charset="-122"/>
                <a:cs typeface="Microsoft YaHei" charset="-122"/>
              </a:rPr>
              <a:t>Name Surname</a:t>
            </a:r>
          </a:p>
        </p:txBody>
      </p:sp>
      <p:sp>
        <p:nvSpPr>
          <p:cNvPr id="41" name="Shape 285"/>
          <p:cNvSpPr>
            <a:spLocks noGrp="1"/>
          </p:cNvSpPr>
          <p:nvPr/>
        </p:nvSpPr>
        <p:spPr>
          <a:xfrm>
            <a:off x="1436275" y="1742755"/>
            <a:ext cx="1950311" cy="985499"/>
          </a:xfrm>
          <a:prstGeom prst="rect">
            <a:avLst/>
          </a:prstGeom>
          <a:ln w="3175">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0" tIns="0" rIns="0" bIns="0">
            <a:noAutofit/>
          </a:bodyPr>
          <a:lstStyle>
            <a:lvl1pPr marL="0" marR="0" indent="0" algn="l" defTabSz="325120" eaLnBrk="1" latinLnBrk="0" hangingPunct="1">
              <a:lnSpc>
                <a:spcPct val="100000"/>
              </a:lnSpc>
              <a:spcBef>
                <a:spcPts val="400"/>
              </a:spcBef>
              <a:spcAft>
                <a:spcPts val="0"/>
              </a:spcAft>
              <a:buClrTx/>
              <a:buSzTx/>
              <a:buFontTx/>
              <a:buNone/>
              <a:tabLst/>
              <a:defRPr sz="1800" b="0" i="0" u="none" strike="noStrike" cap="none" spc="0" baseline="0">
                <a:ln>
                  <a:noFill/>
                </a:ln>
                <a:solidFill>
                  <a:srgbClr val="2F3441"/>
                </a:solidFill>
                <a:uFillTx/>
                <a:latin typeface="Avenir Next"/>
                <a:ea typeface="Avenir Next"/>
                <a:cs typeface="Avenir Next"/>
                <a:sym typeface="Avenir Next"/>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defTabSz="243840">
              <a:spcBef>
                <a:spcPts val="300"/>
              </a:spcBef>
            </a:pPr>
            <a:r>
              <a:rPr sz="1050">
                <a:solidFill>
                  <a:srgbClr val="44546A">
                    <a:lumMod val="40000"/>
                    <a:lumOff val="60000"/>
                  </a:srgbClr>
                </a:solidFill>
                <a:latin typeface="Microsoft YaHei" charset="-122"/>
                <a:ea typeface="Microsoft YaHei" charset="-122"/>
                <a:cs typeface="Microsoft YaHei" charset="-122"/>
              </a:rPr>
              <a:t>Pellentesque ornare sem quam vestibulum. Mirum est notare quam littera gothica, parumclaram.</a:t>
            </a:r>
          </a:p>
        </p:txBody>
      </p:sp>
      <p:sp>
        <p:nvSpPr>
          <p:cNvPr id="42" name="Shape 286"/>
          <p:cNvSpPr>
            <a:spLocks noGrp="1"/>
          </p:cNvSpPr>
          <p:nvPr/>
        </p:nvSpPr>
        <p:spPr>
          <a:xfrm flipH="1" flipV="1">
            <a:off x="1415721" y="3360708"/>
            <a:ext cx="6033652" cy="1"/>
          </a:xfrm>
          <a:prstGeom prst="line">
            <a:avLst/>
          </a:prstGeom>
          <a:ln w="25400">
            <a:solidFill>
              <a:schemeClr val="tx2">
                <a:lumMod val="40000"/>
                <a:lumOff val="60000"/>
              </a:schemeClr>
            </a:solidFill>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lvl1pPr marL="0" marR="0" indent="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algn="ctr" defTabSz="438150">
              <a:defRPr sz="2200">
                <a:solidFill>
                  <a:srgbClr val="000000"/>
                </a:solidFill>
                <a:latin typeface="Helvetica Light"/>
                <a:ea typeface="Helvetica Light"/>
                <a:cs typeface="Helvetica Light"/>
                <a:sym typeface="Helvetica Light"/>
              </a:defRPr>
            </a:pPr>
            <a:endParaRPr sz="1650">
              <a:solidFill>
                <a:srgbClr val="000000"/>
              </a:solidFill>
              <a:latin typeface="Helvetica Light"/>
              <a:sym typeface="Helvetica Light"/>
            </a:endParaRPr>
          </a:p>
        </p:txBody>
      </p:sp>
      <p:sp>
        <p:nvSpPr>
          <p:cNvPr id="52" name="Shape 296"/>
          <p:cNvSpPr>
            <a:spLocks noGrp="1"/>
          </p:cNvSpPr>
          <p:nvPr/>
        </p:nvSpPr>
        <p:spPr>
          <a:xfrm>
            <a:off x="3789934" y="1543387"/>
            <a:ext cx="3731384" cy="243433"/>
          </a:xfrm>
          <a:prstGeom prst="roundRect">
            <a:avLst>
              <a:gd name="adj" fmla="val 50000"/>
            </a:avLst>
          </a:prstGeom>
          <a:solidFill>
            <a:srgbClr val="42556A"/>
          </a:solidFill>
          <a:ln w="3175">
            <a:miter lim="400000"/>
          </a:ln>
          <a:effectLst>
            <a:outerShdw blurRad="25400" dist="12700" dir="5400000" rotWithShape="0">
              <a:srgbClr val="000000">
                <a:alpha val="50000"/>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lvl1pPr marL="0" marR="0" indent="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algn="ctr" defTabSz="438150">
              <a:defRPr sz="2200">
                <a:solidFill>
                  <a:srgbClr val="FFFFFF"/>
                </a:solidFill>
                <a:latin typeface="Helvetica Light"/>
                <a:ea typeface="Helvetica Light"/>
                <a:cs typeface="Helvetica Light"/>
                <a:sym typeface="Helvetica Light"/>
              </a:defRPr>
            </a:pPr>
            <a:endParaRPr sz="1650">
              <a:solidFill>
                <a:srgbClr val="FFFFFF"/>
              </a:solidFill>
              <a:latin typeface="Helvetica Light"/>
              <a:sym typeface="Helvetica Light"/>
            </a:endParaRPr>
          </a:p>
        </p:txBody>
      </p:sp>
      <p:sp>
        <p:nvSpPr>
          <p:cNvPr id="53" name="Shape 297"/>
          <p:cNvSpPr>
            <a:spLocks noGrp="1"/>
          </p:cNvSpPr>
          <p:nvPr/>
        </p:nvSpPr>
        <p:spPr>
          <a:xfrm>
            <a:off x="3789934" y="1957387"/>
            <a:ext cx="3731384" cy="243434"/>
          </a:xfrm>
          <a:prstGeom prst="roundRect">
            <a:avLst>
              <a:gd name="adj" fmla="val 50000"/>
            </a:avLst>
          </a:prstGeom>
          <a:solidFill>
            <a:srgbClr val="42556A"/>
          </a:solidFill>
          <a:ln w="3175">
            <a:miter lim="400000"/>
          </a:ln>
          <a:effectLst>
            <a:outerShdw blurRad="25400" dist="12700" dir="5400000" rotWithShape="0">
              <a:srgbClr val="000000">
                <a:alpha val="50000"/>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lvl1pPr marL="0" marR="0" indent="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algn="ctr" defTabSz="438150">
              <a:defRPr sz="2200">
                <a:solidFill>
                  <a:srgbClr val="FFFFFF"/>
                </a:solidFill>
                <a:latin typeface="Helvetica Light"/>
                <a:ea typeface="Helvetica Light"/>
                <a:cs typeface="Helvetica Light"/>
                <a:sym typeface="Helvetica Light"/>
              </a:defRPr>
            </a:pPr>
            <a:endParaRPr sz="1650">
              <a:solidFill>
                <a:srgbClr val="FFFFFF"/>
              </a:solidFill>
              <a:latin typeface="Helvetica Light"/>
              <a:sym typeface="Helvetica Light"/>
            </a:endParaRPr>
          </a:p>
        </p:txBody>
      </p:sp>
      <p:sp>
        <p:nvSpPr>
          <p:cNvPr id="54" name="Shape 298"/>
          <p:cNvSpPr>
            <a:spLocks noGrp="1"/>
          </p:cNvSpPr>
          <p:nvPr/>
        </p:nvSpPr>
        <p:spPr>
          <a:xfrm>
            <a:off x="3789934" y="2371388"/>
            <a:ext cx="3731384" cy="243433"/>
          </a:xfrm>
          <a:prstGeom prst="roundRect">
            <a:avLst>
              <a:gd name="adj" fmla="val 50000"/>
            </a:avLst>
          </a:prstGeom>
          <a:solidFill>
            <a:srgbClr val="42556A"/>
          </a:solidFill>
          <a:ln w="3175">
            <a:miter lim="400000"/>
          </a:ln>
          <a:effectLst>
            <a:outerShdw blurRad="25400" dist="12700" dir="5400000" rotWithShape="0">
              <a:srgbClr val="000000">
                <a:alpha val="50000"/>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lvl1pPr marL="0" marR="0" indent="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algn="ctr" defTabSz="438150">
              <a:defRPr sz="2200">
                <a:solidFill>
                  <a:srgbClr val="FFFFFF"/>
                </a:solidFill>
                <a:latin typeface="Helvetica Light"/>
                <a:ea typeface="Helvetica Light"/>
                <a:cs typeface="Helvetica Light"/>
                <a:sym typeface="Helvetica Light"/>
              </a:defRPr>
            </a:pPr>
            <a:endParaRPr sz="1650">
              <a:solidFill>
                <a:srgbClr val="FFFFFF"/>
              </a:solidFill>
              <a:latin typeface="Helvetica Light"/>
              <a:sym typeface="Helvetica Light"/>
            </a:endParaRPr>
          </a:p>
        </p:txBody>
      </p:sp>
      <p:sp>
        <p:nvSpPr>
          <p:cNvPr id="55" name="Shape 299"/>
          <p:cNvSpPr>
            <a:spLocks noGrp="1"/>
          </p:cNvSpPr>
          <p:nvPr/>
        </p:nvSpPr>
        <p:spPr>
          <a:xfrm>
            <a:off x="3820414" y="1575280"/>
            <a:ext cx="2471103" cy="179647"/>
          </a:xfrm>
          <a:prstGeom prst="roundRect">
            <a:avLst>
              <a:gd name="adj" fmla="val 50000"/>
            </a:avLst>
          </a:prstGeom>
          <a:solidFill>
            <a:srgbClr val="3FC1C9"/>
          </a:solidFill>
          <a:ln w="3175">
            <a:miter lim="400000"/>
          </a:ln>
          <a:effectLst>
            <a:outerShdw blurRad="25400" dist="12700" dir="5400000" rotWithShape="0">
              <a:srgbClr val="000000">
                <a:alpha val="30851"/>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oAutofit/>
          </a:bodyPr>
          <a:lstStyle>
            <a:lvl1pPr marL="0" marR="0" indent="0" algn="l" defTabSz="325120" eaLnBrk="1" latinLnBrk="0" hangingPunct="1">
              <a:lnSpc>
                <a:spcPct val="80000"/>
              </a:lnSpc>
              <a:spcBef>
                <a:spcPts val="1000"/>
              </a:spcBef>
              <a:spcAft>
                <a:spcPts val="0"/>
              </a:spcAft>
              <a:buClrTx/>
              <a:buSzTx/>
              <a:buFontTx/>
              <a:buNone/>
              <a:tabLst/>
              <a:defRPr sz="900" b="0" i="0" u="none" strike="noStrike" cap="none" spc="-9" baseline="0">
                <a:ln>
                  <a:noFill/>
                </a:ln>
                <a:solidFill>
                  <a:srgbClr val="FFFFFF"/>
                </a:solidFill>
                <a:uFillTx/>
                <a:latin typeface="+mn-lt"/>
                <a:ea typeface="+mn-ea"/>
                <a:cs typeface="+mn-cs"/>
                <a:sym typeface="Avenir Next Demi Bold"/>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defTabSz="243840">
              <a:spcBef>
                <a:spcPts val="750"/>
              </a:spcBef>
            </a:pPr>
            <a:r>
              <a:rPr sz="675" spc="-7">
                <a:latin typeface="DengXian" panose="020F0502020204030204"/>
              </a:rPr>
              <a:t>Category one</a:t>
            </a:r>
          </a:p>
        </p:txBody>
      </p:sp>
      <p:sp>
        <p:nvSpPr>
          <p:cNvPr id="56" name="Shape 300"/>
          <p:cNvSpPr>
            <a:spLocks noGrp="1"/>
          </p:cNvSpPr>
          <p:nvPr/>
        </p:nvSpPr>
        <p:spPr>
          <a:xfrm>
            <a:off x="3810254" y="1989280"/>
            <a:ext cx="1951038" cy="179648"/>
          </a:xfrm>
          <a:prstGeom prst="roundRect">
            <a:avLst>
              <a:gd name="adj" fmla="val 50000"/>
            </a:avLst>
          </a:prstGeom>
          <a:solidFill>
            <a:srgbClr val="3FC1C9"/>
          </a:solidFill>
          <a:ln w="3175">
            <a:miter lim="400000"/>
          </a:ln>
          <a:effectLst>
            <a:outerShdw blurRad="25400" dist="12700" dir="5400000" rotWithShape="0">
              <a:srgbClr val="000000">
                <a:alpha val="30851"/>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lvl1pPr marL="0" marR="0" indent="0" algn="l" defTabSz="325120" eaLnBrk="1" latinLnBrk="0" hangingPunct="1">
              <a:lnSpc>
                <a:spcPct val="80000"/>
              </a:lnSpc>
              <a:spcBef>
                <a:spcPts val="1000"/>
              </a:spcBef>
              <a:spcAft>
                <a:spcPts val="0"/>
              </a:spcAft>
              <a:buClrTx/>
              <a:buSzTx/>
              <a:buFontTx/>
              <a:buNone/>
              <a:tabLst/>
              <a:defRPr sz="900" b="0" i="0" u="none" strike="noStrike" cap="none" spc="-9" baseline="0">
                <a:ln>
                  <a:noFill/>
                </a:ln>
                <a:solidFill>
                  <a:srgbClr val="FFFFFF"/>
                </a:solidFill>
                <a:uFillTx/>
                <a:latin typeface="+mn-lt"/>
                <a:ea typeface="+mn-ea"/>
                <a:cs typeface="+mn-cs"/>
                <a:sym typeface="Avenir Next Demi Bold"/>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defTabSz="243840">
              <a:spcBef>
                <a:spcPts val="750"/>
              </a:spcBef>
            </a:pPr>
            <a:r>
              <a:rPr sz="675" spc="-7">
                <a:latin typeface="DengXian" panose="020F0502020204030204"/>
              </a:rPr>
              <a:t>Category two</a:t>
            </a:r>
          </a:p>
        </p:txBody>
      </p:sp>
      <p:sp>
        <p:nvSpPr>
          <p:cNvPr id="57" name="Shape 301"/>
          <p:cNvSpPr>
            <a:spLocks noGrp="1"/>
          </p:cNvSpPr>
          <p:nvPr/>
        </p:nvSpPr>
        <p:spPr>
          <a:xfrm>
            <a:off x="3820414" y="2403281"/>
            <a:ext cx="2771570" cy="179647"/>
          </a:xfrm>
          <a:prstGeom prst="roundRect">
            <a:avLst>
              <a:gd name="adj" fmla="val 50000"/>
            </a:avLst>
          </a:prstGeom>
          <a:solidFill>
            <a:srgbClr val="3FC1C9"/>
          </a:solidFill>
          <a:ln w="3175">
            <a:miter lim="400000"/>
          </a:ln>
          <a:effectLst>
            <a:outerShdw blurRad="25400" dist="12700" dir="5400000" rotWithShape="0">
              <a:srgbClr val="000000">
                <a:alpha val="30851"/>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lvl1pPr marL="0" marR="0" indent="0" algn="l" defTabSz="325120" eaLnBrk="1" latinLnBrk="0" hangingPunct="1">
              <a:lnSpc>
                <a:spcPct val="80000"/>
              </a:lnSpc>
              <a:spcBef>
                <a:spcPts val="1000"/>
              </a:spcBef>
              <a:spcAft>
                <a:spcPts val="0"/>
              </a:spcAft>
              <a:buClrTx/>
              <a:buSzTx/>
              <a:buFontTx/>
              <a:buNone/>
              <a:tabLst/>
              <a:defRPr sz="900" b="0" i="0" u="none" strike="noStrike" cap="none" spc="-9" baseline="0">
                <a:ln>
                  <a:noFill/>
                </a:ln>
                <a:solidFill>
                  <a:srgbClr val="FFFFFF"/>
                </a:solidFill>
                <a:uFillTx/>
                <a:latin typeface="+mn-lt"/>
                <a:ea typeface="+mn-ea"/>
                <a:cs typeface="+mn-cs"/>
                <a:sym typeface="Avenir Next Demi Bold"/>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defTabSz="243840">
              <a:spcBef>
                <a:spcPts val="750"/>
              </a:spcBef>
            </a:pPr>
            <a:r>
              <a:rPr sz="675" spc="-7">
                <a:latin typeface="DengXian" panose="020F0502020204030204"/>
              </a:rPr>
              <a:t>Category two</a:t>
            </a:r>
          </a:p>
        </p:txBody>
      </p:sp>
      <p:sp>
        <p:nvSpPr>
          <p:cNvPr id="22" name="Shape 287"/>
          <p:cNvSpPr>
            <a:spLocks noGrp="1"/>
          </p:cNvSpPr>
          <p:nvPr/>
        </p:nvSpPr>
        <p:spPr>
          <a:xfrm>
            <a:off x="1571256" y="3563770"/>
            <a:ext cx="1516463" cy="271558"/>
          </a:xfrm>
          <a:prstGeom prst="rect">
            <a:avLst/>
          </a:prstGeom>
          <a:ln w="3175">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0" tIns="0" rIns="0" bIns="0" anchor="ctr">
            <a:noAutofit/>
          </a:bodyPr>
          <a:lstStyle>
            <a:lvl1pPr marL="0" marR="0" indent="0" algn="ctr" defTabSz="325120" eaLnBrk="1" latinLnBrk="0" hangingPunct="1">
              <a:lnSpc>
                <a:spcPct val="80000"/>
              </a:lnSpc>
              <a:spcBef>
                <a:spcPts val="1000"/>
              </a:spcBef>
              <a:spcAft>
                <a:spcPts val="0"/>
              </a:spcAft>
              <a:buClrTx/>
              <a:buSzTx/>
              <a:buFontTx/>
              <a:buNone/>
              <a:tabLst/>
              <a:defRPr sz="2200" b="0" i="0" u="none" strike="noStrike" cap="none" spc="-22" baseline="0">
                <a:ln>
                  <a:noFill/>
                </a:ln>
                <a:solidFill>
                  <a:srgbClr val="42556B"/>
                </a:solidFill>
                <a:uFillTx/>
                <a:latin typeface="+mn-lt"/>
                <a:ea typeface="+mn-ea"/>
                <a:cs typeface="+mn-cs"/>
                <a:sym typeface="Avenir Next Demi Bold"/>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defTabSz="243840">
              <a:spcBef>
                <a:spcPts val="750"/>
              </a:spcBef>
            </a:pPr>
            <a:r>
              <a:rPr sz="1650" b="1" spc="-17">
                <a:solidFill>
                  <a:srgbClr val="FFFFFF"/>
                </a:solidFill>
                <a:latin typeface="Microsoft YaHei" charset="-122"/>
                <a:ea typeface="Microsoft YaHei" charset="-122"/>
                <a:cs typeface="Microsoft YaHei" charset="-122"/>
              </a:rPr>
              <a:t>Job title</a:t>
            </a:r>
          </a:p>
        </p:txBody>
      </p:sp>
      <p:sp>
        <p:nvSpPr>
          <p:cNvPr id="23" name="Shape 288"/>
          <p:cNvSpPr>
            <a:spLocks noGrp="1"/>
          </p:cNvSpPr>
          <p:nvPr/>
        </p:nvSpPr>
        <p:spPr>
          <a:xfrm>
            <a:off x="1606802" y="3806103"/>
            <a:ext cx="1480916" cy="985499"/>
          </a:xfrm>
          <a:prstGeom prst="rect">
            <a:avLst/>
          </a:prstGeom>
          <a:ln w="3175">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0" tIns="0" rIns="0" bIns="0">
            <a:noAutofit/>
          </a:bodyPr>
          <a:lstStyle>
            <a:lvl1pPr marL="0" marR="0" indent="0" algn="ctr" defTabSz="325120" eaLnBrk="1" latinLnBrk="0" hangingPunct="1">
              <a:lnSpc>
                <a:spcPct val="100000"/>
              </a:lnSpc>
              <a:spcBef>
                <a:spcPts val="400"/>
              </a:spcBef>
              <a:spcAft>
                <a:spcPts val="0"/>
              </a:spcAft>
              <a:buClrTx/>
              <a:buSzTx/>
              <a:buFontTx/>
              <a:buNone/>
              <a:tabLst/>
              <a:defRPr sz="1800" b="0" i="0" u="none" strike="noStrike" cap="none" spc="0" baseline="0">
                <a:ln>
                  <a:noFill/>
                </a:ln>
                <a:solidFill>
                  <a:srgbClr val="2F3441"/>
                </a:solidFill>
                <a:uFillTx/>
                <a:latin typeface="Avenir Next"/>
                <a:ea typeface="Avenir Next"/>
                <a:cs typeface="Avenir Next"/>
                <a:sym typeface="Avenir Next"/>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defTabSz="243840">
              <a:spcBef>
                <a:spcPts val="300"/>
              </a:spcBef>
            </a:pPr>
            <a:r>
              <a:rPr sz="1050">
                <a:solidFill>
                  <a:srgbClr val="44546A">
                    <a:lumMod val="40000"/>
                    <a:lumOff val="60000"/>
                  </a:srgbClr>
                </a:solidFill>
                <a:latin typeface="Microsoft YaHei" charset="-122"/>
                <a:ea typeface="Microsoft YaHei" charset="-122"/>
                <a:cs typeface="Microsoft YaHei" charset="-122"/>
              </a:rPr>
              <a:t>Pellentesque sem venenatis vestibulum. </a:t>
            </a:r>
          </a:p>
        </p:txBody>
      </p:sp>
      <p:sp>
        <p:nvSpPr>
          <p:cNvPr id="24" name="Shape 289"/>
          <p:cNvSpPr>
            <a:spLocks noGrp="1"/>
          </p:cNvSpPr>
          <p:nvPr/>
        </p:nvSpPr>
        <p:spPr>
          <a:xfrm rot="16200000">
            <a:off x="2252364" y="3283585"/>
            <a:ext cx="154247" cy="154247"/>
          </a:xfrm>
          <a:prstGeom prst="ellipse">
            <a:avLst/>
          </a:prstGeom>
          <a:solidFill>
            <a:srgbClr val="3FC1C9"/>
          </a:solidFill>
          <a:ln w="25400">
            <a:solidFill>
              <a:srgbClr val="FFFFFF"/>
            </a:solidFill>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lvl1pPr marL="0" marR="0" indent="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algn="ctr" defTabSz="438150">
              <a:defRPr sz="2200">
                <a:solidFill>
                  <a:srgbClr val="FFFFFF"/>
                </a:solidFill>
                <a:latin typeface="Helvetica Light"/>
                <a:ea typeface="Helvetica Light"/>
                <a:cs typeface="Helvetica Light"/>
                <a:sym typeface="Helvetica Light"/>
              </a:defRPr>
            </a:pPr>
            <a:endParaRPr sz="1650">
              <a:solidFill>
                <a:srgbClr val="44546A">
                  <a:lumMod val="40000"/>
                  <a:lumOff val="60000"/>
                </a:srgbClr>
              </a:solidFill>
              <a:latin typeface="Helvetica Light"/>
              <a:sym typeface="Helvetica Light"/>
            </a:endParaRPr>
          </a:p>
        </p:txBody>
      </p:sp>
      <p:sp>
        <p:nvSpPr>
          <p:cNvPr id="26" name="Shape 287"/>
          <p:cNvSpPr>
            <a:spLocks noGrp="1"/>
          </p:cNvSpPr>
          <p:nvPr/>
        </p:nvSpPr>
        <p:spPr>
          <a:xfrm>
            <a:off x="3603256" y="3563770"/>
            <a:ext cx="1516463" cy="271558"/>
          </a:xfrm>
          <a:prstGeom prst="rect">
            <a:avLst/>
          </a:prstGeom>
          <a:ln w="3175">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0" tIns="0" rIns="0" bIns="0" anchor="ctr">
            <a:noAutofit/>
          </a:bodyPr>
          <a:lstStyle>
            <a:lvl1pPr marL="0" marR="0" indent="0" algn="ctr" defTabSz="325120" eaLnBrk="1" latinLnBrk="0" hangingPunct="1">
              <a:lnSpc>
                <a:spcPct val="80000"/>
              </a:lnSpc>
              <a:spcBef>
                <a:spcPts val="1000"/>
              </a:spcBef>
              <a:spcAft>
                <a:spcPts val="0"/>
              </a:spcAft>
              <a:buClrTx/>
              <a:buSzTx/>
              <a:buFontTx/>
              <a:buNone/>
              <a:tabLst/>
              <a:defRPr sz="2200" b="0" i="0" u="none" strike="noStrike" cap="none" spc="-22" baseline="0">
                <a:ln>
                  <a:noFill/>
                </a:ln>
                <a:solidFill>
                  <a:srgbClr val="42556B"/>
                </a:solidFill>
                <a:uFillTx/>
                <a:latin typeface="+mn-lt"/>
                <a:ea typeface="+mn-ea"/>
                <a:cs typeface="+mn-cs"/>
                <a:sym typeface="Avenir Next Demi Bold"/>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defTabSz="243840">
              <a:spcBef>
                <a:spcPts val="750"/>
              </a:spcBef>
            </a:pPr>
            <a:r>
              <a:rPr sz="1650" b="1" spc="-17">
                <a:solidFill>
                  <a:srgbClr val="FFFFFF"/>
                </a:solidFill>
                <a:latin typeface="Microsoft YaHei" charset="-122"/>
                <a:ea typeface="Microsoft YaHei" charset="-122"/>
                <a:cs typeface="Microsoft YaHei" charset="-122"/>
              </a:rPr>
              <a:t>Job title</a:t>
            </a:r>
          </a:p>
        </p:txBody>
      </p:sp>
      <p:sp>
        <p:nvSpPr>
          <p:cNvPr id="27" name="Shape 288"/>
          <p:cNvSpPr>
            <a:spLocks noGrp="1"/>
          </p:cNvSpPr>
          <p:nvPr/>
        </p:nvSpPr>
        <p:spPr>
          <a:xfrm>
            <a:off x="3638802" y="3806103"/>
            <a:ext cx="1480916" cy="985499"/>
          </a:xfrm>
          <a:prstGeom prst="rect">
            <a:avLst/>
          </a:prstGeom>
          <a:ln w="3175">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0" tIns="0" rIns="0" bIns="0">
            <a:noAutofit/>
          </a:bodyPr>
          <a:lstStyle>
            <a:lvl1pPr marL="0" marR="0" indent="0" algn="ctr" defTabSz="325120" eaLnBrk="1" latinLnBrk="0" hangingPunct="1">
              <a:lnSpc>
                <a:spcPct val="100000"/>
              </a:lnSpc>
              <a:spcBef>
                <a:spcPts val="400"/>
              </a:spcBef>
              <a:spcAft>
                <a:spcPts val="0"/>
              </a:spcAft>
              <a:buClrTx/>
              <a:buSzTx/>
              <a:buFontTx/>
              <a:buNone/>
              <a:tabLst/>
              <a:defRPr sz="1800" b="0" i="0" u="none" strike="noStrike" cap="none" spc="0" baseline="0">
                <a:ln>
                  <a:noFill/>
                </a:ln>
                <a:solidFill>
                  <a:srgbClr val="2F3441"/>
                </a:solidFill>
                <a:uFillTx/>
                <a:latin typeface="Avenir Next"/>
                <a:ea typeface="Avenir Next"/>
                <a:cs typeface="Avenir Next"/>
                <a:sym typeface="Avenir Next"/>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defTabSz="243840">
              <a:spcBef>
                <a:spcPts val="300"/>
              </a:spcBef>
            </a:pPr>
            <a:r>
              <a:rPr sz="1050">
                <a:solidFill>
                  <a:srgbClr val="44546A">
                    <a:lumMod val="40000"/>
                    <a:lumOff val="60000"/>
                  </a:srgbClr>
                </a:solidFill>
                <a:latin typeface="Microsoft YaHei" charset="-122"/>
                <a:ea typeface="Microsoft YaHei" charset="-122"/>
                <a:cs typeface="Microsoft YaHei" charset="-122"/>
              </a:rPr>
              <a:t>Pellentesque sem venenatis vestibulum. </a:t>
            </a:r>
          </a:p>
        </p:txBody>
      </p:sp>
      <p:sp>
        <p:nvSpPr>
          <p:cNvPr id="28" name="Shape 289"/>
          <p:cNvSpPr>
            <a:spLocks noGrp="1"/>
          </p:cNvSpPr>
          <p:nvPr/>
        </p:nvSpPr>
        <p:spPr>
          <a:xfrm rot="16200000">
            <a:off x="4284364" y="3283585"/>
            <a:ext cx="154247" cy="154247"/>
          </a:xfrm>
          <a:prstGeom prst="ellipse">
            <a:avLst/>
          </a:prstGeom>
          <a:solidFill>
            <a:srgbClr val="3FC1C9"/>
          </a:solidFill>
          <a:ln w="25400">
            <a:solidFill>
              <a:srgbClr val="FFFFFF"/>
            </a:solidFill>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lvl1pPr marL="0" marR="0" indent="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algn="ctr" defTabSz="438150">
              <a:defRPr sz="2200">
                <a:solidFill>
                  <a:srgbClr val="FFFFFF"/>
                </a:solidFill>
                <a:latin typeface="Helvetica Light"/>
                <a:ea typeface="Helvetica Light"/>
                <a:cs typeface="Helvetica Light"/>
                <a:sym typeface="Helvetica Light"/>
              </a:defRPr>
            </a:pPr>
            <a:endParaRPr sz="1650">
              <a:solidFill>
                <a:srgbClr val="44546A">
                  <a:lumMod val="40000"/>
                  <a:lumOff val="60000"/>
                </a:srgbClr>
              </a:solidFill>
              <a:latin typeface="Helvetica Light"/>
              <a:sym typeface="Helvetica Light"/>
            </a:endParaRPr>
          </a:p>
        </p:txBody>
      </p:sp>
      <p:sp>
        <p:nvSpPr>
          <p:cNvPr id="29" name="Shape 287"/>
          <p:cNvSpPr>
            <a:spLocks noGrp="1"/>
          </p:cNvSpPr>
          <p:nvPr/>
        </p:nvSpPr>
        <p:spPr>
          <a:xfrm>
            <a:off x="5635255" y="3563770"/>
            <a:ext cx="1516463" cy="271558"/>
          </a:xfrm>
          <a:prstGeom prst="rect">
            <a:avLst/>
          </a:prstGeom>
          <a:ln w="3175">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0" tIns="0" rIns="0" bIns="0" anchor="ctr">
            <a:noAutofit/>
          </a:bodyPr>
          <a:lstStyle>
            <a:lvl1pPr marL="0" marR="0" indent="0" algn="ctr" defTabSz="325120" eaLnBrk="1" latinLnBrk="0" hangingPunct="1">
              <a:lnSpc>
                <a:spcPct val="80000"/>
              </a:lnSpc>
              <a:spcBef>
                <a:spcPts val="1000"/>
              </a:spcBef>
              <a:spcAft>
                <a:spcPts val="0"/>
              </a:spcAft>
              <a:buClrTx/>
              <a:buSzTx/>
              <a:buFontTx/>
              <a:buNone/>
              <a:tabLst/>
              <a:defRPr sz="2200" b="0" i="0" u="none" strike="noStrike" cap="none" spc="-22" baseline="0">
                <a:ln>
                  <a:noFill/>
                </a:ln>
                <a:solidFill>
                  <a:srgbClr val="42556B"/>
                </a:solidFill>
                <a:uFillTx/>
                <a:latin typeface="+mn-lt"/>
                <a:ea typeface="+mn-ea"/>
                <a:cs typeface="+mn-cs"/>
                <a:sym typeface="Avenir Next Demi Bold"/>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defTabSz="243840">
              <a:spcBef>
                <a:spcPts val="750"/>
              </a:spcBef>
            </a:pPr>
            <a:r>
              <a:rPr sz="1650" b="1" spc="-17">
                <a:solidFill>
                  <a:srgbClr val="FFFFFF"/>
                </a:solidFill>
                <a:latin typeface="Microsoft YaHei" charset="-122"/>
                <a:ea typeface="Microsoft YaHei" charset="-122"/>
                <a:cs typeface="Microsoft YaHei" charset="-122"/>
              </a:rPr>
              <a:t>Job title</a:t>
            </a:r>
          </a:p>
        </p:txBody>
      </p:sp>
      <p:sp>
        <p:nvSpPr>
          <p:cNvPr id="30" name="Shape 288"/>
          <p:cNvSpPr>
            <a:spLocks noGrp="1"/>
          </p:cNvSpPr>
          <p:nvPr/>
        </p:nvSpPr>
        <p:spPr>
          <a:xfrm>
            <a:off x="5670802" y="3806103"/>
            <a:ext cx="1480916" cy="985499"/>
          </a:xfrm>
          <a:prstGeom prst="rect">
            <a:avLst/>
          </a:prstGeom>
          <a:ln w="3175">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0" tIns="0" rIns="0" bIns="0">
            <a:noAutofit/>
          </a:bodyPr>
          <a:lstStyle>
            <a:lvl1pPr marL="0" marR="0" indent="0" algn="ctr" defTabSz="325120" eaLnBrk="1" latinLnBrk="0" hangingPunct="1">
              <a:lnSpc>
                <a:spcPct val="100000"/>
              </a:lnSpc>
              <a:spcBef>
                <a:spcPts val="400"/>
              </a:spcBef>
              <a:spcAft>
                <a:spcPts val="0"/>
              </a:spcAft>
              <a:buClrTx/>
              <a:buSzTx/>
              <a:buFontTx/>
              <a:buNone/>
              <a:tabLst/>
              <a:defRPr sz="1800" b="0" i="0" u="none" strike="noStrike" cap="none" spc="0" baseline="0">
                <a:ln>
                  <a:noFill/>
                </a:ln>
                <a:solidFill>
                  <a:srgbClr val="2F3441"/>
                </a:solidFill>
                <a:uFillTx/>
                <a:latin typeface="Avenir Next"/>
                <a:ea typeface="Avenir Next"/>
                <a:cs typeface="Avenir Next"/>
                <a:sym typeface="Avenir Next"/>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defTabSz="243840">
              <a:spcBef>
                <a:spcPts val="300"/>
              </a:spcBef>
            </a:pPr>
            <a:r>
              <a:rPr sz="1050">
                <a:solidFill>
                  <a:srgbClr val="44546A">
                    <a:lumMod val="40000"/>
                    <a:lumOff val="60000"/>
                  </a:srgbClr>
                </a:solidFill>
                <a:latin typeface="Microsoft YaHei" charset="-122"/>
                <a:ea typeface="Microsoft YaHei" charset="-122"/>
                <a:cs typeface="Microsoft YaHei" charset="-122"/>
              </a:rPr>
              <a:t>Pellentesque sem venenatis vestibulum. </a:t>
            </a:r>
          </a:p>
        </p:txBody>
      </p:sp>
      <p:sp>
        <p:nvSpPr>
          <p:cNvPr id="31" name="Shape 289"/>
          <p:cNvSpPr>
            <a:spLocks noGrp="1"/>
          </p:cNvSpPr>
          <p:nvPr/>
        </p:nvSpPr>
        <p:spPr>
          <a:xfrm rot="16200000">
            <a:off x="6316363" y="3283585"/>
            <a:ext cx="154247" cy="154247"/>
          </a:xfrm>
          <a:prstGeom prst="ellipse">
            <a:avLst/>
          </a:prstGeom>
          <a:solidFill>
            <a:srgbClr val="3FC1C9"/>
          </a:solidFill>
          <a:ln w="25400">
            <a:solidFill>
              <a:srgbClr val="FFFFFF"/>
            </a:solidFill>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lvl1pPr marL="0" marR="0" indent="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algn="ctr" defTabSz="438150">
              <a:defRPr sz="2200">
                <a:solidFill>
                  <a:srgbClr val="FFFFFF"/>
                </a:solidFill>
                <a:latin typeface="Helvetica Light"/>
                <a:ea typeface="Helvetica Light"/>
                <a:cs typeface="Helvetica Light"/>
                <a:sym typeface="Helvetica Light"/>
              </a:defRPr>
            </a:pPr>
            <a:endParaRPr sz="1650">
              <a:solidFill>
                <a:srgbClr val="44546A">
                  <a:lumMod val="40000"/>
                  <a:lumOff val="60000"/>
                </a:srgbClr>
              </a:solidFill>
              <a:latin typeface="Helvetica Light"/>
              <a:sym typeface="Helvetica Light"/>
            </a:endParaRPr>
          </a:p>
        </p:txBody>
      </p:sp>
    </p:spTree>
    <p:extLst>
      <p:ext uri="{BB962C8B-B14F-4D97-AF65-F5344CB8AC3E}">
        <p14:creationId xmlns:p14="http://schemas.microsoft.com/office/powerpoint/2010/main" val="223554613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60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90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90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1400"/>
                            </p:stCondLst>
                            <p:childTnLst>
                              <p:par>
                                <p:cTn id="36" presetID="12" presetClass="entr" presetSubtype="4"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p:tgtEl>
                                          <p:spTgt spid="40"/>
                                        </p:tgtEl>
                                        <p:attrNameLst>
                                          <p:attrName>ppt_y</p:attrName>
                                        </p:attrNameLst>
                                      </p:cBhvr>
                                      <p:tavLst>
                                        <p:tav tm="0">
                                          <p:val>
                                            <p:strVal val="#ppt_y+#ppt_h*1.125000"/>
                                          </p:val>
                                        </p:tav>
                                        <p:tav tm="100000">
                                          <p:val>
                                            <p:strVal val="#ppt_y"/>
                                          </p:val>
                                        </p:tav>
                                      </p:tavLst>
                                    </p:anim>
                                    <p:animEffect transition="in" filter="wipe(up)">
                                      <p:cBhvr>
                                        <p:cTn id="39" dur="500"/>
                                        <p:tgtEl>
                                          <p:spTgt spid="40"/>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500"/>
                                        <p:tgtEl>
                                          <p:spTgt spid="41"/>
                                        </p:tgtEl>
                                        <p:attrNameLst>
                                          <p:attrName>ppt_y</p:attrName>
                                        </p:attrNameLst>
                                      </p:cBhvr>
                                      <p:tavLst>
                                        <p:tav tm="0">
                                          <p:val>
                                            <p:strVal val="#ppt_y+#ppt_h*1.125000"/>
                                          </p:val>
                                        </p:tav>
                                        <p:tav tm="100000">
                                          <p:val>
                                            <p:strVal val="#ppt_y"/>
                                          </p:val>
                                        </p:tav>
                                      </p:tavLst>
                                    </p:anim>
                                    <p:animEffect transition="in" filter="wipe(up)">
                                      <p:cBhvr>
                                        <p:cTn id="43" dur="500"/>
                                        <p:tgtEl>
                                          <p:spTgt spid="41"/>
                                        </p:tgtEl>
                                      </p:cBhvr>
                                    </p:animEffect>
                                  </p:childTnLst>
                                </p:cTn>
                              </p:par>
                            </p:childTnLst>
                          </p:cTn>
                        </p:par>
                        <p:par>
                          <p:cTn id="44" fill="hold">
                            <p:stCondLst>
                              <p:cond delay="1900"/>
                            </p:stCondLst>
                            <p:childTnLst>
                              <p:par>
                                <p:cTn id="45" presetID="10" presetClass="entr" presetSubtype="0"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500"/>
                                        <p:tgtEl>
                                          <p:spTgt spid="5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500"/>
                                        <p:tgtEl>
                                          <p:spTgt spid="52"/>
                                        </p:tgtEl>
                                      </p:cBhvr>
                                    </p:animEffect>
                                  </p:childTnLst>
                                </p:cTn>
                              </p:par>
                            </p:childTnLst>
                          </p:cTn>
                        </p:par>
                        <p:par>
                          <p:cTn id="54" fill="hold">
                            <p:stCondLst>
                              <p:cond delay="2400"/>
                            </p:stCondLst>
                            <p:childTnLst>
                              <p:par>
                                <p:cTn id="55" presetID="17" presetClass="entr" presetSubtype="8"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p:cTn id="57" dur="500" fill="hold"/>
                                        <p:tgtEl>
                                          <p:spTgt spid="55"/>
                                        </p:tgtEl>
                                        <p:attrNameLst>
                                          <p:attrName>ppt_x</p:attrName>
                                        </p:attrNameLst>
                                      </p:cBhvr>
                                      <p:tavLst>
                                        <p:tav tm="0">
                                          <p:val>
                                            <p:strVal val="#ppt_x-#ppt_w/2"/>
                                          </p:val>
                                        </p:tav>
                                        <p:tav tm="100000">
                                          <p:val>
                                            <p:strVal val="#ppt_x"/>
                                          </p:val>
                                        </p:tav>
                                      </p:tavLst>
                                    </p:anim>
                                    <p:anim calcmode="lin" valueType="num">
                                      <p:cBhvr>
                                        <p:cTn id="58" dur="500" fill="hold"/>
                                        <p:tgtEl>
                                          <p:spTgt spid="55"/>
                                        </p:tgtEl>
                                        <p:attrNameLst>
                                          <p:attrName>ppt_y</p:attrName>
                                        </p:attrNameLst>
                                      </p:cBhvr>
                                      <p:tavLst>
                                        <p:tav tm="0">
                                          <p:val>
                                            <p:strVal val="#ppt_y"/>
                                          </p:val>
                                        </p:tav>
                                        <p:tav tm="100000">
                                          <p:val>
                                            <p:strVal val="#ppt_y"/>
                                          </p:val>
                                        </p:tav>
                                      </p:tavLst>
                                    </p:anim>
                                    <p:anim calcmode="lin" valueType="num">
                                      <p:cBhvr>
                                        <p:cTn id="59" dur="500" fill="hold"/>
                                        <p:tgtEl>
                                          <p:spTgt spid="55"/>
                                        </p:tgtEl>
                                        <p:attrNameLst>
                                          <p:attrName>ppt_w</p:attrName>
                                        </p:attrNameLst>
                                      </p:cBhvr>
                                      <p:tavLst>
                                        <p:tav tm="0">
                                          <p:val>
                                            <p:fltVal val="0"/>
                                          </p:val>
                                        </p:tav>
                                        <p:tav tm="100000">
                                          <p:val>
                                            <p:strVal val="#ppt_w"/>
                                          </p:val>
                                        </p:tav>
                                      </p:tavLst>
                                    </p:anim>
                                    <p:anim calcmode="lin" valueType="num">
                                      <p:cBhvr>
                                        <p:cTn id="60" dur="500" fill="hold"/>
                                        <p:tgtEl>
                                          <p:spTgt spid="55"/>
                                        </p:tgtEl>
                                        <p:attrNameLst>
                                          <p:attrName>ppt_h</p:attrName>
                                        </p:attrNameLst>
                                      </p:cBhvr>
                                      <p:tavLst>
                                        <p:tav tm="0">
                                          <p:val>
                                            <p:strVal val="#ppt_h"/>
                                          </p:val>
                                        </p:tav>
                                        <p:tav tm="100000">
                                          <p:val>
                                            <p:strVal val="#ppt_h"/>
                                          </p:val>
                                        </p:tav>
                                      </p:tavLst>
                                    </p:anim>
                                  </p:childTnLst>
                                </p:cTn>
                              </p:par>
                              <p:par>
                                <p:cTn id="61" presetID="17" presetClass="entr" presetSubtype="8"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p:cTn id="63" dur="500" fill="hold"/>
                                        <p:tgtEl>
                                          <p:spTgt spid="56"/>
                                        </p:tgtEl>
                                        <p:attrNameLst>
                                          <p:attrName>ppt_x</p:attrName>
                                        </p:attrNameLst>
                                      </p:cBhvr>
                                      <p:tavLst>
                                        <p:tav tm="0">
                                          <p:val>
                                            <p:strVal val="#ppt_x-#ppt_w/2"/>
                                          </p:val>
                                        </p:tav>
                                        <p:tav tm="100000">
                                          <p:val>
                                            <p:strVal val="#ppt_x"/>
                                          </p:val>
                                        </p:tav>
                                      </p:tavLst>
                                    </p:anim>
                                    <p:anim calcmode="lin" valueType="num">
                                      <p:cBhvr>
                                        <p:cTn id="64" dur="500" fill="hold"/>
                                        <p:tgtEl>
                                          <p:spTgt spid="56"/>
                                        </p:tgtEl>
                                        <p:attrNameLst>
                                          <p:attrName>ppt_y</p:attrName>
                                        </p:attrNameLst>
                                      </p:cBhvr>
                                      <p:tavLst>
                                        <p:tav tm="0">
                                          <p:val>
                                            <p:strVal val="#ppt_y"/>
                                          </p:val>
                                        </p:tav>
                                        <p:tav tm="100000">
                                          <p:val>
                                            <p:strVal val="#ppt_y"/>
                                          </p:val>
                                        </p:tav>
                                      </p:tavLst>
                                    </p:anim>
                                    <p:anim calcmode="lin" valueType="num">
                                      <p:cBhvr>
                                        <p:cTn id="65" dur="500" fill="hold"/>
                                        <p:tgtEl>
                                          <p:spTgt spid="56"/>
                                        </p:tgtEl>
                                        <p:attrNameLst>
                                          <p:attrName>ppt_w</p:attrName>
                                        </p:attrNameLst>
                                      </p:cBhvr>
                                      <p:tavLst>
                                        <p:tav tm="0">
                                          <p:val>
                                            <p:fltVal val="0"/>
                                          </p:val>
                                        </p:tav>
                                        <p:tav tm="100000">
                                          <p:val>
                                            <p:strVal val="#ppt_w"/>
                                          </p:val>
                                        </p:tav>
                                      </p:tavLst>
                                    </p:anim>
                                    <p:anim calcmode="lin" valueType="num">
                                      <p:cBhvr>
                                        <p:cTn id="66" dur="500" fill="hold"/>
                                        <p:tgtEl>
                                          <p:spTgt spid="56"/>
                                        </p:tgtEl>
                                        <p:attrNameLst>
                                          <p:attrName>ppt_h</p:attrName>
                                        </p:attrNameLst>
                                      </p:cBhvr>
                                      <p:tavLst>
                                        <p:tav tm="0">
                                          <p:val>
                                            <p:strVal val="#ppt_h"/>
                                          </p:val>
                                        </p:tav>
                                        <p:tav tm="100000">
                                          <p:val>
                                            <p:strVal val="#ppt_h"/>
                                          </p:val>
                                        </p:tav>
                                      </p:tavLst>
                                    </p:anim>
                                  </p:childTnLst>
                                </p:cTn>
                              </p:par>
                              <p:par>
                                <p:cTn id="67" presetID="17" presetClass="entr" presetSubtype="8" fill="hold" grpId="0" nodeType="withEffect">
                                  <p:stCondLst>
                                    <p:cond delay="0"/>
                                  </p:stCondLst>
                                  <p:childTnLst>
                                    <p:set>
                                      <p:cBhvr>
                                        <p:cTn id="68" dur="1" fill="hold">
                                          <p:stCondLst>
                                            <p:cond delay="0"/>
                                          </p:stCondLst>
                                        </p:cTn>
                                        <p:tgtEl>
                                          <p:spTgt spid="57"/>
                                        </p:tgtEl>
                                        <p:attrNameLst>
                                          <p:attrName>style.visibility</p:attrName>
                                        </p:attrNameLst>
                                      </p:cBhvr>
                                      <p:to>
                                        <p:strVal val="visible"/>
                                      </p:to>
                                    </p:set>
                                    <p:anim calcmode="lin" valueType="num">
                                      <p:cBhvr>
                                        <p:cTn id="69" dur="500" fill="hold"/>
                                        <p:tgtEl>
                                          <p:spTgt spid="57"/>
                                        </p:tgtEl>
                                        <p:attrNameLst>
                                          <p:attrName>ppt_x</p:attrName>
                                        </p:attrNameLst>
                                      </p:cBhvr>
                                      <p:tavLst>
                                        <p:tav tm="0">
                                          <p:val>
                                            <p:strVal val="#ppt_x-#ppt_w/2"/>
                                          </p:val>
                                        </p:tav>
                                        <p:tav tm="100000">
                                          <p:val>
                                            <p:strVal val="#ppt_x"/>
                                          </p:val>
                                        </p:tav>
                                      </p:tavLst>
                                    </p:anim>
                                    <p:anim calcmode="lin" valueType="num">
                                      <p:cBhvr>
                                        <p:cTn id="70" dur="500" fill="hold"/>
                                        <p:tgtEl>
                                          <p:spTgt spid="57"/>
                                        </p:tgtEl>
                                        <p:attrNameLst>
                                          <p:attrName>ppt_y</p:attrName>
                                        </p:attrNameLst>
                                      </p:cBhvr>
                                      <p:tavLst>
                                        <p:tav tm="0">
                                          <p:val>
                                            <p:strVal val="#ppt_y"/>
                                          </p:val>
                                        </p:tav>
                                        <p:tav tm="100000">
                                          <p:val>
                                            <p:strVal val="#ppt_y"/>
                                          </p:val>
                                        </p:tav>
                                      </p:tavLst>
                                    </p:anim>
                                    <p:anim calcmode="lin" valueType="num">
                                      <p:cBhvr>
                                        <p:cTn id="71" dur="500" fill="hold"/>
                                        <p:tgtEl>
                                          <p:spTgt spid="57"/>
                                        </p:tgtEl>
                                        <p:attrNameLst>
                                          <p:attrName>ppt_w</p:attrName>
                                        </p:attrNameLst>
                                      </p:cBhvr>
                                      <p:tavLst>
                                        <p:tav tm="0">
                                          <p:val>
                                            <p:fltVal val="0"/>
                                          </p:val>
                                        </p:tav>
                                        <p:tav tm="100000">
                                          <p:val>
                                            <p:strVal val="#ppt_w"/>
                                          </p:val>
                                        </p:tav>
                                      </p:tavLst>
                                    </p:anim>
                                    <p:anim calcmode="lin" valueType="num">
                                      <p:cBhvr>
                                        <p:cTn id="72" dur="500" fill="hold"/>
                                        <p:tgtEl>
                                          <p:spTgt spid="5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animBg="1"/>
      <p:bldP spid="52" grpId="0" animBg="1"/>
      <p:bldP spid="53" grpId="0" animBg="1"/>
      <p:bldP spid="54" grpId="0" animBg="1"/>
      <p:bldP spid="55" grpId="0" animBg="1"/>
      <p:bldP spid="56" grpId="0" animBg="1"/>
      <p:bldP spid="57" grpId="0" animBg="1"/>
      <p:bldP spid="22" grpId="0"/>
      <p:bldP spid="23" grpId="0"/>
      <p:bldP spid="24" grpId="0" animBg="1"/>
      <p:bldP spid="26" grpId="0"/>
      <p:bldP spid="27" grpId="0"/>
      <p:bldP spid="28" grpId="0" animBg="1"/>
      <p:bldP spid="29" grpId="0"/>
      <p:bldP spid="30" grpId="0"/>
      <p:bldP spid="3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598852"/>
            <a:ext cx="9144000" cy="2544647"/>
          </a:xfrm>
          <a:prstGeom prst="rect">
            <a:avLst/>
          </a:prstGeom>
          <a:solidFill>
            <a:srgbClr val="12192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47901"/>
          <a:stretch/>
        </p:blipFill>
        <p:spPr>
          <a:xfrm>
            <a:off x="0" y="1"/>
            <a:ext cx="9144000" cy="2679699"/>
          </a:xfrm>
          <a:prstGeom prst="rect">
            <a:avLst/>
          </a:prstGeom>
        </p:spPr>
      </p:pic>
      <p:sp>
        <p:nvSpPr>
          <p:cNvPr id="24" name="Text Placeholder 4"/>
          <p:cNvSpPr txBox="1">
            <a:spLocks/>
          </p:cNvSpPr>
          <p:nvPr/>
        </p:nvSpPr>
        <p:spPr>
          <a:xfrm>
            <a:off x="3208406" y="563002"/>
            <a:ext cx="2727189" cy="1311128"/>
          </a:xfrm>
          <a:prstGeom prst="rect">
            <a:avLst/>
          </a:prstGeom>
          <a:noFill/>
        </p:spPr>
        <p:txBody>
          <a:bodyPr wrap="square" rtlCol="0">
            <a:spAutoFit/>
          </a:bodyPr>
          <a:lstStyle>
            <a:defPPr>
              <a:defRPr lang="zh-CN"/>
            </a:defPPr>
            <a:lvl1pPr algn="ctr">
              <a:lnSpc>
                <a:spcPct val="80000"/>
              </a:lnSpc>
              <a:defRPr kumimoji="1" sz="6600" b="1">
                <a:solidFill>
                  <a:schemeClr val="bg1"/>
                </a:solidFill>
                <a:effectLst>
                  <a:glow rad="50800">
                    <a:schemeClr val="accent1">
                      <a:satMod val="175000"/>
                      <a:alpha val="32000"/>
                    </a:schemeClr>
                  </a:glow>
                </a:effectLst>
                <a:latin typeface="Microsoft YaHei" charset="-122"/>
                <a:ea typeface="Microsoft YaHei" charset="-122"/>
                <a:cs typeface="Microsoft YaHei" charset="-122"/>
              </a:defRPr>
            </a:lvl1pPr>
          </a:lstStyle>
          <a:p>
            <a:r>
              <a:rPr lang="en-US" altLang="zh-CN" sz="4950" dirty="0">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rPr>
              <a:t>CONTENTS</a:t>
            </a:r>
            <a:endParaRPr lang="en-GB" sz="4950" dirty="0">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endParaRPr>
          </a:p>
        </p:txBody>
      </p:sp>
      <p:sp>
        <p:nvSpPr>
          <p:cNvPr id="19" name="Freeform 0"/>
          <p:cNvSpPr/>
          <p:nvPr/>
        </p:nvSpPr>
        <p:spPr>
          <a:xfrm rot="14400000">
            <a:off x="2831763" y="-1694969"/>
            <a:ext cx="3480474" cy="3715641"/>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9050">
            <a:gradFill flip="none" rotWithShape="1">
              <a:gsLst>
                <a:gs pos="6000">
                  <a:srgbClr val="E7FAFB">
                    <a:alpha val="9000"/>
                  </a:srgbClr>
                </a:gs>
                <a:gs pos="0">
                  <a:schemeClr val="accent1">
                    <a:lumMod val="5000"/>
                    <a:lumOff val="95000"/>
                    <a:alpha val="61000"/>
                  </a:schemeClr>
                </a:gs>
                <a:gs pos="55000">
                  <a:srgbClr val="ABECF3">
                    <a:alpha val="0"/>
                  </a:srgbClr>
                </a:gs>
                <a:gs pos="40000">
                  <a:schemeClr val="accent1">
                    <a:lumMod val="45000"/>
                    <a:lumOff val="55000"/>
                    <a:alpha val="0"/>
                  </a:schemeClr>
                </a:gs>
                <a:gs pos="67000">
                  <a:schemeClr val="accent1">
                    <a:lumMod val="45000"/>
                    <a:lumOff val="55000"/>
                  </a:schemeClr>
                </a:gs>
                <a:gs pos="1400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DengXian" panose="020F0502020204030204"/>
            </a:endParaRPr>
          </a:p>
        </p:txBody>
      </p:sp>
      <p:sp>
        <p:nvSpPr>
          <p:cNvPr id="21" name="Text Placeholder 4"/>
          <p:cNvSpPr txBox="1">
            <a:spLocks/>
          </p:cNvSpPr>
          <p:nvPr/>
        </p:nvSpPr>
        <p:spPr>
          <a:xfrm>
            <a:off x="2192406" y="3161853"/>
            <a:ext cx="2727189" cy="1154162"/>
          </a:xfrm>
          <a:prstGeom prst="rect">
            <a:avLst/>
          </a:prstGeom>
          <a:noFill/>
        </p:spPr>
        <p:txBody>
          <a:bodyPr wrap="square" rtlCol="0">
            <a:spAutoFit/>
          </a:bodyPr>
          <a:lstStyle>
            <a:defPPr>
              <a:defRPr lang="zh-CN"/>
            </a:defPPr>
            <a:lvl1pPr algn="ctr">
              <a:lnSpc>
                <a:spcPct val="80000"/>
              </a:lnSpc>
              <a:defRPr kumimoji="1" sz="6600" b="1">
                <a:solidFill>
                  <a:schemeClr val="bg1"/>
                </a:solidFill>
                <a:effectLst>
                  <a:glow rad="50800">
                    <a:schemeClr val="accent1">
                      <a:satMod val="175000"/>
                      <a:alpha val="32000"/>
                    </a:schemeClr>
                  </a:glow>
                </a:effectLst>
                <a:latin typeface="Microsoft YaHei" charset="-122"/>
                <a:ea typeface="Microsoft YaHei" charset="-122"/>
                <a:cs typeface="Microsoft YaHei" charset="-122"/>
              </a:defRPr>
            </a:lvl1pPr>
          </a:lstStyle>
          <a:p>
            <a:r>
              <a:rPr lang="en-US" altLang="zh-CN" sz="8625" dirty="0">
                <a:ln>
                  <a:gradFill>
                    <a:gsLst>
                      <a:gs pos="0">
                        <a:srgbClr val="FFFFFF"/>
                      </a:gs>
                      <a:gs pos="100000">
                        <a:srgbClr val="FFFFFF">
                          <a:alpha val="12000"/>
                        </a:srgbClr>
                      </a:gs>
                    </a:gsLst>
                    <a:lin ang="5400000" scaled="0"/>
                  </a:gradFill>
                </a:ln>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rPr>
              <a:t>04</a:t>
            </a:r>
            <a:endParaRPr lang="en-GB" sz="8625" dirty="0">
              <a:ln>
                <a:gradFill>
                  <a:gsLst>
                    <a:gs pos="0">
                      <a:srgbClr val="FFFFFF"/>
                    </a:gs>
                    <a:gs pos="100000">
                      <a:srgbClr val="FFFFFF">
                        <a:alpha val="12000"/>
                      </a:srgbClr>
                    </a:gs>
                  </a:gsLst>
                  <a:lin ang="5400000" scaled="0"/>
                </a:gradFill>
              </a:ln>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endParaRPr>
          </a:p>
        </p:txBody>
      </p:sp>
      <p:sp>
        <p:nvSpPr>
          <p:cNvPr id="22" name="文本框 21"/>
          <p:cNvSpPr txBox="1"/>
          <p:nvPr/>
        </p:nvSpPr>
        <p:spPr>
          <a:xfrm>
            <a:off x="4264335" y="3161853"/>
            <a:ext cx="1569660" cy="369332"/>
          </a:xfrm>
          <a:prstGeom prst="rect">
            <a:avLst/>
          </a:prstGeom>
          <a:noFill/>
        </p:spPr>
        <p:txBody>
          <a:bodyPr wrap="none" rtlCol="0">
            <a:spAutoFit/>
          </a:bodyPr>
          <a:lstStyle/>
          <a:p>
            <a:r>
              <a:rPr lang="zh-CN" altLang="en-US" sz="1800" b="1" dirty="0">
                <a:solidFill>
                  <a:srgbClr val="055374">
                    <a:lumMod val="20000"/>
                    <a:lumOff val="80000"/>
                  </a:srgbClr>
                </a:solidFill>
                <a:latin typeface="Microsoft YaHei" charset="-122"/>
                <a:ea typeface="Microsoft YaHei" charset="-122"/>
                <a:cs typeface="Microsoft YaHei" charset="-122"/>
              </a:rPr>
              <a:t>点击添加标题</a:t>
            </a:r>
            <a:endParaRPr kumimoji="1" lang="zh-CN" altLang="en-US" sz="1800" b="1" dirty="0">
              <a:solidFill>
                <a:srgbClr val="055374">
                  <a:lumMod val="20000"/>
                  <a:lumOff val="80000"/>
                </a:srgbClr>
              </a:solidFill>
              <a:latin typeface="Microsoft YaHei" charset="-122"/>
              <a:ea typeface="Microsoft YaHei" charset="-122"/>
              <a:cs typeface="Microsoft YaHei" charset="-122"/>
            </a:endParaRPr>
          </a:p>
        </p:txBody>
      </p:sp>
      <p:sp>
        <p:nvSpPr>
          <p:cNvPr id="23" name="文本框 22"/>
          <p:cNvSpPr txBox="1"/>
          <p:nvPr/>
        </p:nvSpPr>
        <p:spPr>
          <a:xfrm>
            <a:off x="4080890" y="3531185"/>
            <a:ext cx="3531359" cy="369332"/>
          </a:xfrm>
          <a:prstGeom prst="rect">
            <a:avLst/>
          </a:prstGeom>
          <a:noFill/>
        </p:spPr>
        <p:txBody>
          <a:bodyPr wrap="square" rtlCol="0">
            <a:spAutoFit/>
          </a:bodyPr>
          <a:lstStyle/>
          <a:p>
            <a:pPr algn="ctr"/>
            <a:r>
              <a:rPr lang="zh-CN" altLang="en-US" sz="900" dirty="0">
                <a:solidFill>
                  <a:srgbClr val="44546A">
                    <a:lumMod val="40000"/>
                    <a:lumOff val="60000"/>
                  </a:srgbClr>
                </a:solidFill>
                <a:latin typeface="Microsoft YaHei" charset="-122"/>
                <a:ea typeface="Microsoft YaHei" charset="-122"/>
                <a:cs typeface="Microsoft YaHei" charset="-122"/>
              </a:rPr>
              <a:t>单击此处添加文字单击此处添加文字单击此处添加文字单击此处添加文字单击此处添加文字单击此处添加文字</a:t>
            </a:r>
            <a:endParaRPr lang="en-US" altLang="zh-CN" sz="900" dirty="0">
              <a:solidFill>
                <a:srgbClr val="44546A">
                  <a:lumMod val="40000"/>
                  <a:lumOff val="60000"/>
                </a:srgbClr>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44383086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0"/>
                                  </p:stCondLst>
                                  <p:iterate type="lt">
                                    <p:tmPct val="10000"/>
                                  </p:iterate>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anim calcmode="lin" valueType="num">
                                      <p:cBhvr>
                                        <p:cTn id="11" dur="500" fill="hold"/>
                                        <p:tgtEl>
                                          <p:spTgt spid="21"/>
                                        </p:tgtEl>
                                        <p:attrNameLst>
                                          <p:attrName>ppt_x</p:attrName>
                                        </p:attrNameLst>
                                      </p:cBhvr>
                                      <p:tavLst>
                                        <p:tav tm="0">
                                          <p:val>
                                            <p:strVal val="#ppt_x"/>
                                          </p:val>
                                        </p:tav>
                                        <p:tav tm="100000">
                                          <p:val>
                                            <p:strVal val="#ppt_x"/>
                                          </p:val>
                                        </p:tav>
                                      </p:tavLst>
                                    </p:anim>
                                    <p:anim calcmode="lin" valueType="num">
                                      <p:cBhvr>
                                        <p:cTn id="12" dur="500" fill="hold"/>
                                        <p:tgtEl>
                                          <p:spTgt spid="21"/>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22">
                                            <p:txEl>
                                              <p:pRg st="0" end="0"/>
                                            </p:txEl>
                                          </p:spTgt>
                                        </p:tgtEl>
                                        <p:attrNameLst>
                                          <p:attrName>style.visibility</p:attrName>
                                        </p:attrNameLst>
                                      </p:cBhvr>
                                      <p:to>
                                        <p:strVal val="visible"/>
                                      </p:to>
                                    </p:set>
                                    <p:animEffect transition="in" filter="fade">
                                      <p:cBhvr>
                                        <p:cTn id="15" dur="500"/>
                                        <p:tgtEl>
                                          <p:spTgt spid="22">
                                            <p:txEl>
                                              <p:pRg st="0" end="0"/>
                                            </p:txEl>
                                          </p:spTgt>
                                        </p:tgtEl>
                                      </p:cBhvr>
                                    </p:animEffect>
                                  </p:childTnLst>
                                </p:cTn>
                              </p:par>
                            </p:childTnLst>
                          </p:cTn>
                        </p:par>
                        <p:par>
                          <p:cTn id="16" fill="hold">
                            <p:stCondLst>
                              <p:cond delay="1000"/>
                            </p:stCondLst>
                            <p:childTnLst>
                              <p:par>
                                <p:cTn id="17" presetID="10" presetClass="entr" presetSubtype="0" fill="hold" grpId="0" nodeType="afterEffect">
                                  <p:stCondLst>
                                    <p:cond delay="0"/>
                                  </p:stCondLst>
                                  <p:iterate type="lt">
                                    <p:tmPct val="0"/>
                                  </p:iterate>
                                  <p:childTnLst>
                                    <p:set>
                                      <p:cBhvr>
                                        <p:cTn id="18" dur="1" fill="hold">
                                          <p:stCondLst>
                                            <p:cond delay="0"/>
                                          </p:stCondLst>
                                        </p:cTn>
                                        <p:tgtEl>
                                          <p:spTgt spid="23">
                                            <p:txEl>
                                              <p:pRg st="0" end="0"/>
                                            </p:txEl>
                                          </p:spTgt>
                                        </p:tgtEl>
                                        <p:attrNameLst>
                                          <p:attrName>style.visibility</p:attrName>
                                        </p:attrNameLst>
                                      </p:cBhvr>
                                      <p:to>
                                        <p:strVal val="visible"/>
                                      </p:to>
                                    </p:set>
                                    <p:animEffect transition="in" filter="fade">
                                      <p:cBhvr>
                                        <p:cTn id="19"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p:bldP spid="22" grpId="0" build="allAtOnce"/>
      <p:bldP spid="23"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676037" y="3329760"/>
            <a:ext cx="2083587" cy="549381"/>
          </a:xfrm>
          <a:prstGeom prst="rect">
            <a:avLst/>
          </a:prstGeom>
          <a:noFill/>
        </p:spPr>
        <p:txBody>
          <a:bodyPr wrap="square" rtlCol="0">
            <a:spAutoFit/>
          </a:bodyPr>
          <a:lstStyle/>
          <a:p>
            <a:pPr algn="ctr">
              <a:lnSpc>
                <a:spcPct val="120000"/>
              </a:lnSpc>
            </a:pPr>
            <a:r>
              <a:rPr lang="en-US" altLang="zh-CN" sz="825" dirty="0">
                <a:solidFill>
                  <a:srgbClr val="FFFFFF"/>
                </a:solidFill>
                <a:latin typeface="Microsoft YaHei" charset="-122"/>
                <a:ea typeface="Microsoft YaHei" charset="-122"/>
                <a:cs typeface="Microsoft YaHei" charset="-122"/>
              </a:rPr>
              <a:t>Lorem ipsum dolor sit </a:t>
            </a:r>
            <a:r>
              <a:rPr lang="en-US" altLang="zh-CN" sz="825" dirty="0" err="1">
                <a:solidFill>
                  <a:srgbClr val="FFFFFF"/>
                </a:solidFill>
                <a:latin typeface="Microsoft YaHei" charset="-122"/>
                <a:ea typeface="Microsoft YaHei" charset="-122"/>
                <a:cs typeface="Microsoft YaHei" charset="-122"/>
              </a:rPr>
              <a:t>amet</a:t>
            </a:r>
            <a:r>
              <a:rPr lang="en-US" altLang="zh-CN" sz="825" dirty="0">
                <a:solidFill>
                  <a:srgbClr val="FFFFFF"/>
                </a:solidFill>
                <a:latin typeface="Microsoft YaHei" charset="-122"/>
                <a:ea typeface="Microsoft YaHei" charset="-122"/>
                <a:cs typeface="Microsoft YaHei" charset="-122"/>
              </a:rPr>
              <a:t>, </a:t>
            </a:r>
            <a:r>
              <a:rPr lang="en-US" altLang="zh-CN" sz="825" dirty="0" err="1">
                <a:solidFill>
                  <a:srgbClr val="FFFFFF"/>
                </a:solidFill>
                <a:latin typeface="Microsoft YaHei" charset="-122"/>
                <a:ea typeface="Microsoft YaHei" charset="-122"/>
                <a:cs typeface="Microsoft YaHei" charset="-122"/>
              </a:rPr>
              <a:t>consectetuer</a:t>
            </a:r>
            <a:r>
              <a:rPr lang="en-US" altLang="zh-CN" sz="825" dirty="0">
                <a:solidFill>
                  <a:srgbClr val="FFFFFF"/>
                </a:solidFill>
                <a:latin typeface="Microsoft YaHei" charset="-122"/>
                <a:ea typeface="Microsoft YaHei" charset="-122"/>
                <a:cs typeface="Microsoft YaHei" charset="-122"/>
              </a:rPr>
              <a:t> </a:t>
            </a:r>
            <a:r>
              <a:rPr lang="en-US" altLang="zh-CN" sz="825" dirty="0" err="1">
                <a:solidFill>
                  <a:srgbClr val="FFFFFF"/>
                </a:solidFill>
                <a:latin typeface="Microsoft YaHei" charset="-122"/>
                <a:ea typeface="Microsoft YaHei" charset="-122"/>
                <a:cs typeface="Microsoft YaHei" charset="-122"/>
              </a:rPr>
              <a:t>adipiscing</a:t>
            </a:r>
            <a:r>
              <a:rPr lang="en-US" altLang="zh-CN" sz="825" dirty="0">
                <a:solidFill>
                  <a:srgbClr val="FFFFFF"/>
                </a:solidFill>
                <a:latin typeface="Microsoft YaHei" charset="-122"/>
                <a:ea typeface="Microsoft YaHei" charset="-122"/>
                <a:cs typeface="Microsoft YaHei" charset="-122"/>
              </a:rPr>
              <a:t> </a:t>
            </a:r>
            <a:r>
              <a:rPr lang="en-US" altLang="zh-CN" sz="825" dirty="0" err="1">
                <a:solidFill>
                  <a:srgbClr val="FFFFFF"/>
                </a:solidFill>
                <a:latin typeface="Microsoft YaHei" charset="-122"/>
                <a:ea typeface="Microsoft YaHei" charset="-122"/>
                <a:cs typeface="Microsoft YaHei" charset="-122"/>
              </a:rPr>
              <a:t>elit</a:t>
            </a:r>
            <a:r>
              <a:rPr lang="en-US" altLang="zh-CN" sz="825" dirty="0">
                <a:solidFill>
                  <a:srgbClr val="FFFFFF"/>
                </a:solidFill>
                <a:latin typeface="Microsoft YaHei" charset="-122"/>
                <a:ea typeface="Microsoft YaHei" charset="-122"/>
                <a:cs typeface="Microsoft YaHei" charset="-122"/>
              </a:rPr>
              <a:t>. </a:t>
            </a:r>
          </a:p>
          <a:p>
            <a:pPr algn="ctr">
              <a:lnSpc>
                <a:spcPct val="120000"/>
              </a:lnSpc>
            </a:pPr>
            <a:r>
              <a:rPr lang="en-US" altLang="zh-CN" sz="825" dirty="0">
                <a:solidFill>
                  <a:srgbClr val="FFFFFF"/>
                </a:solidFill>
                <a:latin typeface="Microsoft YaHei" charset="-122"/>
                <a:ea typeface="Microsoft YaHei" charset="-122"/>
                <a:cs typeface="Microsoft YaHei" charset="-122"/>
              </a:rPr>
              <a:t>Maecenas </a:t>
            </a:r>
            <a:r>
              <a:rPr lang="en-US" altLang="zh-CN" sz="825" dirty="0" err="1">
                <a:solidFill>
                  <a:srgbClr val="FFFFFF"/>
                </a:solidFill>
                <a:latin typeface="Microsoft YaHei" charset="-122"/>
                <a:ea typeface="Microsoft YaHei" charset="-122"/>
                <a:cs typeface="Microsoft YaHei" charset="-122"/>
              </a:rPr>
              <a:t>porttitor</a:t>
            </a:r>
            <a:r>
              <a:rPr lang="en-US" altLang="zh-CN" sz="825" dirty="0">
                <a:solidFill>
                  <a:srgbClr val="FFFFFF"/>
                </a:solidFill>
                <a:latin typeface="Microsoft YaHei" charset="-122"/>
                <a:ea typeface="Microsoft YaHei" charset="-122"/>
                <a:cs typeface="Microsoft YaHei" charset="-122"/>
              </a:rPr>
              <a:t> </a:t>
            </a:r>
            <a:r>
              <a:rPr lang="en-US" altLang="zh-CN" sz="825" dirty="0" err="1">
                <a:solidFill>
                  <a:srgbClr val="FFFFFF"/>
                </a:solidFill>
                <a:latin typeface="Microsoft YaHei" charset="-122"/>
                <a:ea typeface="Microsoft YaHei" charset="-122"/>
                <a:cs typeface="Microsoft YaHei" charset="-122"/>
              </a:rPr>
              <a:t>congue</a:t>
            </a:r>
            <a:endParaRPr lang="en-US" altLang="zh-CN" sz="825" dirty="0">
              <a:solidFill>
                <a:srgbClr val="FFFFFF"/>
              </a:solidFill>
              <a:latin typeface="Microsoft YaHei" charset="-122"/>
              <a:ea typeface="Microsoft YaHei" charset="-122"/>
              <a:cs typeface="Microsoft YaHei" charset="-122"/>
            </a:endParaRPr>
          </a:p>
        </p:txBody>
      </p:sp>
      <p:sp>
        <p:nvSpPr>
          <p:cNvPr id="22" name="TextBox 22"/>
          <p:cNvSpPr txBox="1"/>
          <p:nvPr/>
        </p:nvSpPr>
        <p:spPr>
          <a:xfrm>
            <a:off x="851910" y="2468114"/>
            <a:ext cx="1731840" cy="276999"/>
          </a:xfrm>
          <a:prstGeom prst="rect">
            <a:avLst/>
          </a:prstGeom>
          <a:noFill/>
        </p:spPr>
        <p:txBody>
          <a:bodyPr wrap="square" rtlCol="0">
            <a:spAutoFit/>
          </a:bodyPr>
          <a:lstStyle/>
          <a:p>
            <a:pPr algn="ctr"/>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sp>
        <p:nvSpPr>
          <p:cNvPr id="49" name="TextBox 22"/>
          <p:cNvSpPr txBox="1"/>
          <p:nvPr/>
        </p:nvSpPr>
        <p:spPr>
          <a:xfrm>
            <a:off x="851910" y="1913404"/>
            <a:ext cx="1731840" cy="646331"/>
          </a:xfrm>
          <a:prstGeom prst="rect">
            <a:avLst/>
          </a:prstGeom>
          <a:noFill/>
        </p:spPr>
        <p:txBody>
          <a:bodyPr wrap="square" rtlCol="0">
            <a:spAutoFit/>
          </a:bodyPr>
          <a:lstStyle/>
          <a:p>
            <a:pPr algn="ctr"/>
            <a:r>
              <a:rPr lang="en-US" altLang="zh-CN" sz="3600" b="1" dirty="0">
                <a:solidFill>
                  <a:srgbClr val="FFFFFF"/>
                </a:solidFill>
                <a:latin typeface="DIN Condensed" charset="0"/>
                <a:ea typeface="DIN Condensed" charset="0"/>
                <a:cs typeface="DIN Condensed" charset="0"/>
              </a:rPr>
              <a:t>2016</a:t>
            </a:r>
            <a:endParaRPr lang="en-US" sz="3600" b="1" dirty="0">
              <a:solidFill>
                <a:srgbClr val="FFFFFF"/>
              </a:solidFill>
              <a:latin typeface="DIN Condensed" charset="0"/>
              <a:ea typeface="DIN Condensed" charset="0"/>
              <a:cs typeface="DIN Condensed" charset="0"/>
            </a:endParaRPr>
          </a:p>
        </p:txBody>
      </p:sp>
      <p:sp>
        <p:nvSpPr>
          <p:cNvPr id="14" name="Freeform 0"/>
          <p:cNvSpPr/>
          <p:nvPr/>
        </p:nvSpPr>
        <p:spPr>
          <a:xfrm rot="16200000">
            <a:off x="894701" y="1361009"/>
            <a:ext cx="1646258" cy="1757492"/>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9050">
            <a:gradFill flip="none" rotWithShape="1">
              <a:gsLst>
                <a:gs pos="40000">
                  <a:srgbClr val="ABECF3">
                    <a:alpha val="46000"/>
                  </a:srgbClr>
                </a:gs>
                <a:gs pos="69000">
                  <a:schemeClr val="accent1">
                    <a:lumMod val="45000"/>
                    <a:lumOff val="55000"/>
                  </a:schemeClr>
                </a:gs>
                <a:gs pos="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DengXian" panose="020F0502020204030204"/>
            </a:endParaRPr>
          </a:p>
        </p:txBody>
      </p:sp>
      <p:sp>
        <p:nvSpPr>
          <p:cNvPr id="31" name="TextBox 22"/>
          <p:cNvSpPr txBox="1"/>
          <p:nvPr/>
        </p:nvSpPr>
        <p:spPr>
          <a:xfrm>
            <a:off x="2759750" y="1913404"/>
            <a:ext cx="1731840" cy="646331"/>
          </a:xfrm>
          <a:prstGeom prst="rect">
            <a:avLst/>
          </a:prstGeom>
          <a:noFill/>
        </p:spPr>
        <p:txBody>
          <a:bodyPr wrap="square" rtlCol="0">
            <a:spAutoFit/>
          </a:bodyPr>
          <a:lstStyle/>
          <a:p>
            <a:pPr algn="ctr"/>
            <a:r>
              <a:rPr lang="en-US" altLang="zh-CN" sz="3600" b="1" dirty="0">
                <a:solidFill>
                  <a:srgbClr val="FFFFFF"/>
                </a:solidFill>
                <a:latin typeface="DIN Condensed" charset="0"/>
                <a:ea typeface="DIN Condensed" charset="0"/>
                <a:cs typeface="DIN Condensed" charset="0"/>
              </a:rPr>
              <a:t>2017</a:t>
            </a:r>
            <a:endParaRPr lang="en-US" sz="3600" b="1" dirty="0">
              <a:solidFill>
                <a:srgbClr val="FFFFFF"/>
              </a:solidFill>
              <a:latin typeface="DIN Condensed" charset="0"/>
              <a:ea typeface="DIN Condensed" charset="0"/>
              <a:cs typeface="DIN Condensed" charset="0"/>
            </a:endParaRPr>
          </a:p>
        </p:txBody>
      </p:sp>
      <p:sp>
        <p:nvSpPr>
          <p:cNvPr id="32" name="Freeform 0"/>
          <p:cNvSpPr/>
          <p:nvPr/>
        </p:nvSpPr>
        <p:spPr>
          <a:xfrm rot="16200000">
            <a:off x="2802541" y="1361009"/>
            <a:ext cx="1646258" cy="1757492"/>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9050">
            <a:gradFill flip="none" rotWithShape="1">
              <a:gsLst>
                <a:gs pos="40000">
                  <a:srgbClr val="ABECF3">
                    <a:alpha val="46000"/>
                  </a:srgbClr>
                </a:gs>
                <a:gs pos="69000">
                  <a:schemeClr val="accent1">
                    <a:lumMod val="45000"/>
                    <a:lumOff val="55000"/>
                  </a:schemeClr>
                </a:gs>
                <a:gs pos="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DengXian" panose="020F0502020204030204"/>
            </a:endParaRPr>
          </a:p>
        </p:txBody>
      </p:sp>
      <p:sp>
        <p:nvSpPr>
          <p:cNvPr id="35" name="TextBox 22"/>
          <p:cNvSpPr txBox="1"/>
          <p:nvPr/>
        </p:nvSpPr>
        <p:spPr>
          <a:xfrm>
            <a:off x="4667589" y="1913404"/>
            <a:ext cx="1731840" cy="646331"/>
          </a:xfrm>
          <a:prstGeom prst="rect">
            <a:avLst/>
          </a:prstGeom>
          <a:noFill/>
        </p:spPr>
        <p:txBody>
          <a:bodyPr wrap="square" rtlCol="0">
            <a:spAutoFit/>
          </a:bodyPr>
          <a:lstStyle/>
          <a:p>
            <a:pPr algn="ctr"/>
            <a:r>
              <a:rPr lang="en-US" altLang="zh-CN" sz="3600" b="1" dirty="0">
                <a:solidFill>
                  <a:srgbClr val="FFFFFF"/>
                </a:solidFill>
                <a:latin typeface="DIN Condensed" charset="0"/>
                <a:ea typeface="DIN Condensed" charset="0"/>
                <a:cs typeface="DIN Condensed" charset="0"/>
              </a:rPr>
              <a:t>2018</a:t>
            </a:r>
            <a:endParaRPr lang="en-US" sz="3600" b="1" dirty="0">
              <a:solidFill>
                <a:srgbClr val="FFFFFF"/>
              </a:solidFill>
              <a:latin typeface="DIN Condensed" charset="0"/>
              <a:ea typeface="DIN Condensed" charset="0"/>
              <a:cs typeface="DIN Condensed" charset="0"/>
            </a:endParaRPr>
          </a:p>
        </p:txBody>
      </p:sp>
      <p:sp>
        <p:nvSpPr>
          <p:cNvPr id="36" name="Freeform 0"/>
          <p:cNvSpPr/>
          <p:nvPr/>
        </p:nvSpPr>
        <p:spPr>
          <a:xfrm rot="16200000">
            <a:off x="4710380" y="1361009"/>
            <a:ext cx="1646258" cy="1757492"/>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9050">
            <a:gradFill flip="none" rotWithShape="1">
              <a:gsLst>
                <a:gs pos="40000">
                  <a:srgbClr val="ABECF3">
                    <a:alpha val="46000"/>
                  </a:srgbClr>
                </a:gs>
                <a:gs pos="69000">
                  <a:schemeClr val="accent1">
                    <a:lumMod val="45000"/>
                    <a:lumOff val="55000"/>
                  </a:schemeClr>
                </a:gs>
                <a:gs pos="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DengXian" panose="020F0502020204030204"/>
            </a:endParaRPr>
          </a:p>
        </p:txBody>
      </p:sp>
      <p:sp>
        <p:nvSpPr>
          <p:cNvPr id="39" name="TextBox 22"/>
          <p:cNvSpPr txBox="1"/>
          <p:nvPr/>
        </p:nvSpPr>
        <p:spPr>
          <a:xfrm>
            <a:off x="6575429" y="1913404"/>
            <a:ext cx="1731840" cy="646331"/>
          </a:xfrm>
          <a:prstGeom prst="rect">
            <a:avLst/>
          </a:prstGeom>
          <a:noFill/>
        </p:spPr>
        <p:txBody>
          <a:bodyPr wrap="square" rtlCol="0">
            <a:spAutoFit/>
          </a:bodyPr>
          <a:lstStyle/>
          <a:p>
            <a:pPr algn="ctr"/>
            <a:r>
              <a:rPr lang="en-US" altLang="zh-CN" sz="3600" b="1" dirty="0">
                <a:solidFill>
                  <a:srgbClr val="FFFFFF"/>
                </a:solidFill>
                <a:latin typeface="DIN Condensed" charset="0"/>
                <a:ea typeface="DIN Condensed" charset="0"/>
                <a:cs typeface="DIN Condensed" charset="0"/>
              </a:rPr>
              <a:t>2019</a:t>
            </a:r>
            <a:endParaRPr lang="en-US" sz="3600" b="1" dirty="0">
              <a:solidFill>
                <a:srgbClr val="FFFFFF"/>
              </a:solidFill>
              <a:latin typeface="DIN Condensed" charset="0"/>
              <a:ea typeface="DIN Condensed" charset="0"/>
              <a:cs typeface="DIN Condensed" charset="0"/>
            </a:endParaRPr>
          </a:p>
        </p:txBody>
      </p:sp>
      <p:sp>
        <p:nvSpPr>
          <p:cNvPr id="40" name="Freeform 0"/>
          <p:cNvSpPr/>
          <p:nvPr/>
        </p:nvSpPr>
        <p:spPr>
          <a:xfrm rot="16200000">
            <a:off x="6618220" y="1361009"/>
            <a:ext cx="1646258" cy="1757492"/>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9050">
            <a:gradFill flip="none" rotWithShape="1">
              <a:gsLst>
                <a:gs pos="40000">
                  <a:srgbClr val="ABECF3">
                    <a:alpha val="46000"/>
                  </a:srgbClr>
                </a:gs>
                <a:gs pos="69000">
                  <a:schemeClr val="accent1">
                    <a:lumMod val="45000"/>
                    <a:lumOff val="55000"/>
                  </a:schemeClr>
                </a:gs>
                <a:gs pos="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DengXian" panose="020F0502020204030204"/>
            </a:endParaRPr>
          </a:p>
        </p:txBody>
      </p:sp>
      <p:sp>
        <p:nvSpPr>
          <p:cNvPr id="20" name="TextBox 22"/>
          <p:cNvSpPr txBox="1"/>
          <p:nvPr/>
        </p:nvSpPr>
        <p:spPr>
          <a:xfrm>
            <a:off x="2734097" y="2468114"/>
            <a:ext cx="1731840" cy="276999"/>
          </a:xfrm>
          <a:prstGeom prst="rect">
            <a:avLst/>
          </a:prstGeom>
          <a:noFill/>
        </p:spPr>
        <p:txBody>
          <a:bodyPr wrap="square" rtlCol="0">
            <a:spAutoFit/>
          </a:bodyPr>
          <a:lstStyle/>
          <a:p>
            <a:pPr algn="ctr"/>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sp>
        <p:nvSpPr>
          <p:cNvPr id="23" name="TextBox 22"/>
          <p:cNvSpPr txBox="1"/>
          <p:nvPr/>
        </p:nvSpPr>
        <p:spPr>
          <a:xfrm>
            <a:off x="4616285" y="2468114"/>
            <a:ext cx="1731840" cy="276999"/>
          </a:xfrm>
          <a:prstGeom prst="rect">
            <a:avLst/>
          </a:prstGeom>
          <a:noFill/>
        </p:spPr>
        <p:txBody>
          <a:bodyPr wrap="square" rtlCol="0">
            <a:spAutoFit/>
          </a:bodyPr>
          <a:lstStyle/>
          <a:p>
            <a:pPr algn="ctr"/>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sp>
        <p:nvSpPr>
          <p:cNvPr id="24" name="TextBox 22"/>
          <p:cNvSpPr txBox="1"/>
          <p:nvPr/>
        </p:nvSpPr>
        <p:spPr>
          <a:xfrm>
            <a:off x="6498472" y="2468114"/>
            <a:ext cx="1731840" cy="276999"/>
          </a:xfrm>
          <a:prstGeom prst="rect">
            <a:avLst/>
          </a:prstGeom>
          <a:noFill/>
        </p:spPr>
        <p:txBody>
          <a:bodyPr wrap="square" rtlCol="0">
            <a:spAutoFit/>
          </a:bodyPr>
          <a:lstStyle/>
          <a:p>
            <a:pPr algn="ctr"/>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sp>
        <p:nvSpPr>
          <p:cNvPr id="42" name="文本框 41"/>
          <p:cNvSpPr txBox="1"/>
          <p:nvPr/>
        </p:nvSpPr>
        <p:spPr>
          <a:xfrm>
            <a:off x="2596577" y="3329760"/>
            <a:ext cx="2083587" cy="549381"/>
          </a:xfrm>
          <a:prstGeom prst="rect">
            <a:avLst/>
          </a:prstGeom>
          <a:noFill/>
        </p:spPr>
        <p:txBody>
          <a:bodyPr wrap="square" rtlCol="0">
            <a:spAutoFit/>
          </a:bodyPr>
          <a:lstStyle/>
          <a:p>
            <a:pPr algn="ctr">
              <a:lnSpc>
                <a:spcPct val="120000"/>
              </a:lnSpc>
            </a:pPr>
            <a:r>
              <a:rPr lang="en-US" altLang="zh-CN" sz="825" dirty="0">
                <a:solidFill>
                  <a:srgbClr val="FFFFFF"/>
                </a:solidFill>
                <a:latin typeface="Microsoft YaHei" charset="-122"/>
                <a:ea typeface="Microsoft YaHei" charset="-122"/>
                <a:cs typeface="Microsoft YaHei" charset="-122"/>
              </a:rPr>
              <a:t>Lorem ipsum dolor sit </a:t>
            </a:r>
            <a:r>
              <a:rPr lang="en-US" altLang="zh-CN" sz="825" dirty="0" err="1">
                <a:solidFill>
                  <a:srgbClr val="FFFFFF"/>
                </a:solidFill>
                <a:latin typeface="Microsoft YaHei" charset="-122"/>
                <a:ea typeface="Microsoft YaHei" charset="-122"/>
                <a:cs typeface="Microsoft YaHei" charset="-122"/>
              </a:rPr>
              <a:t>amet</a:t>
            </a:r>
            <a:r>
              <a:rPr lang="en-US" altLang="zh-CN" sz="825" dirty="0">
                <a:solidFill>
                  <a:srgbClr val="FFFFFF"/>
                </a:solidFill>
                <a:latin typeface="Microsoft YaHei" charset="-122"/>
                <a:ea typeface="Microsoft YaHei" charset="-122"/>
                <a:cs typeface="Microsoft YaHei" charset="-122"/>
              </a:rPr>
              <a:t>, </a:t>
            </a:r>
            <a:r>
              <a:rPr lang="en-US" altLang="zh-CN" sz="825" dirty="0" err="1">
                <a:solidFill>
                  <a:srgbClr val="FFFFFF"/>
                </a:solidFill>
                <a:latin typeface="Microsoft YaHei" charset="-122"/>
                <a:ea typeface="Microsoft YaHei" charset="-122"/>
                <a:cs typeface="Microsoft YaHei" charset="-122"/>
              </a:rPr>
              <a:t>consectetuer</a:t>
            </a:r>
            <a:r>
              <a:rPr lang="en-US" altLang="zh-CN" sz="825" dirty="0">
                <a:solidFill>
                  <a:srgbClr val="FFFFFF"/>
                </a:solidFill>
                <a:latin typeface="Microsoft YaHei" charset="-122"/>
                <a:ea typeface="Microsoft YaHei" charset="-122"/>
                <a:cs typeface="Microsoft YaHei" charset="-122"/>
              </a:rPr>
              <a:t> </a:t>
            </a:r>
            <a:r>
              <a:rPr lang="en-US" altLang="zh-CN" sz="825" dirty="0" err="1">
                <a:solidFill>
                  <a:srgbClr val="FFFFFF"/>
                </a:solidFill>
                <a:latin typeface="Microsoft YaHei" charset="-122"/>
                <a:ea typeface="Microsoft YaHei" charset="-122"/>
                <a:cs typeface="Microsoft YaHei" charset="-122"/>
              </a:rPr>
              <a:t>adipiscing</a:t>
            </a:r>
            <a:r>
              <a:rPr lang="en-US" altLang="zh-CN" sz="825" dirty="0">
                <a:solidFill>
                  <a:srgbClr val="FFFFFF"/>
                </a:solidFill>
                <a:latin typeface="Microsoft YaHei" charset="-122"/>
                <a:ea typeface="Microsoft YaHei" charset="-122"/>
                <a:cs typeface="Microsoft YaHei" charset="-122"/>
              </a:rPr>
              <a:t> </a:t>
            </a:r>
            <a:r>
              <a:rPr lang="en-US" altLang="zh-CN" sz="825" dirty="0" err="1">
                <a:solidFill>
                  <a:srgbClr val="FFFFFF"/>
                </a:solidFill>
                <a:latin typeface="Microsoft YaHei" charset="-122"/>
                <a:ea typeface="Microsoft YaHei" charset="-122"/>
                <a:cs typeface="Microsoft YaHei" charset="-122"/>
              </a:rPr>
              <a:t>elit</a:t>
            </a:r>
            <a:r>
              <a:rPr lang="en-US" altLang="zh-CN" sz="825" dirty="0">
                <a:solidFill>
                  <a:srgbClr val="FFFFFF"/>
                </a:solidFill>
                <a:latin typeface="Microsoft YaHei" charset="-122"/>
                <a:ea typeface="Microsoft YaHei" charset="-122"/>
                <a:cs typeface="Microsoft YaHei" charset="-122"/>
              </a:rPr>
              <a:t>. </a:t>
            </a:r>
          </a:p>
          <a:p>
            <a:pPr algn="ctr">
              <a:lnSpc>
                <a:spcPct val="120000"/>
              </a:lnSpc>
            </a:pPr>
            <a:r>
              <a:rPr lang="en-US" altLang="zh-CN" sz="825" dirty="0">
                <a:solidFill>
                  <a:srgbClr val="FFFFFF"/>
                </a:solidFill>
                <a:latin typeface="Microsoft YaHei" charset="-122"/>
                <a:ea typeface="Microsoft YaHei" charset="-122"/>
                <a:cs typeface="Microsoft YaHei" charset="-122"/>
              </a:rPr>
              <a:t>Maecenas </a:t>
            </a:r>
            <a:r>
              <a:rPr lang="en-US" altLang="zh-CN" sz="825" dirty="0" err="1">
                <a:solidFill>
                  <a:srgbClr val="FFFFFF"/>
                </a:solidFill>
                <a:latin typeface="Microsoft YaHei" charset="-122"/>
                <a:ea typeface="Microsoft YaHei" charset="-122"/>
                <a:cs typeface="Microsoft YaHei" charset="-122"/>
              </a:rPr>
              <a:t>porttitor</a:t>
            </a:r>
            <a:r>
              <a:rPr lang="en-US" altLang="zh-CN" sz="825" dirty="0">
                <a:solidFill>
                  <a:srgbClr val="FFFFFF"/>
                </a:solidFill>
                <a:latin typeface="Microsoft YaHei" charset="-122"/>
                <a:ea typeface="Microsoft YaHei" charset="-122"/>
                <a:cs typeface="Microsoft YaHei" charset="-122"/>
              </a:rPr>
              <a:t> </a:t>
            </a:r>
            <a:r>
              <a:rPr lang="en-US" altLang="zh-CN" sz="825" dirty="0" err="1">
                <a:solidFill>
                  <a:srgbClr val="FFFFFF"/>
                </a:solidFill>
                <a:latin typeface="Microsoft YaHei" charset="-122"/>
                <a:ea typeface="Microsoft YaHei" charset="-122"/>
                <a:cs typeface="Microsoft YaHei" charset="-122"/>
              </a:rPr>
              <a:t>congue</a:t>
            </a:r>
            <a:endParaRPr lang="en-US" altLang="zh-CN" sz="825" dirty="0">
              <a:solidFill>
                <a:srgbClr val="FFFFFF"/>
              </a:solidFill>
              <a:latin typeface="Microsoft YaHei" charset="-122"/>
              <a:ea typeface="Microsoft YaHei" charset="-122"/>
              <a:cs typeface="Microsoft YaHei" charset="-122"/>
            </a:endParaRPr>
          </a:p>
        </p:txBody>
      </p:sp>
      <p:sp>
        <p:nvSpPr>
          <p:cNvPr id="43" name="文本框 42"/>
          <p:cNvSpPr txBox="1"/>
          <p:nvPr/>
        </p:nvSpPr>
        <p:spPr>
          <a:xfrm>
            <a:off x="4517117" y="3329760"/>
            <a:ext cx="2083587" cy="549381"/>
          </a:xfrm>
          <a:prstGeom prst="rect">
            <a:avLst/>
          </a:prstGeom>
          <a:noFill/>
        </p:spPr>
        <p:txBody>
          <a:bodyPr wrap="square" rtlCol="0">
            <a:spAutoFit/>
          </a:bodyPr>
          <a:lstStyle/>
          <a:p>
            <a:pPr algn="ctr">
              <a:lnSpc>
                <a:spcPct val="120000"/>
              </a:lnSpc>
            </a:pPr>
            <a:r>
              <a:rPr lang="en-US" altLang="zh-CN" sz="825" dirty="0">
                <a:solidFill>
                  <a:srgbClr val="FFFFFF"/>
                </a:solidFill>
                <a:latin typeface="Microsoft YaHei" charset="-122"/>
                <a:ea typeface="Microsoft YaHei" charset="-122"/>
                <a:cs typeface="Microsoft YaHei" charset="-122"/>
              </a:rPr>
              <a:t>Lorem ipsum dolor sit </a:t>
            </a:r>
            <a:r>
              <a:rPr lang="en-US" altLang="zh-CN" sz="825" dirty="0" err="1">
                <a:solidFill>
                  <a:srgbClr val="FFFFFF"/>
                </a:solidFill>
                <a:latin typeface="Microsoft YaHei" charset="-122"/>
                <a:ea typeface="Microsoft YaHei" charset="-122"/>
                <a:cs typeface="Microsoft YaHei" charset="-122"/>
              </a:rPr>
              <a:t>amet</a:t>
            </a:r>
            <a:r>
              <a:rPr lang="en-US" altLang="zh-CN" sz="825" dirty="0">
                <a:solidFill>
                  <a:srgbClr val="FFFFFF"/>
                </a:solidFill>
                <a:latin typeface="Microsoft YaHei" charset="-122"/>
                <a:ea typeface="Microsoft YaHei" charset="-122"/>
                <a:cs typeface="Microsoft YaHei" charset="-122"/>
              </a:rPr>
              <a:t>, </a:t>
            </a:r>
            <a:r>
              <a:rPr lang="en-US" altLang="zh-CN" sz="825" dirty="0" err="1">
                <a:solidFill>
                  <a:srgbClr val="FFFFFF"/>
                </a:solidFill>
                <a:latin typeface="Microsoft YaHei" charset="-122"/>
                <a:ea typeface="Microsoft YaHei" charset="-122"/>
                <a:cs typeface="Microsoft YaHei" charset="-122"/>
              </a:rPr>
              <a:t>consectetuer</a:t>
            </a:r>
            <a:r>
              <a:rPr lang="en-US" altLang="zh-CN" sz="825" dirty="0">
                <a:solidFill>
                  <a:srgbClr val="FFFFFF"/>
                </a:solidFill>
                <a:latin typeface="Microsoft YaHei" charset="-122"/>
                <a:ea typeface="Microsoft YaHei" charset="-122"/>
                <a:cs typeface="Microsoft YaHei" charset="-122"/>
              </a:rPr>
              <a:t> </a:t>
            </a:r>
            <a:r>
              <a:rPr lang="en-US" altLang="zh-CN" sz="825" dirty="0" err="1">
                <a:solidFill>
                  <a:srgbClr val="FFFFFF"/>
                </a:solidFill>
                <a:latin typeface="Microsoft YaHei" charset="-122"/>
                <a:ea typeface="Microsoft YaHei" charset="-122"/>
                <a:cs typeface="Microsoft YaHei" charset="-122"/>
              </a:rPr>
              <a:t>adipiscing</a:t>
            </a:r>
            <a:r>
              <a:rPr lang="en-US" altLang="zh-CN" sz="825" dirty="0">
                <a:solidFill>
                  <a:srgbClr val="FFFFFF"/>
                </a:solidFill>
                <a:latin typeface="Microsoft YaHei" charset="-122"/>
                <a:ea typeface="Microsoft YaHei" charset="-122"/>
                <a:cs typeface="Microsoft YaHei" charset="-122"/>
              </a:rPr>
              <a:t> </a:t>
            </a:r>
            <a:r>
              <a:rPr lang="en-US" altLang="zh-CN" sz="825" dirty="0" err="1">
                <a:solidFill>
                  <a:srgbClr val="FFFFFF"/>
                </a:solidFill>
                <a:latin typeface="Microsoft YaHei" charset="-122"/>
                <a:ea typeface="Microsoft YaHei" charset="-122"/>
                <a:cs typeface="Microsoft YaHei" charset="-122"/>
              </a:rPr>
              <a:t>elit</a:t>
            </a:r>
            <a:r>
              <a:rPr lang="en-US" altLang="zh-CN" sz="825" dirty="0">
                <a:solidFill>
                  <a:srgbClr val="FFFFFF"/>
                </a:solidFill>
                <a:latin typeface="Microsoft YaHei" charset="-122"/>
                <a:ea typeface="Microsoft YaHei" charset="-122"/>
                <a:cs typeface="Microsoft YaHei" charset="-122"/>
              </a:rPr>
              <a:t>. </a:t>
            </a:r>
          </a:p>
          <a:p>
            <a:pPr algn="ctr">
              <a:lnSpc>
                <a:spcPct val="120000"/>
              </a:lnSpc>
            </a:pPr>
            <a:r>
              <a:rPr lang="en-US" altLang="zh-CN" sz="825" dirty="0">
                <a:solidFill>
                  <a:srgbClr val="FFFFFF"/>
                </a:solidFill>
                <a:latin typeface="Microsoft YaHei" charset="-122"/>
                <a:ea typeface="Microsoft YaHei" charset="-122"/>
                <a:cs typeface="Microsoft YaHei" charset="-122"/>
              </a:rPr>
              <a:t>Maecenas </a:t>
            </a:r>
            <a:r>
              <a:rPr lang="en-US" altLang="zh-CN" sz="825" dirty="0" err="1">
                <a:solidFill>
                  <a:srgbClr val="FFFFFF"/>
                </a:solidFill>
                <a:latin typeface="Microsoft YaHei" charset="-122"/>
                <a:ea typeface="Microsoft YaHei" charset="-122"/>
                <a:cs typeface="Microsoft YaHei" charset="-122"/>
              </a:rPr>
              <a:t>porttitor</a:t>
            </a:r>
            <a:r>
              <a:rPr lang="en-US" altLang="zh-CN" sz="825" dirty="0">
                <a:solidFill>
                  <a:srgbClr val="FFFFFF"/>
                </a:solidFill>
                <a:latin typeface="Microsoft YaHei" charset="-122"/>
                <a:ea typeface="Microsoft YaHei" charset="-122"/>
                <a:cs typeface="Microsoft YaHei" charset="-122"/>
              </a:rPr>
              <a:t> </a:t>
            </a:r>
            <a:r>
              <a:rPr lang="en-US" altLang="zh-CN" sz="825" dirty="0" err="1">
                <a:solidFill>
                  <a:srgbClr val="FFFFFF"/>
                </a:solidFill>
                <a:latin typeface="Microsoft YaHei" charset="-122"/>
                <a:ea typeface="Microsoft YaHei" charset="-122"/>
                <a:cs typeface="Microsoft YaHei" charset="-122"/>
              </a:rPr>
              <a:t>congue</a:t>
            </a:r>
            <a:endParaRPr lang="en-US" altLang="zh-CN" sz="825" dirty="0">
              <a:solidFill>
                <a:srgbClr val="FFFFFF"/>
              </a:solidFill>
              <a:latin typeface="Microsoft YaHei" charset="-122"/>
              <a:ea typeface="Microsoft YaHei" charset="-122"/>
              <a:cs typeface="Microsoft YaHei" charset="-122"/>
            </a:endParaRPr>
          </a:p>
        </p:txBody>
      </p:sp>
      <p:sp>
        <p:nvSpPr>
          <p:cNvPr id="44" name="文本框 43"/>
          <p:cNvSpPr txBox="1"/>
          <p:nvPr/>
        </p:nvSpPr>
        <p:spPr>
          <a:xfrm>
            <a:off x="6437657" y="3329760"/>
            <a:ext cx="2083587" cy="549381"/>
          </a:xfrm>
          <a:prstGeom prst="rect">
            <a:avLst/>
          </a:prstGeom>
          <a:noFill/>
        </p:spPr>
        <p:txBody>
          <a:bodyPr wrap="square" rtlCol="0">
            <a:spAutoFit/>
          </a:bodyPr>
          <a:lstStyle/>
          <a:p>
            <a:pPr algn="ctr">
              <a:lnSpc>
                <a:spcPct val="120000"/>
              </a:lnSpc>
            </a:pPr>
            <a:r>
              <a:rPr lang="en-US" altLang="zh-CN" sz="825" dirty="0">
                <a:solidFill>
                  <a:srgbClr val="FFFFFF"/>
                </a:solidFill>
                <a:latin typeface="Microsoft YaHei" charset="-122"/>
                <a:ea typeface="Microsoft YaHei" charset="-122"/>
                <a:cs typeface="Microsoft YaHei" charset="-122"/>
              </a:rPr>
              <a:t>Lorem ipsum dolor sit </a:t>
            </a:r>
            <a:r>
              <a:rPr lang="en-US" altLang="zh-CN" sz="825" dirty="0" err="1">
                <a:solidFill>
                  <a:srgbClr val="FFFFFF"/>
                </a:solidFill>
                <a:latin typeface="Microsoft YaHei" charset="-122"/>
                <a:ea typeface="Microsoft YaHei" charset="-122"/>
                <a:cs typeface="Microsoft YaHei" charset="-122"/>
              </a:rPr>
              <a:t>amet</a:t>
            </a:r>
            <a:r>
              <a:rPr lang="en-US" altLang="zh-CN" sz="825" dirty="0">
                <a:solidFill>
                  <a:srgbClr val="FFFFFF"/>
                </a:solidFill>
                <a:latin typeface="Microsoft YaHei" charset="-122"/>
                <a:ea typeface="Microsoft YaHei" charset="-122"/>
                <a:cs typeface="Microsoft YaHei" charset="-122"/>
              </a:rPr>
              <a:t>, </a:t>
            </a:r>
            <a:r>
              <a:rPr lang="en-US" altLang="zh-CN" sz="825" dirty="0" err="1">
                <a:solidFill>
                  <a:srgbClr val="FFFFFF"/>
                </a:solidFill>
                <a:latin typeface="Microsoft YaHei" charset="-122"/>
                <a:ea typeface="Microsoft YaHei" charset="-122"/>
                <a:cs typeface="Microsoft YaHei" charset="-122"/>
              </a:rPr>
              <a:t>consectetuer</a:t>
            </a:r>
            <a:r>
              <a:rPr lang="en-US" altLang="zh-CN" sz="825" dirty="0">
                <a:solidFill>
                  <a:srgbClr val="FFFFFF"/>
                </a:solidFill>
                <a:latin typeface="Microsoft YaHei" charset="-122"/>
                <a:ea typeface="Microsoft YaHei" charset="-122"/>
                <a:cs typeface="Microsoft YaHei" charset="-122"/>
              </a:rPr>
              <a:t> </a:t>
            </a:r>
            <a:r>
              <a:rPr lang="en-US" altLang="zh-CN" sz="825" dirty="0" err="1">
                <a:solidFill>
                  <a:srgbClr val="FFFFFF"/>
                </a:solidFill>
                <a:latin typeface="Microsoft YaHei" charset="-122"/>
                <a:ea typeface="Microsoft YaHei" charset="-122"/>
                <a:cs typeface="Microsoft YaHei" charset="-122"/>
              </a:rPr>
              <a:t>adipiscing</a:t>
            </a:r>
            <a:r>
              <a:rPr lang="en-US" altLang="zh-CN" sz="825" dirty="0">
                <a:solidFill>
                  <a:srgbClr val="FFFFFF"/>
                </a:solidFill>
                <a:latin typeface="Microsoft YaHei" charset="-122"/>
                <a:ea typeface="Microsoft YaHei" charset="-122"/>
                <a:cs typeface="Microsoft YaHei" charset="-122"/>
              </a:rPr>
              <a:t> </a:t>
            </a:r>
            <a:r>
              <a:rPr lang="en-US" altLang="zh-CN" sz="825" dirty="0" err="1">
                <a:solidFill>
                  <a:srgbClr val="FFFFFF"/>
                </a:solidFill>
                <a:latin typeface="Microsoft YaHei" charset="-122"/>
                <a:ea typeface="Microsoft YaHei" charset="-122"/>
                <a:cs typeface="Microsoft YaHei" charset="-122"/>
              </a:rPr>
              <a:t>elit</a:t>
            </a:r>
            <a:r>
              <a:rPr lang="en-US" altLang="zh-CN" sz="825" dirty="0">
                <a:solidFill>
                  <a:srgbClr val="FFFFFF"/>
                </a:solidFill>
                <a:latin typeface="Microsoft YaHei" charset="-122"/>
                <a:ea typeface="Microsoft YaHei" charset="-122"/>
                <a:cs typeface="Microsoft YaHei" charset="-122"/>
              </a:rPr>
              <a:t>. </a:t>
            </a:r>
          </a:p>
          <a:p>
            <a:pPr algn="ctr">
              <a:lnSpc>
                <a:spcPct val="120000"/>
              </a:lnSpc>
            </a:pPr>
            <a:r>
              <a:rPr lang="en-US" altLang="zh-CN" sz="825" dirty="0">
                <a:solidFill>
                  <a:srgbClr val="FFFFFF"/>
                </a:solidFill>
                <a:latin typeface="Microsoft YaHei" charset="-122"/>
                <a:ea typeface="Microsoft YaHei" charset="-122"/>
                <a:cs typeface="Microsoft YaHei" charset="-122"/>
              </a:rPr>
              <a:t>Maecenas </a:t>
            </a:r>
            <a:r>
              <a:rPr lang="en-US" altLang="zh-CN" sz="825" dirty="0" err="1">
                <a:solidFill>
                  <a:srgbClr val="FFFFFF"/>
                </a:solidFill>
                <a:latin typeface="Microsoft YaHei" charset="-122"/>
                <a:ea typeface="Microsoft YaHei" charset="-122"/>
                <a:cs typeface="Microsoft YaHei" charset="-122"/>
              </a:rPr>
              <a:t>porttitor</a:t>
            </a:r>
            <a:r>
              <a:rPr lang="en-US" altLang="zh-CN" sz="825" dirty="0">
                <a:solidFill>
                  <a:srgbClr val="FFFFFF"/>
                </a:solidFill>
                <a:latin typeface="Microsoft YaHei" charset="-122"/>
                <a:ea typeface="Microsoft YaHei" charset="-122"/>
                <a:cs typeface="Microsoft YaHei" charset="-122"/>
              </a:rPr>
              <a:t> </a:t>
            </a:r>
            <a:r>
              <a:rPr lang="en-US" altLang="zh-CN" sz="825" dirty="0" err="1">
                <a:solidFill>
                  <a:srgbClr val="FFFFFF"/>
                </a:solidFill>
                <a:latin typeface="Microsoft YaHei" charset="-122"/>
                <a:ea typeface="Microsoft YaHei" charset="-122"/>
                <a:cs typeface="Microsoft YaHei" charset="-122"/>
              </a:rPr>
              <a:t>congue</a:t>
            </a:r>
            <a:endParaRPr lang="en-US" altLang="zh-CN" sz="825" dirty="0">
              <a:solidFill>
                <a:srgbClr val="FFFFFF"/>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351291312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750"/>
                                        <p:tgtEl>
                                          <p:spTgt spid="14"/>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strips(downLeft)">
                                      <p:cBhvr>
                                        <p:cTn id="10" dur="750"/>
                                        <p:tgtEl>
                                          <p:spTgt spid="32"/>
                                        </p:tgtEl>
                                      </p:cBhvr>
                                    </p:animEffect>
                                  </p:childTnLst>
                                </p:cTn>
                              </p:par>
                              <p:par>
                                <p:cTn id="11" presetID="18" presetClass="entr" presetSubtype="3"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strips(upRight)">
                                      <p:cBhvr>
                                        <p:cTn id="13" dur="750"/>
                                        <p:tgtEl>
                                          <p:spTgt spid="36"/>
                                        </p:tgtEl>
                                      </p:cBhvr>
                                    </p:animEffect>
                                  </p:childTnLst>
                                </p:cTn>
                              </p:par>
                              <p:par>
                                <p:cTn id="14" presetID="18" presetClass="entr" presetSubtype="9"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strips(upLeft)">
                                      <p:cBhvr>
                                        <p:cTn id="16" dur="750"/>
                                        <p:tgtEl>
                                          <p:spTgt spid="4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500"/>
                                        <p:tgtEl>
                                          <p:spTgt spid="4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childTnLst>
                          </p:cTn>
                        </p:par>
                        <p:par>
                          <p:cTn id="29" fill="hold">
                            <p:stCondLst>
                              <p:cond delay="750"/>
                            </p:stCondLst>
                            <p:childTnLst>
                              <p:par>
                                <p:cTn id="30" presetID="2" presetClass="entr" presetSubtype="8" decel="5000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750" fill="hold"/>
                                        <p:tgtEl>
                                          <p:spTgt spid="22"/>
                                        </p:tgtEl>
                                        <p:attrNameLst>
                                          <p:attrName>ppt_x</p:attrName>
                                        </p:attrNameLst>
                                      </p:cBhvr>
                                      <p:tavLst>
                                        <p:tav tm="0">
                                          <p:val>
                                            <p:strVal val="0-#ppt_w/2"/>
                                          </p:val>
                                        </p:tav>
                                        <p:tav tm="100000">
                                          <p:val>
                                            <p:strVal val="#ppt_x"/>
                                          </p:val>
                                        </p:tav>
                                      </p:tavLst>
                                    </p:anim>
                                    <p:anim calcmode="lin" valueType="num">
                                      <p:cBhvr additive="base">
                                        <p:cTn id="33" dur="750" fill="hold"/>
                                        <p:tgtEl>
                                          <p:spTgt spid="22"/>
                                        </p:tgtEl>
                                        <p:attrNameLst>
                                          <p:attrName>ppt_y</p:attrName>
                                        </p:attrNameLst>
                                      </p:cBhvr>
                                      <p:tavLst>
                                        <p:tav tm="0">
                                          <p:val>
                                            <p:strVal val="#ppt_y"/>
                                          </p:val>
                                        </p:tav>
                                        <p:tav tm="100000">
                                          <p:val>
                                            <p:strVal val="#ppt_y"/>
                                          </p:val>
                                        </p:tav>
                                      </p:tavLst>
                                    </p:anim>
                                  </p:childTnLst>
                                </p:cTn>
                              </p:par>
                              <p:par>
                                <p:cTn id="34" presetID="2" presetClass="entr" presetSubtype="8" decel="5000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750" fill="hold"/>
                                        <p:tgtEl>
                                          <p:spTgt spid="20"/>
                                        </p:tgtEl>
                                        <p:attrNameLst>
                                          <p:attrName>ppt_x</p:attrName>
                                        </p:attrNameLst>
                                      </p:cBhvr>
                                      <p:tavLst>
                                        <p:tav tm="0">
                                          <p:val>
                                            <p:strVal val="0-#ppt_w/2"/>
                                          </p:val>
                                        </p:tav>
                                        <p:tav tm="100000">
                                          <p:val>
                                            <p:strVal val="#ppt_x"/>
                                          </p:val>
                                        </p:tav>
                                      </p:tavLst>
                                    </p:anim>
                                    <p:anim calcmode="lin" valueType="num">
                                      <p:cBhvr additive="base">
                                        <p:cTn id="37" dur="750" fill="hold"/>
                                        <p:tgtEl>
                                          <p:spTgt spid="20"/>
                                        </p:tgtEl>
                                        <p:attrNameLst>
                                          <p:attrName>ppt_y</p:attrName>
                                        </p:attrNameLst>
                                      </p:cBhvr>
                                      <p:tavLst>
                                        <p:tav tm="0">
                                          <p:val>
                                            <p:strVal val="#ppt_y"/>
                                          </p:val>
                                        </p:tav>
                                        <p:tav tm="100000">
                                          <p:val>
                                            <p:strVal val="#ppt_y"/>
                                          </p:val>
                                        </p:tav>
                                      </p:tavLst>
                                    </p:anim>
                                  </p:childTnLst>
                                </p:cTn>
                              </p:par>
                              <p:par>
                                <p:cTn id="38" presetID="2" presetClass="entr" presetSubtype="8" decel="5000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750" fill="hold"/>
                                        <p:tgtEl>
                                          <p:spTgt spid="23"/>
                                        </p:tgtEl>
                                        <p:attrNameLst>
                                          <p:attrName>ppt_x</p:attrName>
                                        </p:attrNameLst>
                                      </p:cBhvr>
                                      <p:tavLst>
                                        <p:tav tm="0">
                                          <p:val>
                                            <p:strVal val="0-#ppt_w/2"/>
                                          </p:val>
                                        </p:tav>
                                        <p:tav tm="100000">
                                          <p:val>
                                            <p:strVal val="#ppt_x"/>
                                          </p:val>
                                        </p:tav>
                                      </p:tavLst>
                                    </p:anim>
                                    <p:anim calcmode="lin" valueType="num">
                                      <p:cBhvr additive="base">
                                        <p:cTn id="41" dur="750" fill="hold"/>
                                        <p:tgtEl>
                                          <p:spTgt spid="23"/>
                                        </p:tgtEl>
                                        <p:attrNameLst>
                                          <p:attrName>ppt_y</p:attrName>
                                        </p:attrNameLst>
                                      </p:cBhvr>
                                      <p:tavLst>
                                        <p:tav tm="0">
                                          <p:val>
                                            <p:strVal val="#ppt_y"/>
                                          </p:val>
                                        </p:tav>
                                        <p:tav tm="100000">
                                          <p:val>
                                            <p:strVal val="#ppt_y"/>
                                          </p:val>
                                        </p:tav>
                                      </p:tavLst>
                                    </p:anim>
                                  </p:childTnLst>
                                </p:cTn>
                              </p:par>
                              <p:par>
                                <p:cTn id="42" presetID="2" presetClass="entr" presetSubtype="8" decel="5000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750" fill="hold"/>
                                        <p:tgtEl>
                                          <p:spTgt spid="24"/>
                                        </p:tgtEl>
                                        <p:attrNameLst>
                                          <p:attrName>ppt_x</p:attrName>
                                        </p:attrNameLst>
                                      </p:cBhvr>
                                      <p:tavLst>
                                        <p:tav tm="0">
                                          <p:val>
                                            <p:strVal val="0-#ppt_w/2"/>
                                          </p:val>
                                        </p:tav>
                                        <p:tav tm="100000">
                                          <p:val>
                                            <p:strVal val="#ppt_x"/>
                                          </p:val>
                                        </p:tav>
                                      </p:tavLst>
                                    </p:anim>
                                    <p:anim calcmode="lin" valueType="num">
                                      <p:cBhvr additive="base">
                                        <p:cTn id="45" dur="750" fill="hold"/>
                                        <p:tgtEl>
                                          <p:spTgt spid="24"/>
                                        </p:tgtEl>
                                        <p:attrNameLst>
                                          <p:attrName>ppt_y</p:attrName>
                                        </p:attrNameLst>
                                      </p:cBhvr>
                                      <p:tavLst>
                                        <p:tav tm="0">
                                          <p:val>
                                            <p:strVal val="#ppt_y"/>
                                          </p:val>
                                        </p:tav>
                                        <p:tav tm="100000">
                                          <p:val>
                                            <p:strVal val="#ppt_y"/>
                                          </p:val>
                                        </p:tav>
                                      </p:tavLst>
                                    </p:anim>
                                  </p:childTnLst>
                                </p:cTn>
                              </p:par>
                            </p:childTnLst>
                          </p:cTn>
                        </p:par>
                        <p:par>
                          <p:cTn id="46" fill="hold">
                            <p:stCondLst>
                              <p:cond delay="1500"/>
                            </p:stCondLst>
                            <p:childTnLst>
                              <p:par>
                                <p:cTn id="47" presetID="2" presetClass="entr" presetSubtype="8" decel="5000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750" fill="hold"/>
                                        <p:tgtEl>
                                          <p:spTgt spid="21"/>
                                        </p:tgtEl>
                                        <p:attrNameLst>
                                          <p:attrName>ppt_x</p:attrName>
                                        </p:attrNameLst>
                                      </p:cBhvr>
                                      <p:tavLst>
                                        <p:tav tm="0">
                                          <p:val>
                                            <p:strVal val="0-#ppt_w/2"/>
                                          </p:val>
                                        </p:tav>
                                        <p:tav tm="100000">
                                          <p:val>
                                            <p:strVal val="#ppt_x"/>
                                          </p:val>
                                        </p:tav>
                                      </p:tavLst>
                                    </p:anim>
                                    <p:anim calcmode="lin" valueType="num">
                                      <p:cBhvr additive="base">
                                        <p:cTn id="50" dur="750" fill="hold"/>
                                        <p:tgtEl>
                                          <p:spTgt spid="21"/>
                                        </p:tgtEl>
                                        <p:attrNameLst>
                                          <p:attrName>ppt_y</p:attrName>
                                        </p:attrNameLst>
                                      </p:cBhvr>
                                      <p:tavLst>
                                        <p:tav tm="0">
                                          <p:val>
                                            <p:strVal val="#ppt_y"/>
                                          </p:val>
                                        </p:tav>
                                        <p:tav tm="100000">
                                          <p:val>
                                            <p:strVal val="#ppt_y"/>
                                          </p:val>
                                        </p:tav>
                                      </p:tavLst>
                                    </p:anim>
                                  </p:childTnLst>
                                </p:cTn>
                              </p:par>
                              <p:par>
                                <p:cTn id="51" presetID="2" presetClass="entr" presetSubtype="8" decel="50000"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additive="base">
                                        <p:cTn id="53" dur="750" fill="hold"/>
                                        <p:tgtEl>
                                          <p:spTgt spid="42"/>
                                        </p:tgtEl>
                                        <p:attrNameLst>
                                          <p:attrName>ppt_x</p:attrName>
                                        </p:attrNameLst>
                                      </p:cBhvr>
                                      <p:tavLst>
                                        <p:tav tm="0">
                                          <p:val>
                                            <p:strVal val="0-#ppt_w/2"/>
                                          </p:val>
                                        </p:tav>
                                        <p:tav tm="100000">
                                          <p:val>
                                            <p:strVal val="#ppt_x"/>
                                          </p:val>
                                        </p:tav>
                                      </p:tavLst>
                                    </p:anim>
                                    <p:anim calcmode="lin" valueType="num">
                                      <p:cBhvr additive="base">
                                        <p:cTn id="54" dur="750" fill="hold"/>
                                        <p:tgtEl>
                                          <p:spTgt spid="42"/>
                                        </p:tgtEl>
                                        <p:attrNameLst>
                                          <p:attrName>ppt_y</p:attrName>
                                        </p:attrNameLst>
                                      </p:cBhvr>
                                      <p:tavLst>
                                        <p:tav tm="0">
                                          <p:val>
                                            <p:strVal val="#ppt_y"/>
                                          </p:val>
                                        </p:tav>
                                        <p:tav tm="100000">
                                          <p:val>
                                            <p:strVal val="#ppt_y"/>
                                          </p:val>
                                        </p:tav>
                                      </p:tavLst>
                                    </p:anim>
                                  </p:childTnLst>
                                </p:cTn>
                              </p:par>
                              <p:par>
                                <p:cTn id="55" presetID="2" presetClass="entr" presetSubtype="8" decel="5000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750" fill="hold"/>
                                        <p:tgtEl>
                                          <p:spTgt spid="43"/>
                                        </p:tgtEl>
                                        <p:attrNameLst>
                                          <p:attrName>ppt_x</p:attrName>
                                        </p:attrNameLst>
                                      </p:cBhvr>
                                      <p:tavLst>
                                        <p:tav tm="0">
                                          <p:val>
                                            <p:strVal val="0-#ppt_w/2"/>
                                          </p:val>
                                        </p:tav>
                                        <p:tav tm="100000">
                                          <p:val>
                                            <p:strVal val="#ppt_x"/>
                                          </p:val>
                                        </p:tav>
                                      </p:tavLst>
                                    </p:anim>
                                    <p:anim calcmode="lin" valueType="num">
                                      <p:cBhvr additive="base">
                                        <p:cTn id="58" dur="750" fill="hold"/>
                                        <p:tgtEl>
                                          <p:spTgt spid="43"/>
                                        </p:tgtEl>
                                        <p:attrNameLst>
                                          <p:attrName>ppt_y</p:attrName>
                                        </p:attrNameLst>
                                      </p:cBhvr>
                                      <p:tavLst>
                                        <p:tav tm="0">
                                          <p:val>
                                            <p:strVal val="#ppt_y"/>
                                          </p:val>
                                        </p:tav>
                                        <p:tav tm="100000">
                                          <p:val>
                                            <p:strVal val="#ppt_y"/>
                                          </p:val>
                                        </p:tav>
                                      </p:tavLst>
                                    </p:anim>
                                  </p:childTnLst>
                                </p:cTn>
                              </p:par>
                              <p:par>
                                <p:cTn id="59" presetID="2" presetClass="entr" presetSubtype="8" decel="50000"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additive="base">
                                        <p:cTn id="61" dur="750" fill="hold"/>
                                        <p:tgtEl>
                                          <p:spTgt spid="44"/>
                                        </p:tgtEl>
                                        <p:attrNameLst>
                                          <p:attrName>ppt_x</p:attrName>
                                        </p:attrNameLst>
                                      </p:cBhvr>
                                      <p:tavLst>
                                        <p:tav tm="0">
                                          <p:val>
                                            <p:strVal val="0-#ppt_w/2"/>
                                          </p:val>
                                        </p:tav>
                                        <p:tav tm="100000">
                                          <p:val>
                                            <p:strVal val="#ppt_x"/>
                                          </p:val>
                                        </p:tav>
                                      </p:tavLst>
                                    </p:anim>
                                    <p:anim calcmode="lin" valueType="num">
                                      <p:cBhvr additive="base">
                                        <p:cTn id="62" dur="75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49" grpId="0"/>
      <p:bldP spid="14" grpId="0" animBg="1"/>
      <p:bldP spid="31" grpId="0"/>
      <p:bldP spid="32" grpId="0" animBg="1"/>
      <p:bldP spid="35" grpId="0"/>
      <p:bldP spid="36" grpId="0" animBg="1"/>
      <p:bldP spid="39" grpId="0"/>
      <p:bldP spid="40" grpId="0" animBg="1"/>
      <p:bldP spid="20" grpId="0"/>
      <p:bldP spid="23" grpId="0"/>
      <p:bldP spid="24" grpId="0"/>
      <p:bldP spid="42" grpId="0"/>
      <p:bldP spid="43" grpId="0"/>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Shape 360"/>
          <p:cNvSpPr>
            <a:spLocks noGrp="1"/>
          </p:cNvSpPr>
          <p:nvPr/>
        </p:nvSpPr>
        <p:spPr>
          <a:xfrm>
            <a:off x="1171033" y="3646123"/>
            <a:ext cx="1798775" cy="97409"/>
          </a:xfrm>
          <a:prstGeom prst="roundRect">
            <a:avLst>
              <a:gd name="adj" fmla="val 50000"/>
            </a:avLst>
          </a:prstGeom>
          <a:solidFill>
            <a:srgbClr val="42556A"/>
          </a:solidFill>
          <a:ln w="3175">
            <a:miter lim="400000"/>
          </a:ln>
          <a:effectLst>
            <a:outerShdw blurRad="25400" dist="12700" dir="5400000" rotWithShape="0">
              <a:srgbClr val="000000">
                <a:alpha val="50000"/>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sz="1650">
              <a:solidFill>
                <a:srgbClr val="FFFFFF"/>
              </a:solidFill>
              <a:latin typeface="Helvetica Light"/>
              <a:ea typeface="Helvetica Light"/>
              <a:cs typeface="Helvetica Light"/>
            </a:endParaRPr>
          </a:p>
        </p:txBody>
      </p:sp>
      <p:sp>
        <p:nvSpPr>
          <p:cNvPr id="95" name="Shape 361"/>
          <p:cNvSpPr>
            <a:spLocks noGrp="1"/>
          </p:cNvSpPr>
          <p:nvPr/>
        </p:nvSpPr>
        <p:spPr>
          <a:xfrm>
            <a:off x="1171032" y="3646123"/>
            <a:ext cx="1536772" cy="97409"/>
          </a:xfrm>
          <a:prstGeom prst="roundRect">
            <a:avLst>
              <a:gd name="adj" fmla="val 50000"/>
            </a:avLst>
          </a:prstGeom>
          <a:solidFill>
            <a:schemeClr val="accent1"/>
          </a:solidFill>
          <a:ln w="12700">
            <a:miter lim="400000"/>
          </a:ln>
          <a:effectLst>
            <a:outerShdw blurRad="38100" dist="25400" dir="5400000" rotWithShape="0">
              <a:srgbClr val="53585F">
                <a:alpha val="17217"/>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chor="ctr">
            <a:noAutofit/>
          </a:bodyPr>
          <a:lstStyle>
            <a:lvl1pPr marL="0" marR="0" indent="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algn="ctr" defTabSz="438150">
              <a:defRPr sz="2400" cap="none">
                <a:latin typeface="Helvetica Light"/>
                <a:ea typeface="Helvetica Light"/>
                <a:cs typeface="Helvetica Light"/>
                <a:sym typeface="Helvetica Light"/>
              </a:defRPr>
            </a:pPr>
            <a:endParaRPr cap="none">
              <a:solidFill>
                <a:srgbClr val="44546A">
                  <a:lumMod val="40000"/>
                  <a:lumOff val="60000"/>
                </a:srgbClr>
              </a:solidFill>
              <a:latin typeface="Helvetica Light"/>
              <a:sym typeface="Helvetica Light"/>
            </a:endParaRPr>
          </a:p>
        </p:txBody>
      </p:sp>
      <p:sp>
        <p:nvSpPr>
          <p:cNvPr id="96" name="Shape 362"/>
          <p:cNvSpPr>
            <a:spLocks noGrp="1"/>
          </p:cNvSpPr>
          <p:nvPr/>
        </p:nvSpPr>
        <p:spPr>
          <a:xfrm>
            <a:off x="1171033" y="4035515"/>
            <a:ext cx="1798775" cy="97409"/>
          </a:xfrm>
          <a:prstGeom prst="roundRect">
            <a:avLst>
              <a:gd name="adj" fmla="val 50000"/>
            </a:avLst>
          </a:prstGeom>
          <a:solidFill>
            <a:srgbClr val="42556A"/>
          </a:solidFill>
          <a:ln w="3175">
            <a:miter lim="400000"/>
          </a:ln>
          <a:effectLst>
            <a:outerShdw blurRad="25400" dist="12700" dir="5400000" rotWithShape="0">
              <a:srgbClr val="000000">
                <a:alpha val="50000"/>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sz="1650">
              <a:solidFill>
                <a:srgbClr val="FFFFFF"/>
              </a:solidFill>
              <a:latin typeface="Helvetica Light"/>
              <a:ea typeface="Helvetica Light"/>
              <a:cs typeface="Helvetica Light"/>
            </a:endParaRPr>
          </a:p>
        </p:txBody>
      </p:sp>
      <p:sp>
        <p:nvSpPr>
          <p:cNvPr id="97" name="Shape 363"/>
          <p:cNvSpPr>
            <a:spLocks noGrp="1"/>
          </p:cNvSpPr>
          <p:nvPr/>
        </p:nvSpPr>
        <p:spPr>
          <a:xfrm>
            <a:off x="1171032" y="4035515"/>
            <a:ext cx="1536772" cy="97409"/>
          </a:xfrm>
          <a:prstGeom prst="roundRect">
            <a:avLst>
              <a:gd name="adj" fmla="val 50000"/>
            </a:avLst>
          </a:prstGeom>
          <a:solidFill>
            <a:schemeClr val="accent1"/>
          </a:solidFill>
          <a:ln w="12700">
            <a:miter lim="400000"/>
          </a:ln>
          <a:effectLst>
            <a:outerShdw blurRad="38100" dist="25400" dir="5400000" rotWithShape="0">
              <a:srgbClr val="53585F">
                <a:alpha val="17217"/>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chor="ctr">
            <a:noAutofit/>
          </a:bodyPr>
          <a:lstStyle>
            <a:lvl1pPr marL="0" marR="0" indent="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algn="ctr" defTabSz="438150">
              <a:defRPr sz="2400" cap="none">
                <a:latin typeface="Helvetica Light"/>
                <a:ea typeface="Helvetica Light"/>
                <a:cs typeface="Helvetica Light"/>
                <a:sym typeface="Helvetica Light"/>
              </a:defRPr>
            </a:pPr>
            <a:endParaRPr cap="none">
              <a:solidFill>
                <a:srgbClr val="44546A">
                  <a:lumMod val="40000"/>
                  <a:lumOff val="60000"/>
                </a:srgbClr>
              </a:solidFill>
              <a:latin typeface="Helvetica Light"/>
              <a:sym typeface="Helvetica Light"/>
            </a:endParaRPr>
          </a:p>
        </p:txBody>
      </p:sp>
      <p:sp>
        <p:nvSpPr>
          <p:cNvPr id="98" name="Shape 364"/>
          <p:cNvSpPr>
            <a:spLocks noGrp="1"/>
          </p:cNvSpPr>
          <p:nvPr/>
        </p:nvSpPr>
        <p:spPr>
          <a:xfrm>
            <a:off x="1171032" y="4434535"/>
            <a:ext cx="1773214" cy="97409"/>
          </a:xfrm>
          <a:prstGeom prst="roundRect">
            <a:avLst>
              <a:gd name="adj" fmla="val 50000"/>
            </a:avLst>
          </a:prstGeom>
          <a:solidFill>
            <a:srgbClr val="42556A"/>
          </a:solidFill>
          <a:ln w="3175">
            <a:miter lim="400000"/>
          </a:ln>
          <a:effectLst>
            <a:outerShdw blurRad="25400" dist="12700" dir="5400000" rotWithShape="0">
              <a:srgbClr val="000000">
                <a:alpha val="50000"/>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sz="1650">
              <a:solidFill>
                <a:srgbClr val="FFFFFF"/>
              </a:solidFill>
              <a:latin typeface="Helvetica Light"/>
              <a:ea typeface="Helvetica Light"/>
              <a:cs typeface="Helvetica Light"/>
            </a:endParaRPr>
          </a:p>
        </p:txBody>
      </p:sp>
      <p:sp>
        <p:nvSpPr>
          <p:cNvPr id="99" name="Shape 365"/>
          <p:cNvSpPr>
            <a:spLocks noGrp="1"/>
          </p:cNvSpPr>
          <p:nvPr/>
        </p:nvSpPr>
        <p:spPr>
          <a:xfrm>
            <a:off x="1171032" y="4434535"/>
            <a:ext cx="1289448" cy="97409"/>
          </a:xfrm>
          <a:prstGeom prst="roundRect">
            <a:avLst>
              <a:gd name="adj" fmla="val 50000"/>
            </a:avLst>
          </a:prstGeom>
          <a:solidFill>
            <a:schemeClr val="accent1"/>
          </a:solidFill>
          <a:ln w="12700">
            <a:miter lim="400000"/>
          </a:ln>
          <a:effectLst>
            <a:outerShdw blurRad="38100" dist="25400" dir="5400000" rotWithShape="0">
              <a:srgbClr val="53585F">
                <a:alpha val="17217"/>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chor="ctr">
            <a:noAutofit/>
          </a:bodyPr>
          <a:lstStyle>
            <a:lvl1pPr marL="0" marR="0" indent="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algn="ctr" defTabSz="438150">
              <a:defRPr sz="2400" cap="none">
                <a:latin typeface="Helvetica Light"/>
                <a:ea typeface="Helvetica Light"/>
                <a:cs typeface="Helvetica Light"/>
                <a:sym typeface="Helvetica Light"/>
              </a:defRPr>
            </a:pPr>
            <a:endParaRPr cap="none">
              <a:solidFill>
                <a:srgbClr val="44546A">
                  <a:lumMod val="40000"/>
                  <a:lumOff val="60000"/>
                </a:srgbClr>
              </a:solidFill>
              <a:latin typeface="Helvetica Light"/>
              <a:sym typeface="Helvetica Light"/>
            </a:endParaRPr>
          </a:p>
        </p:txBody>
      </p:sp>
      <p:sp>
        <p:nvSpPr>
          <p:cNvPr id="100" name="Shape 366"/>
          <p:cNvSpPr>
            <a:spLocks noGrp="1"/>
          </p:cNvSpPr>
          <p:nvPr/>
        </p:nvSpPr>
        <p:spPr>
          <a:xfrm>
            <a:off x="1187148" y="3385755"/>
            <a:ext cx="1118703" cy="341326"/>
          </a:xfrm>
          <a:prstGeom prst="rect">
            <a:avLst/>
          </a:prstGeom>
          <a:ln w="12700">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oAutofit/>
          </a:bodyPr>
          <a:lstStyle>
            <a:lvl1pPr marL="0" marR="0" indent="0" algn="l" defTabSz="584200" rtl="0" latinLnBrk="0">
              <a:lnSpc>
                <a:spcPct val="100000"/>
              </a:lnSpc>
              <a:spcBef>
                <a:spcPts val="0"/>
              </a:spcBef>
              <a:spcAft>
                <a:spcPts val="0"/>
              </a:spcAft>
              <a:buClrTx/>
              <a:buSzTx/>
              <a:buFontTx/>
              <a:buNone/>
              <a:tabLst/>
              <a:defRPr sz="1400" b="0" i="0" u="none" strike="noStrike" cap="all" spc="0" baseline="0">
                <a:ln>
                  <a:noFill/>
                </a:ln>
                <a:solidFill>
                  <a:srgbClr val="40434C"/>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defTabSz="438150"/>
            <a:r>
              <a:rPr sz="1050">
                <a:solidFill>
                  <a:srgbClr val="44546A">
                    <a:lumMod val="40000"/>
                    <a:lumOff val="60000"/>
                  </a:srgbClr>
                </a:solidFill>
                <a:latin typeface="Microsoft YaHei" charset="-122"/>
                <a:ea typeface="Microsoft YaHei" charset="-122"/>
                <a:cs typeface="Microsoft YaHei" charset="-122"/>
              </a:rPr>
              <a:t>Category One</a:t>
            </a:r>
          </a:p>
        </p:txBody>
      </p:sp>
      <p:sp>
        <p:nvSpPr>
          <p:cNvPr id="101" name="Shape 367"/>
          <p:cNvSpPr>
            <a:spLocks noGrp="1"/>
          </p:cNvSpPr>
          <p:nvPr/>
        </p:nvSpPr>
        <p:spPr>
          <a:xfrm>
            <a:off x="1187148" y="3791597"/>
            <a:ext cx="1141188" cy="341327"/>
          </a:xfrm>
          <a:prstGeom prst="rect">
            <a:avLst/>
          </a:prstGeom>
          <a:ln w="12700">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oAutofit/>
          </a:bodyPr>
          <a:lstStyle>
            <a:lvl1pPr marL="0" marR="0" indent="0" algn="l" defTabSz="584200" rtl="0" latinLnBrk="0">
              <a:lnSpc>
                <a:spcPct val="100000"/>
              </a:lnSpc>
              <a:spcBef>
                <a:spcPts val="0"/>
              </a:spcBef>
              <a:spcAft>
                <a:spcPts val="0"/>
              </a:spcAft>
              <a:buClrTx/>
              <a:buSzTx/>
              <a:buFontTx/>
              <a:buNone/>
              <a:tabLst/>
              <a:defRPr sz="1400" b="0" i="0" u="none" strike="noStrike" cap="all" spc="0" baseline="0">
                <a:ln>
                  <a:noFill/>
                </a:ln>
                <a:solidFill>
                  <a:srgbClr val="40434C"/>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defTabSz="438150"/>
            <a:r>
              <a:rPr sz="1050">
                <a:solidFill>
                  <a:srgbClr val="44546A">
                    <a:lumMod val="40000"/>
                    <a:lumOff val="60000"/>
                  </a:srgbClr>
                </a:solidFill>
                <a:latin typeface="Microsoft YaHei" charset="-122"/>
                <a:ea typeface="Microsoft YaHei" charset="-122"/>
                <a:cs typeface="Microsoft YaHei" charset="-122"/>
              </a:rPr>
              <a:t>Category two</a:t>
            </a:r>
          </a:p>
        </p:txBody>
      </p:sp>
      <p:sp>
        <p:nvSpPr>
          <p:cNvPr id="102" name="Shape 368"/>
          <p:cNvSpPr>
            <a:spLocks noGrp="1"/>
          </p:cNvSpPr>
          <p:nvPr/>
        </p:nvSpPr>
        <p:spPr>
          <a:xfrm>
            <a:off x="1171033" y="4191889"/>
            <a:ext cx="1273332" cy="316071"/>
          </a:xfrm>
          <a:prstGeom prst="rect">
            <a:avLst/>
          </a:prstGeom>
          <a:ln w="12700">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oAutofit/>
          </a:bodyPr>
          <a:lstStyle>
            <a:lvl1pPr marL="0" marR="0" indent="0" algn="l" defTabSz="584200" rtl="0" latinLnBrk="0">
              <a:lnSpc>
                <a:spcPct val="100000"/>
              </a:lnSpc>
              <a:spcBef>
                <a:spcPts val="0"/>
              </a:spcBef>
              <a:spcAft>
                <a:spcPts val="0"/>
              </a:spcAft>
              <a:buClrTx/>
              <a:buSzTx/>
              <a:buFontTx/>
              <a:buNone/>
              <a:tabLst/>
              <a:defRPr sz="1400" b="0" i="0" u="none" strike="noStrike" cap="all" spc="0" baseline="0">
                <a:ln>
                  <a:noFill/>
                </a:ln>
                <a:solidFill>
                  <a:srgbClr val="40434C"/>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defTabSz="438150"/>
            <a:r>
              <a:rPr sz="1050">
                <a:solidFill>
                  <a:srgbClr val="44546A">
                    <a:lumMod val="40000"/>
                    <a:lumOff val="60000"/>
                  </a:srgbClr>
                </a:solidFill>
                <a:latin typeface="Microsoft YaHei" charset="-122"/>
                <a:ea typeface="Microsoft YaHei" charset="-122"/>
                <a:cs typeface="Microsoft YaHei" charset="-122"/>
              </a:rPr>
              <a:t>Category three</a:t>
            </a:r>
          </a:p>
        </p:txBody>
      </p:sp>
      <p:sp>
        <p:nvSpPr>
          <p:cNvPr id="103" name="Shape 369"/>
          <p:cNvSpPr>
            <a:spLocks noGrp="1"/>
          </p:cNvSpPr>
          <p:nvPr/>
        </p:nvSpPr>
        <p:spPr>
          <a:xfrm>
            <a:off x="3822838" y="3646123"/>
            <a:ext cx="1798775" cy="97409"/>
          </a:xfrm>
          <a:prstGeom prst="roundRect">
            <a:avLst>
              <a:gd name="adj" fmla="val 50000"/>
            </a:avLst>
          </a:prstGeom>
          <a:solidFill>
            <a:srgbClr val="42556A"/>
          </a:solidFill>
          <a:ln w="3175">
            <a:miter lim="400000"/>
          </a:ln>
          <a:effectLst>
            <a:outerShdw blurRad="25400" dist="12700" dir="5400000" rotWithShape="0">
              <a:srgbClr val="000000">
                <a:alpha val="50000"/>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sz="1650">
              <a:solidFill>
                <a:srgbClr val="FFFFFF"/>
              </a:solidFill>
              <a:latin typeface="Helvetica Light"/>
              <a:ea typeface="Helvetica Light"/>
              <a:cs typeface="Helvetica Light"/>
            </a:endParaRPr>
          </a:p>
        </p:txBody>
      </p:sp>
      <p:sp>
        <p:nvSpPr>
          <p:cNvPr id="104" name="Shape 370"/>
          <p:cNvSpPr>
            <a:spLocks noGrp="1"/>
          </p:cNvSpPr>
          <p:nvPr/>
        </p:nvSpPr>
        <p:spPr>
          <a:xfrm>
            <a:off x="3822838" y="3646123"/>
            <a:ext cx="1536771" cy="97409"/>
          </a:xfrm>
          <a:prstGeom prst="roundRect">
            <a:avLst>
              <a:gd name="adj" fmla="val 50000"/>
            </a:avLst>
          </a:prstGeom>
          <a:solidFill>
            <a:schemeClr val="accent1"/>
          </a:solidFill>
          <a:ln w="12700">
            <a:miter lim="400000"/>
          </a:ln>
          <a:effectLst>
            <a:outerShdw blurRad="38100" dist="25400" dir="5400000" rotWithShape="0">
              <a:srgbClr val="53585F">
                <a:alpha val="17217"/>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chor="ctr">
            <a:noAutofit/>
          </a:bodyPr>
          <a:lstStyle>
            <a:lvl1pPr marL="0" marR="0" indent="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algn="ctr" defTabSz="438150">
              <a:defRPr sz="2400" cap="none">
                <a:latin typeface="Helvetica Light"/>
                <a:ea typeface="Helvetica Light"/>
                <a:cs typeface="Helvetica Light"/>
                <a:sym typeface="Helvetica Light"/>
              </a:defRPr>
            </a:pPr>
            <a:endParaRPr cap="none">
              <a:solidFill>
                <a:srgbClr val="44546A">
                  <a:lumMod val="40000"/>
                  <a:lumOff val="60000"/>
                </a:srgbClr>
              </a:solidFill>
              <a:latin typeface="Helvetica Light"/>
              <a:sym typeface="Helvetica Light"/>
            </a:endParaRPr>
          </a:p>
        </p:txBody>
      </p:sp>
      <p:sp>
        <p:nvSpPr>
          <p:cNvPr id="105" name="Shape 371"/>
          <p:cNvSpPr>
            <a:spLocks noGrp="1"/>
          </p:cNvSpPr>
          <p:nvPr/>
        </p:nvSpPr>
        <p:spPr>
          <a:xfrm>
            <a:off x="3822838" y="4035515"/>
            <a:ext cx="1798775" cy="97409"/>
          </a:xfrm>
          <a:prstGeom prst="roundRect">
            <a:avLst>
              <a:gd name="adj" fmla="val 50000"/>
            </a:avLst>
          </a:prstGeom>
          <a:solidFill>
            <a:srgbClr val="42556A"/>
          </a:solidFill>
          <a:ln w="3175">
            <a:miter lim="400000"/>
          </a:ln>
          <a:effectLst>
            <a:outerShdw blurRad="25400" dist="12700" dir="5400000" rotWithShape="0">
              <a:srgbClr val="000000">
                <a:alpha val="50000"/>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sz="1650">
              <a:solidFill>
                <a:srgbClr val="FFFFFF"/>
              </a:solidFill>
              <a:latin typeface="Helvetica Light"/>
              <a:ea typeface="Helvetica Light"/>
              <a:cs typeface="Helvetica Light"/>
            </a:endParaRPr>
          </a:p>
        </p:txBody>
      </p:sp>
      <p:sp>
        <p:nvSpPr>
          <p:cNvPr id="106" name="Shape 372"/>
          <p:cNvSpPr>
            <a:spLocks noGrp="1"/>
          </p:cNvSpPr>
          <p:nvPr/>
        </p:nvSpPr>
        <p:spPr>
          <a:xfrm>
            <a:off x="3822838" y="4035515"/>
            <a:ext cx="1536771" cy="97409"/>
          </a:xfrm>
          <a:prstGeom prst="roundRect">
            <a:avLst>
              <a:gd name="adj" fmla="val 50000"/>
            </a:avLst>
          </a:prstGeom>
          <a:solidFill>
            <a:schemeClr val="accent1"/>
          </a:solidFill>
          <a:ln w="12700">
            <a:miter lim="400000"/>
          </a:ln>
          <a:effectLst>
            <a:outerShdw blurRad="38100" dist="25400" dir="5400000" rotWithShape="0">
              <a:srgbClr val="53585F">
                <a:alpha val="17217"/>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chor="ctr">
            <a:noAutofit/>
          </a:bodyPr>
          <a:lstStyle>
            <a:lvl1pPr marL="0" marR="0" indent="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algn="ctr" defTabSz="438150">
              <a:defRPr sz="2400" cap="none">
                <a:latin typeface="Helvetica Light"/>
                <a:ea typeface="Helvetica Light"/>
                <a:cs typeface="Helvetica Light"/>
                <a:sym typeface="Helvetica Light"/>
              </a:defRPr>
            </a:pPr>
            <a:endParaRPr cap="none">
              <a:solidFill>
                <a:srgbClr val="44546A">
                  <a:lumMod val="40000"/>
                  <a:lumOff val="60000"/>
                </a:srgbClr>
              </a:solidFill>
              <a:latin typeface="Helvetica Light"/>
              <a:sym typeface="Helvetica Light"/>
            </a:endParaRPr>
          </a:p>
        </p:txBody>
      </p:sp>
      <p:sp>
        <p:nvSpPr>
          <p:cNvPr id="107" name="Shape 373"/>
          <p:cNvSpPr>
            <a:spLocks noGrp="1"/>
          </p:cNvSpPr>
          <p:nvPr/>
        </p:nvSpPr>
        <p:spPr>
          <a:xfrm>
            <a:off x="3822838" y="4434535"/>
            <a:ext cx="1773213" cy="97409"/>
          </a:xfrm>
          <a:prstGeom prst="roundRect">
            <a:avLst>
              <a:gd name="adj" fmla="val 50000"/>
            </a:avLst>
          </a:prstGeom>
          <a:solidFill>
            <a:srgbClr val="42556A"/>
          </a:solidFill>
          <a:ln w="3175">
            <a:miter lim="400000"/>
          </a:ln>
          <a:effectLst>
            <a:outerShdw blurRad="25400" dist="12700" dir="5400000" rotWithShape="0">
              <a:srgbClr val="000000">
                <a:alpha val="50000"/>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sz="1650">
              <a:solidFill>
                <a:srgbClr val="FFFFFF"/>
              </a:solidFill>
              <a:latin typeface="Helvetica Light"/>
              <a:ea typeface="Helvetica Light"/>
              <a:cs typeface="Helvetica Light"/>
            </a:endParaRPr>
          </a:p>
        </p:txBody>
      </p:sp>
      <p:sp>
        <p:nvSpPr>
          <p:cNvPr id="108" name="Shape 374"/>
          <p:cNvSpPr>
            <a:spLocks noGrp="1"/>
          </p:cNvSpPr>
          <p:nvPr/>
        </p:nvSpPr>
        <p:spPr>
          <a:xfrm>
            <a:off x="3822838" y="4434535"/>
            <a:ext cx="1289447" cy="97409"/>
          </a:xfrm>
          <a:prstGeom prst="roundRect">
            <a:avLst>
              <a:gd name="adj" fmla="val 50000"/>
            </a:avLst>
          </a:prstGeom>
          <a:solidFill>
            <a:schemeClr val="accent1"/>
          </a:solidFill>
          <a:ln w="12700">
            <a:miter lim="400000"/>
          </a:ln>
          <a:effectLst>
            <a:outerShdw blurRad="38100" dist="25400" dir="5400000" rotWithShape="0">
              <a:srgbClr val="53585F">
                <a:alpha val="17217"/>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chor="ctr">
            <a:noAutofit/>
          </a:bodyPr>
          <a:lstStyle>
            <a:lvl1pPr marL="0" marR="0" indent="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algn="ctr" defTabSz="438150">
              <a:defRPr sz="2400" cap="none">
                <a:latin typeface="Helvetica Light"/>
                <a:ea typeface="Helvetica Light"/>
                <a:cs typeface="Helvetica Light"/>
                <a:sym typeface="Helvetica Light"/>
              </a:defRPr>
            </a:pPr>
            <a:endParaRPr cap="none">
              <a:solidFill>
                <a:srgbClr val="44546A">
                  <a:lumMod val="40000"/>
                  <a:lumOff val="60000"/>
                </a:srgbClr>
              </a:solidFill>
              <a:latin typeface="Helvetica Light"/>
              <a:sym typeface="Helvetica Light"/>
            </a:endParaRPr>
          </a:p>
        </p:txBody>
      </p:sp>
      <p:sp>
        <p:nvSpPr>
          <p:cNvPr id="109" name="Shape 375"/>
          <p:cNvSpPr>
            <a:spLocks noGrp="1"/>
          </p:cNvSpPr>
          <p:nvPr/>
        </p:nvSpPr>
        <p:spPr>
          <a:xfrm>
            <a:off x="3838953" y="3385755"/>
            <a:ext cx="1118703" cy="341326"/>
          </a:xfrm>
          <a:prstGeom prst="rect">
            <a:avLst/>
          </a:prstGeom>
          <a:ln w="12700">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oAutofit/>
          </a:bodyPr>
          <a:lstStyle>
            <a:lvl1pPr marL="0" marR="0" indent="0" algn="l" defTabSz="584200" rtl="0" latinLnBrk="0">
              <a:lnSpc>
                <a:spcPct val="100000"/>
              </a:lnSpc>
              <a:spcBef>
                <a:spcPts val="0"/>
              </a:spcBef>
              <a:spcAft>
                <a:spcPts val="0"/>
              </a:spcAft>
              <a:buClrTx/>
              <a:buSzTx/>
              <a:buFontTx/>
              <a:buNone/>
              <a:tabLst/>
              <a:defRPr sz="1400" b="0" i="0" u="none" strike="noStrike" cap="all" spc="0" baseline="0">
                <a:ln>
                  <a:noFill/>
                </a:ln>
                <a:solidFill>
                  <a:srgbClr val="40434C"/>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defTabSz="438150"/>
            <a:r>
              <a:rPr sz="1050">
                <a:solidFill>
                  <a:srgbClr val="44546A">
                    <a:lumMod val="40000"/>
                    <a:lumOff val="60000"/>
                  </a:srgbClr>
                </a:solidFill>
                <a:latin typeface="Microsoft YaHei" charset="-122"/>
                <a:ea typeface="Microsoft YaHei" charset="-122"/>
                <a:cs typeface="Microsoft YaHei" charset="-122"/>
              </a:rPr>
              <a:t>Category One</a:t>
            </a:r>
          </a:p>
        </p:txBody>
      </p:sp>
      <p:sp>
        <p:nvSpPr>
          <p:cNvPr id="110" name="Shape 376"/>
          <p:cNvSpPr>
            <a:spLocks noGrp="1"/>
          </p:cNvSpPr>
          <p:nvPr/>
        </p:nvSpPr>
        <p:spPr>
          <a:xfrm>
            <a:off x="3838953" y="3791597"/>
            <a:ext cx="1141188" cy="341327"/>
          </a:xfrm>
          <a:prstGeom prst="rect">
            <a:avLst/>
          </a:prstGeom>
          <a:ln w="12700">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oAutofit/>
          </a:bodyPr>
          <a:lstStyle>
            <a:lvl1pPr marL="0" marR="0" indent="0" algn="l" defTabSz="584200" rtl="0" latinLnBrk="0">
              <a:lnSpc>
                <a:spcPct val="100000"/>
              </a:lnSpc>
              <a:spcBef>
                <a:spcPts val="0"/>
              </a:spcBef>
              <a:spcAft>
                <a:spcPts val="0"/>
              </a:spcAft>
              <a:buClrTx/>
              <a:buSzTx/>
              <a:buFontTx/>
              <a:buNone/>
              <a:tabLst/>
              <a:defRPr sz="1400" b="0" i="0" u="none" strike="noStrike" cap="all" spc="0" baseline="0">
                <a:ln>
                  <a:noFill/>
                </a:ln>
                <a:solidFill>
                  <a:srgbClr val="40434C"/>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defTabSz="438150"/>
            <a:r>
              <a:rPr sz="1050">
                <a:solidFill>
                  <a:srgbClr val="44546A">
                    <a:lumMod val="40000"/>
                    <a:lumOff val="60000"/>
                  </a:srgbClr>
                </a:solidFill>
                <a:latin typeface="Microsoft YaHei" charset="-122"/>
                <a:ea typeface="Microsoft YaHei" charset="-122"/>
                <a:cs typeface="Microsoft YaHei" charset="-122"/>
              </a:rPr>
              <a:t>Category two</a:t>
            </a:r>
          </a:p>
        </p:txBody>
      </p:sp>
      <p:sp>
        <p:nvSpPr>
          <p:cNvPr id="111" name="Shape 377"/>
          <p:cNvSpPr>
            <a:spLocks noGrp="1"/>
          </p:cNvSpPr>
          <p:nvPr/>
        </p:nvSpPr>
        <p:spPr>
          <a:xfrm>
            <a:off x="3822838" y="4191889"/>
            <a:ext cx="1273331" cy="316071"/>
          </a:xfrm>
          <a:prstGeom prst="rect">
            <a:avLst/>
          </a:prstGeom>
          <a:ln w="12700">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oAutofit/>
          </a:bodyPr>
          <a:lstStyle>
            <a:lvl1pPr marL="0" marR="0" indent="0" algn="l" defTabSz="584200" rtl="0" latinLnBrk="0">
              <a:lnSpc>
                <a:spcPct val="100000"/>
              </a:lnSpc>
              <a:spcBef>
                <a:spcPts val="0"/>
              </a:spcBef>
              <a:spcAft>
                <a:spcPts val="0"/>
              </a:spcAft>
              <a:buClrTx/>
              <a:buSzTx/>
              <a:buFontTx/>
              <a:buNone/>
              <a:tabLst/>
              <a:defRPr sz="1400" b="0" i="0" u="none" strike="noStrike" cap="all" spc="0" baseline="0">
                <a:ln>
                  <a:noFill/>
                </a:ln>
                <a:solidFill>
                  <a:srgbClr val="40434C"/>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defTabSz="438150"/>
            <a:r>
              <a:rPr sz="1050">
                <a:solidFill>
                  <a:srgbClr val="44546A">
                    <a:lumMod val="40000"/>
                    <a:lumOff val="60000"/>
                  </a:srgbClr>
                </a:solidFill>
                <a:latin typeface="Microsoft YaHei" charset="-122"/>
                <a:ea typeface="Microsoft YaHei" charset="-122"/>
                <a:cs typeface="Microsoft YaHei" charset="-122"/>
              </a:rPr>
              <a:t>Category three</a:t>
            </a:r>
          </a:p>
        </p:txBody>
      </p:sp>
      <p:sp>
        <p:nvSpPr>
          <p:cNvPr id="112" name="Shape 378"/>
          <p:cNvSpPr>
            <a:spLocks noGrp="1"/>
          </p:cNvSpPr>
          <p:nvPr/>
        </p:nvSpPr>
        <p:spPr>
          <a:xfrm>
            <a:off x="6465196" y="3646123"/>
            <a:ext cx="1798775" cy="97409"/>
          </a:xfrm>
          <a:prstGeom prst="roundRect">
            <a:avLst>
              <a:gd name="adj" fmla="val 50000"/>
            </a:avLst>
          </a:prstGeom>
          <a:solidFill>
            <a:srgbClr val="42556A"/>
          </a:solidFill>
          <a:ln w="3175">
            <a:miter lim="400000"/>
          </a:ln>
          <a:effectLst>
            <a:outerShdw blurRad="25400" dist="12700" dir="5400000" rotWithShape="0">
              <a:srgbClr val="000000">
                <a:alpha val="50000"/>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sz="1650">
              <a:solidFill>
                <a:srgbClr val="FFFFFF"/>
              </a:solidFill>
              <a:latin typeface="Helvetica Light"/>
              <a:ea typeface="Helvetica Light"/>
              <a:cs typeface="Helvetica Light"/>
            </a:endParaRPr>
          </a:p>
        </p:txBody>
      </p:sp>
      <p:sp>
        <p:nvSpPr>
          <p:cNvPr id="113" name="Shape 379"/>
          <p:cNvSpPr>
            <a:spLocks noGrp="1"/>
          </p:cNvSpPr>
          <p:nvPr/>
        </p:nvSpPr>
        <p:spPr>
          <a:xfrm>
            <a:off x="6465197" y="3646123"/>
            <a:ext cx="1536771" cy="97409"/>
          </a:xfrm>
          <a:prstGeom prst="roundRect">
            <a:avLst>
              <a:gd name="adj" fmla="val 50000"/>
            </a:avLst>
          </a:prstGeom>
          <a:solidFill>
            <a:schemeClr val="accent1"/>
          </a:solidFill>
          <a:ln w="12700">
            <a:miter lim="400000"/>
          </a:ln>
          <a:effectLst>
            <a:outerShdw blurRad="38100" dist="25400" dir="5400000" rotWithShape="0">
              <a:srgbClr val="53585F">
                <a:alpha val="17217"/>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chor="ctr">
            <a:noAutofit/>
          </a:bodyPr>
          <a:lstStyle>
            <a:lvl1pPr marL="0" marR="0" indent="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algn="ctr" defTabSz="438150">
              <a:defRPr sz="2400" cap="none">
                <a:latin typeface="Helvetica Light"/>
                <a:ea typeface="Helvetica Light"/>
                <a:cs typeface="Helvetica Light"/>
                <a:sym typeface="Helvetica Light"/>
              </a:defRPr>
            </a:pPr>
            <a:endParaRPr cap="none">
              <a:solidFill>
                <a:srgbClr val="44546A">
                  <a:lumMod val="40000"/>
                  <a:lumOff val="60000"/>
                </a:srgbClr>
              </a:solidFill>
              <a:latin typeface="Helvetica Light"/>
              <a:sym typeface="Helvetica Light"/>
            </a:endParaRPr>
          </a:p>
        </p:txBody>
      </p:sp>
      <p:sp>
        <p:nvSpPr>
          <p:cNvPr id="114" name="Shape 380"/>
          <p:cNvSpPr>
            <a:spLocks noGrp="1"/>
          </p:cNvSpPr>
          <p:nvPr/>
        </p:nvSpPr>
        <p:spPr>
          <a:xfrm>
            <a:off x="6465196" y="4035515"/>
            <a:ext cx="1798775" cy="97409"/>
          </a:xfrm>
          <a:prstGeom prst="roundRect">
            <a:avLst>
              <a:gd name="adj" fmla="val 50000"/>
            </a:avLst>
          </a:prstGeom>
          <a:solidFill>
            <a:srgbClr val="42556A"/>
          </a:solidFill>
          <a:ln w="3175">
            <a:miter lim="400000"/>
          </a:ln>
          <a:effectLst>
            <a:outerShdw blurRad="25400" dist="12700" dir="5400000" rotWithShape="0">
              <a:srgbClr val="000000">
                <a:alpha val="50000"/>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sz="1650">
              <a:solidFill>
                <a:srgbClr val="FFFFFF"/>
              </a:solidFill>
              <a:latin typeface="Helvetica Light"/>
              <a:ea typeface="Helvetica Light"/>
              <a:cs typeface="Helvetica Light"/>
            </a:endParaRPr>
          </a:p>
        </p:txBody>
      </p:sp>
      <p:sp>
        <p:nvSpPr>
          <p:cNvPr id="115" name="Shape 381"/>
          <p:cNvSpPr>
            <a:spLocks noGrp="1"/>
          </p:cNvSpPr>
          <p:nvPr/>
        </p:nvSpPr>
        <p:spPr>
          <a:xfrm>
            <a:off x="6465197" y="4035515"/>
            <a:ext cx="1536771" cy="97409"/>
          </a:xfrm>
          <a:prstGeom prst="roundRect">
            <a:avLst>
              <a:gd name="adj" fmla="val 50000"/>
            </a:avLst>
          </a:prstGeom>
          <a:solidFill>
            <a:schemeClr val="accent1"/>
          </a:solidFill>
          <a:ln w="12700">
            <a:miter lim="400000"/>
          </a:ln>
          <a:effectLst>
            <a:outerShdw blurRad="38100" dist="25400" dir="5400000" rotWithShape="0">
              <a:srgbClr val="53585F">
                <a:alpha val="17217"/>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chor="ctr">
            <a:noAutofit/>
          </a:bodyPr>
          <a:lstStyle>
            <a:lvl1pPr marL="0" marR="0" indent="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algn="ctr" defTabSz="438150">
              <a:defRPr sz="2400" cap="none">
                <a:latin typeface="Helvetica Light"/>
                <a:ea typeface="Helvetica Light"/>
                <a:cs typeface="Helvetica Light"/>
                <a:sym typeface="Helvetica Light"/>
              </a:defRPr>
            </a:pPr>
            <a:endParaRPr cap="none">
              <a:solidFill>
                <a:srgbClr val="44546A">
                  <a:lumMod val="40000"/>
                  <a:lumOff val="60000"/>
                </a:srgbClr>
              </a:solidFill>
              <a:latin typeface="Helvetica Light"/>
              <a:sym typeface="Helvetica Light"/>
            </a:endParaRPr>
          </a:p>
        </p:txBody>
      </p:sp>
      <p:sp>
        <p:nvSpPr>
          <p:cNvPr id="116" name="Shape 382"/>
          <p:cNvSpPr>
            <a:spLocks noGrp="1"/>
          </p:cNvSpPr>
          <p:nvPr/>
        </p:nvSpPr>
        <p:spPr>
          <a:xfrm>
            <a:off x="6465197" y="4434535"/>
            <a:ext cx="1773213" cy="97409"/>
          </a:xfrm>
          <a:prstGeom prst="roundRect">
            <a:avLst>
              <a:gd name="adj" fmla="val 50000"/>
            </a:avLst>
          </a:prstGeom>
          <a:solidFill>
            <a:srgbClr val="42556A"/>
          </a:solidFill>
          <a:ln w="3175">
            <a:miter lim="400000"/>
          </a:ln>
          <a:effectLst>
            <a:outerShdw blurRad="25400" dist="12700" dir="5400000" rotWithShape="0">
              <a:srgbClr val="000000">
                <a:alpha val="50000"/>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sz="1650">
              <a:solidFill>
                <a:srgbClr val="FFFFFF"/>
              </a:solidFill>
              <a:latin typeface="Helvetica Light"/>
              <a:ea typeface="Helvetica Light"/>
              <a:cs typeface="Helvetica Light"/>
            </a:endParaRPr>
          </a:p>
        </p:txBody>
      </p:sp>
      <p:sp>
        <p:nvSpPr>
          <p:cNvPr id="117" name="Shape 383"/>
          <p:cNvSpPr>
            <a:spLocks noGrp="1"/>
          </p:cNvSpPr>
          <p:nvPr/>
        </p:nvSpPr>
        <p:spPr>
          <a:xfrm>
            <a:off x="6465197" y="4434535"/>
            <a:ext cx="1289447" cy="97409"/>
          </a:xfrm>
          <a:prstGeom prst="roundRect">
            <a:avLst>
              <a:gd name="adj" fmla="val 50000"/>
            </a:avLst>
          </a:prstGeom>
          <a:solidFill>
            <a:schemeClr val="accent1"/>
          </a:solidFill>
          <a:ln w="12700">
            <a:miter lim="400000"/>
          </a:ln>
          <a:effectLst>
            <a:outerShdw blurRad="38100" dist="25400" dir="5400000" rotWithShape="0">
              <a:srgbClr val="53585F">
                <a:alpha val="17217"/>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chor="ctr">
            <a:noAutofit/>
          </a:bodyPr>
          <a:lstStyle>
            <a:lvl1pPr marL="0" marR="0" indent="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algn="ctr" defTabSz="438150">
              <a:defRPr sz="2400" cap="none">
                <a:latin typeface="Helvetica Light"/>
                <a:ea typeface="Helvetica Light"/>
                <a:cs typeface="Helvetica Light"/>
                <a:sym typeface="Helvetica Light"/>
              </a:defRPr>
            </a:pPr>
            <a:endParaRPr cap="none">
              <a:solidFill>
                <a:srgbClr val="44546A">
                  <a:lumMod val="40000"/>
                  <a:lumOff val="60000"/>
                </a:srgbClr>
              </a:solidFill>
              <a:latin typeface="Helvetica Light"/>
              <a:sym typeface="Helvetica Light"/>
            </a:endParaRPr>
          </a:p>
        </p:txBody>
      </p:sp>
      <p:sp>
        <p:nvSpPr>
          <p:cNvPr id="118" name="Shape 384"/>
          <p:cNvSpPr>
            <a:spLocks noGrp="1"/>
          </p:cNvSpPr>
          <p:nvPr/>
        </p:nvSpPr>
        <p:spPr>
          <a:xfrm>
            <a:off x="6481312" y="3385755"/>
            <a:ext cx="1118702" cy="341326"/>
          </a:xfrm>
          <a:prstGeom prst="rect">
            <a:avLst/>
          </a:prstGeom>
          <a:ln w="12700">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oAutofit/>
          </a:bodyPr>
          <a:lstStyle>
            <a:lvl1pPr marL="0" marR="0" indent="0" algn="l" defTabSz="584200" rtl="0" latinLnBrk="0">
              <a:lnSpc>
                <a:spcPct val="100000"/>
              </a:lnSpc>
              <a:spcBef>
                <a:spcPts val="0"/>
              </a:spcBef>
              <a:spcAft>
                <a:spcPts val="0"/>
              </a:spcAft>
              <a:buClrTx/>
              <a:buSzTx/>
              <a:buFontTx/>
              <a:buNone/>
              <a:tabLst/>
              <a:defRPr sz="1400" b="0" i="0" u="none" strike="noStrike" cap="all" spc="0" baseline="0">
                <a:ln>
                  <a:noFill/>
                </a:ln>
                <a:solidFill>
                  <a:srgbClr val="40434C"/>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defTabSz="438150"/>
            <a:r>
              <a:rPr sz="1050">
                <a:solidFill>
                  <a:srgbClr val="44546A">
                    <a:lumMod val="40000"/>
                    <a:lumOff val="60000"/>
                  </a:srgbClr>
                </a:solidFill>
                <a:latin typeface="Microsoft YaHei" charset="-122"/>
                <a:ea typeface="Microsoft YaHei" charset="-122"/>
                <a:cs typeface="Microsoft YaHei" charset="-122"/>
              </a:rPr>
              <a:t>Category One</a:t>
            </a:r>
          </a:p>
        </p:txBody>
      </p:sp>
      <p:sp>
        <p:nvSpPr>
          <p:cNvPr id="119" name="Shape 385"/>
          <p:cNvSpPr>
            <a:spLocks noGrp="1"/>
          </p:cNvSpPr>
          <p:nvPr/>
        </p:nvSpPr>
        <p:spPr>
          <a:xfrm>
            <a:off x="6481312" y="3791597"/>
            <a:ext cx="1141187" cy="341327"/>
          </a:xfrm>
          <a:prstGeom prst="rect">
            <a:avLst/>
          </a:prstGeom>
          <a:ln w="12700">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oAutofit/>
          </a:bodyPr>
          <a:lstStyle>
            <a:lvl1pPr marL="0" marR="0" indent="0" algn="l" defTabSz="584200" rtl="0" latinLnBrk="0">
              <a:lnSpc>
                <a:spcPct val="100000"/>
              </a:lnSpc>
              <a:spcBef>
                <a:spcPts val="0"/>
              </a:spcBef>
              <a:spcAft>
                <a:spcPts val="0"/>
              </a:spcAft>
              <a:buClrTx/>
              <a:buSzTx/>
              <a:buFontTx/>
              <a:buNone/>
              <a:tabLst/>
              <a:defRPr sz="1400" b="0" i="0" u="none" strike="noStrike" cap="all" spc="0" baseline="0">
                <a:ln>
                  <a:noFill/>
                </a:ln>
                <a:solidFill>
                  <a:srgbClr val="40434C"/>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defTabSz="438150"/>
            <a:r>
              <a:rPr sz="1050">
                <a:solidFill>
                  <a:srgbClr val="44546A">
                    <a:lumMod val="40000"/>
                    <a:lumOff val="60000"/>
                  </a:srgbClr>
                </a:solidFill>
                <a:latin typeface="Microsoft YaHei" charset="-122"/>
                <a:ea typeface="Microsoft YaHei" charset="-122"/>
                <a:cs typeface="Microsoft YaHei" charset="-122"/>
              </a:rPr>
              <a:t>Category two</a:t>
            </a:r>
          </a:p>
        </p:txBody>
      </p:sp>
      <p:sp>
        <p:nvSpPr>
          <p:cNvPr id="120" name="Shape 386"/>
          <p:cNvSpPr>
            <a:spLocks noGrp="1"/>
          </p:cNvSpPr>
          <p:nvPr/>
        </p:nvSpPr>
        <p:spPr>
          <a:xfrm>
            <a:off x="6465197" y="4191889"/>
            <a:ext cx="1273331" cy="316071"/>
          </a:xfrm>
          <a:prstGeom prst="rect">
            <a:avLst/>
          </a:prstGeom>
          <a:ln w="12700">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oAutofit/>
          </a:bodyPr>
          <a:lstStyle>
            <a:lvl1pPr marL="0" marR="0" indent="0" algn="l" defTabSz="584200" rtl="0" latinLnBrk="0">
              <a:lnSpc>
                <a:spcPct val="100000"/>
              </a:lnSpc>
              <a:spcBef>
                <a:spcPts val="0"/>
              </a:spcBef>
              <a:spcAft>
                <a:spcPts val="0"/>
              </a:spcAft>
              <a:buClrTx/>
              <a:buSzTx/>
              <a:buFontTx/>
              <a:buNone/>
              <a:tabLst/>
              <a:defRPr sz="1400" b="0" i="0" u="none" strike="noStrike" cap="all" spc="0" baseline="0">
                <a:ln>
                  <a:noFill/>
                </a:ln>
                <a:solidFill>
                  <a:srgbClr val="40434C"/>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defTabSz="438150"/>
            <a:r>
              <a:rPr sz="1050">
                <a:solidFill>
                  <a:srgbClr val="44546A">
                    <a:lumMod val="40000"/>
                    <a:lumOff val="60000"/>
                  </a:srgbClr>
                </a:solidFill>
                <a:latin typeface="Microsoft YaHei" charset="-122"/>
                <a:ea typeface="Microsoft YaHei" charset="-122"/>
                <a:cs typeface="Microsoft YaHei" charset="-122"/>
              </a:rPr>
              <a:t>Category three</a:t>
            </a:r>
          </a:p>
        </p:txBody>
      </p:sp>
      <p:sp>
        <p:nvSpPr>
          <p:cNvPr id="121" name="Shape 387"/>
          <p:cNvSpPr>
            <a:spLocks noGrp="1"/>
          </p:cNvSpPr>
          <p:nvPr/>
        </p:nvSpPr>
        <p:spPr>
          <a:xfrm>
            <a:off x="1152307" y="2824632"/>
            <a:ext cx="1308173" cy="314326"/>
          </a:xfrm>
          <a:prstGeom prst="rect">
            <a:avLst/>
          </a:prstGeom>
          <a:ln w="12700">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oAutofit/>
          </a:bodyPr>
          <a:lstStyle>
            <a:lvl1pPr marL="0" marR="0" indent="0" algn="ctr" defTabSz="584200" rtl="0" latinLnBrk="0">
              <a:lnSpc>
                <a:spcPct val="100000"/>
              </a:lnSpc>
              <a:spcBef>
                <a:spcPts val="0"/>
              </a:spcBef>
              <a:spcAft>
                <a:spcPts val="0"/>
              </a:spcAft>
              <a:buClrTx/>
              <a:buSzTx/>
              <a:buFontTx/>
              <a:buNone/>
              <a:tabLst/>
              <a:defRPr sz="1800" b="0" i="0" u="none" strike="noStrike" cap="all" spc="0" baseline="0">
                <a:ln>
                  <a:noFill/>
                </a:ln>
                <a:solidFill>
                  <a:srgbClr val="40434C"/>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algn="l" defTabSz="438150"/>
            <a:r>
              <a:rPr lang="zh-CN" altLang="en-US" sz="1350" b="1">
                <a:solidFill>
                  <a:srgbClr val="FFFFFF"/>
                </a:solidFill>
                <a:latin typeface="Microsoft YaHei" charset="-122"/>
                <a:ea typeface="Microsoft YaHei" charset="-122"/>
                <a:cs typeface="Microsoft YaHei" charset="-122"/>
              </a:rPr>
              <a:t>点击添加标题</a:t>
            </a:r>
            <a:endParaRPr sz="1350" b="1">
              <a:solidFill>
                <a:srgbClr val="FFFFFF"/>
              </a:solidFill>
              <a:latin typeface="Microsoft YaHei" charset="-122"/>
              <a:ea typeface="Microsoft YaHei" charset="-122"/>
              <a:cs typeface="Microsoft YaHei" charset="-122"/>
            </a:endParaRPr>
          </a:p>
        </p:txBody>
      </p:sp>
      <p:sp>
        <p:nvSpPr>
          <p:cNvPr id="2" name="矩形 1"/>
          <p:cNvSpPr/>
          <p:nvPr/>
        </p:nvSpPr>
        <p:spPr>
          <a:xfrm>
            <a:off x="1145471" y="1090093"/>
            <a:ext cx="1667623" cy="1667623"/>
          </a:xfrm>
          <a:prstGeom prst="rect">
            <a:avLst/>
          </a:prstGeom>
          <a:noFill/>
          <a:ln w="19050">
            <a:gradFill flip="none" rotWithShape="1">
              <a:gsLst>
                <a:gs pos="40000">
                  <a:srgbClr val="ABECF3">
                    <a:alpha val="46000"/>
                  </a:srgbClr>
                </a:gs>
                <a:gs pos="69000">
                  <a:schemeClr val="accent1">
                    <a:lumMod val="45000"/>
                    <a:lumOff val="55000"/>
                  </a:schemeClr>
                </a:gs>
                <a:gs pos="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solidFill>
                <a:srgbClr val="000000"/>
              </a:solidFill>
              <a:latin typeface="DengXian" panose="020F0502020204030204"/>
              <a:ea typeface="DengXian" panose="02010600030101010101" pitchFamily="2" charset="-122"/>
            </a:endParaRPr>
          </a:p>
        </p:txBody>
      </p:sp>
      <p:sp>
        <p:nvSpPr>
          <p:cNvPr id="38" name="矩形 37"/>
          <p:cNvSpPr/>
          <p:nvPr/>
        </p:nvSpPr>
        <p:spPr>
          <a:xfrm>
            <a:off x="3838953" y="1090093"/>
            <a:ext cx="1667623" cy="1667623"/>
          </a:xfrm>
          <a:prstGeom prst="rect">
            <a:avLst/>
          </a:prstGeom>
          <a:noFill/>
          <a:ln w="19050">
            <a:gradFill flip="none" rotWithShape="1">
              <a:gsLst>
                <a:gs pos="40000">
                  <a:srgbClr val="ABECF3">
                    <a:alpha val="46000"/>
                  </a:srgbClr>
                </a:gs>
                <a:gs pos="69000">
                  <a:schemeClr val="accent1">
                    <a:lumMod val="45000"/>
                    <a:lumOff val="55000"/>
                  </a:schemeClr>
                </a:gs>
                <a:gs pos="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solidFill>
                <a:srgbClr val="000000"/>
              </a:solidFill>
              <a:latin typeface="DengXian" panose="020F0502020204030204"/>
              <a:ea typeface="DengXian" panose="02010600030101010101" pitchFamily="2" charset="-122"/>
            </a:endParaRPr>
          </a:p>
        </p:txBody>
      </p:sp>
      <p:sp>
        <p:nvSpPr>
          <p:cNvPr id="39" name="矩形 38"/>
          <p:cNvSpPr/>
          <p:nvPr/>
        </p:nvSpPr>
        <p:spPr>
          <a:xfrm>
            <a:off x="6481311" y="1090093"/>
            <a:ext cx="1667623" cy="1667623"/>
          </a:xfrm>
          <a:prstGeom prst="rect">
            <a:avLst/>
          </a:prstGeom>
          <a:noFill/>
          <a:ln w="19050">
            <a:gradFill flip="none" rotWithShape="1">
              <a:gsLst>
                <a:gs pos="40000">
                  <a:srgbClr val="ABECF3">
                    <a:alpha val="46000"/>
                  </a:srgbClr>
                </a:gs>
                <a:gs pos="69000">
                  <a:schemeClr val="accent1">
                    <a:lumMod val="45000"/>
                    <a:lumOff val="55000"/>
                  </a:schemeClr>
                </a:gs>
                <a:gs pos="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solidFill>
                <a:srgbClr val="000000"/>
              </a:solidFill>
              <a:latin typeface="DengXian" panose="020F0502020204030204"/>
              <a:ea typeface="DengXian" panose="02010600030101010101" pitchFamily="2" charset="-122"/>
            </a:endParaRPr>
          </a:p>
        </p:txBody>
      </p:sp>
      <p:sp>
        <p:nvSpPr>
          <p:cNvPr id="40" name="Shape 387"/>
          <p:cNvSpPr>
            <a:spLocks noGrp="1"/>
          </p:cNvSpPr>
          <p:nvPr/>
        </p:nvSpPr>
        <p:spPr>
          <a:xfrm>
            <a:off x="3821725" y="2826358"/>
            <a:ext cx="1308173" cy="314326"/>
          </a:xfrm>
          <a:prstGeom prst="rect">
            <a:avLst/>
          </a:prstGeom>
          <a:ln w="12700">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oAutofit/>
          </a:bodyPr>
          <a:lstStyle>
            <a:lvl1pPr marL="0" marR="0" indent="0" algn="ctr" defTabSz="584200" rtl="0" latinLnBrk="0">
              <a:lnSpc>
                <a:spcPct val="100000"/>
              </a:lnSpc>
              <a:spcBef>
                <a:spcPts val="0"/>
              </a:spcBef>
              <a:spcAft>
                <a:spcPts val="0"/>
              </a:spcAft>
              <a:buClrTx/>
              <a:buSzTx/>
              <a:buFontTx/>
              <a:buNone/>
              <a:tabLst/>
              <a:defRPr sz="1800" b="0" i="0" u="none" strike="noStrike" cap="all" spc="0" baseline="0">
                <a:ln>
                  <a:noFill/>
                </a:ln>
                <a:solidFill>
                  <a:srgbClr val="40434C"/>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algn="l" defTabSz="438150"/>
            <a:r>
              <a:rPr lang="zh-CN" altLang="en-US" sz="1350" b="1">
                <a:solidFill>
                  <a:srgbClr val="FFFFFF"/>
                </a:solidFill>
                <a:latin typeface="Microsoft YaHei" charset="-122"/>
                <a:ea typeface="Microsoft YaHei" charset="-122"/>
                <a:cs typeface="Microsoft YaHei" charset="-122"/>
              </a:rPr>
              <a:t>点击添加标题</a:t>
            </a:r>
            <a:endParaRPr sz="1350" b="1">
              <a:solidFill>
                <a:srgbClr val="FFFFFF"/>
              </a:solidFill>
              <a:latin typeface="Microsoft YaHei" charset="-122"/>
              <a:ea typeface="Microsoft YaHei" charset="-122"/>
              <a:cs typeface="Microsoft YaHei" charset="-122"/>
            </a:endParaRPr>
          </a:p>
        </p:txBody>
      </p:sp>
      <p:sp>
        <p:nvSpPr>
          <p:cNvPr id="41" name="Shape 387"/>
          <p:cNvSpPr>
            <a:spLocks noGrp="1"/>
          </p:cNvSpPr>
          <p:nvPr/>
        </p:nvSpPr>
        <p:spPr>
          <a:xfrm>
            <a:off x="6491143" y="2828084"/>
            <a:ext cx="1308173" cy="314326"/>
          </a:xfrm>
          <a:prstGeom prst="rect">
            <a:avLst/>
          </a:prstGeom>
          <a:ln w="12700">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38100" tIns="38100" rIns="38100" bIns="38100">
            <a:noAutofit/>
          </a:bodyPr>
          <a:lstStyle>
            <a:lvl1pPr marL="0" marR="0" indent="0" algn="ctr" defTabSz="584200" rtl="0" latinLnBrk="0">
              <a:lnSpc>
                <a:spcPct val="100000"/>
              </a:lnSpc>
              <a:spcBef>
                <a:spcPts val="0"/>
              </a:spcBef>
              <a:spcAft>
                <a:spcPts val="0"/>
              </a:spcAft>
              <a:buClrTx/>
              <a:buSzTx/>
              <a:buFontTx/>
              <a:buNone/>
              <a:tabLst/>
              <a:defRPr sz="1800" b="0" i="0" u="none" strike="noStrike" cap="all" spc="0" baseline="0">
                <a:ln>
                  <a:noFill/>
                </a:ln>
                <a:solidFill>
                  <a:srgbClr val="40434C"/>
                </a:solidFill>
                <a:uFillTx/>
                <a:latin typeface="+mj-lt"/>
                <a:ea typeface="+mj-ea"/>
                <a:cs typeface="+mj-cs"/>
                <a:sym typeface="Avenir Next Condensed Demi Bold"/>
              </a:defRPr>
            </a:lvl1pPr>
            <a:lvl2pPr marL="0" marR="0" indent="228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2pPr>
            <a:lvl3pPr marL="0" marR="0" indent="457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3pPr>
            <a:lvl4pPr marL="0" marR="0" indent="685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4pPr>
            <a:lvl5pPr marL="0" marR="0" indent="9144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5pPr>
            <a:lvl6pPr marL="0" marR="0" indent="11430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6pPr>
            <a:lvl7pPr marL="0" marR="0" indent="13716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7pPr>
            <a:lvl8pPr marL="0" marR="0" indent="16002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8pPr>
            <a:lvl9pPr marL="0" marR="0" indent="1828800" algn="l" defTabSz="584200" rtl="0" latinLnBrk="0">
              <a:lnSpc>
                <a:spcPct val="100000"/>
              </a:lnSpc>
              <a:spcBef>
                <a:spcPts val="0"/>
              </a:spcBef>
              <a:spcAft>
                <a:spcPts val="0"/>
              </a:spcAft>
              <a:buClrTx/>
              <a:buSzTx/>
              <a:buFontTx/>
              <a:buNone/>
              <a:tabLst/>
              <a:defRPr sz="1800" b="0" i="0" u="none" strike="noStrike" cap="all" spc="0" baseline="0">
                <a:ln>
                  <a:noFill/>
                </a:ln>
                <a:solidFill>
                  <a:srgbClr val="FFFFFF"/>
                </a:solidFill>
                <a:uFillTx/>
                <a:latin typeface="+mj-lt"/>
                <a:ea typeface="+mj-ea"/>
                <a:cs typeface="+mj-cs"/>
                <a:sym typeface="Avenir Next Condensed Demi Bold"/>
              </a:defRPr>
            </a:lvl9pPr>
          </a:lstStyle>
          <a:p>
            <a:pPr algn="l" defTabSz="438150"/>
            <a:r>
              <a:rPr lang="zh-CN" altLang="en-US" sz="1350" b="1">
                <a:solidFill>
                  <a:srgbClr val="FFFFFF"/>
                </a:solidFill>
                <a:latin typeface="Microsoft YaHei" charset="-122"/>
                <a:ea typeface="Microsoft YaHei" charset="-122"/>
                <a:cs typeface="Microsoft YaHei" charset="-122"/>
              </a:rPr>
              <a:t>点击添加标题</a:t>
            </a:r>
            <a:endParaRPr sz="1350" b="1">
              <a:solidFill>
                <a:srgbClr val="FFFFFF"/>
              </a:solidFill>
              <a:latin typeface="Microsoft YaHei" charset="-122"/>
              <a:ea typeface="Microsoft YaHei" charset="-122"/>
              <a:cs typeface="Microsoft YaHei" charset="-122"/>
            </a:endParaRPr>
          </a:p>
        </p:txBody>
      </p:sp>
      <p:sp>
        <p:nvSpPr>
          <p:cNvPr id="42" name="Shape 30"/>
          <p:cNvSpPr/>
          <p:nvPr/>
        </p:nvSpPr>
        <p:spPr>
          <a:xfrm>
            <a:off x="1358995" y="1424215"/>
            <a:ext cx="1240574" cy="1333501"/>
          </a:xfrm>
          <a:custGeom>
            <a:avLst/>
            <a:gdLst/>
            <a:ahLst/>
            <a:cxnLst>
              <a:cxn ang="0">
                <a:pos x="wd2" y="hd2"/>
              </a:cxn>
              <a:cxn ang="5400000">
                <a:pos x="wd2" y="hd2"/>
              </a:cxn>
              <a:cxn ang="10800000">
                <a:pos x="wd2" y="hd2"/>
              </a:cxn>
              <a:cxn ang="16200000">
                <a:pos x="wd2" y="hd2"/>
              </a:cxn>
            </a:cxnLst>
            <a:rect l="0" t="0" r="r" b="b"/>
            <a:pathLst>
              <a:path w="20893" h="21459" extrusionOk="0">
                <a:moveTo>
                  <a:pt x="20090" y="17445"/>
                </a:moveTo>
                <a:cubicBezTo>
                  <a:pt x="17943" y="15818"/>
                  <a:pt x="15290" y="16778"/>
                  <a:pt x="13716" y="14815"/>
                </a:cubicBezTo>
                <a:cubicBezTo>
                  <a:pt x="13048" y="13982"/>
                  <a:pt x="13034" y="13186"/>
                  <a:pt x="14239" y="13176"/>
                </a:cubicBezTo>
                <a:cubicBezTo>
                  <a:pt x="14298" y="12964"/>
                  <a:pt x="14367" y="12551"/>
                  <a:pt x="14569" y="12414"/>
                </a:cubicBezTo>
                <a:cubicBezTo>
                  <a:pt x="14732" y="12303"/>
                  <a:pt x="15002" y="12448"/>
                  <a:pt x="15142" y="12360"/>
                </a:cubicBezTo>
                <a:cubicBezTo>
                  <a:pt x="15446" y="12166"/>
                  <a:pt x="15224" y="11797"/>
                  <a:pt x="15399" y="11523"/>
                </a:cubicBezTo>
                <a:cubicBezTo>
                  <a:pt x="15552" y="11283"/>
                  <a:pt x="15886" y="11208"/>
                  <a:pt x="16123" y="11065"/>
                </a:cubicBezTo>
                <a:cubicBezTo>
                  <a:pt x="16697" y="10719"/>
                  <a:pt x="16410" y="10651"/>
                  <a:pt x="16386" y="10023"/>
                </a:cubicBezTo>
                <a:cubicBezTo>
                  <a:pt x="16361" y="9354"/>
                  <a:pt x="16578" y="9679"/>
                  <a:pt x="16959" y="9248"/>
                </a:cubicBezTo>
                <a:cubicBezTo>
                  <a:pt x="17478" y="8662"/>
                  <a:pt x="16835" y="8340"/>
                  <a:pt x="16719" y="7797"/>
                </a:cubicBezTo>
                <a:cubicBezTo>
                  <a:pt x="16588" y="7180"/>
                  <a:pt x="17133" y="7301"/>
                  <a:pt x="17404" y="6775"/>
                </a:cubicBezTo>
                <a:cubicBezTo>
                  <a:pt x="17730" y="6141"/>
                  <a:pt x="17072" y="6109"/>
                  <a:pt x="16748" y="5698"/>
                </a:cubicBezTo>
                <a:cubicBezTo>
                  <a:pt x="16274" y="5097"/>
                  <a:pt x="16759" y="4959"/>
                  <a:pt x="16886" y="4387"/>
                </a:cubicBezTo>
                <a:cubicBezTo>
                  <a:pt x="16981" y="3959"/>
                  <a:pt x="16677" y="4100"/>
                  <a:pt x="16413" y="3880"/>
                </a:cubicBezTo>
                <a:cubicBezTo>
                  <a:pt x="15895" y="3450"/>
                  <a:pt x="16534" y="3073"/>
                  <a:pt x="16121" y="2807"/>
                </a:cubicBezTo>
                <a:cubicBezTo>
                  <a:pt x="15913" y="2673"/>
                  <a:pt x="15422" y="2967"/>
                  <a:pt x="15265" y="2721"/>
                </a:cubicBezTo>
                <a:cubicBezTo>
                  <a:pt x="15054" y="2389"/>
                  <a:pt x="15696" y="2043"/>
                  <a:pt x="15463" y="1750"/>
                </a:cubicBezTo>
                <a:cubicBezTo>
                  <a:pt x="15228" y="1459"/>
                  <a:pt x="14805" y="1783"/>
                  <a:pt x="14523" y="1646"/>
                </a:cubicBezTo>
                <a:cubicBezTo>
                  <a:pt x="14091" y="1435"/>
                  <a:pt x="14391" y="1028"/>
                  <a:pt x="14062" y="806"/>
                </a:cubicBezTo>
                <a:cubicBezTo>
                  <a:pt x="13655" y="533"/>
                  <a:pt x="13096" y="1312"/>
                  <a:pt x="12674" y="862"/>
                </a:cubicBezTo>
                <a:cubicBezTo>
                  <a:pt x="12348" y="514"/>
                  <a:pt x="12873" y="-53"/>
                  <a:pt x="12032" y="84"/>
                </a:cubicBezTo>
                <a:cubicBezTo>
                  <a:pt x="11753" y="129"/>
                  <a:pt x="11482" y="535"/>
                  <a:pt x="11205" y="516"/>
                </a:cubicBezTo>
                <a:cubicBezTo>
                  <a:pt x="10814" y="489"/>
                  <a:pt x="10939" y="142"/>
                  <a:pt x="10572" y="20"/>
                </a:cubicBezTo>
                <a:cubicBezTo>
                  <a:pt x="10085" y="-141"/>
                  <a:pt x="9872" y="730"/>
                  <a:pt x="9227" y="584"/>
                </a:cubicBezTo>
                <a:cubicBezTo>
                  <a:pt x="9002" y="533"/>
                  <a:pt x="9073" y="266"/>
                  <a:pt x="8753" y="252"/>
                </a:cubicBezTo>
                <a:cubicBezTo>
                  <a:pt x="8198" y="227"/>
                  <a:pt x="7951" y="957"/>
                  <a:pt x="7420" y="1024"/>
                </a:cubicBezTo>
                <a:cubicBezTo>
                  <a:pt x="7057" y="1070"/>
                  <a:pt x="6725" y="670"/>
                  <a:pt x="6381" y="873"/>
                </a:cubicBezTo>
                <a:cubicBezTo>
                  <a:pt x="5963" y="1119"/>
                  <a:pt x="6181" y="1920"/>
                  <a:pt x="5843" y="2239"/>
                </a:cubicBezTo>
                <a:cubicBezTo>
                  <a:pt x="5560" y="2506"/>
                  <a:pt x="5172" y="2266"/>
                  <a:pt x="4930" y="2484"/>
                </a:cubicBezTo>
                <a:cubicBezTo>
                  <a:pt x="4580" y="2800"/>
                  <a:pt x="5076" y="3513"/>
                  <a:pt x="4964" y="3887"/>
                </a:cubicBezTo>
                <a:cubicBezTo>
                  <a:pt x="4799" y="4444"/>
                  <a:pt x="4407" y="4170"/>
                  <a:pt x="4042" y="4501"/>
                </a:cubicBezTo>
                <a:cubicBezTo>
                  <a:pt x="3579" y="4920"/>
                  <a:pt x="4029" y="5385"/>
                  <a:pt x="4263" y="5820"/>
                </a:cubicBezTo>
                <a:cubicBezTo>
                  <a:pt x="4565" y="6383"/>
                  <a:pt x="4554" y="6438"/>
                  <a:pt x="4146" y="6876"/>
                </a:cubicBezTo>
                <a:cubicBezTo>
                  <a:pt x="3882" y="7159"/>
                  <a:pt x="3531" y="7278"/>
                  <a:pt x="3743" y="7734"/>
                </a:cubicBezTo>
                <a:cubicBezTo>
                  <a:pt x="4073" y="7875"/>
                  <a:pt x="4779" y="8023"/>
                  <a:pt x="4725" y="8492"/>
                </a:cubicBezTo>
                <a:cubicBezTo>
                  <a:pt x="4683" y="8859"/>
                  <a:pt x="4036" y="8894"/>
                  <a:pt x="4083" y="9305"/>
                </a:cubicBezTo>
                <a:cubicBezTo>
                  <a:pt x="4141" y="9814"/>
                  <a:pt x="5053" y="9832"/>
                  <a:pt x="5129" y="10358"/>
                </a:cubicBezTo>
                <a:cubicBezTo>
                  <a:pt x="5210" y="10920"/>
                  <a:pt x="4466" y="11093"/>
                  <a:pt x="5040" y="11582"/>
                </a:cubicBezTo>
                <a:cubicBezTo>
                  <a:pt x="5512" y="11985"/>
                  <a:pt x="5839" y="11528"/>
                  <a:pt x="6185" y="12163"/>
                </a:cubicBezTo>
                <a:cubicBezTo>
                  <a:pt x="6559" y="12850"/>
                  <a:pt x="6109" y="12612"/>
                  <a:pt x="6767" y="12985"/>
                </a:cubicBezTo>
                <a:cubicBezTo>
                  <a:pt x="8681" y="14068"/>
                  <a:pt x="6634" y="15612"/>
                  <a:pt x="5301" y="16030"/>
                </a:cubicBezTo>
                <a:cubicBezTo>
                  <a:pt x="3764" y="16513"/>
                  <a:pt x="2154" y="16423"/>
                  <a:pt x="804" y="17445"/>
                </a:cubicBezTo>
                <a:cubicBezTo>
                  <a:pt x="-353" y="18321"/>
                  <a:pt x="80" y="21459"/>
                  <a:pt x="80" y="21459"/>
                </a:cubicBezTo>
                <a:lnTo>
                  <a:pt x="20814" y="21459"/>
                </a:lnTo>
                <a:cubicBezTo>
                  <a:pt x="20814" y="21459"/>
                  <a:pt x="21247" y="18321"/>
                  <a:pt x="20090" y="17445"/>
                </a:cubicBezTo>
                <a:close/>
              </a:path>
            </a:pathLst>
          </a:custGeom>
          <a:gradFill flip="none" rotWithShape="1">
            <a:gsLst>
              <a:gs pos="0">
                <a:srgbClr val="E8ECF3"/>
              </a:gs>
              <a:gs pos="100000">
                <a:srgbClr val="DBDFE6"/>
              </a:gs>
            </a:gsLst>
            <a:lin ang="16200000" scaled="0"/>
          </a:gradFill>
          <a:ln w="6350" cap="flat">
            <a:noFill/>
            <a:prstDash val="solid"/>
            <a:miter lim="400000"/>
          </a:ln>
          <a:effectLst/>
        </p:spPr>
        <p:txBody>
          <a:bodyPr wrap="square" lIns="28575" tIns="28575" rIns="28575" bIns="28575" numCol="1" anchor="ctr">
            <a:noAutofit/>
          </a:bodyPr>
          <a:lstStyle/>
          <a:p>
            <a:pPr defTabSz="342900">
              <a:defRPr sz="3000">
                <a:solidFill>
                  <a:srgbClr val="FFFFFF"/>
                </a:solidFill>
                <a:effectLst>
                  <a:outerShdw blurRad="38100" dist="12700" dir="5400000" rotWithShape="0">
                    <a:srgbClr val="000000">
                      <a:alpha val="50000"/>
                    </a:srgbClr>
                  </a:outerShdw>
                </a:effectLst>
              </a:defRPr>
            </a:pPr>
            <a:endParaRPr sz="2250">
              <a:solidFill>
                <a:srgbClr val="FFFFFF"/>
              </a:solidFill>
              <a:effectLst>
                <a:outerShdw blurRad="38100" dist="12700" dir="5400000" rotWithShape="0">
                  <a:srgbClr val="000000">
                    <a:alpha val="50000"/>
                  </a:srgbClr>
                </a:outerShdw>
              </a:effectLst>
              <a:latin typeface="DengXian" panose="020F0502020204030204"/>
            </a:endParaRPr>
          </a:p>
        </p:txBody>
      </p:sp>
      <p:sp>
        <p:nvSpPr>
          <p:cNvPr id="43" name="Shape 36"/>
          <p:cNvSpPr/>
          <p:nvPr/>
        </p:nvSpPr>
        <p:spPr>
          <a:xfrm>
            <a:off x="4052476" y="1401751"/>
            <a:ext cx="1240574" cy="1355966"/>
          </a:xfrm>
          <a:custGeom>
            <a:avLst/>
            <a:gdLst/>
            <a:ahLst/>
            <a:cxnLst>
              <a:cxn ang="0">
                <a:pos x="wd2" y="hd2"/>
              </a:cxn>
              <a:cxn ang="5400000">
                <a:pos x="wd2" y="hd2"/>
              </a:cxn>
              <a:cxn ang="10800000">
                <a:pos x="wd2" y="hd2"/>
              </a:cxn>
              <a:cxn ang="16200000">
                <a:pos x="wd2" y="hd2"/>
              </a:cxn>
            </a:cxnLst>
            <a:rect l="0" t="0" r="r" b="b"/>
            <a:pathLst>
              <a:path w="20893" h="21600" extrusionOk="0">
                <a:moveTo>
                  <a:pt x="20090" y="17626"/>
                </a:moveTo>
                <a:cubicBezTo>
                  <a:pt x="17943" y="16016"/>
                  <a:pt x="15290" y="16967"/>
                  <a:pt x="13715" y="15023"/>
                </a:cubicBezTo>
                <a:cubicBezTo>
                  <a:pt x="13387" y="14617"/>
                  <a:pt x="13205" y="13969"/>
                  <a:pt x="13292" y="13469"/>
                </a:cubicBezTo>
                <a:cubicBezTo>
                  <a:pt x="13392" y="12891"/>
                  <a:pt x="13824" y="12561"/>
                  <a:pt x="14132" y="12092"/>
                </a:cubicBezTo>
                <a:cubicBezTo>
                  <a:pt x="14629" y="11336"/>
                  <a:pt x="14527" y="10293"/>
                  <a:pt x="15240" y="9656"/>
                </a:cubicBezTo>
                <a:cubicBezTo>
                  <a:pt x="15249" y="9788"/>
                  <a:pt x="15387" y="10034"/>
                  <a:pt x="15581" y="9997"/>
                </a:cubicBezTo>
                <a:cubicBezTo>
                  <a:pt x="15765" y="9961"/>
                  <a:pt x="15894" y="9435"/>
                  <a:pt x="15936" y="9299"/>
                </a:cubicBezTo>
                <a:cubicBezTo>
                  <a:pt x="16099" y="8778"/>
                  <a:pt x="16297" y="7866"/>
                  <a:pt x="16103" y="7336"/>
                </a:cubicBezTo>
                <a:cubicBezTo>
                  <a:pt x="15873" y="7360"/>
                  <a:pt x="15668" y="7654"/>
                  <a:pt x="15441" y="7467"/>
                </a:cubicBezTo>
                <a:cubicBezTo>
                  <a:pt x="15268" y="7324"/>
                  <a:pt x="15359" y="6157"/>
                  <a:pt x="15322" y="5910"/>
                </a:cubicBezTo>
                <a:cubicBezTo>
                  <a:pt x="15190" y="5038"/>
                  <a:pt x="14883" y="4154"/>
                  <a:pt x="14785" y="3246"/>
                </a:cubicBezTo>
                <a:cubicBezTo>
                  <a:pt x="14991" y="3246"/>
                  <a:pt x="15209" y="3117"/>
                  <a:pt x="15469" y="3169"/>
                </a:cubicBezTo>
                <a:cubicBezTo>
                  <a:pt x="15065" y="2902"/>
                  <a:pt x="14620" y="2639"/>
                  <a:pt x="14436" y="2233"/>
                </a:cubicBezTo>
                <a:cubicBezTo>
                  <a:pt x="14663" y="2135"/>
                  <a:pt x="14863" y="1921"/>
                  <a:pt x="15111" y="1857"/>
                </a:cubicBezTo>
                <a:cubicBezTo>
                  <a:pt x="14578" y="1722"/>
                  <a:pt x="13893" y="1840"/>
                  <a:pt x="13425" y="1674"/>
                </a:cubicBezTo>
                <a:cubicBezTo>
                  <a:pt x="13716" y="1443"/>
                  <a:pt x="13942" y="1121"/>
                  <a:pt x="14230" y="887"/>
                </a:cubicBezTo>
                <a:cubicBezTo>
                  <a:pt x="13612" y="880"/>
                  <a:pt x="12780" y="973"/>
                  <a:pt x="12708" y="1624"/>
                </a:cubicBezTo>
                <a:cubicBezTo>
                  <a:pt x="12202" y="1164"/>
                  <a:pt x="11566" y="710"/>
                  <a:pt x="11053" y="270"/>
                </a:cubicBezTo>
                <a:cubicBezTo>
                  <a:pt x="11252" y="550"/>
                  <a:pt x="11324" y="911"/>
                  <a:pt x="11463" y="1196"/>
                </a:cubicBezTo>
                <a:cubicBezTo>
                  <a:pt x="10798" y="810"/>
                  <a:pt x="10065" y="388"/>
                  <a:pt x="9300" y="163"/>
                </a:cubicBezTo>
                <a:cubicBezTo>
                  <a:pt x="9524" y="403"/>
                  <a:pt x="9589" y="691"/>
                  <a:pt x="9759" y="936"/>
                </a:cubicBezTo>
                <a:cubicBezTo>
                  <a:pt x="8978" y="720"/>
                  <a:pt x="8387" y="14"/>
                  <a:pt x="7569" y="0"/>
                </a:cubicBezTo>
                <a:cubicBezTo>
                  <a:pt x="7953" y="408"/>
                  <a:pt x="8198" y="881"/>
                  <a:pt x="8601" y="1205"/>
                </a:cubicBezTo>
                <a:cubicBezTo>
                  <a:pt x="7985" y="1162"/>
                  <a:pt x="7378" y="912"/>
                  <a:pt x="6826" y="929"/>
                </a:cubicBezTo>
                <a:cubicBezTo>
                  <a:pt x="7138" y="1183"/>
                  <a:pt x="7428" y="1451"/>
                  <a:pt x="7704" y="1738"/>
                </a:cubicBezTo>
                <a:cubicBezTo>
                  <a:pt x="7237" y="1522"/>
                  <a:pt x="6672" y="1485"/>
                  <a:pt x="6150" y="1567"/>
                </a:cubicBezTo>
                <a:cubicBezTo>
                  <a:pt x="6472" y="1721"/>
                  <a:pt x="6739" y="2025"/>
                  <a:pt x="7033" y="2215"/>
                </a:cubicBezTo>
                <a:cubicBezTo>
                  <a:pt x="6819" y="2333"/>
                  <a:pt x="5761" y="2964"/>
                  <a:pt x="5556" y="2803"/>
                </a:cubicBezTo>
                <a:cubicBezTo>
                  <a:pt x="5711" y="2925"/>
                  <a:pt x="5914" y="3026"/>
                  <a:pt x="6132" y="3058"/>
                </a:cubicBezTo>
                <a:cubicBezTo>
                  <a:pt x="5538" y="3829"/>
                  <a:pt x="5536" y="4716"/>
                  <a:pt x="5383" y="5611"/>
                </a:cubicBezTo>
                <a:cubicBezTo>
                  <a:pt x="5333" y="5907"/>
                  <a:pt x="4880" y="7271"/>
                  <a:pt x="5107" y="7518"/>
                </a:cubicBezTo>
                <a:cubicBezTo>
                  <a:pt x="4244" y="6617"/>
                  <a:pt x="4746" y="9308"/>
                  <a:pt x="4950" y="9657"/>
                </a:cubicBezTo>
                <a:cubicBezTo>
                  <a:pt x="5133" y="9969"/>
                  <a:pt x="5540" y="10436"/>
                  <a:pt x="5607" y="9758"/>
                </a:cubicBezTo>
                <a:cubicBezTo>
                  <a:pt x="5915" y="10156"/>
                  <a:pt x="5962" y="10673"/>
                  <a:pt x="6200" y="11100"/>
                </a:cubicBezTo>
                <a:cubicBezTo>
                  <a:pt x="6424" y="11501"/>
                  <a:pt x="6736" y="11874"/>
                  <a:pt x="6972" y="12274"/>
                </a:cubicBezTo>
                <a:cubicBezTo>
                  <a:pt x="7502" y="13175"/>
                  <a:pt x="7929" y="14096"/>
                  <a:pt x="7178" y="15023"/>
                </a:cubicBezTo>
                <a:cubicBezTo>
                  <a:pt x="5604" y="16967"/>
                  <a:pt x="2951" y="16016"/>
                  <a:pt x="804" y="17626"/>
                </a:cubicBezTo>
                <a:cubicBezTo>
                  <a:pt x="-353" y="18494"/>
                  <a:pt x="80" y="21600"/>
                  <a:pt x="80" y="21600"/>
                </a:cubicBezTo>
                <a:lnTo>
                  <a:pt x="20814" y="21600"/>
                </a:lnTo>
                <a:cubicBezTo>
                  <a:pt x="20814" y="21600"/>
                  <a:pt x="21247" y="18494"/>
                  <a:pt x="20090" y="17626"/>
                </a:cubicBezTo>
                <a:close/>
              </a:path>
            </a:pathLst>
          </a:custGeom>
          <a:gradFill flip="none" rotWithShape="1">
            <a:gsLst>
              <a:gs pos="0">
                <a:srgbClr val="E8ECF3"/>
              </a:gs>
              <a:gs pos="100000">
                <a:srgbClr val="DBDFE6"/>
              </a:gs>
            </a:gsLst>
            <a:lin ang="16200000" scaled="0"/>
          </a:gradFill>
          <a:ln w="6350" cap="flat">
            <a:noFill/>
            <a:prstDash val="solid"/>
            <a:miter lim="400000"/>
          </a:ln>
          <a:effectLst/>
        </p:spPr>
        <p:txBody>
          <a:bodyPr wrap="square" lIns="28575" tIns="28575" rIns="28575" bIns="28575" numCol="1" anchor="ctr">
            <a:noAutofit/>
          </a:bodyPr>
          <a:lstStyle/>
          <a:p>
            <a:pPr defTabSz="342900">
              <a:defRPr sz="3000">
                <a:solidFill>
                  <a:srgbClr val="FFFFFF"/>
                </a:solidFill>
                <a:effectLst>
                  <a:outerShdw blurRad="38100" dist="12700" dir="5400000" rotWithShape="0">
                    <a:srgbClr val="000000">
                      <a:alpha val="50000"/>
                    </a:srgbClr>
                  </a:outerShdw>
                </a:effectLst>
              </a:defRPr>
            </a:pPr>
            <a:endParaRPr sz="2250">
              <a:solidFill>
                <a:srgbClr val="FFFFFF"/>
              </a:solidFill>
              <a:effectLst>
                <a:outerShdw blurRad="38100" dist="12700" dir="5400000" rotWithShape="0">
                  <a:srgbClr val="000000">
                    <a:alpha val="50000"/>
                  </a:srgbClr>
                </a:outerShdw>
              </a:effectLst>
              <a:latin typeface="DengXian" panose="020F0502020204030204"/>
            </a:endParaRPr>
          </a:p>
        </p:txBody>
      </p:sp>
      <p:sp>
        <p:nvSpPr>
          <p:cNvPr id="44" name="Shape 54"/>
          <p:cNvSpPr/>
          <p:nvPr/>
        </p:nvSpPr>
        <p:spPr>
          <a:xfrm>
            <a:off x="6694835" y="1319756"/>
            <a:ext cx="1240574" cy="1437960"/>
          </a:xfrm>
          <a:custGeom>
            <a:avLst/>
            <a:gdLst/>
            <a:ahLst/>
            <a:cxnLst>
              <a:cxn ang="0">
                <a:pos x="wd2" y="hd2"/>
              </a:cxn>
              <a:cxn ang="5400000">
                <a:pos x="wd2" y="hd2"/>
              </a:cxn>
              <a:cxn ang="10800000">
                <a:pos x="wd2" y="hd2"/>
              </a:cxn>
              <a:cxn ang="16200000">
                <a:pos x="wd2" y="hd2"/>
              </a:cxn>
            </a:cxnLst>
            <a:rect l="0" t="0" r="r" b="b"/>
            <a:pathLst>
              <a:path w="20893" h="21600" extrusionOk="0">
                <a:moveTo>
                  <a:pt x="20090" y="17853"/>
                </a:moveTo>
                <a:cubicBezTo>
                  <a:pt x="17943" y="16335"/>
                  <a:pt x="15290" y="17231"/>
                  <a:pt x="13715" y="15397"/>
                </a:cubicBezTo>
                <a:cubicBezTo>
                  <a:pt x="13387" y="15015"/>
                  <a:pt x="13205" y="14404"/>
                  <a:pt x="13292" y="13932"/>
                </a:cubicBezTo>
                <a:cubicBezTo>
                  <a:pt x="13392" y="13387"/>
                  <a:pt x="13824" y="13076"/>
                  <a:pt x="14132" y="12634"/>
                </a:cubicBezTo>
                <a:cubicBezTo>
                  <a:pt x="14628" y="11921"/>
                  <a:pt x="14800" y="11067"/>
                  <a:pt x="15014" y="10331"/>
                </a:cubicBezTo>
                <a:cubicBezTo>
                  <a:pt x="15023" y="10454"/>
                  <a:pt x="15193" y="10730"/>
                  <a:pt x="15387" y="10694"/>
                </a:cubicBezTo>
                <a:cubicBezTo>
                  <a:pt x="15871" y="10603"/>
                  <a:pt x="16360" y="8149"/>
                  <a:pt x="16103" y="7963"/>
                </a:cubicBezTo>
                <a:cubicBezTo>
                  <a:pt x="15767" y="7896"/>
                  <a:pt x="15531" y="8094"/>
                  <a:pt x="15265" y="8225"/>
                </a:cubicBezTo>
                <a:cubicBezTo>
                  <a:pt x="15450" y="7781"/>
                  <a:pt x="15476" y="7171"/>
                  <a:pt x="15498" y="6703"/>
                </a:cubicBezTo>
                <a:cubicBezTo>
                  <a:pt x="15542" y="5777"/>
                  <a:pt x="15538" y="4854"/>
                  <a:pt x="14929" y="4078"/>
                </a:cubicBezTo>
                <a:cubicBezTo>
                  <a:pt x="14561" y="3610"/>
                  <a:pt x="14340" y="3080"/>
                  <a:pt x="13938" y="2633"/>
                </a:cubicBezTo>
                <a:cubicBezTo>
                  <a:pt x="13551" y="2204"/>
                  <a:pt x="13363" y="1595"/>
                  <a:pt x="12859" y="1257"/>
                </a:cubicBezTo>
                <a:cubicBezTo>
                  <a:pt x="12809" y="1520"/>
                  <a:pt x="12791" y="1794"/>
                  <a:pt x="12812" y="2062"/>
                </a:cubicBezTo>
                <a:cubicBezTo>
                  <a:pt x="12438" y="1724"/>
                  <a:pt x="12078" y="1309"/>
                  <a:pt x="11782" y="915"/>
                </a:cubicBezTo>
                <a:cubicBezTo>
                  <a:pt x="11648" y="1190"/>
                  <a:pt x="11649" y="1542"/>
                  <a:pt x="11617" y="1847"/>
                </a:cubicBezTo>
                <a:cubicBezTo>
                  <a:pt x="11446" y="1358"/>
                  <a:pt x="11173" y="906"/>
                  <a:pt x="11017" y="418"/>
                </a:cubicBezTo>
                <a:cubicBezTo>
                  <a:pt x="10743" y="780"/>
                  <a:pt x="10500" y="1165"/>
                  <a:pt x="10243" y="1534"/>
                </a:cubicBezTo>
                <a:cubicBezTo>
                  <a:pt x="10166" y="1243"/>
                  <a:pt x="10004" y="940"/>
                  <a:pt x="9982" y="642"/>
                </a:cubicBezTo>
                <a:cubicBezTo>
                  <a:pt x="9966" y="426"/>
                  <a:pt x="10055" y="214"/>
                  <a:pt x="10021" y="0"/>
                </a:cubicBezTo>
                <a:cubicBezTo>
                  <a:pt x="9515" y="318"/>
                  <a:pt x="9118" y="648"/>
                  <a:pt x="8769" y="1111"/>
                </a:cubicBezTo>
                <a:cubicBezTo>
                  <a:pt x="8810" y="981"/>
                  <a:pt x="8828" y="829"/>
                  <a:pt x="8799" y="693"/>
                </a:cubicBezTo>
                <a:cubicBezTo>
                  <a:pt x="8397" y="949"/>
                  <a:pt x="8294" y="1444"/>
                  <a:pt x="7993" y="1705"/>
                </a:cubicBezTo>
                <a:cubicBezTo>
                  <a:pt x="7985" y="1588"/>
                  <a:pt x="7941" y="1457"/>
                  <a:pt x="7876" y="1373"/>
                </a:cubicBezTo>
                <a:cubicBezTo>
                  <a:pt x="6776" y="2310"/>
                  <a:pt x="5641" y="3493"/>
                  <a:pt x="5202" y="4815"/>
                </a:cubicBezTo>
                <a:cubicBezTo>
                  <a:pt x="5005" y="5408"/>
                  <a:pt x="4953" y="6037"/>
                  <a:pt x="4987" y="6653"/>
                </a:cubicBezTo>
                <a:cubicBezTo>
                  <a:pt x="4999" y="6868"/>
                  <a:pt x="5037" y="8166"/>
                  <a:pt x="5264" y="8265"/>
                </a:cubicBezTo>
                <a:cubicBezTo>
                  <a:pt x="4206" y="7806"/>
                  <a:pt x="4600" y="9711"/>
                  <a:pt x="4846" y="10108"/>
                </a:cubicBezTo>
                <a:cubicBezTo>
                  <a:pt x="5029" y="10403"/>
                  <a:pt x="5540" y="11072"/>
                  <a:pt x="5607" y="10433"/>
                </a:cubicBezTo>
                <a:cubicBezTo>
                  <a:pt x="5915" y="10809"/>
                  <a:pt x="5962" y="11296"/>
                  <a:pt x="6200" y="11699"/>
                </a:cubicBezTo>
                <a:cubicBezTo>
                  <a:pt x="6424" y="12077"/>
                  <a:pt x="6736" y="12428"/>
                  <a:pt x="6972" y="12806"/>
                </a:cubicBezTo>
                <a:cubicBezTo>
                  <a:pt x="7502" y="13655"/>
                  <a:pt x="7929" y="14524"/>
                  <a:pt x="7178" y="15397"/>
                </a:cubicBezTo>
                <a:cubicBezTo>
                  <a:pt x="5604" y="17231"/>
                  <a:pt x="2951" y="16335"/>
                  <a:pt x="804" y="17853"/>
                </a:cubicBezTo>
                <a:cubicBezTo>
                  <a:pt x="-353" y="18671"/>
                  <a:pt x="80" y="21600"/>
                  <a:pt x="80" y="21600"/>
                </a:cubicBezTo>
                <a:lnTo>
                  <a:pt x="20814" y="21600"/>
                </a:lnTo>
                <a:cubicBezTo>
                  <a:pt x="20814" y="21600"/>
                  <a:pt x="21247" y="18671"/>
                  <a:pt x="20090" y="17853"/>
                </a:cubicBezTo>
                <a:close/>
              </a:path>
            </a:pathLst>
          </a:custGeom>
          <a:gradFill flip="none" rotWithShape="1">
            <a:gsLst>
              <a:gs pos="0">
                <a:srgbClr val="E8ECF3"/>
              </a:gs>
              <a:gs pos="100000">
                <a:srgbClr val="DBDFE6"/>
              </a:gs>
            </a:gsLst>
            <a:lin ang="16200000" scaled="0"/>
          </a:gradFill>
          <a:ln w="6350" cap="flat">
            <a:noFill/>
            <a:prstDash val="solid"/>
            <a:miter lim="400000"/>
          </a:ln>
          <a:effectLst/>
        </p:spPr>
        <p:txBody>
          <a:bodyPr wrap="square" lIns="28575" tIns="28575" rIns="28575" bIns="28575" numCol="1" anchor="ctr">
            <a:noAutofit/>
          </a:bodyPr>
          <a:lstStyle/>
          <a:p>
            <a:pPr defTabSz="342900">
              <a:defRPr sz="3000">
                <a:solidFill>
                  <a:srgbClr val="FFFFFF"/>
                </a:solidFill>
                <a:effectLst>
                  <a:outerShdw blurRad="38100" dist="12700" dir="5400000" rotWithShape="0">
                    <a:srgbClr val="000000">
                      <a:alpha val="50000"/>
                    </a:srgbClr>
                  </a:outerShdw>
                </a:effectLst>
              </a:defRPr>
            </a:pPr>
            <a:endParaRPr sz="2250">
              <a:solidFill>
                <a:srgbClr val="FFFFFF"/>
              </a:solidFill>
              <a:effectLst>
                <a:outerShdw blurRad="38100" dist="12700" dir="5400000" rotWithShape="0">
                  <a:srgbClr val="000000">
                    <a:alpha val="50000"/>
                  </a:srgbClr>
                </a:outerShdw>
              </a:effectLst>
              <a:latin typeface="DengXian" panose="020F0502020204030204"/>
            </a:endParaRPr>
          </a:p>
        </p:txBody>
      </p:sp>
    </p:spTree>
    <p:extLst>
      <p:ext uri="{BB962C8B-B14F-4D97-AF65-F5344CB8AC3E}">
        <p14:creationId xmlns:p14="http://schemas.microsoft.com/office/powerpoint/2010/main" val="27328520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21"/>
                                        </p:tgtEl>
                                        <p:attrNameLst>
                                          <p:attrName>style.visibility</p:attrName>
                                        </p:attrNameLst>
                                      </p:cBhvr>
                                      <p:to>
                                        <p:strVal val="visible"/>
                                      </p:to>
                                    </p:set>
                                    <p:animEffect transition="in" filter="fade">
                                      <p:cBhvr>
                                        <p:cTn id="26" dur="500"/>
                                        <p:tgtEl>
                                          <p:spTgt spid="12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childTnLst>
                          </p:cTn>
                        </p:par>
                        <p:par>
                          <p:cTn id="33" fill="hold">
                            <p:stCondLst>
                              <p:cond delay="1000"/>
                            </p:stCondLst>
                            <p:childTnLst>
                              <p:par>
                                <p:cTn id="34" presetID="53" presetClass="entr" presetSubtype="16" fill="hold" grpId="0" nodeType="afterEffect">
                                  <p:stCondLst>
                                    <p:cond delay="0"/>
                                  </p:stCondLst>
                                  <p:childTnLst>
                                    <p:set>
                                      <p:cBhvr>
                                        <p:cTn id="35" dur="1" fill="hold">
                                          <p:stCondLst>
                                            <p:cond delay="0"/>
                                          </p:stCondLst>
                                        </p:cTn>
                                        <p:tgtEl>
                                          <p:spTgt spid="100"/>
                                        </p:tgtEl>
                                        <p:attrNameLst>
                                          <p:attrName>style.visibility</p:attrName>
                                        </p:attrNameLst>
                                      </p:cBhvr>
                                      <p:to>
                                        <p:strVal val="visible"/>
                                      </p:to>
                                    </p:set>
                                    <p:anim calcmode="lin" valueType="num">
                                      <p:cBhvr>
                                        <p:cTn id="36" dur="500" fill="hold"/>
                                        <p:tgtEl>
                                          <p:spTgt spid="100"/>
                                        </p:tgtEl>
                                        <p:attrNameLst>
                                          <p:attrName>ppt_w</p:attrName>
                                        </p:attrNameLst>
                                      </p:cBhvr>
                                      <p:tavLst>
                                        <p:tav tm="0">
                                          <p:val>
                                            <p:fltVal val="0"/>
                                          </p:val>
                                        </p:tav>
                                        <p:tav tm="100000">
                                          <p:val>
                                            <p:strVal val="#ppt_w"/>
                                          </p:val>
                                        </p:tav>
                                      </p:tavLst>
                                    </p:anim>
                                    <p:anim calcmode="lin" valueType="num">
                                      <p:cBhvr>
                                        <p:cTn id="37" dur="500" fill="hold"/>
                                        <p:tgtEl>
                                          <p:spTgt spid="100"/>
                                        </p:tgtEl>
                                        <p:attrNameLst>
                                          <p:attrName>ppt_h</p:attrName>
                                        </p:attrNameLst>
                                      </p:cBhvr>
                                      <p:tavLst>
                                        <p:tav tm="0">
                                          <p:val>
                                            <p:fltVal val="0"/>
                                          </p:val>
                                        </p:tav>
                                        <p:tav tm="100000">
                                          <p:val>
                                            <p:strVal val="#ppt_h"/>
                                          </p:val>
                                        </p:tav>
                                      </p:tavLst>
                                    </p:anim>
                                    <p:animEffect transition="in" filter="fade">
                                      <p:cBhvr>
                                        <p:cTn id="38" dur="500"/>
                                        <p:tgtEl>
                                          <p:spTgt spid="100"/>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01"/>
                                        </p:tgtEl>
                                        <p:attrNameLst>
                                          <p:attrName>style.visibility</p:attrName>
                                        </p:attrNameLst>
                                      </p:cBhvr>
                                      <p:to>
                                        <p:strVal val="visible"/>
                                      </p:to>
                                    </p:set>
                                    <p:anim calcmode="lin" valueType="num">
                                      <p:cBhvr>
                                        <p:cTn id="41" dur="500" fill="hold"/>
                                        <p:tgtEl>
                                          <p:spTgt spid="101"/>
                                        </p:tgtEl>
                                        <p:attrNameLst>
                                          <p:attrName>ppt_w</p:attrName>
                                        </p:attrNameLst>
                                      </p:cBhvr>
                                      <p:tavLst>
                                        <p:tav tm="0">
                                          <p:val>
                                            <p:fltVal val="0"/>
                                          </p:val>
                                        </p:tav>
                                        <p:tav tm="100000">
                                          <p:val>
                                            <p:strVal val="#ppt_w"/>
                                          </p:val>
                                        </p:tav>
                                      </p:tavLst>
                                    </p:anim>
                                    <p:anim calcmode="lin" valueType="num">
                                      <p:cBhvr>
                                        <p:cTn id="42" dur="500" fill="hold"/>
                                        <p:tgtEl>
                                          <p:spTgt spid="101"/>
                                        </p:tgtEl>
                                        <p:attrNameLst>
                                          <p:attrName>ppt_h</p:attrName>
                                        </p:attrNameLst>
                                      </p:cBhvr>
                                      <p:tavLst>
                                        <p:tav tm="0">
                                          <p:val>
                                            <p:fltVal val="0"/>
                                          </p:val>
                                        </p:tav>
                                        <p:tav tm="100000">
                                          <p:val>
                                            <p:strVal val="#ppt_h"/>
                                          </p:val>
                                        </p:tav>
                                      </p:tavLst>
                                    </p:anim>
                                    <p:animEffect transition="in" filter="fade">
                                      <p:cBhvr>
                                        <p:cTn id="43" dur="500"/>
                                        <p:tgtEl>
                                          <p:spTgt spid="101"/>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02"/>
                                        </p:tgtEl>
                                        <p:attrNameLst>
                                          <p:attrName>style.visibility</p:attrName>
                                        </p:attrNameLst>
                                      </p:cBhvr>
                                      <p:to>
                                        <p:strVal val="visible"/>
                                      </p:to>
                                    </p:set>
                                    <p:anim calcmode="lin" valueType="num">
                                      <p:cBhvr>
                                        <p:cTn id="46" dur="500" fill="hold"/>
                                        <p:tgtEl>
                                          <p:spTgt spid="102"/>
                                        </p:tgtEl>
                                        <p:attrNameLst>
                                          <p:attrName>ppt_w</p:attrName>
                                        </p:attrNameLst>
                                      </p:cBhvr>
                                      <p:tavLst>
                                        <p:tav tm="0">
                                          <p:val>
                                            <p:fltVal val="0"/>
                                          </p:val>
                                        </p:tav>
                                        <p:tav tm="100000">
                                          <p:val>
                                            <p:strVal val="#ppt_w"/>
                                          </p:val>
                                        </p:tav>
                                      </p:tavLst>
                                    </p:anim>
                                    <p:anim calcmode="lin" valueType="num">
                                      <p:cBhvr>
                                        <p:cTn id="47" dur="500" fill="hold"/>
                                        <p:tgtEl>
                                          <p:spTgt spid="102"/>
                                        </p:tgtEl>
                                        <p:attrNameLst>
                                          <p:attrName>ppt_h</p:attrName>
                                        </p:attrNameLst>
                                      </p:cBhvr>
                                      <p:tavLst>
                                        <p:tav tm="0">
                                          <p:val>
                                            <p:fltVal val="0"/>
                                          </p:val>
                                        </p:tav>
                                        <p:tav tm="100000">
                                          <p:val>
                                            <p:strVal val="#ppt_h"/>
                                          </p:val>
                                        </p:tav>
                                      </p:tavLst>
                                    </p:anim>
                                    <p:animEffect transition="in" filter="fade">
                                      <p:cBhvr>
                                        <p:cTn id="48" dur="500"/>
                                        <p:tgtEl>
                                          <p:spTgt spid="10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cBhvr>
                                        <p:cTn id="51" dur="500" fill="hold"/>
                                        <p:tgtEl>
                                          <p:spTgt spid="111"/>
                                        </p:tgtEl>
                                        <p:attrNameLst>
                                          <p:attrName>ppt_w</p:attrName>
                                        </p:attrNameLst>
                                      </p:cBhvr>
                                      <p:tavLst>
                                        <p:tav tm="0">
                                          <p:val>
                                            <p:fltVal val="0"/>
                                          </p:val>
                                        </p:tav>
                                        <p:tav tm="100000">
                                          <p:val>
                                            <p:strVal val="#ppt_w"/>
                                          </p:val>
                                        </p:tav>
                                      </p:tavLst>
                                    </p:anim>
                                    <p:anim calcmode="lin" valueType="num">
                                      <p:cBhvr>
                                        <p:cTn id="52" dur="500" fill="hold"/>
                                        <p:tgtEl>
                                          <p:spTgt spid="111"/>
                                        </p:tgtEl>
                                        <p:attrNameLst>
                                          <p:attrName>ppt_h</p:attrName>
                                        </p:attrNameLst>
                                      </p:cBhvr>
                                      <p:tavLst>
                                        <p:tav tm="0">
                                          <p:val>
                                            <p:fltVal val="0"/>
                                          </p:val>
                                        </p:tav>
                                        <p:tav tm="100000">
                                          <p:val>
                                            <p:strVal val="#ppt_h"/>
                                          </p:val>
                                        </p:tav>
                                      </p:tavLst>
                                    </p:anim>
                                    <p:animEffect transition="in" filter="fade">
                                      <p:cBhvr>
                                        <p:cTn id="53" dur="500"/>
                                        <p:tgtEl>
                                          <p:spTgt spid="11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0"/>
                                        </p:tgtEl>
                                        <p:attrNameLst>
                                          <p:attrName>style.visibility</p:attrName>
                                        </p:attrNameLst>
                                      </p:cBhvr>
                                      <p:to>
                                        <p:strVal val="visible"/>
                                      </p:to>
                                    </p:set>
                                    <p:anim calcmode="lin" valueType="num">
                                      <p:cBhvr>
                                        <p:cTn id="56" dur="500" fill="hold"/>
                                        <p:tgtEl>
                                          <p:spTgt spid="110"/>
                                        </p:tgtEl>
                                        <p:attrNameLst>
                                          <p:attrName>ppt_w</p:attrName>
                                        </p:attrNameLst>
                                      </p:cBhvr>
                                      <p:tavLst>
                                        <p:tav tm="0">
                                          <p:val>
                                            <p:fltVal val="0"/>
                                          </p:val>
                                        </p:tav>
                                        <p:tav tm="100000">
                                          <p:val>
                                            <p:strVal val="#ppt_w"/>
                                          </p:val>
                                        </p:tav>
                                      </p:tavLst>
                                    </p:anim>
                                    <p:anim calcmode="lin" valueType="num">
                                      <p:cBhvr>
                                        <p:cTn id="57" dur="500" fill="hold"/>
                                        <p:tgtEl>
                                          <p:spTgt spid="110"/>
                                        </p:tgtEl>
                                        <p:attrNameLst>
                                          <p:attrName>ppt_h</p:attrName>
                                        </p:attrNameLst>
                                      </p:cBhvr>
                                      <p:tavLst>
                                        <p:tav tm="0">
                                          <p:val>
                                            <p:fltVal val="0"/>
                                          </p:val>
                                        </p:tav>
                                        <p:tav tm="100000">
                                          <p:val>
                                            <p:strVal val="#ppt_h"/>
                                          </p:val>
                                        </p:tav>
                                      </p:tavLst>
                                    </p:anim>
                                    <p:animEffect transition="in" filter="fade">
                                      <p:cBhvr>
                                        <p:cTn id="58" dur="500"/>
                                        <p:tgtEl>
                                          <p:spTgt spid="110"/>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09"/>
                                        </p:tgtEl>
                                        <p:attrNameLst>
                                          <p:attrName>style.visibility</p:attrName>
                                        </p:attrNameLst>
                                      </p:cBhvr>
                                      <p:to>
                                        <p:strVal val="visible"/>
                                      </p:to>
                                    </p:set>
                                    <p:anim calcmode="lin" valueType="num">
                                      <p:cBhvr>
                                        <p:cTn id="61" dur="500" fill="hold"/>
                                        <p:tgtEl>
                                          <p:spTgt spid="109"/>
                                        </p:tgtEl>
                                        <p:attrNameLst>
                                          <p:attrName>ppt_w</p:attrName>
                                        </p:attrNameLst>
                                      </p:cBhvr>
                                      <p:tavLst>
                                        <p:tav tm="0">
                                          <p:val>
                                            <p:fltVal val="0"/>
                                          </p:val>
                                        </p:tav>
                                        <p:tav tm="100000">
                                          <p:val>
                                            <p:strVal val="#ppt_w"/>
                                          </p:val>
                                        </p:tav>
                                      </p:tavLst>
                                    </p:anim>
                                    <p:anim calcmode="lin" valueType="num">
                                      <p:cBhvr>
                                        <p:cTn id="62" dur="500" fill="hold"/>
                                        <p:tgtEl>
                                          <p:spTgt spid="109"/>
                                        </p:tgtEl>
                                        <p:attrNameLst>
                                          <p:attrName>ppt_h</p:attrName>
                                        </p:attrNameLst>
                                      </p:cBhvr>
                                      <p:tavLst>
                                        <p:tav tm="0">
                                          <p:val>
                                            <p:fltVal val="0"/>
                                          </p:val>
                                        </p:tav>
                                        <p:tav tm="100000">
                                          <p:val>
                                            <p:strVal val="#ppt_h"/>
                                          </p:val>
                                        </p:tav>
                                      </p:tavLst>
                                    </p:anim>
                                    <p:animEffect transition="in" filter="fade">
                                      <p:cBhvr>
                                        <p:cTn id="63" dur="500"/>
                                        <p:tgtEl>
                                          <p:spTgt spid="10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p:cTn id="66" dur="500" fill="hold"/>
                                        <p:tgtEl>
                                          <p:spTgt spid="120"/>
                                        </p:tgtEl>
                                        <p:attrNameLst>
                                          <p:attrName>ppt_w</p:attrName>
                                        </p:attrNameLst>
                                      </p:cBhvr>
                                      <p:tavLst>
                                        <p:tav tm="0">
                                          <p:val>
                                            <p:fltVal val="0"/>
                                          </p:val>
                                        </p:tav>
                                        <p:tav tm="100000">
                                          <p:val>
                                            <p:strVal val="#ppt_w"/>
                                          </p:val>
                                        </p:tav>
                                      </p:tavLst>
                                    </p:anim>
                                    <p:anim calcmode="lin" valueType="num">
                                      <p:cBhvr>
                                        <p:cTn id="67" dur="500" fill="hold"/>
                                        <p:tgtEl>
                                          <p:spTgt spid="120"/>
                                        </p:tgtEl>
                                        <p:attrNameLst>
                                          <p:attrName>ppt_h</p:attrName>
                                        </p:attrNameLst>
                                      </p:cBhvr>
                                      <p:tavLst>
                                        <p:tav tm="0">
                                          <p:val>
                                            <p:fltVal val="0"/>
                                          </p:val>
                                        </p:tav>
                                        <p:tav tm="100000">
                                          <p:val>
                                            <p:strVal val="#ppt_h"/>
                                          </p:val>
                                        </p:tav>
                                      </p:tavLst>
                                    </p:anim>
                                    <p:animEffect transition="in" filter="fade">
                                      <p:cBhvr>
                                        <p:cTn id="68" dur="500"/>
                                        <p:tgtEl>
                                          <p:spTgt spid="120"/>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19"/>
                                        </p:tgtEl>
                                        <p:attrNameLst>
                                          <p:attrName>style.visibility</p:attrName>
                                        </p:attrNameLst>
                                      </p:cBhvr>
                                      <p:to>
                                        <p:strVal val="visible"/>
                                      </p:to>
                                    </p:set>
                                    <p:anim calcmode="lin" valueType="num">
                                      <p:cBhvr>
                                        <p:cTn id="71" dur="500" fill="hold"/>
                                        <p:tgtEl>
                                          <p:spTgt spid="119"/>
                                        </p:tgtEl>
                                        <p:attrNameLst>
                                          <p:attrName>ppt_w</p:attrName>
                                        </p:attrNameLst>
                                      </p:cBhvr>
                                      <p:tavLst>
                                        <p:tav tm="0">
                                          <p:val>
                                            <p:fltVal val="0"/>
                                          </p:val>
                                        </p:tav>
                                        <p:tav tm="100000">
                                          <p:val>
                                            <p:strVal val="#ppt_w"/>
                                          </p:val>
                                        </p:tav>
                                      </p:tavLst>
                                    </p:anim>
                                    <p:anim calcmode="lin" valueType="num">
                                      <p:cBhvr>
                                        <p:cTn id="72" dur="500" fill="hold"/>
                                        <p:tgtEl>
                                          <p:spTgt spid="119"/>
                                        </p:tgtEl>
                                        <p:attrNameLst>
                                          <p:attrName>ppt_h</p:attrName>
                                        </p:attrNameLst>
                                      </p:cBhvr>
                                      <p:tavLst>
                                        <p:tav tm="0">
                                          <p:val>
                                            <p:fltVal val="0"/>
                                          </p:val>
                                        </p:tav>
                                        <p:tav tm="100000">
                                          <p:val>
                                            <p:strVal val="#ppt_h"/>
                                          </p:val>
                                        </p:tav>
                                      </p:tavLst>
                                    </p:anim>
                                    <p:animEffect transition="in" filter="fade">
                                      <p:cBhvr>
                                        <p:cTn id="73" dur="500"/>
                                        <p:tgtEl>
                                          <p:spTgt spid="119"/>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18"/>
                                        </p:tgtEl>
                                        <p:attrNameLst>
                                          <p:attrName>style.visibility</p:attrName>
                                        </p:attrNameLst>
                                      </p:cBhvr>
                                      <p:to>
                                        <p:strVal val="visible"/>
                                      </p:to>
                                    </p:set>
                                    <p:anim calcmode="lin" valueType="num">
                                      <p:cBhvr>
                                        <p:cTn id="76" dur="500" fill="hold"/>
                                        <p:tgtEl>
                                          <p:spTgt spid="118"/>
                                        </p:tgtEl>
                                        <p:attrNameLst>
                                          <p:attrName>ppt_w</p:attrName>
                                        </p:attrNameLst>
                                      </p:cBhvr>
                                      <p:tavLst>
                                        <p:tav tm="0">
                                          <p:val>
                                            <p:fltVal val="0"/>
                                          </p:val>
                                        </p:tav>
                                        <p:tav tm="100000">
                                          <p:val>
                                            <p:strVal val="#ppt_w"/>
                                          </p:val>
                                        </p:tav>
                                      </p:tavLst>
                                    </p:anim>
                                    <p:anim calcmode="lin" valueType="num">
                                      <p:cBhvr>
                                        <p:cTn id="77" dur="500" fill="hold"/>
                                        <p:tgtEl>
                                          <p:spTgt spid="118"/>
                                        </p:tgtEl>
                                        <p:attrNameLst>
                                          <p:attrName>ppt_h</p:attrName>
                                        </p:attrNameLst>
                                      </p:cBhvr>
                                      <p:tavLst>
                                        <p:tav tm="0">
                                          <p:val>
                                            <p:fltVal val="0"/>
                                          </p:val>
                                        </p:tav>
                                        <p:tav tm="100000">
                                          <p:val>
                                            <p:strVal val="#ppt_h"/>
                                          </p:val>
                                        </p:tav>
                                      </p:tavLst>
                                    </p:anim>
                                    <p:animEffect transition="in" filter="fade">
                                      <p:cBhvr>
                                        <p:cTn id="78" dur="500"/>
                                        <p:tgtEl>
                                          <p:spTgt spid="118"/>
                                        </p:tgtEl>
                                      </p:cBhvr>
                                    </p:animEffect>
                                  </p:childTnLst>
                                </p:cTn>
                              </p:par>
                            </p:childTnLst>
                          </p:cTn>
                        </p:par>
                        <p:par>
                          <p:cTn id="79" fill="hold">
                            <p:stCondLst>
                              <p:cond delay="1500"/>
                            </p:stCondLst>
                            <p:childTnLst>
                              <p:par>
                                <p:cTn id="80" presetID="17" presetClass="entr" presetSubtype="8" fill="hold" grpId="0" nodeType="afterEffect">
                                  <p:stCondLst>
                                    <p:cond delay="0"/>
                                  </p:stCondLst>
                                  <p:childTnLst>
                                    <p:set>
                                      <p:cBhvr>
                                        <p:cTn id="81" dur="1" fill="hold">
                                          <p:stCondLst>
                                            <p:cond delay="0"/>
                                          </p:stCondLst>
                                        </p:cTn>
                                        <p:tgtEl>
                                          <p:spTgt spid="97"/>
                                        </p:tgtEl>
                                        <p:attrNameLst>
                                          <p:attrName>style.visibility</p:attrName>
                                        </p:attrNameLst>
                                      </p:cBhvr>
                                      <p:to>
                                        <p:strVal val="visible"/>
                                      </p:to>
                                    </p:set>
                                    <p:anim calcmode="lin" valueType="num">
                                      <p:cBhvr>
                                        <p:cTn id="82" dur="500" fill="hold"/>
                                        <p:tgtEl>
                                          <p:spTgt spid="97"/>
                                        </p:tgtEl>
                                        <p:attrNameLst>
                                          <p:attrName>ppt_x</p:attrName>
                                        </p:attrNameLst>
                                      </p:cBhvr>
                                      <p:tavLst>
                                        <p:tav tm="0">
                                          <p:val>
                                            <p:strVal val="#ppt_x-#ppt_w/2"/>
                                          </p:val>
                                        </p:tav>
                                        <p:tav tm="100000">
                                          <p:val>
                                            <p:strVal val="#ppt_x"/>
                                          </p:val>
                                        </p:tav>
                                      </p:tavLst>
                                    </p:anim>
                                    <p:anim calcmode="lin" valueType="num">
                                      <p:cBhvr>
                                        <p:cTn id="83" dur="500" fill="hold"/>
                                        <p:tgtEl>
                                          <p:spTgt spid="97"/>
                                        </p:tgtEl>
                                        <p:attrNameLst>
                                          <p:attrName>ppt_y</p:attrName>
                                        </p:attrNameLst>
                                      </p:cBhvr>
                                      <p:tavLst>
                                        <p:tav tm="0">
                                          <p:val>
                                            <p:strVal val="#ppt_y"/>
                                          </p:val>
                                        </p:tav>
                                        <p:tav tm="100000">
                                          <p:val>
                                            <p:strVal val="#ppt_y"/>
                                          </p:val>
                                        </p:tav>
                                      </p:tavLst>
                                    </p:anim>
                                    <p:anim calcmode="lin" valueType="num">
                                      <p:cBhvr>
                                        <p:cTn id="84" dur="500" fill="hold"/>
                                        <p:tgtEl>
                                          <p:spTgt spid="97"/>
                                        </p:tgtEl>
                                        <p:attrNameLst>
                                          <p:attrName>ppt_w</p:attrName>
                                        </p:attrNameLst>
                                      </p:cBhvr>
                                      <p:tavLst>
                                        <p:tav tm="0">
                                          <p:val>
                                            <p:fltVal val="0"/>
                                          </p:val>
                                        </p:tav>
                                        <p:tav tm="100000">
                                          <p:val>
                                            <p:strVal val="#ppt_w"/>
                                          </p:val>
                                        </p:tav>
                                      </p:tavLst>
                                    </p:anim>
                                    <p:anim calcmode="lin" valueType="num">
                                      <p:cBhvr>
                                        <p:cTn id="85" dur="500" fill="hold"/>
                                        <p:tgtEl>
                                          <p:spTgt spid="97"/>
                                        </p:tgtEl>
                                        <p:attrNameLst>
                                          <p:attrName>ppt_h</p:attrName>
                                        </p:attrNameLst>
                                      </p:cBhvr>
                                      <p:tavLst>
                                        <p:tav tm="0">
                                          <p:val>
                                            <p:strVal val="#ppt_h"/>
                                          </p:val>
                                        </p:tav>
                                        <p:tav tm="100000">
                                          <p:val>
                                            <p:strVal val="#ppt_h"/>
                                          </p:val>
                                        </p:tav>
                                      </p:tavLst>
                                    </p:anim>
                                  </p:childTnLst>
                                </p:cTn>
                              </p:par>
                              <p:par>
                                <p:cTn id="86" presetID="17" presetClass="entr" presetSubtype="8" fill="hold" grpId="0" nodeType="withEffect">
                                  <p:stCondLst>
                                    <p:cond delay="0"/>
                                  </p:stCondLst>
                                  <p:childTnLst>
                                    <p:set>
                                      <p:cBhvr>
                                        <p:cTn id="87" dur="1" fill="hold">
                                          <p:stCondLst>
                                            <p:cond delay="0"/>
                                          </p:stCondLst>
                                        </p:cTn>
                                        <p:tgtEl>
                                          <p:spTgt spid="95"/>
                                        </p:tgtEl>
                                        <p:attrNameLst>
                                          <p:attrName>style.visibility</p:attrName>
                                        </p:attrNameLst>
                                      </p:cBhvr>
                                      <p:to>
                                        <p:strVal val="visible"/>
                                      </p:to>
                                    </p:set>
                                    <p:anim calcmode="lin" valueType="num">
                                      <p:cBhvr>
                                        <p:cTn id="88" dur="500" fill="hold"/>
                                        <p:tgtEl>
                                          <p:spTgt spid="95"/>
                                        </p:tgtEl>
                                        <p:attrNameLst>
                                          <p:attrName>ppt_x</p:attrName>
                                        </p:attrNameLst>
                                      </p:cBhvr>
                                      <p:tavLst>
                                        <p:tav tm="0">
                                          <p:val>
                                            <p:strVal val="#ppt_x-#ppt_w/2"/>
                                          </p:val>
                                        </p:tav>
                                        <p:tav tm="100000">
                                          <p:val>
                                            <p:strVal val="#ppt_x"/>
                                          </p:val>
                                        </p:tav>
                                      </p:tavLst>
                                    </p:anim>
                                    <p:anim calcmode="lin" valueType="num">
                                      <p:cBhvr>
                                        <p:cTn id="89" dur="500" fill="hold"/>
                                        <p:tgtEl>
                                          <p:spTgt spid="95"/>
                                        </p:tgtEl>
                                        <p:attrNameLst>
                                          <p:attrName>ppt_y</p:attrName>
                                        </p:attrNameLst>
                                      </p:cBhvr>
                                      <p:tavLst>
                                        <p:tav tm="0">
                                          <p:val>
                                            <p:strVal val="#ppt_y"/>
                                          </p:val>
                                        </p:tav>
                                        <p:tav tm="100000">
                                          <p:val>
                                            <p:strVal val="#ppt_y"/>
                                          </p:val>
                                        </p:tav>
                                      </p:tavLst>
                                    </p:anim>
                                    <p:anim calcmode="lin" valueType="num">
                                      <p:cBhvr>
                                        <p:cTn id="90" dur="500" fill="hold"/>
                                        <p:tgtEl>
                                          <p:spTgt spid="95"/>
                                        </p:tgtEl>
                                        <p:attrNameLst>
                                          <p:attrName>ppt_w</p:attrName>
                                        </p:attrNameLst>
                                      </p:cBhvr>
                                      <p:tavLst>
                                        <p:tav tm="0">
                                          <p:val>
                                            <p:fltVal val="0"/>
                                          </p:val>
                                        </p:tav>
                                        <p:tav tm="100000">
                                          <p:val>
                                            <p:strVal val="#ppt_w"/>
                                          </p:val>
                                        </p:tav>
                                      </p:tavLst>
                                    </p:anim>
                                    <p:anim calcmode="lin" valueType="num">
                                      <p:cBhvr>
                                        <p:cTn id="91" dur="500" fill="hold"/>
                                        <p:tgtEl>
                                          <p:spTgt spid="95"/>
                                        </p:tgtEl>
                                        <p:attrNameLst>
                                          <p:attrName>ppt_h</p:attrName>
                                        </p:attrNameLst>
                                      </p:cBhvr>
                                      <p:tavLst>
                                        <p:tav tm="0">
                                          <p:val>
                                            <p:strVal val="#ppt_h"/>
                                          </p:val>
                                        </p:tav>
                                        <p:tav tm="100000">
                                          <p:val>
                                            <p:strVal val="#ppt_h"/>
                                          </p:val>
                                        </p:tav>
                                      </p:tavLst>
                                    </p:anim>
                                  </p:childTnLst>
                                </p:cTn>
                              </p:par>
                              <p:par>
                                <p:cTn id="92" presetID="17" presetClass="entr" presetSubtype="8" fill="hold" grpId="0" nodeType="withEffect">
                                  <p:stCondLst>
                                    <p:cond delay="0"/>
                                  </p:stCondLst>
                                  <p:childTnLst>
                                    <p:set>
                                      <p:cBhvr>
                                        <p:cTn id="93" dur="1" fill="hold">
                                          <p:stCondLst>
                                            <p:cond delay="0"/>
                                          </p:stCondLst>
                                        </p:cTn>
                                        <p:tgtEl>
                                          <p:spTgt spid="99"/>
                                        </p:tgtEl>
                                        <p:attrNameLst>
                                          <p:attrName>style.visibility</p:attrName>
                                        </p:attrNameLst>
                                      </p:cBhvr>
                                      <p:to>
                                        <p:strVal val="visible"/>
                                      </p:to>
                                    </p:set>
                                    <p:anim calcmode="lin" valueType="num">
                                      <p:cBhvr>
                                        <p:cTn id="94" dur="500" fill="hold"/>
                                        <p:tgtEl>
                                          <p:spTgt spid="99"/>
                                        </p:tgtEl>
                                        <p:attrNameLst>
                                          <p:attrName>ppt_x</p:attrName>
                                        </p:attrNameLst>
                                      </p:cBhvr>
                                      <p:tavLst>
                                        <p:tav tm="0">
                                          <p:val>
                                            <p:strVal val="#ppt_x-#ppt_w/2"/>
                                          </p:val>
                                        </p:tav>
                                        <p:tav tm="100000">
                                          <p:val>
                                            <p:strVal val="#ppt_x"/>
                                          </p:val>
                                        </p:tav>
                                      </p:tavLst>
                                    </p:anim>
                                    <p:anim calcmode="lin" valueType="num">
                                      <p:cBhvr>
                                        <p:cTn id="95" dur="500" fill="hold"/>
                                        <p:tgtEl>
                                          <p:spTgt spid="99"/>
                                        </p:tgtEl>
                                        <p:attrNameLst>
                                          <p:attrName>ppt_y</p:attrName>
                                        </p:attrNameLst>
                                      </p:cBhvr>
                                      <p:tavLst>
                                        <p:tav tm="0">
                                          <p:val>
                                            <p:strVal val="#ppt_y"/>
                                          </p:val>
                                        </p:tav>
                                        <p:tav tm="100000">
                                          <p:val>
                                            <p:strVal val="#ppt_y"/>
                                          </p:val>
                                        </p:tav>
                                      </p:tavLst>
                                    </p:anim>
                                    <p:anim calcmode="lin" valueType="num">
                                      <p:cBhvr>
                                        <p:cTn id="96" dur="500" fill="hold"/>
                                        <p:tgtEl>
                                          <p:spTgt spid="99"/>
                                        </p:tgtEl>
                                        <p:attrNameLst>
                                          <p:attrName>ppt_w</p:attrName>
                                        </p:attrNameLst>
                                      </p:cBhvr>
                                      <p:tavLst>
                                        <p:tav tm="0">
                                          <p:val>
                                            <p:fltVal val="0"/>
                                          </p:val>
                                        </p:tav>
                                        <p:tav tm="100000">
                                          <p:val>
                                            <p:strVal val="#ppt_w"/>
                                          </p:val>
                                        </p:tav>
                                      </p:tavLst>
                                    </p:anim>
                                    <p:anim calcmode="lin" valueType="num">
                                      <p:cBhvr>
                                        <p:cTn id="97" dur="500" fill="hold"/>
                                        <p:tgtEl>
                                          <p:spTgt spid="99"/>
                                        </p:tgtEl>
                                        <p:attrNameLst>
                                          <p:attrName>ppt_h</p:attrName>
                                        </p:attrNameLst>
                                      </p:cBhvr>
                                      <p:tavLst>
                                        <p:tav tm="0">
                                          <p:val>
                                            <p:strVal val="#ppt_h"/>
                                          </p:val>
                                        </p:tav>
                                        <p:tav tm="100000">
                                          <p:val>
                                            <p:strVal val="#ppt_h"/>
                                          </p:val>
                                        </p:tav>
                                      </p:tavLst>
                                    </p:anim>
                                  </p:childTnLst>
                                </p:cTn>
                              </p:par>
                              <p:par>
                                <p:cTn id="98" presetID="17" presetClass="entr" presetSubtype="8" fill="hold" grpId="0" nodeType="withEffect">
                                  <p:stCondLst>
                                    <p:cond delay="0"/>
                                  </p:stCondLst>
                                  <p:childTnLst>
                                    <p:set>
                                      <p:cBhvr>
                                        <p:cTn id="99" dur="1" fill="hold">
                                          <p:stCondLst>
                                            <p:cond delay="0"/>
                                          </p:stCondLst>
                                        </p:cTn>
                                        <p:tgtEl>
                                          <p:spTgt spid="106"/>
                                        </p:tgtEl>
                                        <p:attrNameLst>
                                          <p:attrName>style.visibility</p:attrName>
                                        </p:attrNameLst>
                                      </p:cBhvr>
                                      <p:to>
                                        <p:strVal val="visible"/>
                                      </p:to>
                                    </p:set>
                                    <p:anim calcmode="lin" valueType="num">
                                      <p:cBhvr>
                                        <p:cTn id="100" dur="500" fill="hold"/>
                                        <p:tgtEl>
                                          <p:spTgt spid="106"/>
                                        </p:tgtEl>
                                        <p:attrNameLst>
                                          <p:attrName>ppt_x</p:attrName>
                                        </p:attrNameLst>
                                      </p:cBhvr>
                                      <p:tavLst>
                                        <p:tav tm="0">
                                          <p:val>
                                            <p:strVal val="#ppt_x-#ppt_w/2"/>
                                          </p:val>
                                        </p:tav>
                                        <p:tav tm="100000">
                                          <p:val>
                                            <p:strVal val="#ppt_x"/>
                                          </p:val>
                                        </p:tav>
                                      </p:tavLst>
                                    </p:anim>
                                    <p:anim calcmode="lin" valueType="num">
                                      <p:cBhvr>
                                        <p:cTn id="101" dur="500" fill="hold"/>
                                        <p:tgtEl>
                                          <p:spTgt spid="106"/>
                                        </p:tgtEl>
                                        <p:attrNameLst>
                                          <p:attrName>ppt_y</p:attrName>
                                        </p:attrNameLst>
                                      </p:cBhvr>
                                      <p:tavLst>
                                        <p:tav tm="0">
                                          <p:val>
                                            <p:strVal val="#ppt_y"/>
                                          </p:val>
                                        </p:tav>
                                        <p:tav tm="100000">
                                          <p:val>
                                            <p:strVal val="#ppt_y"/>
                                          </p:val>
                                        </p:tav>
                                      </p:tavLst>
                                    </p:anim>
                                    <p:anim calcmode="lin" valueType="num">
                                      <p:cBhvr>
                                        <p:cTn id="102" dur="500" fill="hold"/>
                                        <p:tgtEl>
                                          <p:spTgt spid="106"/>
                                        </p:tgtEl>
                                        <p:attrNameLst>
                                          <p:attrName>ppt_w</p:attrName>
                                        </p:attrNameLst>
                                      </p:cBhvr>
                                      <p:tavLst>
                                        <p:tav tm="0">
                                          <p:val>
                                            <p:fltVal val="0"/>
                                          </p:val>
                                        </p:tav>
                                        <p:tav tm="100000">
                                          <p:val>
                                            <p:strVal val="#ppt_w"/>
                                          </p:val>
                                        </p:tav>
                                      </p:tavLst>
                                    </p:anim>
                                    <p:anim calcmode="lin" valueType="num">
                                      <p:cBhvr>
                                        <p:cTn id="103" dur="500" fill="hold"/>
                                        <p:tgtEl>
                                          <p:spTgt spid="106"/>
                                        </p:tgtEl>
                                        <p:attrNameLst>
                                          <p:attrName>ppt_h</p:attrName>
                                        </p:attrNameLst>
                                      </p:cBhvr>
                                      <p:tavLst>
                                        <p:tav tm="0">
                                          <p:val>
                                            <p:strVal val="#ppt_h"/>
                                          </p:val>
                                        </p:tav>
                                        <p:tav tm="100000">
                                          <p:val>
                                            <p:strVal val="#ppt_h"/>
                                          </p:val>
                                        </p:tav>
                                      </p:tavLst>
                                    </p:anim>
                                  </p:childTnLst>
                                </p:cTn>
                              </p:par>
                              <p:par>
                                <p:cTn id="104" presetID="17" presetClass="entr" presetSubtype="8" fill="hold" grpId="0" nodeType="with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ppt_x</p:attrName>
                                        </p:attrNameLst>
                                      </p:cBhvr>
                                      <p:tavLst>
                                        <p:tav tm="0">
                                          <p:val>
                                            <p:strVal val="#ppt_x-#ppt_w/2"/>
                                          </p:val>
                                        </p:tav>
                                        <p:tav tm="100000">
                                          <p:val>
                                            <p:strVal val="#ppt_x"/>
                                          </p:val>
                                        </p:tav>
                                      </p:tavLst>
                                    </p:anim>
                                    <p:anim calcmode="lin" valueType="num">
                                      <p:cBhvr>
                                        <p:cTn id="107" dur="500" fill="hold"/>
                                        <p:tgtEl>
                                          <p:spTgt spid="104"/>
                                        </p:tgtEl>
                                        <p:attrNameLst>
                                          <p:attrName>ppt_y</p:attrName>
                                        </p:attrNameLst>
                                      </p:cBhvr>
                                      <p:tavLst>
                                        <p:tav tm="0">
                                          <p:val>
                                            <p:strVal val="#ppt_y"/>
                                          </p:val>
                                        </p:tav>
                                        <p:tav tm="100000">
                                          <p:val>
                                            <p:strVal val="#ppt_y"/>
                                          </p:val>
                                        </p:tav>
                                      </p:tavLst>
                                    </p:anim>
                                    <p:anim calcmode="lin" valueType="num">
                                      <p:cBhvr>
                                        <p:cTn id="108" dur="500" fill="hold"/>
                                        <p:tgtEl>
                                          <p:spTgt spid="104"/>
                                        </p:tgtEl>
                                        <p:attrNameLst>
                                          <p:attrName>ppt_w</p:attrName>
                                        </p:attrNameLst>
                                      </p:cBhvr>
                                      <p:tavLst>
                                        <p:tav tm="0">
                                          <p:val>
                                            <p:fltVal val="0"/>
                                          </p:val>
                                        </p:tav>
                                        <p:tav tm="100000">
                                          <p:val>
                                            <p:strVal val="#ppt_w"/>
                                          </p:val>
                                        </p:tav>
                                      </p:tavLst>
                                    </p:anim>
                                    <p:anim calcmode="lin" valueType="num">
                                      <p:cBhvr>
                                        <p:cTn id="109" dur="500" fill="hold"/>
                                        <p:tgtEl>
                                          <p:spTgt spid="104"/>
                                        </p:tgtEl>
                                        <p:attrNameLst>
                                          <p:attrName>ppt_h</p:attrName>
                                        </p:attrNameLst>
                                      </p:cBhvr>
                                      <p:tavLst>
                                        <p:tav tm="0">
                                          <p:val>
                                            <p:strVal val="#ppt_h"/>
                                          </p:val>
                                        </p:tav>
                                        <p:tav tm="100000">
                                          <p:val>
                                            <p:strVal val="#ppt_h"/>
                                          </p:val>
                                        </p:tav>
                                      </p:tavLst>
                                    </p:anim>
                                  </p:childTnLst>
                                </p:cTn>
                              </p:par>
                              <p:par>
                                <p:cTn id="110" presetID="17" presetClass="entr" presetSubtype="8" fill="hold" grpId="0" nodeType="withEffect">
                                  <p:stCondLst>
                                    <p:cond delay="0"/>
                                  </p:stCondLst>
                                  <p:childTnLst>
                                    <p:set>
                                      <p:cBhvr>
                                        <p:cTn id="111" dur="1" fill="hold">
                                          <p:stCondLst>
                                            <p:cond delay="0"/>
                                          </p:stCondLst>
                                        </p:cTn>
                                        <p:tgtEl>
                                          <p:spTgt spid="108"/>
                                        </p:tgtEl>
                                        <p:attrNameLst>
                                          <p:attrName>style.visibility</p:attrName>
                                        </p:attrNameLst>
                                      </p:cBhvr>
                                      <p:to>
                                        <p:strVal val="visible"/>
                                      </p:to>
                                    </p:set>
                                    <p:anim calcmode="lin" valueType="num">
                                      <p:cBhvr>
                                        <p:cTn id="112" dur="500" fill="hold"/>
                                        <p:tgtEl>
                                          <p:spTgt spid="108"/>
                                        </p:tgtEl>
                                        <p:attrNameLst>
                                          <p:attrName>ppt_x</p:attrName>
                                        </p:attrNameLst>
                                      </p:cBhvr>
                                      <p:tavLst>
                                        <p:tav tm="0">
                                          <p:val>
                                            <p:strVal val="#ppt_x-#ppt_w/2"/>
                                          </p:val>
                                        </p:tav>
                                        <p:tav tm="100000">
                                          <p:val>
                                            <p:strVal val="#ppt_x"/>
                                          </p:val>
                                        </p:tav>
                                      </p:tavLst>
                                    </p:anim>
                                    <p:anim calcmode="lin" valueType="num">
                                      <p:cBhvr>
                                        <p:cTn id="113" dur="500" fill="hold"/>
                                        <p:tgtEl>
                                          <p:spTgt spid="108"/>
                                        </p:tgtEl>
                                        <p:attrNameLst>
                                          <p:attrName>ppt_y</p:attrName>
                                        </p:attrNameLst>
                                      </p:cBhvr>
                                      <p:tavLst>
                                        <p:tav tm="0">
                                          <p:val>
                                            <p:strVal val="#ppt_y"/>
                                          </p:val>
                                        </p:tav>
                                        <p:tav tm="100000">
                                          <p:val>
                                            <p:strVal val="#ppt_y"/>
                                          </p:val>
                                        </p:tav>
                                      </p:tavLst>
                                    </p:anim>
                                    <p:anim calcmode="lin" valueType="num">
                                      <p:cBhvr>
                                        <p:cTn id="114" dur="500" fill="hold"/>
                                        <p:tgtEl>
                                          <p:spTgt spid="108"/>
                                        </p:tgtEl>
                                        <p:attrNameLst>
                                          <p:attrName>ppt_w</p:attrName>
                                        </p:attrNameLst>
                                      </p:cBhvr>
                                      <p:tavLst>
                                        <p:tav tm="0">
                                          <p:val>
                                            <p:fltVal val="0"/>
                                          </p:val>
                                        </p:tav>
                                        <p:tav tm="100000">
                                          <p:val>
                                            <p:strVal val="#ppt_w"/>
                                          </p:val>
                                        </p:tav>
                                      </p:tavLst>
                                    </p:anim>
                                    <p:anim calcmode="lin" valueType="num">
                                      <p:cBhvr>
                                        <p:cTn id="115" dur="500" fill="hold"/>
                                        <p:tgtEl>
                                          <p:spTgt spid="108"/>
                                        </p:tgtEl>
                                        <p:attrNameLst>
                                          <p:attrName>ppt_h</p:attrName>
                                        </p:attrNameLst>
                                      </p:cBhvr>
                                      <p:tavLst>
                                        <p:tav tm="0">
                                          <p:val>
                                            <p:strVal val="#ppt_h"/>
                                          </p:val>
                                        </p:tav>
                                        <p:tav tm="100000">
                                          <p:val>
                                            <p:strVal val="#ppt_h"/>
                                          </p:val>
                                        </p:tav>
                                      </p:tavLst>
                                    </p:anim>
                                  </p:childTnLst>
                                </p:cTn>
                              </p:par>
                              <p:par>
                                <p:cTn id="116" presetID="17" presetClass="entr" presetSubtype="8" fill="hold" grpId="0" nodeType="withEffect">
                                  <p:stCondLst>
                                    <p:cond delay="0"/>
                                  </p:stCondLst>
                                  <p:childTnLst>
                                    <p:set>
                                      <p:cBhvr>
                                        <p:cTn id="117" dur="1" fill="hold">
                                          <p:stCondLst>
                                            <p:cond delay="0"/>
                                          </p:stCondLst>
                                        </p:cTn>
                                        <p:tgtEl>
                                          <p:spTgt spid="117"/>
                                        </p:tgtEl>
                                        <p:attrNameLst>
                                          <p:attrName>style.visibility</p:attrName>
                                        </p:attrNameLst>
                                      </p:cBhvr>
                                      <p:to>
                                        <p:strVal val="visible"/>
                                      </p:to>
                                    </p:set>
                                    <p:anim calcmode="lin" valueType="num">
                                      <p:cBhvr>
                                        <p:cTn id="118" dur="500" fill="hold"/>
                                        <p:tgtEl>
                                          <p:spTgt spid="117"/>
                                        </p:tgtEl>
                                        <p:attrNameLst>
                                          <p:attrName>ppt_x</p:attrName>
                                        </p:attrNameLst>
                                      </p:cBhvr>
                                      <p:tavLst>
                                        <p:tav tm="0">
                                          <p:val>
                                            <p:strVal val="#ppt_x-#ppt_w/2"/>
                                          </p:val>
                                        </p:tav>
                                        <p:tav tm="100000">
                                          <p:val>
                                            <p:strVal val="#ppt_x"/>
                                          </p:val>
                                        </p:tav>
                                      </p:tavLst>
                                    </p:anim>
                                    <p:anim calcmode="lin" valueType="num">
                                      <p:cBhvr>
                                        <p:cTn id="119" dur="500" fill="hold"/>
                                        <p:tgtEl>
                                          <p:spTgt spid="117"/>
                                        </p:tgtEl>
                                        <p:attrNameLst>
                                          <p:attrName>ppt_y</p:attrName>
                                        </p:attrNameLst>
                                      </p:cBhvr>
                                      <p:tavLst>
                                        <p:tav tm="0">
                                          <p:val>
                                            <p:strVal val="#ppt_y"/>
                                          </p:val>
                                        </p:tav>
                                        <p:tav tm="100000">
                                          <p:val>
                                            <p:strVal val="#ppt_y"/>
                                          </p:val>
                                        </p:tav>
                                      </p:tavLst>
                                    </p:anim>
                                    <p:anim calcmode="lin" valueType="num">
                                      <p:cBhvr>
                                        <p:cTn id="120" dur="500" fill="hold"/>
                                        <p:tgtEl>
                                          <p:spTgt spid="117"/>
                                        </p:tgtEl>
                                        <p:attrNameLst>
                                          <p:attrName>ppt_w</p:attrName>
                                        </p:attrNameLst>
                                      </p:cBhvr>
                                      <p:tavLst>
                                        <p:tav tm="0">
                                          <p:val>
                                            <p:fltVal val="0"/>
                                          </p:val>
                                        </p:tav>
                                        <p:tav tm="100000">
                                          <p:val>
                                            <p:strVal val="#ppt_w"/>
                                          </p:val>
                                        </p:tav>
                                      </p:tavLst>
                                    </p:anim>
                                    <p:anim calcmode="lin" valueType="num">
                                      <p:cBhvr>
                                        <p:cTn id="121" dur="500" fill="hold"/>
                                        <p:tgtEl>
                                          <p:spTgt spid="117"/>
                                        </p:tgtEl>
                                        <p:attrNameLst>
                                          <p:attrName>ppt_h</p:attrName>
                                        </p:attrNameLst>
                                      </p:cBhvr>
                                      <p:tavLst>
                                        <p:tav tm="0">
                                          <p:val>
                                            <p:strVal val="#ppt_h"/>
                                          </p:val>
                                        </p:tav>
                                        <p:tav tm="100000">
                                          <p:val>
                                            <p:strVal val="#ppt_h"/>
                                          </p:val>
                                        </p:tav>
                                      </p:tavLst>
                                    </p:anim>
                                  </p:childTnLst>
                                </p:cTn>
                              </p:par>
                              <p:par>
                                <p:cTn id="122" presetID="17" presetClass="entr" presetSubtype="8" fill="hold" grpId="0" nodeType="withEffect">
                                  <p:stCondLst>
                                    <p:cond delay="0"/>
                                  </p:stCondLst>
                                  <p:childTnLst>
                                    <p:set>
                                      <p:cBhvr>
                                        <p:cTn id="123" dur="1" fill="hold">
                                          <p:stCondLst>
                                            <p:cond delay="0"/>
                                          </p:stCondLst>
                                        </p:cTn>
                                        <p:tgtEl>
                                          <p:spTgt spid="115"/>
                                        </p:tgtEl>
                                        <p:attrNameLst>
                                          <p:attrName>style.visibility</p:attrName>
                                        </p:attrNameLst>
                                      </p:cBhvr>
                                      <p:to>
                                        <p:strVal val="visible"/>
                                      </p:to>
                                    </p:set>
                                    <p:anim calcmode="lin" valueType="num">
                                      <p:cBhvr>
                                        <p:cTn id="124" dur="500" fill="hold"/>
                                        <p:tgtEl>
                                          <p:spTgt spid="115"/>
                                        </p:tgtEl>
                                        <p:attrNameLst>
                                          <p:attrName>ppt_x</p:attrName>
                                        </p:attrNameLst>
                                      </p:cBhvr>
                                      <p:tavLst>
                                        <p:tav tm="0">
                                          <p:val>
                                            <p:strVal val="#ppt_x-#ppt_w/2"/>
                                          </p:val>
                                        </p:tav>
                                        <p:tav tm="100000">
                                          <p:val>
                                            <p:strVal val="#ppt_x"/>
                                          </p:val>
                                        </p:tav>
                                      </p:tavLst>
                                    </p:anim>
                                    <p:anim calcmode="lin" valueType="num">
                                      <p:cBhvr>
                                        <p:cTn id="125" dur="500" fill="hold"/>
                                        <p:tgtEl>
                                          <p:spTgt spid="115"/>
                                        </p:tgtEl>
                                        <p:attrNameLst>
                                          <p:attrName>ppt_y</p:attrName>
                                        </p:attrNameLst>
                                      </p:cBhvr>
                                      <p:tavLst>
                                        <p:tav tm="0">
                                          <p:val>
                                            <p:strVal val="#ppt_y"/>
                                          </p:val>
                                        </p:tav>
                                        <p:tav tm="100000">
                                          <p:val>
                                            <p:strVal val="#ppt_y"/>
                                          </p:val>
                                        </p:tav>
                                      </p:tavLst>
                                    </p:anim>
                                    <p:anim calcmode="lin" valueType="num">
                                      <p:cBhvr>
                                        <p:cTn id="126" dur="500" fill="hold"/>
                                        <p:tgtEl>
                                          <p:spTgt spid="115"/>
                                        </p:tgtEl>
                                        <p:attrNameLst>
                                          <p:attrName>ppt_w</p:attrName>
                                        </p:attrNameLst>
                                      </p:cBhvr>
                                      <p:tavLst>
                                        <p:tav tm="0">
                                          <p:val>
                                            <p:fltVal val="0"/>
                                          </p:val>
                                        </p:tav>
                                        <p:tav tm="100000">
                                          <p:val>
                                            <p:strVal val="#ppt_w"/>
                                          </p:val>
                                        </p:tav>
                                      </p:tavLst>
                                    </p:anim>
                                    <p:anim calcmode="lin" valueType="num">
                                      <p:cBhvr>
                                        <p:cTn id="127" dur="500" fill="hold"/>
                                        <p:tgtEl>
                                          <p:spTgt spid="115"/>
                                        </p:tgtEl>
                                        <p:attrNameLst>
                                          <p:attrName>ppt_h</p:attrName>
                                        </p:attrNameLst>
                                      </p:cBhvr>
                                      <p:tavLst>
                                        <p:tav tm="0">
                                          <p:val>
                                            <p:strVal val="#ppt_h"/>
                                          </p:val>
                                        </p:tav>
                                        <p:tav tm="100000">
                                          <p:val>
                                            <p:strVal val="#ppt_h"/>
                                          </p:val>
                                        </p:tav>
                                      </p:tavLst>
                                    </p:anim>
                                  </p:childTnLst>
                                </p:cTn>
                              </p:par>
                              <p:par>
                                <p:cTn id="128" presetID="17" presetClass="entr" presetSubtype="8" fill="hold" grpId="0" nodeType="withEffect">
                                  <p:stCondLst>
                                    <p:cond delay="0"/>
                                  </p:stCondLst>
                                  <p:childTnLst>
                                    <p:set>
                                      <p:cBhvr>
                                        <p:cTn id="129" dur="1" fill="hold">
                                          <p:stCondLst>
                                            <p:cond delay="0"/>
                                          </p:stCondLst>
                                        </p:cTn>
                                        <p:tgtEl>
                                          <p:spTgt spid="113"/>
                                        </p:tgtEl>
                                        <p:attrNameLst>
                                          <p:attrName>style.visibility</p:attrName>
                                        </p:attrNameLst>
                                      </p:cBhvr>
                                      <p:to>
                                        <p:strVal val="visible"/>
                                      </p:to>
                                    </p:set>
                                    <p:anim calcmode="lin" valueType="num">
                                      <p:cBhvr>
                                        <p:cTn id="130" dur="500" fill="hold"/>
                                        <p:tgtEl>
                                          <p:spTgt spid="113"/>
                                        </p:tgtEl>
                                        <p:attrNameLst>
                                          <p:attrName>ppt_x</p:attrName>
                                        </p:attrNameLst>
                                      </p:cBhvr>
                                      <p:tavLst>
                                        <p:tav tm="0">
                                          <p:val>
                                            <p:strVal val="#ppt_x-#ppt_w/2"/>
                                          </p:val>
                                        </p:tav>
                                        <p:tav tm="100000">
                                          <p:val>
                                            <p:strVal val="#ppt_x"/>
                                          </p:val>
                                        </p:tav>
                                      </p:tavLst>
                                    </p:anim>
                                    <p:anim calcmode="lin" valueType="num">
                                      <p:cBhvr>
                                        <p:cTn id="131" dur="500" fill="hold"/>
                                        <p:tgtEl>
                                          <p:spTgt spid="113"/>
                                        </p:tgtEl>
                                        <p:attrNameLst>
                                          <p:attrName>ppt_y</p:attrName>
                                        </p:attrNameLst>
                                      </p:cBhvr>
                                      <p:tavLst>
                                        <p:tav tm="0">
                                          <p:val>
                                            <p:strVal val="#ppt_y"/>
                                          </p:val>
                                        </p:tav>
                                        <p:tav tm="100000">
                                          <p:val>
                                            <p:strVal val="#ppt_y"/>
                                          </p:val>
                                        </p:tav>
                                      </p:tavLst>
                                    </p:anim>
                                    <p:anim calcmode="lin" valueType="num">
                                      <p:cBhvr>
                                        <p:cTn id="132" dur="500" fill="hold"/>
                                        <p:tgtEl>
                                          <p:spTgt spid="113"/>
                                        </p:tgtEl>
                                        <p:attrNameLst>
                                          <p:attrName>ppt_w</p:attrName>
                                        </p:attrNameLst>
                                      </p:cBhvr>
                                      <p:tavLst>
                                        <p:tav tm="0">
                                          <p:val>
                                            <p:fltVal val="0"/>
                                          </p:val>
                                        </p:tav>
                                        <p:tav tm="100000">
                                          <p:val>
                                            <p:strVal val="#ppt_w"/>
                                          </p:val>
                                        </p:tav>
                                      </p:tavLst>
                                    </p:anim>
                                    <p:anim calcmode="lin" valueType="num">
                                      <p:cBhvr>
                                        <p:cTn id="133" dur="500" fill="hold"/>
                                        <p:tgtEl>
                                          <p:spTgt spid="1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7" grpId="0" animBg="1"/>
      <p:bldP spid="99" grpId="0" animBg="1"/>
      <p:bldP spid="100" grpId="0"/>
      <p:bldP spid="101" grpId="0"/>
      <p:bldP spid="102" grpId="0"/>
      <p:bldP spid="104" grpId="0" animBg="1"/>
      <p:bldP spid="106" grpId="0" animBg="1"/>
      <p:bldP spid="108" grpId="0" animBg="1"/>
      <p:bldP spid="109" grpId="0"/>
      <p:bldP spid="110" grpId="0"/>
      <p:bldP spid="111" grpId="0"/>
      <p:bldP spid="113" grpId="0" animBg="1"/>
      <p:bldP spid="115" grpId="0" animBg="1"/>
      <p:bldP spid="117" grpId="0" animBg="1"/>
      <p:bldP spid="118" grpId="0"/>
      <p:bldP spid="119" grpId="0"/>
      <p:bldP spid="120" grpId="0"/>
      <p:bldP spid="121" grpId="0"/>
      <p:bldP spid="2" grpId="0" animBg="1"/>
      <p:bldP spid="38" grpId="0" animBg="1"/>
      <p:bldP spid="39" grpId="0" animBg="1"/>
      <p:bldP spid="40" grpId="0"/>
      <p:bldP spid="41" grpId="0"/>
      <p:bldP spid="42" grpId="0" animBg="1"/>
      <p:bldP spid="43" grpId="0" animBg="1"/>
      <p:bldP spid="4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0364" y="1748117"/>
            <a:ext cx="1788459" cy="200361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sp>
        <p:nvSpPr>
          <p:cNvPr id="5" name="文本框 4"/>
          <p:cNvSpPr txBox="1"/>
          <p:nvPr/>
        </p:nvSpPr>
        <p:spPr>
          <a:xfrm>
            <a:off x="4178056" y="2027961"/>
            <a:ext cx="3560845" cy="397032"/>
          </a:xfrm>
          <a:prstGeom prst="rect">
            <a:avLst/>
          </a:prstGeom>
          <a:noFill/>
        </p:spPr>
        <p:txBody>
          <a:bodyPr wrap="square" rtlCol="0">
            <a:spAutoFit/>
          </a:bodyPr>
          <a:lstStyle/>
          <a:p>
            <a:pPr>
              <a:lnSpc>
                <a:spcPct val="120000"/>
              </a:lnSpc>
            </a:pPr>
            <a:r>
              <a:rPr lang="zh-CN" altLang="en-US" sz="825" dirty="0">
                <a:solidFill>
                  <a:srgbClr val="FFFFFF"/>
                </a:solidFill>
                <a:latin typeface="Microsoft YaHei" charset="-122"/>
                <a:ea typeface="Microsoft YaHei" charset="-122"/>
                <a:cs typeface="Microsoft YaHei" charset="-122"/>
              </a:rPr>
              <a:t>单击此处添加文字单击此处添加文字单击此处添加文字单击此处添加文字单击此处添加文字单击此处添加文字</a:t>
            </a:r>
            <a:r>
              <a:rPr lang="en-US" altLang="zh-CN" sz="825" dirty="0">
                <a:solidFill>
                  <a:srgbClr val="FFFFFF"/>
                </a:solidFill>
                <a:latin typeface="Microsoft YaHei" charset="-122"/>
                <a:ea typeface="Microsoft YaHei" charset="-122"/>
                <a:cs typeface="Microsoft YaHei" charset="-122"/>
              </a:rPr>
              <a:t>sit </a:t>
            </a:r>
            <a:r>
              <a:rPr lang="en-US" altLang="zh-CN" sz="825" dirty="0" err="1">
                <a:solidFill>
                  <a:srgbClr val="FFFFFF"/>
                </a:solidFill>
                <a:latin typeface="Microsoft YaHei" charset="-122"/>
                <a:ea typeface="Microsoft YaHei" charset="-122"/>
                <a:cs typeface="Microsoft YaHei" charset="-122"/>
              </a:rPr>
              <a:t>amet</a:t>
            </a:r>
            <a:endParaRPr lang="en-US" altLang="zh-CN" sz="825" dirty="0">
              <a:solidFill>
                <a:srgbClr val="FFFFFF"/>
              </a:solidFill>
              <a:latin typeface="Microsoft YaHei" charset="-122"/>
              <a:ea typeface="Microsoft YaHei" charset="-122"/>
              <a:cs typeface="Microsoft YaHei" charset="-122"/>
            </a:endParaRPr>
          </a:p>
        </p:txBody>
      </p:sp>
      <p:sp>
        <p:nvSpPr>
          <p:cNvPr id="6" name="文本框 5"/>
          <p:cNvSpPr txBox="1"/>
          <p:nvPr/>
        </p:nvSpPr>
        <p:spPr>
          <a:xfrm>
            <a:off x="2139603" y="2027961"/>
            <a:ext cx="1450762" cy="1200329"/>
          </a:xfrm>
          <a:prstGeom prst="rect">
            <a:avLst/>
          </a:prstGeom>
          <a:noFill/>
        </p:spPr>
        <p:txBody>
          <a:bodyPr wrap="square" rtlCol="0">
            <a:spAutoFit/>
          </a:bodyPr>
          <a:lstStyle/>
          <a:p>
            <a:r>
              <a:rPr lang="en-US" altLang="zh-CN" sz="1800" dirty="0">
                <a:solidFill>
                  <a:srgbClr val="FFFFFF"/>
                </a:solidFill>
                <a:latin typeface="Microsoft YaHei" charset="-122"/>
                <a:ea typeface="Microsoft YaHei" charset="-122"/>
                <a:cs typeface="Microsoft YaHei" charset="-122"/>
              </a:rPr>
              <a:t>Lorem ipsum dolor sit </a:t>
            </a:r>
            <a:r>
              <a:rPr lang="en-US" altLang="zh-CN" sz="1800" dirty="0" err="1">
                <a:solidFill>
                  <a:srgbClr val="FFFFFF"/>
                </a:solidFill>
                <a:latin typeface="Microsoft YaHei" charset="-122"/>
                <a:ea typeface="Microsoft YaHei" charset="-122"/>
                <a:cs typeface="Microsoft YaHei" charset="-122"/>
              </a:rPr>
              <a:t>amet</a:t>
            </a:r>
            <a:endParaRPr kumimoji="1" lang="zh-CN" altLang="en-US" sz="1800">
              <a:solidFill>
                <a:srgbClr val="000000"/>
              </a:solidFill>
              <a:latin typeface="DengXian" panose="020F0502020204030204"/>
              <a:ea typeface="DengXian" panose="02010600030101010101" pitchFamily="2" charset="-122"/>
            </a:endParaRPr>
          </a:p>
        </p:txBody>
      </p:sp>
      <p:sp>
        <p:nvSpPr>
          <p:cNvPr id="9" name="文本框 8"/>
          <p:cNvSpPr txBox="1"/>
          <p:nvPr/>
        </p:nvSpPr>
        <p:spPr>
          <a:xfrm>
            <a:off x="3810254" y="45173"/>
            <a:ext cx="1569660" cy="369332"/>
          </a:xfrm>
          <a:prstGeom prst="rect">
            <a:avLst/>
          </a:prstGeom>
          <a:noFill/>
        </p:spPr>
        <p:txBody>
          <a:bodyPr wrap="none" rtlCol="0">
            <a:spAutoFit/>
          </a:bodyPr>
          <a:lstStyle/>
          <a:p>
            <a:r>
              <a:rPr lang="zh-CN" altLang="en-US" sz="1800">
                <a:solidFill>
                  <a:srgbClr val="055374">
                    <a:lumMod val="20000"/>
                    <a:lumOff val="80000"/>
                  </a:srgbClr>
                </a:solidFill>
                <a:latin typeface="Microsoft YaHei" charset="-122"/>
                <a:ea typeface="Microsoft YaHei" charset="-122"/>
                <a:cs typeface="Microsoft YaHei" charset="-122"/>
              </a:rPr>
              <a:t>点击添加标题</a:t>
            </a:r>
            <a:endParaRPr kumimoji="1" lang="zh-CN" altLang="en-US" sz="1800">
              <a:solidFill>
                <a:srgbClr val="055374">
                  <a:lumMod val="20000"/>
                  <a:lumOff val="80000"/>
                </a:srgbClr>
              </a:solidFill>
              <a:latin typeface="Microsoft YaHei" charset="-122"/>
              <a:ea typeface="Microsoft YaHei" charset="-122"/>
              <a:cs typeface="Microsoft YaHei" charset="-122"/>
            </a:endParaRPr>
          </a:p>
        </p:txBody>
      </p:sp>
      <p:sp>
        <p:nvSpPr>
          <p:cNvPr id="10" name="任意形状 9"/>
          <p:cNvSpPr/>
          <p:nvPr/>
        </p:nvSpPr>
        <p:spPr>
          <a:xfrm rot="16200000">
            <a:off x="4088229" y="-1436479"/>
            <a:ext cx="967544" cy="2772956"/>
          </a:xfrm>
          <a:custGeom>
            <a:avLst/>
            <a:gdLst>
              <a:gd name="connsiteX0" fmla="*/ 1290059 w 1290059"/>
              <a:gd name="connsiteY0" fmla="*/ 3257253 h 3697275"/>
              <a:gd name="connsiteX1" fmla="*/ 1290059 w 1290059"/>
              <a:gd name="connsiteY1" fmla="*/ 3295963 h 3697275"/>
              <a:gd name="connsiteX2" fmla="*/ 1271395 w 1290059"/>
              <a:gd name="connsiteY2" fmla="*/ 3340870 h 3697275"/>
              <a:gd name="connsiteX3" fmla="*/ 1202421 w 1290059"/>
              <a:gd name="connsiteY3" fmla="*/ 3409843 h 3697275"/>
              <a:gd name="connsiteX4" fmla="*/ 748299 w 1290059"/>
              <a:gd name="connsiteY4" fmla="*/ 3672029 h 3697275"/>
              <a:gd name="connsiteX5" fmla="*/ 559863 w 1290059"/>
              <a:gd name="connsiteY5" fmla="*/ 3672029 h 3697275"/>
              <a:gd name="connsiteX6" fmla="*/ 105741 w 1290059"/>
              <a:gd name="connsiteY6" fmla="*/ 3409843 h 3697275"/>
              <a:gd name="connsiteX7" fmla="*/ 11521 w 1290059"/>
              <a:gd name="connsiteY7" fmla="*/ 3246651 h 3697275"/>
              <a:gd name="connsiteX8" fmla="*/ 11521 w 1290059"/>
              <a:gd name="connsiteY8" fmla="*/ 2858110 h 3697275"/>
              <a:gd name="connsiteX9" fmla="*/ 9875 w 1290059"/>
              <a:gd name="connsiteY9" fmla="*/ 2845704 h 3697275"/>
              <a:gd name="connsiteX10" fmla="*/ 9875 w 1290059"/>
              <a:gd name="connsiteY10" fmla="*/ 2453003 h 3697275"/>
              <a:gd name="connsiteX11" fmla="*/ 8230 w 1290059"/>
              <a:gd name="connsiteY11" fmla="*/ 2444757 h 3697275"/>
              <a:gd name="connsiteX12" fmla="*/ 8230 w 1290059"/>
              <a:gd name="connsiteY12" fmla="*/ 2056216 h 3697275"/>
              <a:gd name="connsiteX13" fmla="*/ 6584 w 1290059"/>
              <a:gd name="connsiteY13" fmla="*/ 2043810 h 3697275"/>
              <a:gd name="connsiteX14" fmla="*/ 6584 w 1290059"/>
              <a:gd name="connsiteY14" fmla="*/ 1655269 h 3697275"/>
              <a:gd name="connsiteX15" fmla="*/ 4938 w 1290059"/>
              <a:gd name="connsiteY15" fmla="*/ 1642863 h 3697275"/>
              <a:gd name="connsiteX16" fmla="*/ 4938 w 1290059"/>
              <a:gd name="connsiteY16" fmla="*/ 1254323 h 3697275"/>
              <a:gd name="connsiteX17" fmla="*/ 3292 w 1290059"/>
              <a:gd name="connsiteY17" fmla="*/ 1241916 h 3697275"/>
              <a:gd name="connsiteX18" fmla="*/ 3292 w 1290059"/>
              <a:gd name="connsiteY18" fmla="*/ 853374 h 3697275"/>
              <a:gd name="connsiteX19" fmla="*/ 1646 w 1290059"/>
              <a:gd name="connsiteY19" fmla="*/ 840970 h 3697275"/>
              <a:gd name="connsiteX20" fmla="*/ 1646 w 1290059"/>
              <a:gd name="connsiteY20" fmla="*/ 452428 h 3697275"/>
              <a:gd name="connsiteX21" fmla="*/ 0 w 1290059"/>
              <a:gd name="connsiteY21" fmla="*/ 440023 h 3697275"/>
              <a:gd name="connsiteX22" fmla="*/ 0 w 1290059"/>
              <a:gd name="connsiteY22" fmla="*/ 401314 h 3697275"/>
              <a:gd name="connsiteX23" fmla="*/ 18663 w 1290059"/>
              <a:gd name="connsiteY23" fmla="*/ 356407 h 3697275"/>
              <a:gd name="connsiteX24" fmla="*/ 87637 w 1290059"/>
              <a:gd name="connsiteY24" fmla="*/ 287433 h 3697275"/>
              <a:gd name="connsiteX25" fmla="*/ 541759 w 1290059"/>
              <a:gd name="connsiteY25" fmla="*/ 25246 h 3697275"/>
              <a:gd name="connsiteX26" fmla="*/ 730195 w 1290059"/>
              <a:gd name="connsiteY26" fmla="*/ 25246 h 3697275"/>
              <a:gd name="connsiteX27" fmla="*/ 1184317 w 1290059"/>
              <a:gd name="connsiteY27" fmla="*/ 287433 h 3697275"/>
              <a:gd name="connsiteX28" fmla="*/ 1278538 w 1290059"/>
              <a:gd name="connsiteY28" fmla="*/ 450625 h 3697275"/>
              <a:gd name="connsiteX29" fmla="*/ 1278538 w 1290059"/>
              <a:gd name="connsiteY29" fmla="*/ 839167 h 3697275"/>
              <a:gd name="connsiteX30" fmla="*/ 1280184 w 1290059"/>
              <a:gd name="connsiteY30" fmla="*/ 851572 h 3697275"/>
              <a:gd name="connsiteX31" fmla="*/ 1280184 w 1290059"/>
              <a:gd name="connsiteY31" fmla="*/ 1240114 h 3697275"/>
              <a:gd name="connsiteX32" fmla="*/ 1281829 w 1290059"/>
              <a:gd name="connsiteY32" fmla="*/ 1252519 h 3697275"/>
              <a:gd name="connsiteX33" fmla="*/ 1281829 w 1290059"/>
              <a:gd name="connsiteY33" fmla="*/ 1641061 h 3697275"/>
              <a:gd name="connsiteX34" fmla="*/ 1283475 w 1290059"/>
              <a:gd name="connsiteY34" fmla="*/ 1653466 h 3697275"/>
              <a:gd name="connsiteX35" fmla="*/ 1283475 w 1290059"/>
              <a:gd name="connsiteY35" fmla="*/ 2042006 h 3697275"/>
              <a:gd name="connsiteX36" fmla="*/ 1285121 w 1290059"/>
              <a:gd name="connsiteY36" fmla="*/ 2054412 h 3697275"/>
              <a:gd name="connsiteX37" fmla="*/ 1285121 w 1290059"/>
              <a:gd name="connsiteY37" fmla="*/ 2442955 h 3697275"/>
              <a:gd name="connsiteX38" fmla="*/ 1286767 w 1290059"/>
              <a:gd name="connsiteY38" fmla="*/ 2455359 h 3697275"/>
              <a:gd name="connsiteX39" fmla="*/ 1286767 w 1290059"/>
              <a:gd name="connsiteY39" fmla="*/ 2843901 h 3697275"/>
              <a:gd name="connsiteX40" fmla="*/ 1288413 w 1290059"/>
              <a:gd name="connsiteY40" fmla="*/ 2856306 h 3697275"/>
              <a:gd name="connsiteX41" fmla="*/ 1288413 w 1290059"/>
              <a:gd name="connsiteY41" fmla="*/ 3244847 h 369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90059" h="3697275">
                <a:moveTo>
                  <a:pt x="1290059" y="3257253"/>
                </a:moveTo>
                <a:lnTo>
                  <a:pt x="1290059" y="3295963"/>
                </a:lnTo>
                <a:lnTo>
                  <a:pt x="1271395" y="3340870"/>
                </a:lnTo>
                <a:cubicBezTo>
                  <a:pt x="1255128" y="3369045"/>
                  <a:pt x="1231573" y="3393012"/>
                  <a:pt x="1202421" y="3409843"/>
                </a:cubicBezTo>
                <a:lnTo>
                  <a:pt x="748299" y="3672029"/>
                </a:lnTo>
                <a:cubicBezTo>
                  <a:pt x="689997" y="3705691"/>
                  <a:pt x="618167" y="3705691"/>
                  <a:pt x="559863" y="3672029"/>
                </a:cubicBezTo>
                <a:lnTo>
                  <a:pt x="105741" y="3409843"/>
                </a:lnTo>
                <a:cubicBezTo>
                  <a:pt x="47439" y="3376181"/>
                  <a:pt x="11521" y="3313973"/>
                  <a:pt x="11521" y="3246651"/>
                </a:cubicBezTo>
                <a:lnTo>
                  <a:pt x="11521" y="2858110"/>
                </a:lnTo>
                <a:lnTo>
                  <a:pt x="9875" y="2845704"/>
                </a:lnTo>
                <a:lnTo>
                  <a:pt x="9875" y="2453003"/>
                </a:lnTo>
                <a:lnTo>
                  <a:pt x="8230" y="2444757"/>
                </a:lnTo>
                <a:lnTo>
                  <a:pt x="8230" y="2056216"/>
                </a:lnTo>
                <a:lnTo>
                  <a:pt x="6584" y="2043810"/>
                </a:lnTo>
                <a:lnTo>
                  <a:pt x="6584" y="1655269"/>
                </a:lnTo>
                <a:lnTo>
                  <a:pt x="4938" y="1642863"/>
                </a:lnTo>
                <a:lnTo>
                  <a:pt x="4938" y="1254323"/>
                </a:lnTo>
                <a:lnTo>
                  <a:pt x="3292" y="1241916"/>
                </a:lnTo>
                <a:lnTo>
                  <a:pt x="3292" y="853374"/>
                </a:lnTo>
                <a:lnTo>
                  <a:pt x="1646" y="840970"/>
                </a:lnTo>
                <a:lnTo>
                  <a:pt x="1646" y="452428"/>
                </a:lnTo>
                <a:lnTo>
                  <a:pt x="0" y="440023"/>
                </a:lnTo>
                <a:lnTo>
                  <a:pt x="0" y="401314"/>
                </a:lnTo>
                <a:lnTo>
                  <a:pt x="18663" y="356407"/>
                </a:lnTo>
                <a:cubicBezTo>
                  <a:pt x="34930" y="328231"/>
                  <a:pt x="58485" y="304263"/>
                  <a:pt x="87637" y="287433"/>
                </a:cubicBezTo>
                <a:lnTo>
                  <a:pt x="541759" y="25246"/>
                </a:lnTo>
                <a:cubicBezTo>
                  <a:pt x="600062" y="-8415"/>
                  <a:pt x="671893" y="-8415"/>
                  <a:pt x="730195" y="25246"/>
                </a:cubicBezTo>
                <a:lnTo>
                  <a:pt x="1184317" y="287433"/>
                </a:lnTo>
                <a:cubicBezTo>
                  <a:pt x="1242621" y="321094"/>
                  <a:pt x="1278538" y="383305"/>
                  <a:pt x="1278538" y="450625"/>
                </a:cubicBezTo>
                <a:lnTo>
                  <a:pt x="1278538" y="839167"/>
                </a:lnTo>
                <a:lnTo>
                  <a:pt x="1280184" y="851572"/>
                </a:lnTo>
                <a:lnTo>
                  <a:pt x="1280184" y="1240114"/>
                </a:lnTo>
                <a:lnTo>
                  <a:pt x="1281829" y="1252519"/>
                </a:lnTo>
                <a:lnTo>
                  <a:pt x="1281829" y="1641061"/>
                </a:lnTo>
                <a:lnTo>
                  <a:pt x="1283475" y="1653466"/>
                </a:lnTo>
                <a:lnTo>
                  <a:pt x="1283475" y="2042006"/>
                </a:lnTo>
                <a:lnTo>
                  <a:pt x="1285121" y="2054412"/>
                </a:lnTo>
                <a:lnTo>
                  <a:pt x="1285121" y="2442955"/>
                </a:lnTo>
                <a:lnTo>
                  <a:pt x="1286767" y="2455359"/>
                </a:lnTo>
                <a:lnTo>
                  <a:pt x="1286767" y="2843901"/>
                </a:lnTo>
                <a:lnTo>
                  <a:pt x="1288413" y="2856306"/>
                </a:lnTo>
                <a:lnTo>
                  <a:pt x="1288413" y="3244847"/>
                </a:lnTo>
                <a:close/>
              </a:path>
            </a:pathLst>
          </a:custGeom>
          <a:noFill/>
          <a:ln w="19050">
            <a:gradFill>
              <a:gsLst>
                <a:gs pos="0">
                  <a:schemeClr val="accent1">
                    <a:lumMod val="5000"/>
                    <a:lumOff val="95000"/>
                    <a:alpha val="49000"/>
                  </a:schemeClr>
                </a:gs>
                <a:gs pos="38000">
                  <a:schemeClr val="accent1">
                    <a:lumMod val="45000"/>
                    <a:lumOff val="55000"/>
                    <a:alpha val="7000"/>
                  </a:schemeClr>
                </a:gs>
                <a:gs pos="52000">
                  <a:schemeClr val="accent1">
                    <a:lumMod val="45000"/>
                    <a:lumOff val="55000"/>
                  </a:schemeClr>
                </a:gs>
                <a:gs pos="100000">
                  <a:schemeClr val="accent1">
                    <a:lumMod val="30000"/>
                    <a:lumOff val="70000"/>
                  </a:schemeClr>
                </a:gs>
              </a:gsLst>
              <a:lin ang="0" scaled="0"/>
            </a:gradFill>
          </a:ln>
          <a:effectLst/>
        </p:spPr>
        <p:style>
          <a:lnRef idx="2">
            <a:schemeClr val="accent1"/>
          </a:lnRef>
          <a:fillRef idx="0">
            <a:schemeClr val="accent1"/>
          </a:fillRef>
          <a:effectRef idx="1">
            <a:schemeClr val="accent1"/>
          </a:effectRef>
          <a:fontRef idx="minor">
            <a:schemeClr val="tx1"/>
          </a:fontRef>
        </p:style>
        <p:txBody>
          <a:bodyPr wrap="square" rtlCol="0" anchor="ctr">
            <a:noAutofit/>
          </a:bodyPr>
          <a:lstStyle/>
          <a:p>
            <a:pPr algn="ctr"/>
            <a:endParaRPr lang="en-US" sz="1500">
              <a:solidFill>
                <a:srgbClr val="000000"/>
              </a:solidFill>
              <a:latin typeface="DengXian" panose="020F0502020204030204"/>
            </a:endParaRPr>
          </a:p>
        </p:txBody>
      </p:sp>
      <p:sp>
        <p:nvSpPr>
          <p:cNvPr id="11" name="文本框 10"/>
          <p:cNvSpPr txBox="1"/>
          <p:nvPr/>
        </p:nvSpPr>
        <p:spPr>
          <a:xfrm>
            <a:off x="4178055" y="2918465"/>
            <a:ext cx="3560845" cy="397032"/>
          </a:xfrm>
          <a:prstGeom prst="rect">
            <a:avLst/>
          </a:prstGeom>
          <a:noFill/>
        </p:spPr>
        <p:txBody>
          <a:bodyPr wrap="square" rtlCol="0">
            <a:spAutoFit/>
          </a:bodyPr>
          <a:lstStyle/>
          <a:p>
            <a:pPr>
              <a:lnSpc>
                <a:spcPct val="120000"/>
              </a:lnSpc>
            </a:pPr>
            <a:r>
              <a:rPr lang="zh-CN" altLang="en-US" sz="825" dirty="0">
                <a:solidFill>
                  <a:srgbClr val="FFFFFF"/>
                </a:solidFill>
                <a:latin typeface="Microsoft YaHei" charset="-122"/>
                <a:ea typeface="Microsoft YaHei" charset="-122"/>
                <a:cs typeface="Microsoft YaHei" charset="-122"/>
              </a:rPr>
              <a:t>单击此处添加文字单击此处添加文字单击此处添加文字单击此处添加文字单击此处添加文字单击此处添加文字</a:t>
            </a:r>
            <a:r>
              <a:rPr lang="en-US" altLang="zh-CN" sz="825" dirty="0">
                <a:solidFill>
                  <a:srgbClr val="FFFFFF"/>
                </a:solidFill>
                <a:latin typeface="Microsoft YaHei" charset="-122"/>
                <a:ea typeface="Microsoft YaHei" charset="-122"/>
                <a:cs typeface="Microsoft YaHei" charset="-122"/>
              </a:rPr>
              <a:t>sit </a:t>
            </a:r>
            <a:r>
              <a:rPr lang="en-US" altLang="zh-CN" sz="825" dirty="0" err="1">
                <a:solidFill>
                  <a:srgbClr val="FFFFFF"/>
                </a:solidFill>
                <a:latin typeface="Microsoft YaHei" charset="-122"/>
                <a:ea typeface="Microsoft YaHei" charset="-122"/>
                <a:cs typeface="Microsoft YaHei" charset="-122"/>
              </a:rPr>
              <a:t>amet</a:t>
            </a:r>
            <a:endParaRPr lang="en-US" altLang="zh-CN" sz="825" dirty="0">
              <a:solidFill>
                <a:srgbClr val="FFFFFF"/>
              </a:solidFill>
              <a:latin typeface="Microsoft YaHei" charset="-122"/>
              <a:ea typeface="Microsoft YaHei" charset="-122"/>
              <a:cs typeface="Microsoft YaHei" charset="-122"/>
            </a:endParaRPr>
          </a:p>
        </p:txBody>
      </p:sp>
      <p:sp>
        <p:nvSpPr>
          <p:cNvPr id="12" name="矩形 11"/>
          <p:cNvSpPr/>
          <p:nvPr/>
        </p:nvSpPr>
        <p:spPr>
          <a:xfrm>
            <a:off x="2020364" y="1748117"/>
            <a:ext cx="1788459" cy="0"/>
          </a:xfrm>
          <a:custGeom>
            <a:avLst/>
            <a:gdLst>
              <a:gd name="connsiteX0" fmla="*/ 0 w 2384612"/>
              <a:gd name="connsiteY0" fmla="*/ 0 h 2671482"/>
              <a:gd name="connsiteX1" fmla="*/ 2384612 w 2384612"/>
              <a:gd name="connsiteY1" fmla="*/ 0 h 2671482"/>
              <a:gd name="connsiteX2" fmla="*/ 2384612 w 2384612"/>
              <a:gd name="connsiteY2" fmla="*/ 2671482 h 2671482"/>
              <a:gd name="connsiteX3" fmla="*/ 0 w 2384612"/>
              <a:gd name="connsiteY3" fmla="*/ 2671482 h 2671482"/>
              <a:gd name="connsiteX4" fmla="*/ 0 w 2384612"/>
              <a:gd name="connsiteY4" fmla="*/ 0 h 2671482"/>
              <a:gd name="connsiteX0" fmla="*/ 2384612 w 2476052"/>
              <a:gd name="connsiteY0" fmla="*/ 2671482 h 2762922"/>
              <a:gd name="connsiteX1" fmla="*/ 0 w 2476052"/>
              <a:gd name="connsiteY1" fmla="*/ 2671482 h 2762922"/>
              <a:gd name="connsiteX2" fmla="*/ 0 w 2476052"/>
              <a:gd name="connsiteY2" fmla="*/ 0 h 2762922"/>
              <a:gd name="connsiteX3" fmla="*/ 2384612 w 2476052"/>
              <a:gd name="connsiteY3" fmla="*/ 0 h 2762922"/>
              <a:gd name="connsiteX4" fmla="*/ 2476052 w 2476052"/>
              <a:gd name="connsiteY4" fmla="*/ 2762922 h 2762922"/>
              <a:gd name="connsiteX0" fmla="*/ 2384612 w 2384612"/>
              <a:gd name="connsiteY0" fmla="*/ 2671482 h 2671482"/>
              <a:gd name="connsiteX1" fmla="*/ 0 w 2384612"/>
              <a:gd name="connsiteY1" fmla="*/ 2671482 h 2671482"/>
              <a:gd name="connsiteX2" fmla="*/ 0 w 2384612"/>
              <a:gd name="connsiteY2" fmla="*/ 0 h 2671482"/>
              <a:gd name="connsiteX3" fmla="*/ 2384612 w 2384612"/>
              <a:gd name="connsiteY3" fmla="*/ 0 h 2671482"/>
              <a:gd name="connsiteX0" fmla="*/ 0 w 2384612"/>
              <a:gd name="connsiteY0" fmla="*/ 2671482 h 2671482"/>
              <a:gd name="connsiteX1" fmla="*/ 0 w 2384612"/>
              <a:gd name="connsiteY1" fmla="*/ 0 h 2671482"/>
              <a:gd name="connsiteX2" fmla="*/ 2384612 w 2384612"/>
              <a:gd name="connsiteY2" fmla="*/ 0 h 2671482"/>
              <a:gd name="connsiteX0" fmla="*/ 0 w 2384612"/>
              <a:gd name="connsiteY0" fmla="*/ 0 h 0"/>
              <a:gd name="connsiteX1" fmla="*/ 2384612 w 2384612"/>
              <a:gd name="connsiteY1" fmla="*/ 0 h 0"/>
            </a:gdLst>
            <a:ahLst/>
            <a:cxnLst>
              <a:cxn ang="0">
                <a:pos x="connsiteX0" y="connsiteY0"/>
              </a:cxn>
              <a:cxn ang="0">
                <a:pos x="connsiteX1" y="connsiteY1"/>
              </a:cxn>
            </a:cxnLst>
            <a:rect l="l" t="t" r="r" b="b"/>
            <a:pathLst>
              <a:path w="2384612">
                <a:moveTo>
                  <a:pt x="0" y="0"/>
                </a:moveTo>
                <a:lnTo>
                  <a:pt x="2384612" y="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spTree>
    <p:extLst>
      <p:ext uri="{BB962C8B-B14F-4D97-AF65-F5344CB8AC3E}">
        <p14:creationId xmlns:p14="http://schemas.microsoft.com/office/powerpoint/2010/main" val="229792819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ppt_h/2"/>
                                          </p:val>
                                        </p:tav>
                                        <p:tav tm="100000">
                                          <p:val>
                                            <p:strVal val="#ppt_y"/>
                                          </p:val>
                                        </p:tav>
                                      </p:tavLst>
                                    </p:anim>
                                    <p:anim calcmode="lin" valueType="num">
                                      <p:cBhvr>
                                        <p:cTn id="14" dur="500" fill="hold"/>
                                        <p:tgtEl>
                                          <p:spTgt spid="4"/>
                                        </p:tgtEl>
                                        <p:attrNameLst>
                                          <p:attrName>ppt_w</p:attrName>
                                        </p:attrNameLst>
                                      </p:cBhvr>
                                      <p:tavLst>
                                        <p:tav tm="0">
                                          <p:val>
                                            <p:strVal val="#ppt_w"/>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11" grpId="0"/>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hape 20"/>
          <p:cNvSpPr/>
          <p:nvPr/>
        </p:nvSpPr>
        <p:spPr>
          <a:xfrm flipH="1">
            <a:off x="1222501" y="1534730"/>
            <a:ext cx="2831639" cy="2831721"/>
          </a:xfrm>
          <a:custGeom>
            <a:avLst/>
            <a:gdLst/>
            <a:ahLst/>
            <a:cxnLst>
              <a:cxn ang="0">
                <a:pos x="wd2" y="hd2"/>
              </a:cxn>
              <a:cxn ang="5400000">
                <a:pos x="wd2" y="hd2"/>
              </a:cxn>
              <a:cxn ang="10800000">
                <a:pos x="wd2" y="hd2"/>
              </a:cxn>
              <a:cxn ang="16200000">
                <a:pos x="wd2" y="hd2"/>
              </a:cxn>
            </a:cxnLst>
            <a:rect l="0" t="0" r="r" b="b"/>
            <a:pathLst>
              <a:path w="21578" h="21578" extrusionOk="0">
                <a:moveTo>
                  <a:pt x="2454" y="2451"/>
                </a:moveTo>
                <a:cubicBezTo>
                  <a:pt x="939" y="3965"/>
                  <a:pt x="3" y="6057"/>
                  <a:pt x="0" y="8367"/>
                </a:cubicBezTo>
                <a:cubicBezTo>
                  <a:pt x="-5" y="13001"/>
                  <a:pt x="3746" y="16769"/>
                  <a:pt x="8371" y="16737"/>
                </a:cubicBezTo>
                <a:cubicBezTo>
                  <a:pt x="10402" y="16724"/>
                  <a:pt x="12247" y="15972"/>
                  <a:pt x="13712" y="14784"/>
                </a:cubicBezTo>
                <a:lnTo>
                  <a:pt x="14273" y="15344"/>
                </a:lnTo>
                <a:cubicBezTo>
                  <a:pt x="14244" y="15382"/>
                  <a:pt x="14213" y="15419"/>
                  <a:pt x="14192" y="15460"/>
                </a:cubicBezTo>
                <a:cubicBezTo>
                  <a:pt x="14127" y="15600"/>
                  <a:pt x="14126" y="15761"/>
                  <a:pt x="14190" y="15900"/>
                </a:cubicBezTo>
                <a:cubicBezTo>
                  <a:pt x="14246" y="16007"/>
                  <a:pt x="14330" y="16095"/>
                  <a:pt x="14460" y="16227"/>
                </a:cubicBezTo>
                <a:cubicBezTo>
                  <a:pt x="14465" y="16232"/>
                  <a:pt x="14466" y="16237"/>
                  <a:pt x="14470" y="16242"/>
                </a:cubicBezTo>
                <a:cubicBezTo>
                  <a:pt x="14540" y="16322"/>
                  <a:pt x="14629" y="16411"/>
                  <a:pt x="14748" y="16529"/>
                </a:cubicBezTo>
                <a:lnTo>
                  <a:pt x="15131" y="16912"/>
                </a:lnTo>
                <a:lnTo>
                  <a:pt x="16704" y="18485"/>
                </a:lnTo>
                <a:lnTo>
                  <a:pt x="19468" y="21249"/>
                </a:lnTo>
                <a:lnTo>
                  <a:pt x="19475" y="21242"/>
                </a:lnTo>
                <a:cubicBezTo>
                  <a:pt x="19620" y="21386"/>
                  <a:pt x="19709" y="21472"/>
                  <a:pt x="19820" y="21530"/>
                </a:cubicBezTo>
                <a:cubicBezTo>
                  <a:pt x="19959" y="21595"/>
                  <a:pt x="20121" y="21594"/>
                  <a:pt x="20260" y="21529"/>
                </a:cubicBezTo>
                <a:cubicBezTo>
                  <a:pt x="20383" y="21465"/>
                  <a:pt x="20471" y="21378"/>
                  <a:pt x="20644" y="21205"/>
                </a:cubicBezTo>
                <a:lnTo>
                  <a:pt x="21203" y="20645"/>
                </a:lnTo>
                <a:cubicBezTo>
                  <a:pt x="21379" y="20469"/>
                  <a:pt x="21466" y="20382"/>
                  <a:pt x="21530" y="20259"/>
                </a:cubicBezTo>
                <a:cubicBezTo>
                  <a:pt x="21595" y="20120"/>
                  <a:pt x="21595" y="19960"/>
                  <a:pt x="21530" y="19820"/>
                </a:cubicBezTo>
                <a:cubicBezTo>
                  <a:pt x="21472" y="19709"/>
                  <a:pt x="21386" y="19620"/>
                  <a:pt x="21242" y="19475"/>
                </a:cubicBezTo>
                <a:lnTo>
                  <a:pt x="21250" y="19467"/>
                </a:lnTo>
                <a:lnTo>
                  <a:pt x="18482" y="16698"/>
                </a:lnTo>
                <a:lnTo>
                  <a:pt x="16914" y="15130"/>
                </a:lnTo>
                <a:lnTo>
                  <a:pt x="16526" y="14743"/>
                </a:lnTo>
                <a:cubicBezTo>
                  <a:pt x="16410" y="14626"/>
                  <a:pt x="16323" y="14539"/>
                  <a:pt x="16243" y="14469"/>
                </a:cubicBezTo>
                <a:cubicBezTo>
                  <a:pt x="16235" y="14462"/>
                  <a:pt x="16226" y="14459"/>
                  <a:pt x="16218" y="14452"/>
                </a:cubicBezTo>
                <a:cubicBezTo>
                  <a:pt x="16092" y="14327"/>
                  <a:pt x="16003" y="14244"/>
                  <a:pt x="15900" y="14191"/>
                </a:cubicBezTo>
                <a:cubicBezTo>
                  <a:pt x="15761" y="14126"/>
                  <a:pt x="15601" y="14126"/>
                  <a:pt x="15461" y="14191"/>
                </a:cubicBezTo>
                <a:cubicBezTo>
                  <a:pt x="15419" y="14213"/>
                  <a:pt x="15382" y="14244"/>
                  <a:pt x="15343" y="14275"/>
                </a:cubicBezTo>
                <a:lnTo>
                  <a:pt x="14787" y="13719"/>
                </a:lnTo>
                <a:cubicBezTo>
                  <a:pt x="14841" y="13653"/>
                  <a:pt x="14901" y="13592"/>
                  <a:pt x="14952" y="13524"/>
                </a:cubicBezTo>
                <a:cubicBezTo>
                  <a:pt x="16045" y="12090"/>
                  <a:pt x="16726" y="10311"/>
                  <a:pt x="16738" y="8370"/>
                </a:cubicBezTo>
                <a:cubicBezTo>
                  <a:pt x="16768" y="3746"/>
                  <a:pt x="13001" y="-5"/>
                  <a:pt x="8368" y="0"/>
                </a:cubicBezTo>
                <a:cubicBezTo>
                  <a:pt x="6058" y="2"/>
                  <a:pt x="3968" y="936"/>
                  <a:pt x="2454" y="2451"/>
                </a:cubicBezTo>
                <a:close/>
                <a:moveTo>
                  <a:pt x="3892" y="3889"/>
                </a:moveTo>
                <a:cubicBezTo>
                  <a:pt x="5038" y="2743"/>
                  <a:pt x="6622" y="2036"/>
                  <a:pt x="8371" y="2036"/>
                </a:cubicBezTo>
                <a:cubicBezTo>
                  <a:pt x="11868" y="2036"/>
                  <a:pt x="14702" y="4870"/>
                  <a:pt x="14702" y="8367"/>
                </a:cubicBezTo>
                <a:cubicBezTo>
                  <a:pt x="14702" y="11865"/>
                  <a:pt x="11867" y="14700"/>
                  <a:pt x="8369" y="14700"/>
                </a:cubicBezTo>
                <a:cubicBezTo>
                  <a:pt x="4872" y="14700"/>
                  <a:pt x="2038" y="11866"/>
                  <a:pt x="2038" y="8369"/>
                </a:cubicBezTo>
                <a:cubicBezTo>
                  <a:pt x="2038" y="6620"/>
                  <a:pt x="2746" y="5035"/>
                  <a:pt x="3892" y="3889"/>
                </a:cubicBezTo>
                <a:close/>
              </a:path>
            </a:pathLst>
          </a:custGeom>
          <a:solidFill>
            <a:srgbClr val="E5E5E5"/>
          </a:solidFill>
          <a:ln w="12700" cap="flat">
            <a:noFill/>
            <a:miter lim="400000"/>
          </a:ln>
          <a:effectLst/>
        </p:spPr>
        <p:txBody>
          <a:bodyPr wrap="square" lIns="0" tIns="0" rIns="0" bIns="0" numCol="1" anchor="t">
            <a:noAutofit/>
          </a:bodyPr>
          <a:lstStyle/>
          <a:p>
            <a:endParaRPr sz="1200">
              <a:solidFill>
                <a:srgbClr val="44546A">
                  <a:lumMod val="40000"/>
                  <a:lumOff val="60000"/>
                </a:srgbClr>
              </a:solidFill>
              <a:latin typeface="DengXian" panose="020F0502020204030204"/>
            </a:endParaRPr>
          </a:p>
        </p:txBody>
      </p:sp>
      <p:grpSp>
        <p:nvGrpSpPr>
          <p:cNvPr id="37" name="Group 23"/>
          <p:cNvGrpSpPr/>
          <p:nvPr/>
        </p:nvGrpSpPr>
        <p:grpSpPr>
          <a:xfrm>
            <a:off x="4954371" y="957245"/>
            <a:ext cx="3023769" cy="716778"/>
            <a:chOff x="0" y="0"/>
            <a:chExt cx="3810000" cy="1188761"/>
          </a:xfrm>
        </p:grpSpPr>
        <p:sp>
          <p:nvSpPr>
            <p:cNvPr id="41" name="Shape 21"/>
            <p:cNvSpPr/>
            <p:nvPr/>
          </p:nvSpPr>
          <p:spPr>
            <a:xfrm>
              <a:off x="0" y="367822"/>
              <a:ext cx="3810000" cy="8209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438150">
                <a:spcBef>
                  <a:spcPts val="750"/>
                </a:spcBef>
              </a:pPr>
              <a:r>
                <a:rPr sz="900">
                  <a:solidFill>
                    <a:srgbClr val="44546A">
                      <a:lumMod val="40000"/>
                      <a:lumOff val="60000"/>
                    </a:srgbClr>
                  </a:solidFill>
                  <a:latin typeface="Microsoft YaHei" charset="-122"/>
                  <a:ea typeface="Microsoft YaHei" charset="-122"/>
                  <a:cs typeface="Microsoft YaHei" charset="-122"/>
                </a:rPr>
                <a:t>Fusce dapibus, tellus cursus, fermentum massa justo sit amet. Maecenas faucibus mollis interdum loem ipsum.</a:t>
              </a:r>
            </a:p>
          </p:txBody>
        </p:sp>
        <p:sp>
          <p:nvSpPr>
            <p:cNvPr id="42" name="Shape 22"/>
            <p:cNvSpPr/>
            <p:nvPr/>
          </p:nvSpPr>
          <p:spPr>
            <a:xfrm>
              <a:off x="0" y="0"/>
              <a:ext cx="3810000" cy="31655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584200">
                <a:lnSpc>
                  <a:spcPct val="110000"/>
                </a:lnSpc>
                <a:spcBef>
                  <a:spcPts val="3000"/>
                </a:spcBef>
                <a:defRPr sz="2000">
                  <a:solidFill>
                    <a:srgbClr val="3483C9"/>
                  </a:solidFill>
                  <a:latin typeface="Helvetica Neue Light"/>
                  <a:ea typeface="Helvetica Neue Light"/>
                  <a:cs typeface="Helvetica Neue Light"/>
                  <a:sym typeface="Helvetica Neue Light"/>
                </a:defRPr>
              </a:lvl1pPr>
            </a:lstStyle>
            <a:p>
              <a:pPr defTabSz="438150">
                <a:spcBef>
                  <a:spcPts val="2250"/>
                </a:spcBef>
              </a:pPr>
              <a:r>
                <a:rPr sz="1350">
                  <a:solidFill>
                    <a:srgbClr val="FFFFFF"/>
                  </a:solidFill>
                  <a:latin typeface="Microsoft YaHei" charset="-122"/>
                  <a:ea typeface="Microsoft YaHei" charset="-122"/>
                  <a:cs typeface="Microsoft YaHei" charset="-122"/>
                </a:rPr>
                <a:t>Purus Ipsum Vehicula</a:t>
              </a:r>
            </a:p>
          </p:txBody>
        </p:sp>
      </p:grpSp>
      <p:grpSp>
        <p:nvGrpSpPr>
          <p:cNvPr id="38" name="Group 26"/>
          <p:cNvGrpSpPr/>
          <p:nvPr/>
        </p:nvGrpSpPr>
        <p:grpSpPr>
          <a:xfrm>
            <a:off x="4252086" y="963475"/>
            <a:ext cx="536032" cy="536033"/>
            <a:chOff x="0" y="0"/>
            <a:chExt cx="889000" cy="889000"/>
          </a:xfrm>
        </p:grpSpPr>
        <p:sp>
          <p:nvSpPr>
            <p:cNvPr id="39" name="Shape 24"/>
            <p:cNvSpPr/>
            <p:nvPr/>
          </p:nvSpPr>
          <p:spPr>
            <a:xfrm>
              <a:off x="0" y="0"/>
              <a:ext cx="889000" cy="889000"/>
            </a:xfrm>
            <a:prstGeom prst="rect">
              <a:avLst/>
            </a:prstGeom>
            <a:solidFill>
              <a:schemeClr val="accent1"/>
            </a:solidFill>
            <a:ln w="12700" cap="flat">
              <a:noFill/>
              <a:miter lim="400000"/>
            </a:ln>
            <a:effectLst/>
          </p:spPr>
          <p:txBody>
            <a:bodyPr wrap="square" lIns="0" tIns="0" rIns="0" bIns="0" numCol="1" anchor="t">
              <a:noAutofit/>
            </a:bodyPr>
            <a:lstStyle/>
            <a:p>
              <a:endParaRPr sz="1200">
                <a:solidFill>
                  <a:srgbClr val="44546A">
                    <a:lumMod val="40000"/>
                    <a:lumOff val="60000"/>
                  </a:srgbClr>
                </a:solidFill>
                <a:latin typeface="DengXian" panose="020F0502020204030204"/>
              </a:endParaRPr>
            </a:p>
          </p:txBody>
        </p:sp>
        <p:sp>
          <p:nvSpPr>
            <p:cNvPr id="40" name="Shape 25"/>
            <p:cNvSpPr/>
            <p:nvPr/>
          </p:nvSpPr>
          <p:spPr>
            <a:xfrm>
              <a:off x="223863" y="247306"/>
              <a:ext cx="441274" cy="394389"/>
            </a:xfrm>
            <a:custGeom>
              <a:avLst/>
              <a:gdLst/>
              <a:ahLst/>
              <a:cxnLst>
                <a:cxn ang="0">
                  <a:pos x="wd2" y="hd2"/>
                </a:cxn>
                <a:cxn ang="5400000">
                  <a:pos x="wd2" y="hd2"/>
                </a:cxn>
                <a:cxn ang="10800000">
                  <a:pos x="wd2" y="hd2"/>
                </a:cxn>
                <a:cxn ang="16200000">
                  <a:pos x="wd2" y="hd2"/>
                </a:cxn>
              </a:cxnLst>
              <a:rect l="0" t="0" r="r" b="b"/>
              <a:pathLst>
                <a:path w="21600" h="21484" extrusionOk="0">
                  <a:moveTo>
                    <a:pt x="19415" y="16649"/>
                  </a:moveTo>
                  <a:cubicBezTo>
                    <a:pt x="20161" y="16995"/>
                    <a:pt x="20794" y="17015"/>
                    <a:pt x="20797" y="18016"/>
                  </a:cubicBezTo>
                  <a:lnTo>
                    <a:pt x="21600" y="21484"/>
                  </a:lnTo>
                  <a:lnTo>
                    <a:pt x="0" y="21484"/>
                  </a:lnTo>
                  <a:cubicBezTo>
                    <a:pt x="91" y="20771"/>
                    <a:pt x="349" y="19060"/>
                    <a:pt x="573" y="18136"/>
                  </a:cubicBezTo>
                  <a:cubicBezTo>
                    <a:pt x="679" y="17700"/>
                    <a:pt x="1212" y="16975"/>
                    <a:pt x="2036" y="16624"/>
                  </a:cubicBezTo>
                  <a:cubicBezTo>
                    <a:pt x="4050" y="15766"/>
                    <a:pt x="6877" y="14370"/>
                    <a:pt x="7251" y="13724"/>
                  </a:cubicBezTo>
                  <a:cubicBezTo>
                    <a:pt x="7484" y="13323"/>
                    <a:pt x="7579" y="13743"/>
                    <a:pt x="7681" y="13421"/>
                  </a:cubicBezTo>
                  <a:cubicBezTo>
                    <a:pt x="7916" y="12679"/>
                    <a:pt x="7968" y="11587"/>
                    <a:pt x="7968" y="11587"/>
                  </a:cubicBezTo>
                  <a:cubicBezTo>
                    <a:pt x="7848" y="11494"/>
                    <a:pt x="7572" y="10786"/>
                    <a:pt x="7434" y="10117"/>
                  </a:cubicBezTo>
                  <a:cubicBezTo>
                    <a:pt x="7387" y="9891"/>
                    <a:pt x="7082" y="9884"/>
                    <a:pt x="6846" y="8995"/>
                  </a:cubicBezTo>
                  <a:cubicBezTo>
                    <a:pt x="6653" y="8263"/>
                    <a:pt x="6425" y="7272"/>
                    <a:pt x="6518" y="6932"/>
                  </a:cubicBezTo>
                  <a:cubicBezTo>
                    <a:pt x="6566" y="6758"/>
                    <a:pt x="6695" y="6822"/>
                    <a:pt x="6716" y="6831"/>
                  </a:cubicBezTo>
                  <a:cubicBezTo>
                    <a:pt x="6697" y="6706"/>
                    <a:pt x="6673" y="6705"/>
                    <a:pt x="6649" y="6531"/>
                  </a:cubicBezTo>
                  <a:cubicBezTo>
                    <a:pt x="6603" y="6199"/>
                    <a:pt x="6428" y="5653"/>
                    <a:pt x="6414" y="5330"/>
                  </a:cubicBezTo>
                  <a:cubicBezTo>
                    <a:pt x="6302" y="2941"/>
                    <a:pt x="6814" y="1517"/>
                    <a:pt x="7802" y="834"/>
                  </a:cubicBezTo>
                  <a:cubicBezTo>
                    <a:pt x="8064" y="653"/>
                    <a:pt x="9136" y="145"/>
                    <a:pt x="9462" y="64"/>
                  </a:cubicBezTo>
                  <a:cubicBezTo>
                    <a:pt x="10187" y="-116"/>
                    <a:pt x="11659" y="109"/>
                    <a:pt x="12338" y="443"/>
                  </a:cubicBezTo>
                  <a:cubicBezTo>
                    <a:pt x="14203" y="1346"/>
                    <a:pt x="14766" y="2285"/>
                    <a:pt x="14624" y="5330"/>
                  </a:cubicBezTo>
                  <a:cubicBezTo>
                    <a:pt x="14599" y="5877"/>
                    <a:pt x="14486" y="6618"/>
                    <a:pt x="14433" y="6945"/>
                  </a:cubicBezTo>
                  <a:cubicBezTo>
                    <a:pt x="14521" y="6860"/>
                    <a:pt x="14606" y="6807"/>
                    <a:pt x="14679" y="6813"/>
                  </a:cubicBezTo>
                  <a:cubicBezTo>
                    <a:pt x="14982" y="6833"/>
                    <a:pt x="14696" y="8105"/>
                    <a:pt x="14460" y="8995"/>
                  </a:cubicBezTo>
                  <a:cubicBezTo>
                    <a:pt x="14225" y="9884"/>
                    <a:pt x="13904" y="9888"/>
                    <a:pt x="13872" y="10117"/>
                  </a:cubicBezTo>
                  <a:cubicBezTo>
                    <a:pt x="13761" y="10901"/>
                    <a:pt x="13490" y="11361"/>
                    <a:pt x="13347" y="11576"/>
                  </a:cubicBezTo>
                  <a:cubicBezTo>
                    <a:pt x="13347" y="11576"/>
                    <a:pt x="13436" y="12775"/>
                    <a:pt x="13704" y="13449"/>
                  </a:cubicBezTo>
                  <a:cubicBezTo>
                    <a:pt x="13812" y="13730"/>
                    <a:pt x="13931" y="13430"/>
                    <a:pt x="14102" y="13742"/>
                  </a:cubicBezTo>
                  <a:cubicBezTo>
                    <a:pt x="14018" y="13588"/>
                    <a:pt x="14272" y="14339"/>
                    <a:pt x="15405" y="14858"/>
                  </a:cubicBezTo>
                  <a:cubicBezTo>
                    <a:pt x="17512" y="15825"/>
                    <a:pt x="18500" y="16226"/>
                    <a:pt x="19415" y="16649"/>
                  </a:cubicBezTo>
                  <a:close/>
                </a:path>
              </a:pathLst>
            </a:custGeom>
            <a:solidFill>
              <a:srgbClr val="FFFFFF"/>
            </a:solidFill>
            <a:ln w="12700" cap="flat">
              <a:noFill/>
              <a:miter lim="400000"/>
            </a:ln>
            <a:effectLst/>
          </p:spPr>
          <p:txBody>
            <a:bodyPr wrap="square" lIns="0" tIns="0" rIns="0" bIns="0" numCol="1" anchor="ctr">
              <a:noAutofit/>
            </a:bodyPr>
            <a:lstStyle/>
            <a:p>
              <a:endParaRPr sz="1200">
                <a:solidFill>
                  <a:srgbClr val="44546A">
                    <a:lumMod val="40000"/>
                    <a:lumOff val="60000"/>
                  </a:srgbClr>
                </a:solidFill>
                <a:latin typeface="DengXian" panose="020F0502020204030204"/>
              </a:endParaRPr>
            </a:p>
          </p:txBody>
        </p:sp>
      </p:grpSp>
      <p:grpSp>
        <p:nvGrpSpPr>
          <p:cNvPr id="31" name="Group 30"/>
          <p:cNvGrpSpPr/>
          <p:nvPr/>
        </p:nvGrpSpPr>
        <p:grpSpPr>
          <a:xfrm>
            <a:off x="5426273" y="1904857"/>
            <a:ext cx="3023770" cy="716778"/>
            <a:chOff x="0" y="0"/>
            <a:chExt cx="3810000" cy="1188761"/>
          </a:xfrm>
        </p:grpSpPr>
        <p:sp>
          <p:nvSpPr>
            <p:cNvPr id="35" name="Shape 28"/>
            <p:cNvSpPr/>
            <p:nvPr/>
          </p:nvSpPr>
          <p:spPr>
            <a:xfrm>
              <a:off x="0" y="367822"/>
              <a:ext cx="3810000" cy="8209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438150">
                <a:spcBef>
                  <a:spcPts val="750"/>
                </a:spcBef>
              </a:pPr>
              <a:r>
                <a:rPr sz="900">
                  <a:solidFill>
                    <a:srgbClr val="44546A">
                      <a:lumMod val="40000"/>
                      <a:lumOff val="60000"/>
                    </a:srgbClr>
                  </a:solidFill>
                  <a:latin typeface="Microsoft YaHei" charset="-122"/>
                  <a:ea typeface="Microsoft YaHei" charset="-122"/>
                  <a:cs typeface="Microsoft YaHei" charset="-122"/>
                </a:rPr>
                <a:t>Lorem ipsum dolor sit amet, consectetur adipiscing elit. Nulla vitae elit libero, a pharetra augue.</a:t>
              </a:r>
            </a:p>
          </p:txBody>
        </p:sp>
        <p:sp>
          <p:nvSpPr>
            <p:cNvPr id="36" name="Shape 29"/>
            <p:cNvSpPr/>
            <p:nvPr/>
          </p:nvSpPr>
          <p:spPr>
            <a:xfrm>
              <a:off x="0" y="0"/>
              <a:ext cx="3810000" cy="31655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584200">
                <a:lnSpc>
                  <a:spcPct val="110000"/>
                </a:lnSpc>
                <a:spcBef>
                  <a:spcPts val="3000"/>
                </a:spcBef>
                <a:defRPr sz="2000">
                  <a:solidFill>
                    <a:srgbClr val="3483C9"/>
                  </a:solidFill>
                  <a:latin typeface="Helvetica Neue Light"/>
                  <a:ea typeface="Helvetica Neue Light"/>
                  <a:cs typeface="Helvetica Neue Light"/>
                  <a:sym typeface="Helvetica Neue Light"/>
                </a:defRPr>
              </a:lvl1pPr>
            </a:lstStyle>
            <a:p>
              <a:pPr defTabSz="438150">
                <a:spcBef>
                  <a:spcPts val="2250"/>
                </a:spcBef>
              </a:pPr>
              <a:r>
                <a:rPr sz="1350">
                  <a:solidFill>
                    <a:srgbClr val="FFFFFF"/>
                  </a:solidFill>
                  <a:latin typeface="Microsoft YaHei" charset="-122"/>
                  <a:ea typeface="Microsoft YaHei" charset="-122"/>
                  <a:cs typeface="Microsoft YaHei" charset="-122"/>
                </a:rPr>
                <a:t>Ultricies Elit Ridiculus Risus</a:t>
              </a:r>
            </a:p>
          </p:txBody>
        </p:sp>
      </p:grpSp>
      <p:grpSp>
        <p:nvGrpSpPr>
          <p:cNvPr id="32" name="Group 33"/>
          <p:cNvGrpSpPr/>
          <p:nvPr/>
        </p:nvGrpSpPr>
        <p:grpSpPr>
          <a:xfrm>
            <a:off x="4723987" y="1911087"/>
            <a:ext cx="536033" cy="536033"/>
            <a:chOff x="0" y="0"/>
            <a:chExt cx="889000" cy="889000"/>
          </a:xfrm>
        </p:grpSpPr>
        <p:sp>
          <p:nvSpPr>
            <p:cNvPr id="33" name="Shape 31"/>
            <p:cNvSpPr/>
            <p:nvPr/>
          </p:nvSpPr>
          <p:spPr>
            <a:xfrm>
              <a:off x="0" y="0"/>
              <a:ext cx="889000" cy="889000"/>
            </a:xfrm>
            <a:prstGeom prst="rect">
              <a:avLst/>
            </a:prstGeom>
            <a:solidFill>
              <a:schemeClr val="accent1"/>
            </a:solidFill>
            <a:ln w="12700" cap="flat">
              <a:noFill/>
              <a:miter lim="400000"/>
            </a:ln>
            <a:effectLst/>
          </p:spPr>
          <p:txBody>
            <a:bodyPr wrap="square" lIns="0" tIns="0" rIns="0" bIns="0" numCol="1" anchor="t">
              <a:noAutofit/>
            </a:bodyPr>
            <a:lstStyle/>
            <a:p>
              <a:endParaRPr sz="1200">
                <a:solidFill>
                  <a:srgbClr val="44546A">
                    <a:lumMod val="40000"/>
                    <a:lumOff val="60000"/>
                  </a:srgbClr>
                </a:solidFill>
                <a:latin typeface="DengXian" panose="020F0502020204030204"/>
              </a:endParaRPr>
            </a:p>
          </p:txBody>
        </p:sp>
        <p:sp>
          <p:nvSpPr>
            <p:cNvPr id="34" name="Shape 32"/>
            <p:cNvSpPr/>
            <p:nvPr/>
          </p:nvSpPr>
          <p:spPr>
            <a:xfrm>
              <a:off x="221731" y="221729"/>
              <a:ext cx="445538" cy="445542"/>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FFFFF"/>
            </a:solidFill>
            <a:ln w="12700" cap="flat">
              <a:noFill/>
              <a:miter lim="400000"/>
            </a:ln>
            <a:effectLst/>
          </p:spPr>
          <p:txBody>
            <a:bodyPr wrap="square" lIns="28575" tIns="28575" rIns="28575" bIns="28575" numCol="1" anchor="ctr">
              <a:noAutofit/>
            </a:bodyPr>
            <a:lstStyle/>
            <a:p>
              <a:endParaRPr sz="1200">
                <a:solidFill>
                  <a:srgbClr val="44546A">
                    <a:lumMod val="40000"/>
                    <a:lumOff val="60000"/>
                  </a:srgbClr>
                </a:solidFill>
                <a:latin typeface="DengXian" panose="020F0502020204030204"/>
              </a:endParaRPr>
            </a:p>
          </p:txBody>
        </p:sp>
      </p:grpSp>
      <p:grpSp>
        <p:nvGrpSpPr>
          <p:cNvPr id="25" name="Group 37"/>
          <p:cNvGrpSpPr/>
          <p:nvPr/>
        </p:nvGrpSpPr>
        <p:grpSpPr>
          <a:xfrm>
            <a:off x="5426273" y="2829221"/>
            <a:ext cx="3023770" cy="716778"/>
            <a:chOff x="0" y="0"/>
            <a:chExt cx="3810000" cy="1188761"/>
          </a:xfrm>
        </p:grpSpPr>
        <p:sp>
          <p:nvSpPr>
            <p:cNvPr id="29" name="Shape 35"/>
            <p:cNvSpPr/>
            <p:nvPr/>
          </p:nvSpPr>
          <p:spPr>
            <a:xfrm>
              <a:off x="0" y="367822"/>
              <a:ext cx="3810000" cy="8209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438150">
                <a:spcBef>
                  <a:spcPts val="750"/>
                </a:spcBef>
              </a:pPr>
              <a:r>
                <a:rPr sz="900">
                  <a:solidFill>
                    <a:srgbClr val="44546A">
                      <a:lumMod val="40000"/>
                      <a:lumOff val="60000"/>
                    </a:srgbClr>
                  </a:solidFill>
                  <a:latin typeface="Microsoft YaHei" charset="-122"/>
                  <a:ea typeface="Microsoft YaHei" charset="-122"/>
                  <a:cs typeface="Microsoft YaHei" charset="-122"/>
                </a:rPr>
                <a:t>Donec id elit non mi porta gravida at eget metus. Praesent commodo cursus magna, vel scelerisque nisl</a:t>
              </a:r>
            </a:p>
          </p:txBody>
        </p:sp>
        <p:sp>
          <p:nvSpPr>
            <p:cNvPr id="30" name="Shape 36"/>
            <p:cNvSpPr/>
            <p:nvPr/>
          </p:nvSpPr>
          <p:spPr>
            <a:xfrm>
              <a:off x="0" y="0"/>
              <a:ext cx="3810000" cy="31655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584200">
                <a:lnSpc>
                  <a:spcPct val="110000"/>
                </a:lnSpc>
                <a:spcBef>
                  <a:spcPts val="3000"/>
                </a:spcBef>
                <a:defRPr sz="2000">
                  <a:solidFill>
                    <a:srgbClr val="3483C9"/>
                  </a:solidFill>
                  <a:latin typeface="Helvetica Neue Light"/>
                  <a:ea typeface="Helvetica Neue Light"/>
                  <a:cs typeface="Helvetica Neue Light"/>
                  <a:sym typeface="Helvetica Neue Light"/>
                </a:defRPr>
              </a:lvl1pPr>
            </a:lstStyle>
            <a:p>
              <a:pPr defTabSz="438150">
                <a:spcBef>
                  <a:spcPts val="2250"/>
                </a:spcBef>
              </a:pPr>
              <a:r>
                <a:rPr sz="1350">
                  <a:solidFill>
                    <a:srgbClr val="FFFFFF"/>
                  </a:solidFill>
                  <a:latin typeface="Microsoft YaHei" charset="-122"/>
                  <a:ea typeface="Microsoft YaHei" charset="-122"/>
                  <a:cs typeface="Microsoft YaHei" charset="-122"/>
                </a:rPr>
                <a:t>Justo Dapibus Sem</a:t>
              </a:r>
            </a:p>
          </p:txBody>
        </p:sp>
      </p:grpSp>
      <p:grpSp>
        <p:nvGrpSpPr>
          <p:cNvPr id="26" name="Group 40"/>
          <p:cNvGrpSpPr/>
          <p:nvPr/>
        </p:nvGrpSpPr>
        <p:grpSpPr>
          <a:xfrm>
            <a:off x="4723987" y="2835451"/>
            <a:ext cx="536033" cy="536033"/>
            <a:chOff x="0" y="0"/>
            <a:chExt cx="889000" cy="889000"/>
          </a:xfrm>
        </p:grpSpPr>
        <p:sp>
          <p:nvSpPr>
            <p:cNvPr id="27" name="Shape 38"/>
            <p:cNvSpPr/>
            <p:nvPr/>
          </p:nvSpPr>
          <p:spPr>
            <a:xfrm>
              <a:off x="0" y="0"/>
              <a:ext cx="889000" cy="889000"/>
            </a:xfrm>
            <a:prstGeom prst="rect">
              <a:avLst/>
            </a:prstGeom>
            <a:solidFill>
              <a:schemeClr val="accent1"/>
            </a:solidFill>
            <a:ln w="12700" cap="flat">
              <a:noFill/>
              <a:miter lim="400000"/>
            </a:ln>
            <a:effectLst/>
          </p:spPr>
          <p:txBody>
            <a:bodyPr wrap="square" lIns="0" tIns="0" rIns="0" bIns="0" numCol="1" anchor="t">
              <a:noAutofit/>
            </a:bodyPr>
            <a:lstStyle/>
            <a:p>
              <a:endParaRPr sz="1200">
                <a:solidFill>
                  <a:srgbClr val="44546A">
                    <a:lumMod val="40000"/>
                    <a:lumOff val="60000"/>
                  </a:srgbClr>
                </a:solidFill>
                <a:latin typeface="DengXian" panose="020F0502020204030204"/>
              </a:endParaRPr>
            </a:p>
          </p:txBody>
        </p:sp>
        <p:sp>
          <p:nvSpPr>
            <p:cNvPr id="28" name="Shape 39"/>
            <p:cNvSpPr/>
            <p:nvPr/>
          </p:nvSpPr>
          <p:spPr>
            <a:xfrm>
              <a:off x="222250" y="257057"/>
              <a:ext cx="444500" cy="374886"/>
            </a:xfrm>
            <a:custGeom>
              <a:avLst/>
              <a:gdLst/>
              <a:ahLst/>
              <a:cxnLst>
                <a:cxn ang="0">
                  <a:pos x="wd2" y="hd2"/>
                </a:cxn>
                <a:cxn ang="5400000">
                  <a:pos x="wd2" y="hd2"/>
                </a:cxn>
                <a:cxn ang="10800000">
                  <a:pos x="wd2" y="hd2"/>
                </a:cxn>
                <a:cxn ang="16200000">
                  <a:pos x="wd2" y="hd2"/>
                </a:cxn>
              </a:cxnLst>
              <a:rect l="0" t="0" r="r" b="b"/>
              <a:pathLst>
                <a:path w="21600" h="21600" extrusionOk="0">
                  <a:moveTo>
                    <a:pt x="1358" y="0"/>
                  </a:moveTo>
                  <a:cubicBezTo>
                    <a:pt x="612" y="0"/>
                    <a:pt x="0" y="713"/>
                    <a:pt x="0" y="1597"/>
                  </a:cubicBezTo>
                  <a:lnTo>
                    <a:pt x="0" y="20003"/>
                  </a:lnTo>
                  <a:cubicBezTo>
                    <a:pt x="0" y="20887"/>
                    <a:pt x="612" y="21600"/>
                    <a:pt x="1358" y="21600"/>
                  </a:cubicBezTo>
                  <a:lnTo>
                    <a:pt x="18896" y="21600"/>
                  </a:lnTo>
                  <a:cubicBezTo>
                    <a:pt x="19641" y="21600"/>
                    <a:pt x="20242" y="20887"/>
                    <a:pt x="20242" y="20003"/>
                  </a:cubicBezTo>
                  <a:lnTo>
                    <a:pt x="20242" y="15200"/>
                  </a:lnTo>
                  <a:lnTo>
                    <a:pt x="15524" y="15200"/>
                  </a:lnTo>
                  <a:cubicBezTo>
                    <a:pt x="14779" y="15200"/>
                    <a:pt x="14177" y="14487"/>
                    <a:pt x="14177" y="13604"/>
                  </a:cubicBezTo>
                  <a:lnTo>
                    <a:pt x="14177" y="10398"/>
                  </a:lnTo>
                  <a:cubicBezTo>
                    <a:pt x="14177" y="9514"/>
                    <a:pt x="14779" y="8801"/>
                    <a:pt x="15524" y="8801"/>
                  </a:cubicBezTo>
                  <a:lnTo>
                    <a:pt x="20242" y="8801"/>
                  </a:lnTo>
                  <a:lnTo>
                    <a:pt x="20242" y="4803"/>
                  </a:lnTo>
                  <a:cubicBezTo>
                    <a:pt x="20242" y="3919"/>
                    <a:pt x="19641" y="3193"/>
                    <a:pt x="18896" y="3193"/>
                  </a:cubicBezTo>
                  <a:lnTo>
                    <a:pt x="18896" y="1597"/>
                  </a:lnTo>
                  <a:cubicBezTo>
                    <a:pt x="18896" y="713"/>
                    <a:pt x="18295" y="0"/>
                    <a:pt x="17549" y="0"/>
                  </a:cubicBezTo>
                  <a:lnTo>
                    <a:pt x="1358" y="0"/>
                  </a:lnTo>
                  <a:close/>
                  <a:moveTo>
                    <a:pt x="2025" y="1597"/>
                  </a:moveTo>
                  <a:lnTo>
                    <a:pt x="16192" y="1597"/>
                  </a:lnTo>
                  <a:cubicBezTo>
                    <a:pt x="16192" y="1597"/>
                    <a:pt x="17549" y="1593"/>
                    <a:pt x="17549" y="3193"/>
                  </a:cubicBezTo>
                  <a:lnTo>
                    <a:pt x="2025" y="3193"/>
                  </a:lnTo>
                  <a:cubicBezTo>
                    <a:pt x="1653" y="3193"/>
                    <a:pt x="1358" y="2844"/>
                    <a:pt x="1358" y="2401"/>
                  </a:cubicBezTo>
                  <a:cubicBezTo>
                    <a:pt x="1358" y="1960"/>
                    <a:pt x="1653" y="1597"/>
                    <a:pt x="2025" y="1597"/>
                  </a:cubicBezTo>
                  <a:close/>
                  <a:moveTo>
                    <a:pt x="16192" y="9606"/>
                  </a:moveTo>
                  <a:cubicBezTo>
                    <a:pt x="15447" y="9606"/>
                    <a:pt x="14845" y="10318"/>
                    <a:pt x="14845" y="11202"/>
                  </a:cubicBezTo>
                  <a:lnTo>
                    <a:pt x="14845" y="12799"/>
                  </a:lnTo>
                  <a:cubicBezTo>
                    <a:pt x="14845" y="13683"/>
                    <a:pt x="15447" y="14396"/>
                    <a:pt x="16192" y="14396"/>
                  </a:cubicBezTo>
                  <a:lnTo>
                    <a:pt x="20242" y="14396"/>
                  </a:lnTo>
                  <a:cubicBezTo>
                    <a:pt x="20988" y="14396"/>
                    <a:pt x="21600" y="13683"/>
                    <a:pt x="21600" y="12799"/>
                  </a:cubicBezTo>
                  <a:lnTo>
                    <a:pt x="21600" y="11202"/>
                  </a:lnTo>
                  <a:cubicBezTo>
                    <a:pt x="21600" y="10318"/>
                    <a:pt x="20988" y="9606"/>
                    <a:pt x="20242" y="9606"/>
                  </a:cubicBezTo>
                  <a:lnTo>
                    <a:pt x="16192" y="9606"/>
                  </a:lnTo>
                  <a:close/>
                  <a:moveTo>
                    <a:pt x="16871" y="11202"/>
                  </a:moveTo>
                  <a:cubicBezTo>
                    <a:pt x="17243" y="11202"/>
                    <a:pt x="17549" y="11552"/>
                    <a:pt x="17549" y="11994"/>
                  </a:cubicBezTo>
                  <a:cubicBezTo>
                    <a:pt x="17549" y="12436"/>
                    <a:pt x="17243" y="12799"/>
                    <a:pt x="16871" y="12799"/>
                  </a:cubicBezTo>
                  <a:cubicBezTo>
                    <a:pt x="16498" y="12799"/>
                    <a:pt x="16192" y="12436"/>
                    <a:pt x="16192" y="11994"/>
                  </a:cubicBezTo>
                  <a:cubicBezTo>
                    <a:pt x="16192" y="11552"/>
                    <a:pt x="16498" y="11202"/>
                    <a:pt x="16871" y="11202"/>
                  </a:cubicBezTo>
                  <a:close/>
                </a:path>
              </a:pathLst>
            </a:custGeom>
            <a:solidFill>
              <a:srgbClr val="FFFFFF"/>
            </a:solidFill>
            <a:ln w="12700" cap="flat">
              <a:noFill/>
              <a:miter lim="400000"/>
            </a:ln>
            <a:effectLst/>
          </p:spPr>
          <p:txBody>
            <a:bodyPr wrap="square" lIns="0" tIns="0" rIns="0" bIns="0" numCol="1" anchor="ctr">
              <a:noAutofit/>
            </a:bodyPr>
            <a:lstStyle/>
            <a:p>
              <a:endParaRPr sz="1200">
                <a:solidFill>
                  <a:srgbClr val="44546A">
                    <a:lumMod val="40000"/>
                    <a:lumOff val="60000"/>
                  </a:srgbClr>
                </a:solidFill>
                <a:latin typeface="DengXian" panose="020F0502020204030204"/>
              </a:endParaRPr>
            </a:p>
          </p:txBody>
        </p:sp>
      </p:grpSp>
      <p:grpSp>
        <p:nvGrpSpPr>
          <p:cNvPr id="19" name="Group 44"/>
          <p:cNvGrpSpPr/>
          <p:nvPr/>
        </p:nvGrpSpPr>
        <p:grpSpPr>
          <a:xfrm>
            <a:off x="4954371" y="3811703"/>
            <a:ext cx="3023769" cy="716779"/>
            <a:chOff x="0" y="0"/>
            <a:chExt cx="3810000" cy="1188761"/>
          </a:xfrm>
        </p:grpSpPr>
        <p:sp>
          <p:nvSpPr>
            <p:cNvPr id="23" name="Shape 42"/>
            <p:cNvSpPr/>
            <p:nvPr/>
          </p:nvSpPr>
          <p:spPr>
            <a:xfrm>
              <a:off x="0" y="367822"/>
              <a:ext cx="3810000" cy="8209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438150">
                <a:spcBef>
                  <a:spcPts val="750"/>
                </a:spcBef>
              </a:pPr>
              <a:r>
                <a:rPr sz="900">
                  <a:solidFill>
                    <a:srgbClr val="44546A">
                      <a:lumMod val="40000"/>
                      <a:lumOff val="60000"/>
                    </a:srgbClr>
                  </a:solidFill>
                  <a:latin typeface="Microsoft YaHei" charset="-122"/>
                  <a:ea typeface="Microsoft YaHei" charset="-122"/>
                  <a:cs typeface="Microsoft YaHei" charset="-122"/>
                </a:rPr>
                <a:t>Pellentesque ornare sem lacinia venenatis vestibulum. Cras justo odio, dapibus ac facilisis in, egestas eget</a:t>
              </a:r>
            </a:p>
          </p:txBody>
        </p:sp>
        <p:sp>
          <p:nvSpPr>
            <p:cNvPr id="24" name="Shape 43"/>
            <p:cNvSpPr/>
            <p:nvPr/>
          </p:nvSpPr>
          <p:spPr>
            <a:xfrm>
              <a:off x="0" y="0"/>
              <a:ext cx="3810000" cy="31655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584200">
                <a:lnSpc>
                  <a:spcPct val="110000"/>
                </a:lnSpc>
                <a:spcBef>
                  <a:spcPts val="3000"/>
                </a:spcBef>
                <a:defRPr sz="2000">
                  <a:solidFill>
                    <a:srgbClr val="3483C9"/>
                  </a:solidFill>
                  <a:latin typeface="Helvetica Neue Light"/>
                  <a:ea typeface="Helvetica Neue Light"/>
                  <a:cs typeface="Helvetica Neue Light"/>
                  <a:sym typeface="Helvetica Neue Light"/>
                </a:defRPr>
              </a:lvl1pPr>
            </a:lstStyle>
            <a:p>
              <a:pPr defTabSz="438150">
                <a:spcBef>
                  <a:spcPts val="2250"/>
                </a:spcBef>
              </a:pPr>
              <a:r>
                <a:rPr sz="1350">
                  <a:solidFill>
                    <a:srgbClr val="FFFFFF"/>
                  </a:solidFill>
                  <a:latin typeface="Microsoft YaHei" charset="-122"/>
                  <a:ea typeface="Microsoft YaHei" charset="-122"/>
                  <a:cs typeface="Microsoft YaHei" charset="-122"/>
                </a:rPr>
                <a:t>Magna Vestibulum Egestas</a:t>
              </a:r>
            </a:p>
          </p:txBody>
        </p:sp>
      </p:grpSp>
      <p:grpSp>
        <p:nvGrpSpPr>
          <p:cNvPr id="20" name="Group 47"/>
          <p:cNvGrpSpPr/>
          <p:nvPr/>
        </p:nvGrpSpPr>
        <p:grpSpPr>
          <a:xfrm>
            <a:off x="4252086" y="3817932"/>
            <a:ext cx="536032" cy="536034"/>
            <a:chOff x="0" y="0"/>
            <a:chExt cx="889000" cy="889000"/>
          </a:xfrm>
        </p:grpSpPr>
        <p:sp>
          <p:nvSpPr>
            <p:cNvPr id="21" name="Shape 45"/>
            <p:cNvSpPr/>
            <p:nvPr/>
          </p:nvSpPr>
          <p:spPr>
            <a:xfrm>
              <a:off x="0" y="0"/>
              <a:ext cx="889000" cy="889000"/>
            </a:xfrm>
            <a:prstGeom prst="rect">
              <a:avLst/>
            </a:prstGeom>
            <a:solidFill>
              <a:schemeClr val="accent1"/>
            </a:solidFill>
            <a:ln w="12700" cap="flat">
              <a:noFill/>
              <a:miter lim="400000"/>
            </a:ln>
            <a:effectLst/>
          </p:spPr>
          <p:txBody>
            <a:bodyPr wrap="square" lIns="0" tIns="0" rIns="0" bIns="0" numCol="1" anchor="t">
              <a:noAutofit/>
            </a:bodyPr>
            <a:lstStyle/>
            <a:p>
              <a:endParaRPr sz="1200">
                <a:solidFill>
                  <a:srgbClr val="44546A">
                    <a:lumMod val="40000"/>
                    <a:lumOff val="60000"/>
                  </a:srgbClr>
                </a:solidFill>
                <a:latin typeface="DengXian" panose="020F0502020204030204"/>
              </a:endParaRPr>
            </a:p>
          </p:txBody>
        </p:sp>
        <p:sp>
          <p:nvSpPr>
            <p:cNvPr id="22" name="Shape 46"/>
            <p:cNvSpPr/>
            <p:nvPr/>
          </p:nvSpPr>
          <p:spPr>
            <a:xfrm>
              <a:off x="235614" y="168678"/>
              <a:ext cx="417772" cy="551644"/>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a:ln w="12700" cap="flat">
              <a:noFill/>
              <a:miter lim="400000"/>
            </a:ln>
            <a:effectLst/>
          </p:spPr>
          <p:txBody>
            <a:bodyPr wrap="square" lIns="0" tIns="0" rIns="0" bIns="0" numCol="1" anchor="ctr">
              <a:noAutofit/>
            </a:bodyPr>
            <a:lstStyle/>
            <a:p>
              <a:endParaRPr sz="1200">
                <a:solidFill>
                  <a:srgbClr val="44546A">
                    <a:lumMod val="40000"/>
                    <a:lumOff val="60000"/>
                  </a:srgbClr>
                </a:solidFill>
                <a:latin typeface="DengXian" panose="020F0502020204030204"/>
              </a:endParaRPr>
            </a:p>
          </p:txBody>
        </p:sp>
      </p:grpSp>
    </p:spTree>
    <p:extLst>
      <p:ext uri="{BB962C8B-B14F-4D97-AF65-F5344CB8AC3E}">
        <p14:creationId xmlns:p14="http://schemas.microsoft.com/office/powerpoint/2010/main" val="147524337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ppt_w</p:attrName>
                                        </p:attrNameLst>
                                      </p:cBhvr>
                                      <p:tavLst>
                                        <p:tav tm="0">
                                          <p:val>
                                            <p:fltVal val="0"/>
                                          </p:val>
                                        </p:tav>
                                        <p:tav tm="100000">
                                          <p:val>
                                            <p:strVal val="#ppt_w"/>
                                          </p:val>
                                        </p:tav>
                                      </p:tavLst>
                                    </p:anim>
                                    <p:anim calcmode="lin" valueType="num">
                                      <p:cBhvr>
                                        <p:cTn id="12" dur="500" fill="hold"/>
                                        <p:tgtEl>
                                          <p:spTgt spid="38"/>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12"/>
          <p:cNvGrpSpPr/>
          <p:nvPr/>
        </p:nvGrpSpPr>
        <p:grpSpPr>
          <a:xfrm>
            <a:off x="1423219" y="897373"/>
            <a:ext cx="2301183" cy="3835342"/>
            <a:chOff x="0" y="0"/>
            <a:chExt cx="3810000" cy="6350058"/>
          </a:xfrm>
        </p:grpSpPr>
        <p:grpSp>
          <p:nvGrpSpPr>
            <p:cNvPr id="78" name="Group 8"/>
            <p:cNvGrpSpPr/>
            <p:nvPr/>
          </p:nvGrpSpPr>
          <p:grpSpPr>
            <a:xfrm>
              <a:off x="0" y="0"/>
              <a:ext cx="3810000" cy="2921000"/>
              <a:chOff x="0" y="0"/>
              <a:chExt cx="3810000" cy="2921000"/>
            </a:xfrm>
          </p:grpSpPr>
          <p:sp>
            <p:nvSpPr>
              <p:cNvPr id="82" name="Shape 6"/>
              <p:cNvSpPr/>
              <p:nvPr/>
            </p:nvSpPr>
            <p:spPr>
              <a:xfrm>
                <a:off x="0" y="952500"/>
                <a:ext cx="3810000" cy="19685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438150">
                  <a:spcBef>
                    <a:spcPts val="750"/>
                  </a:spcBef>
                  <a:defRPr sz="1800">
                    <a:solidFill>
                      <a:srgbClr val="000000"/>
                    </a:solidFill>
                  </a:defRPr>
                </a:pPr>
                <a:r>
                  <a:rPr sz="900" dirty="0">
                    <a:solidFill>
                      <a:srgbClr val="44546A">
                        <a:lumMod val="40000"/>
                        <a:lumOff val="60000"/>
                      </a:srgbClr>
                    </a:solidFill>
                    <a:latin typeface="Microsoft YaHei" charset="-122"/>
                    <a:ea typeface="Microsoft YaHei" charset="-122"/>
                    <a:cs typeface="Microsoft YaHei" charset="-122"/>
                  </a:rPr>
                  <a:t>Maecenas </a:t>
                </a:r>
                <a:r>
                  <a:rPr sz="900" dirty="0" err="1">
                    <a:solidFill>
                      <a:srgbClr val="44546A">
                        <a:lumMod val="40000"/>
                        <a:lumOff val="60000"/>
                      </a:srgbClr>
                    </a:solidFill>
                    <a:latin typeface="Microsoft YaHei" charset="-122"/>
                    <a:ea typeface="Microsoft YaHei" charset="-122"/>
                    <a:cs typeface="Microsoft YaHei" charset="-122"/>
                  </a:rPr>
                  <a:t>sed</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diam</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eget</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risus</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varius</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blandit</a:t>
                </a:r>
                <a:r>
                  <a:rPr sz="900" dirty="0">
                    <a:solidFill>
                      <a:srgbClr val="44546A">
                        <a:lumMod val="40000"/>
                        <a:lumOff val="60000"/>
                      </a:srgbClr>
                    </a:solidFill>
                    <a:latin typeface="Microsoft YaHei" charset="-122"/>
                    <a:ea typeface="Microsoft YaHei" charset="-122"/>
                    <a:cs typeface="Microsoft YaHei" charset="-122"/>
                  </a:rPr>
                  <a:t> sit </a:t>
                </a:r>
                <a:r>
                  <a:rPr sz="900" dirty="0" err="1">
                    <a:solidFill>
                      <a:srgbClr val="44546A">
                        <a:lumMod val="40000"/>
                        <a:lumOff val="60000"/>
                      </a:srgbClr>
                    </a:solidFill>
                    <a:latin typeface="Microsoft YaHei" charset="-122"/>
                    <a:ea typeface="Microsoft YaHei" charset="-122"/>
                    <a:cs typeface="Microsoft YaHei" charset="-122"/>
                  </a:rPr>
                  <a:t>amet</a:t>
                </a:r>
                <a:r>
                  <a:rPr sz="900" dirty="0">
                    <a:solidFill>
                      <a:srgbClr val="44546A">
                        <a:lumMod val="40000"/>
                        <a:lumOff val="60000"/>
                      </a:srgbClr>
                    </a:solidFill>
                    <a:latin typeface="Microsoft YaHei" charset="-122"/>
                    <a:ea typeface="Microsoft YaHei" charset="-122"/>
                    <a:cs typeface="Microsoft YaHei" charset="-122"/>
                  </a:rPr>
                  <a:t> non magna. </a:t>
                </a:r>
                <a:r>
                  <a:rPr sz="900" dirty="0" err="1">
                    <a:solidFill>
                      <a:srgbClr val="44546A">
                        <a:lumMod val="40000"/>
                        <a:lumOff val="60000"/>
                      </a:srgbClr>
                    </a:solidFill>
                    <a:latin typeface="Microsoft YaHei" charset="-122"/>
                    <a:ea typeface="Microsoft YaHei" charset="-122"/>
                    <a:cs typeface="Microsoft YaHei" charset="-122"/>
                  </a:rPr>
                  <a:t>Etiam</a:t>
                </a:r>
                <a:r>
                  <a:rPr sz="900" dirty="0">
                    <a:solidFill>
                      <a:srgbClr val="44546A">
                        <a:lumMod val="40000"/>
                        <a:lumOff val="60000"/>
                      </a:srgbClr>
                    </a:solidFill>
                    <a:latin typeface="Microsoft YaHei" charset="-122"/>
                    <a:ea typeface="Microsoft YaHei" charset="-122"/>
                    <a:cs typeface="Microsoft YaHei" charset="-122"/>
                  </a:rPr>
                  <a:t> porta </a:t>
                </a:r>
                <a:r>
                  <a:rPr sz="900" dirty="0" err="1">
                    <a:solidFill>
                      <a:srgbClr val="44546A">
                        <a:lumMod val="40000"/>
                        <a:lumOff val="60000"/>
                      </a:srgbClr>
                    </a:solidFill>
                    <a:latin typeface="Microsoft YaHei" charset="-122"/>
                    <a:ea typeface="Microsoft YaHei" charset="-122"/>
                    <a:cs typeface="Microsoft YaHei" charset="-122"/>
                  </a:rPr>
                  <a:t>sem</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malesuada</a:t>
                </a:r>
                <a:r>
                  <a:rPr sz="900" dirty="0">
                    <a:solidFill>
                      <a:srgbClr val="44546A">
                        <a:lumMod val="40000"/>
                        <a:lumOff val="60000"/>
                      </a:srgbClr>
                    </a:solidFill>
                    <a:latin typeface="Microsoft YaHei" charset="-122"/>
                    <a:ea typeface="Microsoft YaHei" charset="-122"/>
                    <a:cs typeface="Microsoft YaHei" charset="-122"/>
                  </a:rPr>
                  <a:t> magna </a:t>
                </a:r>
                <a:r>
                  <a:rPr sz="900" dirty="0" err="1">
                    <a:solidFill>
                      <a:srgbClr val="44546A">
                        <a:lumMod val="40000"/>
                        <a:lumOff val="60000"/>
                      </a:srgbClr>
                    </a:solidFill>
                    <a:latin typeface="Microsoft YaHei" charset="-122"/>
                    <a:ea typeface="Microsoft YaHei" charset="-122"/>
                    <a:cs typeface="Microsoft YaHei" charset="-122"/>
                  </a:rPr>
                  <a:t>mollis</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euismod</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Nullam</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quis</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risus</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eget</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urna</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mollis</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ornare</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vel</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eu</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leo</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Donec</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ullamcorper</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nulla</a:t>
                </a:r>
                <a:r>
                  <a:rPr sz="900" dirty="0">
                    <a:solidFill>
                      <a:srgbClr val="44546A">
                        <a:lumMod val="40000"/>
                        <a:lumOff val="60000"/>
                      </a:srgbClr>
                    </a:solidFill>
                    <a:latin typeface="Microsoft YaHei" charset="-122"/>
                    <a:ea typeface="Microsoft YaHei" charset="-122"/>
                    <a:cs typeface="Microsoft YaHei" charset="-122"/>
                  </a:rPr>
                  <a:t> non </a:t>
                </a:r>
                <a:r>
                  <a:rPr sz="900" dirty="0" err="1">
                    <a:solidFill>
                      <a:srgbClr val="44546A">
                        <a:lumMod val="40000"/>
                        <a:lumOff val="60000"/>
                      </a:srgbClr>
                    </a:solidFill>
                    <a:latin typeface="Microsoft YaHei" charset="-122"/>
                    <a:ea typeface="Microsoft YaHei" charset="-122"/>
                    <a:cs typeface="Microsoft YaHei" charset="-122"/>
                  </a:rPr>
                  <a:t>metus</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auctor</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fringilla</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Donec</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ullamcorper</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nulla</a:t>
                </a:r>
                <a:r>
                  <a:rPr sz="900" dirty="0">
                    <a:solidFill>
                      <a:srgbClr val="44546A">
                        <a:lumMod val="40000"/>
                        <a:lumOff val="60000"/>
                      </a:srgbClr>
                    </a:solidFill>
                    <a:latin typeface="Microsoft YaHei" charset="-122"/>
                    <a:ea typeface="Microsoft YaHei" charset="-122"/>
                    <a:cs typeface="Microsoft YaHei" charset="-122"/>
                  </a:rPr>
                  <a:t> non </a:t>
                </a:r>
                <a:r>
                  <a:rPr sz="900" dirty="0" err="1">
                    <a:solidFill>
                      <a:srgbClr val="44546A">
                        <a:lumMod val="40000"/>
                        <a:lumOff val="60000"/>
                      </a:srgbClr>
                    </a:solidFill>
                    <a:latin typeface="Microsoft YaHei" charset="-122"/>
                    <a:ea typeface="Microsoft YaHei" charset="-122"/>
                    <a:cs typeface="Microsoft YaHei" charset="-122"/>
                  </a:rPr>
                  <a:t>metus</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auctor</a:t>
                </a:r>
                <a:r>
                  <a:rPr sz="900" dirty="0">
                    <a:solidFill>
                      <a:srgbClr val="44546A">
                        <a:lumMod val="40000"/>
                        <a:lumOff val="60000"/>
                      </a:srgbClr>
                    </a:solidFill>
                    <a:latin typeface="Microsoft YaHei" charset="-122"/>
                    <a:ea typeface="Microsoft YaHei" charset="-122"/>
                    <a:cs typeface="Microsoft YaHei" charset="-122"/>
                  </a:rPr>
                  <a:t> </a:t>
                </a:r>
                <a:r>
                  <a:rPr sz="900" dirty="0" err="1">
                    <a:solidFill>
                      <a:srgbClr val="44546A">
                        <a:lumMod val="40000"/>
                        <a:lumOff val="60000"/>
                      </a:srgbClr>
                    </a:solidFill>
                    <a:latin typeface="Microsoft YaHei" charset="-122"/>
                    <a:ea typeface="Microsoft YaHei" charset="-122"/>
                    <a:cs typeface="Microsoft YaHei" charset="-122"/>
                  </a:rPr>
                  <a:t>fringilla</a:t>
                </a:r>
                <a:r>
                  <a:rPr sz="900" dirty="0">
                    <a:solidFill>
                      <a:srgbClr val="44546A">
                        <a:lumMod val="40000"/>
                        <a:lumOff val="60000"/>
                      </a:srgbClr>
                    </a:solidFill>
                    <a:latin typeface="Microsoft YaHei" charset="-122"/>
                    <a:ea typeface="Microsoft YaHei" charset="-122"/>
                    <a:cs typeface="Microsoft YaHei" charset="-122"/>
                  </a:rPr>
                  <a:t>.</a:t>
                </a:r>
              </a:p>
            </p:txBody>
          </p:sp>
          <p:sp>
            <p:nvSpPr>
              <p:cNvPr id="83" name="Shape 7"/>
              <p:cNvSpPr/>
              <p:nvPr/>
            </p:nvSpPr>
            <p:spPr>
              <a:xfrm>
                <a:off x="0" y="0"/>
                <a:ext cx="3810000" cy="8890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noAutofit/>
              </a:bodyPr>
              <a:lstStyle>
                <a:lvl1pPr algn="l">
                  <a:lnSpc>
                    <a:spcPct val="100000"/>
                  </a:lnSpc>
                  <a:defRPr sz="2500">
                    <a:latin typeface="Helvetica Neue Light"/>
                    <a:ea typeface="Helvetica Neue Light"/>
                    <a:cs typeface="Helvetica Neue Light"/>
                    <a:sym typeface="Helvetica Neue Light"/>
                  </a:defRPr>
                </a:lvl1pPr>
              </a:lstStyle>
              <a:p>
                <a:pPr>
                  <a:defRPr sz="1800">
                    <a:solidFill>
                      <a:srgbClr val="000000"/>
                    </a:solidFill>
                  </a:defRPr>
                </a:pPr>
                <a:r>
                  <a:rPr sz="1500">
                    <a:solidFill>
                      <a:srgbClr val="FFFFFF"/>
                    </a:solidFill>
                    <a:latin typeface="Microsoft YaHei" charset="-122"/>
                    <a:ea typeface="Microsoft YaHei" charset="-122"/>
                    <a:cs typeface="Microsoft YaHei" charset="-122"/>
                  </a:rPr>
                  <a:t>Consectetur Quam Sem Ligula Fermentum</a:t>
                </a:r>
              </a:p>
            </p:txBody>
          </p:sp>
        </p:grpSp>
        <p:grpSp>
          <p:nvGrpSpPr>
            <p:cNvPr id="79" name="Group 11"/>
            <p:cNvGrpSpPr/>
            <p:nvPr/>
          </p:nvGrpSpPr>
          <p:grpSpPr>
            <a:xfrm>
              <a:off x="0" y="3429058"/>
              <a:ext cx="3810000" cy="2921001"/>
              <a:chOff x="0" y="0"/>
              <a:chExt cx="3810000" cy="2921000"/>
            </a:xfrm>
          </p:grpSpPr>
          <p:sp>
            <p:nvSpPr>
              <p:cNvPr id="80" name="Shape 9"/>
              <p:cNvSpPr/>
              <p:nvPr/>
            </p:nvSpPr>
            <p:spPr>
              <a:xfrm>
                <a:off x="0" y="952500"/>
                <a:ext cx="3810000" cy="19685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defTabSz="438150">
                  <a:spcBef>
                    <a:spcPts val="750"/>
                  </a:spcBef>
                  <a:defRPr sz="1800">
                    <a:solidFill>
                      <a:srgbClr val="000000"/>
                    </a:solidFill>
                  </a:defRPr>
                </a:pPr>
                <a:r>
                  <a:rPr sz="900">
                    <a:solidFill>
                      <a:srgbClr val="44546A">
                        <a:lumMod val="40000"/>
                        <a:lumOff val="60000"/>
                      </a:srgbClr>
                    </a:solidFill>
                    <a:latin typeface="Microsoft YaHei" charset="-122"/>
                    <a:ea typeface="Microsoft YaHei" charset="-122"/>
                    <a:cs typeface="Microsoft YaHei" charset="-122"/>
                  </a:rPr>
                  <a:t>Nullam id dolor id nibh ultricies vehicula ut id elit. Donec id elit non mi porta gravida at eget metus. Donec sed odio dui. Lorem ipsum dolor sit amet, consectetur adipiscing elit. Nullam quis risus eget urna mollis ornare vel eu leo. Lorem ipsum dolor sit amet, consectetur adipiscing elit.</a:t>
                </a:r>
              </a:p>
            </p:txBody>
          </p:sp>
          <p:sp>
            <p:nvSpPr>
              <p:cNvPr id="81" name="Shape 10"/>
              <p:cNvSpPr/>
              <p:nvPr/>
            </p:nvSpPr>
            <p:spPr>
              <a:xfrm>
                <a:off x="0" y="0"/>
                <a:ext cx="3810000" cy="8890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noAutofit/>
              </a:bodyPr>
              <a:lstStyle>
                <a:lvl1pPr algn="l">
                  <a:lnSpc>
                    <a:spcPct val="100000"/>
                  </a:lnSpc>
                  <a:defRPr sz="2500">
                    <a:latin typeface="Helvetica Neue Light"/>
                    <a:ea typeface="Helvetica Neue Light"/>
                    <a:cs typeface="Helvetica Neue Light"/>
                    <a:sym typeface="Helvetica Neue Light"/>
                  </a:defRPr>
                </a:lvl1pPr>
              </a:lstStyle>
              <a:p>
                <a:pPr>
                  <a:defRPr sz="1800">
                    <a:solidFill>
                      <a:srgbClr val="000000"/>
                    </a:solidFill>
                  </a:defRPr>
                </a:pPr>
                <a:r>
                  <a:rPr sz="1500">
                    <a:solidFill>
                      <a:srgbClr val="FFFFFF"/>
                    </a:solidFill>
                    <a:latin typeface="Microsoft YaHei" charset="-122"/>
                    <a:ea typeface="Microsoft YaHei" charset="-122"/>
                    <a:cs typeface="Microsoft YaHei" charset="-122"/>
                  </a:rPr>
                  <a:t>Aenean Euismod Mollis Magna Sit</a:t>
                </a:r>
              </a:p>
            </p:txBody>
          </p:sp>
        </p:grpSp>
      </p:grpSp>
      <p:grpSp>
        <p:nvGrpSpPr>
          <p:cNvPr id="61" name="Group 16"/>
          <p:cNvGrpSpPr/>
          <p:nvPr/>
        </p:nvGrpSpPr>
        <p:grpSpPr>
          <a:xfrm>
            <a:off x="4195899" y="897391"/>
            <a:ext cx="3524884" cy="3835307"/>
            <a:chOff x="0" y="0"/>
            <a:chExt cx="5836040" cy="6350000"/>
          </a:xfrm>
        </p:grpSpPr>
        <p:sp>
          <p:nvSpPr>
            <p:cNvPr id="75" name="Shape 13"/>
            <p:cNvSpPr/>
            <p:nvPr/>
          </p:nvSpPr>
          <p:spPr>
            <a:xfrm>
              <a:off x="1775020" y="0"/>
              <a:ext cx="2286001" cy="6350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rgbClr val="E5E5E5"/>
              </a:solidFill>
              <a:prstDash val="solid"/>
              <a:miter lim="400000"/>
            </a:ln>
            <a:effectLst/>
          </p:spPr>
          <p:txBody>
            <a:bodyPr wrap="square" lIns="38100" tIns="38100" rIns="38100" bIns="38100" numCol="1" anchor="ctr">
              <a:noAutofit/>
            </a:bodyPr>
            <a:lstStyle/>
            <a:p>
              <a:endParaRPr sz="1050">
                <a:solidFill>
                  <a:srgbClr val="44546A">
                    <a:lumMod val="40000"/>
                    <a:lumOff val="60000"/>
                  </a:srgbClr>
                </a:solidFill>
                <a:latin typeface="DengXian" panose="020F0502020204030204"/>
              </a:endParaRPr>
            </a:p>
          </p:txBody>
        </p:sp>
        <p:sp>
          <p:nvSpPr>
            <p:cNvPr id="76" name="Shape 14"/>
            <p:cNvSpPr/>
            <p:nvPr/>
          </p:nvSpPr>
          <p:spPr>
            <a:xfrm>
              <a:off x="0" y="1479652"/>
              <a:ext cx="5836041" cy="3390696"/>
            </a:xfrm>
            <a:custGeom>
              <a:avLst/>
              <a:gdLst/>
              <a:ahLst/>
              <a:cxnLst>
                <a:cxn ang="0">
                  <a:pos x="wd2" y="hd2"/>
                </a:cxn>
                <a:cxn ang="5400000">
                  <a:pos x="wd2" y="hd2"/>
                </a:cxn>
                <a:cxn ang="10800000">
                  <a:pos x="wd2" y="hd2"/>
                </a:cxn>
                <a:cxn ang="16200000">
                  <a:pos x="wd2" y="hd2"/>
                </a:cxn>
              </a:cxnLst>
              <a:rect l="0" t="0" r="r" b="b"/>
              <a:pathLst>
                <a:path w="19034" h="20336" extrusionOk="0">
                  <a:moveTo>
                    <a:pt x="3995" y="84"/>
                  </a:moveTo>
                  <a:cubicBezTo>
                    <a:pt x="8275" y="801"/>
                    <a:pt x="14217" y="5896"/>
                    <a:pt x="17267" y="11465"/>
                  </a:cubicBezTo>
                  <a:cubicBezTo>
                    <a:pt x="20317" y="17034"/>
                    <a:pt x="19319" y="20968"/>
                    <a:pt x="15039" y="20252"/>
                  </a:cubicBezTo>
                  <a:cubicBezTo>
                    <a:pt x="10759" y="19535"/>
                    <a:pt x="4817" y="14440"/>
                    <a:pt x="1767" y="8871"/>
                  </a:cubicBezTo>
                  <a:cubicBezTo>
                    <a:pt x="-1283" y="3302"/>
                    <a:pt x="-285" y="-632"/>
                    <a:pt x="3995" y="84"/>
                  </a:cubicBezTo>
                  <a:close/>
                </a:path>
              </a:pathLst>
            </a:custGeom>
            <a:noFill/>
            <a:ln w="63500" cap="flat">
              <a:solidFill>
                <a:srgbClr val="E5E5E5"/>
              </a:solidFill>
              <a:prstDash val="solid"/>
              <a:miter lim="400000"/>
            </a:ln>
            <a:effectLst/>
          </p:spPr>
          <p:txBody>
            <a:bodyPr wrap="square" lIns="38100" tIns="38100" rIns="38100" bIns="38100" numCol="1" anchor="ctr">
              <a:noAutofit/>
            </a:bodyPr>
            <a:lstStyle/>
            <a:p>
              <a:endParaRPr sz="1050">
                <a:solidFill>
                  <a:srgbClr val="44546A">
                    <a:lumMod val="40000"/>
                    <a:lumOff val="60000"/>
                  </a:srgbClr>
                </a:solidFill>
                <a:latin typeface="DengXian" panose="020F0502020204030204"/>
              </a:endParaRPr>
            </a:p>
          </p:txBody>
        </p:sp>
        <p:sp>
          <p:nvSpPr>
            <p:cNvPr id="77" name="Shape 15"/>
            <p:cNvSpPr/>
            <p:nvPr/>
          </p:nvSpPr>
          <p:spPr>
            <a:xfrm>
              <a:off x="0" y="1479652"/>
              <a:ext cx="5836041" cy="3390696"/>
            </a:xfrm>
            <a:custGeom>
              <a:avLst/>
              <a:gdLst/>
              <a:ahLst/>
              <a:cxnLst>
                <a:cxn ang="0">
                  <a:pos x="wd2" y="hd2"/>
                </a:cxn>
                <a:cxn ang="5400000">
                  <a:pos x="wd2" y="hd2"/>
                </a:cxn>
                <a:cxn ang="10800000">
                  <a:pos x="wd2" y="hd2"/>
                </a:cxn>
                <a:cxn ang="16200000">
                  <a:pos x="wd2" y="hd2"/>
                </a:cxn>
              </a:cxnLst>
              <a:rect l="0" t="0" r="r" b="b"/>
              <a:pathLst>
                <a:path w="19034" h="20336" extrusionOk="0">
                  <a:moveTo>
                    <a:pt x="17267" y="8871"/>
                  </a:moveTo>
                  <a:cubicBezTo>
                    <a:pt x="14217" y="14440"/>
                    <a:pt x="8275" y="19535"/>
                    <a:pt x="3995" y="20252"/>
                  </a:cubicBezTo>
                  <a:cubicBezTo>
                    <a:pt x="-285" y="20968"/>
                    <a:pt x="-1283" y="17034"/>
                    <a:pt x="1767" y="11465"/>
                  </a:cubicBezTo>
                  <a:cubicBezTo>
                    <a:pt x="4817" y="5896"/>
                    <a:pt x="10759" y="801"/>
                    <a:pt x="15039" y="84"/>
                  </a:cubicBezTo>
                  <a:cubicBezTo>
                    <a:pt x="19319" y="-632"/>
                    <a:pt x="20317" y="3302"/>
                    <a:pt x="17267" y="8871"/>
                  </a:cubicBezTo>
                  <a:close/>
                </a:path>
              </a:pathLst>
            </a:custGeom>
            <a:noFill/>
            <a:ln w="63500" cap="flat">
              <a:solidFill>
                <a:srgbClr val="E5E5E5"/>
              </a:solidFill>
              <a:prstDash val="solid"/>
              <a:miter lim="400000"/>
            </a:ln>
            <a:effectLst/>
          </p:spPr>
          <p:txBody>
            <a:bodyPr wrap="square" lIns="38100" tIns="38100" rIns="38100" bIns="38100" numCol="1" anchor="ctr">
              <a:noAutofit/>
            </a:bodyPr>
            <a:lstStyle/>
            <a:p>
              <a:endParaRPr sz="1050">
                <a:solidFill>
                  <a:srgbClr val="44546A">
                    <a:lumMod val="40000"/>
                    <a:lumOff val="60000"/>
                  </a:srgbClr>
                </a:solidFill>
                <a:latin typeface="DengXian" panose="020F0502020204030204"/>
              </a:endParaRPr>
            </a:p>
          </p:txBody>
        </p:sp>
      </p:grpSp>
      <p:grpSp>
        <p:nvGrpSpPr>
          <p:cNvPr id="63" name="Group 19"/>
          <p:cNvGrpSpPr/>
          <p:nvPr/>
        </p:nvGrpSpPr>
        <p:grpSpPr>
          <a:xfrm>
            <a:off x="4448876" y="1491988"/>
            <a:ext cx="690356" cy="690356"/>
            <a:chOff x="0" y="0"/>
            <a:chExt cx="1143000" cy="1143000"/>
          </a:xfrm>
        </p:grpSpPr>
        <p:sp>
          <p:nvSpPr>
            <p:cNvPr id="73" name="Shape 17"/>
            <p:cNvSpPr/>
            <p:nvPr/>
          </p:nvSpPr>
          <p:spPr>
            <a:xfrm>
              <a:off x="0" y="0"/>
              <a:ext cx="1143000" cy="1143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endParaRPr sz="1050">
                <a:solidFill>
                  <a:srgbClr val="44546A">
                    <a:lumMod val="40000"/>
                    <a:lumOff val="60000"/>
                  </a:srgbClr>
                </a:solidFill>
                <a:latin typeface="DengXian" panose="020F0502020204030204"/>
              </a:endParaRPr>
            </a:p>
          </p:txBody>
        </p:sp>
        <p:sp>
          <p:nvSpPr>
            <p:cNvPr id="74" name="Shape 18"/>
            <p:cNvSpPr/>
            <p:nvPr/>
          </p:nvSpPr>
          <p:spPr>
            <a:xfrm>
              <a:off x="228600" y="228732"/>
              <a:ext cx="685801" cy="685536"/>
            </a:xfrm>
            <a:custGeom>
              <a:avLst/>
              <a:gdLst/>
              <a:ahLst/>
              <a:cxnLst>
                <a:cxn ang="0">
                  <a:pos x="wd2" y="hd2"/>
                </a:cxn>
                <a:cxn ang="5400000">
                  <a:pos x="wd2" y="hd2"/>
                </a:cxn>
                <a:cxn ang="10800000">
                  <a:pos x="wd2" y="hd2"/>
                </a:cxn>
                <a:cxn ang="16200000">
                  <a:pos x="wd2" y="hd2"/>
                </a:cxn>
              </a:cxnLst>
              <a:rect l="0" t="0" r="r" b="b"/>
              <a:pathLst>
                <a:path w="21600" h="21600" extrusionOk="0">
                  <a:moveTo>
                    <a:pt x="8689" y="3102"/>
                  </a:moveTo>
                  <a:cubicBezTo>
                    <a:pt x="10181" y="3102"/>
                    <a:pt x="11584" y="3680"/>
                    <a:pt x="12638" y="4729"/>
                  </a:cubicBezTo>
                  <a:cubicBezTo>
                    <a:pt x="13691" y="5775"/>
                    <a:pt x="14270" y="7167"/>
                    <a:pt x="14270" y="8646"/>
                  </a:cubicBezTo>
                  <a:cubicBezTo>
                    <a:pt x="14270" y="10126"/>
                    <a:pt x="13691" y="11517"/>
                    <a:pt x="12638" y="12563"/>
                  </a:cubicBezTo>
                  <a:cubicBezTo>
                    <a:pt x="11584" y="13612"/>
                    <a:pt x="10181" y="14190"/>
                    <a:pt x="8689" y="14190"/>
                  </a:cubicBezTo>
                  <a:cubicBezTo>
                    <a:pt x="7197" y="14190"/>
                    <a:pt x="5795" y="13612"/>
                    <a:pt x="4741" y="12563"/>
                  </a:cubicBezTo>
                  <a:cubicBezTo>
                    <a:pt x="3688" y="11517"/>
                    <a:pt x="3108" y="10125"/>
                    <a:pt x="3108" y="8646"/>
                  </a:cubicBezTo>
                  <a:cubicBezTo>
                    <a:pt x="3108" y="7166"/>
                    <a:pt x="3688" y="5775"/>
                    <a:pt x="4741" y="4729"/>
                  </a:cubicBezTo>
                  <a:cubicBezTo>
                    <a:pt x="5795" y="3680"/>
                    <a:pt x="7197" y="3102"/>
                    <a:pt x="8689" y="3102"/>
                  </a:cubicBezTo>
                  <a:close/>
                  <a:moveTo>
                    <a:pt x="16149" y="13086"/>
                  </a:moveTo>
                  <a:cubicBezTo>
                    <a:pt x="16951" y="11758"/>
                    <a:pt x="17378" y="10235"/>
                    <a:pt x="17378" y="8646"/>
                  </a:cubicBezTo>
                  <a:cubicBezTo>
                    <a:pt x="17378" y="6336"/>
                    <a:pt x="16474" y="4164"/>
                    <a:pt x="14832" y="2531"/>
                  </a:cubicBezTo>
                  <a:cubicBezTo>
                    <a:pt x="13191" y="899"/>
                    <a:pt x="11009" y="0"/>
                    <a:pt x="8689" y="0"/>
                  </a:cubicBezTo>
                  <a:cubicBezTo>
                    <a:pt x="6370" y="0"/>
                    <a:pt x="4188" y="899"/>
                    <a:pt x="2547" y="2531"/>
                  </a:cubicBezTo>
                  <a:cubicBezTo>
                    <a:pt x="905" y="4164"/>
                    <a:pt x="0" y="6336"/>
                    <a:pt x="0" y="8646"/>
                  </a:cubicBezTo>
                  <a:cubicBezTo>
                    <a:pt x="0" y="10957"/>
                    <a:pt x="905" y="13128"/>
                    <a:pt x="2547" y="14762"/>
                  </a:cubicBezTo>
                  <a:cubicBezTo>
                    <a:pt x="4188" y="16393"/>
                    <a:pt x="6369" y="17292"/>
                    <a:pt x="8689" y="17292"/>
                  </a:cubicBezTo>
                  <a:cubicBezTo>
                    <a:pt x="8689" y="17292"/>
                    <a:pt x="8689" y="17292"/>
                    <a:pt x="8690" y="17292"/>
                  </a:cubicBezTo>
                  <a:cubicBezTo>
                    <a:pt x="10229" y="17292"/>
                    <a:pt x="11708" y="16896"/>
                    <a:pt x="13008" y="16152"/>
                  </a:cubicBezTo>
                  <a:lnTo>
                    <a:pt x="18487" y="21600"/>
                  </a:lnTo>
                  <a:lnTo>
                    <a:pt x="21600" y="18505"/>
                  </a:lnTo>
                  <a:cubicBezTo>
                    <a:pt x="21600" y="18505"/>
                    <a:pt x="16149" y="13086"/>
                    <a:pt x="16149" y="13086"/>
                  </a:cubicBezTo>
                  <a:close/>
                </a:path>
              </a:pathLst>
            </a:custGeom>
            <a:solidFill>
              <a:srgbClr val="FFFFFF"/>
            </a:solidFill>
            <a:ln w="12700" cap="flat">
              <a:noFill/>
              <a:miter lim="400000"/>
            </a:ln>
            <a:effectLst/>
          </p:spPr>
          <p:txBody>
            <a:bodyPr wrap="square" lIns="0" tIns="0" rIns="0" bIns="0" numCol="1" anchor="ctr">
              <a:noAutofit/>
            </a:bodyPr>
            <a:lstStyle/>
            <a:p>
              <a:endParaRPr sz="1050">
                <a:solidFill>
                  <a:srgbClr val="44546A">
                    <a:lumMod val="40000"/>
                    <a:lumOff val="60000"/>
                  </a:srgbClr>
                </a:solidFill>
                <a:latin typeface="DengXian" panose="020F0502020204030204"/>
              </a:endParaRPr>
            </a:p>
          </p:txBody>
        </p:sp>
      </p:grpSp>
      <p:grpSp>
        <p:nvGrpSpPr>
          <p:cNvPr id="64" name="Group 22"/>
          <p:cNvGrpSpPr/>
          <p:nvPr/>
        </p:nvGrpSpPr>
        <p:grpSpPr>
          <a:xfrm>
            <a:off x="6781285" y="3440037"/>
            <a:ext cx="690356" cy="690356"/>
            <a:chOff x="0" y="0"/>
            <a:chExt cx="1143000" cy="1143000"/>
          </a:xfrm>
        </p:grpSpPr>
        <p:sp>
          <p:nvSpPr>
            <p:cNvPr id="71" name="Shape 20"/>
            <p:cNvSpPr/>
            <p:nvPr/>
          </p:nvSpPr>
          <p:spPr>
            <a:xfrm>
              <a:off x="0" y="0"/>
              <a:ext cx="1143000" cy="1143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endParaRPr sz="1050">
                <a:solidFill>
                  <a:srgbClr val="44546A">
                    <a:lumMod val="40000"/>
                    <a:lumOff val="60000"/>
                  </a:srgbClr>
                </a:solidFill>
                <a:latin typeface="DengXian" panose="020F0502020204030204"/>
              </a:endParaRPr>
            </a:p>
          </p:txBody>
        </p:sp>
        <p:sp>
          <p:nvSpPr>
            <p:cNvPr id="72" name="Shape 21"/>
            <p:cNvSpPr/>
            <p:nvPr/>
          </p:nvSpPr>
          <p:spPr>
            <a:xfrm>
              <a:off x="254000" y="316922"/>
              <a:ext cx="660401" cy="490298"/>
            </a:xfrm>
            <a:custGeom>
              <a:avLst/>
              <a:gdLst/>
              <a:ahLst/>
              <a:cxnLst>
                <a:cxn ang="0">
                  <a:pos x="wd2" y="hd2"/>
                </a:cxn>
                <a:cxn ang="5400000">
                  <a:pos x="wd2" y="hd2"/>
                </a:cxn>
                <a:cxn ang="10800000">
                  <a:pos x="wd2" y="hd2"/>
                </a:cxn>
                <a:cxn ang="16200000">
                  <a:pos x="wd2" y="hd2"/>
                </a:cxn>
              </a:cxnLst>
              <a:rect l="0" t="0" r="r" b="b"/>
              <a:pathLst>
                <a:path w="21600" h="21600" extrusionOk="0">
                  <a:moveTo>
                    <a:pt x="20085" y="8532"/>
                  </a:moveTo>
                  <a:lnTo>
                    <a:pt x="17798" y="8532"/>
                  </a:lnTo>
                  <a:lnTo>
                    <a:pt x="17798" y="12676"/>
                  </a:lnTo>
                  <a:cubicBezTo>
                    <a:pt x="17798" y="14711"/>
                    <a:pt x="16603" y="16373"/>
                    <a:pt x="15079" y="16373"/>
                  </a:cubicBezTo>
                  <a:lnTo>
                    <a:pt x="9158" y="16373"/>
                  </a:lnTo>
                  <a:lnTo>
                    <a:pt x="9158" y="17810"/>
                  </a:lnTo>
                  <a:cubicBezTo>
                    <a:pt x="9158" y="18927"/>
                    <a:pt x="9837" y="19832"/>
                    <a:pt x="10673" y="19832"/>
                  </a:cubicBezTo>
                  <a:lnTo>
                    <a:pt x="16728" y="19832"/>
                  </a:lnTo>
                  <a:lnTo>
                    <a:pt x="19181" y="21600"/>
                  </a:lnTo>
                  <a:lnTo>
                    <a:pt x="19181" y="19832"/>
                  </a:lnTo>
                  <a:lnTo>
                    <a:pt x="20085" y="19832"/>
                  </a:lnTo>
                  <a:cubicBezTo>
                    <a:pt x="20922" y="19832"/>
                    <a:pt x="21600" y="18927"/>
                    <a:pt x="21600" y="17810"/>
                  </a:cubicBezTo>
                  <a:lnTo>
                    <a:pt x="21600" y="10554"/>
                  </a:lnTo>
                  <a:cubicBezTo>
                    <a:pt x="21600" y="9438"/>
                    <a:pt x="20922" y="8532"/>
                    <a:pt x="20085" y="8532"/>
                  </a:cubicBezTo>
                  <a:close/>
                  <a:moveTo>
                    <a:pt x="6912" y="15450"/>
                  </a:moveTo>
                  <a:lnTo>
                    <a:pt x="6689" y="15450"/>
                  </a:lnTo>
                  <a:lnTo>
                    <a:pt x="2592" y="18372"/>
                  </a:lnTo>
                  <a:lnTo>
                    <a:pt x="2592" y="15450"/>
                  </a:lnTo>
                  <a:lnTo>
                    <a:pt x="2074" y="15450"/>
                  </a:lnTo>
                  <a:cubicBezTo>
                    <a:pt x="928" y="15450"/>
                    <a:pt x="0" y="14211"/>
                    <a:pt x="0" y="12683"/>
                  </a:cubicBezTo>
                  <a:lnTo>
                    <a:pt x="0" y="2767"/>
                  </a:lnTo>
                  <a:cubicBezTo>
                    <a:pt x="0" y="1239"/>
                    <a:pt x="928" y="0"/>
                    <a:pt x="2074" y="0"/>
                  </a:cubicBezTo>
                  <a:lnTo>
                    <a:pt x="15034" y="0"/>
                  </a:lnTo>
                  <a:cubicBezTo>
                    <a:pt x="16179" y="0"/>
                    <a:pt x="17107" y="1239"/>
                    <a:pt x="17107" y="2767"/>
                  </a:cubicBezTo>
                  <a:lnTo>
                    <a:pt x="17107" y="4381"/>
                  </a:lnTo>
                  <a:lnTo>
                    <a:pt x="17107" y="8532"/>
                  </a:lnTo>
                  <a:lnTo>
                    <a:pt x="17107" y="12676"/>
                  </a:lnTo>
                  <a:cubicBezTo>
                    <a:pt x="17107" y="14205"/>
                    <a:pt x="16224" y="15450"/>
                    <a:pt x="15079" y="15450"/>
                  </a:cubicBezTo>
                  <a:lnTo>
                    <a:pt x="9158" y="15450"/>
                  </a:lnTo>
                  <a:cubicBezTo>
                    <a:pt x="9158" y="15450"/>
                    <a:pt x="6912" y="15450"/>
                    <a:pt x="6912" y="15450"/>
                  </a:cubicBezTo>
                  <a:close/>
                </a:path>
              </a:pathLst>
            </a:custGeom>
            <a:solidFill>
              <a:srgbClr val="FFFFFF"/>
            </a:solidFill>
            <a:ln w="12700" cap="flat">
              <a:noFill/>
              <a:miter lim="400000"/>
            </a:ln>
            <a:effectLst/>
          </p:spPr>
          <p:txBody>
            <a:bodyPr wrap="square" lIns="0" tIns="0" rIns="0" bIns="0" numCol="1" anchor="ctr">
              <a:noAutofit/>
            </a:bodyPr>
            <a:lstStyle/>
            <a:p>
              <a:endParaRPr sz="1050">
                <a:solidFill>
                  <a:srgbClr val="44546A">
                    <a:lumMod val="40000"/>
                    <a:lumOff val="60000"/>
                  </a:srgbClr>
                </a:solidFill>
                <a:latin typeface="DengXian" panose="020F0502020204030204"/>
              </a:endParaRPr>
            </a:p>
          </p:txBody>
        </p:sp>
      </p:grpSp>
      <p:grpSp>
        <p:nvGrpSpPr>
          <p:cNvPr id="65" name="Group 25"/>
          <p:cNvGrpSpPr/>
          <p:nvPr/>
        </p:nvGrpSpPr>
        <p:grpSpPr>
          <a:xfrm>
            <a:off x="6781285" y="1491988"/>
            <a:ext cx="690356" cy="690356"/>
            <a:chOff x="0" y="0"/>
            <a:chExt cx="1143000" cy="1143000"/>
          </a:xfrm>
        </p:grpSpPr>
        <p:sp>
          <p:nvSpPr>
            <p:cNvPr id="69" name="Shape 23"/>
            <p:cNvSpPr/>
            <p:nvPr/>
          </p:nvSpPr>
          <p:spPr>
            <a:xfrm>
              <a:off x="0" y="0"/>
              <a:ext cx="1143000" cy="1143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endParaRPr sz="1050">
                <a:solidFill>
                  <a:srgbClr val="44546A">
                    <a:lumMod val="40000"/>
                    <a:lumOff val="60000"/>
                  </a:srgbClr>
                </a:solidFill>
                <a:latin typeface="DengXian" panose="020F0502020204030204"/>
              </a:endParaRPr>
            </a:p>
          </p:txBody>
        </p:sp>
        <p:sp>
          <p:nvSpPr>
            <p:cNvPr id="70" name="Shape 24"/>
            <p:cNvSpPr/>
            <p:nvPr/>
          </p:nvSpPr>
          <p:spPr>
            <a:xfrm>
              <a:off x="254000" y="253996"/>
              <a:ext cx="635001" cy="635008"/>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FFFFF"/>
            </a:solidFill>
            <a:ln w="12700" cap="flat">
              <a:noFill/>
              <a:miter lim="400000"/>
            </a:ln>
            <a:effectLst/>
          </p:spPr>
          <p:txBody>
            <a:bodyPr wrap="square" lIns="28575" tIns="28575" rIns="28575" bIns="28575" numCol="1" anchor="ctr">
              <a:noAutofit/>
            </a:bodyPr>
            <a:lstStyle/>
            <a:p>
              <a:endParaRPr sz="1050">
                <a:solidFill>
                  <a:srgbClr val="44546A">
                    <a:lumMod val="40000"/>
                    <a:lumOff val="60000"/>
                  </a:srgbClr>
                </a:solidFill>
                <a:latin typeface="DengXian" panose="020F0502020204030204"/>
              </a:endParaRPr>
            </a:p>
          </p:txBody>
        </p:sp>
      </p:grpSp>
      <p:grpSp>
        <p:nvGrpSpPr>
          <p:cNvPr id="66" name="Group 28"/>
          <p:cNvGrpSpPr/>
          <p:nvPr/>
        </p:nvGrpSpPr>
        <p:grpSpPr>
          <a:xfrm>
            <a:off x="4448876" y="3440037"/>
            <a:ext cx="690356" cy="690356"/>
            <a:chOff x="0" y="0"/>
            <a:chExt cx="1143000" cy="1143000"/>
          </a:xfrm>
        </p:grpSpPr>
        <p:sp>
          <p:nvSpPr>
            <p:cNvPr id="67" name="Shape 26"/>
            <p:cNvSpPr/>
            <p:nvPr/>
          </p:nvSpPr>
          <p:spPr>
            <a:xfrm>
              <a:off x="0" y="0"/>
              <a:ext cx="1143000" cy="1143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endParaRPr sz="1050">
                <a:solidFill>
                  <a:srgbClr val="44546A">
                    <a:lumMod val="40000"/>
                    <a:lumOff val="60000"/>
                  </a:srgbClr>
                </a:solidFill>
                <a:latin typeface="DengXian" panose="020F0502020204030204"/>
              </a:endParaRPr>
            </a:p>
          </p:txBody>
        </p:sp>
        <p:sp>
          <p:nvSpPr>
            <p:cNvPr id="68" name="Shape 27"/>
            <p:cNvSpPr/>
            <p:nvPr/>
          </p:nvSpPr>
          <p:spPr>
            <a:xfrm>
              <a:off x="282960" y="190500"/>
              <a:ext cx="577081" cy="762001"/>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a:ln w="12700" cap="flat">
              <a:noFill/>
              <a:miter lim="400000"/>
            </a:ln>
            <a:effectLst/>
          </p:spPr>
          <p:txBody>
            <a:bodyPr wrap="square" lIns="0" tIns="0" rIns="0" bIns="0" numCol="1" anchor="ctr">
              <a:noAutofit/>
            </a:bodyPr>
            <a:lstStyle/>
            <a:p>
              <a:endParaRPr sz="1050">
                <a:solidFill>
                  <a:srgbClr val="44546A">
                    <a:lumMod val="40000"/>
                    <a:lumOff val="60000"/>
                  </a:srgbClr>
                </a:solidFill>
                <a:latin typeface="DengXian" panose="020F0502020204030204"/>
              </a:endParaRPr>
            </a:p>
          </p:txBody>
        </p:sp>
      </p:grpSp>
    </p:spTree>
    <p:extLst>
      <p:ext uri="{BB962C8B-B14F-4D97-AF65-F5344CB8AC3E}">
        <p14:creationId xmlns:p14="http://schemas.microsoft.com/office/powerpoint/2010/main" val="308166611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childTnLst>
                                </p:cTn>
                              </p:par>
                              <p:par>
                                <p:cTn id="14" presetID="10" presetClass="entr" presetSubtype="0"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par>
                                <p:cTn id="17" presetID="10" presetClass="entr" presetSubtype="0" fill="hold" nodeType="with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500"/>
                                        <p:tgtEl>
                                          <p:spTgt spid="66"/>
                                        </p:tgtEl>
                                      </p:cBhvr>
                                    </p:animEffect>
                                  </p:childTnLst>
                                </p:cTn>
                              </p:par>
                              <p:par>
                                <p:cTn id="20" presetID="10" presetClass="entr" presetSubtype="0" fill="hold" nodeType="with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3" name="文本框 2"/>
          <p:cNvSpPr txBox="1"/>
          <p:nvPr/>
        </p:nvSpPr>
        <p:spPr>
          <a:xfrm>
            <a:off x="2002293" y="3640637"/>
            <a:ext cx="5060040" cy="6463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感谢观看 </a:t>
            </a:r>
            <a:r>
              <a:rPr kumimoji="0" lang="en-US" altLang="zh-CN"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THANK YOU</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3273718" y="4268827"/>
            <a:ext cx="2545762"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2017POWERPOINT</a:t>
            </a: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cxnSp>
        <p:nvCxnSpPr>
          <p:cNvPr id="6" name="直接连接符 5"/>
          <p:cNvCxnSpPr/>
          <p:nvPr/>
        </p:nvCxnSpPr>
        <p:spPr>
          <a:xfrm>
            <a:off x="2236788" y="4278809"/>
            <a:ext cx="45910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741008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1500"/>
                            </p:stCondLst>
                            <p:childTnLst>
                              <p:par>
                                <p:cTn id="13" presetID="10" presetClass="entr" presetSubtype="0" fill="hold" grpId="0" nodeType="afterEffect">
                                  <p:stCondLst>
                                    <p:cond delay="0"/>
                                  </p:stCondLst>
                                  <p:iterate type="lt">
                                    <p:tmPct val="14000"/>
                                  </p:iterate>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277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13264" y="3356264"/>
            <a:ext cx="3765967" cy="30008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2462516876"/>
      </p:ext>
    </p:extLst>
  </p:cSld>
  <p:clrMapOvr>
    <a:masterClrMapping/>
  </p:clrMapOvr>
  <p:transition spd="med" advClick="0" advTm="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598852"/>
            <a:ext cx="9144000" cy="2544647"/>
          </a:xfrm>
          <a:prstGeom prst="rect">
            <a:avLst/>
          </a:prstGeom>
          <a:solidFill>
            <a:srgbClr val="12192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47901"/>
          <a:stretch/>
        </p:blipFill>
        <p:spPr>
          <a:xfrm>
            <a:off x="0" y="1"/>
            <a:ext cx="9144000" cy="2679699"/>
          </a:xfrm>
          <a:prstGeom prst="rect">
            <a:avLst/>
          </a:prstGeom>
        </p:spPr>
      </p:pic>
      <p:sp>
        <p:nvSpPr>
          <p:cNvPr id="24" name="Text Placeholder 4"/>
          <p:cNvSpPr txBox="1">
            <a:spLocks/>
          </p:cNvSpPr>
          <p:nvPr/>
        </p:nvSpPr>
        <p:spPr>
          <a:xfrm>
            <a:off x="3208406" y="563002"/>
            <a:ext cx="2727189" cy="1311128"/>
          </a:xfrm>
          <a:prstGeom prst="rect">
            <a:avLst/>
          </a:prstGeom>
          <a:noFill/>
        </p:spPr>
        <p:txBody>
          <a:bodyPr wrap="square" rtlCol="0">
            <a:spAutoFit/>
          </a:bodyPr>
          <a:lstStyle>
            <a:defPPr>
              <a:defRPr lang="zh-CN"/>
            </a:defPPr>
            <a:lvl1pPr algn="ctr">
              <a:lnSpc>
                <a:spcPct val="80000"/>
              </a:lnSpc>
              <a:defRPr kumimoji="1" sz="6600" b="1">
                <a:solidFill>
                  <a:schemeClr val="bg1"/>
                </a:solidFill>
                <a:effectLst>
                  <a:glow rad="50800">
                    <a:schemeClr val="accent1">
                      <a:satMod val="175000"/>
                      <a:alpha val="32000"/>
                    </a:schemeClr>
                  </a:glow>
                </a:effectLst>
                <a:latin typeface="Microsoft YaHei" charset="-122"/>
                <a:ea typeface="Microsoft YaHei" charset="-122"/>
                <a:cs typeface="Microsoft YaHei" charset="-122"/>
              </a:defRPr>
            </a:lvl1pPr>
          </a:lstStyle>
          <a:p>
            <a:r>
              <a:rPr lang="en-US" altLang="zh-CN" sz="4950" dirty="0">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rPr>
              <a:t>CONTENTS</a:t>
            </a:r>
            <a:endParaRPr lang="en-GB" sz="4950" dirty="0">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endParaRPr>
          </a:p>
        </p:txBody>
      </p:sp>
      <p:sp>
        <p:nvSpPr>
          <p:cNvPr id="19" name="Freeform 0"/>
          <p:cNvSpPr/>
          <p:nvPr/>
        </p:nvSpPr>
        <p:spPr>
          <a:xfrm rot="14400000">
            <a:off x="2831763" y="-1694969"/>
            <a:ext cx="3480474" cy="3715641"/>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9050">
            <a:gradFill flip="none" rotWithShape="1">
              <a:gsLst>
                <a:gs pos="6000">
                  <a:srgbClr val="E7FAFB">
                    <a:alpha val="9000"/>
                  </a:srgbClr>
                </a:gs>
                <a:gs pos="0">
                  <a:schemeClr val="accent1">
                    <a:lumMod val="5000"/>
                    <a:lumOff val="95000"/>
                    <a:alpha val="61000"/>
                  </a:schemeClr>
                </a:gs>
                <a:gs pos="55000">
                  <a:srgbClr val="ABECF3">
                    <a:alpha val="0"/>
                  </a:srgbClr>
                </a:gs>
                <a:gs pos="40000">
                  <a:schemeClr val="accent1">
                    <a:lumMod val="45000"/>
                    <a:lumOff val="55000"/>
                    <a:alpha val="0"/>
                  </a:schemeClr>
                </a:gs>
                <a:gs pos="67000">
                  <a:schemeClr val="accent1">
                    <a:lumMod val="45000"/>
                    <a:lumOff val="55000"/>
                  </a:schemeClr>
                </a:gs>
                <a:gs pos="1400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DengXian" panose="020F0502020204030204"/>
            </a:endParaRPr>
          </a:p>
        </p:txBody>
      </p:sp>
      <p:sp>
        <p:nvSpPr>
          <p:cNvPr id="21" name="Text Placeholder 4"/>
          <p:cNvSpPr txBox="1">
            <a:spLocks/>
          </p:cNvSpPr>
          <p:nvPr/>
        </p:nvSpPr>
        <p:spPr>
          <a:xfrm>
            <a:off x="2192406" y="3161853"/>
            <a:ext cx="2727189" cy="1154162"/>
          </a:xfrm>
          <a:prstGeom prst="rect">
            <a:avLst/>
          </a:prstGeom>
          <a:noFill/>
        </p:spPr>
        <p:txBody>
          <a:bodyPr wrap="square" rtlCol="0">
            <a:spAutoFit/>
          </a:bodyPr>
          <a:lstStyle>
            <a:defPPr>
              <a:defRPr lang="zh-CN"/>
            </a:defPPr>
            <a:lvl1pPr algn="ctr">
              <a:lnSpc>
                <a:spcPct val="80000"/>
              </a:lnSpc>
              <a:defRPr kumimoji="1" sz="6600" b="1">
                <a:solidFill>
                  <a:schemeClr val="bg1"/>
                </a:solidFill>
                <a:effectLst>
                  <a:glow rad="50800">
                    <a:schemeClr val="accent1">
                      <a:satMod val="175000"/>
                      <a:alpha val="32000"/>
                    </a:schemeClr>
                  </a:glow>
                </a:effectLst>
                <a:latin typeface="Microsoft YaHei" charset="-122"/>
                <a:ea typeface="Microsoft YaHei" charset="-122"/>
                <a:cs typeface="Microsoft YaHei" charset="-122"/>
              </a:defRPr>
            </a:lvl1pPr>
          </a:lstStyle>
          <a:p>
            <a:r>
              <a:rPr lang="en-US" altLang="zh-CN" sz="8625" dirty="0">
                <a:ln>
                  <a:gradFill>
                    <a:gsLst>
                      <a:gs pos="0">
                        <a:srgbClr val="FFFFFF"/>
                      </a:gs>
                      <a:gs pos="100000">
                        <a:srgbClr val="FFFFFF">
                          <a:alpha val="12000"/>
                        </a:srgbClr>
                      </a:gs>
                    </a:gsLst>
                    <a:lin ang="5400000" scaled="0"/>
                  </a:gradFill>
                </a:ln>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rPr>
              <a:t>01</a:t>
            </a:r>
            <a:endParaRPr lang="en-GB" sz="8625" dirty="0">
              <a:ln>
                <a:gradFill>
                  <a:gsLst>
                    <a:gs pos="0">
                      <a:srgbClr val="FFFFFF"/>
                    </a:gs>
                    <a:gs pos="100000">
                      <a:srgbClr val="FFFFFF">
                        <a:alpha val="12000"/>
                      </a:srgbClr>
                    </a:gs>
                  </a:gsLst>
                  <a:lin ang="5400000" scaled="0"/>
                </a:gradFill>
              </a:ln>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endParaRPr>
          </a:p>
        </p:txBody>
      </p:sp>
      <p:sp>
        <p:nvSpPr>
          <p:cNvPr id="22" name="文本框 21"/>
          <p:cNvSpPr txBox="1"/>
          <p:nvPr/>
        </p:nvSpPr>
        <p:spPr>
          <a:xfrm>
            <a:off x="4264335" y="3161853"/>
            <a:ext cx="1569660" cy="369332"/>
          </a:xfrm>
          <a:prstGeom prst="rect">
            <a:avLst/>
          </a:prstGeom>
          <a:noFill/>
        </p:spPr>
        <p:txBody>
          <a:bodyPr wrap="none" rtlCol="0">
            <a:spAutoFit/>
          </a:bodyPr>
          <a:lstStyle/>
          <a:p>
            <a:r>
              <a:rPr lang="zh-CN" altLang="en-US" sz="1800" b="1" dirty="0">
                <a:solidFill>
                  <a:srgbClr val="055374">
                    <a:lumMod val="20000"/>
                    <a:lumOff val="80000"/>
                  </a:srgbClr>
                </a:solidFill>
                <a:latin typeface="Microsoft YaHei" charset="-122"/>
                <a:ea typeface="Microsoft YaHei" charset="-122"/>
                <a:cs typeface="Microsoft YaHei" charset="-122"/>
              </a:rPr>
              <a:t>点击添加标题</a:t>
            </a:r>
            <a:endParaRPr kumimoji="1" lang="zh-CN" altLang="en-US" sz="1800" b="1" dirty="0">
              <a:solidFill>
                <a:srgbClr val="055374">
                  <a:lumMod val="20000"/>
                  <a:lumOff val="80000"/>
                </a:srgbClr>
              </a:solidFill>
              <a:latin typeface="Microsoft YaHei" charset="-122"/>
              <a:ea typeface="Microsoft YaHei" charset="-122"/>
              <a:cs typeface="Microsoft YaHei" charset="-122"/>
            </a:endParaRPr>
          </a:p>
        </p:txBody>
      </p:sp>
      <p:sp>
        <p:nvSpPr>
          <p:cNvPr id="23" name="文本框 22"/>
          <p:cNvSpPr txBox="1"/>
          <p:nvPr/>
        </p:nvSpPr>
        <p:spPr>
          <a:xfrm>
            <a:off x="4080890" y="3531185"/>
            <a:ext cx="3531359" cy="369332"/>
          </a:xfrm>
          <a:prstGeom prst="rect">
            <a:avLst/>
          </a:prstGeom>
          <a:noFill/>
        </p:spPr>
        <p:txBody>
          <a:bodyPr wrap="square" rtlCol="0">
            <a:spAutoFit/>
          </a:bodyPr>
          <a:lstStyle/>
          <a:p>
            <a:pPr algn="ctr"/>
            <a:r>
              <a:rPr lang="zh-CN" altLang="en-US" sz="900" dirty="0">
                <a:solidFill>
                  <a:srgbClr val="44546A">
                    <a:lumMod val="40000"/>
                    <a:lumOff val="60000"/>
                  </a:srgbClr>
                </a:solidFill>
                <a:latin typeface="Microsoft YaHei" charset="-122"/>
                <a:ea typeface="Microsoft YaHei" charset="-122"/>
                <a:cs typeface="Microsoft YaHei" charset="-122"/>
              </a:rPr>
              <a:t>单击此处添加文字单击此处添加文字单击此处添加文字单击此处添加文字单击此处添加文字单击此处添加文字</a:t>
            </a:r>
            <a:endParaRPr lang="en-US" altLang="zh-CN" sz="900" dirty="0">
              <a:solidFill>
                <a:srgbClr val="44546A">
                  <a:lumMod val="40000"/>
                  <a:lumOff val="60000"/>
                </a:srgbClr>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421733978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0"/>
                                  </p:stCondLst>
                                  <p:iterate type="lt">
                                    <p:tmPct val="10000"/>
                                  </p:iterate>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anim calcmode="lin" valueType="num">
                                      <p:cBhvr>
                                        <p:cTn id="11" dur="500" fill="hold"/>
                                        <p:tgtEl>
                                          <p:spTgt spid="21"/>
                                        </p:tgtEl>
                                        <p:attrNameLst>
                                          <p:attrName>ppt_x</p:attrName>
                                        </p:attrNameLst>
                                      </p:cBhvr>
                                      <p:tavLst>
                                        <p:tav tm="0">
                                          <p:val>
                                            <p:strVal val="#ppt_x"/>
                                          </p:val>
                                        </p:tav>
                                        <p:tav tm="100000">
                                          <p:val>
                                            <p:strVal val="#ppt_x"/>
                                          </p:val>
                                        </p:tav>
                                      </p:tavLst>
                                    </p:anim>
                                    <p:anim calcmode="lin" valueType="num">
                                      <p:cBhvr>
                                        <p:cTn id="12" dur="500" fill="hold"/>
                                        <p:tgtEl>
                                          <p:spTgt spid="21"/>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22">
                                            <p:txEl>
                                              <p:pRg st="0" end="0"/>
                                            </p:txEl>
                                          </p:spTgt>
                                        </p:tgtEl>
                                        <p:attrNameLst>
                                          <p:attrName>style.visibility</p:attrName>
                                        </p:attrNameLst>
                                      </p:cBhvr>
                                      <p:to>
                                        <p:strVal val="visible"/>
                                      </p:to>
                                    </p:set>
                                    <p:animEffect transition="in" filter="fade">
                                      <p:cBhvr>
                                        <p:cTn id="15" dur="500"/>
                                        <p:tgtEl>
                                          <p:spTgt spid="22">
                                            <p:txEl>
                                              <p:pRg st="0" end="0"/>
                                            </p:txEl>
                                          </p:spTgt>
                                        </p:tgtEl>
                                      </p:cBhvr>
                                    </p:animEffect>
                                  </p:childTnLst>
                                </p:cTn>
                              </p:par>
                            </p:childTnLst>
                          </p:cTn>
                        </p:par>
                        <p:par>
                          <p:cTn id="16" fill="hold">
                            <p:stCondLst>
                              <p:cond delay="1000"/>
                            </p:stCondLst>
                            <p:childTnLst>
                              <p:par>
                                <p:cTn id="17" presetID="10" presetClass="entr" presetSubtype="0" fill="hold" grpId="0" nodeType="afterEffect">
                                  <p:stCondLst>
                                    <p:cond delay="0"/>
                                  </p:stCondLst>
                                  <p:iterate type="lt">
                                    <p:tmPct val="0"/>
                                  </p:iterate>
                                  <p:childTnLst>
                                    <p:set>
                                      <p:cBhvr>
                                        <p:cTn id="18" dur="1" fill="hold">
                                          <p:stCondLst>
                                            <p:cond delay="0"/>
                                          </p:stCondLst>
                                        </p:cTn>
                                        <p:tgtEl>
                                          <p:spTgt spid="23">
                                            <p:txEl>
                                              <p:pRg st="0" end="0"/>
                                            </p:txEl>
                                          </p:spTgt>
                                        </p:tgtEl>
                                        <p:attrNameLst>
                                          <p:attrName>style.visibility</p:attrName>
                                        </p:attrNameLst>
                                      </p:cBhvr>
                                      <p:to>
                                        <p:strVal val="visible"/>
                                      </p:to>
                                    </p:set>
                                    <p:animEffect transition="in" filter="fade">
                                      <p:cBhvr>
                                        <p:cTn id="19"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p:bldP spid="22" grpId="0" build="allAtOnce"/>
      <p:bldP spid="2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4384902" y="2496244"/>
            <a:ext cx="3147153" cy="1361911"/>
          </a:xfrm>
          <a:prstGeom prst="rect">
            <a:avLst/>
          </a:prstGeom>
          <a:noFill/>
        </p:spPr>
        <p:txBody>
          <a:bodyPr wrap="square" rtlCol="0">
            <a:spAutoFit/>
          </a:bodyPr>
          <a:lstStyle/>
          <a:p>
            <a:r>
              <a:rPr kumimoji="1" lang="zh-CN" altLang="en-US" sz="825" dirty="0">
                <a:solidFill>
                  <a:srgbClr val="055374">
                    <a:lumMod val="20000"/>
                    <a:lumOff val="80000"/>
                  </a:srgbClr>
                </a:solidFill>
                <a:latin typeface="Microsoft YaHei" charset="-122"/>
                <a:ea typeface="Microsoft YaHei" charset="-122"/>
                <a:cs typeface="Microsoft YaHei" charset="-122"/>
              </a:rPr>
              <a:t>单击此处添加文字单击此处添加文字单击此处添加文字单击此处添加文字单击此处添加文字单击此处添加文字</a:t>
            </a:r>
            <a:r>
              <a:rPr kumimoji="1" lang="en-US" altLang="zh-CN" sz="825" dirty="0">
                <a:solidFill>
                  <a:srgbClr val="055374">
                    <a:lumMod val="20000"/>
                    <a:lumOff val="80000"/>
                  </a:srgbClr>
                </a:solidFill>
                <a:latin typeface="Microsoft YaHei" charset="-122"/>
                <a:ea typeface="Microsoft YaHei" charset="-122"/>
                <a:cs typeface="Microsoft YaHei" charset="-122"/>
              </a:rPr>
              <a:t>sit amet commodo magna eros quis urna.</a:t>
            </a:r>
          </a:p>
          <a:p>
            <a:endParaRPr kumimoji="1" lang="en-US" altLang="zh-CN" sz="825" dirty="0">
              <a:solidFill>
                <a:srgbClr val="055374">
                  <a:lumMod val="20000"/>
                  <a:lumOff val="80000"/>
                </a:srgbClr>
              </a:solidFill>
              <a:latin typeface="Microsoft YaHei" charset="-122"/>
              <a:ea typeface="Microsoft YaHei" charset="-122"/>
              <a:cs typeface="Microsoft YaHei" charset="-122"/>
            </a:endParaRPr>
          </a:p>
          <a:p>
            <a:r>
              <a:rPr kumimoji="1" lang="en-US" altLang="zh-CN" sz="825" dirty="0">
                <a:solidFill>
                  <a:srgbClr val="055374">
                    <a:lumMod val="20000"/>
                    <a:lumOff val="80000"/>
                  </a:srgbClr>
                </a:solidFill>
                <a:latin typeface="Microsoft YaHei" charset="-122"/>
                <a:ea typeface="Microsoft YaHei" charset="-122"/>
                <a:cs typeface="Microsoft YaHei" charset="-122"/>
              </a:rPr>
              <a:t>Nunc viverra imperdiet enim. Fusce est. Vivamus a tellus.</a:t>
            </a:r>
          </a:p>
          <a:p>
            <a:endParaRPr kumimoji="1" lang="en-US" altLang="zh-CN" sz="825" dirty="0">
              <a:solidFill>
                <a:srgbClr val="055374">
                  <a:lumMod val="20000"/>
                  <a:lumOff val="80000"/>
                </a:srgbClr>
              </a:solidFill>
              <a:latin typeface="Microsoft YaHei" charset="-122"/>
              <a:ea typeface="Microsoft YaHei" charset="-122"/>
              <a:cs typeface="Microsoft YaHei" charset="-122"/>
            </a:endParaRPr>
          </a:p>
          <a:p>
            <a:r>
              <a:rPr kumimoji="1" lang="en-US" altLang="zh-CN" sz="825" dirty="0">
                <a:solidFill>
                  <a:srgbClr val="055374">
                    <a:lumMod val="20000"/>
                    <a:lumOff val="80000"/>
                  </a:srgbClr>
                </a:solidFill>
                <a:latin typeface="Microsoft YaHei" charset="-122"/>
                <a:ea typeface="Microsoft YaHei" charset="-122"/>
                <a:cs typeface="Microsoft YaHei" charset="-122"/>
              </a:rPr>
              <a:t>Pellentesque habitant morbi tristique senectus et netus et malesuada fames ac turpis egestas. Proin pharetra nonummy pede. Mauris et orci.</a:t>
            </a:r>
          </a:p>
          <a:p>
            <a:endParaRPr kumimoji="1" lang="en-US" altLang="zh-CN" sz="825" dirty="0">
              <a:solidFill>
                <a:srgbClr val="055374">
                  <a:lumMod val="20000"/>
                  <a:lumOff val="80000"/>
                </a:srgbClr>
              </a:solidFill>
              <a:latin typeface="Microsoft YaHei" charset="-122"/>
              <a:ea typeface="Microsoft YaHei" charset="-122"/>
              <a:cs typeface="Microsoft YaHei" charset="-122"/>
            </a:endParaRPr>
          </a:p>
        </p:txBody>
      </p:sp>
      <p:sp>
        <p:nvSpPr>
          <p:cNvPr id="26" name="文本框 25"/>
          <p:cNvSpPr txBox="1"/>
          <p:nvPr/>
        </p:nvSpPr>
        <p:spPr>
          <a:xfrm>
            <a:off x="4384902" y="1405684"/>
            <a:ext cx="2524562" cy="830997"/>
          </a:xfrm>
          <a:prstGeom prst="rect">
            <a:avLst/>
          </a:prstGeom>
          <a:noFill/>
        </p:spPr>
        <p:txBody>
          <a:bodyPr wrap="square" rtlCol="0">
            <a:spAutoFit/>
          </a:bodyPr>
          <a:lstStyle/>
          <a:p>
            <a:r>
              <a:rPr lang="en-US" altLang="zh-CN" sz="2400" dirty="0">
                <a:solidFill>
                  <a:srgbClr val="055374">
                    <a:lumMod val="20000"/>
                    <a:lumOff val="80000"/>
                  </a:srgbClr>
                </a:solidFill>
                <a:latin typeface="DIN Condensed" charset="0"/>
                <a:ea typeface="DIN Condensed" charset="0"/>
                <a:cs typeface="DIN Condensed" charset="0"/>
              </a:rPr>
              <a:t>Business Introduction</a:t>
            </a:r>
            <a:endParaRPr kumimoji="1" lang="zh-CN" altLang="en-US" sz="2100" dirty="0">
              <a:solidFill>
                <a:srgbClr val="055374">
                  <a:lumMod val="20000"/>
                  <a:lumOff val="80000"/>
                </a:srgbClr>
              </a:solidFill>
              <a:latin typeface="DIN Condensed" charset="0"/>
              <a:ea typeface="DIN Condensed" charset="0"/>
              <a:cs typeface="DIN Condensed" charset="0"/>
            </a:endParaRPr>
          </a:p>
        </p:txBody>
      </p:sp>
      <p:sp>
        <p:nvSpPr>
          <p:cNvPr id="27" name="文本框 26"/>
          <p:cNvSpPr txBox="1"/>
          <p:nvPr/>
        </p:nvSpPr>
        <p:spPr>
          <a:xfrm>
            <a:off x="4384902" y="1120856"/>
            <a:ext cx="1785886" cy="300082"/>
          </a:xfrm>
          <a:prstGeom prst="rect">
            <a:avLst/>
          </a:prstGeom>
          <a:noFill/>
        </p:spPr>
        <p:txBody>
          <a:bodyPr wrap="square" rtlCol="0">
            <a:spAutoFit/>
          </a:bodyPr>
          <a:lstStyle/>
          <a:p>
            <a:r>
              <a:rPr lang="zh-CN" altLang="en-US" b="1" dirty="0">
                <a:solidFill>
                  <a:srgbClr val="FFFFFF"/>
                </a:solidFill>
                <a:latin typeface="微软雅黑" panose="020B0503020204020204" pitchFamily="34" charset="-122"/>
                <a:ea typeface="微软雅黑" panose="020B0503020204020204" pitchFamily="34" charset="-122"/>
              </a:rPr>
              <a:t>点击添加标题</a:t>
            </a:r>
            <a:endParaRPr kumimoji="1" lang="zh-CN" altLang="en-US" sz="1200" b="1" dirty="0">
              <a:solidFill>
                <a:srgbClr val="FFFFFF"/>
              </a:solidFill>
              <a:latin typeface="微软雅黑" panose="020B0503020204020204" pitchFamily="34" charset="-122"/>
              <a:ea typeface="微软雅黑" panose="020B0503020204020204" pitchFamily="34" charset="-122"/>
            </a:endParaRPr>
          </a:p>
        </p:txBody>
      </p:sp>
      <p:cxnSp>
        <p:nvCxnSpPr>
          <p:cNvPr id="28" name="直线连接符 27"/>
          <p:cNvCxnSpPr/>
          <p:nvPr/>
        </p:nvCxnSpPr>
        <p:spPr>
          <a:xfrm>
            <a:off x="4384902" y="2272007"/>
            <a:ext cx="2743200" cy="0"/>
          </a:xfrm>
          <a:prstGeom prst="line">
            <a:avLst/>
          </a:prstGeom>
          <a:ln>
            <a:gradFill>
              <a:gsLst>
                <a:gs pos="100000">
                  <a:schemeClr val="accent1">
                    <a:alpha val="0"/>
                  </a:schemeClr>
                </a:gs>
                <a:gs pos="0">
                  <a:schemeClr val="accent1"/>
                </a:gs>
              </a:gsLst>
              <a:lin ang="0" scaled="0"/>
            </a:gra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734786" y="869951"/>
            <a:ext cx="7674429" cy="3403600"/>
          </a:xfrm>
          <a:prstGeom prst="rect">
            <a:avLst/>
          </a:prstGeom>
          <a:noFill/>
          <a:ln w="19050">
            <a:gradFill flip="none" rotWithShape="1">
              <a:gsLst>
                <a:gs pos="40000">
                  <a:srgbClr val="ABECF3">
                    <a:alpha val="46000"/>
                  </a:srgbClr>
                </a:gs>
                <a:gs pos="69000">
                  <a:schemeClr val="accent1">
                    <a:lumMod val="45000"/>
                    <a:lumOff val="55000"/>
                  </a:schemeClr>
                </a:gs>
                <a:gs pos="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solidFill>
                <a:srgbClr val="000000"/>
              </a:solidFill>
              <a:latin typeface="DengXian" panose="020F0502020204030204"/>
              <a:ea typeface="DengXian" panose="02010600030101010101" pitchFamily="2" charset="-122"/>
            </a:endParaRPr>
          </a:p>
        </p:txBody>
      </p:sp>
      <p:sp>
        <p:nvSpPr>
          <p:cNvPr id="8" name="矩形 7"/>
          <p:cNvSpPr/>
          <p:nvPr/>
        </p:nvSpPr>
        <p:spPr>
          <a:xfrm>
            <a:off x="734786" y="869951"/>
            <a:ext cx="3189323" cy="3403600"/>
          </a:xfrm>
          <a:prstGeom prst="rect">
            <a:avLst/>
          </a:prstGeom>
          <a:blipFill dpi="0" rotWithShape="1">
            <a:blip r:embed="rId3"/>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spTree>
    <p:extLst>
      <p:ext uri="{BB962C8B-B14F-4D97-AF65-F5344CB8AC3E}">
        <p14:creationId xmlns:p14="http://schemas.microsoft.com/office/powerpoint/2010/main" val="281149362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8" presetClass="entr" presetSubtype="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Right)">
                                      <p:cBhvr>
                                        <p:cTn id="12" dur="500"/>
                                        <p:tgtEl>
                                          <p:spTgt spid="2"/>
                                        </p:tgtEl>
                                      </p:cBhvr>
                                    </p:animEffect>
                                  </p:childTnLst>
                                </p:cTn>
                              </p:par>
                            </p:childTnLst>
                          </p:cTn>
                        </p:par>
                        <p:par>
                          <p:cTn id="13" fill="hold">
                            <p:stCondLst>
                              <p:cond delay="1000"/>
                            </p:stCondLst>
                            <p:childTnLst>
                              <p:par>
                                <p:cTn id="14" presetID="17" presetClass="entr" presetSubtype="2"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ppt_x</p:attrName>
                                        </p:attrNameLst>
                                      </p:cBhvr>
                                      <p:tavLst>
                                        <p:tav tm="0">
                                          <p:val>
                                            <p:strVal val="#ppt_x+#ppt_w/2"/>
                                          </p:val>
                                        </p:tav>
                                        <p:tav tm="100000">
                                          <p:val>
                                            <p:strVal val="#ppt_x"/>
                                          </p:val>
                                        </p:tav>
                                      </p:tavLst>
                                    </p:anim>
                                    <p:anim calcmode="lin" valueType="num">
                                      <p:cBhvr>
                                        <p:cTn id="17" dur="500" fill="hold"/>
                                        <p:tgtEl>
                                          <p:spTgt spid="28"/>
                                        </p:tgtEl>
                                        <p:attrNameLst>
                                          <p:attrName>ppt_y</p:attrName>
                                        </p:attrNameLst>
                                      </p:cBhvr>
                                      <p:tavLst>
                                        <p:tav tm="0">
                                          <p:val>
                                            <p:strVal val="#ppt_y"/>
                                          </p:val>
                                        </p:tav>
                                        <p:tav tm="100000">
                                          <p:val>
                                            <p:strVal val="#ppt_y"/>
                                          </p:val>
                                        </p:tav>
                                      </p:tavLst>
                                    </p:anim>
                                    <p:anim calcmode="lin" valueType="num">
                                      <p:cBhvr>
                                        <p:cTn id="18" dur="500" fill="hold"/>
                                        <p:tgtEl>
                                          <p:spTgt spid="28"/>
                                        </p:tgtEl>
                                        <p:attrNameLst>
                                          <p:attrName>ppt_w</p:attrName>
                                        </p:attrNameLst>
                                      </p:cBhvr>
                                      <p:tavLst>
                                        <p:tav tm="0">
                                          <p:val>
                                            <p:fltVal val="0"/>
                                          </p:val>
                                        </p:tav>
                                        <p:tav tm="100000">
                                          <p:val>
                                            <p:strVal val="#ppt_w"/>
                                          </p:val>
                                        </p:tav>
                                      </p:tavLst>
                                    </p:anim>
                                    <p:anim calcmode="lin" valueType="num">
                                      <p:cBhvr>
                                        <p:cTn id="19" dur="500" fill="hold"/>
                                        <p:tgtEl>
                                          <p:spTgt spid="28"/>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898423" y="914401"/>
            <a:ext cx="7315778" cy="3705270"/>
            <a:chOff x="1197897" y="1362636"/>
            <a:chExt cx="9754370" cy="4940360"/>
          </a:xfrm>
          <a:solidFill>
            <a:schemeClr val="tx2">
              <a:lumMod val="75000"/>
            </a:schemeClr>
          </a:solidFill>
        </p:grpSpPr>
        <p:sp>
          <p:nvSpPr>
            <p:cNvPr id="19" name="矩形 18"/>
            <p:cNvSpPr/>
            <p:nvPr/>
          </p:nvSpPr>
          <p:spPr>
            <a:xfrm>
              <a:off x="4429336" y="1362636"/>
              <a:ext cx="3257176" cy="24701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sp>
          <p:nvSpPr>
            <p:cNvPr id="17" name="矩形 16"/>
            <p:cNvSpPr/>
            <p:nvPr/>
          </p:nvSpPr>
          <p:spPr>
            <a:xfrm>
              <a:off x="1197897" y="3832816"/>
              <a:ext cx="3257176" cy="24701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sp>
          <p:nvSpPr>
            <p:cNvPr id="18" name="矩形 17"/>
            <p:cNvSpPr/>
            <p:nvPr/>
          </p:nvSpPr>
          <p:spPr>
            <a:xfrm>
              <a:off x="7695091" y="3832816"/>
              <a:ext cx="3257176" cy="24701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grpSp>
      <p:grpSp>
        <p:nvGrpSpPr>
          <p:cNvPr id="3" name="组 2"/>
          <p:cNvGrpSpPr/>
          <p:nvPr/>
        </p:nvGrpSpPr>
        <p:grpSpPr>
          <a:xfrm>
            <a:off x="891988" y="914401"/>
            <a:ext cx="7315778" cy="3705270"/>
            <a:chOff x="1189318" y="1362636"/>
            <a:chExt cx="9754370" cy="4940360"/>
          </a:xfrm>
        </p:grpSpPr>
        <p:sp>
          <p:nvSpPr>
            <p:cNvPr id="2" name="矩形 1"/>
            <p:cNvSpPr/>
            <p:nvPr/>
          </p:nvSpPr>
          <p:spPr>
            <a:xfrm>
              <a:off x="1189318" y="1362636"/>
              <a:ext cx="3257176" cy="247018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sp>
          <p:nvSpPr>
            <p:cNvPr id="15" name="矩形 14"/>
            <p:cNvSpPr/>
            <p:nvPr/>
          </p:nvSpPr>
          <p:spPr>
            <a:xfrm>
              <a:off x="4437915" y="3832816"/>
              <a:ext cx="3257176" cy="247018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sp>
          <p:nvSpPr>
            <p:cNvPr id="16" name="矩形 15"/>
            <p:cNvSpPr/>
            <p:nvPr/>
          </p:nvSpPr>
          <p:spPr>
            <a:xfrm>
              <a:off x="7686512" y="1362636"/>
              <a:ext cx="3257176" cy="247018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grpSp>
      <p:sp>
        <p:nvSpPr>
          <p:cNvPr id="8" name="文本框 7"/>
          <p:cNvSpPr txBox="1"/>
          <p:nvPr/>
        </p:nvSpPr>
        <p:spPr>
          <a:xfrm>
            <a:off x="1006969" y="3448504"/>
            <a:ext cx="2134309" cy="549381"/>
          </a:xfrm>
          <a:prstGeom prst="rect">
            <a:avLst/>
          </a:prstGeom>
          <a:noFill/>
        </p:spPr>
        <p:txBody>
          <a:bodyPr wrap="square" rtlCol="0">
            <a:spAutoFit/>
          </a:bodyPr>
          <a:lstStyle/>
          <a:p>
            <a:pPr algn="ctr">
              <a:lnSpc>
                <a:spcPct val="120000"/>
              </a:lnSpc>
            </a:pPr>
            <a:r>
              <a:rPr lang="zh-CN" altLang="en-US" sz="825" dirty="0">
                <a:solidFill>
                  <a:srgbClr val="FFFFFF"/>
                </a:solidFill>
                <a:latin typeface="Microsoft YaHei" charset="-122"/>
                <a:ea typeface="Microsoft YaHei" charset="-122"/>
                <a:cs typeface="Microsoft YaHei" charset="-122"/>
              </a:rPr>
              <a:t>单击此处添加文字单击此处添加文字单击此处添加文字单击此处添加文字单击此处添加文字单击此处添加文字</a:t>
            </a:r>
            <a:r>
              <a:rPr lang="en-US" altLang="zh-CN" sz="825" dirty="0">
                <a:solidFill>
                  <a:srgbClr val="FFFFFF"/>
                </a:solidFill>
                <a:latin typeface="Microsoft YaHei" charset="-122"/>
                <a:ea typeface="Microsoft YaHei" charset="-122"/>
                <a:cs typeface="Microsoft YaHei" charset="-122"/>
              </a:rPr>
              <a:t>sit </a:t>
            </a:r>
            <a:r>
              <a:rPr lang="en-US" altLang="zh-CN" sz="825" dirty="0" err="1">
                <a:solidFill>
                  <a:srgbClr val="FFFFFF"/>
                </a:solidFill>
                <a:latin typeface="Microsoft YaHei" charset="-122"/>
                <a:ea typeface="Microsoft YaHei" charset="-122"/>
                <a:cs typeface="Microsoft YaHei" charset="-122"/>
              </a:rPr>
              <a:t>amet</a:t>
            </a:r>
            <a:endParaRPr lang="en-US" altLang="zh-CN" sz="825" dirty="0">
              <a:solidFill>
                <a:srgbClr val="FFFFFF"/>
              </a:solidFill>
              <a:latin typeface="Microsoft YaHei" charset="-122"/>
              <a:ea typeface="Microsoft YaHei" charset="-122"/>
              <a:cs typeface="Microsoft YaHei" charset="-122"/>
            </a:endParaRPr>
          </a:p>
        </p:txBody>
      </p:sp>
      <p:sp>
        <p:nvSpPr>
          <p:cNvPr id="9" name="TextBox 22"/>
          <p:cNvSpPr txBox="1"/>
          <p:nvPr/>
        </p:nvSpPr>
        <p:spPr>
          <a:xfrm>
            <a:off x="1133927" y="3071254"/>
            <a:ext cx="1880391" cy="276999"/>
          </a:xfrm>
          <a:prstGeom prst="rect">
            <a:avLst/>
          </a:prstGeom>
          <a:noFill/>
        </p:spPr>
        <p:txBody>
          <a:bodyPr wrap="square" rtlCol="0">
            <a:spAutoFit/>
          </a:bodyPr>
          <a:lstStyle/>
          <a:p>
            <a:pPr algn="ctr"/>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sp>
        <p:nvSpPr>
          <p:cNvPr id="10" name="文本框 9"/>
          <p:cNvSpPr txBox="1"/>
          <p:nvPr/>
        </p:nvSpPr>
        <p:spPr>
          <a:xfrm>
            <a:off x="3455202" y="1682386"/>
            <a:ext cx="2134309" cy="549381"/>
          </a:xfrm>
          <a:prstGeom prst="rect">
            <a:avLst/>
          </a:prstGeom>
          <a:noFill/>
        </p:spPr>
        <p:txBody>
          <a:bodyPr wrap="square" rtlCol="0">
            <a:spAutoFit/>
          </a:bodyPr>
          <a:lstStyle/>
          <a:p>
            <a:pPr algn="ctr">
              <a:lnSpc>
                <a:spcPct val="120000"/>
              </a:lnSpc>
            </a:pPr>
            <a:r>
              <a:rPr lang="zh-CN" altLang="en-US" sz="825" dirty="0">
                <a:solidFill>
                  <a:srgbClr val="FFFFFF"/>
                </a:solidFill>
                <a:latin typeface="Microsoft YaHei" charset="-122"/>
                <a:ea typeface="Microsoft YaHei" charset="-122"/>
                <a:cs typeface="Microsoft YaHei" charset="-122"/>
              </a:rPr>
              <a:t>单击此处添加文字单击此处添加文字单击此处添加文字单击此处添加文字单击此处添加文字单击此处添加文字</a:t>
            </a:r>
            <a:r>
              <a:rPr lang="en-US" altLang="zh-CN" sz="825" dirty="0">
                <a:solidFill>
                  <a:srgbClr val="FFFFFF"/>
                </a:solidFill>
                <a:latin typeface="Microsoft YaHei" charset="-122"/>
                <a:ea typeface="Microsoft YaHei" charset="-122"/>
                <a:cs typeface="Microsoft YaHei" charset="-122"/>
              </a:rPr>
              <a:t>sit </a:t>
            </a:r>
            <a:r>
              <a:rPr lang="en-US" altLang="zh-CN" sz="825" dirty="0" err="1">
                <a:solidFill>
                  <a:srgbClr val="FFFFFF"/>
                </a:solidFill>
                <a:latin typeface="Microsoft YaHei" charset="-122"/>
                <a:ea typeface="Microsoft YaHei" charset="-122"/>
                <a:cs typeface="Microsoft YaHei" charset="-122"/>
              </a:rPr>
              <a:t>amet</a:t>
            </a:r>
            <a:endParaRPr lang="en-US" altLang="zh-CN" sz="825" dirty="0">
              <a:solidFill>
                <a:srgbClr val="FFFFFF"/>
              </a:solidFill>
              <a:latin typeface="Microsoft YaHei" charset="-122"/>
              <a:ea typeface="Microsoft YaHei" charset="-122"/>
              <a:cs typeface="Microsoft YaHei" charset="-122"/>
            </a:endParaRPr>
          </a:p>
        </p:txBody>
      </p:sp>
      <p:sp>
        <p:nvSpPr>
          <p:cNvPr id="11" name="TextBox 22"/>
          <p:cNvSpPr txBox="1"/>
          <p:nvPr/>
        </p:nvSpPr>
        <p:spPr>
          <a:xfrm>
            <a:off x="3582160" y="1305136"/>
            <a:ext cx="1880391" cy="276999"/>
          </a:xfrm>
          <a:prstGeom prst="rect">
            <a:avLst/>
          </a:prstGeom>
          <a:noFill/>
        </p:spPr>
        <p:txBody>
          <a:bodyPr wrap="square" rtlCol="0">
            <a:spAutoFit/>
          </a:bodyPr>
          <a:lstStyle/>
          <a:p>
            <a:pPr algn="ctr"/>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sp>
        <p:nvSpPr>
          <p:cNvPr id="13" name="文本框 12"/>
          <p:cNvSpPr txBox="1"/>
          <p:nvPr/>
        </p:nvSpPr>
        <p:spPr>
          <a:xfrm>
            <a:off x="5958479" y="3448504"/>
            <a:ext cx="2134309" cy="549381"/>
          </a:xfrm>
          <a:prstGeom prst="rect">
            <a:avLst/>
          </a:prstGeom>
          <a:noFill/>
        </p:spPr>
        <p:txBody>
          <a:bodyPr wrap="square" rtlCol="0">
            <a:spAutoFit/>
          </a:bodyPr>
          <a:lstStyle/>
          <a:p>
            <a:pPr algn="ctr">
              <a:lnSpc>
                <a:spcPct val="120000"/>
              </a:lnSpc>
            </a:pPr>
            <a:r>
              <a:rPr lang="zh-CN" altLang="en-US" sz="825" dirty="0">
                <a:solidFill>
                  <a:srgbClr val="FFFFFF"/>
                </a:solidFill>
                <a:latin typeface="Microsoft YaHei" charset="-122"/>
                <a:ea typeface="Microsoft YaHei" charset="-122"/>
                <a:cs typeface="Microsoft YaHei" charset="-122"/>
              </a:rPr>
              <a:t>单击此处添加文字单击此处添加文字单击此处添加文字单击此处添加文字单击此处添加文字单击此处添加文字</a:t>
            </a:r>
            <a:r>
              <a:rPr lang="en-US" altLang="zh-CN" sz="825" dirty="0">
                <a:solidFill>
                  <a:srgbClr val="FFFFFF"/>
                </a:solidFill>
                <a:latin typeface="Microsoft YaHei" charset="-122"/>
                <a:ea typeface="Microsoft YaHei" charset="-122"/>
                <a:cs typeface="Microsoft YaHei" charset="-122"/>
              </a:rPr>
              <a:t>sit </a:t>
            </a:r>
            <a:r>
              <a:rPr lang="en-US" altLang="zh-CN" sz="825" dirty="0" err="1">
                <a:solidFill>
                  <a:srgbClr val="FFFFFF"/>
                </a:solidFill>
                <a:latin typeface="Microsoft YaHei" charset="-122"/>
                <a:ea typeface="Microsoft YaHei" charset="-122"/>
                <a:cs typeface="Microsoft YaHei" charset="-122"/>
              </a:rPr>
              <a:t>amet</a:t>
            </a:r>
            <a:endParaRPr lang="en-US" altLang="zh-CN" sz="825" dirty="0">
              <a:solidFill>
                <a:srgbClr val="FFFFFF"/>
              </a:solidFill>
              <a:latin typeface="Microsoft YaHei" charset="-122"/>
              <a:ea typeface="Microsoft YaHei" charset="-122"/>
              <a:cs typeface="Microsoft YaHei" charset="-122"/>
            </a:endParaRPr>
          </a:p>
        </p:txBody>
      </p:sp>
      <p:sp>
        <p:nvSpPr>
          <p:cNvPr id="14" name="TextBox 22"/>
          <p:cNvSpPr txBox="1"/>
          <p:nvPr/>
        </p:nvSpPr>
        <p:spPr>
          <a:xfrm>
            <a:off x="6085437" y="3071254"/>
            <a:ext cx="1880391" cy="276999"/>
          </a:xfrm>
          <a:prstGeom prst="rect">
            <a:avLst/>
          </a:prstGeom>
          <a:noFill/>
        </p:spPr>
        <p:txBody>
          <a:bodyPr wrap="square" rtlCol="0">
            <a:spAutoFit/>
          </a:bodyPr>
          <a:lstStyle/>
          <a:p>
            <a:pPr algn="ctr"/>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268444747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par>
                                <p:cTn id="8" presetID="10" presetClass="entr" presetSubtype="0" fill="hold" nodeType="withEffect">
                                  <p:stCondLst>
                                    <p:cond delay="3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800"/>
                            </p:stCondLst>
                            <p:childTnLst>
                              <p:par>
                                <p:cTn id="12" presetID="10"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250"/>
          <p:cNvSpPr>
            <a:spLocks noGrp="1"/>
          </p:cNvSpPr>
          <p:nvPr/>
        </p:nvSpPr>
        <p:spPr>
          <a:xfrm>
            <a:off x="555195" y="1557645"/>
            <a:ext cx="3769072" cy="728356"/>
          </a:xfrm>
          <a:prstGeom prst="rect">
            <a:avLst/>
          </a:prstGeom>
          <a:ln w="3175">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0" tIns="0" rIns="0" bIns="0">
            <a:noAutofit/>
          </a:bodyPr>
          <a:lstStyle>
            <a:lvl1pPr marL="0" marR="0" indent="0" algn="l" defTabSz="325120" eaLnBrk="1" latinLnBrk="0" hangingPunct="1">
              <a:lnSpc>
                <a:spcPct val="60000"/>
              </a:lnSpc>
              <a:spcBef>
                <a:spcPts val="1000"/>
              </a:spcBef>
              <a:spcAft>
                <a:spcPts val="0"/>
              </a:spcAft>
              <a:buClrTx/>
              <a:buSzTx/>
              <a:buFontTx/>
              <a:buNone/>
              <a:tabLst/>
              <a:defRPr sz="7000" b="0" i="0" u="none" strike="noStrike" cap="none" spc="-70" baseline="0">
                <a:ln>
                  <a:noFill/>
                </a:ln>
                <a:solidFill>
                  <a:srgbClr val="42556B"/>
                </a:solidFill>
                <a:uFillTx/>
                <a:latin typeface="+mn-lt"/>
                <a:ea typeface="+mn-ea"/>
                <a:cs typeface="+mn-cs"/>
                <a:sym typeface="Avenir Next Demi Bold"/>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defTabSz="243840">
              <a:spcBef>
                <a:spcPts val="750"/>
              </a:spcBef>
            </a:pPr>
            <a:r>
              <a:rPr lang="en-US" sz="5250" spc="-53">
                <a:solidFill>
                  <a:srgbClr val="FFFFFF"/>
                </a:solidFill>
                <a:latin typeface="DengXian" panose="020F0502020204030204"/>
              </a:rPr>
              <a:t>PowerPoint</a:t>
            </a:r>
            <a:endParaRPr sz="5250" spc="-53">
              <a:solidFill>
                <a:srgbClr val="FFFFFF"/>
              </a:solidFill>
              <a:latin typeface="DengXian" panose="020F0502020204030204"/>
            </a:endParaRPr>
          </a:p>
        </p:txBody>
      </p:sp>
      <p:sp>
        <p:nvSpPr>
          <p:cNvPr id="9" name="Shape 251"/>
          <p:cNvSpPr>
            <a:spLocks noGrp="1"/>
          </p:cNvSpPr>
          <p:nvPr/>
        </p:nvSpPr>
        <p:spPr>
          <a:xfrm>
            <a:off x="555194" y="2291805"/>
            <a:ext cx="3536237" cy="1080933"/>
          </a:xfrm>
          <a:prstGeom prst="rect">
            <a:avLst/>
          </a:prstGeom>
          <a:ln w="3175">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0" tIns="0" rIns="0" bIns="0">
            <a:noAutofit/>
          </a:bodyPr>
          <a:lstStyle>
            <a:lvl1pPr marL="0" marR="0" indent="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defTabSz="243840">
              <a:spcBef>
                <a:spcPts val="300"/>
              </a:spcBef>
              <a:defRPr sz="2400">
                <a:solidFill>
                  <a:srgbClr val="2F3441"/>
                </a:solidFill>
                <a:latin typeface="Avenir Next"/>
                <a:ea typeface="Avenir Next"/>
                <a:cs typeface="Avenir Next"/>
                <a:sym typeface="Avenir Next"/>
              </a:defRPr>
            </a:pPr>
            <a:r>
              <a:rPr sz="1200">
                <a:solidFill>
                  <a:srgbClr val="44546A">
                    <a:lumMod val="40000"/>
                    <a:lumOff val="60000"/>
                  </a:srgbClr>
                </a:solidFill>
                <a:latin typeface="Avenir Next"/>
                <a:sym typeface="Avenir Next"/>
              </a:rPr>
              <a:t>Pellentesque ornare sem quam venenatis vestibulum. </a:t>
            </a:r>
          </a:p>
          <a:p>
            <a:pPr defTabSz="243840">
              <a:spcBef>
                <a:spcPts val="300"/>
              </a:spcBef>
              <a:defRPr sz="2400">
                <a:solidFill>
                  <a:srgbClr val="2F3441"/>
                </a:solidFill>
                <a:latin typeface="Avenir Next"/>
                <a:ea typeface="Avenir Next"/>
                <a:cs typeface="Avenir Next"/>
                <a:sym typeface="Avenir Next"/>
              </a:defRPr>
            </a:pPr>
            <a:r>
              <a:rPr sz="1200">
                <a:solidFill>
                  <a:srgbClr val="44546A">
                    <a:lumMod val="40000"/>
                    <a:lumOff val="60000"/>
                  </a:srgbClr>
                </a:solidFill>
                <a:latin typeface="Avenir Next"/>
                <a:sym typeface="Avenir Next"/>
              </a:rPr>
              <a:t>Cum natoque et dis, mus. Aenean eu leo sem lacinia quam vestibulum. </a:t>
            </a:r>
          </a:p>
        </p:txBody>
      </p:sp>
      <p:sp>
        <p:nvSpPr>
          <p:cNvPr id="10" name="Shape 252"/>
          <p:cNvSpPr>
            <a:spLocks noGrp="1"/>
          </p:cNvSpPr>
          <p:nvPr/>
        </p:nvSpPr>
        <p:spPr>
          <a:xfrm>
            <a:off x="572974" y="3626737"/>
            <a:ext cx="2345849" cy="367190"/>
          </a:xfrm>
          <a:prstGeom prst="roundRect">
            <a:avLst>
              <a:gd name="adj" fmla="val 50000"/>
            </a:avLst>
          </a:prstGeom>
          <a:solidFill>
            <a:srgbClr val="3FC1C9"/>
          </a:solidFill>
          <a:ln w="3175">
            <a:miter lim="400000"/>
          </a:ln>
          <a:effectLst>
            <a:outerShdw blurRad="25400" dist="12700" dir="5400000" rotWithShape="0">
              <a:srgbClr val="000000">
                <a:alpha val="30851"/>
              </a:srgbClr>
            </a:outerShdw>
          </a:effectLst>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28575" tIns="28575" rIns="28575" bIns="28575" anchor="ctr">
            <a:noAutofit/>
          </a:bodyPr>
          <a:lstStyle>
            <a:lvl1pPr marL="0" marR="0" indent="0" algn="ctr" defTabSz="584200" eaLnBrk="1" latinLnBrk="0" hangingPunct="1">
              <a:lnSpc>
                <a:spcPct val="100000"/>
              </a:lnSpc>
              <a:spcBef>
                <a:spcPts val="0"/>
              </a:spcBef>
              <a:spcAft>
                <a:spcPts val="0"/>
              </a:spcAft>
              <a:buClrTx/>
              <a:buSzTx/>
              <a:buFontTx/>
              <a:buNone/>
              <a:tabLst/>
              <a:defRPr sz="2200" b="0" i="0" u="none" strike="noStrike" cap="none" spc="0" baseline="0">
                <a:ln>
                  <a:noFill/>
                </a:ln>
                <a:solidFill>
                  <a:srgbClr val="FFFFFF"/>
                </a:solidFill>
                <a:uFillTx/>
                <a:latin typeface="Avenir Next Medium"/>
                <a:ea typeface="Avenir Next Medium"/>
                <a:cs typeface="Avenir Next Medium"/>
                <a:sym typeface="Avenir Next Medium"/>
              </a:defRPr>
            </a:lvl1pPr>
            <a:lvl2pPr marL="0" marR="0" indent="228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2pPr>
            <a:lvl3pPr marL="0" marR="0" indent="457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3pPr>
            <a:lvl4pPr marL="0" marR="0" indent="685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4pPr>
            <a:lvl5pPr marL="0" marR="0" indent="9144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5pPr>
            <a:lvl6pPr marL="0" marR="0" indent="11430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6pPr>
            <a:lvl7pPr marL="0" marR="0" indent="13716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7pPr>
            <a:lvl8pPr marL="0" marR="0" indent="16002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8pPr>
            <a:lvl9pPr marL="0" marR="0" indent="1828800" algn="l" defTabSz="584200" eaLnBrk="1" latinLnBrk="0" hangingPunct="1">
              <a:lnSpc>
                <a:spcPct val="100000"/>
              </a:lnSpc>
              <a:spcBef>
                <a:spcPts val="0"/>
              </a:spcBef>
              <a:spcAft>
                <a:spcPts val="0"/>
              </a:spcAft>
              <a:buClrTx/>
              <a:buSzTx/>
              <a:buFontTx/>
              <a:buNone/>
              <a:tabLst/>
              <a:defRPr sz="3200" b="0" i="0" u="none" strike="noStrike" cap="none" spc="0" baseline="0">
                <a:ln>
                  <a:noFill/>
                </a:ln>
                <a:solidFill>
                  <a:srgbClr val="D97446"/>
                </a:solidFill>
                <a:uFillTx/>
                <a:latin typeface="+mj-lt"/>
                <a:ea typeface="+mj-ea"/>
                <a:cs typeface="+mj-cs"/>
                <a:sym typeface="Helvetica Neue Medium"/>
              </a:defRPr>
            </a:lvl9pPr>
          </a:lstStyle>
          <a:p>
            <a:pPr defTabSz="438150"/>
            <a:r>
              <a:rPr sz="1650"/>
              <a:t>Next slide</a:t>
            </a:r>
          </a:p>
        </p:txBody>
      </p:sp>
      <p:pic>
        <p:nvPicPr>
          <p:cNvPr id="11" name="Mackbook-Air11.png"/>
          <p:cNvPicPr>
            <a:picLocks noGrp="1" noChangeAspect="1"/>
          </p:cNvPicPr>
          <p:nvPr/>
        </p:nvPicPr>
        <p:blipFill>
          <a:blip r:embed="rId3">
            <a:extLst/>
          </a:blip>
          <a:srcRect t="370" b="370"/>
          <a:stretch>
            <a:fillRect/>
          </a:stretch>
        </p:blipFill>
        <p:spPr>
          <a:xfrm>
            <a:off x="4324266" y="1438870"/>
            <a:ext cx="5095422" cy="2980936"/>
          </a:xfrm>
          <a:prstGeom prst="rect">
            <a:avLst/>
          </a:prstGeom>
          <a:ln w="3175">
            <a:miter lim="400000"/>
          </a:ln>
          <a:extLst>
            <a:ext uri="{C572A759-6A51-4108-AA02-DFA0A04FC94B}">
              <ma14:wrappingTextBoxFlag xmlns="" xmlns:ma14="http://schemas.microsoft.com/office/mac/drawingml/2011/main" val="1"/>
            </a:ext>
          </a:extLst>
        </p:spPr>
      </p:pic>
      <p:sp>
        <p:nvSpPr>
          <p:cNvPr id="2" name="矩形 1"/>
          <p:cNvSpPr/>
          <p:nvPr/>
        </p:nvSpPr>
        <p:spPr>
          <a:xfrm>
            <a:off x="5010155" y="1641341"/>
            <a:ext cx="3743007" cy="233387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spTree>
    <p:extLst>
      <p:ext uri="{BB962C8B-B14F-4D97-AF65-F5344CB8AC3E}">
        <p14:creationId xmlns:p14="http://schemas.microsoft.com/office/powerpoint/2010/main" val="136604324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4.16667E-6 -4.81481E-6 L -0.03606 0.00232 " pathEditMode="relative" rAng="0" ptsTypes="AA">
                                      <p:cBhvr>
                                        <p:cTn id="6" dur="750" fill="hold"/>
                                        <p:tgtEl>
                                          <p:spTgt spid="2"/>
                                        </p:tgtEl>
                                        <p:attrNameLst>
                                          <p:attrName>ppt_x</p:attrName>
                                          <p:attrName>ppt_y</p:attrName>
                                        </p:attrNameLst>
                                      </p:cBhvr>
                                      <p:rCtr x="-1810" y="116"/>
                                    </p:animMotion>
                                  </p:childTnLst>
                                </p:cTn>
                              </p:par>
                              <p:par>
                                <p:cTn id="7" presetID="0" presetClass="path" presetSubtype="0" accel="50000" decel="50000" fill="hold" nodeType="withEffect">
                                  <p:stCondLst>
                                    <p:cond delay="0"/>
                                  </p:stCondLst>
                                  <p:childTnLst>
                                    <p:animMotion origin="layout" path="M -2.5E-6 -4.44444E-6 L -0.03607 0.00232 " pathEditMode="relative" rAng="0" ptsTypes="AA">
                                      <p:cBhvr>
                                        <p:cTn id="8" dur="750" fill="hold"/>
                                        <p:tgtEl>
                                          <p:spTgt spid="11"/>
                                        </p:tgtEl>
                                        <p:attrNameLst>
                                          <p:attrName>ppt_x</p:attrName>
                                          <p:attrName>ppt_y</p:attrName>
                                        </p:attrNameLst>
                                      </p:cBhvr>
                                      <p:rCtr x="-1810" y="116"/>
                                    </p:animMotion>
                                  </p:childTnLst>
                                </p:cTn>
                              </p:par>
                            </p:childTnLst>
                          </p:cTn>
                        </p:par>
                        <p:par>
                          <p:cTn id="9" fill="hold">
                            <p:stCondLst>
                              <p:cond delay="750"/>
                            </p:stCondLst>
                            <p:childTnLst>
                              <p:par>
                                <p:cTn id="10" presetID="2" presetClass="entr" presetSubtype="4" decel="5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decel="50000" fill="hold" grpId="0" nodeType="withEffect">
                                  <p:stCondLst>
                                    <p:cond delay="30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55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hape 1120"/>
          <p:cNvSpPr>
            <a:spLocks noGrp="1"/>
          </p:cNvSpPr>
          <p:nvPr/>
        </p:nvSpPr>
        <p:spPr>
          <a:xfrm>
            <a:off x="3746367" y="2122066"/>
            <a:ext cx="1096271" cy="822740"/>
          </a:xfrm>
          <a:prstGeom prst="rect">
            <a:avLst/>
          </a:prstGeom>
          <a:ln w="12700">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0" tIns="0" rIns="0" bIns="0" anchor="b"/>
          <a:lstStyle>
            <a:lvl1pPr marL="0" marR="0" indent="0" algn="l" defTabSz="584200" rtl="0" eaLnBrk="1" latinLnBrk="0" hangingPunct="1">
              <a:lnSpc>
                <a:spcPct val="110000"/>
              </a:lnSpc>
              <a:spcBef>
                <a:spcPts val="3000"/>
              </a:spcBef>
              <a:spcAft>
                <a:spcPts val="0"/>
              </a:spcAft>
              <a:buClrTx/>
              <a:buSzTx/>
              <a:buFontTx/>
              <a:buNone/>
              <a:tabLst/>
              <a:defRPr sz="6000" b="0" i="0" u="none" strike="noStrike" cap="all" spc="0" baseline="0">
                <a:ln>
                  <a:noFill/>
                </a:ln>
                <a:solidFill>
                  <a:srgbClr val="00A1E1"/>
                </a:solidFill>
                <a:uFillTx/>
                <a:latin typeface="+mj-lt"/>
                <a:ea typeface="+mj-ea"/>
                <a:cs typeface="+mj-cs"/>
                <a:sym typeface="Avenir Next Condensed Demi Bold"/>
              </a:defRPr>
            </a:lvl1pPr>
            <a:lvl2pPr marL="0" marR="0" indent="228600" algn="l" defTabSz="584200" rtl="0" eaLnBrk="1" latinLnBrk="0" hangingPunct="1">
              <a:lnSpc>
                <a:spcPct val="100000"/>
              </a:lnSpc>
              <a:spcBef>
                <a:spcPts val="3000"/>
              </a:spcBef>
              <a:spcAft>
                <a:spcPts val="0"/>
              </a:spcAft>
              <a:buClrTx/>
              <a:buSzTx/>
              <a:buFontTx/>
              <a:buNone/>
              <a:tabLst/>
              <a:defRPr sz="1800" b="0" i="0" u="none" strike="noStrike" cap="none" spc="0" baseline="0">
                <a:ln>
                  <a:noFill/>
                </a:ln>
                <a:solidFill>
                  <a:srgbClr val="7A7A7A"/>
                </a:solidFill>
                <a:uFillTx/>
                <a:latin typeface="+mj-lt"/>
                <a:ea typeface="+mj-ea"/>
                <a:cs typeface="+mj-cs"/>
                <a:sym typeface="Avenir Next"/>
              </a:defRPr>
            </a:lvl2pPr>
            <a:lvl3pPr marL="0" marR="0" indent="457200" algn="l" defTabSz="584200" rtl="0" eaLnBrk="1" latinLnBrk="0" hangingPunct="1">
              <a:lnSpc>
                <a:spcPct val="100000"/>
              </a:lnSpc>
              <a:spcBef>
                <a:spcPts val="3000"/>
              </a:spcBef>
              <a:spcAft>
                <a:spcPts val="0"/>
              </a:spcAft>
              <a:buClrTx/>
              <a:buSzTx/>
              <a:buFontTx/>
              <a:buNone/>
              <a:tabLst/>
              <a:defRPr sz="1800" b="0" i="0" u="none" strike="noStrike" cap="none" spc="0" baseline="0">
                <a:ln>
                  <a:noFill/>
                </a:ln>
                <a:solidFill>
                  <a:srgbClr val="7A7A7A"/>
                </a:solidFill>
                <a:uFillTx/>
                <a:latin typeface="+mj-lt"/>
                <a:ea typeface="+mj-ea"/>
                <a:cs typeface="+mj-cs"/>
                <a:sym typeface="Avenir Next"/>
              </a:defRPr>
            </a:lvl3pPr>
            <a:lvl4pPr marL="0" marR="0" indent="685800" algn="l" defTabSz="584200" rtl="0" eaLnBrk="1" latinLnBrk="0" hangingPunct="1">
              <a:lnSpc>
                <a:spcPct val="100000"/>
              </a:lnSpc>
              <a:spcBef>
                <a:spcPts val="3000"/>
              </a:spcBef>
              <a:spcAft>
                <a:spcPts val="0"/>
              </a:spcAft>
              <a:buClrTx/>
              <a:buSzTx/>
              <a:buFontTx/>
              <a:buNone/>
              <a:tabLst/>
              <a:defRPr sz="1800" b="0" i="0" u="none" strike="noStrike" cap="none" spc="0" baseline="0">
                <a:ln>
                  <a:noFill/>
                </a:ln>
                <a:solidFill>
                  <a:srgbClr val="7A7A7A"/>
                </a:solidFill>
                <a:uFillTx/>
                <a:latin typeface="+mj-lt"/>
                <a:ea typeface="+mj-ea"/>
                <a:cs typeface="+mj-cs"/>
                <a:sym typeface="Avenir Next"/>
              </a:defRPr>
            </a:lvl4pPr>
            <a:lvl5pPr marL="0" marR="0" indent="914400" algn="l" defTabSz="584200" rtl="0" eaLnBrk="1" latinLnBrk="0" hangingPunct="1">
              <a:lnSpc>
                <a:spcPct val="100000"/>
              </a:lnSpc>
              <a:spcBef>
                <a:spcPts val="3000"/>
              </a:spcBef>
              <a:spcAft>
                <a:spcPts val="0"/>
              </a:spcAft>
              <a:buClrTx/>
              <a:buSzTx/>
              <a:buFontTx/>
              <a:buNone/>
              <a:tabLst/>
              <a:defRPr sz="1800" b="0" i="0" u="none" strike="noStrike" cap="none" spc="0" baseline="0">
                <a:ln>
                  <a:noFill/>
                </a:ln>
                <a:solidFill>
                  <a:srgbClr val="7A7A7A"/>
                </a:solidFill>
                <a:uFillTx/>
                <a:latin typeface="+mj-lt"/>
                <a:ea typeface="+mj-ea"/>
                <a:cs typeface="+mj-cs"/>
                <a:sym typeface="Avenir Next"/>
              </a:defRPr>
            </a:lvl5pPr>
            <a:lvl6pPr marL="0" marR="0" indent="1143000" algn="l" defTabSz="584200" rtl="0" eaLnBrk="1" latinLnBrk="0" hangingPunct="1">
              <a:lnSpc>
                <a:spcPct val="100000"/>
              </a:lnSpc>
              <a:spcBef>
                <a:spcPts val="3000"/>
              </a:spcBef>
              <a:spcAft>
                <a:spcPts val="0"/>
              </a:spcAft>
              <a:buClrTx/>
              <a:buSzTx/>
              <a:buFontTx/>
              <a:buNone/>
              <a:tabLst/>
              <a:defRPr sz="1800" b="0" i="0" u="none" strike="noStrike" cap="none" spc="0" baseline="0">
                <a:ln>
                  <a:noFill/>
                </a:ln>
                <a:solidFill>
                  <a:srgbClr val="7A7A7A"/>
                </a:solidFill>
                <a:uFillTx/>
                <a:latin typeface="+mj-lt"/>
                <a:ea typeface="+mj-ea"/>
                <a:cs typeface="+mj-cs"/>
                <a:sym typeface="Avenir Next"/>
              </a:defRPr>
            </a:lvl6pPr>
            <a:lvl7pPr marL="0" marR="0" indent="1371600" algn="l" defTabSz="584200" rtl="0" eaLnBrk="1" latinLnBrk="0" hangingPunct="1">
              <a:lnSpc>
                <a:spcPct val="100000"/>
              </a:lnSpc>
              <a:spcBef>
                <a:spcPts val="3000"/>
              </a:spcBef>
              <a:spcAft>
                <a:spcPts val="0"/>
              </a:spcAft>
              <a:buClrTx/>
              <a:buSzTx/>
              <a:buFontTx/>
              <a:buNone/>
              <a:tabLst/>
              <a:defRPr sz="1800" b="0" i="0" u="none" strike="noStrike" cap="none" spc="0" baseline="0">
                <a:ln>
                  <a:noFill/>
                </a:ln>
                <a:solidFill>
                  <a:srgbClr val="7A7A7A"/>
                </a:solidFill>
                <a:uFillTx/>
                <a:latin typeface="+mj-lt"/>
                <a:ea typeface="+mj-ea"/>
                <a:cs typeface="+mj-cs"/>
                <a:sym typeface="Avenir Next"/>
              </a:defRPr>
            </a:lvl7pPr>
            <a:lvl8pPr marL="0" marR="0" indent="1600200" algn="l" defTabSz="584200" rtl="0" eaLnBrk="1" latinLnBrk="0" hangingPunct="1">
              <a:lnSpc>
                <a:spcPct val="100000"/>
              </a:lnSpc>
              <a:spcBef>
                <a:spcPts val="3000"/>
              </a:spcBef>
              <a:spcAft>
                <a:spcPts val="0"/>
              </a:spcAft>
              <a:buClrTx/>
              <a:buSzTx/>
              <a:buFontTx/>
              <a:buNone/>
              <a:tabLst/>
              <a:defRPr sz="1800" b="0" i="0" u="none" strike="noStrike" cap="none" spc="0" baseline="0">
                <a:ln>
                  <a:noFill/>
                </a:ln>
                <a:solidFill>
                  <a:srgbClr val="7A7A7A"/>
                </a:solidFill>
                <a:uFillTx/>
                <a:latin typeface="+mj-lt"/>
                <a:ea typeface="+mj-ea"/>
                <a:cs typeface="+mj-cs"/>
                <a:sym typeface="Avenir Next"/>
              </a:defRPr>
            </a:lvl8pPr>
            <a:lvl9pPr marL="0" marR="0" indent="1828800" algn="l" defTabSz="584200" rtl="0" eaLnBrk="1" latinLnBrk="0" hangingPunct="1">
              <a:lnSpc>
                <a:spcPct val="100000"/>
              </a:lnSpc>
              <a:spcBef>
                <a:spcPts val="3000"/>
              </a:spcBef>
              <a:spcAft>
                <a:spcPts val="0"/>
              </a:spcAft>
              <a:buClrTx/>
              <a:buSzTx/>
              <a:buFontTx/>
              <a:buNone/>
              <a:tabLst/>
              <a:defRPr sz="1800" b="0" i="0" u="none" strike="noStrike" cap="none" spc="0" baseline="0">
                <a:ln>
                  <a:noFill/>
                </a:ln>
                <a:solidFill>
                  <a:srgbClr val="7A7A7A"/>
                </a:solidFill>
                <a:uFillTx/>
                <a:latin typeface="+mj-lt"/>
                <a:ea typeface="+mj-ea"/>
                <a:cs typeface="+mj-cs"/>
                <a:sym typeface="Avenir Next"/>
              </a:defRPr>
            </a:lvl9pPr>
          </a:lstStyle>
          <a:p>
            <a:pPr defTabSz="438150">
              <a:spcBef>
                <a:spcPts val="2250"/>
              </a:spcBef>
            </a:pPr>
            <a:r>
              <a:rPr>
                <a:solidFill>
                  <a:srgbClr val="FFFFFF"/>
                </a:solidFill>
                <a:latin typeface="DIN Condensed" charset="0"/>
                <a:ea typeface="DIN Condensed" charset="0"/>
                <a:cs typeface="DIN Condensed" charset="0"/>
              </a:rPr>
              <a:t>75</a:t>
            </a:r>
            <a:r>
              <a:rPr sz="4050">
                <a:solidFill>
                  <a:srgbClr val="FFFFFF"/>
                </a:solidFill>
                <a:latin typeface="DIN Condensed" charset="0"/>
                <a:ea typeface="DIN Condensed" charset="0"/>
                <a:cs typeface="DIN Condensed" charset="0"/>
              </a:rPr>
              <a:t>%</a:t>
            </a:r>
          </a:p>
        </p:txBody>
      </p:sp>
      <p:grpSp>
        <p:nvGrpSpPr>
          <p:cNvPr id="40" name="组 39"/>
          <p:cNvGrpSpPr/>
          <p:nvPr/>
        </p:nvGrpSpPr>
        <p:grpSpPr>
          <a:xfrm>
            <a:off x="3583317" y="3021748"/>
            <a:ext cx="2134309" cy="815828"/>
            <a:chOff x="775801" y="3714748"/>
            <a:chExt cx="2845745" cy="1087771"/>
          </a:xfrm>
        </p:grpSpPr>
        <p:sp>
          <p:nvSpPr>
            <p:cNvPr id="41" name="文本框 40"/>
            <p:cNvSpPr txBox="1"/>
            <p:nvPr/>
          </p:nvSpPr>
          <p:spPr>
            <a:xfrm>
              <a:off x="775801" y="4070011"/>
              <a:ext cx="2845745" cy="732508"/>
            </a:xfrm>
            <a:prstGeom prst="rect">
              <a:avLst/>
            </a:prstGeom>
            <a:noFill/>
          </p:spPr>
          <p:txBody>
            <a:bodyPr wrap="square" rtlCol="0">
              <a:spAutoFit/>
            </a:bodyPr>
            <a:lstStyle/>
            <a:p>
              <a:pPr>
                <a:lnSpc>
                  <a:spcPct val="120000"/>
                </a:lnSpc>
              </a:pPr>
              <a:r>
                <a:rPr lang="zh-CN" altLang="en-US" sz="825" dirty="0">
                  <a:solidFill>
                    <a:srgbClr val="FFFFFF"/>
                  </a:solidFill>
                  <a:latin typeface="Microsoft YaHei" charset="-122"/>
                  <a:ea typeface="Microsoft YaHei" charset="-122"/>
                  <a:cs typeface="Microsoft YaHei" charset="-122"/>
                </a:rPr>
                <a:t>单击此处添加文字单击此处添加文字单击此处添加文字单击此处添加文字单击此处添加文字单击此处添加文字</a:t>
              </a:r>
              <a:r>
                <a:rPr lang="en-US" altLang="zh-CN" sz="825" dirty="0">
                  <a:solidFill>
                    <a:srgbClr val="FFFFFF"/>
                  </a:solidFill>
                  <a:latin typeface="Microsoft YaHei" charset="-122"/>
                  <a:ea typeface="Microsoft YaHei" charset="-122"/>
                  <a:cs typeface="Microsoft YaHei" charset="-122"/>
                </a:rPr>
                <a:t>sit </a:t>
              </a:r>
              <a:r>
                <a:rPr lang="en-US" altLang="zh-CN" sz="825" dirty="0" err="1">
                  <a:solidFill>
                    <a:srgbClr val="FFFFFF"/>
                  </a:solidFill>
                  <a:latin typeface="Microsoft YaHei" charset="-122"/>
                  <a:ea typeface="Microsoft YaHei" charset="-122"/>
                  <a:cs typeface="Microsoft YaHei" charset="-122"/>
                </a:rPr>
                <a:t>amet</a:t>
              </a:r>
              <a:endParaRPr lang="en-US" altLang="zh-CN" sz="825" dirty="0">
                <a:solidFill>
                  <a:srgbClr val="FFFFFF"/>
                </a:solidFill>
                <a:latin typeface="Microsoft YaHei" charset="-122"/>
                <a:ea typeface="Microsoft YaHei" charset="-122"/>
                <a:cs typeface="Microsoft YaHei" charset="-122"/>
              </a:endParaRPr>
            </a:p>
          </p:txBody>
        </p:sp>
        <p:sp>
          <p:nvSpPr>
            <p:cNvPr id="43" name="TextBox 22"/>
            <p:cNvSpPr txBox="1"/>
            <p:nvPr/>
          </p:nvSpPr>
          <p:spPr>
            <a:xfrm>
              <a:off x="786053" y="3714748"/>
              <a:ext cx="2507188" cy="369332"/>
            </a:xfrm>
            <a:prstGeom prst="rect">
              <a:avLst/>
            </a:prstGeom>
            <a:noFill/>
          </p:spPr>
          <p:txBody>
            <a:bodyPr wrap="square" rtlCol="0">
              <a:spAutoFit/>
            </a:bodyPr>
            <a:lstStyle/>
            <a:p>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grpSp>
      <p:sp>
        <p:nvSpPr>
          <p:cNvPr id="49" name="Shape 1120"/>
          <p:cNvSpPr>
            <a:spLocks noGrp="1"/>
          </p:cNvSpPr>
          <p:nvPr/>
        </p:nvSpPr>
        <p:spPr>
          <a:xfrm>
            <a:off x="6576453" y="2149341"/>
            <a:ext cx="1096271" cy="822740"/>
          </a:xfrm>
          <a:prstGeom prst="rect">
            <a:avLst/>
          </a:prstGeom>
          <a:ln w="12700">
            <a:miter lim="400000"/>
          </a:ln>
          <a:extLst>
            <a:ext uri="{C572A759-6A51-4108-AA02-DFA0A04FC94B}">
              <ma14:wrappingTextBoxFlag xmlns="" xmlns:ma14="http://schemas.microsoft.com/office/mac/drawingml/2011/main" val="1"/>
            </a:ext>
          </a:extLst>
        </p:spPr>
        <p:style>
          <a:lnRef idx="0">
            <a:scrgbClr r="0" g="0" b="0"/>
          </a:lnRef>
          <a:fillRef idx="0">
            <a:scrgbClr r="0" g="0" b="0"/>
          </a:fillRef>
          <a:effectRef idx="0">
            <a:scrgbClr r="0" g="0" b="0"/>
          </a:effectRef>
          <a:fontRef idx="major"/>
        </p:style>
        <p:txBody>
          <a:bodyPr lIns="0" tIns="0" rIns="0" bIns="0" anchor="b"/>
          <a:lstStyle>
            <a:lvl1pPr marL="0" marR="0" indent="0" algn="l" defTabSz="584200" rtl="0" eaLnBrk="1" latinLnBrk="0" hangingPunct="1">
              <a:lnSpc>
                <a:spcPct val="110000"/>
              </a:lnSpc>
              <a:spcBef>
                <a:spcPts val="3000"/>
              </a:spcBef>
              <a:spcAft>
                <a:spcPts val="0"/>
              </a:spcAft>
              <a:buClrTx/>
              <a:buSzTx/>
              <a:buFontTx/>
              <a:buNone/>
              <a:tabLst/>
              <a:defRPr sz="6000" b="0" i="0" u="none" strike="noStrike" cap="all" spc="0" baseline="0">
                <a:ln>
                  <a:noFill/>
                </a:ln>
                <a:solidFill>
                  <a:srgbClr val="00A1E1"/>
                </a:solidFill>
                <a:uFillTx/>
                <a:latin typeface="+mj-lt"/>
                <a:ea typeface="+mj-ea"/>
                <a:cs typeface="+mj-cs"/>
                <a:sym typeface="Avenir Next Condensed Demi Bold"/>
              </a:defRPr>
            </a:lvl1pPr>
            <a:lvl2pPr marL="0" marR="0" indent="228600" algn="l" defTabSz="584200" rtl="0" eaLnBrk="1" latinLnBrk="0" hangingPunct="1">
              <a:lnSpc>
                <a:spcPct val="100000"/>
              </a:lnSpc>
              <a:spcBef>
                <a:spcPts val="3000"/>
              </a:spcBef>
              <a:spcAft>
                <a:spcPts val="0"/>
              </a:spcAft>
              <a:buClrTx/>
              <a:buSzTx/>
              <a:buFontTx/>
              <a:buNone/>
              <a:tabLst/>
              <a:defRPr sz="1800" b="0" i="0" u="none" strike="noStrike" cap="none" spc="0" baseline="0">
                <a:ln>
                  <a:noFill/>
                </a:ln>
                <a:solidFill>
                  <a:srgbClr val="7A7A7A"/>
                </a:solidFill>
                <a:uFillTx/>
                <a:latin typeface="+mj-lt"/>
                <a:ea typeface="+mj-ea"/>
                <a:cs typeface="+mj-cs"/>
                <a:sym typeface="Avenir Next"/>
              </a:defRPr>
            </a:lvl2pPr>
            <a:lvl3pPr marL="0" marR="0" indent="457200" algn="l" defTabSz="584200" rtl="0" eaLnBrk="1" latinLnBrk="0" hangingPunct="1">
              <a:lnSpc>
                <a:spcPct val="100000"/>
              </a:lnSpc>
              <a:spcBef>
                <a:spcPts val="3000"/>
              </a:spcBef>
              <a:spcAft>
                <a:spcPts val="0"/>
              </a:spcAft>
              <a:buClrTx/>
              <a:buSzTx/>
              <a:buFontTx/>
              <a:buNone/>
              <a:tabLst/>
              <a:defRPr sz="1800" b="0" i="0" u="none" strike="noStrike" cap="none" spc="0" baseline="0">
                <a:ln>
                  <a:noFill/>
                </a:ln>
                <a:solidFill>
                  <a:srgbClr val="7A7A7A"/>
                </a:solidFill>
                <a:uFillTx/>
                <a:latin typeface="+mj-lt"/>
                <a:ea typeface="+mj-ea"/>
                <a:cs typeface="+mj-cs"/>
                <a:sym typeface="Avenir Next"/>
              </a:defRPr>
            </a:lvl3pPr>
            <a:lvl4pPr marL="0" marR="0" indent="685800" algn="l" defTabSz="584200" rtl="0" eaLnBrk="1" latinLnBrk="0" hangingPunct="1">
              <a:lnSpc>
                <a:spcPct val="100000"/>
              </a:lnSpc>
              <a:spcBef>
                <a:spcPts val="3000"/>
              </a:spcBef>
              <a:spcAft>
                <a:spcPts val="0"/>
              </a:spcAft>
              <a:buClrTx/>
              <a:buSzTx/>
              <a:buFontTx/>
              <a:buNone/>
              <a:tabLst/>
              <a:defRPr sz="1800" b="0" i="0" u="none" strike="noStrike" cap="none" spc="0" baseline="0">
                <a:ln>
                  <a:noFill/>
                </a:ln>
                <a:solidFill>
                  <a:srgbClr val="7A7A7A"/>
                </a:solidFill>
                <a:uFillTx/>
                <a:latin typeface="+mj-lt"/>
                <a:ea typeface="+mj-ea"/>
                <a:cs typeface="+mj-cs"/>
                <a:sym typeface="Avenir Next"/>
              </a:defRPr>
            </a:lvl4pPr>
            <a:lvl5pPr marL="0" marR="0" indent="914400" algn="l" defTabSz="584200" rtl="0" eaLnBrk="1" latinLnBrk="0" hangingPunct="1">
              <a:lnSpc>
                <a:spcPct val="100000"/>
              </a:lnSpc>
              <a:spcBef>
                <a:spcPts val="3000"/>
              </a:spcBef>
              <a:spcAft>
                <a:spcPts val="0"/>
              </a:spcAft>
              <a:buClrTx/>
              <a:buSzTx/>
              <a:buFontTx/>
              <a:buNone/>
              <a:tabLst/>
              <a:defRPr sz="1800" b="0" i="0" u="none" strike="noStrike" cap="none" spc="0" baseline="0">
                <a:ln>
                  <a:noFill/>
                </a:ln>
                <a:solidFill>
                  <a:srgbClr val="7A7A7A"/>
                </a:solidFill>
                <a:uFillTx/>
                <a:latin typeface="+mj-lt"/>
                <a:ea typeface="+mj-ea"/>
                <a:cs typeface="+mj-cs"/>
                <a:sym typeface="Avenir Next"/>
              </a:defRPr>
            </a:lvl5pPr>
            <a:lvl6pPr marL="0" marR="0" indent="1143000" algn="l" defTabSz="584200" rtl="0" eaLnBrk="1" latinLnBrk="0" hangingPunct="1">
              <a:lnSpc>
                <a:spcPct val="100000"/>
              </a:lnSpc>
              <a:spcBef>
                <a:spcPts val="3000"/>
              </a:spcBef>
              <a:spcAft>
                <a:spcPts val="0"/>
              </a:spcAft>
              <a:buClrTx/>
              <a:buSzTx/>
              <a:buFontTx/>
              <a:buNone/>
              <a:tabLst/>
              <a:defRPr sz="1800" b="0" i="0" u="none" strike="noStrike" cap="none" spc="0" baseline="0">
                <a:ln>
                  <a:noFill/>
                </a:ln>
                <a:solidFill>
                  <a:srgbClr val="7A7A7A"/>
                </a:solidFill>
                <a:uFillTx/>
                <a:latin typeface="+mj-lt"/>
                <a:ea typeface="+mj-ea"/>
                <a:cs typeface="+mj-cs"/>
                <a:sym typeface="Avenir Next"/>
              </a:defRPr>
            </a:lvl6pPr>
            <a:lvl7pPr marL="0" marR="0" indent="1371600" algn="l" defTabSz="584200" rtl="0" eaLnBrk="1" latinLnBrk="0" hangingPunct="1">
              <a:lnSpc>
                <a:spcPct val="100000"/>
              </a:lnSpc>
              <a:spcBef>
                <a:spcPts val="3000"/>
              </a:spcBef>
              <a:spcAft>
                <a:spcPts val="0"/>
              </a:spcAft>
              <a:buClrTx/>
              <a:buSzTx/>
              <a:buFontTx/>
              <a:buNone/>
              <a:tabLst/>
              <a:defRPr sz="1800" b="0" i="0" u="none" strike="noStrike" cap="none" spc="0" baseline="0">
                <a:ln>
                  <a:noFill/>
                </a:ln>
                <a:solidFill>
                  <a:srgbClr val="7A7A7A"/>
                </a:solidFill>
                <a:uFillTx/>
                <a:latin typeface="+mj-lt"/>
                <a:ea typeface="+mj-ea"/>
                <a:cs typeface="+mj-cs"/>
                <a:sym typeface="Avenir Next"/>
              </a:defRPr>
            </a:lvl7pPr>
            <a:lvl8pPr marL="0" marR="0" indent="1600200" algn="l" defTabSz="584200" rtl="0" eaLnBrk="1" latinLnBrk="0" hangingPunct="1">
              <a:lnSpc>
                <a:spcPct val="100000"/>
              </a:lnSpc>
              <a:spcBef>
                <a:spcPts val="3000"/>
              </a:spcBef>
              <a:spcAft>
                <a:spcPts val="0"/>
              </a:spcAft>
              <a:buClrTx/>
              <a:buSzTx/>
              <a:buFontTx/>
              <a:buNone/>
              <a:tabLst/>
              <a:defRPr sz="1800" b="0" i="0" u="none" strike="noStrike" cap="none" spc="0" baseline="0">
                <a:ln>
                  <a:noFill/>
                </a:ln>
                <a:solidFill>
                  <a:srgbClr val="7A7A7A"/>
                </a:solidFill>
                <a:uFillTx/>
                <a:latin typeface="+mj-lt"/>
                <a:ea typeface="+mj-ea"/>
                <a:cs typeface="+mj-cs"/>
                <a:sym typeface="Avenir Next"/>
              </a:defRPr>
            </a:lvl8pPr>
            <a:lvl9pPr marL="0" marR="0" indent="1828800" algn="l" defTabSz="584200" rtl="0" eaLnBrk="1" latinLnBrk="0" hangingPunct="1">
              <a:lnSpc>
                <a:spcPct val="100000"/>
              </a:lnSpc>
              <a:spcBef>
                <a:spcPts val="3000"/>
              </a:spcBef>
              <a:spcAft>
                <a:spcPts val="0"/>
              </a:spcAft>
              <a:buClrTx/>
              <a:buSzTx/>
              <a:buFontTx/>
              <a:buNone/>
              <a:tabLst/>
              <a:defRPr sz="1800" b="0" i="0" u="none" strike="noStrike" cap="none" spc="0" baseline="0">
                <a:ln>
                  <a:noFill/>
                </a:ln>
                <a:solidFill>
                  <a:srgbClr val="7A7A7A"/>
                </a:solidFill>
                <a:uFillTx/>
                <a:latin typeface="+mj-lt"/>
                <a:ea typeface="+mj-ea"/>
                <a:cs typeface="+mj-cs"/>
                <a:sym typeface="Avenir Next"/>
              </a:defRPr>
            </a:lvl9pPr>
          </a:lstStyle>
          <a:p>
            <a:pPr defTabSz="438150">
              <a:spcBef>
                <a:spcPts val="2250"/>
              </a:spcBef>
            </a:pPr>
            <a:r>
              <a:rPr lang="en-US" altLang="zh-CN">
                <a:solidFill>
                  <a:srgbClr val="FFFFFF"/>
                </a:solidFill>
                <a:latin typeface="DIN Condensed" charset="0"/>
                <a:ea typeface="DIN Condensed" charset="0"/>
                <a:cs typeface="DIN Condensed" charset="0"/>
              </a:rPr>
              <a:t>2</a:t>
            </a:r>
            <a:r>
              <a:rPr>
                <a:solidFill>
                  <a:srgbClr val="FFFFFF"/>
                </a:solidFill>
                <a:latin typeface="DIN Condensed" charset="0"/>
                <a:ea typeface="DIN Condensed" charset="0"/>
                <a:cs typeface="DIN Condensed" charset="0"/>
              </a:rPr>
              <a:t>5</a:t>
            </a:r>
            <a:r>
              <a:rPr sz="4050">
                <a:solidFill>
                  <a:srgbClr val="FFFFFF"/>
                </a:solidFill>
                <a:latin typeface="DIN Condensed" charset="0"/>
                <a:ea typeface="DIN Condensed" charset="0"/>
                <a:cs typeface="DIN Condensed" charset="0"/>
              </a:rPr>
              <a:t>%</a:t>
            </a:r>
          </a:p>
        </p:txBody>
      </p:sp>
      <p:grpSp>
        <p:nvGrpSpPr>
          <p:cNvPr id="51" name="组 50"/>
          <p:cNvGrpSpPr/>
          <p:nvPr/>
        </p:nvGrpSpPr>
        <p:grpSpPr>
          <a:xfrm>
            <a:off x="6413403" y="3049022"/>
            <a:ext cx="2134309" cy="815828"/>
            <a:chOff x="775801" y="3714748"/>
            <a:chExt cx="2845745" cy="1087771"/>
          </a:xfrm>
        </p:grpSpPr>
        <p:sp>
          <p:nvSpPr>
            <p:cNvPr id="52" name="文本框 51"/>
            <p:cNvSpPr txBox="1"/>
            <p:nvPr/>
          </p:nvSpPr>
          <p:spPr>
            <a:xfrm>
              <a:off x="775801" y="4070011"/>
              <a:ext cx="2845745" cy="732508"/>
            </a:xfrm>
            <a:prstGeom prst="rect">
              <a:avLst/>
            </a:prstGeom>
            <a:noFill/>
          </p:spPr>
          <p:txBody>
            <a:bodyPr wrap="square" rtlCol="0">
              <a:spAutoFit/>
            </a:bodyPr>
            <a:lstStyle/>
            <a:p>
              <a:pPr>
                <a:lnSpc>
                  <a:spcPct val="120000"/>
                </a:lnSpc>
              </a:pPr>
              <a:r>
                <a:rPr lang="zh-CN" altLang="en-US" sz="825" dirty="0">
                  <a:solidFill>
                    <a:srgbClr val="FFFFFF"/>
                  </a:solidFill>
                  <a:latin typeface="Microsoft YaHei" charset="-122"/>
                  <a:ea typeface="Microsoft YaHei" charset="-122"/>
                  <a:cs typeface="Microsoft YaHei" charset="-122"/>
                </a:rPr>
                <a:t>单击此处添加文字单击此处添加文字单击此处添加文字单击此处添加文字单击此处添加文字单击此处添加文字</a:t>
              </a:r>
              <a:r>
                <a:rPr lang="en-US" altLang="zh-CN" sz="825" dirty="0">
                  <a:solidFill>
                    <a:srgbClr val="FFFFFF"/>
                  </a:solidFill>
                  <a:latin typeface="Microsoft YaHei" charset="-122"/>
                  <a:ea typeface="Microsoft YaHei" charset="-122"/>
                  <a:cs typeface="Microsoft YaHei" charset="-122"/>
                </a:rPr>
                <a:t>sit </a:t>
              </a:r>
              <a:r>
                <a:rPr lang="en-US" altLang="zh-CN" sz="825" dirty="0" err="1">
                  <a:solidFill>
                    <a:srgbClr val="FFFFFF"/>
                  </a:solidFill>
                  <a:latin typeface="Microsoft YaHei" charset="-122"/>
                  <a:ea typeface="Microsoft YaHei" charset="-122"/>
                  <a:cs typeface="Microsoft YaHei" charset="-122"/>
                </a:rPr>
                <a:t>amet</a:t>
              </a:r>
              <a:endParaRPr lang="en-US" altLang="zh-CN" sz="825" dirty="0">
                <a:solidFill>
                  <a:srgbClr val="FFFFFF"/>
                </a:solidFill>
                <a:latin typeface="Microsoft YaHei" charset="-122"/>
                <a:ea typeface="Microsoft YaHei" charset="-122"/>
                <a:cs typeface="Microsoft YaHei" charset="-122"/>
              </a:endParaRPr>
            </a:p>
          </p:txBody>
        </p:sp>
        <p:sp>
          <p:nvSpPr>
            <p:cNvPr id="53" name="TextBox 22"/>
            <p:cNvSpPr txBox="1"/>
            <p:nvPr/>
          </p:nvSpPr>
          <p:spPr>
            <a:xfrm>
              <a:off x="786053" y="3714748"/>
              <a:ext cx="2507188" cy="369332"/>
            </a:xfrm>
            <a:prstGeom prst="rect">
              <a:avLst/>
            </a:prstGeom>
            <a:noFill/>
          </p:spPr>
          <p:txBody>
            <a:bodyPr wrap="square" rtlCol="0">
              <a:spAutoFit/>
            </a:bodyPr>
            <a:lstStyle/>
            <a:p>
              <a:r>
                <a:rPr lang="zh-CN" altLang="en-US" sz="1200" b="1" dirty="0">
                  <a:solidFill>
                    <a:srgbClr val="FFFFFF"/>
                  </a:solidFill>
                  <a:latin typeface="Microsoft YaHei" charset="-122"/>
                  <a:ea typeface="Microsoft YaHei" charset="-122"/>
                  <a:cs typeface="Microsoft YaHei" charset="-122"/>
                </a:rPr>
                <a:t>点击添加标题</a:t>
              </a:r>
              <a:endParaRPr lang="en-US" sz="1200" b="1" dirty="0">
                <a:solidFill>
                  <a:srgbClr val="FFFFFF"/>
                </a:solidFill>
                <a:latin typeface="Microsoft YaHei" charset="-122"/>
                <a:ea typeface="Microsoft YaHei" charset="-122"/>
                <a:cs typeface="Microsoft YaHei" charset="-122"/>
              </a:endParaRPr>
            </a:p>
          </p:txBody>
        </p:sp>
      </p:grpSp>
      <p:sp>
        <p:nvSpPr>
          <p:cNvPr id="31" name="文本框 30"/>
          <p:cNvSpPr txBox="1"/>
          <p:nvPr/>
        </p:nvSpPr>
        <p:spPr>
          <a:xfrm>
            <a:off x="3810254" y="45173"/>
            <a:ext cx="1569660" cy="369332"/>
          </a:xfrm>
          <a:prstGeom prst="rect">
            <a:avLst/>
          </a:prstGeom>
          <a:noFill/>
        </p:spPr>
        <p:txBody>
          <a:bodyPr wrap="none" rtlCol="0">
            <a:spAutoFit/>
          </a:bodyPr>
          <a:lstStyle/>
          <a:p>
            <a:r>
              <a:rPr lang="zh-CN" altLang="en-US" sz="1800">
                <a:solidFill>
                  <a:srgbClr val="055374">
                    <a:lumMod val="20000"/>
                    <a:lumOff val="80000"/>
                  </a:srgbClr>
                </a:solidFill>
                <a:latin typeface="Microsoft YaHei" charset="-122"/>
                <a:ea typeface="Microsoft YaHei" charset="-122"/>
                <a:cs typeface="Microsoft YaHei" charset="-122"/>
              </a:rPr>
              <a:t>点击添加标题</a:t>
            </a:r>
            <a:endParaRPr kumimoji="1" lang="zh-CN" altLang="en-US" sz="1800">
              <a:solidFill>
                <a:srgbClr val="055374">
                  <a:lumMod val="20000"/>
                  <a:lumOff val="80000"/>
                </a:srgbClr>
              </a:solidFill>
              <a:latin typeface="Microsoft YaHei" charset="-122"/>
              <a:ea typeface="Microsoft YaHei" charset="-122"/>
              <a:cs typeface="Microsoft YaHei" charset="-122"/>
            </a:endParaRPr>
          </a:p>
        </p:txBody>
      </p:sp>
      <p:sp>
        <p:nvSpPr>
          <p:cNvPr id="32" name="任意形状 31"/>
          <p:cNvSpPr/>
          <p:nvPr/>
        </p:nvSpPr>
        <p:spPr>
          <a:xfrm rot="16200000">
            <a:off x="4088229" y="-1436479"/>
            <a:ext cx="967544" cy="2772956"/>
          </a:xfrm>
          <a:custGeom>
            <a:avLst/>
            <a:gdLst>
              <a:gd name="connsiteX0" fmla="*/ 1290059 w 1290059"/>
              <a:gd name="connsiteY0" fmla="*/ 3257253 h 3697275"/>
              <a:gd name="connsiteX1" fmla="*/ 1290059 w 1290059"/>
              <a:gd name="connsiteY1" fmla="*/ 3295963 h 3697275"/>
              <a:gd name="connsiteX2" fmla="*/ 1271395 w 1290059"/>
              <a:gd name="connsiteY2" fmla="*/ 3340870 h 3697275"/>
              <a:gd name="connsiteX3" fmla="*/ 1202421 w 1290059"/>
              <a:gd name="connsiteY3" fmla="*/ 3409843 h 3697275"/>
              <a:gd name="connsiteX4" fmla="*/ 748299 w 1290059"/>
              <a:gd name="connsiteY4" fmla="*/ 3672029 h 3697275"/>
              <a:gd name="connsiteX5" fmla="*/ 559863 w 1290059"/>
              <a:gd name="connsiteY5" fmla="*/ 3672029 h 3697275"/>
              <a:gd name="connsiteX6" fmla="*/ 105741 w 1290059"/>
              <a:gd name="connsiteY6" fmla="*/ 3409843 h 3697275"/>
              <a:gd name="connsiteX7" fmla="*/ 11521 w 1290059"/>
              <a:gd name="connsiteY7" fmla="*/ 3246651 h 3697275"/>
              <a:gd name="connsiteX8" fmla="*/ 11521 w 1290059"/>
              <a:gd name="connsiteY8" fmla="*/ 2858110 h 3697275"/>
              <a:gd name="connsiteX9" fmla="*/ 9875 w 1290059"/>
              <a:gd name="connsiteY9" fmla="*/ 2845704 h 3697275"/>
              <a:gd name="connsiteX10" fmla="*/ 9875 w 1290059"/>
              <a:gd name="connsiteY10" fmla="*/ 2453003 h 3697275"/>
              <a:gd name="connsiteX11" fmla="*/ 8230 w 1290059"/>
              <a:gd name="connsiteY11" fmla="*/ 2444757 h 3697275"/>
              <a:gd name="connsiteX12" fmla="*/ 8230 w 1290059"/>
              <a:gd name="connsiteY12" fmla="*/ 2056216 h 3697275"/>
              <a:gd name="connsiteX13" fmla="*/ 6584 w 1290059"/>
              <a:gd name="connsiteY13" fmla="*/ 2043810 h 3697275"/>
              <a:gd name="connsiteX14" fmla="*/ 6584 w 1290059"/>
              <a:gd name="connsiteY14" fmla="*/ 1655269 h 3697275"/>
              <a:gd name="connsiteX15" fmla="*/ 4938 w 1290059"/>
              <a:gd name="connsiteY15" fmla="*/ 1642863 h 3697275"/>
              <a:gd name="connsiteX16" fmla="*/ 4938 w 1290059"/>
              <a:gd name="connsiteY16" fmla="*/ 1254323 h 3697275"/>
              <a:gd name="connsiteX17" fmla="*/ 3292 w 1290059"/>
              <a:gd name="connsiteY17" fmla="*/ 1241916 h 3697275"/>
              <a:gd name="connsiteX18" fmla="*/ 3292 w 1290059"/>
              <a:gd name="connsiteY18" fmla="*/ 853374 h 3697275"/>
              <a:gd name="connsiteX19" fmla="*/ 1646 w 1290059"/>
              <a:gd name="connsiteY19" fmla="*/ 840970 h 3697275"/>
              <a:gd name="connsiteX20" fmla="*/ 1646 w 1290059"/>
              <a:gd name="connsiteY20" fmla="*/ 452428 h 3697275"/>
              <a:gd name="connsiteX21" fmla="*/ 0 w 1290059"/>
              <a:gd name="connsiteY21" fmla="*/ 440023 h 3697275"/>
              <a:gd name="connsiteX22" fmla="*/ 0 w 1290059"/>
              <a:gd name="connsiteY22" fmla="*/ 401314 h 3697275"/>
              <a:gd name="connsiteX23" fmla="*/ 18663 w 1290059"/>
              <a:gd name="connsiteY23" fmla="*/ 356407 h 3697275"/>
              <a:gd name="connsiteX24" fmla="*/ 87637 w 1290059"/>
              <a:gd name="connsiteY24" fmla="*/ 287433 h 3697275"/>
              <a:gd name="connsiteX25" fmla="*/ 541759 w 1290059"/>
              <a:gd name="connsiteY25" fmla="*/ 25246 h 3697275"/>
              <a:gd name="connsiteX26" fmla="*/ 730195 w 1290059"/>
              <a:gd name="connsiteY26" fmla="*/ 25246 h 3697275"/>
              <a:gd name="connsiteX27" fmla="*/ 1184317 w 1290059"/>
              <a:gd name="connsiteY27" fmla="*/ 287433 h 3697275"/>
              <a:gd name="connsiteX28" fmla="*/ 1278538 w 1290059"/>
              <a:gd name="connsiteY28" fmla="*/ 450625 h 3697275"/>
              <a:gd name="connsiteX29" fmla="*/ 1278538 w 1290059"/>
              <a:gd name="connsiteY29" fmla="*/ 839167 h 3697275"/>
              <a:gd name="connsiteX30" fmla="*/ 1280184 w 1290059"/>
              <a:gd name="connsiteY30" fmla="*/ 851572 h 3697275"/>
              <a:gd name="connsiteX31" fmla="*/ 1280184 w 1290059"/>
              <a:gd name="connsiteY31" fmla="*/ 1240114 h 3697275"/>
              <a:gd name="connsiteX32" fmla="*/ 1281829 w 1290059"/>
              <a:gd name="connsiteY32" fmla="*/ 1252519 h 3697275"/>
              <a:gd name="connsiteX33" fmla="*/ 1281829 w 1290059"/>
              <a:gd name="connsiteY33" fmla="*/ 1641061 h 3697275"/>
              <a:gd name="connsiteX34" fmla="*/ 1283475 w 1290059"/>
              <a:gd name="connsiteY34" fmla="*/ 1653466 h 3697275"/>
              <a:gd name="connsiteX35" fmla="*/ 1283475 w 1290059"/>
              <a:gd name="connsiteY35" fmla="*/ 2042006 h 3697275"/>
              <a:gd name="connsiteX36" fmla="*/ 1285121 w 1290059"/>
              <a:gd name="connsiteY36" fmla="*/ 2054412 h 3697275"/>
              <a:gd name="connsiteX37" fmla="*/ 1285121 w 1290059"/>
              <a:gd name="connsiteY37" fmla="*/ 2442955 h 3697275"/>
              <a:gd name="connsiteX38" fmla="*/ 1286767 w 1290059"/>
              <a:gd name="connsiteY38" fmla="*/ 2455359 h 3697275"/>
              <a:gd name="connsiteX39" fmla="*/ 1286767 w 1290059"/>
              <a:gd name="connsiteY39" fmla="*/ 2843901 h 3697275"/>
              <a:gd name="connsiteX40" fmla="*/ 1288413 w 1290059"/>
              <a:gd name="connsiteY40" fmla="*/ 2856306 h 3697275"/>
              <a:gd name="connsiteX41" fmla="*/ 1288413 w 1290059"/>
              <a:gd name="connsiteY41" fmla="*/ 3244847 h 369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90059" h="3697275">
                <a:moveTo>
                  <a:pt x="1290059" y="3257253"/>
                </a:moveTo>
                <a:lnTo>
                  <a:pt x="1290059" y="3295963"/>
                </a:lnTo>
                <a:lnTo>
                  <a:pt x="1271395" y="3340870"/>
                </a:lnTo>
                <a:cubicBezTo>
                  <a:pt x="1255128" y="3369045"/>
                  <a:pt x="1231573" y="3393012"/>
                  <a:pt x="1202421" y="3409843"/>
                </a:cubicBezTo>
                <a:lnTo>
                  <a:pt x="748299" y="3672029"/>
                </a:lnTo>
                <a:cubicBezTo>
                  <a:pt x="689997" y="3705691"/>
                  <a:pt x="618167" y="3705691"/>
                  <a:pt x="559863" y="3672029"/>
                </a:cubicBezTo>
                <a:lnTo>
                  <a:pt x="105741" y="3409843"/>
                </a:lnTo>
                <a:cubicBezTo>
                  <a:pt x="47439" y="3376181"/>
                  <a:pt x="11521" y="3313973"/>
                  <a:pt x="11521" y="3246651"/>
                </a:cubicBezTo>
                <a:lnTo>
                  <a:pt x="11521" y="2858110"/>
                </a:lnTo>
                <a:lnTo>
                  <a:pt x="9875" y="2845704"/>
                </a:lnTo>
                <a:lnTo>
                  <a:pt x="9875" y="2453003"/>
                </a:lnTo>
                <a:lnTo>
                  <a:pt x="8230" y="2444757"/>
                </a:lnTo>
                <a:lnTo>
                  <a:pt x="8230" y="2056216"/>
                </a:lnTo>
                <a:lnTo>
                  <a:pt x="6584" y="2043810"/>
                </a:lnTo>
                <a:lnTo>
                  <a:pt x="6584" y="1655269"/>
                </a:lnTo>
                <a:lnTo>
                  <a:pt x="4938" y="1642863"/>
                </a:lnTo>
                <a:lnTo>
                  <a:pt x="4938" y="1254323"/>
                </a:lnTo>
                <a:lnTo>
                  <a:pt x="3292" y="1241916"/>
                </a:lnTo>
                <a:lnTo>
                  <a:pt x="3292" y="853374"/>
                </a:lnTo>
                <a:lnTo>
                  <a:pt x="1646" y="840970"/>
                </a:lnTo>
                <a:lnTo>
                  <a:pt x="1646" y="452428"/>
                </a:lnTo>
                <a:lnTo>
                  <a:pt x="0" y="440023"/>
                </a:lnTo>
                <a:lnTo>
                  <a:pt x="0" y="401314"/>
                </a:lnTo>
                <a:lnTo>
                  <a:pt x="18663" y="356407"/>
                </a:lnTo>
                <a:cubicBezTo>
                  <a:pt x="34930" y="328231"/>
                  <a:pt x="58485" y="304263"/>
                  <a:pt x="87637" y="287433"/>
                </a:cubicBezTo>
                <a:lnTo>
                  <a:pt x="541759" y="25246"/>
                </a:lnTo>
                <a:cubicBezTo>
                  <a:pt x="600062" y="-8415"/>
                  <a:pt x="671893" y="-8415"/>
                  <a:pt x="730195" y="25246"/>
                </a:cubicBezTo>
                <a:lnTo>
                  <a:pt x="1184317" y="287433"/>
                </a:lnTo>
                <a:cubicBezTo>
                  <a:pt x="1242621" y="321094"/>
                  <a:pt x="1278538" y="383305"/>
                  <a:pt x="1278538" y="450625"/>
                </a:cubicBezTo>
                <a:lnTo>
                  <a:pt x="1278538" y="839167"/>
                </a:lnTo>
                <a:lnTo>
                  <a:pt x="1280184" y="851572"/>
                </a:lnTo>
                <a:lnTo>
                  <a:pt x="1280184" y="1240114"/>
                </a:lnTo>
                <a:lnTo>
                  <a:pt x="1281829" y="1252519"/>
                </a:lnTo>
                <a:lnTo>
                  <a:pt x="1281829" y="1641061"/>
                </a:lnTo>
                <a:lnTo>
                  <a:pt x="1283475" y="1653466"/>
                </a:lnTo>
                <a:lnTo>
                  <a:pt x="1283475" y="2042006"/>
                </a:lnTo>
                <a:lnTo>
                  <a:pt x="1285121" y="2054412"/>
                </a:lnTo>
                <a:lnTo>
                  <a:pt x="1285121" y="2442955"/>
                </a:lnTo>
                <a:lnTo>
                  <a:pt x="1286767" y="2455359"/>
                </a:lnTo>
                <a:lnTo>
                  <a:pt x="1286767" y="2843901"/>
                </a:lnTo>
                <a:lnTo>
                  <a:pt x="1288413" y="2856306"/>
                </a:lnTo>
                <a:lnTo>
                  <a:pt x="1288413" y="3244847"/>
                </a:lnTo>
                <a:close/>
              </a:path>
            </a:pathLst>
          </a:custGeom>
          <a:noFill/>
          <a:ln w="19050">
            <a:gradFill>
              <a:gsLst>
                <a:gs pos="0">
                  <a:schemeClr val="accent1">
                    <a:lumMod val="5000"/>
                    <a:lumOff val="95000"/>
                    <a:alpha val="49000"/>
                  </a:schemeClr>
                </a:gs>
                <a:gs pos="38000">
                  <a:schemeClr val="accent1">
                    <a:lumMod val="45000"/>
                    <a:lumOff val="55000"/>
                    <a:alpha val="7000"/>
                  </a:schemeClr>
                </a:gs>
                <a:gs pos="52000">
                  <a:schemeClr val="accent1">
                    <a:lumMod val="45000"/>
                    <a:lumOff val="55000"/>
                  </a:schemeClr>
                </a:gs>
                <a:gs pos="100000">
                  <a:schemeClr val="accent1">
                    <a:lumMod val="30000"/>
                    <a:lumOff val="70000"/>
                  </a:schemeClr>
                </a:gs>
              </a:gsLst>
              <a:lin ang="0" scaled="0"/>
            </a:gradFill>
          </a:ln>
          <a:effectLst/>
        </p:spPr>
        <p:style>
          <a:lnRef idx="2">
            <a:schemeClr val="accent1"/>
          </a:lnRef>
          <a:fillRef idx="0">
            <a:schemeClr val="accent1"/>
          </a:fillRef>
          <a:effectRef idx="1">
            <a:schemeClr val="accent1"/>
          </a:effectRef>
          <a:fontRef idx="minor">
            <a:schemeClr val="tx1"/>
          </a:fontRef>
        </p:style>
        <p:txBody>
          <a:bodyPr wrap="square" rtlCol="0" anchor="ctr">
            <a:noAutofit/>
          </a:bodyPr>
          <a:lstStyle/>
          <a:p>
            <a:pPr algn="ctr"/>
            <a:endParaRPr lang="en-US" sz="1500">
              <a:solidFill>
                <a:srgbClr val="000000"/>
              </a:solidFill>
              <a:latin typeface="DengXian" panose="020F0502020204030204"/>
            </a:endParaRPr>
          </a:p>
        </p:txBody>
      </p:sp>
      <p:sp>
        <p:nvSpPr>
          <p:cNvPr id="2" name="矩形 1"/>
          <p:cNvSpPr/>
          <p:nvPr/>
        </p:nvSpPr>
        <p:spPr>
          <a:xfrm>
            <a:off x="638201" y="1162788"/>
            <a:ext cx="2693310" cy="3289301"/>
          </a:xfrm>
          <a:prstGeom prst="rect">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FFFF"/>
              </a:solidFill>
              <a:latin typeface="DengXian" panose="020F0502020204030204"/>
              <a:ea typeface="DengXian" panose="02010600030101010101" pitchFamily="2" charset="-122"/>
            </a:endParaRPr>
          </a:p>
        </p:txBody>
      </p:sp>
      <p:sp>
        <p:nvSpPr>
          <p:cNvPr id="18" name="矩形 17"/>
          <p:cNvSpPr/>
          <p:nvPr/>
        </p:nvSpPr>
        <p:spPr>
          <a:xfrm>
            <a:off x="5969432" y="1172206"/>
            <a:ext cx="0" cy="3260833"/>
          </a:xfrm>
          <a:custGeom>
            <a:avLst/>
            <a:gdLst>
              <a:gd name="connsiteX0" fmla="*/ 0 w 3338623"/>
              <a:gd name="connsiteY0" fmla="*/ 0 h 4347777"/>
              <a:gd name="connsiteX1" fmla="*/ 3338623 w 3338623"/>
              <a:gd name="connsiteY1" fmla="*/ 0 h 4347777"/>
              <a:gd name="connsiteX2" fmla="*/ 3338623 w 3338623"/>
              <a:gd name="connsiteY2" fmla="*/ 4347777 h 4347777"/>
              <a:gd name="connsiteX3" fmla="*/ 0 w 3338623"/>
              <a:gd name="connsiteY3" fmla="*/ 4347777 h 4347777"/>
              <a:gd name="connsiteX4" fmla="*/ 0 w 3338623"/>
              <a:gd name="connsiteY4" fmla="*/ 0 h 4347777"/>
              <a:gd name="connsiteX0" fmla="*/ 3338623 w 3430063"/>
              <a:gd name="connsiteY0" fmla="*/ 4347777 h 4439217"/>
              <a:gd name="connsiteX1" fmla="*/ 0 w 3430063"/>
              <a:gd name="connsiteY1" fmla="*/ 4347777 h 4439217"/>
              <a:gd name="connsiteX2" fmla="*/ 0 w 3430063"/>
              <a:gd name="connsiteY2" fmla="*/ 0 h 4439217"/>
              <a:gd name="connsiteX3" fmla="*/ 3338623 w 3430063"/>
              <a:gd name="connsiteY3" fmla="*/ 0 h 4439217"/>
              <a:gd name="connsiteX4" fmla="*/ 3430063 w 3430063"/>
              <a:gd name="connsiteY4" fmla="*/ 4439217 h 4439217"/>
              <a:gd name="connsiteX0" fmla="*/ 3338623 w 3338623"/>
              <a:gd name="connsiteY0" fmla="*/ 4347777 h 4347777"/>
              <a:gd name="connsiteX1" fmla="*/ 0 w 3338623"/>
              <a:gd name="connsiteY1" fmla="*/ 4347777 h 4347777"/>
              <a:gd name="connsiteX2" fmla="*/ 0 w 3338623"/>
              <a:gd name="connsiteY2" fmla="*/ 0 h 4347777"/>
              <a:gd name="connsiteX3" fmla="*/ 3338623 w 3338623"/>
              <a:gd name="connsiteY3" fmla="*/ 0 h 4347777"/>
              <a:gd name="connsiteX0" fmla="*/ 0 w 3338623"/>
              <a:gd name="connsiteY0" fmla="*/ 4347777 h 4347777"/>
              <a:gd name="connsiteX1" fmla="*/ 0 w 3338623"/>
              <a:gd name="connsiteY1" fmla="*/ 0 h 4347777"/>
              <a:gd name="connsiteX2" fmla="*/ 3338623 w 3338623"/>
              <a:gd name="connsiteY2" fmla="*/ 0 h 4347777"/>
              <a:gd name="connsiteX0" fmla="*/ 0 w 0"/>
              <a:gd name="connsiteY0" fmla="*/ 4347777 h 4347777"/>
              <a:gd name="connsiteX1" fmla="*/ 0 w 0"/>
              <a:gd name="connsiteY1" fmla="*/ 0 h 4347777"/>
            </a:gdLst>
            <a:ahLst/>
            <a:cxnLst>
              <a:cxn ang="0">
                <a:pos x="connsiteX0" y="connsiteY0"/>
              </a:cxn>
              <a:cxn ang="0">
                <a:pos x="connsiteX1" y="connsiteY1"/>
              </a:cxn>
            </a:cxnLst>
            <a:rect l="l" t="t" r="r" b="b"/>
            <a:pathLst>
              <a:path h="4347777">
                <a:moveTo>
                  <a:pt x="0" y="4347777"/>
                </a:moveTo>
                <a:lnTo>
                  <a:pt x="0" y="0"/>
                </a:lnTo>
              </a:path>
            </a:pathLst>
          </a:custGeom>
          <a:noFill/>
          <a:ln w="19050">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endParaRPr lang="zh-CN" altLang="en-US">
              <a:solidFill>
                <a:srgbClr val="000000"/>
              </a:solidFill>
              <a:latin typeface="DengXian" panose="020F0502020204030204"/>
              <a:ea typeface="DengXian" panose="02010600030101010101" pitchFamily="2" charset="-122"/>
            </a:endParaRPr>
          </a:p>
        </p:txBody>
      </p:sp>
    </p:spTree>
    <p:extLst>
      <p:ext uri="{BB962C8B-B14F-4D97-AF65-F5344CB8AC3E}">
        <p14:creationId xmlns:p14="http://schemas.microsoft.com/office/powerpoint/2010/main" val="339927842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100000">
                                          <p:val>
                                            <p:strVal val="#ppt_x"/>
                                          </p:val>
                                        </p:tav>
                                      </p:tavLst>
                                    </p:anim>
                                    <p:anim calcmode="lin" valueType="num">
                                      <p:cBhvr>
                                        <p:cTn id="8" dur="500" fill="hold"/>
                                        <p:tgtEl>
                                          <p:spTgt spid="18"/>
                                        </p:tgtEl>
                                        <p:attrNameLst>
                                          <p:attrName>ppt_y</p:attrName>
                                        </p:attrNameLst>
                                      </p:cBhvr>
                                      <p:tavLst>
                                        <p:tav tm="0">
                                          <p:val>
                                            <p:strVal val="#ppt_y-#ppt_h/2"/>
                                          </p:val>
                                        </p:tav>
                                        <p:tav tm="100000">
                                          <p:val>
                                            <p:strVal val="#ppt_y"/>
                                          </p:val>
                                        </p:tav>
                                      </p:tavLst>
                                    </p:anim>
                                    <p:anim calcmode="lin" valueType="num">
                                      <p:cBhvr>
                                        <p:cTn id="9" dur="500" fill="hold"/>
                                        <p:tgtEl>
                                          <p:spTgt spid="18"/>
                                        </p:tgtEl>
                                        <p:attrNameLst>
                                          <p:attrName>ppt_w</p:attrName>
                                        </p:attrNameLst>
                                      </p:cBhvr>
                                      <p:tavLst>
                                        <p:tav tm="0">
                                          <p:val>
                                            <p:strVal val="#ppt_w"/>
                                          </p:val>
                                        </p:tav>
                                        <p:tav tm="100000">
                                          <p:val>
                                            <p:strVal val="#ppt_w"/>
                                          </p:val>
                                        </p:tav>
                                      </p:tavLst>
                                    </p:anim>
                                    <p:anim calcmode="lin" valueType="num">
                                      <p:cBhvr>
                                        <p:cTn id="10" dur="500" fill="hold"/>
                                        <p:tgtEl>
                                          <p:spTgt spid="18"/>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par>
                                <p:cTn id="15" presetID="10"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par>
                                <p:cTn id="21" presetID="10" presetClass="entr" presetSubtype="0" fill="hold" nodeType="with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9" grpId="0"/>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12"/>
          <p:cNvSpPr txBox="1"/>
          <p:nvPr/>
        </p:nvSpPr>
        <p:spPr>
          <a:xfrm>
            <a:off x="3817774" y="1189125"/>
            <a:ext cx="1301003" cy="323165"/>
          </a:xfrm>
          <a:prstGeom prst="rect">
            <a:avLst/>
          </a:prstGeom>
          <a:noFill/>
        </p:spPr>
        <p:txBody>
          <a:bodyPr wrap="square" rtlCol="0">
            <a:spAutoFit/>
          </a:bodyPr>
          <a:lstStyle/>
          <a:p>
            <a:pPr algn="r"/>
            <a:r>
              <a:rPr lang="en-US" sz="1500" b="1" i="1">
                <a:solidFill>
                  <a:srgbClr val="FFFFFF"/>
                </a:solidFill>
                <a:latin typeface="Microsoft YaHei" charset="-122"/>
                <a:ea typeface="Microsoft YaHei" charset="-122"/>
                <a:cs typeface="Microsoft YaHei" charset="-122"/>
              </a:rPr>
              <a:t>Skills </a:t>
            </a:r>
          </a:p>
        </p:txBody>
      </p:sp>
      <p:sp>
        <p:nvSpPr>
          <p:cNvPr id="33" name="TextBox 13"/>
          <p:cNvSpPr txBox="1"/>
          <p:nvPr/>
        </p:nvSpPr>
        <p:spPr>
          <a:xfrm>
            <a:off x="4054778" y="1489207"/>
            <a:ext cx="1063999" cy="276999"/>
          </a:xfrm>
          <a:prstGeom prst="rect">
            <a:avLst/>
          </a:prstGeom>
          <a:noFill/>
        </p:spPr>
        <p:txBody>
          <a:bodyPr wrap="square" rtlCol="0">
            <a:spAutoFit/>
          </a:bodyPr>
          <a:lstStyle/>
          <a:p>
            <a:pPr algn="r"/>
            <a:r>
              <a:rPr lang="en-US" sz="1200">
                <a:solidFill>
                  <a:srgbClr val="FFFFFF"/>
                </a:solidFill>
                <a:latin typeface="Microsoft YaHei" charset="-122"/>
                <a:ea typeface="Microsoft YaHei" charset="-122"/>
                <a:cs typeface="Microsoft YaHei" charset="-122"/>
              </a:rPr>
              <a:t>Photoshop </a:t>
            </a:r>
          </a:p>
        </p:txBody>
      </p:sp>
      <p:sp>
        <p:nvSpPr>
          <p:cNvPr id="34" name="TextBox 14"/>
          <p:cNvSpPr txBox="1"/>
          <p:nvPr/>
        </p:nvSpPr>
        <p:spPr>
          <a:xfrm>
            <a:off x="4054778" y="1743123"/>
            <a:ext cx="1063999" cy="461665"/>
          </a:xfrm>
          <a:prstGeom prst="rect">
            <a:avLst/>
          </a:prstGeom>
          <a:noFill/>
        </p:spPr>
        <p:txBody>
          <a:bodyPr wrap="square" rtlCol="0">
            <a:spAutoFit/>
          </a:bodyPr>
          <a:lstStyle/>
          <a:p>
            <a:pPr algn="r"/>
            <a:r>
              <a:rPr lang="en-US" sz="1200">
                <a:solidFill>
                  <a:srgbClr val="FFFFFF"/>
                </a:solidFill>
                <a:latin typeface="Microsoft YaHei" charset="-122"/>
                <a:ea typeface="Microsoft YaHei" charset="-122"/>
                <a:cs typeface="Microsoft YaHei" charset="-122"/>
              </a:rPr>
              <a:t>Adobe muse</a:t>
            </a:r>
          </a:p>
        </p:txBody>
      </p:sp>
      <p:sp>
        <p:nvSpPr>
          <p:cNvPr id="35" name="TextBox 15"/>
          <p:cNvSpPr txBox="1"/>
          <p:nvPr/>
        </p:nvSpPr>
        <p:spPr>
          <a:xfrm>
            <a:off x="4054778" y="1997038"/>
            <a:ext cx="1063999" cy="276999"/>
          </a:xfrm>
          <a:prstGeom prst="rect">
            <a:avLst/>
          </a:prstGeom>
          <a:noFill/>
        </p:spPr>
        <p:txBody>
          <a:bodyPr wrap="square" rtlCol="0">
            <a:spAutoFit/>
          </a:bodyPr>
          <a:lstStyle/>
          <a:p>
            <a:pPr algn="r"/>
            <a:r>
              <a:rPr lang="en-US" sz="1200">
                <a:solidFill>
                  <a:srgbClr val="FFFFFF"/>
                </a:solidFill>
                <a:latin typeface="Microsoft YaHei" charset="-122"/>
                <a:ea typeface="Microsoft YaHei" charset="-122"/>
                <a:cs typeface="Microsoft YaHei" charset="-122"/>
              </a:rPr>
              <a:t>Coding</a:t>
            </a:r>
          </a:p>
        </p:txBody>
      </p:sp>
      <p:sp>
        <p:nvSpPr>
          <p:cNvPr id="36" name="TextBox 16"/>
          <p:cNvSpPr txBox="1"/>
          <p:nvPr/>
        </p:nvSpPr>
        <p:spPr>
          <a:xfrm>
            <a:off x="4054778" y="2250954"/>
            <a:ext cx="1063999" cy="276999"/>
          </a:xfrm>
          <a:prstGeom prst="rect">
            <a:avLst/>
          </a:prstGeom>
          <a:noFill/>
        </p:spPr>
        <p:txBody>
          <a:bodyPr wrap="square" rtlCol="0">
            <a:spAutoFit/>
          </a:bodyPr>
          <a:lstStyle/>
          <a:p>
            <a:pPr algn="r"/>
            <a:r>
              <a:rPr lang="en-US" sz="1200">
                <a:solidFill>
                  <a:srgbClr val="FFFFFF"/>
                </a:solidFill>
                <a:latin typeface="Microsoft YaHei" charset="-122"/>
                <a:ea typeface="Microsoft YaHei" charset="-122"/>
                <a:cs typeface="Microsoft YaHei" charset="-122"/>
              </a:rPr>
              <a:t>Indesign </a:t>
            </a:r>
          </a:p>
        </p:txBody>
      </p:sp>
      <p:sp>
        <p:nvSpPr>
          <p:cNvPr id="37" name="Rounded Rectangle 17"/>
          <p:cNvSpPr/>
          <p:nvPr/>
        </p:nvSpPr>
        <p:spPr>
          <a:xfrm>
            <a:off x="5196219" y="1552505"/>
            <a:ext cx="2685697" cy="122654"/>
          </a:xfrm>
          <a:prstGeom prst="roundRect">
            <a:avLst/>
          </a:prstGeom>
          <a:solidFill>
            <a:srgbClr val="42556A"/>
          </a:solidFill>
          <a:ln w="3175">
            <a:miter lim="400000"/>
          </a:ln>
          <a:effectLst>
            <a:outerShdw blurRad="25400" dist="12700" dir="5400000" rotWithShape="0">
              <a:srgbClr val="000000">
                <a:alpha val="50000"/>
              </a:srgbClr>
            </a:outerShdw>
          </a:effec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lang="en-US" sz="1650">
              <a:solidFill>
                <a:srgbClr val="FFFFFF"/>
              </a:solidFill>
              <a:latin typeface="Helvetica Light"/>
              <a:ea typeface="Helvetica Light"/>
              <a:cs typeface="Helvetica Light"/>
            </a:endParaRPr>
          </a:p>
        </p:txBody>
      </p:sp>
      <p:sp>
        <p:nvSpPr>
          <p:cNvPr id="38" name="Rounded Rectangle 18"/>
          <p:cNvSpPr/>
          <p:nvPr/>
        </p:nvSpPr>
        <p:spPr>
          <a:xfrm>
            <a:off x="5196220" y="1552505"/>
            <a:ext cx="1838669" cy="122654"/>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DengXian" panose="020F0502020204030204"/>
            </a:endParaRPr>
          </a:p>
        </p:txBody>
      </p:sp>
      <p:sp>
        <p:nvSpPr>
          <p:cNvPr id="39" name="Rounded Rectangle 19"/>
          <p:cNvSpPr/>
          <p:nvPr/>
        </p:nvSpPr>
        <p:spPr>
          <a:xfrm>
            <a:off x="5196219" y="2098410"/>
            <a:ext cx="2685697" cy="122654"/>
          </a:xfrm>
          <a:prstGeom prst="roundRect">
            <a:avLst/>
          </a:prstGeom>
          <a:solidFill>
            <a:srgbClr val="42556A"/>
          </a:solidFill>
          <a:ln w="3175">
            <a:miter lim="400000"/>
          </a:ln>
          <a:effectLst>
            <a:outerShdw blurRad="25400" dist="12700" dir="5400000" rotWithShape="0">
              <a:srgbClr val="000000">
                <a:alpha val="50000"/>
              </a:srgbClr>
            </a:outerShdw>
          </a:effec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lang="en-US" sz="1650">
              <a:solidFill>
                <a:srgbClr val="FFFFFF"/>
              </a:solidFill>
              <a:latin typeface="Helvetica Light"/>
              <a:ea typeface="Helvetica Light"/>
              <a:cs typeface="Helvetica Light"/>
            </a:endParaRPr>
          </a:p>
        </p:txBody>
      </p:sp>
      <p:sp>
        <p:nvSpPr>
          <p:cNvPr id="40" name="Rounded Rectangle 20"/>
          <p:cNvSpPr/>
          <p:nvPr/>
        </p:nvSpPr>
        <p:spPr>
          <a:xfrm>
            <a:off x="5196220" y="2098410"/>
            <a:ext cx="1074278" cy="122654"/>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40000"/>
                  <a:lumOff val="60000"/>
                </a:srgbClr>
              </a:solidFill>
              <a:latin typeface="DengXian" panose="020F0502020204030204"/>
            </a:endParaRPr>
          </a:p>
        </p:txBody>
      </p:sp>
      <p:sp>
        <p:nvSpPr>
          <p:cNvPr id="41" name="Rounded Rectangle 21"/>
          <p:cNvSpPr/>
          <p:nvPr/>
        </p:nvSpPr>
        <p:spPr>
          <a:xfrm>
            <a:off x="5196220" y="2346130"/>
            <a:ext cx="2685697" cy="122654"/>
          </a:xfrm>
          <a:prstGeom prst="roundRect">
            <a:avLst/>
          </a:prstGeom>
          <a:solidFill>
            <a:srgbClr val="42556A"/>
          </a:solidFill>
          <a:ln w="3175">
            <a:miter lim="400000"/>
          </a:ln>
          <a:effectLst>
            <a:outerShdw blurRad="25400" dist="12700" dir="5400000" rotWithShape="0">
              <a:srgbClr val="000000">
                <a:alpha val="50000"/>
              </a:srgbClr>
            </a:outerShdw>
          </a:effec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lang="en-US" sz="1650">
              <a:solidFill>
                <a:srgbClr val="FFFFFF"/>
              </a:solidFill>
              <a:latin typeface="Helvetica Light"/>
              <a:ea typeface="Helvetica Light"/>
              <a:cs typeface="Helvetica Light"/>
            </a:endParaRPr>
          </a:p>
        </p:txBody>
      </p:sp>
      <p:sp>
        <p:nvSpPr>
          <p:cNvPr id="42" name="Rounded Rectangle 22"/>
          <p:cNvSpPr/>
          <p:nvPr/>
        </p:nvSpPr>
        <p:spPr>
          <a:xfrm>
            <a:off x="5196219" y="2346130"/>
            <a:ext cx="2227267" cy="122654"/>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DengXian" panose="020F0502020204030204"/>
            </a:endParaRPr>
          </a:p>
        </p:txBody>
      </p:sp>
      <p:sp>
        <p:nvSpPr>
          <p:cNvPr id="43" name="Rounded Rectangle 23"/>
          <p:cNvSpPr/>
          <p:nvPr/>
        </p:nvSpPr>
        <p:spPr>
          <a:xfrm>
            <a:off x="5196220" y="1837667"/>
            <a:ext cx="2685697" cy="122654"/>
          </a:xfrm>
          <a:prstGeom prst="roundRect">
            <a:avLst/>
          </a:prstGeom>
          <a:solidFill>
            <a:srgbClr val="42556A"/>
          </a:solidFill>
          <a:ln w="3175">
            <a:miter lim="400000"/>
          </a:ln>
          <a:effectLst>
            <a:outerShdw blurRad="25400" dist="12700" dir="5400000" rotWithShape="0">
              <a:srgbClr val="000000">
                <a:alpha val="50000"/>
              </a:srgbClr>
            </a:outerShdw>
          </a:effec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lang="en-US" sz="1650">
              <a:solidFill>
                <a:srgbClr val="FFFFFF"/>
              </a:solidFill>
              <a:latin typeface="Helvetica Light"/>
              <a:ea typeface="Helvetica Light"/>
              <a:cs typeface="Helvetica Light"/>
            </a:endParaRPr>
          </a:p>
        </p:txBody>
      </p:sp>
      <p:sp>
        <p:nvSpPr>
          <p:cNvPr id="44" name="Rounded Rectangle 24"/>
          <p:cNvSpPr/>
          <p:nvPr/>
        </p:nvSpPr>
        <p:spPr>
          <a:xfrm>
            <a:off x="5196219" y="1837668"/>
            <a:ext cx="2107239" cy="122654"/>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DengXian" panose="020F0502020204030204"/>
            </a:endParaRPr>
          </a:p>
        </p:txBody>
      </p:sp>
      <p:grpSp>
        <p:nvGrpSpPr>
          <p:cNvPr id="2" name="组 1"/>
          <p:cNvGrpSpPr/>
          <p:nvPr/>
        </p:nvGrpSpPr>
        <p:grpSpPr>
          <a:xfrm>
            <a:off x="1049054" y="1012717"/>
            <a:ext cx="2594010" cy="1735613"/>
            <a:chOff x="1560458" y="1535479"/>
            <a:chExt cx="3125648" cy="2091323"/>
          </a:xfrm>
        </p:grpSpPr>
        <p:sp>
          <p:nvSpPr>
            <p:cNvPr id="26" name="Rectangle 11"/>
            <p:cNvSpPr/>
            <p:nvPr/>
          </p:nvSpPr>
          <p:spPr>
            <a:xfrm>
              <a:off x="1560458" y="1871905"/>
              <a:ext cx="3125648" cy="175489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FF"/>
                </a:solidFill>
                <a:latin typeface="Arial" panose="020B0604020202020204" pitchFamily="34" charset="0"/>
              </a:endParaRPr>
            </a:p>
          </p:txBody>
        </p:sp>
        <p:sp>
          <p:nvSpPr>
            <p:cNvPr id="74" name="Subtitle 2"/>
            <p:cNvSpPr txBox="1">
              <a:spLocks/>
            </p:cNvSpPr>
            <p:nvPr/>
          </p:nvSpPr>
          <p:spPr>
            <a:xfrm>
              <a:off x="1564144" y="1535479"/>
              <a:ext cx="3121962" cy="336427"/>
            </a:xfrm>
            <a:prstGeom prst="rect">
              <a:avLst/>
            </a:prstGeom>
            <a:solidFill>
              <a:schemeClr val="accent1"/>
            </a:solid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685800">
                <a:buNone/>
              </a:pPr>
              <a:r>
                <a:rPr lang="en-US" sz="1200" b="1" spc="-113">
                  <a:solidFill>
                    <a:srgbClr val="FFFFFF"/>
                  </a:solidFill>
                  <a:latin typeface="DengXian" panose="020F0502020204030204"/>
                  <a:ea typeface="Franchise" pitchFamily="49" charset="0"/>
                </a:rPr>
                <a:t>Female</a:t>
              </a:r>
              <a:r>
                <a:rPr lang="en-US" sz="1200" b="1" spc="-113" dirty="0">
                  <a:solidFill>
                    <a:srgbClr val="FFFFFF"/>
                  </a:solidFill>
                  <a:latin typeface="DengXian" panose="020F0502020204030204"/>
                  <a:ea typeface="Franchise" pitchFamily="49" charset="0"/>
                </a:rPr>
                <a:t>.</a:t>
              </a:r>
              <a:endParaRPr lang="en-US" sz="900" b="1" spc="-113" dirty="0">
                <a:solidFill>
                  <a:srgbClr val="FFFFFF"/>
                </a:solidFill>
                <a:latin typeface="Signika Negative" pitchFamily="2" charset="0"/>
                <a:ea typeface="Franchise" pitchFamily="49" charset="0"/>
              </a:endParaRPr>
            </a:p>
          </p:txBody>
        </p:sp>
      </p:grpSp>
      <p:sp>
        <p:nvSpPr>
          <p:cNvPr id="82" name="TextBox 12"/>
          <p:cNvSpPr txBox="1"/>
          <p:nvPr/>
        </p:nvSpPr>
        <p:spPr>
          <a:xfrm>
            <a:off x="3817774" y="3087245"/>
            <a:ext cx="1301003" cy="323165"/>
          </a:xfrm>
          <a:prstGeom prst="rect">
            <a:avLst/>
          </a:prstGeom>
          <a:noFill/>
        </p:spPr>
        <p:txBody>
          <a:bodyPr wrap="square" rtlCol="0">
            <a:spAutoFit/>
          </a:bodyPr>
          <a:lstStyle/>
          <a:p>
            <a:pPr algn="r"/>
            <a:r>
              <a:rPr lang="en-US" sz="1500" b="1" i="1">
                <a:solidFill>
                  <a:srgbClr val="FFFFFF"/>
                </a:solidFill>
                <a:latin typeface="Microsoft YaHei" charset="-122"/>
                <a:ea typeface="Microsoft YaHei" charset="-122"/>
                <a:cs typeface="Microsoft YaHei" charset="-122"/>
              </a:rPr>
              <a:t>Skills </a:t>
            </a:r>
          </a:p>
        </p:txBody>
      </p:sp>
      <p:sp>
        <p:nvSpPr>
          <p:cNvPr id="83" name="TextBox 13"/>
          <p:cNvSpPr txBox="1"/>
          <p:nvPr/>
        </p:nvSpPr>
        <p:spPr>
          <a:xfrm>
            <a:off x="4054778" y="3387328"/>
            <a:ext cx="1063999" cy="276999"/>
          </a:xfrm>
          <a:prstGeom prst="rect">
            <a:avLst/>
          </a:prstGeom>
          <a:noFill/>
        </p:spPr>
        <p:txBody>
          <a:bodyPr wrap="square" rtlCol="0">
            <a:spAutoFit/>
          </a:bodyPr>
          <a:lstStyle/>
          <a:p>
            <a:pPr algn="r"/>
            <a:r>
              <a:rPr lang="en-US" sz="1200">
                <a:solidFill>
                  <a:srgbClr val="FFFFFF"/>
                </a:solidFill>
                <a:latin typeface="Microsoft YaHei" charset="-122"/>
                <a:ea typeface="Microsoft YaHei" charset="-122"/>
                <a:cs typeface="Microsoft YaHei" charset="-122"/>
              </a:rPr>
              <a:t>Photoshop </a:t>
            </a:r>
          </a:p>
        </p:txBody>
      </p:sp>
      <p:sp>
        <p:nvSpPr>
          <p:cNvPr id="84" name="TextBox 14"/>
          <p:cNvSpPr txBox="1"/>
          <p:nvPr/>
        </p:nvSpPr>
        <p:spPr>
          <a:xfrm>
            <a:off x="4054778" y="3641243"/>
            <a:ext cx="1063999" cy="461665"/>
          </a:xfrm>
          <a:prstGeom prst="rect">
            <a:avLst/>
          </a:prstGeom>
          <a:noFill/>
        </p:spPr>
        <p:txBody>
          <a:bodyPr wrap="square" rtlCol="0">
            <a:spAutoFit/>
          </a:bodyPr>
          <a:lstStyle/>
          <a:p>
            <a:pPr algn="r"/>
            <a:r>
              <a:rPr lang="en-US" sz="1200">
                <a:solidFill>
                  <a:srgbClr val="FFFFFF"/>
                </a:solidFill>
                <a:latin typeface="Microsoft YaHei" charset="-122"/>
                <a:ea typeface="Microsoft YaHei" charset="-122"/>
                <a:cs typeface="Microsoft YaHei" charset="-122"/>
              </a:rPr>
              <a:t>Adobe muse</a:t>
            </a:r>
          </a:p>
        </p:txBody>
      </p:sp>
      <p:sp>
        <p:nvSpPr>
          <p:cNvPr id="85" name="TextBox 15"/>
          <p:cNvSpPr txBox="1"/>
          <p:nvPr/>
        </p:nvSpPr>
        <p:spPr>
          <a:xfrm>
            <a:off x="4054778" y="3895159"/>
            <a:ext cx="1063999" cy="276999"/>
          </a:xfrm>
          <a:prstGeom prst="rect">
            <a:avLst/>
          </a:prstGeom>
          <a:noFill/>
        </p:spPr>
        <p:txBody>
          <a:bodyPr wrap="square" rtlCol="0">
            <a:spAutoFit/>
          </a:bodyPr>
          <a:lstStyle/>
          <a:p>
            <a:pPr algn="r"/>
            <a:r>
              <a:rPr lang="en-US" sz="1200">
                <a:solidFill>
                  <a:srgbClr val="FFFFFF"/>
                </a:solidFill>
                <a:latin typeface="Microsoft YaHei" charset="-122"/>
                <a:ea typeface="Microsoft YaHei" charset="-122"/>
                <a:cs typeface="Microsoft YaHei" charset="-122"/>
              </a:rPr>
              <a:t>Coding</a:t>
            </a:r>
          </a:p>
        </p:txBody>
      </p:sp>
      <p:sp>
        <p:nvSpPr>
          <p:cNvPr id="86" name="TextBox 16"/>
          <p:cNvSpPr txBox="1"/>
          <p:nvPr/>
        </p:nvSpPr>
        <p:spPr>
          <a:xfrm>
            <a:off x="4054778" y="4149074"/>
            <a:ext cx="1063999" cy="276999"/>
          </a:xfrm>
          <a:prstGeom prst="rect">
            <a:avLst/>
          </a:prstGeom>
          <a:noFill/>
        </p:spPr>
        <p:txBody>
          <a:bodyPr wrap="square" rtlCol="0">
            <a:spAutoFit/>
          </a:bodyPr>
          <a:lstStyle/>
          <a:p>
            <a:pPr algn="r"/>
            <a:r>
              <a:rPr lang="en-US" sz="1200">
                <a:solidFill>
                  <a:srgbClr val="FFFFFF"/>
                </a:solidFill>
                <a:latin typeface="Microsoft YaHei" charset="-122"/>
                <a:ea typeface="Microsoft YaHei" charset="-122"/>
                <a:cs typeface="Microsoft YaHei" charset="-122"/>
              </a:rPr>
              <a:t>Indesign </a:t>
            </a:r>
          </a:p>
        </p:txBody>
      </p:sp>
      <p:sp>
        <p:nvSpPr>
          <p:cNvPr id="87" name="Rounded Rectangle 17"/>
          <p:cNvSpPr/>
          <p:nvPr/>
        </p:nvSpPr>
        <p:spPr>
          <a:xfrm>
            <a:off x="5196219" y="3450625"/>
            <a:ext cx="2685697" cy="122654"/>
          </a:xfrm>
          <a:prstGeom prst="roundRect">
            <a:avLst/>
          </a:prstGeom>
          <a:solidFill>
            <a:srgbClr val="42556A"/>
          </a:solidFill>
          <a:ln w="3175">
            <a:miter lim="400000"/>
          </a:ln>
          <a:effectLst>
            <a:outerShdw blurRad="25400" dist="12700" dir="5400000" rotWithShape="0">
              <a:srgbClr val="000000">
                <a:alpha val="50000"/>
              </a:srgbClr>
            </a:outerShdw>
          </a:effec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lang="en-US" sz="1650">
              <a:solidFill>
                <a:srgbClr val="FFFFFF"/>
              </a:solidFill>
              <a:latin typeface="Helvetica Light"/>
              <a:ea typeface="Helvetica Light"/>
              <a:cs typeface="Helvetica Light"/>
            </a:endParaRPr>
          </a:p>
        </p:txBody>
      </p:sp>
      <p:sp>
        <p:nvSpPr>
          <p:cNvPr id="88" name="Rounded Rectangle 18"/>
          <p:cNvSpPr/>
          <p:nvPr/>
        </p:nvSpPr>
        <p:spPr>
          <a:xfrm>
            <a:off x="5196220" y="3450625"/>
            <a:ext cx="1838669" cy="122654"/>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DengXian" panose="020F0502020204030204"/>
            </a:endParaRPr>
          </a:p>
        </p:txBody>
      </p:sp>
      <p:sp>
        <p:nvSpPr>
          <p:cNvPr id="89" name="Rounded Rectangle 19"/>
          <p:cNvSpPr/>
          <p:nvPr/>
        </p:nvSpPr>
        <p:spPr>
          <a:xfrm>
            <a:off x="5196219" y="3996530"/>
            <a:ext cx="2685697" cy="122654"/>
          </a:xfrm>
          <a:prstGeom prst="roundRect">
            <a:avLst/>
          </a:prstGeom>
          <a:solidFill>
            <a:srgbClr val="42556A"/>
          </a:solidFill>
          <a:ln w="3175">
            <a:miter lim="400000"/>
          </a:ln>
          <a:effectLst>
            <a:outerShdw blurRad="25400" dist="12700" dir="5400000" rotWithShape="0">
              <a:srgbClr val="000000">
                <a:alpha val="50000"/>
              </a:srgbClr>
            </a:outerShdw>
          </a:effec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lang="en-US" sz="1650">
              <a:solidFill>
                <a:srgbClr val="FFFFFF"/>
              </a:solidFill>
              <a:latin typeface="Helvetica Light"/>
              <a:ea typeface="Helvetica Light"/>
              <a:cs typeface="Helvetica Light"/>
            </a:endParaRPr>
          </a:p>
        </p:txBody>
      </p:sp>
      <p:sp>
        <p:nvSpPr>
          <p:cNvPr id="90" name="Rounded Rectangle 20"/>
          <p:cNvSpPr/>
          <p:nvPr/>
        </p:nvSpPr>
        <p:spPr>
          <a:xfrm>
            <a:off x="5196220" y="3996530"/>
            <a:ext cx="1074278" cy="122654"/>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4546A">
                  <a:lumMod val="40000"/>
                  <a:lumOff val="60000"/>
                </a:srgbClr>
              </a:solidFill>
              <a:latin typeface="DengXian" panose="020F0502020204030204"/>
            </a:endParaRPr>
          </a:p>
        </p:txBody>
      </p:sp>
      <p:sp>
        <p:nvSpPr>
          <p:cNvPr id="91" name="Rounded Rectangle 21"/>
          <p:cNvSpPr/>
          <p:nvPr/>
        </p:nvSpPr>
        <p:spPr>
          <a:xfrm>
            <a:off x="5196220" y="4244251"/>
            <a:ext cx="2685697" cy="122654"/>
          </a:xfrm>
          <a:prstGeom prst="roundRect">
            <a:avLst/>
          </a:prstGeom>
          <a:solidFill>
            <a:srgbClr val="42556A"/>
          </a:solidFill>
          <a:ln w="3175">
            <a:miter lim="400000"/>
          </a:ln>
          <a:effectLst>
            <a:outerShdw blurRad="25400" dist="12700" dir="5400000" rotWithShape="0">
              <a:srgbClr val="000000">
                <a:alpha val="50000"/>
              </a:srgbClr>
            </a:outerShdw>
          </a:effec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lang="en-US" sz="1650">
              <a:solidFill>
                <a:srgbClr val="FFFFFF"/>
              </a:solidFill>
              <a:latin typeface="Helvetica Light"/>
              <a:ea typeface="Helvetica Light"/>
              <a:cs typeface="Helvetica Light"/>
            </a:endParaRPr>
          </a:p>
        </p:txBody>
      </p:sp>
      <p:sp>
        <p:nvSpPr>
          <p:cNvPr id="92" name="Rounded Rectangle 22"/>
          <p:cNvSpPr/>
          <p:nvPr/>
        </p:nvSpPr>
        <p:spPr>
          <a:xfrm>
            <a:off x="5196219" y="4244251"/>
            <a:ext cx="2227267" cy="122654"/>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DengXian" panose="020F0502020204030204"/>
            </a:endParaRPr>
          </a:p>
        </p:txBody>
      </p:sp>
      <p:sp>
        <p:nvSpPr>
          <p:cNvPr id="93" name="Rounded Rectangle 23"/>
          <p:cNvSpPr/>
          <p:nvPr/>
        </p:nvSpPr>
        <p:spPr>
          <a:xfrm>
            <a:off x="5196220" y="3735787"/>
            <a:ext cx="2685697" cy="122654"/>
          </a:xfrm>
          <a:prstGeom prst="roundRect">
            <a:avLst/>
          </a:prstGeom>
          <a:solidFill>
            <a:srgbClr val="42556A"/>
          </a:solidFill>
          <a:ln w="3175">
            <a:miter lim="400000"/>
          </a:ln>
          <a:effectLst>
            <a:outerShdw blurRad="25400" dist="12700" dir="5400000" rotWithShape="0">
              <a:srgbClr val="000000">
                <a:alpha val="50000"/>
              </a:srgbClr>
            </a:outerShdw>
          </a:effectLst>
        </p:spPr>
        <p:style>
          <a:lnRef idx="0">
            <a:scrgbClr r="0" g="0" b="0"/>
          </a:lnRef>
          <a:fillRef idx="0">
            <a:scrgbClr r="0" g="0" b="0"/>
          </a:fillRef>
          <a:effectRef idx="0">
            <a:scrgbClr r="0" g="0" b="0"/>
          </a:effectRef>
          <a:fontRef idx="major"/>
        </p:style>
        <p:txBody>
          <a:bodyPr lIns="28575" tIns="28575" rIns="28575" bIns="28575" anchor="ctr">
            <a:noAutofit/>
          </a:bodyPr>
          <a:lstStyle/>
          <a:p>
            <a:pPr algn="ctr" defTabSz="438150"/>
            <a:endParaRPr lang="en-US" sz="1650">
              <a:solidFill>
                <a:srgbClr val="FFFFFF"/>
              </a:solidFill>
              <a:latin typeface="Helvetica Light"/>
              <a:ea typeface="Helvetica Light"/>
              <a:cs typeface="Helvetica Light"/>
            </a:endParaRPr>
          </a:p>
        </p:txBody>
      </p:sp>
      <p:sp>
        <p:nvSpPr>
          <p:cNvPr id="94" name="Rounded Rectangle 24"/>
          <p:cNvSpPr/>
          <p:nvPr/>
        </p:nvSpPr>
        <p:spPr>
          <a:xfrm>
            <a:off x="5196219" y="3735788"/>
            <a:ext cx="2107239" cy="122654"/>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DengXian" panose="020F0502020204030204"/>
            </a:endParaRPr>
          </a:p>
        </p:txBody>
      </p:sp>
      <p:grpSp>
        <p:nvGrpSpPr>
          <p:cNvPr id="95" name="组 94"/>
          <p:cNvGrpSpPr/>
          <p:nvPr/>
        </p:nvGrpSpPr>
        <p:grpSpPr>
          <a:xfrm>
            <a:off x="1049054" y="2910838"/>
            <a:ext cx="2594010" cy="1735613"/>
            <a:chOff x="1560458" y="1535479"/>
            <a:chExt cx="3125648" cy="2091323"/>
          </a:xfrm>
        </p:grpSpPr>
        <p:sp>
          <p:nvSpPr>
            <p:cNvPr id="96" name="Rectangle 11"/>
            <p:cNvSpPr/>
            <p:nvPr/>
          </p:nvSpPr>
          <p:spPr>
            <a:xfrm>
              <a:off x="1560458" y="1871905"/>
              <a:ext cx="3125648" cy="175489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FF"/>
                </a:solidFill>
                <a:latin typeface="Arial" panose="020B0604020202020204" pitchFamily="34" charset="0"/>
              </a:endParaRPr>
            </a:p>
          </p:txBody>
        </p:sp>
        <p:sp>
          <p:nvSpPr>
            <p:cNvPr id="97" name="Subtitle 2"/>
            <p:cNvSpPr txBox="1">
              <a:spLocks/>
            </p:cNvSpPr>
            <p:nvPr/>
          </p:nvSpPr>
          <p:spPr>
            <a:xfrm>
              <a:off x="1564144" y="1535479"/>
              <a:ext cx="3121962" cy="336427"/>
            </a:xfrm>
            <a:prstGeom prst="rect">
              <a:avLst/>
            </a:prstGeom>
            <a:solidFill>
              <a:schemeClr val="accent1"/>
            </a:solid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685800">
                <a:buNone/>
              </a:pPr>
              <a:r>
                <a:rPr lang="en-US" sz="1200" b="1" spc="-113">
                  <a:solidFill>
                    <a:srgbClr val="FFFFFF"/>
                  </a:solidFill>
                  <a:latin typeface="DengXian" panose="020F0502020204030204"/>
                  <a:ea typeface="Franchise" pitchFamily="49" charset="0"/>
                </a:rPr>
                <a:t>Female</a:t>
              </a:r>
              <a:r>
                <a:rPr lang="en-US" sz="1200" b="1" spc="-113" dirty="0">
                  <a:solidFill>
                    <a:srgbClr val="FFFFFF"/>
                  </a:solidFill>
                  <a:latin typeface="DengXian" panose="020F0502020204030204"/>
                  <a:ea typeface="Franchise" pitchFamily="49" charset="0"/>
                </a:rPr>
                <a:t>.</a:t>
              </a:r>
              <a:endParaRPr lang="en-US" sz="900" b="1" spc="-113" dirty="0">
                <a:solidFill>
                  <a:srgbClr val="FFFFFF"/>
                </a:solidFill>
                <a:latin typeface="Signika Negative" pitchFamily="2" charset="0"/>
                <a:ea typeface="Franchise" pitchFamily="49" charset="0"/>
              </a:endParaRPr>
            </a:p>
          </p:txBody>
        </p:sp>
      </p:grpSp>
    </p:spTree>
    <p:extLst>
      <p:ext uri="{BB962C8B-B14F-4D97-AF65-F5344CB8AC3E}">
        <p14:creationId xmlns:p14="http://schemas.microsoft.com/office/powerpoint/2010/main" val="149094339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p:cTn id="29" dur="500" fill="hold"/>
                                        <p:tgtEl>
                                          <p:spTgt spid="36"/>
                                        </p:tgtEl>
                                        <p:attrNameLst>
                                          <p:attrName>ppt_w</p:attrName>
                                        </p:attrNameLst>
                                      </p:cBhvr>
                                      <p:tavLst>
                                        <p:tav tm="0">
                                          <p:val>
                                            <p:fltVal val="0"/>
                                          </p:val>
                                        </p:tav>
                                        <p:tav tm="100000">
                                          <p:val>
                                            <p:strVal val="#ppt_w"/>
                                          </p:val>
                                        </p:tav>
                                      </p:tavLst>
                                    </p:anim>
                                    <p:anim calcmode="lin" valueType="num">
                                      <p:cBhvr>
                                        <p:cTn id="30" dur="500" fill="hold"/>
                                        <p:tgtEl>
                                          <p:spTgt spid="36"/>
                                        </p:tgtEl>
                                        <p:attrNameLst>
                                          <p:attrName>ppt_h</p:attrName>
                                        </p:attrNameLst>
                                      </p:cBhvr>
                                      <p:tavLst>
                                        <p:tav tm="0">
                                          <p:val>
                                            <p:fltVal val="0"/>
                                          </p:val>
                                        </p:tav>
                                        <p:tav tm="100000">
                                          <p:val>
                                            <p:strVal val="#ppt_h"/>
                                          </p:val>
                                        </p:tav>
                                      </p:tavLst>
                                    </p:anim>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childTnLst>
                          </p:cTn>
                        </p:par>
                        <p:par>
                          <p:cTn id="44" fill="hold">
                            <p:stCondLst>
                              <p:cond delay="2000"/>
                            </p:stCondLst>
                            <p:childTnLst>
                              <p:par>
                                <p:cTn id="45" presetID="17" presetClass="entr" presetSubtype="8"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ppt_x</p:attrName>
                                        </p:attrNameLst>
                                      </p:cBhvr>
                                      <p:tavLst>
                                        <p:tav tm="0">
                                          <p:val>
                                            <p:strVal val="#ppt_x-#ppt_w/2"/>
                                          </p:val>
                                        </p:tav>
                                        <p:tav tm="100000">
                                          <p:val>
                                            <p:strVal val="#ppt_x"/>
                                          </p:val>
                                        </p:tav>
                                      </p:tavLst>
                                    </p:anim>
                                    <p:anim calcmode="lin" valueType="num">
                                      <p:cBhvr>
                                        <p:cTn id="48" dur="500" fill="hold"/>
                                        <p:tgtEl>
                                          <p:spTgt spid="38"/>
                                        </p:tgtEl>
                                        <p:attrNameLst>
                                          <p:attrName>ppt_y</p:attrName>
                                        </p:attrNameLst>
                                      </p:cBhvr>
                                      <p:tavLst>
                                        <p:tav tm="0">
                                          <p:val>
                                            <p:strVal val="#ppt_y"/>
                                          </p:val>
                                        </p:tav>
                                        <p:tav tm="100000">
                                          <p:val>
                                            <p:strVal val="#ppt_y"/>
                                          </p:val>
                                        </p:tav>
                                      </p:tavLst>
                                    </p:anim>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strVal val="#ppt_h"/>
                                          </p:val>
                                        </p:tav>
                                        <p:tav tm="100000">
                                          <p:val>
                                            <p:strVal val="#ppt_h"/>
                                          </p:val>
                                        </p:tav>
                                      </p:tavLst>
                                    </p:anim>
                                  </p:childTnLst>
                                </p:cTn>
                              </p:par>
                              <p:par>
                                <p:cTn id="51" presetID="17" presetClass="entr" presetSubtype="8"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p:cTn id="53" dur="500" fill="hold"/>
                                        <p:tgtEl>
                                          <p:spTgt spid="44"/>
                                        </p:tgtEl>
                                        <p:attrNameLst>
                                          <p:attrName>ppt_x</p:attrName>
                                        </p:attrNameLst>
                                      </p:cBhvr>
                                      <p:tavLst>
                                        <p:tav tm="0">
                                          <p:val>
                                            <p:strVal val="#ppt_x-#ppt_w/2"/>
                                          </p:val>
                                        </p:tav>
                                        <p:tav tm="100000">
                                          <p:val>
                                            <p:strVal val="#ppt_x"/>
                                          </p:val>
                                        </p:tav>
                                      </p:tavLst>
                                    </p:anim>
                                    <p:anim calcmode="lin" valueType="num">
                                      <p:cBhvr>
                                        <p:cTn id="54" dur="500" fill="hold"/>
                                        <p:tgtEl>
                                          <p:spTgt spid="44"/>
                                        </p:tgtEl>
                                        <p:attrNameLst>
                                          <p:attrName>ppt_y</p:attrName>
                                        </p:attrNameLst>
                                      </p:cBhvr>
                                      <p:tavLst>
                                        <p:tav tm="0">
                                          <p:val>
                                            <p:strVal val="#ppt_y"/>
                                          </p:val>
                                        </p:tav>
                                        <p:tav tm="100000">
                                          <p:val>
                                            <p:strVal val="#ppt_y"/>
                                          </p:val>
                                        </p:tav>
                                      </p:tavLst>
                                    </p:anim>
                                    <p:anim calcmode="lin" valueType="num">
                                      <p:cBhvr>
                                        <p:cTn id="55" dur="500" fill="hold"/>
                                        <p:tgtEl>
                                          <p:spTgt spid="44"/>
                                        </p:tgtEl>
                                        <p:attrNameLst>
                                          <p:attrName>ppt_w</p:attrName>
                                        </p:attrNameLst>
                                      </p:cBhvr>
                                      <p:tavLst>
                                        <p:tav tm="0">
                                          <p:val>
                                            <p:fltVal val="0"/>
                                          </p:val>
                                        </p:tav>
                                        <p:tav tm="100000">
                                          <p:val>
                                            <p:strVal val="#ppt_w"/>
                                          </p:val>
                                        </p:tav>
                                      </p:tavLst>
                                    </p:anim>
                                    <p:anim calcmode="lin" valueType="num">
                                      <p:cBhvr>
                                        <p:cTn id="56" dur="500" fill="hold"/>
                                        <p:tgtEl>
                                          <p:spTgt spid="44"/>
                                        </p:tgtEl>
                                        <p:attrNameLst>
                                          <p:attrName>ppt_h</p:attrName>
                                        </p:attrNameLst>
                                      </p:cBhvr>
                                      <p:tavLst>
                                        <p:tav tm="0">
                                          <p:val>
                                            <p:strVal val="#ppt_h"/>
                                          </p:val>
                                        </p:tav>
                                        <p:tav tm="100000">
                                          <p:val>
                                            <p:strVal val="#ppt_h"/>
                                          </p:val>
                                        </p:tav>
                                      </p:tavLst>
                                    </p:anim>
                                  </p:childTnLst>
                                </p:cTn>
                              </p:par>
                              <p:par>
                                <p:cTn id="57" presetID="17" presetClass="entr" presetSubtype="8"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p:cTn id="59" dur="500" fill="hold"/>
                                        <p:tgtEl>
                                          <p:spTgt spid="40"/>
                                        </p:tgtEl>
                                        <p:attrNameLst>
                                          <p:attrName>ppt_x</p:attrName>
                                        </p:attrNameLst>
                                      </p:cBhvr>
                                      <p:tavLst>
                                        <p:tav tm="0">
                                          <p:val>
                                            <p:strVal val="#ppt_x-#ppt_w/2"/>
                                          </p:val>
                                        </p:tav>
                                        <p:tav tm="100000">
                                          <p:val>
                                            <p:strVal val="#ppt_x"/>
                                          </p:val>
                                        </p:tav>
                                      </p:tavLst>
                                    </p:anim>
                                    <p:anim calcmode="lin" valueType="num">
                                      <p:cBhvr>
                                        <p:cTn id="60" dur="500" fill="hold"/>
                                        <p:tgtEl>
                                          <p:spTgt spid="40"/>
                                        </p:tgtEl>
                                        <p:attrNameLst>
                                          <p:attrName>ppt_y</p:attrName>
                                        </p:attrNameLst>
                                      </p:cBhvr>
                                      <p:tavLst>
                                        <p:tav tm="0">
                                          <p:val>
                                            <p:strVal val="#ppt_y"/>
                                          </p:val>
                                        </p:tav>
                                        <p:tav tm="100000">
                                          <p:val>
                                            <p:strVal val="#ppt_y"/>
                                          </p:val>
                                        </p:tav>
                                      </p:tavLst>
                                    </p:anim>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strVal val="#ppt_h"/>
                                          </p:val>
                                        </p:tav>
                                        <p:tav tm="100000">
                                          <p:val>
                                            <p:strVal val="#ppt_h"/>
                                          </p:val>
                                        </p:tav>
                                      </p:tavLst>
                                    </p:anim>
                                  </p:childTnLst>
                                </p:cTn>
                              </p:par>
                              <p:par>
                                <p:cTn id="63" presetID="17" presetClass="entr" presetSubtype="8"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p:cTn id="65" dur="500" fill="hold"/>
                                        <p:tgtEl>
                                          <p:spTgt spid="42"/>
                                        </p:tgtEl>
                                        <p:attrNameLst>
                                          <p:attrName>ppt_x</p:attrName>
                                        </p:attrNameLst>
                                      </p:cBhvr>
                                      <p:tavLst>
                                        <p:tav tm="0">
                                          <p:val>
                                            <p:strVal val="#ppt_x-#ppt_w/2"/>
                                          </p:val>
                                        </p:tav>
                                        <p:tav tm="100000">
                                          <p:val>
                                            <p:strVal val="#ppt_x"/>
                                          </p:val>
                                        </p:tav>
                                      </p:tavLst>
                                    </p:anim>
                                    <p:anim calcmode="lin" valueType="num">
                                      <p:cBhvr>
                                        <p:cTn id="66" dur="500" fill="hold"/>
                                        <p:tgtEl>
                                          <p:spTgt spid="42"/>
                                        </p:tgtEl>
                                        <p:attrNameLst>
                                          <p:attrName>ppt_y</p:attrName>
                                        </p:attrNameLst>
                                      </p:cBhvr>
                                      <p:tavLst>
                                        <p:tav tm="0">
                                          <p:val>
                                            <p:strVal val="#ppt_y"/>
                                          </p:val>
                                        </p:tav>
                                        <p:tav tm="100000">
                                          <p:val>
                                            <p:strVal val="#ppt_y"/>
                                          </p:val>
                                        </p:tav>
                                      </p:tavLst>
                                    </p:anim>
                                    <p:anim calcmode="lin" valueType="num">
                                      <p:cBhvr>
                                        <p:cTn id="67" dur="500" fill="hold"/>
                                        <p:tgtEl>
                                          <p:spTgt spid="42"/>
                                        </p:tgtEl>
                                        <p:attrNameLst>
                                          <p:attrName>ppt_w</p:attrName>
                                        </p:attrNameLst>
                                      </p:cBhvr>
                                      <p:tavLst>
                                        <p:tav tm="0">
                                          <p:val>
                                            <p:fltVal val="0"/>
                                          </p:val>
                                        </p:tav>
                                        <p:tav tm="100000">
                                          <p:val>
                                            <p:strVal val="#ppt_w"/>
                                          </p:val>
                                        </p:tav>
                                      </p:tavLst>
                                    </p:anim>
                                    <p:anim calcmode="lin" valueType="num">
                                      <p:cBhvr>
                                        <p:cTn id="68" dur="500" fill="hold"/>
                                        <p:tgtEl>
                                          <p:spTgt spid="42"/>
                                        </p:tgtEl>
                                        <p:attrNameLst>
                                          <p:attrName>ppt_h</p:attrName>
                                        </p:attrNameLst>
                                      </p:cBhvr>
                                      <p:tavLst>
                                        <p:tav tm="0">
                                          <p:val>
                                            <p:strVal val="#ppt_h"/>
                                          </p:val>
                                        </p:tav>
                                        <p:tav tm="100000">
                                          <p:val>
                                            <p:strVal val="#ppt_h"/>
                                          </p:val>
                                        </p:tav>
                                      </p:tavLst>
                                    </p:anim>
                                  </p:childTnLst>
                                </p:cTn>
                              </p:par>
                            </p:childTnLst>
                          </p:cTn>
                        </p:par>
                        <p:par>
                          <p:cTn id="69" fill="hold">
                            <p:stCondLst>
                              <p:cond delay="2500"/>
                            </p:stCondLst>
                            <p:childTnLst>
                              <p:par>
                                <p:cTn id="70" presetID="47" presetClass="entr" presetSubtype="0" fill="hold" nodeType="afterEffect">
                                  <p:stCondLst>
                                    <p:cond delay="0"/>
                                  </p:stCondLst>
                                  <p:childTnLst>
                                    <p:set>
                                      <p:cBhvr>
                                        <p:cTn id="71" dur="1" fill="hold">
                                          <p:stCondLst>
                                            <p:cond delay="0"/>
                                          </p:stCondLst>
                                        </p:cTn>
                                        <p:tgtEl>
                                          <p:spTgt spid="95"/>
                                        </p:tgtEl>
                                        <p:attrNameLst>
                                          <p:attrName>style.visibility</p:attrName>
                                        </p:attrNameLst>
                                      </p:cBhvr>
                                      <p:to>
                                        <p:strVal val="visible"/>
                                      </p:to>
                                    </p:set>
                                    <p:animEffect transition="in" filter="fade">
                                      <p:cBhvr>
                                        <p:cTn id="72" dur="500"/>
                                        <p:tgtEl>
                                          <p:spTgt spid="95"/>
                                        </p:tgtEl>
                                      </p:cBhvr>
                                    </p:animEffect>
                                    <p:anim calcmode="lin" valueType="num">
                                      <p:cBhvr>
                                        <p:cTn id="73" dur="500" fill="hold"/>
                                        <p:tgtEl>
                                          <p:spTgt spid="95"/>
                                        </p:tgtEl>
                                        <p:attrNameLst>
                                          <p:attrName>ppt_x</p:attrName>
                                        </p:attrNameLst>
                                      </p:cBhvr>
                                      <p:tavLst>
                                        <p:tav tm="0">
                                          <p:val>
                                            <p:strVal val="#ppt_x"/>
                                          </p:val>
                                        </p:tav>
                                        <p:tav tm="100000">
                                          <p:val>
                                            <p:strVal val="#ppt_x"/>
                                          </p:val>
                                        </p:tav>
                                      </p:tavLst>
                                    </p:anim>
                                    <p:anim calcmode="lin" valueType="num">
                                      <p:cBhvr>
                                        <p:cTn id="74" dur="500" fill="hold"/>
                                        <p:tgtEl>
                                          <p:spTgt spid="95"/>
                                        </p:tgtEl>
                                        <p:attrNameLst>
                                          <p:attrName>ppt_y</p:attrName>
                                        </p:attrNameLst>
                                      </p:cBhvr>
                                      <p:tavLst>
                                        <p:tav tm="0">
                                          <p:val>
                                            <p:strVal val="#ppt_y-.1"/>
                                          </p:val>
                                        </p:tav>
                                        <p:tav tm="100000">
                                          <p:val>
                                            <p:strVal val="#ppt_y"/>
                                          </p:val>
                                        </p:tav>
                                      </p:tavLst>
                                    </p:anim>
                                  </p:childTnLst>
                                </p:cTn>
                              </p:par>
                            </p:childTnLst>
                          </p:cTn>
                        </p:par>
                        <p:par>
                          <p:cTn id="75" fill="hold">
                            <p:stCondLst>
                              <p:cond delay="3000"/>
                            </p:stCondLst>
                            <p:childTnLst>
                              <p:par>
                                <p:cTn id="76" presetID="10" presetClass="entr" presetSubtype="0" fill="hold" grpId="0" nodeType="afterEffect">
                                  <p:stCondLst>
                                    <p:cond delay="0"/>
                                  </p:stCondLst>
                                  <p:childTnLst>
                                    <p:set>
                                      <p:cBhvr>
                                        <p:cTn id="77" dur="1" fill="hold">
                                          <p:stCondLst>
                                            <p:cond delay="0"/>
                                          </p:stCondLst>
                                        </p:cTn>
                                        <p:tgtEl>
                                          <p:spTgt spid="82"/>
                                        </p:tgtEl>
                                        <p:attrNameLst>
                                          <p:attrName>style.visibility</p:attrName>
                                        </p:attrNameLst>
                                      </p:cBhvr>
                                      <p:to>
                                        <p:strVal val="visible"/>
                                      </p:to>
                                    </p:set>
                                    <p:animEffect transition="in" filter="fade">
                                      <p:cBhvr>
                                        <p:cTn id="78" dur="500"/>
                                        <p:tgtEl>
                                          <p:spTgt spid="82"/>
                                        </p:tgtEl>
                                      </p:cBhvr>
                                    </p:animEffect>
                                  </p:childTnLst>
                                </p:cTn>
                              </p:par>
                            </p:childTnLst>
                          </p:cTn>
                        </p:par>
                        <p:par>
                          <p:cTn id="79" fill="hold">
                            <p:stCondLst>
                              <p:cond delay="3500"/>
                            </p:stCondLst>
                            <p:childTnLst>
                              <p:par>
                                <p:cTn id="80" presetID="23" presetClass="entr" presetSubtype="16" fill="hold" grpId="0" nodeType="afterEffect">
                                  <p:stCondLst>
                                    <p:cond delay="0"/>
                                  </p:stCondLst>
                                  <p:childTnLst>
                                    <p:set>
                                      <p:cBhvr>
                                        <p:cTn id="81" dur="1" fill="hold">
                                          <p:stCondLst>
                                            <p:cond delay="0"/>
                                          </p:stCondLst>
                                        </p:cTn>
                                        <p:tgtEl>
                                          <p:spTgt spid="83"/>
                                        </p:tgtEl>
                                        <p:attrNameLst>
                                          <p:attrName>style.visibility</p:attrName>
                                        </p:attrNameLst>
                                      </p:cBhvr>
                                      <p:to>
                                        <p:strVal val="visible"/>
                                      </p:to>
                                    </p:set>
                                    <p:anim calcmode="lin" valueType="num">
                                      <p:cBhvr>
                                        <p:cTn id="82" dur="500" fill="hold"/>
                                        <p:tgtEl>
                                          <p:spTgt spid="83"/>
                                        </p:tgtEl>
                                        <p:attrNameLst>
                                          <p:attrName>ppt_w</p:attrName>
                                        </p:attrNameLst>
                                      </p:cBhvr>
                                      <p:tavLst>
                                        <p:tav tm="0">
                                          <p:val>
                                            <p:fltVal val="0"/>
                                          </p:val>
                                        </p:tav>
                                        <p:tav tm="100000">
                                          <p:val>
                                            <p:strVal val="#ppt_w"/>
                                          </p:val>
                                        </p:tav>
                                      </p:tavLst>
                                    </p:anim>
                                    <p:anim calcmode="lin" valueType="num">
                                      <p:cBhvr>
                                        <p:cTn id="83" dur="500" fill="hold"/>
                                        <p:tgtEl>
                                          <p:spTgt spid="83"/>
                                        </p:tgtEl>
                                        <p:attrNameLst>
                                          <p:attrName>ppt_h</p:attrName>
                                        </p:attrNameLst>
                                      </p:cBhvr>
                                      <p:tavLst>
                                        <p:tav tm="0">
                                          <p:val>
                                            <p:fltVal val="0"/>
                                          </p:val>
                                        </p:tav>
                                        <p:tav tm="100000">
                                          <p:val>
                                            <p:strVal val="#ppt_h"/>
                                          </p:val>
                                        </p:tav>
                                      </p:tavLst>
                                    </p:anim>
                                  </p:childTnLst>
                                </p:cTn>
                              </p:par>
                              <p:par>
                                <p:cTn id="84" presetID="23" presetClass="entr" presetSubtype="16" fill="hold" grpId="0" nodeType="withEffect">
                                  <p:stCondLst>
                                    <p:cond delay="0"/>
                                  </p:stCondLst>
                                  <p:childTnLst>
                                    <p:set>
                                      <p:cBhvr>
                                        <p:cTn id="85" dur="1" fill="hold">
                                          <p:stCondLst>
                                            <p:cond delay="0"/>
                                          </p:stCondLst>
                                        </p:cTn>
                                        <p:tgtEl>
                                          <p:spTgt spid="84"/>
                                        </p:tgtEl>
                                        <p:attrNameLst>
                                          <p:attrName>style.visibility</p:attrName>
                                        </p:attrNameLst>
                                      </p:cBhvr>
                                      <p:to>
                                        <p:strVal val="visible"/>
                                      </p:to>
                                    </p:set>
                                    <p:anim calcmode="lin" valueType="num">
                                      <p:cBhvr>
                                        <p:cTn id="86" dur="500" fill="hold"/>
                                        <p:tgtEl>
                                          <p:spTgt spid="84"/>
                                        </p:tgtEl>
                                        <p:attrNameLst>
                                          <p:attrName>ppt_w</p:attrName>
                                        </p:attrNameLst>
                                      </p:cBhvr>
                                      <p:tavLst>
                                        <p:tav tm="0">
                                          <p:val>
                                            <p:fltVal val="0"/>
                                          </p:val>
                                        </p:tav>
                                        <p:tav tm="100000">
                                          <p:val>
                                            <p:strVal val="#ppt_w"/>
                                          </p:val>
                                        </p:tav>
                                      </p:tavLst>
                                    </p:anim>
                                    <p:anim calcmode="lin" valueType="num">
                                      <p:cBhvr>
                                        <p:cTn id="87" dur="500" fill="hold"/>
                                        <p:tgtEl>
                                          <p:spTgt spid="84"/>
                                        </p:tgtEl>
                                        <p:attrNameLst>
                                          <p:attrName>ppt_h</p:attrName>
                                        </p:attrNameLst>
                                      </p:cBhvr>
                                      <p:tavLst>
                                        <p:tav tm="0">
                                          <p:val>
                                            <p:fltVal val="0"/>
                                          </p:val>
                                        </p:tav>
                                        <p:tav tm="100000">
                                          <p:val>
                                            <p:strVal val="#ppt_h"/>
                                          </p:val>
                                        </p:tav>
                                      </p:tavLst>
                                    </p:anim>
                                  </p:childTnLst>
                                </p:cTn>
                              </p:par>
                              <p:par>
                                <p:cTn id="88" presetID="23" presetClass="entr" presetSubtype="16" fill="hold" grpId="0" nodeType="withEffect">
                                  <p:stCondLst>
                                    <p:cond delay="0"/>
                                  </p:stCondLst>
                                  <p:childTnLst>
                                    <p:set>
                                      <p:cBhvr>
                                        <p:cTn id="89" dur="1" fill="hold">
                                          <p:stCondLst>
                                            <p:cond delay="0"/>
                                          </p:stCondLst>
                                        </p:cTn>
                                        <p:tgtEl>
                                          <p:spTgt spid="85"/>
                                        </p:tgtEl>
                                        <p:attrNameLst>
                                          <p:attrName>style.visibility</p:attrName>
                                        </p:attrNameLst>
                                      </p:cBhvr>
                                      <p:to>
                                        <p:strVal val="visible"/>
                                      </p:to>
                                    </p:set>
                                    <p:anim calcmode="lin" valueType="num">
                                      <p:cBhvr>
                                        <p:cTn id="90" dur="500" fill="hold"/>
                                        <p:tgtEl>
                                          <p:spTgt spid="85"/>
                                        </p:tgtEl>
                                        <p:attrNameLst>
                                          <p:attrName>ppt_w</p:attrName>
                                        </p:attrNameLst>
                                      </p:cBhvr>
                                      <p:tavLst>
                                        <p:tav tm="0">
                                          <p:val>
                                            <p:fltVal val="0"/>
                                          </p:val>
                                        </p:tav>
                                        <p:tav tm="100000">
                                          <p:val>
                                            <p:strVal val="#ppt_w"/>
                                          </p:val>
                                        </p:tav>
                                      </p:tavLst>
                                    </p:anim>
                                    <p:anim calcmode="lin" valueType="num">
                                      <p:cBhvr>
                                        <p:cTn id="91" dur="500" fill="hold"/>
                                        <p:tgtEl>
                                          <p:spTgt spid="85"/>
                                        </p:tgtEl>
                                        <p:attrNameLst>
                                          <p:attrName>ppt_h</p:attrName>
                                        </p:attrNameLst>
                                      </p:cBhvr>
                                      <p:tavLst>
                                        <p:tav tm="0">
                                          <p:val>
                                            <p:fltVal val="0"/>
                                          </p:val>
                                        </p:tav>
                                        <p:tav tm="100000">
                                          <p:val>
                                            <p:strVal val="#ppt_h"/>
                                          </p:val>
                                        </p:tav>
                                      </p:tavLst>
                                    </p:anim>
                                  </p:childTnLst>
                                </p:cTn>
                              </p:par>
                              <p:par>
                                <p:cTn id="92" presetID="23" presetClass="entr" presetSubtype="16" fill="hold" grpId="0" nodeType="withEffect">
                                  <p:stCondLst>
                                    <p:cond delay="0"/>
                                  </p:stCondLst>
                                  <p:childTnLst>
                                    <p:set>
                                      <p:cBhvr>
                                        <p:cTn id="93" dur="1" fill="hold">
                                          <p:stCondLst>
                                            <p:cond delay="0"/>
                                          </p:stCondLst>
                                        </p:cTn>
                                        <p:tgtEl>
                                          <p:spTgt spid="86"/>
                                        </p:tgtEl>
                                        <p:attrNameLst>
                                          <p:attrName>style.visibility</p:attrName>
                                        </p:attrNameLst>
                                      </p:cBhvr>
                                      <p:to>
                                        <p:strVal val="visible"/>
                                      </p:to>
                                    </p:set>
                                    <p:anim calcmode="lin" valueType="num">
                                      <p:cBhvr>
                                        <p:cTn id="94" dur="500" fill="hold"/>
                                        <p:tgtEl>
                                          <p:spTgt spid="86"/>
                                        </p:tgtEl>
                                        <p:attrNameLst>
                                          <p:attrName>ppt_w</p:attrName>
                                        </p:attrNameLst>
                                      </p:cBhvr>
                                      <p:tavLst>
                                        <p:tav tm="0">
                                          <p:val>
                                            <p:fltVal val="0"/>
                                          </p:val>
                                        </p:tav>
                                        <p:tav tm="100000">
                                          <p:val>
                                            <p:strVal val="#ppt_w"/>
                                          </p:val>
                                        </p:tav>
                                      </p:tavLst>
                                    </p:anim>
                                    <p:anim calcmode="lin" valueType="num">
                                      <p:cBhvr>
                                        <p:cTn id="95" dur="500" fill="hold"/>
                                        <p:tgtEl>
                                          <p:spTgt spid="86"/>
                                        </p:tgtEl>
                                        <p:attrNameLst>
                                          <p:attrName>ppt_h</p:attrName>
                                        </p:attrNameLst>
                                      </p:cBhvr>
                                      <p:tavLst>
                                        <p:tav tm="0">
                                          <p:val>
                                            <p:fltVal val="0"/>
                                          </p:val>
                                        </p:tav>
                                        <p:tav tm="100000">
                                          <p:val>
                                            <p:strVal val="#ppt_h"/>
                                          </p:val>
                                        </p:tav>
                                      </p:tavLst>
                                    </p:anim>
                                  </p:childTnLst>
                                </p:cTn>
                              </p:par>
                            </p:childTnLst>
                          </p:cTn>
                        </p:par>
                        <p:par>
                          <p:cTn id="96" fill="hold">
                            <p:stCondLst>
                              <p:cond delay="4000"/>
                            </p:stCondLst>
                            <p:childTnLst>
                              <p:par>
                                <p:cTn id="97" presetID="10" presetClass="entr" presetSubtype="0" fill="hold" grpId="0" nodeType="afterEffect">
                                  <p:stCondLst>
                                    <p:cond delay="0"/>
                                  </p:stCondLst>
                                  <p:childTnLst>
                                    <p:set>
                                      <p:cBhvr>
                                        <p:cTn id="98" dur="1" fill="hold">
                                          <p:stCondLst>
                                            <p:cond delay="0"/>
                                          </p:stCondLst>
                                        </p:cTn>
                                        <p:tgtEl>
                                          <p:spTgt spid="87"/>
                                        </p:tgtEl>
                                        <p:attrNameLst>
                                          <p:attrName>style.visibility</p:attrName>
                                        </p:attrNameLst>
                                      </p:cBhvr>
                                      <p:to>
                                        <p:strVal val="visible"/>
                                      </p:to>
                                    </p:set>
                                    <p:animEffect transition="in" filter="fade">
                                      <p:cBhvr>
                                        <p:cTn id="99" dur="500"/>
                                        <p:tgtEl>
                                          <p:spTgt spid="8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93"/>
                                        </p:tgtEl>
                                        <p:attrNameLst>
                                          <p:attrName>style.visibility</p:attrName>
                                        </p:attrNameLst>
                                      </p:cBhvr>
                                      <p:to>
                                        <p:strVal val="visible"/>
                                      </p:to>
                                    </p:set>
                                    <p:animEffect transition="in" filter="fade">
                                      <p:cBhvr>
                                        <p:cTn id="102" dur="500"/>
                                        <p:tgtEl>
                                          <p:spTgt spid="93"/>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89"/>
                                        </p:tgtEl>
                                        <p:attrNameLst>
                                          <p:attrName>style.visibility</p:attrName>
                                        </p:attrNameLst>
                                      </p:cBhvr>
                                      <p:to>
                                        <p:strVal val="visible"/>
                                      </p:to>
                                    </p:set>
                                    <p:animEffect transition="in" filter="fade">
                                      <p:cBhvr>
                                        <p:cTn id="105" dur="500"/>
                                        <p:tgtEl>
                                          <p:spTgt spid="8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1"/>
                                        </p:tgtEl>
                                        <p:attrNameLst>
                                          <p:attrName>style.visibility</p:attrName>
                                        </p:attrNameLst>
                                      </p:cBhvr>
                                      <p:to>
                                        <p:strVal val="visible"/>
                                      </p:to>
                                    </p:set>
                                    <p:animEffect transition="in" filter="fade">
                                      <p:cBhvr>
                                        <p:cTn id="108" dur="500"/>
                                        <p:tgtEl>
                                          <p:spTgt spid="91"/>
                                        </p:tgtEl>
                                      </p:cBhvr>
                                    </p:animEffect>
                                  </p:childTnLst>
                                </p:cTn>
                              </p:par>
                            </p:childTnLst>
                          </p:cTn>
                        </p:par>
                        <p:par>
                          <p:cTn id="109" fill="hold">
                            <p:stCondLst>
                              <p:cond delay="4500"/>
                            </p:stCondLst>
                            <p:childTnLst>
                              <p:par>
                                <p:cTn id="110" presetID="17" presetClass="entr" presetSubtype="8" fill="hold" grpId="0" nodeType="afterEffect">
                                  <p:stCondLst>
                                    <p:cond delay="0"/>
                                  </p:stCondLst>
                                  <p:childTnLst>
                                    <p:set>
                                      <p:cBhvr>
                                        <p:cTn id="111" dur="1" fill="hold">
                                          <p:stCondLst>
                                            <p:cond delay="0"/>
                                          </p:stCondLst>
                                        </p:cTn>
                                        <p:tgtEl>
                                          <p:spTgt spid="88"/>
                                        </p:tgtEl>
                                        <p:attrNameLst>
                                          <p:attrName>style.visibility</p:attrName>
                                        </p:attrNameLst>
                                      </p:cBhvr>
                                      <p:to>
                                        <p:strVal val="visible"/>
                                      </p:to>
                                    </p:set>
                                    <p:anim calcmode="lin" valueType="num">
                                      <p:cBhvr>
                                        <p:cTn id="112" dur="500" fill="hold"/>
                                        <p:tgtEl>
                                          <p:spTgt spid="88"/>
                                        </p:tgtEl>
                                        <p:attrNameLst>
                                          <p:attrName>ppt_x</p:attrName>
                                        </p:attrNameLst>
                                      </p:cBhvr>
                                      <p:tavLst>
                                        <p:tav tm="0">
                                          <p:val>
                                            <p:strVal val="#ppt_x-#ppt_w/2"/>
                                          </p:val>
                                        </p:tav>
                                        <p:tav tm="100000">
                                          <p:val>
                                            <p:strVal val="#ppt_x"/>
                                          </p:val>
                                        </p:tav>
                                      </p:tavLst>
                                    </p:anim>
                                    <p:anim calcmode="lin" valueType="num">
                                      <p:cBhvr>
                                        <p:cTn id="113" dur="500" fill="hold"/>
                                        <p:tgtEl>
                                          <p:spTgt spid="88"/>
                                        </p:tgtEl>
                                        <p:attrNameLst>
                                          <p:attrName>ppt_y</p:attrName>
                                        </p:attrNameLst>
                                      </p:cBhvr>
                                      <p:tavLst>
                                        <p:tav tm="0">
                                          <p:val>
                                            <p:strVal val="#ppt_y"/>
                                          </p:val>
                                        </p:tav>
                                        <p:tav tm="100000">
                                          <p:val>
                                            <p:strVal val="#ppt_y"/>
                                          </p:val>
                                        </p:tav>
                                      </p:tavLst>
                                    </p:anim>
                                    <p:anim calcmode="lin" valueType="num">
                                      <p:cBhvr>
                                        <p:cTn id="114" dur="500" fill="hold"/>
                                        <p:tgtEl>
                                          <p:spTgt spid="88"/>
                                        </p:tgtEl>
                                        <p:attrNameLst>
                                          <p:attrName>ppt_w</p:attrName>
                                        </p:attrNameLst>
                                      </p:cBhvr>
                                      <p:tavLst>
                                        <p:tav tm="0">
                                          <p:val>
                                            <p:fltVal val="0"/>
                                          </p:val>
                                        </p:tav>
                                        <p:tav tm="100000">
                                          <p:val>
                                            <p:strVal val="#ppt_w"/>
                                          </p:val>
                                        </p:tav>
                                      </p:tavLst>
                                    </p:anim>
                                    <p:anim calcmode="lin" valueType="num">
                                      <p:cBhvr>
                                        <p:cTn id="115" dur="500" fill="hold"/>
                                        <p:tgtEl>
                                          <p:spTgt spid="88"/>
                                        </p:tgtEl>
                                        <p:attrNameLst>
                                          <p:attrName>ppt_h</p:attrName>
                                        </p:attrNameLst>
                                      </p:cBhvr>
                                      <p:tavLst>
                                        <p:tav tm="0">
                                          <p:val>
                                            <p:strVal val="#ppt_h"/>
                                          </p:val>
                                        </p:tav>
                                        <p:tav tm="100000">
                                          <p:val>
                                            <p:strVal val="#ppt_h"/>
                                          </p:val>
                                        </p:tav>
                                      </p:tavLst>
                                    </p:anim>
                                  </p:childTnLst>
                                </p:cTn>
                              </p:par>
                              <p:par>
                                <p:cTn id="116" presetID="17" presetClass="entr" presetSubtype="8" fill="hold" grpId="0" nodeType="withEffect">
                                  <p:stCondLst>
                                    <p:cond delay="0"/>
                                  </p:stCondLst>
                                  <p:childTnLst>
                                    <p:set>
                                      <p:cBhvr>
                                        <p:cTn id="117" dur="1" fill="hold">
                                          <p:stCondLst>
                                            <p:cond delay="0"/>
                                          </p:stCondLst>
                                        </p:cTn>
                                        <p:tgtEl>
                                          <p:spTgt spid="94"/>
                                        </p:tgtEl>
                                        <p:attrNameLst>
                                          <p:attrName>style.visibility</p:attrName>
                                        </p:attrNameLst>
                                      </p:cBhvr>
                                      <p:to>
                                        <p:strVal val="visible"/>
                                      </p:to>
                                    </p:set>
                                    <p:anim calcmode="lin" valueType="num">
                                      <p:cBhvr>
                                        <p:cTn id="118" dur="500" fill="hold"/>
                                        <p:tgtEl>
                                          <p:spTgt spid="94"/>
                                        </p:tgtEl>
                                        <p:attrNameLst>
                                          <p:attrName>ppt_x</p:attrName>
                                        </p:attrNameLst>
                                      </p:cBhvr>
                                      <p:tavLst>
                                        <p:tav tm="0">
                                          <p:val>
                                            <p:strVal val="#ppt_x-#ppt_w/2"/>
                                          </p:val>
                                        </p:tav>
                                        <p:tav tm="100000">
                                          <p:val>
                                            <p:strVal val="#ppt_x"/>
                                          </p:val>
                                        </p:tav>
                                      </p:tavLst>
                                    </p:anim>
                                    <p:anim calcmode="lin" valueType="num">
                                      <p:cBhvr>
                                        <p:cTn id="119" dur="500" fill="hold"/>
                                        <p:tgtEl>
                                          <p:spTgt spid="94"/>
                                        </p:tgtEl>
                                        <p:attrNameLst>
                                          <p:attrName>ppt_y</p:attrName>
                                        </p:attrNameLst>
                                      </p:cBhvr>
                                      <p:tavLst>
                                        <p:tav tm="0">
                                          <p:val>
                                            <p:strVal val="#ppt_y"/>
                                          </p:val>
                                        </p:tav>
                                        <p:tav tm="100000">
                                          <p:val>
                                            <p:strVal val="#ppt_y"/>
                                          </p:val>
                                        </p:tav>
                                      </p:tavLst>
                                    </p:anim>
                                    <p:anim calcmode="lin" valueType="num">
                                      <p:cBhvr>
                                        <p:cTn id="120" dur="500" fill="hold"/>
                                        <p:tgtEl>
                                          <p:spTgt spid="94"/>
                                        </p:tgtEl>
                                        <p:attrNameLst>
                                          <p:attrName>ppt_w</p:attrName>
                                        </p:attrNameLst>
                                      </p:cBhvr>
                                      <p:tavLst>
                                        <p:tav tm="0">
                                          <p:val>
                                            <p:fltVal val="0"/>
                                          </p:val>
                                        </p:tav>
                                        <p:tav tm="100000">
                                          <p:val>
                                            <p:strVal val="#ppt_w"/>
                                          </p:val>
                                        </p:tav>
                                      </p:tavLst>
                                    </p:anim>
                                    <p:anim calcmode="lin" valueType="num">
                                      <p:cBhvr>
                                        <p:cTn id="121" dur="500" fill="hold"/>
                                        <p:tgtEl>
                                          <p:spTgt spid="94"/>
                                        </p:tgtEl>
                                        <p:attrNameLst>
                                          <p:attrName>ppt_h</p:attrName>
                                        </p:attrNameLst>
                                      </p:cBhvr>
                                      <p:tavLst>
                                        <p:tav tm="0">
                                          <p:val>
                                            <p:strVal val="#ppt_h"/>
                                          </p:val>
                                        </p:tav>
                                        <p:tav tm="100000">
                                          <p:val>
                                            <p:strVal val="#ppt_h"/>
                                          </p:val>
                                        </p:tav>
                                      </p:tavLst>
                                    </p:anim>
                                  </p:childTnLst>
                                </p:cTn>
                              </p:par>
                              <p:par>
                                <p:cTn id="122" presetID="17" presetClass="entr" presetSubtype="8" fill="hold" grpId="0" nodeType="withEffect">
                                  <p:stCondLst>
                                    <p:cond delay="0"/>
                                  </p:stCondLst>
                                  <p:childTnLst>
                                    <p:set>
                                      <p:cBhvr>
                                        <p:cTn id="123" dur="1" fill="hold">
                                          <p:stCondLst>
                                            <p:cond delay="0"/>
                                          </p:stCondLst>
                                        </p:cTn>
                                        <p:tgtEl>
                                          <p:spTgt spid="90"/>
                                        </p:tgtEl>
                                        <p:attrNameLst>
                                          <p:attrName>style.visibility</p:attrName>
                                        </p:attrNameLst>
                                      </p:cBhvr>
                                      <p:to>
                                        <p:strVal val="visible"/>
                                      </p:to>
                                    </p:set>
                                    <p:anim calcmode="lin" valueType="num">
                                      <p:cBhvr>
                                        <p:cTn id="124" dur="500" fill="hold"/>
                                        <p:tgtEl>
                                          <p:spTgt spid="90"/>
                                        </p:tgtEl>
                                        <p:attrNameLst>
                                          <p:attrName>ppt_x</p:attrName>
                                        </p:attrNameLst>
                                      </p:cBhvr>
                                      <p:tavLst>
                                        <p:tav tm="0">
                                          <p:val>
                                            <p:strVal val="#ppt_x-#ppt_w/2"/>
                                          </p:val>
                                        </p:tav>
                                        <p:tav tm="100000">
                                          <p:val>
                                            <p:strVal val="#ppt_x"/>
                                          </p:val>
                                        </p:tav>
                                      </p:tavLst>
                                    </p:anim>
                                    <p:anim calcmode="lin" valueType="num">
                                      <p:cBhvr>
                                        <p:cTn id="125" dur="500" fill="hold"/>
                                        <p:tgtEl>
                                          <p:spTgt spid="90"/>
                                        </p:tgtEl>
                                        <p:attrNameLst>
                                          <p:attrName>ppt_y</p:attrName>
                                        </p:attrNameLst>
                                      </p:cBhvr>
                                      <p:tavLst>
                                        <p:tav tm="0">
                                          <p:val>
                                            <p:strVal val="#ppt_y"/>
                                          </p:val>
                                        </p:tav>
                                        <p:tav tm="100000">
                                          <p:val>
                                            <p:strVal val="#ppt_y"/>
                                          </p:val>
                                        </p:tav>
                                      </p:tavLst>
                                    </p:anim>
                                    <p:anim calcmode="lin" valueType="num">
                                      <p:cBhvr>
                                        <p:cTn id="126" dur="500" fill="hold"/>
                                        <p:tgtEl>
                                          <p:spTgt spid="90"/>
                                        </p:tgtEl>
                                        <p:attrNameLst>
                                          <p:attrName>ppt_w</p:attrName>
                                        </p:attrNameLst>
                                      </p:cBhvr>
                                      <p:tavLst>
                                        <p:tav tm="0">
                                          <p:val>
                                            <p:fltVal val="0"/>
                                          </p:val>
                                        </p:tav>
                                        <p:tav tm="100000">
                                          <p:val>
                                            <p:strVal val="#ppt_w"/>
                                          </p:val>
                                        </p:tav>
                                      </p:tavLst>
                                    </p:anim>
                                    <p:anim calcmode="lin" valueType="num">
                                      <p:cBhvr>
                                        <p:cTn id="127" dur="500" fill="hold"/>
                                        <p:tgtEl>
                                          <p:spTgt spid="90"/>
                                        </p:tgtEl>
                                        <p:attrNameLst>
                                          <p:attrName>ppt_h</p:attrName>
                                        </p:attrNameLst>
                                      </p:cBhvr>
                                      <p:tavLst>
                                        <p:tav tm="0">
                                          <p:val>
                                            <p:strVal val="#ppt_h"/>
                                          </p:val>
                                        </p:tav>
                                        <p:tav tm="100000">
                                          <p:val>
                                            <p:strVal val="#ppt_h"/>
                                          </p:val>
                                        </p:tav>
                                      </p:tavLst>
                                    </p:anim>
                                  </p:childTnLst>
                                </p:cTn>
                              </p:par>
                              <p:par>
                                <p:cTn id="128" presetID="17" presetClass="entr" presetSubtype="8" fill="hold" grpId="0" nodeType="withEffect">
                                  <p:stCondLst>
                                    <p:cond delay="0"/>
                                  </p:stCondLst>
                                  <p:childTnLst>
                                    <p:set>
                                      <p:cBhvr>
                                        <p:cTn id="129" dur="1" fill="hold">
                                          <p:stCondLst>
                                            <p:cond delay="0"/>
                                          </p:stCondLst>
                                        </p:cTn>
                                        <p:tgtEl>
                                          <p:spTgt spid="92"/>
                                        </p:tgtEl>
                                        <p:attrNameLst>
                                          <p:attrName>style.visibility</p:attrName>
                                        </p:attrNameLst>
                                      </p:cBhvr>
                                      <p:to>
                                        <p:strVal val="visible"/>
                                      </p:to>
                                    </p:set>
                                    <p:anim calcmode="lin" valueType="num">
                                      <p:cBhvr>
                                        <p:cTn id="130" dur="500" fill="hold"/>
                                        <p:tgtEl>
                                          <p:spTgt spid="92"/>
                                        </p:tgtEl>
                                        <p:attrNameLst>
                                          <p:attrName>ppt_x</p:attrName>
                                        </p:attrNameLst>
                                      </p:cBhvr>
                                      <p:tavLst>
                                        <p:tav tm="0">
                                          <p:val>
                                            <p:strVal val="#ppt_x-#ppt_w/2"/>
                                          </p:val>
                                        </p:tav>
                                        <p:tav tm="100000">
                                          <p:val>
                                            <p:strVal val="#ppt_x"/>
                                          </p:val>
                                        </p:tav>
                                      </p:tavLst>
                                    </p:anim>
                                    <p:anim calcmode="lin" valueType="num">
                                      <p:cBhvr>
                                        <p:cTn id="131" dur="500" fill="hold"/>
                                        <p:tgtEl>
                                          <p:spTgt spid="92"/>
                                        </p:tgtEl>
                                        <p:attrNameLst>
                                          <p:attrName>ppt_y</p:attrName>
                                        </p:attrNameLst>
                                      </p:cBhvr>
                                      <p:tavLst>
                                        <p:tav tm="0">
                                          <p:val>
                                            <p:strVal val="#ppt_y"/>
                                          </p:val>
                                        </p:tav>
                                        <p:tav tm="100000">
                                          <p:val>
                                            <p:strVal val="#ppt_y"/>
                                          </p:val>
                                        </p:tav>
                                      </p:tavLst>
                                    </p:anim>
                                    <p:anim calcmode="lin" valueType="num">
                                      <p:cBhvr>
                                        <p:cTn id="132" dur="500" fill="hold"/>
                                        <p:tgtEl>
                                          <p:spTgt spid="92"/>
                                        </p:tgtEl>
                                        <p:attrNameLst>
                                          <p:attrName>ppt_w</p:attrName>
                                        </p:attrNameLst>
                                      </p:cBhvr>
                                      <p:tavLst>
                                        <p:tav tm="0">
                                          <p:val>
                                            <p:fltVal val="0"/>
                                          </p:val>
                                        </p:tav>
                                        <p:tav tm="100000">
                                          <p:val>
                                            <p:strVal val="#ppt_w"/>
                                          </p:val>
                                        </p:tav>
                                      </p:tavLst>
                                    </p:anim>
                                    <p:anim calcmode="lin" valueType="num">
                                      <p:cBhvr>
                                        <p:cTn id="133" dur="500" fill="hold"/>
                                        <p:tgtEl>
                                          <p:spTgt spid="9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animBg="1"/>
      <p:bldP spid="38" grpId="0" animBg="1"/>
      <p:bldP spid="39" grpId="0" animBg="1"/>
      <p:bldP spid="40" grpId="0" animBg="1"/>
      <p:bldP spid="41" grpId="0" animBg="1"/>
      <p:bldP spid="42" grpId="0" animBg="1"/>
      <p:bldP spid="43" grpId="0" animBg="1"/>
      <p:bldP spid="44" grpId="0" animBg="1"/>
      <p:bldP spid="82" grpId="0"/>
      <p:bldP spid="83" grpId="0"/>
      <p:bldP spid="84" grpId="0"/>
      <p:bldP spid="85" grpId="0"/>
      <p:bldP spid="86" grpId="0"/>
      <p:bldP spid="87" grpId="0" animBg="1"/>
      <p:bldP spid="88" grpId="0" animBg="1"/>
      <p:bldP spid="89" grpId="0" animBg="1"/>
      <p:bldP spid="90" grpId="0" animBg="1"/>
      <p:bldP spid="91" grpId="0" animBg="1"/>
      <p:bldP spid="92" grpId="0" animBg="1"/>
      <p:bldP spid="93" grpId="0" animBg="1"/>
      <p:bldP spid="9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598852"/>
            <a:ext cx="9144000" cy="2544647"/>
          </a:xfrm>
          <a:prstGeom prst="rect">
            <a:avLst/>
          </a:prstGeom>
          <a:solidFill>
            <a:srgbClr val="12192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47901"/>
          <a:stretch/>
        </p:blipFill>
        <p:spPr>
          <a:xfrm>
            <a:off x="0" y="1"/>
            <a:ext cx="9144000" cy="2679699"/>
          </a:xfrm>
          <a:prstGeom prst="rect">
            <a:avLst/>
          </a:prstGeom>
        </p:spPr>
      </p:pic>
      <p:sp>
        <p:nvSpPr>
          <p:cNvPr id="24" name="Text Placeholder 4"/>
          <p:cNvSpPr txBox="1">
            <a:spLocks/>
          </p:cNvSpPr>
          <p:nvPr/>
        </p:nvSpPr>
        <p:spPr>
          <a:xfrm>
            <a:off x="3208406" y="563002"/>
            <a:ext cx="2727189" cy="1311128"/>
          </a:xfrm>
          <a:prstGeom prst="rect">
            <a:avLst/>
          </a:prstGeom>
          <a:noFill/>
        </p:spPr>
        <p:txBody>
          <a:bodyPr wrap="square" rtlCol="0">
            <a:spAutoFit/>
          </a:bodyPr>
          <a:lstStyle>
            <a:defPPr>
              <a:defRPr lang="zh-CN"/>
            </a:defPPr>
            <a:lvl1pPr algn="ctr">
              <a:lnSpc>
                <a:spcPct val="80000"/>
              </a:lnSpc>
              <a:defRPr kumimoji="1" sz="6600" b="1">
                <a:solidFill>
                  <a:schemeClr val="bg1"/>
                </a:solidFill>
                <a:effectLst>
                  <a:glow rad="50800">
                    <a:schemeClr val="accent1">
                      <a:satMod val="175000"/>
                      <a:alpha val="32000"/>
                    </a:schemeClr>
                  </a:glow>
                </a:effectLst>
                <a:latin typeface="Microsoft YaHei" charset="-122"/>
                <a:ea typeface="Microsoft YaHei" charset="-122"/>
                <a:cs typeface="Microsoft YaHei" charset="-122"/>
              </a:defRPr>
            </a:lvl1pPr>
          </a:lstStyle>
          <a:p>
            <a:r>
              <a:rPr lang="en-US" altLang="zh-CN" sz="4950" dirty="0">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rPr>
              <a:t>CONTENTS</a:t>
            </a:r>
            <a:endParaRPr lang="en-GB" sz="4950" dirty="0">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endParaRPr>
          </a:p>
        </p:txBody>
      </p:sp>
      <p:sp>
        <p:nvSpPr>
          <p:cNvPr id="19" name="Freeform 0"/>
          <p:cNvSpPr/>
          <p:nvPr/>
        </p:nvSpPr>
        <p:spPr>
          <a:xfrm rot="14400000">
            <a:off x="2831763" y="-1694969"/>
            <a:ext cx="3480474" cy="3715641"/>
          </a:xfrm>
          <a:custGeom>
            <a:avLst/>
            <a:gdLst>
              <a:gd name="connsiteX0" fmla="*/ 5230898 w 5638800"/>
              <a:gd name="connsiteY0" fmla="*/ 4883485 h 6019800"/>
              <a:gd name="connsiteX1" fmla="*/ 3244274 w 5638800"/>
              <a:gd name="connsiteY1" fmla="*/ 6030460 h 6019800"/>
              <a:gd name="connsiteX2" fmla="*/ 2419930 w 5638800"/>
              <a:gd name="connsiteY2" fmla="*/ 6030460 h 6019800"/>
              <a:gd name="connsiteX3" fmla="*/ 433307 w 5638800"/>
              <a:gd name="connsiteY3" fmla="*/ 4883485 h 6019800"/>
              <a:gd name="connsiteX4" fmla="*/ 21129 w 5638800"/>
              <a:gd name="connsiteY4" fmla="*/ 4169580 h 6019800"/>
              <a:gd name="connsiteX5" fmla="*/ 21129 w 5638800"/>
              <a:gd name="connsiteY5" fmla="*/ 1875617 h 6019800"/>
              <a:gd name="connsiteX6" fmla="*/ 433307 w 5638800"/>
              <a:gd name="connsiteY6" fmla="*/ 1161712 h 6019800"/>
              <a:gd name="connsiteX7" fmla="*/ 2419930 w 5638800"/>
              <a:gd name="connsiteY7" fmla="*/ 14737 h 6019800"/>
              <a:gd name="connsiteX8" fmla="*/ 3244274 w 5638800"/>
              <a:gd name="connsiteY8" fmla="*/ 14737 h 6019800"/>
              <a:gd name="connsiteX9" fmla="*/ 5230898 w 5638800"/>
              <a:gd name="connsiteY9" fmla="*/ 1161712 h 6019800"/>
              <a:gd name="connsiteX10" fmla="*/ 5643076 w 5638800"/>
              <a:gd name="connsiteY10" fmla="*/ 1875617 h 6019800"/>
              <a:gd name="connsiteX11" fmla="*/ 5643076 w 5638800"/>
              <a:gd name="connsiteY11" fmla="*/ 4169580 h 6019800"/>
              <a:gd name="connsiteX12" fmla="*/ 5230898 w 5638800"/>
              <a:gd name="connsiteY12" fmla="*/ 4883485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8800" h="6019800">
                <a:moveTo>
                  <a:pt x="5230898" y="4883485"/>
                </a:moveTo>
                <a:lnTo>
                  <a:pt x="3244274" y="6030460"/>
                </a:lnTo>
                <a:cubicBezTo>
                  <a:pt x="2989220" y="6177716"/>
                  <a:pt x="2674984" y="6177716"/>
                  <a:pt x="2419930" y="6030460"/>
                </a:cubicBezTo>
                <a:lnTo>
                  <a:pt x="433307" y="4883485"/>
                </a:lnTo>
                <a:cubicBezTo>
                  <a:pt x="178253" y="4736228"/>
                  <a:pt x="21129" y="4464093"/>
                  <a:pt x="21129" y="4169580"/>
                </a:cubicBezTo>
                <a:lnTo>
                  <a:pt x="21129" y="1875617"/>
                </a:lnTo>
                <a:cubicBezTo>
                  <a:pt x="21129" y="1581116"/>
                  <a:pt x="178253" y="1308968"/>
                  <a:pt x="433307" y="1161712"/>
                </a:cubicBezTo>
                <a:lnTo>
                  <a:pt x="2419930" y="14737"/>
                </a:lnTo>
                <a:cubicBezTo>
                  <a:pt x="2674984" y="-132519"/>
                  <a:pt x="2989220" y="-132519"/>
                  <a:pt x="3244274" y="14737"/>
                </a:cubicBezTo>
                <a:lnTo>
                  <a:pt x="5230898" y="1161712"/>
                </a:lnTo>
                <a:cubicBezTo>
                  <a:pt x="5485952" y="1308968"/>
                  <a:pt x="5643076" y="1581116"/>
                  <a:pt x="5643076" y="1875617"/>
                </a:cubicBezTo>
                <a:lnTo>
                  <a:pt x="5643076" y="4169580"/>
                </a:lnTo>
                <a:cubicBezTo>
                  <a:pt x="5643076" y="4464093"/>
                  <a:pt x="5485952" y="4736228"/>
                  <a:pt x="5230898" y="4883485"/>
                </a:cubicBezTo>
                <a:close/>
              </a:path>
            </a:pathLst>
          </a:custGeom>
          <a:noFill/>
          <a:ln w="19050">
            <a:gradFill flip="none" rotWithShape="1">
              <a:gsLst>
                <a:gs pos="6000">
                  <a:srgbClr val="E7FAFB">
                    <a:alpha val="9000"/>
                  </a:srgbClr>
                </a:gs>
                <a:gs pos="0">
                  <a:schemeClr val="accent1">
                    <a:lumMod val="5000"/>
                    <a:lumOff val="95000"/>
                    <a:alpha val="61000"/>
                  </a:schemeClr>
                </a:gs>
                <a:gs pos="55000">
                  <a:srgbClr val="ABECF3">
                    <a:alpha val="0"/>
                  </a:srgbClr>
                </a:gs>
                <a:gs pos="40000">
                  <a:schemeClr val="accent1">
                    <a:lumMod val="45000"/>
                    <a:lumOff val="55000"/>
                    <a:alpha val="0"/>
                  </a:schemeClr>
                </a:gs>
                <a:gs pos="67000">
                  <a:schemeClr val="accent1">
                    <a:lumMod val="45000"/>
                    <a:lumOff val="55000"/>
                  </a:schemeClr>
                </a:gs>
                <a:gs pos="14000">
                  <a:schemeClr val="accent1">
                    <a:lumMod val="30000"/>
                    <a:lumOff val="70000"/>
                  </a:schemeClr>
                </a:gs>
              </a:gsLst>
              <a:lin ang="1800000" scaled="0"/>
              <a:tileRect/>
            </a:gra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latin typeface="DengXian" panose="020F0502020204030204"/>
            </a:endParaRPr>
          </a:p>
        </p:txBody>
      </p:sp>
      <p:sp>
        <p:nvSpPr>
          <p:cNvPr id="21" name="Text Placeholder 4"/>
          <p:cNvSpPr txBox="1">
            <a:spLocks/>
          </p:cNvSpPr>
          <p:nvPr/>
        </p:nvSpPr>
        <p:spPr>
          <a:xfrm>
            <a:off x="2192406" y="3161853"/>
            <a:ext cx="2727189" cy="1154162"/>
          </a:xfrm>
          <a:prstGeom prst="rect">
            <a:avLst/>
          </a:prstGeom>
          <a:noFill/>
        </p:spPr>
        <p:txBody>
          <a:bodyPr wrap="square" rtlCol="0">
            <a:spAutoFit/>
          </a:bodyPr>
          <a:lstStyle>
            <a:defPPr>
              <a:defRPr lang="zh-CN"/>
            </a:defPPr>
            <a:lvl1pPr algn="ctr">
              <a:lnSpc>
                <a:spcPct val="80000"/>
              </a:lnSpc>
              <a:defRPr kumimoji="1" sz="6600" b="1">
                <a:solidFill>
                  <a:schemeClr val="bg1"/>
                </a:solidFill>
                <a:effectLst>
                  <a:glow rad="50800">
                    <a:schemeClr val="accent1">
                      <a:satMod val="175000"/>
                      <a:alpha val="32000"/>
                    </a:schemeClr>
                  </a:glow>
                </a:effectLst>
                <a:latin typeface="Microsoft YaHei" charset="-122"/>
                <a:ea typeface="Microsoft YaHei" charset="-122"/>
                <a:cs typeface="Microsoft YaHei" charset="-122"/>
              </a:defRPr>
            </a:lvl1pPr>
          </a:lstStyle>
          <a:p>
            <a:r>
              <a:rPr lang="en-US" altLang="zh-CN" sz="8625" dirty="0">
                <a:ln>
                  <a:gradFill>
                    <a:gsLst>
                      <a:gs pos="0">
                        <a:srgbClr val="FFFFFF"/>
                      </a:gs>
                      <a:gs pos="100000">
                        <a:srgbClr val="FFFFFF">
                          <a:alpha val="12000"/>
                        </a:srgbClr>
                      </a:gs>
                    </a:gsLst>
                    <a:lin ang="5400000" scaled="0"/>
                  </a:gradFill>
                </a:ln>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rPr>
              <a:t>02</a:t>
            </a:r>
            <a:endParaRPr lang="en-GB" sz="8625" dirty="0">
              <a:ln>
                <a:gradFill>
                  <a:gsLst>
                    <a:gs pos="0">
                      <a:srgbClr val="FFFFFF"/>
                    </a:gs>
                    <a:gs pos="100000">
                      <a:srgbClr val="FFFFFF">
                        <a:alpha val="12000"/>
                      </a:srgbClr>
                    </a:gs>
                  </a:gsLst>
                  <a:lin ang="5400000" scaled="0"/>
                </a:gradFill>
              </a:ln>
              <a:solidFill>
                <a:srgbClr val="055374">
                  <a:lumMod val="20000"/>
                  <a:lumOff val="80000"/>
                </a:srgbClr>
              </a:solidFill>
              <a:effectLst>
                <a:glow rad="50800">
                  <a:srgbClr val="19ACBC">
                    <a:satMod val="175000"/>
                    <a:alpha val="32000"/>
                  </a:srgbClr>
                </a:glow>
              </a:effectLst>
              <a:latin typeface="DIN Condensed" charset="0"/>
              <a:ea typeface="DIN Condensed" charset="0"/>
              <a:cs typeface="DIN Condensed" charset="0"/>
            </a:endParaRPr>
          </a:p>
        </p:txBody>
      </p:sp>
      <p:sp>
        <p:nvSpPr>
          <p:cNvPr id="22" name="文本框 21"/>
          <p:cNvSpPr txBox="1"/>
          <p:nvPr/>
        </p:nvSpPr>
        <p:spPr>
          <a:xfrm>
            <a:off x="4264335" y="3161853"/>
            <a:ext cx="1569660" cy="369332"/>
          </a:xfrm>
          <a:prstGeom prst="rect">
            <a:avLst/>
          </a:prstGeom>
          <a:noFill/>
        </p:spPr>
        <p:txBody>
          <a:bodyPr wrap="none" rtlCol="0">
            <a:spAutoFit/>
          </a:bodyPr>
          <a:lstStyle/>
          <a:p>
            <a:r>
              <a:rPr lang="zh-CN" altLang="en-US" sz="1800" b="1" dirty="0">
                <a:solidFill>
                  <a:srgbClr val="055374">
                    <a:lumMod val="20000"/>
                    <a:lumOff val="80000"/>
                  </a:srgbClr>
                </a:solidFill>
                <a:latin typeface="Microsoft YaHei" charset="-122"/>
                <a:ea typeface="Microsoft YaHei" charset="-122"/>
                <a:cs typeface="Microsoft YaHei" charset="-122"/>
              </a:rPr>
              <a:t>点击添加标题</a:t>
            </a:r>
            <a:endParaRPr kumimoji="1" lang="zh-CN" altLang="en-US" sz="1800" b="1" dirty="0">
              <a:solidFill>
                <a:srgbClr val="055374">
                  <a:lumMod val="20000"/>
                  <a:lumOff val="80000"/>
                </a:srgbClr>
              </a:solidFill>
              <a:latin typeface="Microsoft YaHei" charset="-122"/>
              <a:ea typeface="Microsoft YaHei" charset="-122"/>
              <a:cs typeface="Microsoft YaHei" charset="-122"/>
            </a:endParaRPr>
          </a:p>
        </p:txBody>
      </p:sp>
      <p:sp>
        <p:nvSpPr>
          <p:cNvPr id="23" name="文本框 22"/>
          <p:cNvSpPr txBox="1"/>
          <p:nvPr/>
        </p:nvSpPr>
        <p:spPr>
          <a:xfrm>
            <a:off x="4080890" y="3531185"/>
            <a:ext cx="3531359" cy="369332"/>
          </a:xfrm>
          <a:prstGeom prst="rect">
            <a:avLst/>
          </a:prstGeom>
          <a:noFill/>
        </p:spPr>
        <p:txBody>
          <a:bodyPr wrap="square" rtlCol="0">
            <a:spAutoFit/>
          </a:bodyPr>
          <a:lstStyle/>
          <a:p>
            <a:pPr algn="ctr"/>
            <a:r>
              <a:rPr lang="zh-CN" altLang="en-US" sz="900" dirty="0">
                <a:solidFill>
                  <a:srgbClr val="44546A">
                    <a:lumMod val="40000"/>
                    <a:lumOff val="60000"/>
                  </a:srgbClr>
                </a:solidFill>
                <a:latin typeface="Microsoft YaHei" charset="-122"/>
                <a:ea typeface="Microsoft YaHei" charset="-122"/>
                <a:cs typeface="Microsoft YaHei" charset="-122"/>
              </a:rPr>
              <a:t>单击此处添加文字单击此处添加文字单击此处添加文字单击此处添加文字单击此处添加文字单击此处添加文字</a:t>
            </a:r>
            <a:endParaRPr lang="en-US" altLang="zh-CN" sz="900" dirty="0">
              <a:solidFill>
                <a:srgbClr val="44546A">
                  <a:lumMod val="40000"/>
                  <a:lumOff val="60000"/>
                </a:srgbClr>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158250642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0"/>
                                  </p:stCondLst>
                                  <p:iterate type="lt">
                                    <p:tmPct val="10000"/>
                                  </p:iterate>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anim calcmode="lin" valueType="num">
                                      <p:cBhvr>
                                        <p:cTn id="11" dur="500" fill="hold"/>
                                        <p:tgtEl>
                                          <p:spTgt spid="21"/>
                                        </p:tgtEl>
                                        <p:attrNameLst>
                                          <p:attrName>ppt_x</p:attrName>
                                        </p:attrNameLst>
                                      </p:cBhvr>
                                      <p:tavLst>
                                        <p:tav tm="0">
                                          <p:val>
                                            <p:strVal val="#ppt_x"/>
                                          </p:val>
                                        </p:tav>
                                        <p:tav tm="100000">
                                          <p:val>
                                            <p:strVal val="#ppt_x"/>
                                          </p:val>
                                        </p:tav>
                                      </p:tavLst>
                                    </p:anim>
                                    <p:anim calcmode="lin" valueType="num">
                                      <p:cBhvr>
                                        <p:cTn id="12" dur="500" fill="hold"/>
                                        <p:tgtEl>
                                          <p:spTgt spid="21"/>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22">
                                            <p:txEl>
                                              <p:pRg st="0" end="0"/>
                                            </p:txEl>
                                          </p:spTgt>
                                        </p:tgtEl>
                                        <p:attrNameLst>
                                          <p:attrName>style.visibility</p:attrName>
                                        </p:attrNameLst>
                                      </p:cBhvr>
                                      <p:to>
                                        <p:strVal val="visible"/>
                                      </p:to>
                                    </p:set>
                                    <p:animEffect transition="in" filter="fade">
                                      <p:cBhvr>
                                        <p:cTn id="15" dur="500"/>
                                        <p:tgtEl>
                                          <p:spTgt spid="22">
                                            <p:txEl>
                                              <p:pRg st="0" end="0"/>
                                            </p:txEl>
                                          </p:spTgt>
                                        </p:tgtEl>
                                      </p:cBhvr>
                                    </p:animEffect>
                                  </p:childTnLst>
                                </p:cTn>
                              </p:par>
                            </p:childTnLst>
                          </p:cTn>
                        </p:par>
                        <p:par>
                          <p:cTn id="16" fill="hold">
                            <p:stCondLst>
                              <p:cond delay="1000"/>
                            </p:stCondLst>
                            <p:childTnLst>
                              <p:par>
                                <p:cTn id="17" presetID="10" presetClass="entr" presetSubtype="0" fill="hold" grpId="0" nodeType="afterEffect">
                                  <p:stCondLst>
                                    <p:cond delay="0"/>
                                  </p:stCondLst>
                                  <p:iterate type="lt">
                                    <p:tmPct val="0"/>
                                  </p:iterate>
                                  <p:childTnLst>
                                    <p:set>
                                      <p:cBhvr>
                                        <p:cTn id="18" dur="1" fill="hold">
                                          <p:stCondLst>
                                            <p:cond delay="0"/>
                                          </p:stCondLst>
                                        </p:cTn>
                                        <p:tgtEl>
                                          <p:spTgt spid="23">
                                            <p:txEl>
                                              <p:pRg st="0" end="0"/>
                                            </p:txEl>
                                          </p:spTgt>
                                        </p:tgtEl>
                                        <p:attrNameLst>
                                          <p:attrName>style.visibility</p:attrName>
                                        </p:attrNameLst>
                                      </p:cBhvr>
                                      <p:to>
                                        <p:strVal val="visible"/>
                                      </p:to>
                                    </p:set>
                                    <p:animEffect transition="in" filter="fade">
                                      <p:cBhvr>
                                        <p:cTn id="19"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p:bldP spid="22" grpId="0" build="allAtOnce"/>
      <p:bldP spid="23" grpId="0" build="allAtOnce"/>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2">
      <a:dk1>
        <a:srgbClr val="000000"/>
      </a:dk1>
      <a:lt1>
        <a:srgbClr val="FFFFFF"/>
      </a:lt1>
      <a:dk2>
        <a:srgbClr val="44546A"/>
      </a:dk2>
      <a:lt2>
        <a:srgbClr val="E7E6E6"/>
      </a:lt2>
      <a:accent1>
        <a:srgbClr val="19ACBC"/>
      </a:accent1>
      <a:accent2>
        <a:srgbClr val="055374"/>
      </a:accent2>
      <a:accent3>
        <a:srgbClr val="19ACBC"/>
      </a:accent3>
      <a:accent4>
        <a:srgbClr val="A26C21"/>
      </a:accent4>
      <a:accent5>
        <a:srgbClr val="19ACBC"/>
      </a:accent5>
      <a:accent6>
        <a:srgbClr val="A05F60"/>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77</TotalTime>
  <Words>2036</Words>
  <Application>Microsoft Office PowerPoint</Application>
  <PresentationFormat>全屏显示(16:9)</PresentationFormat>
  <Paragraphs>209</Paragraphs>
  <Slides>28</Slides>
  <Notes>28</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28</vt:i4>
      </vt:variant>
    </vt:vector>
  </HeadingPairs>
  <TitlesOfParts>
    <vt:vector size="52" baseType="lpstr">
      <vt:lpstr>Avenir Next</vt:lpstr>
      <vt:lpstr>Avenir Next Condensed</vt:lpstr>
      <vt:lpstr>Avenir Next Condensed Demi Bold</vt:lpstr>
      <vt:lpstr>Avenir Next Demi Bold</vt:lpstr>
      <vt:lpstr>Avenir Next Medium</vt:lpstr>
      <vt:lpstr>DengXian</vt:lpstr>
      <vt:lpstr>DIN Condensed</vt:lpstr>
      <vt:lpstr>Franchise</vt:lpstr>
      <vt:lpstr>Gill Sans</vt:lpstr>
      <vt:lpstr>Helvetica Light</vt:lpstr>
      <vt:lpstr>Helvetica Neue Light</vt:lpstr>
      <vt:lpstr>Helvetica Neue UltraLight</vt:lpstr>
      <vt:lpstr>Signika Negative</vt:lpstr>
      <vt:lpstr>等线</vt:lpstr>
      <vt:lpstr>等线 Light</vt:lpstr>
      <vt:lpstr>宋体</vt:lpstr>
      <vt:lpstr>微软雅黑</vt:lpstr>
      <vt:lpstr>微软雅黑</vt:lpstr>
      <vt:lpstr>Arial</vt:lpstr>
      <vt:lpstr>Arial Rounded MT Bold</vt:lpstr>
      <vt:lpstr>Calibri</vt:lpstr>
      <vt:lpstr>Calibri Light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18</cp:revision>
  <dcterms:created xsi:type="dcterms:W3CDTF">2017-03-04T06:55:50Z</dcterms:created>
  <dcterms:modified xsi:type="dcterms:W3CDTF">2017-07-21T15:36:40Z</dcterms:modified>
</cp:coreProperties>
</file>