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</p:sldMasterIdLst>
  <p:sldIdLst>
    <p:sldId id="256" r:id="rId3"/>
    <p:sldId id="280" r:id="rId4"/>
    <p:sldId id="285" r:id="rId5"/>
    <p:sldId id="258" r:id="rId6"/>
    <p:sldId id="257" r:id="rId7"/>
    <p:sldId id="260" r:id="rId8"/>
    <p:sldId id="268" r:id="rId9"/>
    <p:sldId id="267" r:id="rId10"/>
    <p:sldId id="261" r:id="rId11"/>
    <p:sldId id="264" r:id="rId12"/>
    <p:sldId id="281" r:id="rId13"/>
    <p:sldId id="284" r:id="rId14"/>
    <p:sldId id="274" r:id="rId15"/>
    <p:sldId id="266" r:id="rId16"/>
    <p:sldId id="269" r:id="rId17"/>
    <p:sldId id="273" r:id="rId18"/>
    <p:sldId id="271" r:id="rId19"/>
    <p:sldId id="282" r:id="rId20"/>
    <p:sldId id="272" r:id="rId21"/>
    <p:sldId id="277" r:id="rId22"/>
    <p:sldId id="278" r:id="rId23"/>
    <p:sldId id="279" r:id="rId24"/>
    <p:sldId id="283" r:id="rId25"/>
    <p:sldId id="286" r:id="rId2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488">
          <p15:clr>
            <a:srgbClr val="A4A3A4"/>
          </p15:clr>
        </p15:guide>
        <p15:guide id="2" orient="horz" pos="146">
          <p15:clr>
            <a:srgbClr val="A4A3A4"/>
          </p15:clr>
        </p15:guide>
        <p15:guide id="3" pos="249">
          <p15:clr>
            <a:srgbClr val="A4A3A4"/>
          </p15:clr>
        </p15:guide>
        <p15:guide id="4" orient="horz" pos="3094">
          <p15:clr>
            <a:srgbClr val="A4A3A4"/>
          </p15:clr>
        </p15:guide>
        <p15:guide id="5" pos="2880">
          <p15:clr>
            <a:srgbClr val="A4A3A4"/>
          </p15:clr>
        </p15:guide>
        <p15:guide id="6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2323"/>
    <a:srgbClr val="EEAD4A"/>
    <a:srgbClr val="040404"/>
    <a:srgbClr val="DD973B"/>
    <a:srgbClr val="B06C1F"/>
    <a:srgbClr val="FFFF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74" autoAdjust="0"/>
    <p:restoredTop sz="88540" autoAdjust="0"/>
  </p:normalViewPr>
  <p:slideViewPr>
    <p:cSldViewPr snapToGrid="0">
      <p:cViewPr varScale="1">
        <p:scale>
          <a:sx n="87" d="100"/>
          <a:sy n="87" d="100"/>
        </p:scale>
        <p:origin x="954" y="60"/>
      </p:cViewPr>
      <p:guideLst>
        <p:guide pos="5488"/>
        <p:guide orient="horz" pos="146"/>
        <p:guide pos="249"/>
        <p:guide orient="horz" pos="3094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E72-4169-B7D3-81E8C3BA6CE7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E72-4169-B7D3-81E8C3BA6CE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E72-4169-B7D3-81E8C3BA6C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0C6-4A06-ADE7-78D7D8A22F36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0C6-4A06-ADE7-78D7D8A22F3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0C6-4A06-ADE7-78D7D8A22F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 w="19050"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9A8-4013-B8D5-DE1F3F14F548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9A8-4013-B8D5-DE1F3F14F54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9A8-4013-B8D5-DE1F3F14F5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0404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" y="0"/>
            <a:ext cx="914243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61395-A57B-452C-B5A1-40F15924C5B1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C7307-DE34-48AE-8F74-357E1C857A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61395-A57B-452C-B5A1-40F15924C5B1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C7307-DE34-48AE-8F74-357E1C857A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61395-A57B-452C-B5A1-40F15924C5B1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C7307-DE34-48AE-8F74-357E1C857A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61395-A57B-452C-B5A1-40F15924C5B1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C7307-DE34-48AE-8F74-357E1C857A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61395-A57B-452C-B5A1-40F15924C5B1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C7307-DE34-48AE-8F74-357E1C857A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61395-A57B-452C-B5A1-40F15924C5B1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熊猫设计作品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C7307-DE34-48AE-8F74-357E1C857A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A5F0B01-120B-4AA5-815D-C221BB9317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C4984C50-DDCF-4D12-A94B-72248A9FB5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325D637-4531-4D43-82B5-F0C8ACA5F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CAA11-FFEC-460F-8B0C-0BD369BB04E1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1F445E1-4499-45B8-B2D4-4E5823C8F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0FE344A-F197-4EB6-B8E0-E4581E8C5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033AE-2BEB-46C2-914C-B723FF0DA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4001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39E08A0-7CD9-416F-939E-B2D154231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0861AEA-13AA-4801-930D-FF4835371D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F6CE025-D20A-4428-BB76-5A66EADA6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CAA11-FFEC-460F-8B0C-0BD369BB04E1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103268E-1FA3-4EA9-9C21-4E941E4C9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21C5675-06A0-4EAD-92C7-59EB54AD3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033AE-2BEB-46C2-914C-B723FF0DA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4100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62EEE41-097B-4DF7-9A81-9B926BE97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01D5698-53B0-4796-9586-D90D94719A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5CEA5C-F86D-4622-9669-A7AE5D8A2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CAA11-FFEC-460F-8B0C-0BD369BB04E1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9DD882F-C12A-4FD0-AE7F-58EB3CCED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6FB9E5F-51FC-4499-B1FE-4E893E191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033AE-2BEB-46C2-914C-B723FF0DA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3559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AF8647F-6B64-47DE-96D5-9EC3048CF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021C294-D28E-4C95-8F56-22DF422F3A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DB835EB-B134-43B4-8403-1FE7728A2E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33E27D99-C8E8-4FF5-8BC7-2E86FE493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CAA11-FFEC-460F-8B0C-0BD369BB04E1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4B58266-C7FC-4230-9FEE-9D8B539C9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23E48EA-0D5D-481C-8E8B-0B95262F0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033AE-2BEB-46C2-914C-B723FF0DA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223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0404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7C35E4-9BEC-4889-99B8-1B4F8ED8C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2CEF29C-71FE-448B-8194-8545E923CB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D008384F-157C-4C02-AAC3-C1282C9831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182EA59F-08AD-4470-B113-F84404314A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60A1AC81-0662-4DFA-B6C4-C481F5D6D5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78FEA47C-4188-42F6-AA56-2C4A7B0DD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CAA11-FFEC-460F-8B0C-0BD369BB04E1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C6E22100-EFCC-431C-B8D1-346EF04B1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65D42F8B-7765-4A90-BE3A-2F7BC1AA1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033AE-2BEB-46C2-914C-B723FF0DA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5726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0F4030-D875-4D1D-A5D3-0DEC8ECDD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57D66055-78FE-4CF5-9951-808190AAB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CAA11-FFEC-460F-8B0C-0BD369BB04E1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5D0D86E8-CF14-453E-986A-597A82A8A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AC734287-842D-40BB-A1B5-B5D80FFC6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033AE-2BEB-46C2-914C-B723FF0DA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0619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7023E249-0B99-4038-8724-EBA5F3101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CAA11-FFEC-460F-8B0C-0BD369BB04E1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710055C8-F362-402B-8D13-606524417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FC22CE8-71DC-4B23-A21F-C2018C607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033AE-2BEB-46C2-914C-B723FF0DA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3143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34E1926-4337-443A-86BA-B125B51CD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A39F0D4-191E-4179-93C3-C36ADE548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58507E44-BD6D-466D-96AD-6D8D985284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CA65863-0A05-493A-B866-E416EBC54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CAA11-FFEC-460F-8B0C-0BD369BB04E1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3987A87-17BD-4406-97FD-D2BF59C1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FD93B1C-A60B-42AA-9E24-8C8456EB9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033AE-2BEB-46C2-914C-B723FF0DA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8883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09141CB-3522-4B02-98E8-9623440EF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0388622D-089F-4358-B821-11D421A8E8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95EB9578-FC23-4EFE-9B84-220D25EBF1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D67BFCA-1F07-47F1-87DB-3C8AFA178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CAA11-FFEC-460F-8B0C-0BD369BB04E1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2B0A5EF-9E9D-4509-8EFD-7B3107369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A3FE5660-9BFC-4631-A281-E37E150F3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033AE-2BEB-46C2-914C-B723FF0DA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7958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32056FE-088B-4E76-B3AE-227CA670B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E08928D-1048-4018-A52D-1171B393EA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E371B11-E896-497B-95A4-662AB5DFAD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CAA11-FFEC-460F-8B0C-0BD369BB04E1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8924ECD-10C9-4BA3-BA22-C3296FD9A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BD4DD8F-3F3D-4803-891B-040E6AA08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033AE-2BEB-46C2-914C-B723FF0DA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0099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B4385C79-5D65-450E-B394-5F9B932DCE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9A45398-3F59-46DF-B667-0F59244D26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048CA1B-D6F5-4C38-B4A1-98EED7DBF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CAA11-FFEC-460F-8B0C-0BD369BB04E1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FEF71A1-776C-4D2E-8E10-72D56D3E8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1825CEC-32FA-41E7-AB9D-4D1FCF5C2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033AE-2BEB-46C2-914C-B723FF0DA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674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" r="756"/>
          <a:stretch>
            <a:fillRect/>
          </a:stretch>
        </p:blipFill>
        <p:spPr>
          <a:xfrm>
            <a:off x="-1" y="-17417"/>
            <a:ext cx="9144001" cy="51609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" r="756"/>
          <a:stretch>
            <a:fillRect/>
          </a:stretch>
        </p:blipFill>
        <p:spPr>
          <a:xfrm>
            <a:off x="-1" y="-17417"/>
            <a:ext cx="9144001" cy="5160917"/>
          </a:xfrm>
          <a:prstGeom prst="rect">
            <a:avLst/>
          </a:prstGeom>
        </p:spPr>
      </p:pic>
      <p:sp>
        <p:nvSpPr>
          <p:cNvPr id="3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5392272" y="1"/>
            <a:ext cx="3342425" cy="514350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FontTx/>
              <a:buNone/>
              <a:defRPr lang="en-US" sz="120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" r="756"/>
          <a:stretch>
            <a:fillRect/>
          </a:stretch>
        </p:blipFill>
        <p:spPr>
          <a:xfrm>
            <a:off x="-1" y="-17417"/>
            <a:ext cx="9144001" cy="5160917"/>
          </a:xfrm>
          <a:prstGeom prst="rect">
            <a:avLst/>
          </a:prstGeom>
        </p:spPr>
      </p:pic>
      <p:sp>
        <p:nvSpPr>
          <p:cNvPr id="17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719139" y="1500325"/>
            <a:ext cx="2592154" cy="1485949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FontTx/>
              <a:buNone/>
              <a:defRPr lang="en-US" sz="120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3426867" y="3110513"/>
            <a:ext cx="2592154" cy="1485949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FontTx/>
              <a:buNone/>
              <a:defRPr lang="en-US" sz="120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6134595" y="1500325"/>
            <a:ext cx="2592154" cy="1485949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FontTx/>
              <a:buNone/>
              <a:defRPr lang="en-US" sz="120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" r="756"/>
          <a:stretch>
            <a:fillRect/>
          </a:stretch>
        </p:blipFill>
        <p:spPr>
          <a:xfrm>
            <a:off x="-1" y="-17417"/>
            <a:ext cx="9144001" cy="5160917"/>
          </a:xfrm>
          <a:prstGeom prst="rect">
            <a:avLst/>
          </a:prstGeom>
        </p:spPr>
      </p:pic>
      <p:sp>
        <p:nvSpPr>
          <p:cNvPr id="17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719139" y="1500325"/>
            <a:ext cx="2592154" cy="1485949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FontTx/>
              <a:buNone/>
              <a:defRPr lang="en-US" sz="120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3426867" y="1500325"/>
            <a:ext cx="2592154" cy="1485949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FontTx/>
              <a:buNone/>
              <a:defRPr lang="en-US" sz="120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6134595" y="1500325"/>
            <a:ext cx="2592154" cy="1485949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FontTx/>
              <a:buNone/>
              <a:defRPr lang="en-US" sz="120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" r="756"/>
          <a:stretch>
            <a:fillRect/>
          </a:stretch>
        </p:blipFill>
        <p:spPr>
          <a:xfrm>
            <a:off x="-1" y="-17417"/>
            <a:ext cx="9144001" cy="5160917"/>
          </a:xfrm>
          <a:prstGeom prst="rect">
            <a:avLst/>
          </a:prstGeom>
        </p:spPr>
      </p:pic>
      <p:sp>
        <p:nvSpPr>
          <p:cNvPr id="17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719138" y="2830747"/>
            <a:ext cx="2622507" cy="174125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FontTx/>
              <a:buNone/>
              <a:defRPr lang="en-US" sz="120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6082604" y="2830747"/>
            <a:ext cx="2618194" cy="174125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FontTx/>
              <a:buNone/>
              <a:defRPr lang="en-US" sz="120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61395-A57B-452C-B5A1-40F15924C5B1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C7307-DE34-48AE-8F74-357E1C857A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61395-A57B-452C-B5A1-40F15924C5B1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C7307-DE34-48AE-8F74-357E1C857A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61395-A57B-452C-B5A1-40F15924C5B1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C7307-DE34-48AE-8F74-357E1C857A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F67ECD30-F7F5-4EA2-B78E-FFDCEBE35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AD1D2F9-5C8F-4392-83CC-A90912E75B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54E04C2-B04E-40B8-A1D9-56B4BB4AA4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CAA11-FFEC-460F-8B0C-0BD369BB04E1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16DC0E1-9974-4BD5-9338-F1B1B881A2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6964BCA-2FE6-4F29-A9E0-EB6C5B4C84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033AE-2BEB-46C2-914C-B723FF0DA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677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38274" y="-53324"/>
            <a:ext cx="1811231" cy="514191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530510" y="2541762"/>
            <a:ext cx="36134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j-ea"/>
                <a:ea typeface="+mj-ea"/>
              </a:rPr>
              <a:t>2016-2017</a:t>
            </a:r>
            <a:r>
              <a:rPr lang="zh-CN" altLang="en-US" sz="2400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j-ea"/>
                <a:ea typeface="+mj-ea"/>
              </a:rPr>
              <a:t>年终汇报模板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40230" y="1895627"/>
            <a:ext cx="44037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000" i="1" dirty="0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造字工房力黑（非商用）常规体" pitchFamily="50" charset="-122"/>
                <a:ea typeface="造字工房力黑（非商用）常规体" pitchFamily="50" charset="-122"/>
              </a:rPr>
              <a:t>携手并进 共创未来</a:t>
            </a:r>
          </a:p>
        </p:txBody>
      </p:sp>
      <p:sp>
        <p:nvSpPr>
          <p:cNvPr id="7" name="矩形 6"/>
          <p:cNvSpPr/>
          <p:nvPr/>
        </p:nvSpPr>
        <p:spPr>
          <a:xfrm>
            <a:off x="4572933" y="2915417"/>
            <a:ext cx="457106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0" presetClass="path" presetSubtype="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1.11111E-6 L -0.03299 -1.11111E-6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19138" y="282623"/>
            <a:ext cx="158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微软雅黑 Light" panose="020B0502040204020203" charset="-122"/>
              </a:rPr>
              <a:t>2016</a:t>
            </a:r>
            <a:r>
              <a:rPr lang="zh-CN" altLang="en-US"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微软雅黑 Light" panose="020B0502040204020203" charset="-122"/>
              </a:rPr>
              <a:t>工作总结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9138" y="582705"/>
            <a:ext cx="1873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Arial" panose="020B0604020202020204"/>
              </a:rPr>
              <a:t>2016 WORK SUMMARY</a:t>
            </a:r>
            <a:endParaRPr lang="zh-CN" altLang="en-US" sz="1200">
              <a:gradFill>
                <a:gsLst>
                  <a:gs pos="63000">
                    <a:srgbClr val="DD973B"/>
                  </a:gs>
                  <a:gs pos="0">
                    <a:srgbClr val="FFFF49"/>
                  </a:gs>
                  <a:gs pos="100000">
                    <a:srgbClr val="B06C1F"/>
                  </a:gs>
                </a:gsLst>
                <a:lin ang="5400000" scaled="1"/>
              </a:gradFill>
              <a:latin typeface="Arial" panose="020B0604020202020204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19138" y="801996"/>
            <a:ext cx="2800995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prstClr val="white"/>
                </a:solidFill>
              </a:rPr>
              <a:t>Lorem ipsum dolor sit amet, consectetur adipiscing elit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814702" y="853172"/>
            <a:ext cx="235132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任意多边形 21"/>
          <p:cNvSpPr/>
          <p:nvPr/>
        </p:nvSpPr>
        <p:spPr bwMode="auto">
          <a:xfrm>
            <a:off x="1140116" y="1305046"/>
            <a:ext cx="3298719" cy="996656"/>
          </a:xfrm>
          <a:custGeom>
            <a:avLst/>
            <a:gdLst>
              <a:gd name="connsiteX0" fmla="*/ 503676 w 4153988"/>
              <a:gd name="connsiteY0" fmla="*/ 0 h 1408113"/>
              <a:gd name="connsiteX1" fmla="*/ 3651462 w 4153988"/>
              <a:gd name="connsiteY1" fmla="*/ 0 h 1408113"/>
              <a:gd name="connsiteX2" fmla="*/ 3852319 w 4153988"/>
              <a:gd name="connsiteY2" fmla="*/ 116703 h 1408113"/>
              <a:gd name="connsiteX3" fmla="*/ 4125240 w 4153988"/>
              <a:gd name="connsiteY3" fmla="*/ 588121 h 1408113"/>
              <a:gd name="connsiteX4" fmla="*/ 4125240 w 4153988"/>
              <a:gd name="connsiteY4" fmla="*/ 821527 h 1408113"/>
              <a:gd name="connsiteX5" fmla="*/ 3852319 w 4153988"/>
              <a:gd name="connsiteY5" fmla="*/ 1291410 h 1408113"/>
              <a:gd name="connsiteX6" fmla="*/ 3651462 w 4153988"/>
              <a:gd name="connsiteY6" fmla="*/ 1408113 h 1408113"/>
              <a:gd name="connsiteX7" fmla="*/ 503676 w 4153988"/>
              <a:gd name="connsiteY7" fmla="*/ 1408113 h 1408113"/>
              <a:gd name="connsiteX8" fmla="*/ 301285 w 4153988"/>
              <a:gd name="connsiteY8" fmla="*/ 1291410 h 1408113"/>
              <a:gd name="connsiteX9" fmla="*/ 29898 w 4153988"/>
              <a:gd name="connsiteY9" fmla="*/ 821527 h 1408113"/>
              <a:gd name="connsiteX10" fmla="*/ 29898 w 4153988"/>
              <a:gd name="connsiteY10" fmla="*/ 588121 h 1408113"/>
              <a:gd name="connsiteX11" fmla="*/ 301285 w 4153988"/>
              <a:gd name="connsiteY11" fmla="*/ 116703 h 1408113"/>
              <a:gd name="connsiteX12" fmla="*/ 503676 w 4153988"/>
              <a:gd name="connsiteY12" fmla="*/ 0 h 1408113"/>
              <a:gd name="connsiteX13" fmla="*/ 557185 w 4153988"/>
              <a:gd name="connsiteY13" fmla="*/ 49177 h 1408113"/>
              <a:gd name="connsiteX14" fmla="*/ 361679 w 4153988"/>
              <a:gd name="connsiteY14" fmla="*/ 157728 h 1408113"/>
              <a:gd name="connsiteX15" fmla="*/ 99523 w 4153988"/>
              <a:gd name="connsiteY15" fmla="*/ 596219 h 1408113"/>
              <a:gd name="connsiteX16" fmla="*/ 99523 w 4153988"/>
              <a:gd name="connsiteY16" fmla="*/ 813322 h 1408113"/>
              <a:gd name="connsiteX17" fmla="*/ 361679 w 4153988"/>
              <a:gd name="connsiteY17" fmla="*/ 1250384 h 1408113"/>
              <a:gd name="connsiteX18" fmla="*/ 557185 w 4153988"/>
              <a:gd name="connsiteY18" fmla="*/ 1358935 h 1408113"/>
              <a:gd name="connsiteX19" fmla="*/ 3597900 w 4153988"/>
              <a:gd name="connsiteY19" fmla="*/ 1358935 h 1408113"/>
              <a:gd name="connsiteX20" fmla="*/ 3791925 w 4153988"/>
              <a:gd name="connsiteY20" fmla="*/ 1250384 h 1408113"/>
              <a:gd name="connsiteX21" fmla="*/ 4055562 w 4153988"/>
              <a:gd name="connsiteY21" fmla="*/ 813322 h 1408113"/>
              <a:gd name="connsiteX22" fmla="*/ 4055562 w 4153988"/>
              <a:gd name="connsiteY22" fmla="*/ 596219 h 1408113"/>
              <a:gd name="connsiteX23" fmla="*/ 3791925 w 4153988"/>
              <a:gd name="connsiteY23" fmla="*/ 157728 h 1408113"/>
              <a:gd name="connsiteX24" fmla="*/ 3597900 w 4153988"/>
              <a:gd name="connsiteY24" fmla="*/ 49177 h 1408113"/>
              <a:gd name="connsiteX25" fmla="*/ 557185 w 4153988"/>
              <a:gd name="connsiteY25" fmla="*/ 49177 h 140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153988" h="1408113">
                <a:moveTo>
                  <a:pt x="503676" y="0"/>
                </a:moveTo>
                <a:cubicBezTo>
                  <a:pt x="503676" y="0"/>
                  <a:pt x="503676" y="0"/>
                  <a:pt x="3651462" y="0"/>
                </a:cubicBezTo>
                <a:cubicBezTo>
                  <a:pt x="3729658" y="0"/>
                  <a:pt x="3813987" y="49138"/>
                  <a:pt x="3852319" y="116703"/>
                </a:cubicBezTo>
                <a:cubicBezTo>
                  <a:pt x="3852319" y="116703"/>
                  <a:pt x="3852319" y="116703"/>
                  <a:pt x="4125240" y="588121"/>
                </a:cubicBezTo>
                <a:cubicBezTo>
                  <a:pt x="4163571" y="655686"/>
                  <a:pt x="4163571" y="753962"/>
                  <a:pt x="4125240" y="821527"/>
                </a:cubicBezTo>
                <a:cubicBezTo>
                  <a:pt x="4125240" y="821527"/>
                  <a:pt x="4125240" y="821527"/>
                  <a:pt x="3852319" y="1291410"/>
                </a:cubicBezTo>
                <a:cubicBezTo>
                  <a:pt x="3813987" y="1358975"/>
                  <a:pt x="3729658" y="1408113"/>
                  <a:pt x="3651462" y="1408113"/>
                </a:cubicBezTo>
                <a:cubicBezTo>
                  <a:pt x="3651462" y="1408113"/>
                  <a:pt x="3651462" y="1408113"/>
                  <a:pt x="503676" y="1408113"/>
                </a:cubicBezTo>
                <a:cubicBezTo>
                  <a:pt x="425479" y="1408113"/>
                  <a:pt x="339617" y="1358975"/>
                  <a:pt x="301285" y="1291410"/>
                </a:cubicBezTo>
                <a:cubicBezTo>
                  <a:pt x="301285" y="1291410"/>
                  <a:pt x="301285" y="1291410"/>
                  <a:pt x="29898" y="821527"/>
                </a:cubicBezTo>
                <a:cubicBezTo>
                  <a:pt x="-9967" y="753962"/>
                  <a:pt x="-9967" y="655686"/>
                  <a:pt x="29898" y="588121"/>
                </a:cubicBezTo>
                <a:cubicBezTo>
                  <a:pt x="29898" y="588121"/>
                  <a:pt x="29898" y="588121"/>
                  <a:pt x="301285" y="116703"/>
                </a:cubicBezTo>
                <a:cubicBezTo>
                  <a:pt x="339617" y="49138"/>
                  <a:pt x="425479" y="0"/>
                  <a:pt x="503676" y="0"/>
                </a:cubicBezTo>
                <a:close/>
                <a:moveTo>
                  <a:pt x="557185" y="49177"/>
                </a:moveTo>
                <a:cubicBezTo>
                  <a:pt x="481649" y="49177"/>
                  <a:pt x="398707" y="94883"/>
                  <a:pt x="361679" y="157728"/>
                </a:cubicBezTo>
                <a:cubicBezTo>
                  <a:pt x="99523" y="596219"/>
                  <a:pt x="99523" y="596219"/>
                  <a:pt x="99523" y="596219"/>
                </a:cubicBezTo>
                <a:cubicBezTo>
                  <a:pt x="61014" y="659064"/>
                  <a:pt x="61014" y="750476"/>
                  <a:pt x="99523" y="813322"/>
                </a:cubicBezTo>
                <a:cubicBezTo>
                  <a:pt x="361679" y="1250384"/>
                  <a:pt x="361679" y="1250384"/>
                  <a:pt x="361679" y="1250384"/>
                </a:cubicBezTo>
                <a:cubicBezTo>
                  <a:pt x="398707" y="1313229"/>
                  <a:pt x="481649" y="1358935"/>
                  <a:pt x="557185" y="1358935"/>
                </a:cubicBezTo>
                <a:cubicBezTo>
                  <a:pt x="3597900" y="1358935"/>
                  <a:pt x="3597900" y="1358935"/>
                  <a:pt x="3597900" y="1358935"/>
                </a:cubicBezTo>
                <a:cubicBezTo>
                  <a:pt x="3673437" y="1358935"/>
                  <a:pt x="3754897" y="1313229"/>
                  <a:pt x="3791925" y="1250384"/>
                </a:cubicBezTo>
                <a:cubicBezTo>
                  <a:pt x="4055562" y="813322"/>
                  <a:pt x="4055562" y="813322"/>
                  <a:pt x="4055562" y="813322"/>
                </a:cubicBezTo>
                <a:cubicBezTo>
                  <a:pt x="4092590" y="750476"/>
                  <a:pt x="4092590" y="659064"/>
                  <a:pt x="4055562" y="596219"/>
                </a:cubicBezTo>
                <a:cubicBezTo>
                  <a:pt x="3791925" y="157728"/>
                  <a:pt x="3791925" y="157728"/>
                  <a:pt x="3791925" y="157728"/>
                </a:cubicBezTo>
                <a:cubicBezTo>
                  <a:pt x="3754897" y="94883"/>
                  <a:pt x="3673437" y="49177"/>
                  <a:pt x="3597900" y="49177"/>
                </a:cubicBezTo>
                <a:cubicBezTo>
                  <a:pt x="557185" y="49177"/>
                  <a:pt x="557185" y="49177"/>
                  <a:pt x="557185" y="49177"/>
                </a:cubicBezTo>
                <a:close/>
              </a:path>
            </a:pathLst>
          </a:custGeom>
          <a:gradFill>
            <a:gsLst>
              <a:gs pos="0">
                <a:srgbClr val="FFFF49"/>
              </a:gs>
              <a:gs pos="43000">
                <a:srgbClr val="DD973B"/>
              </a:gs>
              <a:gs pos="100000">
                <a:srgbClr val="B06C1F"/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70107" y="1246280"/>
            <a:ext cx="1030390" cy="1030390"/>
          </a:xfrm>
          <a:prstGeom prst="ellipse">
            <a:avLst/>
          </a:pr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文本框 6"/>
          <p:cNvSpPr txBox="1">
            <a:spLocks noChangeArrowheads="1"/>
          </p:cNvSpPr>
          <p:nvPr/>
        </p:nvSpPr>
        <p:spPr bwMode="auto">
          <a:xfrm>
            <a:off x="1949776" y="1356058"/>
            <a:ext cx="1266071" cy="26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en-US" altLang="zh-CN" sz="1200" b="0">
                <a:latin typeface="+mj-lt"/>
              </a:rPr>
              <a:t>LOREM IPSUM</a:t>
            </a:r>
          </a:p>
        </p:txBody>
      </p:sp>
      <p:sp>
        <p:nvSpPr>
          <p:cNvPr id="41" name="矩形 40"/>
          <p:cNvSpPr/>
          <p:nvPr/>
        </p:nvSpPr>
        <p:spPr>
          <a:xfrm>
            <a:off x="1949776" y="1619113"/>
            <a:ext cx="2232443" cy="613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Lorem ipsum dolor sit amet, consectetur adipiscing elit. Donec luctus nibh sit amet sem. Lorem ipsum dolor sit amet</a:t>
            </a:r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2048334" y="1623006"/>
            <a:ext cx="277276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任意多边形 30"/>
          <p:cNvSpPr/>
          <p:nvPr/>
        </p:nvSpPr>
        <p:spPr bwMode="auto">
          <a:xfrm>
            <a:off x="5108435" y="2204650"/>
            <a:ext cx="3298719" cy="996656"/>
          </a:xfrm>
          <a:custGeom>
            <a:avLst/>
            <a:gdLst>
              <a:gd name="connsiteX0" fmla="*/ 503676 w 4153988"/>
              <a:gd name="connsiteY0" fmla="*/ 0 h 1408113"/>
              <a:gd name="connsiteX1" fmla="*/ 3651462 w 4153988"/>
              <a:gd name="connsiteY1" fmla="*/ 0 h 1408113"/>
              <a:gd name="connsiteX2" fmla="*/ 3852319 w 4153988"/>
              <a:gd name="connsiteY2" fmla="*/ 116703 h 1408113"/>
              <a:gd name="connsiteX3" fmla="*/ 4125240 w 4153988"/>
              <a:gd name="connsiteY3" fmla="*/ 588121 h 1408113"/>
              <a:gd name="connsiteX4" fmla="*/ 4125240 w 4153988"/>
              <a:gd name="connsiteY4" fmla="*/ 821527 h 1408113"/>
              <a:gd name="connsiteX5" fmla="*/ 3852319 w 4153988"/>
              <a:gd name="connsiteY5" fmla="*/ 1291410 h 1408113"/>
              <a:gd name="connsiteX6" fmla="*/ 3651462 w 4153988"/>
              <a:gd name="connsiteY6" fmla="*/ 1408113 h 1408113"/>
              <a:gd name="connsiteX7" fmla="*/ 503676 w 4153988"/>
              <a:gd name="connsiteY7" fmla="*/ 1408113 h 1408113"/>
              <a:gd name="connsiteX8" fmla="*/ 301285 w 4153988"/>
              <a:gd name="connsiteY8" fmla="*/ 1291410 h 1408113"/>
              <a:gd name="connsiteX9" fmla="*/ 29898 w 4153988"/>
              <a:gd name="connsiteY9" fmla="*/ 821527 h 1408113"/>
              <a:gd name="connsiteX10" fmla="*/ 29898 w 4153988"/>
              <a:gd name="connsiteY10" fmla="*/ 588121 h 1408113"/>
              <a:gd name="connsiteX11" fmla="*/ 301285 w 4153988"/>
              <a:gd name="connsiteY11" fmla="*/ 116703 h 1408113"/>
              <a:gd name="connsiteX12" fmla="*/ 503676 w 4153988"/>
              <a:gd name="connsiteY12" fmla="*/ 0 h 1408113"/>
              <a:gd name="connsiteX13" fmla="*/ 557185 w 4153988"/>
              <a:gd name="connsiteY13" fmla="*/ 49177 h 1408113"/>
              <a:gd name="connsiteX14" fmla="*/ 361679 w 4153988"/>
              <a:gd name="connsiteY14" fmla="*/ 157728 h 1408113"/>
              <a:gd name="connsiteX15" fmla="*/ 99523 w 4153988"/>
              <a:gd name="connsiteY15" fmla="*/ 596219 h 1408113"/>
              <a:gd name="connsiteX16" fmla="*/ 99523 w 4153988"/>
              <a:gd name="connsiteY16" fmla="*/ 813322 h 1408113"/>
              <a:gd name="connsiteX17" fmla="*/ 361679 w 4153988"/>
              <a:gd name="connsiteY17" fmla="*/ 1250384 h 1408113"/>
              <a:gd name="connsiteX18" fmla="*/ 557185 w 4153988"/>
              <a:gd name="connsiteY18" fmla="*/ 1358935 h 1408113"/>
              <a:gd name="connsiteX19" fmla="*/ 3597900 w 4153988"/>
              <a:gd name="connsiteY19" fmla="*/ 1358935 h 1408113"/>
              <a:gd name="connsiteX20" fmla="*/ 3791925 w 4153988"/>
              <a:gd name="connsiteY20" fmla="*/ 1250384 h 1408113"/>
              <a:gd name="connsiteX21" fmla="*/ 4055562 w 4153988"/>
              <a:gd name="connsiteY21" fmla="*/ 813322 h 1408113"/>
              <a:gd name="connsiteX22" fmla="*/ 4055562 w 4153988"/>
              <a:gd name="connsiteY22" fmla="*/ 596219 h 1408113"/>
              <a:gd name="connsiteX23" fmla="*/ 3791925 w 4153988"/>
              <a:gd name="connsiteY23" fmla="*/ 157728 h 1408113"/>
              <a:gd name="connsiteX24" fmla="*/ 3597900 w 4153988"/>
              <a:gd name="connsiteY24" fmla="*/ 49177 h 1408113"/>
              <a:gd name="connsiteX25" fmla="*/ 557185 w 4153988"/>
              <a:gd name="connsiteY25" fmla="*/ 49177 h 140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153988" h="1408113">
                <a:moveTo>
                  <a:pt x="503676" y="0"/>
                </a:moveTo>
                <a:cubicBezTo>
                  <a:pt x="503676" y="0"/>
                  <a:pt x="503676" y="0"/>
                  <a:pt x="3651462" y="0"/>
                </a:cubicBezTo>
                <a:cubicBezTo>
                  <a:pt x="3729658" y="0"/>
                  <a:pt x="3813987" y="49138"/>
                  <a:pt x="3852319" y="116703"/>
                </a:cubicBezTo>
                <a:cubicBezTo>
                  <a:pt x="3852319" y="116703"/>
                  <a:pt x="3852319" y="116703"/>
                  <a:pt x="4125240" y="588121"/>
                </a:cubicBezTo>
                <a:cubicBezTo>
                  <a:pt x="4163571" y="655686"/>
                  <a:pt x="4163571" y="753962"/>
                  <a:pt x="4125240" y="821527"/>
                </a:cubicBezTo>
                <a:cubicBezTo>
                  <a:pt x="4125240" y="821527"/>
                  <a:pt x="4125240" y="821527"/>
                  <a:pt x="3852319" y="1291410"/>
                </a:cubicBezTo>
                <a:cubicBezTo>
                  <a:pt x="3813987" y="1358975"/>
                  <a:pt x="3729658" y="1408113"/>
                  <a:pt x="3651462" y="1408113"/>
                </a:cubicBezTo>
                <a:cubicBezTo>
                  <a:pt x="3651462" y="1408113"/>
                  <a:pt x="3651462" y="1408113"/>
                  <a:pt x="503676" y="1408113"/>
                </a:cubicBezTo>
                <a:cubicBezTo>
                  <a:pt x="425479" y="1408113"/>
                  <a:pt x="339617" y="1358975"/>
                  <a:pt x="301285" y="1291410"/>
                </a:cubicBezTo>
                <a:cubicBezTo>
                  <a:pt x="301285" y="1291410"/>
                  <a:pt x="301285" y="1291410"/>
                  <a:pt x="29898" y="821527"/>
                </a:cubicBezTo>
                <a:cubicBezTo>
                  <a:pt x="-9967" y="753962"/>
                  <a:pt x="-9967" y="655686"/>
                  <a:pt x="29898" y="588121"/>
                </a:cubicBezTo>
                <a:cubicBezTo>
                  <a:pt x="29898" y="588121"/>
                  <a:pt x="29898" y="588121"/>
                  <a:pt x="301285" y="116703"/>
                </a:cubicBezTo>
                <a:cubicBezTo>
                  <a:pt x="339617" y="49138"/>
                  <a:pt x="425479" y="0"/>
                  <a:pt x="503676" y="0"/>
                </a:cubicBezTo>
                <a:close/>
                <a:moveTo>
                  <a:pt x="557185" y="49177"/>
                </a:moveTo>
                <a:cubicBezTo>
                  <a:pt x="481649" y="49177"/>
                  <a:pt x="398707" y="94883"/>
                  <a:pt x="361679" y="157728"/>
                </a:cubicBezTo>
                <a:cubicBezTo>
                  <a:pt x="99523" y="596219"/>
                  <a:pt x="99523" y="596219"/>
                  <a:pt x="99523" y="596219"/>
                </a:cubicBezTo>
                <a:cubicBezTo>
                  <a:pt x="61014" y="659064"/>
                  <a:pt x="61014" y="750476"/>
                  <a:pt x="99523" y="813322"/>
                </a:cubicBezTo>
                <a:cubicBezTo>
                  <a:pt x="361679" y="1250384"/>
                  <a:pt x="361679" y="1250384"/>
                  <a:pt x="361679" y="1250384"/>
                </a:cubicBezTo>
                <a:cubicBezTo>
                  <a:pt x="398707" y="1313229"/>
                  <a:pt x="481649" y="1358935"/>
                  <a:pt x="557185" y="1358935"/>
                </a:cubicBezTo>
                <a:cubicBezTo>
                  <a:pt x="3597900" y="1358935"/>
                  <a:pt x="3597900" y="1358935"/>
                  <a:pt x="3597900" y="1358935"/>
                </a:cubicBezTo>
                <a:cubicBezTo>
                  <a:pt x="3673437" y="1358935"/>
                  <a:pt x="3754897" y="1313229"/>
                  <a:pt x="3791925" y="1250384"/>
                </a:cubicBezTo>
                <a:cubicBezTo>
                  <a:pt x="4055562" y="813322"/>
                  <a:pt x="4055562" y="813322"/>
                  <a:pt x="4055562" y="813322"/>
                </a:cubicBezTo>
                <a:cubicBezTo>
                  <a:pt x="4092590" y="750476"/>
                  <a:pt x="4092590" y="659064"/>
                  <a:pt x="4055562" y="596219"/>
                </a:cubicBezTo>
                <a:cubicBezTo>
                  <a:pt x="3791925" y="157728"/>
                  <a:pt x="3791925" y="157728"/>
                  <a:pt x="3791925" y="157728"/>
                </a:cubicBezTo>
                <a:cubicBezTo>
                  <a:pt x="3754897" y="94883"/>
                  <a:pt x="3673437" y="49177"/>
                  <a:pt x="3597900" y="49177"/>
                </a:cubicBezTo>
                <a:cubicBezTo>
                  <a:pt x="557185" y="49177"/>
                  <a:pt x="557185" y="49177"/>
                  <a:pt x="557185" y="49177"/>
                </a:cubicBezTo>
                <a:close/>
              </a:path>
            </a:pathLst>
          </a:custGeom>
          <a:gradFill>
            <a:gsLst>
              <a:gs pos="0">
                <a:srgbClr val="FFFF49"/>
              </a:gs>
              <a:gs pos="43000">
                <a:srgbClr val="DD973B"/>
              </a:gs>
              <a:gs pos="100000">
                <a:srgbClr val="B06C1F"/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838426" y="2145884"/>
            <a:ext cx="1030390" cy="1030390"/>
          </a:xfrm>
          <a:prstGeom prst="ellipse">
            <a:avLst/>
          </a:pr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文本框 6"/>
          <p:cNvSpPr txBox="1">
            <a:spLocks noChangeArrowheads="1"/>
          </p:cNvSpPr>
          <p:nvPr/>
        </p:nvSpPr>
        <p:spPr bwMode="auto">
          <a:xfrm>
            <a:off x="5918095" y="2255662"/>
            <a:ext cx="1266071" cy="26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en-US" altLang="zh-CN" sz="1200" b="0">
                <a:latin typeface="+mj-lt"/>
              </a:rPr>
              <a:t>LOREM IPSUM</a:t>
            </a:r>
          </a:p>
        </p:txBody>
      </p:sp>
      <p:sp>
        <p:nvSpPr>
          <p:cNvPr id="36" name="矩形 35"/>
          <p:cNvSpPr/>
          <p:nvPr/>
        </p:nvSpPr>
        <p:spPr>
          <a:xfrm>
            <a:off x="5918095" y="2518717"/>
            <a:ext cx="2232443" cy="613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Lorem ipsum dolor sit amet, consectetur adipiscing elit. Donec luctus nibh sit amet sem. Lorem ipsum dolor sit amet</a:t>
            </a:r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6016653" y="2522610"/>
            <a:ext cx="277276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 38"/>
          <p:cNvSpPr/>
          <p:nvPr/>
        </p:nvSpPr>
        <p:spPr bwMode="auto">
          <a:xfrm>
            <a:off x="1140116" y="3104254"/>
            <a:ext cx="3298719" cy="996656"/>
          </a:xfrm>
          <a:custGeom>
            <a:avLst/>
            <a:gdLst>
              <a:gd name="connsiteX0" fmla="*/ 503676 w 4153988"/>
              <a:gd name="connsiteY0" fmla="*/ 0 h 1408113"/>
              <a:gd name="connsiteX1" fmla="*/ 3651462 w 4153988"/>
              <a:gd name="connsiteY1" fmla="*/ 0 h 1408113"/>
              <a:gd name="connsiteX2" fmla="*/ 3852319 w 4153988"/>
              <a:gd name="connsiteY2" fmla="*/ 116703 h 1408113"/>
              <a:gd name="connsiteX3" fmla="*/ 4125240 w 4153988"/>
              <a:gd name="connsiteY3" fmla="*/ 588121 h 1408113"/>
              <a:gd name="connsiteX4" fmla="*/ 4125240 w 4153988"/>
              <a:gd name="connsiteY4" fmla="*/ 821527 h 1408113"/>
              <a:gd name="connsiteX5" fmla="*/ 3852319 w 4153988"/>
              <a:gd name="connsiteY5" fmla="*/ 1291410 h 1408113"/>
              <a:gd name="connsiteX6" fmla="*/ 3651462 w 4153988"/>
              <a:gd name="connsiteY6" fmla="*/ 1408113 h 1408113"/>
              <a:gd name="connsiteX7" fmla="*/ 503676 w 4153988"/>
              <a:gd name="connsiteY7" fmla="*/ 1408113 h 1408113"/>
              <a:gd name="connsiteX8" fmla="*/ 301285 w 4153988"/>
              <a:gd name="connsiteY8" fmla="*/ 1291410 h 1408113"/>
              <a:gd name="connsiteX9" fmla="*/ 29898 w 4153988"/>
              <a:gd name="connsiteY9" fmla="*/ 821527 h 1408113"/>
              <a:gd name="connsiteX10" fmla="*/ 29898 w 4153988"/>
              <a:gd name="connsiteY10" fmla="*/ 588121 h 1408113"/>
              <a:gd name="connsiteX11" fmla="*/ 301285 w 4153988"/>
              <a:gd name="connsiteY11" fmla="*/ 116703 h 1408113"/>
              <a:gd name="connsiteX12" fmla="*/ 503676 w 4153988"/>
              <a:gd name="connsiteY12" fmla="*/ 0 h 1408113"/>
              <a:gd name="connsiteX13" fmla="*/ 557185 w 4153988"/>
              <a:gd name="connsiteY13" fmla="*/ 49177 h 1408113"/>
              <a:gd name="connsiteX14" fmla="*/ 361679 w 4153988"/>
              <a:gd name="connsiteY14" fmla="*/ 157728 h 1408113"/>
              <a:gd name="connsiteX15" fmla="*/ 99523 w 4153988"/>
              <a:gd name="connsiteY15" fmla="*/ 596219 h 1408113"/>
              <a:gd name="connsiteX16" fmla="*/ 99523 w 4153988"/>
              <a:gd name="connsiteY16" fmla="*/ 813322 h 1408113"/>
              <a:gd name="connsiteX17" fmla="*/ 361679 w 4153988"/>
              <a:gd name="connsiteY17" fmla="*/ 1250384 h 1408113"/>
              <a:gd name="connsiteX18" fmla="*/ 557185 w 4153988"/>
              <a:gd name="connsiteY18" fmla="*/ 1358935 h 1408113"/>
              <a:gd name="connsiteX19" fmla="*/ 3597900 w 4153988"/>
              <a:gd name="connsiteY19" fmla="*/ 1358935 h 1408113"/>
              <a:gd name="connsiteX20" fmla="*/ 3791925 w 4153988"/>
              <a:gd name="connsiteY20" fmla="*/ 1250384 h 1408113"/>
              <a:gd name="connsiteX21" fmla="*/ 4055562 w 4153988"/>
              <a:gd name="connsiteY21" fmla="*/ 813322 h 1408113"/>
              <a:gd name="connsiteX22" fmla="*/ 4055562 w 4153988"/>
              <a:gd name="connsiteY22" fmla="*/ 596219 h 1408113"/>
              <a:gd name="connsiteX23" fmla="*/ 3791925 w 4153988"/>
              <a:gd name="connsiteY23" fmla="*/ 157728 h 1408113"/>
              <a:gd name="connsiteX24" fmla="*/ 3597900 w 4153988"/>
              <a:gd name="connsiteY24" fmla="*/ 49177 h 1408113"/>
              <a:gd name="connsiteX25" fmla="*/ 557185 w 4153988"/>
              <a:gd name="connsiteY25" fmla="*/ 49177 h 140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153988" h="1408113">
                <a:moveTo>
                  <a:pt x="503676" y="0"/>
                </a:moveTo>
                <a:cubicBezTo>
                  <a:pt x="503676" y="0"/>
                  <a:pt x="503676" y="0"/>
                  <a:pt x="3651462" y="0"/>
                </a:cubicBezTo>
                <a:cubicBezTo>
                  <a:pt x="3729658" y="0"/>
                  <a:pt x="3813987" y="49138"/>
                  <a:pt x="3852319" y="116703"/>
                </a:cubicBezTo>
                <a:cubicBezTo>
                  <a:pt x="3852319" y="116703"/>
                  <a:pt x="3852319" y="116703"/>
                  <a:pt x="4125240" y="588121"/>
                </a:cubicBezTo>
                <a:cubicBezTo>
                  <a:pt x="4163571" y="655686"/>
                  <a:pt x="4163571" y="753962"/>
                  <a:pt x="4125240" y="821527"/>
                </a:cubicBezTo>
                <a:cubicBezTo>
                  <a:pt x="4125240" y="821527"/>
                  <a:pt x="4125240" y="821527"/>
                  <a:pt x="3852319" y="1291410"/>
                </a:cubicBezTo>
                <a:cubicBezTo>
                  <a:pt x="3813987" y="1358975"/>
                  <a:pt x="3729658" y="1408113"/>
                  <a:pt x="3651462" y="1408113"/>
                </a:cubicBezTo>
                <a:cubicBezTo>
                  <a:pt x="3651462" y="1408113"/>
                  <a:pt x="3651462" y="1408113"/>
                  <a:pt x="503676" y="1408113"/>
                </a:cubicBezTo>
                <a:cubicBezTo>
                  <a:pt x="425479" y="1408113"/>
                  <a:pt x="339617" y="1358975"/>
                  <a:pt x="301285" y="1291410"/>
                </a:cubicBezTo>
                <a:cubicBezTo>
                  <a:pt x="301285" y="1291410"/>
                  <a:pt x="301285" y="1291410"/>
                  <a:pt x="29898" y="821527"/>
                </a:cubicBezTo>
                <a:cubicBezTo>
                  <a:pt x="-9967" y="753962"/>
                  <a:pt x="-9967" y="655686"/>
                  <a:pt x="29898" y="588121"/>
                </a:cubicBezTo>
                <a:cubicBezTo>
                  <a:pt x="29898" y="588121"/>
                  <a:pt x="29898" y="588121"/>
                  <a:pt x="301285" y="116703"/>
                </a:cubicBezTo>
                <a:cubicBezTo>
                  <a:pt x="339617" y="49138"/>
                  <a:pt x="425479" y="0"/>
                  <a:pt x="503676" y="0"/>
                </a:cubicBezTo>
                <a:close/>
                <a:moveTo>
                  <a:pt x="557185" y="49177"/>
                </a:moveTo>
                <a:cubicBezTo>
                  <a:pt x="481649" y="49177"/>
                  <a:pt x="398707" y="94883"/>
                  <a:pt x="361679" y="157728"/>
                </a:cubicBezTo>
                <a:cubicBezTo>
                  <a:pt x="99523" y="596219"/>
                  <a:pt x="99523" y="596219"/>
                  <a:pt x="99523" y="596219"/>
                </a:cubicBezTo>
                <a:cubicBezTo>
                  <a:pt x="61014" y="659064"/>
                  <a:pt x="61014" y="750476"/>
                  <a:pt x="99523" y="813322"/>
                </a:cubicBezTo>
                <a:cubicBezTo>
                  <a:pt x="361679" y="1250384"/>
                  <a:pt x="361679" y="1250384"/>
                  <a:pt x="361679" y="1250384"/>
                </a:cubicBezTo>
                <a:cubicBezTo>
                  <a:pt x="398707" y="1313229"/>
                  <a:pt x="481649" y="1358935"/>
                  <a:pt x="557185" y="1358935"/>
                </a:cubicBezTo>
                <a:cubicBezTo>
                  <a:pt x="3597900" y="1358935"/>
                  <a:pt x="3597900" y="1358935"/>
                  <a:pt x="3597900" y="1358935"/>
                </a:cubicBezTo>
                <a:cubicBezTo>
                  <a:pt x="3673437" y="1358935"/>
                  <a:pt x="3754897" y="1313229"/>
                  <a:pt x="3791925" y="1250384"/>
                </a:cubicBezTo>
                <a:cubicBezTo>
                  <a:pt x="4055562" y="813322"/>
                  <a:pt x="4055562" y="813322"/>
                  <a:pt x="4055562" y="813322"/>
                </a:cubicBezTo>
                <a:cubicBezTo>
                  <a:pt x="4092590" y="750476"/>
                  <a:pt x="4092590" y="659064"/>
                  <a:pt x="4055562" y="596219"/>
                </a:cubicBezTo>
                <a:cubicBezTo>
                  <a:pt x="3791925" y="157728"/>
                  <a:pt x="3791925" y="157728"/>
                  <a:pt x="3791925" y="157728"/>
                </a:cubicBezTo>
                <a:cubicBezTo>
                  <a:pt x="3754897" y="94883"/>
                  <a:pt x="3673437" y="49177"/>
                  <a:pt x="3597900" y="49177"/>
                </a:cubicBezTo>
                <a:cubicBezTo>
                  <a:pt x="557185" y="49177"/>
                  <a:pt x="557185" y="49177"/>
                  <a:pt x="557185" y="49177"/>
                </a:cubicBezTo>
                <a:close/>
              </a:path>
            </a:pathLst>
          </a:custGeom>
          <a:gradFill>
            <a:gsLst>
              <a:gs pos="0">
                <a:srgbClr val="FFFF49"/>
              </a:gs>
              <a:gs pos="43000">
                <a:srgbClr val="DD973B"/>
              </a:gs>
              <a:gs pos="100000">
                <a:srgbClr val="B06C1F"/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870107" y="3045488"/>
            <a:ext cx="1030390" cy="1030390"/>
          </a:xfrm>
          <a:prstGeom prst="ellipse">
            <a:avLst/>
          </a:pr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文本框 6"/>
          <p:cNvSpPr txBox="1">
            <a:spLocks noChangeArrowheads="1"/>
          </p:cNvSpPr>
          <p:nvPr/>
        </p:nvSpPr>
        <p:spPr bwMode="auto">
          <a:xfrm>
            <a:off x="1949776" y="3155266"/>
            <a:ext cx="1266071" cy="26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en-US" altLang="zh-CN" sz="1200" b="0">
                <a:latin typeface="+mj-lt"/>
              </a:rPr>
              <a:t>LOREM IPSUM</a:t>
            </a:r>
          </a:p>
        </p:txBody>
      </p:sp>
      <p:sp>
        <p:nvSpPr>
          <p:cNvPr id="51" name="矩形 50"/>
          <p:cNvSpPr/>
          <p:nvPr/>
        </p:nvSpPr>
        <p:spPr>
          <a:xfrm>
            <a:off x="1949776" y="3418321"/>
            <a:ext cx="2232443" cy="613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Lorem ipsum dolor sit amet, consectetur adipiscing elit. Donec luctus nibh sit amet sem. Lorem ipsum dolor sit amet</a:t>
            </a:r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2048334" y="3422214"/>
            <a:ext cx="277276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任意多边形 53"/>
          <p:cNvSpPr/>
          <p:nvPr/>
        </p:nvSpPr>
        <p:spPr bwMode="auto">
          <a:xfrm>
            <a:off x="5090679" y="4003857"/>
            <a:ext cx="3298719" cy="996656"/>
          </a:xfrm>
          <a:custGeom>
            <a:avLst/>
            <a:gdLst>
              <a:gd name="connsiteX0" fmla="*/ 503676 w 4153988"/>
              <a:gd name="connsiteY0" fmla="*/ 0 h 1408113"/>
              <a:gd name="connsiteX1" fmla="*/ 3651462 w 4153988"/>
              <a:gd name="connsiteY1" fmla="*/ 0 h 1408113"/>
              <a:gd name="connsiteX2" fmla="*/ 3852319 w 4153988"/>
              <a:gd name="connsiteY2" fmla="*/ 116703 h 1408113"/>
              <a:gd name="connsiteX3" fmla="*/ 4125240 w 4153988"/>
              <a:gd name="connsiteY3" fmla="*/ 588121 h 1408113"/>
              <a:gd name="connsiteX4" fmla="*/ 4125240 w 4153988"/>
              <a:gd name="connsiteY4" fmla="*/ 821527 h 1408113"/>
              <a:gd name="connsiteX5" fmla="*/ 3852319 w 4153988"/>
              <a:gd name="connsiteY5" fmla="*/ 1291410 h 1408113"/>
              <a:gd name="connsiteX6" fmla="*/ 3651462 w 4153988"/>
              <a:gd name="connsiteY6" fmla="*/ 1408113 h 1408113"/>
              <a:gd name="connsiteX7" fmla="*/ 503676 w 4153988"/>
              <a:gd name="connsiteY7" fmla="*/ 1408113 h 1408113"/>
              <a:gd name="connsiteX8" fmla="*/ 301285 w 4153988"/>
              <a:gd name="connsiteY8" fmla="*/ 1291410 h 1408113"/>
              <a:gd name="connsiteX9" fmla="*/ 29898 w 4153988"/>
              <a:gd name="connsiteY9" fmla="*/ 821527 h 1408113"/>
              <a:gd name="connsiteX10" fmla="*/ 29898 w 4153988"/>
              <a:gd name="connsiteY10" fmla="*/ 588121 h 1408113"/>
              <a:gd name="connsiteX11" fmla="*/ 301285 w 4153988"/>
              <a:gd name="connsiteY11" fmla="*/ 116703 h 1408113"/>
              <a:gd name="connsiteX12" fmla="*/ 503676 w 4153988"/>
              <a:gd name="connsiteY12" fmla="*/ 0 h 1408113"/>
              <a:gd name="connsiteX13" fmla="*/ 557185 w 4153988"/>
              <a:gd name="connsiteY13" fmla="*/ 49177 h 1408113"/>
              <a:gd name="connsiteX14" fmla="*/ 361679 w 4153988"/>
              <a:gd name="connsiteY14" fmla="*/ 157728 h 1408113"/>
              <a:gd name="connsiteX15" fmla="*/ 99523 w 4153988"/>
              <a:gd name="connsiteY15" fmla="*/ 596219 h 1408113"/>
              <a:gd name="connsiteX16" fmla="*/ 99523 w 4153988"/>
              <a:gd name="connsiteY16" fmla="*/ 813322 h 1408113"/>
              <a:gd name="connsiteX17" fmla="*/ 361679 w 4153988"/>
              <a:gd name="connsiteY17" fmla="*/ 1250384 h 1408113"/>
              <a:gd name="connsiteX18" fmla="*/ 557185 w 4153988"/>
              <a:gd name="connsiteY18" fmla="*/ 1358935 h 1408113"/>
              <a:gd name="connsiteX19" fmla="*/ 3597900 w 4153988"/>
              <a:gd name="connsiteY19" fmla="*/ 1358935 h 1408113"/>
              <a:gd name="connsiteX20" fmla="*/ 3791925 w 4153988"/>
              <a:gd name="connsiteY20" fmla="*/ 1250384 h 1408113"/>
              <a:gd name="connsiteX21" fmla="*/ 4055562 w 4153988"/>
              <a:gd name="connsiteY21" fmla="*/ 813322 h 1408113"/>
              <a:gd name="connsiteX22" fmla="*/ 4055562 w 4153988"/>
              <a:gd name="connsiteY22" fmla="*/ 596219 h 1408113"/>
              <a:gd name="connsiteX23" fmla="*/ 3791925 w 4153988"/>
              <a:gd name="connsiteY23" fmla="*/ 157728 h 1408113"/>
              <a:gd name="connsiteX24" fmla="*/ 3597900 w 4153988"/>
              <a:gd name="connsiteY24" fmla="*/ 49177 h 1408113"/>
              <a:gd name="connsiteX25" fmla="*/ 557185 w 4153988"/>
              <a:gd name="connsiteY25" fmla="*/ 49177 h 140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153988" h="1408113">
                <a:moveTo>
                  <a:pt x="503676" y="0"/>
                </a:moveTo>
                <a:cubicBezTo>
                  <a:pt x="503676" y="0"/>
                  <a:pt x="503676" y="0"/>
                  <a:pt x="3651462" y="0"/>
                </a:cubicBezTo>
                <a:cubicBezTo>
                  <a:pt x="3729658" y="0"/>
                  <a:pt x="3813987" y="49138"/>
                  <a:pt x="3852319" y="116703"/>
                </a:cubicBezTo>
                <a:cubicBezTo>
                  <a:pt x="3852319" y="116703"/>
                  <a:pt x="3852319" y="116703"/>
                  <a:pt x="4125240" y="588121"/>
                </a:cubicBezTo>
                <a:cubicBezTo>
                  <a:pt x="4163571" y="655686"/>
                  <a:pt x="4163571" y="753962"/>
                  <a:pt x="4125240" y="821527"/>
                </a:cubicBezTo>
                <a:cubicBezTo>
                  <a:pt x="4125240" y="821527"/>
                  <a:pt x="4125240" y="821527"/>
                  <a:pt x="3852319" y="1291410"/>
                </a:cubicBezTo>
                <a:cubicBezTo>
                  <a:pt x="3813987" y="1358975"/>
                  <a:pt x="3729658" y="1408113"/>
                  <a:pt x="3651462" y="1408113"/>
                </a:cubicBezTo>
                <a:cubicBezTo>
                  <a:pt x="3651462" y="1408113"/>
                  <a:pt x="3651462" y="1408113"/>
                  <a:pt x="503676" y="1408113"/>
                </a:cubicBezTo>
                <a:cubicBezTo>
                  <a:pt x="425479" y="1408113"/>
                  <a:pt x="339617" y="1358975"/>
                  <a:pt x="301285" y="1291410"/>
                </a:cubicBezTo>
                <a:cubicBezTo>
                  <a:pt x="301285" y="1291410"/>
                  <a:pt x="301285" y="1291410"/>
                  <a:pt x="29898" y="821527"/>
                </a:cubicBezTo>
                <a:cubicBezTo>
                  <a:pt x="-9967" y="753962"/>
                  <a:pt x="-9967" y="655686"/>
                  <a:pt x="29898" y="588121"/>
                </a:cubicBezTo>
                <a:cubicBezTo>
                  <a:pt x="29898" y="588121"/>
                  <a:pt x="29898" y="588121"/>
                  <a:pt x="301285" y="116703"/>
                </a:cubicBezTo>
                <a:cubicBezTo>
                  <a:pt x="339617" y="49138"/>
                  <a:pt x="425479" y="0"/>
                  <a:pt x="503676" y="0"/>
                </a:cubicBezTo>
                <a:close/>
                <a:moveTo>
                  <a:pt x="557185" y="49177"/>
                </a:moveTo>
                <a:cubicBezTo>
                  <a:pt x="481649" y="49177"/>
                  <a:pt x="398707" y="94883"/>
                  <a:pt x="361679" y="157728"/>
                </a:cubicBezTo>
                <a:cubicBezTo>
                  <a:pt x="99523" y="596219"/>
                  <a:pt x="99523" y="596219"/>
                  <a:pt x="99523" y="596219"/>
                </a:cubicBezTo>
                <a:cubicBezTo>
                  <a:pt x="61014" y="659064"/>
                  <a:pt x="61014" y="750476"/>
                  <a:pt x="99523" y="813322"/>
                </a:cubicBezTo>
                <a:cubicBezTo>
                  <a:pt x="361679" y="1250384"/>
                  <a:pt x="361679" y="1250384"/>
                  <a:pt x="361679" y="1250384"/>
                </a:cubicBezTo>
                <a:cubicBezTo>
                  <a:pt x="398707" y="1313229"/>
                  <a:pt x="481649" y="1358935"/>
                  <a:pt x="557185" y="1358935"/>
                </a:cubicBezTo>
                <a:cubicBezTo>
                  <a:pt x="3597900" y="1358935"/>
                  <a:pt x="3597900" y="1358935"/>
                  <a:pt x="3597900" y="1358935"/>
                </a:cubicBezTo>
                <a:cubicBezTo>
                  <a:pt x="3673437" y="1358935"/>
                  <a:pt x="3754897" y="1313229"/>
                  <a:pt x="3791925" y="1250384"/>
                </a:cubicBezTo>
                <a:cubicBezTo>
                  <a:pt x="4055562" y="813322"/>
                  <a:pt x="4055562" y="813322"/>
                  <a:pt x="4055562" y="813322"/>
                </a:cubicBezTo>
                <a:cubicBezTo>
                  <a:pt x="4092590" y="750476"/>
                  <a:pt x="4092590" y="659064"/>
                  <a:pt x="4055562" y="596219"/>
                </a:cubicBezTo>
                <a:cubicBezTo>
                  <a:pt x="3791925" y="157728"/>
                  <a:pt x="3791925" y="157728"/>
                  <a:pt x="3791925" y="157728"/>
                </a:cubicBezTo>
                <a:cubicBezTo>
                  <a:pt x="3754897" y="94883"/>
                  <a:pt x="3673437" y="49177"/>
                  <a:pt x="3597900" y="49177"/>
                </a:cubicBezTo>
                <a:cubicBezTo>
                  <a:pt x="557185" y="49177"/>
                  <a:pt x="557185" y="49177"/>
                  <a:pt x="557185" y="49177"/>
                </a:cubicBezTo>
                <a:close/>
              </a:path>
            </a:pathLst>
          </a:custGeom>
          <a:gradFill>
            <a:gsLst>
              <a:gs pos="0">
                <a:srgbClr val="FFFF49"/>
              </a:gs>
              <a:gs pos="43000">
                <a:srgbClr val="DD973B"/>
              </a:gs>
              <a:gs pos="100000">
                <a:srgbClr val="B06C1F"/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820670" y="3945091"/>
            <a:ext cx="1030390" cy="1030390"/>
          </a:xfrm>
          <a:prstGeom prst="ellipse">
            <a:avLst/>
          </a:pr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文本框 6"/>
          <p:cNvSpPr txBox="1">
            <a:spLocks noChangeArrowheads="1"/>
          </p:cNvSpPr>
          <p:nvPr/>
        </p:nvSpPr>
        <p:spPr bwMode="auto">
          <a:xfrm>
            <a:off x="5900339" y="4054869"/>
            <a:ext cx="1266071" cy="26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en-US" altLang="zh-CN" sz="1200" b="0">
                <a:latin typeface="+mj-lt"/>
              </a:rPr>
              <a:t>LOREM IPSUM</a:t>
            </a:r>
          </a:p>
        </p:txBody>
      </p:sp>
      <p:sp>
        <p:nvSpPr>
          <p:cNvPr id="57" name="矩形 56"/>
          <p:cNvSpPr/>
          <p:nvPr/>
        </p:nvSpPr>
        <p:spPr>
          <a:xfrm>
            <a:off x="5900339" y="4317924"/>
            <a:ext cx="2232443" cy="613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Lorem ipsum dolor sit amet, consectetur adipiscing elit. Donec luctus nibh sit amet sem. Lorem ipsum dolor sit amet</a:t>
            </a:r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5998897" y="4321817"/>
            <a:ext cx="277276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AutoShape 59"/>
          <p:cNvSpPr/>
          <p:nvPr/>
        </p:nvSpPr>
        <p:spPr bwMode="auto">
          <a:xfrm>
            <a:off x="5100575" y="4226031"/>
            <a:ext cx="470581" cy="468509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04040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ym typeface="Gill Sans" charset="0"/>
            </a:endParaRPr>
          </a:p>
        </p:txBody>
      </p:sp>
      <p:grpSp>
        <p:nvGrpSpPr>
          <p:cNvPr id="44" name="Group 112"/>
          <p:cNvGrpSpPr/>
          <p:nvPr/>
        </p:nvGrpSpPr>
        <p:grpSpPr>
          <a:xfrm>
            <a:off x="5118711" y="2441001"/>
            <a:ext cx="469820" cy="440156"/>
            <a:chOff x="5368132" y="3540125"/>
            <a:chExt cx="465138" cy="435769"/>
          </a:xfrm>
          <a:solidFill>
            <a:srgbClr val="040404"/>
          </a:solidFill>
        </p:grpSpPr>
        <p:sp>
          <p:nvSpPr>
            <p:cNvPr id="45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Gill Sans" charset="0"/>
              </a:endParaRPr>
            </a:p>
          </p:txBody>
        </p:sp>
        <p:sp>
          <p:nvSpPr>
            <p:cNvPr id="46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Gill Sans" charset="0"/>
              </a:endParaRPr>
            </a:p>
          </p:txBody>
        </p:sp>
      </p:grpSp>
      <p:sp>
        <p:nvSpPr>
          <p:cNvPr id="47" name="AutoShape 112"/>
          <p:cNvSpPr/>
          <p:nvPr/>
        </p:nvSpPr>
        <p:spPr bwMode="auto">
          <a:xfrm>
            <a:off x="1150011" y="3321586"/>
            <a:ext cx="470582" cy="468508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04040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ym typeface="Gill Sans" charset="0"/>
            </a:endParaRPr>
          </a:p>
        </p:txBody>
      </p:sp>
      <p:grpSp>
        <p:nvGrpSpPr>
          <p:cNvPr id="48" name="Group 124"/>
          <p:cNvGrpSpPr/>
          <p:nvPr/>
        </p:nvGrpSpPr>
        <p:grpSpPr>
          <a:xfrm>
            <a:off x="1150392" y="1563847"/>
            <a:ext cx="469820" cy="395257"/>
            <a:chOff x="5368132" y="2625725"/>
            <a:chExt cx="465138" cy="391319"/>
          </a:xfrm>
          <a:solidFill>
            <a:srgbClr val="040404"/>
          </a:solidFill>
        </p:grpSpPr>
        <p:sp>
          <p:nvSpPr>
            <p:cNvPr id="49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Gill Sans" charset="0"/>
              </a:endParaRPr>
            </a:p>
          </p:txBody>
        </p:sp>
        <p:sp>
          <p:nvSpPr>
            <p:cNvPr id="59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Gill Sans" charset="0"/>
              </a:endParaRPr>
            </a:p>
          </p:txBody>
        </p:sp>
        <p:sp>
          <p:nvSpPr>
            <p:cNvPr id="60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Gill Sans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B67A2FD-BB49-416E-97AD-2FF2E1D71359}"/>
              </a:ext>
            </a:extLst>
          </p:cNvPr>
          <p:cNvSpPr/>
          <p:nvPr/>
        </p:nvSpPr>
        <p:spPr>
          <a:xfrm>
            <a:off x="0" y="1463040"/>
            <a:ext cx="5246370" cy="2228850"/>
          </a:xfrm>
          <a:prstGeom prst="rect">
            <a:avLst/>
          </a:prstGeom>
          <a:solidFill>
            <a:schemeClr val="tx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348904D-7ED7-4DD5-A6F0-105A2EC04016}"/>
              </a:ext>
            </a:extLst>
          </p:cNvPr>
          <p:cNvSpPr txBox="1"/>
          <p:nvPr/>
        </p:nvSpPr>
        <p:spPr>
          <a:xfrm>
            <a:off x="222885" y="1975991"/>
            <a:ext cx="48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50</a:t>
            </a:r>
            <a:r>
              <a:rPr lang="zh-CN" altLang="en-US" sz="32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套黑金系列</a:t>
            </a:r>
            <a:r>
              <a:rPr lang="en-US" altLang="zh-CN" sz="32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PPT</a:t>
            </a:r>
            <a:r>
              <a:rPr lang="zh-CN" altLang="en-US" sz="32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模板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12E58D4-D52E-44A9-B5C3-55942964F351}"/>
              </a:ext>
            </a:extLst>
          </p:cNvPr>
          <p:cNvSpPr txBox="1"/>
          <p:nvPr/>
        </p:nvSpPr>
        <p:spPr>
          <a:xfrm>
            <a:off x="234314" y="2545900"/>
            <a:ext cx="502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下载地址：</a:t>
            </a:r>
            <a:r>
              <a:rPr lang="en-US" altLang="zh-CN" sz="2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www.gfxaa.com</a:t>
            </a:r>
            <a:endParaRPr lang="zh-CN" altLang="en-US" sz="24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614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12E58D4-D52E-44A9-B5C3-55942964F351}"/>
              </a:ext>
            </a:extLst>
          </p:cNvPr>
          <p:cNvSpPr txBox="1"/>
          <p:nvPr/>
        </p:nvSpPr>
        <p:spPr>
          <a:xfrm>
            <a:off x="4120515" y="694240"/>
            <a:ext cx="40747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>
                <a:solidFill>
                  <a:srgbClr val="00B0F0"/>
                </a:solidFill>
                <a:latin typeface="Effra Heavy" panose="02000906080000020004" pitchFamily="2" charset="0"/>
                <a:ea typeface="方正兰亭超细黑简体" panose="02000000000000000000" pitchFamily="2" charset="-122"/>
              </a:rPr>
              <a:t>GFXAA.COM</a:t>
            </a:r>
            <a:endParaRPr lang="zh-CN" altLang="en-US" sz="4800" dirty="0">
              <a:solidFill>
                <a:srgbClr val="00B0F0"/>
              </a:solidFill>
              <a:latin typeface="Effra Heavy" panose="02000906080000020004" pitchFamily="2" charset="0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268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19138" y="282623"/>
            <a:ext cx="158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微软雅黑 Light" panose="020B0502040204020203" charset="-122"/>
              </a:rPr>
              <a:t>2016</a:t>
            </a:r>
            <a:r>
              <a:rPr lang="zh-CN" altLang="en-US"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微软雅黑 Light" panose="020B0502040204020203" charset="-122"/>
              </a:rPr>
              <a:t>工作总结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9138" y="582705"/>
            <a:ext cx="1873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Arial" panose="020B0604020202020204"/>
              </a:rPr>
              <a:t>2016 WORK SUMMARY</a:t>
            </a:r>
            <a:endParaRPr lang="zh-CN" altLang="en-US" sz="1200">
              <a:gradFill>
                <a:gsLst>
                  <a:gs pos="63000">
                    <a:srgbClr val="DD973B"/>
                  </a:gs>
                  <a:gs pos="0">
                    <a:srgbClr val="FFFF49"/>
                  </a:gs>
                  <a:gs pos="100000">
                    <a:srgbClr val="B06C1F"/>
                  </a:gs>
                </a:gsLst>
                <a:lin ang="5400000" scaled="1"/>
              </a:gradFill>
              <a:latin typeface="Arial" panose="020B0604020202020204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19138" y="801996"/>
            <a:ext cx="2800995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prstClr val="white"/>
                </a:solidFill>
              </a:rPr>
              <a:t>Lorem ipsum dolor sit amet, consectetur adipiscing elit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814702" y="853172"/>
            <a:ext cx="235132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图表 39"/>
          <p:cNvGraphicFramePr/>
          <p:nvPr/>
        </p:nvGraphicFramePr>
        <p:xfrm>
          <a:off x="415695" y="1417102"/>
          <a:ext cx="2888796" cy="1925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1" name="图表 40"/>
          <p:cNvGraphicFramePr/>
          <p:nvPr/>
        </p:nvGraphicFramePr>
        <p:xfrm>
          <a:off x="3112488" y="1432145"/>
          <a:ext cx="2888796" cy="1925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2" name="图表 41"/>
          <p:cNvGraphicFramePr/>
          <p:nvPr/>
        </p:nvGraphicFramePr>
        <p:xfrm>
          <a:off x="5614662" y="1430372"/>
          <a:ext cx="2888796" cy="1925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7" name="矩形 46"/>
          <p:cNvSpPr/>
          <p:nvPr/>
        </p:nvSpPr>
        <p:spPr>
          <a:xfrm>
            <a:off x="675425" y="3647775"/>
            <a:ext cx="226078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50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Lorem ipsum dolor sit amet, consectetuer adipiscing elit. Lorem ipsum dolor sit amet, consectetuer adipiscing elit. </a:t>
            </a:r>
          </a:p>
        </p:txBody>
      </p:sp>
      <p:sp>
        <p:nvSpPr>
          <p:cNvPr id="49" name="矩形 48"/>
          <p:cNvSpPr/>
          <p:nvPr/>
        </p:nvSpPr>
        <p:spPr>
          <a:xfrm>
            <a:off x="3453968" y="3647775"/>
            <a:ext cx="226078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50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Lorem ipsum dolor sit amet, consectetuer adipiscing elit. Lorem ipsum dolor sit amet, consectetuer adipiscing elit. </a:t>
            </a:r>
          </a:p>
        </p:txBody>
      </p:sp>
      <p:sp>
        <p:nvSpPr>
          <p:cNvPr id="51" name="矩形 50"/>
          <p:cNvSpPr/>
          <p:nvPr/>
        </p:nvSpPr>
        <p:spPr>
          <a:xfrm>
            <a:off x="5982943" y="3647775"/>
            <a:ext cx="226078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50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Lorem ipsum dolor sit amet, consectetuer adipiscing elit. Lorem ipsum dolor sit amet, consectetuer adipiscing elit. 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1665484" y="3666783"/>
            <a:ext cx="294779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4442951" y="3666783"/>
            <a:ext cx="294779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6988189" y="3666783"/>
            <a:ext cx="294779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空心弧 54"/>
          <p:cNvSpPr/>
          <p:nvPr/>
        </p:nvSpPr>
        <p:spPr>
          <a:xfrm>
            <a:off x="1000067" y="1503579"/>
            <a:ext cx="1695186" cy="1695186"/>
          </a:xfrm>
          <a:prstGeom prst="blockArc">
            <a:avLst>
              <a:gd name="adj1" fmla="val 16300944"/>
              <a:gd name="adj2" fmla="val 11934170"/>
              <a:gd name="adj3" fmla="val 9444"/>
            </a:avLst>
          </a:pr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空心弧 55"/>
          <p:cNvSpPr/>
          <p:nvPr/>
        </p:nvSpPr>
        <p:spPr>
          <a:xfrm>
            <a:off x="3717307" y="1532441"/>
            <a:ext cx="1695186" cy="1695186"/>
          </a:xfrm>
          <a:prstGeom prst="blockArc">
            <a:avLst>
              <a:gd name="adj1" fmla="val 16138425"/>
              <a:gd name="adj2" fmla="val 9903788"/>
              <a:gd name="adj3" fmla="val 9150"/>
            </a:avLst>
          </a:pr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7" name="空心弧 56"/>
          <p:cNvSpPr/>
          <p:nvPr/>
        </p:nvSpPr>
        <p:spPr>
          <a:xfrm>
            <a:off x="6200363" y="1538503"/>
            <a:ext cx="1695186" cy="1695186"/>
          </a:xfrm>
          <a:prstGeom prst="blockArc">
            <a:avLst>
              <a:gd name="adj1" fmla="val 16262418"/>
              <a:gd name="adj2" fmla="val 7500235"/>
              <a:gd name="adj3" fmla="val 10939"/>
            </a:avLst>
          </a:pr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1391015" y="2061641"/>
            <a:ext cx="902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j-lt"/>
              </a:rPr>
              <a:t>80</a:t>
            </a:r>
            <a:r>
              <a:rPr lang="en-US" altLang="zh-CN"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j-lt"/>
              </a:rPr>
              <a:t>%</a:t>
            </a:r>
            <a:endParaRPr lang="zh-CN" altLang="en-US" sz="1800" b="1">
              <a:gradFill>
                <a:gsLst>
                  <a:gs pos="63000">
                    <a:srgbClr val="DD973B"/>
                  </a:gs>
                  <a:gs pos="0">
                    <a:srgbClr val="FFFF49"/>
                  </a:gs>
                  <a:gs pos="100000">
                    <a:srgbClr val="B06C1F"/>
                  </a:gs>
                </a:gsLst>
                <a:lin ang="5400000" scaled="1"/>
              </a:gradFill>
              <a:latin typeface="+mj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165013" y="2070138"/>
            <a:ext cx="902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j-lt"/>
              </a:rPr>
              <a:t>70</a:t>
            </a:r>
            <a:r>
              <a:rPr lang="en-US" altLang="zh-CN"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j-lt"/>
              </a:rPr>
              <a:t>%</a:t>
            </a:r>
            <a:endParaRPr lang="zh-CN" altLang="en-US" sz="1800" b="1">
              <a:gradFill>
                <a:gsLst>
                  <a:gs pos="63000">
                    <a:srgbClr val="DD973B"/>
                  </a:gs>
                  <a:gs pos="0">
                    <a:srgbClr val="FFFF49"/>
                  </a:gs>
                  <a:gs pos="100000">
                    <a:srgbClr val="B06C1F"/>
                  </a:gs>
                </a:gsLst>
                <a:lin ang="5400000" scaled="1"/>
              </a:gradFill>
              <a:latin typeface="+mj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648397" y="2070138"/>
            <a:ext cx="902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j-lt"/>
              </a:rPr>
              <a:t>60</a:t>
            </a:r>
            <a:r>
              <a:rPr lang="en-US" altLang="zh-CN"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j-lt"/>
              </a:rPr>
              <a:t>%</a:t>
            </a:r>
            <a:endParaRPr lang="zh-CN" altLang="en-US" sz="1800" b="1">
              <a:gradFill>
                <a:gsLst>
                  <a:gs pos="63000">
                    <a:srgbClr val="DD973B"/>
                  </a:gs>
                  <a:gs pos="0">
                    <a:srgbClr val="FFFF49"/>
                  </a:gs>
                  <a:gs pos="100000">
                    <a:srgbClr val="B06C1F"/>
                  </a:gs>
                </a:gsLst>
                <a:lin ang="5400000" scaled="1"/>
              </a:gradFill>
              <a:latin typeface="+mj-lt"/>
            </a:endParaRPr>
          </a:p>
        </p:txBody>
      </p:sp>
      <p:sp>
        <p:nvSpPr>
          <p:cNvPr id="61" name="文本框 6"/>
          <p:cNvSpPr txBox="1">
            <a:spLocks noChangeArrowheads="1"/>
          </p:cNvSpPr>
          <p:nvPr/>
        </p:nvSpPr>
        <p:spPr bwMode="auto">
          <a:xfrm>
            <a:off x="1174875" y="3338210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pPr algn="r"/>
            <a:r>
              <a:rPr lang="en-US" altLang="zh-CN" sz="1200" b="0">
                <a:latin typeface="+mj-lt"/>
              </a:rPr>
              <a:t>LOREM IPSUM</a:t>
            </a:r>
          </a:p>
        </p:txBody>
      </p:sp>
      <p:sp>
        <p:nvSpPr>
          <p:cNvPr id="62" name="文本框 6"/>
          <p:cNvSpPr txBox="1">
            <a:spLocks noChangeArrowheads="1"/>
          </p:cNvSpPr>
          <p:nvPr/>
        </p:nvSpPr>
        <p:spPr bwMode="auto">
          <a:xfrm>
            <a:off x="3995912" y="3335758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pPr algn="r"/>
            <a:r>
              <a:rPr lang="en-US" altLang="zh-CN" sz="1200" b="0">
                <a:latin typeface="+mj-lt"/>
              </a:rPr>
              <a:t>LOREM IPSUM</a:t>
            </a:r>
          </a:p>
        </p:txBody>
      </p:sp>
      <p:sp>
        <p:nvSpPr>
          <p:cNvPr id="63" name="文本框 6"/>
          <p:cNvSpPr txBox="1">
            <a:spLocks noChangeArrowheads="1"/>
          </p:cNvSpPr>
          <p:nvPr/>
        </p:nvSpPr>
        <p:spPr bwMode="auto">
          <a:xfrm>
            <a:off x="6504636" y="3335758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pPr algn="r"/>
            <a:r>
              <a:rPr lang="en-US" altLang="zh-CN" sz="1200" b="0">
                <a:latin typeface="+mj-lt"/>
              </a:rPr>
              <a:t>LOREM IPSUM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19138" y="282623"/>
            <a:ext cx="158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微软雅黑 Light" panose="020B0502040204020203" charset="-122"/>
              </a:rPr>
              <a:t>2016</a:t>
            </a:r>
            <a:r>
              <a:rPr lang="zh-CN" altLang="en-US"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微软雅黑 Light" panose="020B0502040204020203" charset="-122"/>
              </a:rPr>
              <a:t>工作总结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9138" y="582705"/>
            <a:ext cx="1873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Arial" panose="020B0604020202020204"/>
              </a:rPr>
              <a:t>2016 WORK SUMMARY</a:t>
            </a:r>
            <a:endParaRPr lang="zh-CN" altLang="en-US" sz="1200">
              <a:gradFill>
                <a:gsLst>
                  <a:gs pos="63000">
                    <a:srgbClr val="DD973B"/>
                  </a:gs>
                  <a:gs pos="0">
                    <a:srgbClr val="FFFF49"/>
                  </a:gs>
                  <a:gs pos="100000">
                    <a:srgbClr val="B06C1F"/>
                  </a:gs>
                </a:gsLst>
                <a:lin ang="5400000" scaled="1"/>
              </a:gradFill>
              <a:latin typeface="Arial" panose="020B0604020202020204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19138" y="801996"/>
            <a:ext cx="2800995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prstClr val="white"/>
                </a:solidFill>
              </a:rPr>
              <a:t>Lorem ipsum dolor sit amet, consectetur adipiscing elit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814702" y="853172"/>
            <a:ext cx="235132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2" b="7012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2" b="7012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2" b="7012"/>
          <a:stretch>
            <a:fillRect/>
          </a:stretch>
        </p:blipFill>
        <p:spPr/>
      </p:pic>
      <p:sp>
        <p:nvSpPr>
          <p:cNvPr id="12" name="圆角矩形 11"/>
          <p:cNvSpPr/>
          <p:nvPr/>
        </p:nvSpPr>
        <p:spPr>
          <a:xfrm>
            <a:off x="1509579" y="2836233"/>
            <a:ext cx="994299" cy="300082"/>
          </a:xfrm>
          <a:prstGeom prst="roundRect">
            <a:avLst/>
          </a:pr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 algn="ctr">
              <a:lnSpc>
                <a:spcPct val="150000"/>
              </a:lnSpc>
            </a:pPr>
            <a:r>
              <a:rPr lang="en-US" altLang="zh-CN" sz="700">
                <a:solidFill>
                  <a:srgbClr val="232323"/>
                </a:solidFill>
                <a:latin typeface="Arial" panose="020B0604020202020204"/>
              </a:rPr>
              <a:t>WORK SUMMARY</a:t>
            </a:r>
            <a:endParaRPr lang="zh-CN" altLang="en-US" sz="700">
              <a:solidFill>
                <a:srgbClr val="232323"/>
              </a:solidFill>
              <a:latin typeface="Arial" panose="020B0604020202020204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4111363" y="2836233"/>
            <a:ext cx="994299" cy="300082"/>
          </a:xfrm>
          <a:prstGeom prst="roundRect">
            <a:avLst/>
          </a:pr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 algn="ctr">
              <a:lnSpc>
                <a:spcPct val="150000"/>
              </a:lnSpc>
            </a:pPr>
            <a:r>
              <a:rPr lang="en-US" altLang="zh-CN" sz="700">
                <a:solidFill>
                  <a:srgbClr val="232323"/>
                </a:solidFill>
                <a:latin typeface="Arial" panose="020B0604020202020204"/>
              </a:rPr>
              <a:t>WORK SUMMARY</a:t>
            </a:r>
            <a:endParaRPr lang="zh-CN" altLang="en-US" sz="700">
              <a:solidFill>
                <a:srgbClr val="232323"/>
              </a:solidFill>
              <a:latin typeface="Arial" panose="020B0604020202020204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6933522" y="2836233"/>
            <a:ext cx="994299" cy="300082"/>
          </a:xfrm>
          <a:prstGeom prst="roundRect">
            <a:avLst/>
          </a:pr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 algn="ctr">
              <a:lnSpc>
                <a:spcPct val="150000"/>
              </a:lnSpc>
            </a:pPr>
            <a:r>
              <a:rPr lang="en-US" altLang="zh-CN" sz="700">
                <a:solidFill>
                  <a:srgbClr val="232323"/>
                </a:solidFill>
                <a:latin typeface="Arial" panose="020B0604020202020204"/>
              </a:rPr>
              <a:t>WORK SUMMARY</a:t>
            </a:r>
            <a:endParaRPr lang="zh-CN" altLang="en-US" sz="700">
              <a:solidFill>
                <a:srgbClr val="232323"/>
              </a:solidFill>
              <a:latin typeface="Arial" panose="020B0604020202020204"/>
            </a:endParaRPr>
          </a:p>
        </p:txBody>
      </p:sp>
      <p:sp>
        <p:nvSpPr>
          <p:cNvPr id="32" name="文本框 6"/>
          <p:cNvSpPr txBox="1">
            <a:spLocks noChangeArrowheads="1"/>
          </p:cNvSpPr>
          <p:nvPr/>
        </p:nvSpPr>
        <p:spPr bwMode="auto">
          <a:xfrm>
            <a:off x="1326661" y="3372229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en-US" altLang="zh-CN" sz="1200" b="0">
                <a:latin typeface="+mj-lt"/>
              </a:rPr>
              <a:t>LOREM IPSUM</a:t>
            </a:r>
          </a:p>
        </p:txBody>
      </p:sp>
      <p:sp>
        <p:nvSpPr>
          <p:cNvPr id="34" name="矩形 33"/>
          <p:cNvSpPr/>
          <p:nvPr/>
        </p:nvSpPr>
        <p:spPr>
          <a:xfrm>
            <a:off x="962285" y="3675851"/>
            <a:ext cx="19906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Lorem ipsum dolor sit amet, consectetur adipiscing elit. Donec luctus nibh sit amet sem. Lorem ipsum dolor sit amet</a:t>
            </a:r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1838113" y="3675851"/>
            <a:ext cx="238980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6"/>
          <p:cNvSpPr txBox="1">
            <a:spLocks noChangeArrowheads="1"/>
          </p:cNvSpPr>
          <p:nvPr/>
        </p:nvSpPr>
        <p:spPr bwMode="auto">
          <a:xfrm>
            <a:off x="3977571" y="3344353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en-US" altLang="zh-CN" sz="1200" b="0">
                <a:latin typeface="+mj-lt"/>
              </a:rPr>
              <a:t>LOREM IPSUM</a:t>
            </a:r>
          </a:p>
        </p:txBody>
      </p:sp>
      <p:sp>
        <p:nvSpPr>
          <p:cNvPr id="37" name="矩形 36"/>
          <p:cNvSpPr/>
          <p:nvPr/>
        </p:nvSpPr>
        <p:spPr>
          <a:xfrm>
            <a:off x="3613195" y="3647975"/>
            <a:ext cx="19906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Lorem ipsum dolor sit amet, consectetur adipiscing elit. Donec luctus nibh sit amet sem. Lorem ipsum dolor sit amet</a:t>
            </a:r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4489023" y="3647975"/>
            <a:ext cx="238980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6"/>
          <p:cNvSpPr txBox="1">
            <a:spLocks noChangeArrowheads="1"/>
          </p:cNvSpPr>
          <p:nvPr/>
        </p:nvSpPr>
        <p:spPr bwMode="auto">
          <a:xfrm>
            <a:off x="6747404" y="3343110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en-US" altLang="zh-CN" sz="1200" b="0">
                <a:latin typeface="+mj-lt"/>
              </a:rPr>
              <a:t>LOREM IPSUM</a:t>
            </a:r>
          </a:p>
        </p:txBody>
      </p:sp>
      <p:sp>
        <p:nvSpPr>
          <p:cNvPr id="40" name="矩形 39"/>
          <p:cNvSpPr/>
          <p:nvPr/>
        </p:nvSpPr>
        <p:spPr>
          <a:xfrm>
            <a:off x="6383028" y="3646732"/>
            <a:ext cx="19906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Lorem ipsum dolor sit amet, consectetur adipiscing elit. Donec luctus nibh sit amet sem. Lorem ipsum dolor sit amet</a:t>
            </a:r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7258856" y="3646732"/>
            <a:ext cx="238980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64376" y="574350"/>
            <a:ext cx="1811231" cy="514191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86284" y="2078144"/>
            <a:ext cx="38411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i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造字工房力黑（非商用）常规体" pitchFamily="50" charset="-122"/>
                <a:ea typeface="造字工房力黑（非商用）常规体" pitchFamily="50" charset="-122"/>
              </a:rPr>
              <a:t>2017</a:t>
            </a:r>
            <a:r>
              <a:rPr lang="zh-CN" altLang="en-US" sz="4000" i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造字工房力黑（非商用）常规体" pitchFamily="50" charset="-122"/>
                <a:ea typeface="造字工房力黑（非商用）常规体" pitchFamily="50" charset="-122"/>
              </a:rPr>
              <a:t>工作计划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66984" y="2701163"/>
            <a:ext cx="30075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Arial" panose="020B0604020202020204"/>
              </a:rPr>
              <a:t>2017 WORK PLANNING</a:t>
            </a:r>
            <a:endParaRPr lang="zh-CN" altLang="en-US" sz="2000">
              <a:gradFill>
                <a:gsLst>
                  <a:gs pos="63000">
                    <a:srgbClr val="DD973B"/>
                  </a:gs>
                  <a:gs pos="0">
                    <a:srgbClr val="FFFF49"/>
                  </a:gs>
                  <a:gs pos="100000">
                    <a:srgbClr val="B06C1F"/>
                  </a:gs>
                </a:gsLst>
                <a:lin ang="5400000" scaled="1"/>
              </a:gradFill>
              <a:latin typeface="Arial" panose="020B06040202020202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99972" y="3178673"/>
            <a:ext cx="4571067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prstClr val="white"/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0" presetClass="path" presetSubtype="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1.11111E-6 L -0.03299 -1.11111E-6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173915" y="2054363"/>
            <a:ext cx="314319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</a:rPr>
              <a:t>Lorem ipsum dolor sit amet, consectetur adipiscing elit. Donec luctus nibh sit amet sem vulputate venenatis bibendum orci pulvinar. </a:t>
            </a:r>
            <a:endParaRPr lang="zh-CN" altLang="en-US" sz="90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73914" y="2947216"/>
            <a:ext cx="314319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</a:rPr>
              <a:t>Lorem ipsum dolor sit amet, consectetur adipiscing elit. Donec luctus nibh sit amet sem vulputate venenatis bibendum orci pulvinar. </a:t>
            </a:r>
            <a:endParaRPr lang="zh-CN" altLang="en-US" sz="90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73914" y="3858812"/>
            <a:ext cx="314319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</a:rPr>
              <a:t>Lorem ipsum dolor sit amet, consectetur adipiscing elit. Donec luctus nibh sit amet sem vulputate venenatis bibendum orci pulvinar. </a:t>
            </a:r>
            <a:endParaRPr lang="zh-CN" altLang="en-US" sz="900">
              <a:solidFill>
                <a:schemeClr val="bg1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289434" y="2005585"/>
            <a:ext cx="277707" cy="0"/>
          </a:xfrm>
          <a:prstGeom prst="line">
            <a:avLst/>
          </a:prstGeom>
          <a:ln w="28575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0"/>
          <p:cNvSpPr/>
          <p:nvPr/>
        </p:nvSpPr>
        <p:spPr>
          <a:xfrm>
            <a:off x="824478" y="2283274"/>
            <a:ext cx="288476" cy="288476"/>
          </a:xfrm>
          <a:prstGeom prst="ellipse">
            <a:avLst/>
          </a:pr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3" name="Freeform 105"/>
          <p:cNvSpPr/>
          <p:nvPr/>
        </p:nvSpPr>
        <p:spPr bwMode="auto">
          <a:xfrm>
            <a:off x="920728" y="2379258"/>
            <a:ext cx="105018" cy="105018"/>
          </a:xfrm>
          <a:custGeom>
            <a:avLst/>
            <a:gdLst/>
            <a:ahLst/>
            <a:cxnLst>
              <a:cxn ang="0">
                <a:pos x="255" y="58"/>
              </a:cxn>
              <a:cxn ang="0">
                <a:pos x="257" y="53"/>
              </a:cxn>
              <a:cxn ang="0">
                <a:pos x="262" y="38"/>
              </a:cxn>
              <a:cxn ang="0">
                <a:pos x="257" y="24"/>
              </a:cxn>
              <a:cxn ang="0">
                <a:pos x="244" y="9"/>
              </a:cxn>
              <a:cxn ang="0">
                <a:pos x="241" y="5"/>
              </a:cxn>
              <a:cxn ang="0">
                <a:pos x="224" y="0"/>
              </a:cxn>
              <a:cxn ang="0">
                <a:pos x="210" y="5"/>
              </a:cxn>
              <a:cxn ang="0">
                <a:pos x="132" y="82"/>
              </a:cxn>
              <a:cxn ang="0">
                <a:pos x="58" y="9"/>
              </a:cxn>
              <a:cxn ang="0">
                <a:pos x="49" y="2"/>
              </a:cxn>
              <a:cxn ang="0">
                <a:pos x="27" y="2"/>
              </a:cxn>
              <a:cxn ang="0">
                <a:pos x="18" y="9"/>
              </a:cxn>
              <a:cxn ang="0">
                <a:pos x="9" y="18"/>
              </a:cxn>
              <a:cxn ang="0">
                <a:pos x="3" y="27"/>
              </a:cxn>
              <a:cxn ang="0">
                <a:pos x="3" y="49"/>
              </a:cxn>
              <a:cxn ang="0">
                <a:pos x="9" y="58"/>
              </a:cxn>
              <a:cxn ang="0">
                <a:pos x="9" y="205"/>
              </a:cxn>
              <a:cxn ang="0">
                <a:pos x="5" y="210"/>
              </a:cxn>
              <a:cxn ang="0">
                <a:pos x="0" y="225"/>
              </a:cxn>
              <a:cxn ang="0">
                <a:pos x="5" y="241"/>
              </a:cxn>
              <a:cxn ang="0">
                <a:pos x="18" y="254"/>
              </a:cxn>
              <a:cxn ang="0">
                <a:pos x="23" y="257"/>
              </a:cxn>
              <a:cxn ang="0">
                <a:pos x="38" y="263"/>
              </a:cxn>
              <a:cxn ang="0">
                <a:pos x="54" y="257"/>
              </a:cxn>
              <a:cxn ang="0">
                <a:pos x="132" y="181"/>
              </a:cxn>
              <a:cxn ang="0">
                <a:pos x="204" y="254"/>
              </a:cxn>
              <a:cxn ang="0">
                <a:pos x="214" y="261"/>
              </a:cxn>
              <a:cxn ang="0">
                <a:pos x="235" y="261"/>
              </a:cxn>
              <a:cxn ang="0">
                <a:pos x="244" y="254"/>
              </a:cxn>
              <a:cxn ang="0">
                <a:pos x="255" y="245"/>
              </a:cxn>
              <a:cxn ang="0">
                <a:pos x="261" y="236"/>
              </a:cxn>
              <a:cxn ang="0">
                <a:pos x="261" y="214"/>
              </a:cxn>
              <a:cxn ang="0">
                <a:pos x="255" y="205"/>
              </a:cxn>
            </a:cxnLst>
            <a:rect l="0" t="0" r="r" b="b"/>
            <a:pathLst>
              <a:path w="262" h="263">
                <a:moveTo>
                  <a:pt x="181" y="132"/>
                </a:moveTo>
                <a:lnTo>
                  <a:pt x="255" y="58"/>
                </a:lnTo>
                <a:lnTo>
                  <a:pt x="255" y="58"/>
                </a:lnTo>
                <a:lnTo>
                  <a:pt x="257" y="53"/>
                </a:lnTo>
                <a:lnTo>
                  <a:pt x="261" y="49"/>
                </a:lnTo>
                <a:lnTo>
                  <a:pt x="262" y="38"/>
                </a:lnTo>
                <a:lnTo>
                  <a:pt x="261" y="27"/>
                </a:lnTo>
                <a:lnTo>
                  <a:pt x="257" y="24"/>
                </a:lnTo>
                <a:lnTo>
                  <a:pt x="255" y="18"/>
                </a:lnTo>
                <a:lnTo>
                  <a:pt x="244" y="9"/>
                </a:lnTo>
                <a:lnTo>
                  <a:pt x="244" y="9"/>
                </a:lnTo>
                <a:lnTo>
                  <a:pt x="241" y="5"/>
                </a:lnTo>
                <a:lnTo>
                  <a:pt x="235" y="2"/>
                </a:lnTo>
                <a:lnTo>
                  <a:pt x="224" y="0"/>
                </a:lnTo>
                <a:lnTo>
                  <a:pt x="214" y="2"/>
                </a:lnTo>
                <a:lnTo>
                  <a:pt x="210" y="5"/>
                </a:lnTo>
                <a:lnTo>
                  <a:pt x="204" y="9"/>
                </a:lnTo>
                <a:lnTo>
                  <a:pt x="132" y="82"/>
                </a:lnTo>
                <a:lnTo>
                  <a:pt x="58" y="9"/>
                </a:lnTo>
                <a:lnTo>
                  <a:pt x="58" y="9"/>
                </a:lnTo>
                <a:lnTo>
                  <a:pt x="54" y="5"/>
                </a:lnTo>
                <a:lnTo>
                  <a:pt x="49" y="2"/>
                </a:lnTo>
                <a:lnTo>
                  <a:pt x="38" y="0"/>
                </a:lnTo>
                <a:lnTo>
                  <a:pt x="27" y="2"/>
                </a:lnTo>
                <a:lnTo>
                  <a:pt x="23" y="5"/>
                </a:lnTo>
                <a:lnTo>
                  <a:pt x="18" y="9"/>
                </a:lnTo>
                <a:lnTo>
                  <a:pt x="9" y="18"/>
                </a:lnTo>
                <a:lnTo>
                  <a:pt x="9" y="18"/>
                </a:lnTo>
                <a:lnTo>
                  <a:pt x="5" y="24"/>
                </a:lnTo>
                <a:lnTo>
                  <a:pt x="3" y="27"/>
                </a:lnTo>
                <a:lnTo>
                  <a:pt x="0" y="38"/>
                </a:lnTo>
                <a:lnTo>
                  <a:pt x="3" y="49"/>
                </a:lnTo>
                <a:lnTo>
                  <a:pt x="5" y="53"/>
                </a:lnTo>
                <a:lnTo>
                  <a:pt x="9" y="58"/>
                </a:lnTo>
                <a:lnTo>
                  <a:pt x="83" y="132"/>
                </a:lnTo>
                <a:lnTo>
                  <a:pt x="9" y="205"/>
                </a:lnTo>
                <a:lnTo>
                  <a:pt x="9" y="205"/>
                </a:lnTo>
                <a:lnTo>
                  <a:pt x="5" y="210"/>
                </a:lnTo>
                <a:lnTo>
                  <a:pt x="3" y="214"/>
                </a:lnTo>
                <a:lnTo>
                  <a:pt x="0" y="225"/>
                </a:lnTo>
                <a:lnTo>
                  <a:pt x="3" y="236"/>
                </a:lnTo>
                <a:lnTo>
                  <a:pt x="5" y="241"/>
                </a:lnTo>
                <a:lnTo>
                  <a:pt x="9" y="245"/>
                </a:lnTo>
                <a:lnTo>
                  <a:pt x="18" y="254"/>
                </a:lnTo>
                <a:lnTo>
                  <a:pt x="18" y="254"/>
                </a:lnTo>
                <a:lnTo>
                  <a:pt x="23" y="257"/>
                </a:lnTo>
                <a:lnTo>
                  <a:pt x="27" y="261"/>
                </a:lnTo>
                <a:lnTo>
                  <a:pt x="38" y="263"/>
                </a:lnTo>
                <a:lnTo>
                  <a:pt x="49" y="261"/>
                </a:lnTo>
                <a:lnTo>
                  <a:pt x="54" y="257"/>
                </a:lnTo>
                <a:lnTo>
                  <a:pt x="58" y="254"/>
                </a:lnTo>
                <a:lnTo>
                  <a:pt x="132" y="181"/>
                </a:lnTo>
                <a:lnTo>
                  <a:pt x="204" y="254"/>
                </a:lnTo>
                <a:lnTo>
                  <a:pt x="204" y="254"/>
                </a:lnTo>
                <a:lnTo>
                  <a:pt x="210" y="257"/>
                </a:lnTo>
                <a:lnTo>
                  <a:pt x="214" y="261"/>
                </a:lnTo>
                <a:lnTo>
                  <a:pt x="224" y="263"/>
                </a:lnTo>
                <a:lnTo>
                  <a:pt x="235" y="261"/>
                </a:lnTo>
                <a:lnTo>
                  <a:pt x="241" y="257"/>
                </a:lnTo>
                <a:lnTo>
                  <a:pt x="244" y="254"/>
                </a:lnTo>
                <a:lnTo>
                  <a:pt x="255" y="245"/>
                </a:lnTo>
                <a:lnTo>
                  <a:pt x="255" y="245"/>
                </a:lnTo>
                <a:lnTo>
                  <a:pt x="257" y="241"/>
                </a:lnTo>
                <a:lnTo>
                  <a:pt x="261" y="236"/>
                </a:lnTo>
                <a:lnTo>
                  <a:pt x="262" y="225"/>
                </a:lnTo>
                <a:lnTo>
                  <a:pt x="261" y="214"/>
                </a:lnTo>
                <a:lnTo>
                  <a:pt x="257" y="210"/>
                </a:lnTo>
                <a:lnTo>
                  <a:pt x="255" y="205"/>
                </a:lnTo>
                <a:lnTo>
                  <a:pt x="181" y="13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400"/>
          </a:p>
        </p:txBody>
      </p:sp>
      <p:sp>
        <p:nvSpPr>
          <p:cNvPr id="45" name="Oval 40"/>
          <p:cNvSpPr/>
          <p:nvPr/>
        </p:nvSpPr>
        <p:spPr>
          <a:xfrm>
            <a:off x="824478" y="3171025"/>
            <a:ext cx="288476" cy="288476"/>
          </a:xfrm>
          <a:prstGeom prst="ellipse">
            <a:avLst/>
          </a:pr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6" name="Freeform 105"/>
          <p:cNvSpPr/>
          <p:nvPr/>
        </p:nvSpPr>
        <p:spPr bwMode="auto">
          <a:xfrm>
            <a:off x="920728" y="3267009"/>
            <a:ext cx="105018" cy="105018"/>
          </a:xfrm>
          <a:custGeom>
            <a:avLst/>
            <a:gdLst/>
            <a:ahLst/>
            <a:cxnLst>
              <a:cxn ang="0">
                <a:pos x="255" y="58"/>
              </a:cxn>
              <a:cxn ang="0">
                <a:pos x="257" y="53"/>
              </a:cxn>
              <a:cxn ang="0">
                <a:pos x="262" y="38"/>
              </a:cxn>
              <a:cxn ang="0">
                <a:pos x="257" y="24"/>
              </a:cxn>
              <a:cxn ang="0">
                <a:pos x="244" y="9"/>
              </a:cxn>
              <a:cxn ang="0">
                <a:pos x="241" y="5"/>
              </a:cxn>
              <a:cxn ang="0">
                <a:pos x="224" y="0"/>
              </a:cxn>
              <a:cxn ang="0">
                <a:pos x="210" y="5"/>
              </a:cxn>
              <a:cxn ang="0">
                <a:pos x="132" y="82"/>
              </a:cxn>
              <a:cxn ang="0">
                <a:pos x="58" y="9"/>
              </a:cxn>
              <a:cxn ang="0">
                <a:pos x="49" y="2"/>
              </a:cxn>
              <a:cxn ang="0">
                <a:pos x="27" y="2"/>
              </a:cxn>
              <a:cxn ang="0">
                <a:pos x="18" y="9"/>
              </a:cxn>
              <a:cxn ang="0">
                <a:pos x="9" y="18"/>
              </a:cxn>
              <a:cxn ang="0">
                <a:pos x="3" y="27"/>
              </a:cxn>
              <a:cxn ang="0">
                <a:pos x="3" y="49"/>
              </a:cxn>
              <a:cxn ang="0">
                <a:pos x="9" y="58"/>
              </a:cxn>
              <a:cxn ang="0">
                <a:pos x="9" y="205"/>
              </a:cxn>
              <a:cxn ang="0">
                <a:pos x="5" y="210"/>
              </a:cxn>
              <a:cxn ang="0">
                <a:pos x="0" y="225"/>
              </a:cxn>
              <a:cxn ang="0">
                <a:pos x="5" y="241"/>
              </a:cxn>
              <a:cxn ang="0">
                <a:pos x="18" y="254"/>
              </a:cxn>
              <a:cxn ang="0">
                <a:pos x="23" y="257"/>
              </a:cxn>
              <a:cxn ang="0">
                <a:pos x="38" y="263"/>
              </a:cxn>
              <a:cxn ang="0">
                <a:pos x="54" y="257"/>
              </a:cxn>
              <a:cxn ang="0">
                <a:pos x="132" y="181"/>
              </a:cxn>
              <a:cxn ang="0">
                <a:pos x="204" y="254"/>
              </a:cxn>
              <a:cxn ang="0">
                <a:pos x="214" y="261"/>
              </a:cxn>
              <a:cxn ang="0">
                <a:pos x="235" y="261"/>
              </a:cxn>
              <a:cxn ang="0">
                <a:pos x="244" y="254"/>
              </a:cxn>
              <a:cxn ang="0">
                <a:pos x="255" y="245"/>
              </a:cxn>
              <a:cxn ang="0">
                <a:pos x="261" y="236"/>
              </a:cxn>
              <a:cxn ang="0">
                <a:pos x="261" y="214"/>
              </a:cxn>
              <a:cxn ang="0">
                <a:pos x="255" y="205"/>
              </a:cxn>
            </a:cxnLst>
            <a:rect l="0" t="0" r="r" b="b"/>
            <a:pathLst>
              <a:path w="262" h="263">
                <a:moveTo>
                  <a:pt x="181" y="132"/>
                </a:moveTo>
                <a:lnTo>
                  <a:pt x="255" y="58"/>
                </a:lnTo>
                <a:lnTo>
                  <a:pt x="255" y="58"/>
                </a:lnTo>
                <a:lnTo>
                  <a:pt x="257" y="53"/>
                </a:lnTo>
                <a:lnTo>
                  <a:pt x="261" y="49"/>
                </a:lnTo>
                <a:lnTo>
                  <a:pt x="262" y="38"/>
                </a:lnTo>
                <a:lnTo>
                  <a:pt x="261" y="27"/>
                </a:lnTo>
                <a:lnTo>
                  <a:pt x="257" y="24"/>
                </a:lnTo>
                <a:lnTo>
                  <a:pt x="255" y="18"/>
                </a:lnTo>
                <a:lnTo>
                  <a:pt x="244" y="9"/>
                </a:lnTo>
                <a:lnTo>
                  <a:pt x="244" y="9"/>
                </a:lnTo>
                <a:lnTo>
                  <a:pt x="241" y="5"/>
                </a:lnTo>
                <a:lnTo>
                  <a:pt x="235" y="2"/>
                </a:lnTo>
                <a:lnTo>
                  <a:pt x="224" y="0"/>
                </a:lnTo>
                <a:lnTo>
                  <a:pt x="214" y="2"/>
                </a:lnTo>
                <a:lnTo>
                  <a:pt x="210" y="5"/>
                </a:lnTo>
                <a:lnTo>
                  <a:pt x="204" y="9"/>
                </a:lnTo>
                <a:lnTo>
                  <a:pt x="132" y="82"/>
                </a:lnTo>
                <a:lnTo>
                  <a:pt x="58" y="9"/>
                </a:lnTo>
                <a:lnTo>
                  <a:pt x="58" y="9"/>
                </a:lnTo>
                <a:lnTo>
                  <a:pt x="54" y="5"/>
                </a:lnTo>
                <a:lnTo>
                  <a:pt x="49" y="2"/>
                </a:lnTo>
                <a:lnTo>
                  <a:pt x="38" y="0"/>
                </a:lnTo>
                <a:lnTo>
                  <a:pt x="27" y="2"/>
                </a:lnTo>
                <a:lnTo>
                  <a:pt x="23" y="5"/>
                </a:lnTo>
                <a:lnTo>
                  <a:pt x="18" y="9"/>
                </a:lnTo>
                <a:lnTo>
                  <a:pt x="9" y="18"/>
                </a:lnTo>
                <a:lnTo>
                  <a:pt x="9" y="18"/>
                </a:lnTo>
                <a:lnTo>
                  <a:pt x="5" y="24"/>
                </a:lnTo>
                <a:lnTo>
                  <a:pt x="3" y="27"/>
                </a:lnTo>
                <a:lnTo>
                  <a:pt x="0" y="38"/>
                </a:lnTo>
                <a:lnTo>
                  <a:pt x="3" y="49"/>
                </a:lnTo>
                <a:lnTo>
                  <a:pt x="5" y="53"/>
                </a:lnTo>
                <a:lnTo>
                  <a:pt x="9" y="58"/>
                </a:lnTo>
                <a:lnTo>
                  <a:pt x="83" y="132"/>
                </a:lnTo>
                <a:lnTo>
                  <a:pt x="9" y="205"/>
                </a:lnTo>
                <a:lnTo>
                  <a:pt x="9" y="205"/>
                </a:lnTo>
                <a:lnTo>
                  <a:pt x="5" y="210"/>
                </a:lnTo>
                <a:lnTo>
                  <a:pt x="3" y="214"/>
                </a:lnTo>
                <a:lnTo>
                  <a:pt x="0" y="225"/>
                </a:lnTo>
                <a:lnTo>
                  <a:pt x="3" y="236"/>
                </a:lnTo>
                <a:lnTo>
                  <a:pt x="5" y="241"/>
                </a:lnTo>
                <a:lnTo>
                  <a:pt x="9" y="245"/>
                </a:lnTo>
                <a:lnTo>
                  <a:pt x="18" y="254"/>
                </a:lnTo>
                <a:lnTo>
                  <a:pt x="18" y="254"/>
                </a:lnTo>
                <a:lnTo>
                  <a:pt x="23" y="257"/>
                </a:lnTo>
                <a:lnTo>
                  <a:pt x="27" y="261"/>
                </a:lnTo>
                <a:lnTo>
                  <a:pt x="38" y="263"/>
                </a:lnTo>
                <a:lnTo>
                  <a:pt x="49" y="261"/>
                </a:lnTo>
                <a:lnTo>
                  <a:pt x="54" y="257"/>
                </a:lnTo>
                <a:lnTo>
                  <a:pt x="58" y="254"/>
                </a:lnTo>
                <a:lnTo>
                  <a:pt x="132" y="181"/>
                </a:lnTo>
                <a:lnTo>
                  <a:pt x="204" y="254"/>
                </a:lnTo>
                <a:lnTo>
                  <a:pt x="204" y="254"/>
                </a:lnTo>
                <a:lnTo>
                  <a:pt x="210" y="257"/>
                </a:lnTo>
                <a:lnTo>
                  <a:pt x="214" y="261"/>
                </a:lnTo>
                <a:lnTo>
                  <a:pt x="224" y="263"/>
                </a:lnTo>
                <a:lnTo>
                  <a:pt x="235" y="261"/>
                </a:lnTo>
                <a:lnTo>
                  <a:pt x="241" y="257"/>
                </a:lnTo>
                <a:lnTo>
                  <a:pt x="244" y="254"/>
                </a:lnTo>
                <a:lnTo>
                  <a:pt x="255" y="245"/>
                </a:lnTo>
                <a:lnTo>
                  <a:pt x="255" y="245"/>
                </a:lnTo>
                <a:lnTo>
                  <a:pt x="257" y="241"/>
                </a:lnTo>
                <a:lnTo>
                  <a:pt x="261" y="236"/>
                </a:lnTo>
                <a:lnTo>
                  <a:pt x="262" y="225"/>
                </a:lnTo>
                <a:lnTo>
                  <a:pt x="261" y="214"/>
                </a:lnTo>
                <a:lnTo>
                  <a:pt x="257" y="210"/>
                </a:lnTo>
                <a:lnTo>
                  <a:pt x="255" y="205"/>
                </a:lnTo>
                <a:lnTo>
                  <a:pt x="181" y="13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400"/>
          </a:p>
        </p:txBody>
      </p:sp>
      <p:sp>
        <p:nvSpPr>
          <p:cNvPr id="48" name="Oval 40"/>
          <p:cNvSpPr/>
          <p:nvPr/>
        </p:nvSpPr>
        <p:spPr>
          <a:xfrm>
            <a:off x="814702" y="4058777"/>
            <a:ext cx="288476" cy="288476"/>
          </a:xfrm>
          <a:prstGeom prst="ellipse">
            <a:avLst/>
          </a:pr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Freeform 105"/>
          <p:cNvSpPr/>
          <p:nvPr/>
        </p:nvSpPr>
        <p:spPr bwMode="auto">
          <a:xfrm>
            <a:off x="910952" y="4154761"/>
            <a:ext cx="105018" cy="105018"/>
          </a:xfrm>
          <a:custGeom>
            <a:avLst/>
            <a:gdLst/>
            <a:ahLst/>
            <a:cxnLst>
              <a:cxn ang="0">
                <a:pos x="255" y="58"/>
              </a:cxn>
              <a:cxn ang="0">
                <a:pos x="257" y="53"/>
              </a:cxn>
              <a:cxn ang="0">
                <a:pos x="262" y="38"/>
              </a:cxn>
              <a:cxn ang="0">
                <a:pos x="257" y="24"/>
              </a:cxn>
              <a:cxn ang="0">
                <a:pos x="244" y="9"/>
              </a:cxn>
              <a:cxn ang="0">
                <a:pos x="241" y="5"/>
              </a:cxn>
              <a:cxn ang="0">
                <a:pos x="224" y="0"/>
              </a:cxn>
              <a:cxn ang="0">
                <a:pos x="210" y="5"/>
              </a:cxn>
              <a:cxn ang="0">
                <a:pos x="132" y="82"/>
              </a:cxn>
              <a:cxn ang="0">
                <a:pos x="58" y="9"/>
              </a:cxn>
              <a:cxn ang="0">
                <a:pos x="49" y="2"/>
              </a:cxn>
              <a:cxn ang="0">
                <a:pos x="27" y="2"/>
              </a:cxn>
              <a:cxn ang="0">
                <a:pos x="18" y="9"/>
              </a:cxn>
              <a:cxn ang="0">
                <a:pos x="9" y="18"/>
              </a:cxn>
              <a:cxn ang="0">
                <a:pos x="3" y="27"/>
              </a:cxn>
              <a:cxn ang="0">
                <a:pos x="3" y="49"/>
              </a:cxn>
              <a:cxn ang="0">
                <a:pos x="9" y="58"/>
              </a:cxn>
              <a:cxn ang="0">
                <a:pos x="9" y="205"/>
              </a:cxn>
              <a:cxn ang="0">
                <a:pos x="5" y="210"/>
              </a:cxn>
              <a:cxn ang="0">
                <a:pos x="0" y="225"/>
              </a:cxn>
              <a:cxn ang="0">
                <a:pos x="5" y="241"/>
              </a:cxn>
              <a:cxn ang="0">
                <a:pos x="18" y="254"/>
              </a:cxn>
              <a:cxn ang="0">
                <a:pos x="23" y="257"/>
              </a:cxn>
              <a:cxn ang="0">
                <a:pos x="38" y="263"/>
              </a:cxn>
              <a:cxn ang="0">
                <a:pos x="54" y="257"/>
              </a:cxn>
              <a:cxn ang="0">
                <a:pos x="132" y="181"/>
              </a:cxn>
              <a:cxn ang="0">
                <a:pos x="204" y="254"/>
              </a:cxn>
              <a:cxn ang="0">
                <a:pos x="214" y="261"/>
              </a:cxn>
              <a:cxn ang="0">
                <a:pos x="235" y="261"/>
              </a:cxn>
              <a:cxn ang="0">
                <a:pos x="244" y="254"/>
              </a:cxn>
              <a:cxn ang="0">
                <a:pos x="255" y="245"/>
              </a:cxn>
              <a:cxn ang="0">
                <a:pos x="261" y="236"/>
              </a:cxn>
              <a:cxn ang="0">
                <a:pos x="261" y="214"/>
              </a:cxn>
              <a:cxn ang="0">
                <a:pos x="255" y="205"/>
              </a:cxn>
            </a:cxnLst>
            <a:rect l="0" t="0" r="r" b="b"/>
            <a:pathLst>
              <a:path w="262" h="263">
                <a:moveTo>
                  <a:pt x="181" y="132"/>
                </a:moveTo>
                <a:lnTo>
                  <a:pt x="255" y="58"/>
                </a:lnTo>
                <a:lnTo>
                  <a:pt x="255" y="58"/>
                </a:lnTo>
                <a:lnTo>
                  <a:pt x="257" y="53"/>
                </a:lnTo>
                <a:lnTo>
                  <a:pt x="261" y="49"/>
                </a:lnTo>
                <a:lnTo>
                  <a:pt x="262" y="38"/>
                </a:lnTo>
                <a:lnTo>
                  <a:pt x="261" y="27"/>
                </a:lnTo>
                <a:lnTo>
                  <a:pt x="257" y="24"/>
                </a:lnTo>
                <a:lnTo>
                  <a:pt x="255" y="18"/>
                </a:lnTo>
                <a:lnTo>
                  <a:pt x="244" y="9"/>
                </a:lnTo>
                <a:lnTo>
                  <a:pt x="244" y="9"/>
                </a:lnTo>
                <a:lnTo>
                  <a:pt x="241" y="5"/>
                </a:lnTo>
                <a:lnTo>
                  <a:pt x="235" y="2"/>
                </a:lnTo>
                <a:lnTo>
                  <a:pt x="224" y="0"/>
                </a:lnTo>
                <a:lnTo>
                  <a:pt x="214" y="2"/>
                </a:lnTo>
                <a:lnTo>
                  <a:pt x="210" y="5"/>
                </a:lnTo>
                <a:lnTo>
                  <a:pt x="204" y="9"/>
                </a:lnTo>
                <a:lnTo>
                  <a:pt x="132" y="82"/>
                </a:lnTo>
                <a:lnTo>
                  <a:pt x="58" y="9"/>
                </a:lnTo>
                <a:lnTo>
                  <a:pt x="58" y="9"/>
                </a:lnTo>
                <a:lnTo>
                  <a:pt x="54" y="5"/>
                </a:lnTo>
                <a:lnTo>
                  <a:pt x="49" y="2"/>
                </a:lnTo>
                <a:lnTo>
                  <a:pt x="38" y="0"/>
                </a:lnTo>
                <a:lnTo>
                  <a:pt x="27" y="2"/>
                </a:lnTo>
                <a:lnTo>
                  <a:pt x="23" y="5"/>
                </a:lnTo>
                <a:lnTo>
                  <a:pt x="18" y="9"/>
                </a:lnTo>
                <a:lnTo>
                  <a:pt x="9" y="18"/>
                </a:lnTo>
                <a:lnTo>
                  <a:pt x="9" y="18"/>
                </a:lnTo>
                <a:lnTo>
                  <a:pt x="5" y="24"/>
                </a:lnTo>
                <a:lnTo>
                  <a:pt x="3" y="27"/>
                </a:lnTo>
                <a:lnTo>
                  <a:pt x="0" y="38"/>
                </a:lnTo>
                <a:lnTo>
                  <a:pt x="3" y="49"/>
                </a:lnTo>
                <a:lnTo>
                  <a:pt x="5" y="53"/>
                </a:lnTo>
                <a:lnTo>
                  <a:pt x="9" y="58"/>
                </a:lnTo>
                <a:lnTo>
                  <a:pt x="83" y="132"/>
                </a:lnTo>
                <a:lnTo>
                  <a:pt x="9" y="205"/>
                </a:lnTo>
                <a:lnTo>
                  <a:pt x="9" y="205"/>
                </a:lnTo>
                <a:lnTo>
                  <a:pt x="5" y="210"/>
                </a:lnTo>
                <a:lnTo>
                  <a:pt x="3" y="214"/>
                </a:lnTo>
                <a:lnTo>
                  <a:pt x="0" y="225"/>
                </a:lnTo>
                <a:lnTo>
                  <a:pt x="3" y="236"/>
                </a:lnTo>
                <a:lnTo>
                  <a:pt x="5" y="241"/>
                </a:lnTo>
                <a:lnTo>
                  <a:pt x="9" y="245"/>
                </a:lnTo>
                <a:lnTo>
                  <a:pt x="18" y="254"/>
                </a:lnTo>
                <a:lnTo>
                  <a:pt x="18" y="254"/>
                </a:lnTo>
                <a:lnTo>
                  <a:pt x="23" y="257"/>
                </a:lnTo>
                <a:lnTo>
                  <a:pt x="27" y="261"/>
                </a:lnTo>
                <a:lnTo>
                  <a:pt x="38" y="263"/>
                </a:lnTo>
                <a:lnTo>
                  <a:pt x="49" y="261"/>
                </a:lnTo>
                <a:lnTo>
                  <a:pt x="54" y="257"/>
                </a:lnTo>
                <a:lnTo>
                  <a:pt x="58" y="254"/>
                </a:lnTo>
                <a:lnTo>
                  <a:pt x="132" y="181"/>
                </a:lnTo>
                <a:lnTo>
                  <a:pt x="204" y="254"/>
                </a:lnTo>
                <a:lnTo>
                  <a:pt x="204" y="254"/>
                </a:lnTo>
                <a:lnTo>
                  <a:pt x="210" y="257"/>
                </a:lnTo>
                <a:lnTo>
                  <a:pt x="214" y="261"/>
                </a:lnTo>
                <a:lnTo>
                  <a:pt x="224" y="263"/>
                </a:lnTo>
                <a:lnTo>
                  <a:pt x="235" y="261"/>
                </a:lnTo>
                <a:lnTo>
                  <a:pt x="241" y="257"/>
                </a:lnTo>
                <a:lnTo>
                  <a:pt x="244" y="254"/>
                </a:lnTo>
                <a:lnTo>
                  <a:pt x="255" y="245"/>
                </a:lnTo>
                <a:lnTo>
                  <a:pt x="255" y="245"/>
                </a:lnTo>
                <a:lnTo>
                  <a:pt x="257" y="241"/>
                </a:lnTo>
                <a:lnTo>
                  <a:pt x="261" y="236"/>
                </a:lnTo>
                <a:lnTo>
                  <a:pt x="262" y="225"/>
                </a:lnTo>
                <a:lnTo>
                  <a:pt x="261" y="214"/>
                </a:lnTo>
                <a:lnTo>
                  <a:pt x="257" y="210"/>
                </a:lnTo>
                <a:lnTo>
                  <a:pt x="255" y="205"/>
                </a:lnTo>
                <a:lnTo>
                  <a:pt x="181" y="13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400"/>
          </a:p>
        </p:txBody>
      </p:sp>
      <p:sp>
        <p:nvSpPr>
          <p:cNvPr id="50" name="文本框 49"/>
          <p:cNvSpPr txBox="1"/>
          <p:nvPr/>
        </p:nvSpPr>
        <p:spPr>
          <a:xfrm>
            <a:off x="1164631" y="1636253"/>
            <a:ext cx="158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微软雅黑 Light" panose="020B0502040204020203" charset="-122"/>
              </a:rPr>
              <a:t>2016</a:t>
            </a:r>
            <a:r>
              <a:rPr lang="zh-CN" altLang="en-US"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微软雅黑 Light" panose="020B0502040204020203" charset="-122"/>
              </a:rPr>
              <a:t>不足之处</a:t>
            </a:r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9" r="26769"/>
          <a:stretch>
            <a:fillRect/>
          </a:stretch>
        </p:blipFill>
        <p:spPr/>
      </p:pic>
      <p:sp>
        <p:nvSpPr>
          <p:cNvPr id="51" name="文本框 50"/>
          <p:cNvSpPr txBox="1"/>
          <p:nvPr/>
        </p:nvSpPr>
        <p:spPr>
          <a:xfrm>
            <a:off x="719138" y="282623"/>
            <a:ext cx="1577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微软雅黑 Light" panose="020B0502040204020203" charset="-122"/>
              </a:rPr>
              <a:t>2017</a:t>
            </a:r>
            <a:r>
              <a:rPr lang="zh-CN" altLang="en-US"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微软雅黑 Light" panose="020B0502040204020203" charset="-122"/>
              </a:rPr>
              <a:t>工作计划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19138" y="582705"/>
            <a:ext cx="18758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Arial" panose="020B0604020202020204"/>
              </a:rPr>
              <a:t>2017 WORK PLANNING</a:t>
            </a:r>
            <a:endParaRPr lang="zh-CN" altLang="en-US" sz="1200">
              <a:gradFill>
                <a:gsLst>
                  <a:gs pos="63000">
                    <a:srgbClr val="DD973B"/>
                  </a:gs>
                  <a:gs pos="0">
                    <a:srgbClr val="FFFF49"/>
                  </a:gs>
                  <a:gs pos="100000">
                    <a:srgbClr val="B06C1F"/>
                  </a:gs>
                </a:gsLst>
                <a:lin ang="5400000" scaled="1"/>
              </a:gradFill>
              <a:latin typeface="Arial" panose="020B0604020202020204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19138" y="801996"/>
            <a:ext cx="2800995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prstClr val="white"/>
                </a:solidFill>
              </a:rPr>
              <a:t>Lorem ipsum dolor sit amet, consectetur adipiscing elit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814702" y="853172"/>
            <a:ext cx="235132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78"/>
          <p:cNvSpPr txBox="1"/>
          <p:nvPr/>
        </p:nvSpPr>
        <p:spPr>
          <a:xfrm>
            <a:off x="719138" y="282623"/>
            <a:ext cx="1577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微软雅黑 Light" panose="020B0502040204020203" charset="-122"/>
              </a:rPr>
              <a:t>2017</a:t>
            </a:r>
            <a:r>
              <a:rPr lang="zh-CN" altLang="en-US"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微软雅黑 Light" panose="020B0502040204020203" charset="-122"/>
              </a:rPr>
              <a:t>工作计划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719138" y="582705"/>
            <a:ext cx="18758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Arial" panose="020B0604020202020204"/>
              </a:rPr>
              <a:t>2017 WORK PLANNING</a:t>
            </a:r>
            <a:endParaRPr lang="zh-CN" altLang="en-US" sz="1200">
              <a:gradFill>
                <a:gsLst>
                  <a:gs pos="63000">
                    <a:srgbClr val="DD973B"/>
                  </a:gs>
                  <a:gs pos="0">
                    <a:srgbClr val="FFFF49"/>
                  </a:gs>
                  <a:gs pos="100000">
                    <a:srgbClr val="B06C1F"/>
                  </a:gs>
                </a:gsLst>
                <a:lin ang="5400000" scaled="1"/>
              </a:gradFill>
              <a:latin typeface="Arial" panose="020B0604020202020204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719138" y="801996"/>
            <a:ext cx="2800995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prstClr val="white"/>
                </a:solidFill>
              </a:rPr>
              <a:t>Lorem ipsum dolor sit amet, consectetur adipiscing elit</a:t>
            </a:r>
          </a:p>
        </p:txBody>
      </p:sp>
      <p:cxnSp>
        <p:nvCxnSpPr>
          <p:cNvPr id="82" name="直接连接符 81"/>
          <p:cNvCxnSpPr/>
          <p:nvPr/>
        </p:nvCxnSpPr>
        <p:spPr>
          <a:xfrm>
            <a:off x="814702" y="853172"/>
            <a:ext cx="235132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弧形 1"/>
          <p:cNvSpPr/>
          <p:nvPr/>
        </p:nvSpPr>
        <p:spPr>
          <a:xfrm>
            <a:off x="882740" y="1894048"/>
            <a:ext cx="1586032" cy="1586032"/>
          </a:xfrm>
          <a:prstGeom prst="arc">
            <a:avLst>
              <a:gd name="adj1" fmla="val 12694506"/>
              <a:gd name="adj2" fmla="val 19930018"/>
            </a:avLst>
          </a:prstGeom>
          <a:noFill/>
          <a:ln w="19050" cap="rnd">
            <a:gradFill flip="none" rotWithShape="1">
              <a:gsLst>
                <a:gs pos="0">
                  <a:srgbClr val="FFFF49"/>
                </a:gs>
                <a:gs pos="43000">
                  <a:srgbClr val="DD973B"/>
                </a:gs>
                <a:gs pos="100000">
                  <a:srgbClr val="B06C1F"/>
                </a:gs>
              </a:gsLst>
              <a:lin ang="0" scaled="1"/>
              <a:tileRect/>
            </a:gradFill>
            <a:prstDash val="solid"/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143640" y="2767510"/>
            <a:ext cx="911164" cy="911164"/>
          </a:xfrm>
          <a:prstGeom prst="ellipse">
            <a:avLst/>
          </a:pr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弧形 31"/>
          <p:cNvSpPr/>
          <p:nvPr/>
        </p:nvSpPr>
        <p:spPr>
          <a:xfrm flipV="1">
            <a:off x="2806206" y="2430076"/>
            <a:ext cx="1586032" cy="1586032"/>
          </a:xfrm>
          <a:prstGeom prst="arc">
            <a:avLst>
              <a:gd name="adj1" fmla="val 12694506"/>
              <a:gd name="adj2" fmla="val 19930018"/>
            </a:avLst>
          </a:prstGeom>
          <a:noFill/>
          <a:ln w="19050" cap="rnd">
            <a:gradFill flip="none" rotWithShape="1">
              <a:gsLst>
                <a:gs pos="0">
                  <a:srgbClr val="FFFF49"/>
                </a:gs>
                <a:gs pos="43000">
                  <a:srgbClr val="DD973B"/>
                </a:gs>
                <a:gs pos="100000">
                  <a:srgbClr val="B06C1F"/>
                </a:gs>
              </a:gsLst>
              <a:lin ang="0" scaled="1"/>
              <a:tileRect/>
            </a:gradFill>
            <a:prstDash val="solid"/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172063" y="2231482"/>
            <a:ext cx="911164" cy="911164"/>
          </a:xfrm>
          <a:prstGeom prst="ellipse">
            <a:avLst/>
          </a:pr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弧形 33"/>
          <p:cNvSpPr/>
          <p:nvPr/>
        </p:nvSpPr>
        <p:spPr>
          <a:xfrm>
            <a:off x="4834629" y="1894048"/>
            <a:ext cx="1586032" cy="1586032"/>
          </a:xfrm>
          <a:prstGeom prst="arc">
            <a:avLst>
              <a:gd name="adj1" fmla="val 12694506"/>
              <a:gd name="adj2" fmla="val 19930018"/>
            </a:avLst>
          </a:prstGeom>
          <a:noFill/>
          <a:ln w="19050" cap="rnd">
            <a:gradFill flip="none" rotWithShape="1">
              <a:gsLst>
                <a:gs pos="0">
                  <a:srgbClr val="FFFF49"/>
                </a:gs>
                <a:gs pos="43000">
                  <a:srgbClr val="DD973B"/>
                </a:gs>
                <a:gs pos="100000">
                  <a:srgbClr val="B06C1F"/>
                </a:gs>
              </a:gsLst>
              <a:lin ang="0" scaled="1"/>
              <a:tileRect/>
            </a:gradFill>
            <a:prstDash val="solid"/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095529" y="2767510"/>
            <a:ext cx="911164" cy="911164"/>
          </a:xfrm>
          <a:prstGeom prst="ellipse">
            <a:avLst/>
          </a:pr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弧形 35"/>
          <p:cNvSpPr/>
          <p:nvPr/>
        </p:nvSpPr>
        <p:spPr>
          <a:xfrm flipV="1">
            <a:off x="6758095" y="2430076"/>
            <a:ext cx="1586032" cy="1586032"/>
          </a:xfrm>
          <a:prstGeom prst="arc">
            <a:avLst>
              <a:gd name="adj1" fmla="val 12694506"/>
              <a:gd name="adj2" fmla="val 19930018"/>
            </a:avLst>
          </a:prstGeom>
          <a:noFill/>
          <a:ln w="19050" cap="rnd">
            <a:gradFill flip="none" rotWithShape="1">
              <a:gsLst>
                <a:gs pos="0">
                  <a:srgbClr val="FFFF49"/>
                </a:gs>
                <a:gs pos="43000">
                  <a:srgbClr val="DD973B"/>
                </a:gs>
                <a:gs pos="100000">
                  <a:srgbClr val="B06C1F"/>
                </a:gs>
              </a:gsLst>
              <a:lin ang="0" scaled="1"/>
              <a:tileRect/>
            </a:gradFill>
            <a:prstDash val="solid"/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7" name="文本框 6"/>
          <p:cNvSpPr txBox="1">
            <a:spLocks noChangeArrowheads="1"/>
          </p:cNvSpPr>
          <p:nvPr/>
        </p:nvSpPr>
        <p:spPr bwMode="auto">
          <a:xfrm>
            <a:off x="1384507" y="3259473"/>
            <a:ext cx="715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pPr algn="ctr"/>
            <a:r>
              <a:rPr lang="en-US" altLang="zh-CN" sz="1200" b="0">
                <a:latin typeface="+mj-lt"/>
              </a:rPr>
              <a:t>STEP1 </a:t>
            </a:r>
          </a:p>
        </p:txBody>
      </p:sp>
      <p:sp>
        <p:nvSpPr>
          <p:cNvPr id="38" name="矩形 37"/>
          <p:cNvSpPr/>
          <p:nvPr/>
        </p:nvSpPr>
        <p:spPr>
          <a:xfrm>
            <a:off x="687567" y="3596907"/>
            <a:ext cx="19906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Lorem ipsum dolor sit amet, consectetur adipiscing elit. Donec luctus nibh sit amet sem. Lorem ipsum dolor sit amet</a:t>
            </a:r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1563395" y="3596907"/>
            <a:ext cx="238980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6"/>
          <p:cNvSpPr txBox="1">
            <a:spLocks noChangeArrowheads="1"/>
          </p:cNvSpPr>
          <p:nvPr/>
        </p:nvSpPr>
        <p:spPr bwMode="auto">
          <a:xfrm>
            <a:off x="3286154" y="1769476"/>
            <a:ext cx="715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pPr algn="ctr"/>
            <a:r>
              <a:rPr lang="en-US" altLang="zh-CN" sz="1200" b="0">
                <a:latin typeface="+mj-lt"/>
              </a:rPr>
              <a:t>STEP2 </a:t>
            </a:r>
          </a:p>
        </p:txBody>
      </p:sp>
      <p:sp>
        <p:nvSpPr>
          <p:cNvPr id="41" name="矩形 40"/>
          <p:cNvSpPr/>
          <p:nvPr/>
        </p:nvSpPr>
        <p:spPr>
          <a:xfrm>
            <a:off x="2589214" y="2106910"/>
            <a:ext cx="19906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Lorem ipsum dolor sit amet, consectetur adipiscing elit. Donec luctus nibh sit amet sem. Lorem ipsum dolor sit amet</a:t>
            </a:r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3465042" y="2106910"/>
            <a:ext cx="238980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6"/>
          <p:cNvSpPr txBox="1">
            <a:spLocks noChangeArrowheads="1"/>
          </p:cNvSpPr>
          <p:nvPr/>
        </p:nvSpPr>
        <p:spPr bwMode="auto">
          <a:xfrm>
            <a:off x="5295683" y="3199038"/>
            <a:ext cx="715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pPr algn="ctr"/>
            <a:r>
              <a:rPr lang="en-US" altLang="zh-CN" sz="1200" b="0">
                <a:latin typeface="+mj-lt"/>
              </a:rPr>
              <a:t>STEP3 </a:t>
            </a:r>
          </a:p>
        </p:txBody>
      </p:sp>
      <p:sp>
        <p:nvSpPr>
          <p:cNvPr id="44" name="矩形 43"/>
          <p:cNvSpPr/>
          <p:nvPr/>
        </p:nvSpPr>
        <p:spPr>
          <a:xfrm>
            <a:off x="4598743" y="3536472"/>
            <a:ext cx="19906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Lorem ipsum dolor sit amet, consectetur adipiscing elit. Donec luctus nibh sit amet sem. Lorem ipsum dolor sit amet</a:t>
            </a:r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5474571" y="3536472"/>
            <a:ext cx="238980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6"/>
          <p:cNvSpPr txBox="1">
            <a:spLocks noChangeArrowheads="1"/>
          </p:cNvSpPr>
          <p:nvPr/>
        </p:nvSpPr>
        <p:spPr bwMode="auto">
          <a:xfrm>
            <a:off x="7252890" y="1783745"/>
            <a:ext cx="715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pPr algn="ctr"/>
            <a:r>
              <a:rPr lang="en-US" altLang="zh-CN" sz="1200" b="0">
                <a:latin typeface="+mj-lt"/>
              </a:rPr>
              <a:t>STEP4 </a:t>
            </a:r>
          </a:p>
        </p:txBody>
      </p:sp>
      <p:sp>
        <p:nvSpPr>
          <p:cNvPr id="47" name="矩形 46"/>
          <p:cNvSpPr/>
          <p:nvPr/>
        </p:nvSpPr>
        <p:spPr>
          <a:xfrm>
            <a:off x="6555950" y="2121179"/>
            <a:ext cx="19906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Lorem ipsum dolor sit amet, consectetur adipiscing elit. Donec luctus nibh sit amet sem. Lorem ipsum dolor sit amet</a:t>
            </a:r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7431778" y="2121179"/>
            <a:ext cx="238980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7376581" y="2919403"/>
            <a:ext cx="467877" cy="491609"/>
            <a:chOff x="771525" y="3679825"/>
            <a:chExt cx="1095376" cy="1150937"/>
          </a:xfrm>
          <a:solidFill>
            <a:srgbClr val="232323"/>
          </a:solidFill>
        </p:grpSpPr>
        <p:sp>
          <p:nvSpPr>
            <p:cNvPr id="27" name="Freeform 12"/>
            <p:cNvSpPr/>
            <p:nvPr/>
          </p:nvSpPr>
          <p:spPr bwMode="auto">
            <a:xfrm>
              <a:off x="1516063" y="3679825"/>
              <a:ext cx="350838" cy="298450"/>
            </a:xfrm>
            <a:custGeom>
              <a:avLst/>
              <a:gdLst>
                <a:gd name="T0" fmla="*/ 48 w 116"/>
                <a:gd name="T1" fmla="*/ 0 h 99"/>
                <a:gd name="T2" fmla="*/ 0 w 116"/>
                <a:gd name="T3" fmla="*/ 46 h 99"/>
                <a:gd name="T4" fmla="*/ 63 w 116"/>
                <a:gd name="T5" fmla="*/ 99 h 99"/>
                <a:gd name="T6" fmla="*/ 116 w 116"/>
                <a:gd name="T7" fmla="*/ 51 h 99"/>
                <a:gd name="T8" fmla="*/ 48 w 116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9">
                  <a:moveTo>
                    <a:pt x="48" y="0"/>
                  </a:moveTo>
                  <a:cubicBezTo>
                    <a:pt x="48" y="0"/>
                    <a:pt x="21" y="27"/>
                    <a:pt x="0" y="46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87" y="81"/>
                    <a:pt x="116" y="51"/>
                    <a:pt x="116" y="51"/>
                  </a:cubicBez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3"/>
            <p:cNvSpPr/>
            <p:nvPr/>
          </p:nvSpPr>
          <p:spPr bwMode="auto">
            <a:xfrm>
              <a:off x="1076325" y="4168775"/>
              <a:ext cx="352425" cy="365125"/>
            </a:xfrm>
            <a:custGeom>
              <a:avLst/>
              <a:gdLst>
                <a:gd name="T0" fmla="*/ 59 w 117"/>
                <a:gd name="T1" fmla="*/ 5 h 121"/>
                <a:gd name="T2" fmla="*/ 0 w 117"/>
                <a:gd name="T3" fmla="*/ 23 h 121"/>
                <a:gd name="T4" fmla="*/ 2 w 117"/>
                <a:gd name="T5" fmla="*/ 32 h 121"/>
                <a:gd name="T6" fmla="*/ 8 w 117"/>
                <a:gd name="T7" fmla="*/ 55 h 121"/>
                <a:gd name="T8" fmla="*/ 9 w 117"/>
                <a:gd name="T9" fmla="*/ 56 h 121"/>
                <a:gd name="T10" fmla="*/ 15 w 117"/>
                <a:gd name="T11" fmla="*/ 50 h 121"/>
                <a:gd name="T12" fmla="*/ 19 w 117"/>
                <a:gd name="T13" fmla="*/ 48 h 121"/>
                <a:gd name="T14" fmla="*/ 31 w 117"/>
                <a:gd name="T15" fmla="*/ 49 h 121"/>
                <a:gd name="T16" fmla="*/ 42 w 117"/>
                <a:gd name="T17" fmla="*/ 69 h 121"/>
                <a:gd name="T18" fmla="*/ 33 w 117"/>
                <a:gd name="T19" fmla="*/ 82 h 121"/>
                <a:gd name="T20" fmla="*/ 32 w 117"/>
                <a:gd name="T21" fmla="*/ 82 h 121"/>
                <a:gd name="T22" fmla="*/ 22 w 117"/>
                <a:gd name="T23" fmla="*/ 83 h 121"/>
                <a:gd name="T24" fmla="*/ 19 w 117"/>
                <a:gd name="T25" fmla="*/ 83 h 121"/>
                <a:gd name="T26" fmla="*/ 25 w 117"/>
                <a:gd name="T27" fmla="*/ 100 h 121"/>
                <a:gd name="T28" fmla="*/ 30 w 117"/>
                <a:gd name="T29" fmla="*/ 110 h 121"/>
                <a:gd name="T30" fmla="*/ 54 w 117"/>
                <a:gd name="T31" fmla="*/ 100 h 121"/>
                <a:gd name="T32" fmla="*/ 60 w 117"/>
                <a:gd name="T33" fmla="*/ 98 h 121"/>
                <a:gd name="T34" fmla="*/ 62 w 117"/>
                <a:gd name="T35" fmla="*/ 98 h 121"/>
                <a:gd name="T36" fmla="*/ 63 w 117"/>
                <a:gd name="T37" fmla="*/ 98 h 121"/>
                <a:gd name="T38" fmla="*/ 66 w 117"/>
                <a:gd name="T39" fmla="*/ 101 h 121"/>
                <a:gd name="T40" fmla="*/ 66 w 117"/>
                <a:gd name="T41" fmla="*/ 101 h 121"/>
                <a:gd name="T42" fmla="*/ 66 w 117"/>
                <a:gd name="T43" fmla="*/ 107 h 121"/>
                <a:gd name="T44" fmla="*/ 66 w 117"/>
                <a:gd name="T45" fmla="*/ 116 h 121"/>
                <a:gd name="T46" fmla="*/ 72 w 117"/>
                <a:gd name="T47" fmla="*/ 121 h 121"/>
                <a:gd name="T48" fmla="*/ 89 w 117"/>
                <a:gd name="T49" fmla="*/ 114 h 121"/>
                <a:gd name="T50" fmla="*/ 88 w 117"/>
                <a:gd name="T51" fmla="*/ 104 h 121"/>
                <a:gd name="T52" fmla="*/ 83 w 117"/>
                <a:gd name="T53" fmla="*/ 99 h 121"/>
                <a:gd name="T54" fmla="*/ 81 w 117"/>
                <a:gd name="T55" fmla="*/ 96 h 121"/>
                <a:gd name="T56" fmla="*/ 81 w 117"/>
                <a:gd name="T57" fmla="*/ 94 h 121"/>
                <a:gd name="T58" fmla="*/ 84 w 117"/>
                <a:gd name="T59" fmla="*/ 89 h 121"/>
                <a:gd name="T60" fmla="*/ 109 w 117"/>
                <a:gd name="T61" fmla="*/ 82 h 121"/>
                <a:gd name="T62" fmla="*/ 98 w 117"/>
                <a:gd name="T63" fmla="*/ 2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" h="121">
                  <a:moveTo>
                    <a:pt x="83" y="42"/>
                  </a:moveTo>
                  <a:cubicBezTo>
                    <a:pt x="65" y="62"/>
                    <a:pt x="38" y="32"/>
                    <a:pt x="59" y="5"/>
                  </a:cubicBezTo>
                  <a:cubicBezTo>
                    <a:pt x="60" y="3"/>
                    <a:pt x="62" y="1"/>
                    <a:pt x="64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4"/>
                  </a:cubicBezTo>
                  <a:cubicBezTo>
                    <a:pt x="1" y="26"/>
                    <a:pt x="1" y="29"/>
                    <a:pt x="2" y="32"/>
                  </a:cubicBezTo>
                  <a:cubicBezTo>
                    <a:pt x="3" y="38"/>
                    <a:pt x="5" y="46"/>
                    <a:pt x="7" y="51"/>
                  </a:cubicBezTo>
                  <a:cubicBezTo>
                    <a:pt x="7" y="53"/>
                    <a:pt x="8" y="54"/>
                    <a:pt x="8" y="55"/>
                  </a:cubicBezTo>
                  <a:cubicBezTo>
                    <a:pt x="9" y="55"/>
                    <a:pt x="9" y="55"/>
                    <a:pt x="9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55"/>
                    <a:pt x="10" y="55"/>
                    <a:pt x="10" y="54"/>
                  </a:cubicBezTo>
                  <a:cubicBezTo>
                    <a:pt x="11" y="53"/>
                    <a:pt x="13" y="51"/>
                    <a:pt x="15" y="50"/>
                  </a:cubicBezTo>
                  <a:cubicBezTo>
                    <a:pt x="16" y="49"/>
                    <a:pt x="17" y="48"/>
                    <a:pt x="18" y="48"/>
                  </a:cubicBezTo>
                  <a:cubicBezTo>
                    <a:pt x="18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3" y="46"/>
                    <a:pt x="27" y="47"/>
                    <a:pt x="31" y="49"/>
                  </a:cubicBezTo>
                  <a:cubicBezTo>
                    <a:pt x="35" y="51"/>
                    <a:pt x="38" y="54"/>
                    <a:pt x="40" y="59"/>
                  </a:cubicBezTo>
                  <a:cubicBezTo>
                    <a:pt x="41" y="62"/>
                    <a:pt x="42" y="66"/>
                    <a:pt x="42" y="69"/>
                  </a:cubicBezTo>
                  <a:cubicBezTo>
                    <a:pt x="42" y="72"/>
                    <a:pt x="41" y="75"/>
                    <a:pt x="38" y="78"/>
                  </a:cubicBezTo>
                  <a:cubicBezTo>
                    <a:pt x="37" y="80"/>
                    <a:pt x="35" y="81"/>
                    <a:pt x="33" y="82"/>
                  </a:cubicBezTo>
                  <a:cubicBezTo>
                    <a:pt x="33" y="82"/>
                    <a:pt x="33" y="82"/>
                    <a:pt x="32" y="82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31" y="82"/>
                    <a:pt x="30" y="83"/>
                    <a:pt x="29" y="83"/>
                  </a:cubicBezTo>
                  <a:cubicBezTo>
                    <a:pt x="26" y="83"/>
                    <a:pt x="23" y="83"/>
                    <a:pt x="22" y="83"/>
                  </a:cubicBezTo>
                  <a:cubicBezTo>
                    <a:pt x="21" y="83"/>
                    <a:pt x="20" y="83"/>
                    <a:pt x="19" y="82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20" y="85"/>
                    <a:pt x="21" y="87"/>
                    <a:pt x="22" y="90"/>
                  </a:cubicBezTo>
                  <a:cubicBezTo>
                    <a:pt x="23" y="93"/>
                    <a:pt x="24" y="97"/>
                    <a:pt x="25" y="100"/>
                  </a:cubicBezTo>
                  <a:cubicBezTo>
                    <a:pt x="26" y="101"/>
                    <a:pt x="26" y="102"/>
                    <a:pt x="27" y="103"/>
                  </a:cubicBezTo>
                  <a:cubicBezTo>
                    <a:pt x="28" y="106"/>
                    <a:pt x="29" y="108"/>
                    <a:pt x="30" y="110"/>
                  </a:cubicBezTo>
                  <a:cubicBezTo>
                    <a:pt x="36" y="107"/>
                    <a:pt x="44" y="104"/>
                    <a:pt x="51" y="101"/>
                  </a:cubicBezTo>
                  <a:cubicBezTo>
                    <a:pt x="52" y="101"/>
                    <a:pt x="53" y="100"/>
                    <a:pt x="54" y="100"/>
                  </a:cubicBezTo>
                  <a:cubicBezTo>
                    <a:pt x="55" y="100"/>
                    <a:pt x="56" y="100"/>
                    <a:pt x="56" y="99"/>
                  </a:cubicBezTo>
                  <a:cubicBezTo>
                    <a:pt x="58" y="99"/>
                    <a:pt x="59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3" y="98"/>
                    <a:pt x="63" y="98"/>
                  </a:cubicBezTo>
                  <a:cubicBezTo>
                    <a:pt x="63" y="98"/>
                    <a:pt x="64" y="99"/>
                    <a:pt x="65" y="99"/>
                  </a:cubicBezTo>
                  <a:cubicBezTo>
                    <a:pt x="65" y="100"/>
                    <a:pt x="66" y="101"/>
                    <a:pt x="66" y="101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66" y="103"/>
                    <a:pt x="66" y="104"/>
                    <a:pt x="66" y="105"/>
                  </a:cubicBezTo>
                  <a:cubicBezTo>
                    <a:pt x="66" y="106"/>
                    <a:pt x="66" y="106"/>
                    <a:pt x="66" y="107"/>
                  </a:cubicBezTo>
                  <a:cubicBezTo>
                    <a:pt x="65" y="109"/>
                    <a:pt x="65" y="111"/>
                    <a:pt x="65" y="113"/>
                  </a:cubicBezTo>
                  <a:cubicBezTo>
                    <a:pt x="66" y="114"/>
                    <a:pt x="66" y="115"/>
                    <a:pt x="66" y="116"/>
                  </a:cubicBezTo>
                  <a:cubicBezTo>
                    <a:pt x="67" y="117"/>
                    <a:pt x="68" y="118"/>
                    <a:pt x="68" y="119"/>
                  </a:cubicBezTo>
                  <a:cubicBezTo>
                    <a:pt x="69" y="120"/>
                    <a:pt x="70" y="121"/>
                    <a:pt x="72" y="121"/>
                  </a:cubicBezTo>
                  <a:cubicBezTo>
                    <a:pt x="74" y="121"/>
                    <a:pt x="78" y="121"/>
                    <a:pt x="82" y="120"/>
                  </a:cubicBezTo>
                  <a:cubicBezTo>
                    <a:pt x="85" y="118"/>
                    <a:pt x="87" y="116"/>
                    <a:pt x="89" y="114"/>
                  </a:cubicBezTo>
                  <a:cubicBezTo>
                    <a:pt x="90" y="111"/>
                    <a:pt x="90" y="108"/>
                    <a:pt x="89" y="106"/>
                  </a:cubicBezTo>
                  <a:cubicBezTo>
                    <a:pt x="89" y="105"/>
                    <a:pt x="89" y="104"/>
                    <a:pt x="88" y="104"/>
                  </a:cubicBezTo>
                  <a:cubicBezTo>
                    <a:pt x="87" y="102"/>
                    <a:pt x="86" y="101"/>
                    <a:pt x="86" y="101"/>
                  </a:cubicBezTo>
                  <a:cubicBezTo>
                    <a:pt x="85" y="100"/>
                    <a:pt x="84" y="100"/>
                    <a:pt x="83" y="99"/>
                  </a:cubicBezTo>
                  <a:cubicBezTo>
                    <a:pt x="83" y="98"/>
                    <a:pt x="82" y="97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5"/>
                    <a:pt x="81" y="94"/>
                  </a:cubicBezTo>
                  <a:cubicBezTo>
                    <a:pt x="81" y="93"/>
                    <a:pt x="82" y="92"/>
                    <a:pt x="82" y="91"/>
                  </a:cubicBezTo>
                  <a:cubicBezTo>
                    <a:pt x="83" y="90"/>
                    <a:pt x="83" y="90"/>
                    <a:pt x="84" y="89"/>
                  </a:cubicBezTo>
                  <a:cubicBezTo>
                    <a:pt x="86" y="88"/>
                    <a:pt x="87" y="87"/>
                    <a:pt x="90" y="87"/>
                  </a:cubicBezTo>
                  <a:cubicBezTo>
                    <a:pt x="95" y="85"/>
                    <a:pt x="103" y="83"/>
                    <a:pt x="109" y="82"/>
                  </a:cubicBezTo>
                  <a:cubicBezTo>
                    <a:pt x="113" y="81"/>
                    <a:pt x="115" y="80"/>
                    <a:pt x="117" y="80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4" y="31"/>
                    <a:pt x="90" y="36"/>
                    <a:pt x="8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"/>
            <p:cNvSpPr/>
            <p:nvPr/>
          </p:nvSpPr>
          <p:spPr bwMode="auto">
            <a:xfrm>
              <a:off x="1106488" y="3840163"/>
              <a:ext cx="533400" cy="465137"/>
            </a:xfrm>
            <a:custGeom>
              <a:avLst/>
              <a:gdLst>
                <a:gd name="T0" fmla="*/ 114 w 177"/>
                <a:gd name="T1" fmla="*/ 13 h 154"/>
                <a:gd name="T2" fmla="*/ 41 w 177"/>
                <a:gd name="T3" fmla="*/ 34 h 154"/>
                <a:gd name="T4" fmla="*/ 2 w 177"/>
                <a:gd name="T5" fmla="*/ 82 h 154"/>
                <a:gd name="T6" fmla="*/ 2 w 177"/>
                <a:gd name="T7" fmla="*/ 122 h 154"/>
                <a:gd name="T8" fmla="*/ 31 w 177"/>
                <a:gd name="T9" fmla="*/ 112 h 154"/>
                <a:gd name="T10" fmla="*/ 34 w 177"/>
                <a:gd name="T11" fmla="*/ 94 h 154"/>
                <a:gd name="T12" fmla="*/ 55 w 177"/>
                <a:gd name="T13" fmla="*/ 70 h 154"/>
                <a:gd name="T14" fmla="*/ 76 w 177"/>
                <a:gd name="T15" fmla="*/ 72 h 154"/>
                <a:gd name="T16" fmla="*/ 80 w 177"/>
                <a:gd name="T17" fmla="*/ 92 h 154"/>
                <a:gd name="T18" fmla="*/ 54 w 177"/>
                <a:gd name="T19" fmla="*/ 117 h 154"/>
                <a:gd name="T20" fmla="*/ 64 w 177"/>
                <a:gd name="T21" fmla="*/ 151 h 154"/>
                <a:gd name="T22" fmla="*/ 120 w 177"/>
                <a:gd name="T23" fmla="*/ 106 h 154"/>
                <a:gd name="T24" fmla="*/ 162 w 177"/>
                <a:gd name="T25" fmla="*/ 60 h 154"/>
                <a:gd name="T26" fmla="*/ 177 w 177"/>
                <a:gd name="T27" fmla="*/ 40 h 154"/>
                <a:gd name="T28" fmla="*/ 131 w 177"/>
                <a:gd name="T29" fmla="*/ 0 h 154"/>
                <a:gd name="T30" fmla="*/ 114 w 177"/>
                <a:gd name="T31" fmla="*/ 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7" h="154">
                  <a:moveTo>
                    <a:pt x="114" y="13"/>
                  </a:moveTo>
                  <a:cubicBezTo>
                    <a:pt x="85" y="23"/>
                    <a:pt x="68" y="25"/>
                    <a:pt x="41" y="34"/>
                  </a:cubicBezTo>
                  <a:cubicBezTo>
                    <a:pt x="36" y="34"/>
                    <a:pt x="2" y="82"/>
                    <a:pt x="2" y="82"/>
                  </a:cubicBezTo>
                  <a:cubicBezTo>
                    <a:pt x="2" y="82"/>
                    <a:pt x="0" y="94"/>
                    <a:pt x="2" y="122"/>
                  </a:cubicBezTo>
                  <a:cubicBezTo>
                    <a:pt x="2" y="125"/>
                    <a:pt x="31" y="112"/>
                    <a:pt x="31" y="112"/>
                  </a:cubicBezTo>
                  <a:cubicBezTo>
                    <a:pt x="33" y="98"/>
                    <a:pt x="34" y="94"/>
                    <a:pt x="34" y="94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3" y="74"/>
                    <a:pt x="81" y="78"/>
                    <a:pt x="76" y="72"/>
                  </a:cubicBezTo>
                  <a:cubicBezTo>
                    <a:pt x="82" y="78"/>
                    <a:pt x="82" y="86"/>
                    <a:pt x="80" y="92"/>
                  </a:cubicBezTo>
                  <a:cubicBezTo>
                    <a:pt x="75" y="98"/>
                    <a:pt x="63" y="109"/>
                    <a:pt x="54" y="117"/>
                  </a:cubicBezTo>
                  <a:cubicBezTo>
                    <a:pt x="43" y="125"/>
                    <a:pt x="44" y="154"/>
                    <a:pt x="64" y="151"/>
                  </a:cubicBezTo>
                  <a:cubicBezTo>
                    <a:pt x="74" y="140"/>
                    <a:pt x="95" y="119"/>
                    <a:pt x="120" y="106"/>
                  </a:cubicBezTo>
                  <a:cubicBezTo>
                    <a:pt x="136" y="97"/>
                    <a:pt x="149" y="84"/>
                    <a:pt x="162" y="60"/>
                  </a:cubicBezTo>
                  <a:cubicBezTo>
                    <a:pt x="163" y="57"/>
                    <a:pt x="175" y="44"/>
                    <a:pt x="177" y="4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3" y="7"/>
                    <a:pt x="117" y="12"/>
                    <a:pt x="11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5"/>
            <p:cNvSpPr/>
            <p:nvPr/>
          </p:nvSpPr>
          <p:spPr bwMode="auto">
            <a:xfrm>
              <a:off x="985838" y="4546600"/>
              <a:ext cx="358775" cy="284162"/>
            </a:xfrm>
            <a:custGeom>
              <a:avLst/>
              <a:gdLst>
                <a:gd name="T0" fmla="*/ 110 w 119"/>
                <a:gd name="T1" fmla="*/ 2 h 94"/>
                <a:gd name="T2" fmla="*/ 90 w 119"/>
                <a:gd name="T3" fmla="*/ 0 h 94"/>
                <a:gd name="T4" fmla="*/ 86 w 119"/>
                <a:gd name="T5" fmla="*/ 0 h 94"/>
                <a:gd name="T6" fmla="*/ 85 w 119"/>
                <a:gd name="T7" fmla="*/ 0 h 94"/>
                <a:gd name="T8" fmla="*/ 85 w 119"/>
                <a:gd name="T9" fmla="*/ 1 h 94"/>
                <a:gd name="T10" fmla="*/ 86 w 119"/>
                <a:gd name="T11" fmla="*/ 2 h 94"/>
                <a:gd name="T12" fmla="*/ 89 w 119"/>
                <a:gd name="T13" fmla="*/ 8 h 94"/>
                <a:gd name="T14" fmla="*/ 89 w 119"/>
                <a:gd name="T15" fmla="*/ 12 h 94"/>
                <a:gd name="T16" fmla="*/ 89 w 119"/>
                <a:gd name="T17" fmla="*/ 12 h 94"/>
                <a:gd name="T18" fmla="*/ 89 w 119"/>
                <a:gd name="T19" fmla="*/ 12 h 94"/>
                <a:gd name="T20" fmla="*/ 84 w 119"/>
                <a:gd name="T21" fmla="*/ 23 h 94"/>
                <a:gd name="T22" fmla="*/ 71 w 119"/>
                <a:gd name="T23" fmla="*/ 28 h 94"/>
                <a:gd name="T24" fmla="*/ 61 w 119"/>
                <a:gd name="T25" fmla="*/ 26 h 94"/>
                <a:gd name="T26" fmla="*/ 54 w 119"/>
                <a:gd name="T27" fmla="*/ 20 h 94"/>
                <a:gd name="T28" fmla="*/ 52 w 119"/>
                <a:gd name="T29" fmla="*/ 15 h 94"/>
                <a:gd name="T30" fmla="*/ 52 w 119"/>
                <a:gd name="T31" fmla="*/ 13 h 94"/>
                <a:gd name="T32" fmla="*/ 53 w 119"/>
                <a:gd name="T33" fmla="*/ 10 h 94"/>
                <a:gd name="T34" fmla="*/ 55 w 119"/>
                <a:gd name="T35" fmla="*/ 3 h 94"/>
                <a:gd name="T36" fmla="*/ 57 w 119"/>
                <a:gd name="T37" fmla="*/ 0 h 94"/>
                <a:gd name="T38" fmla="*/ 56 w 119"/>
                <a:gd name="T39" fmla="*/ 0 h 94"/>
                <a:gd name="T40" fmla="*/ 51 w 119"/>
                <a:gd name="T41" fmla="*/ 0 h 94"/>
                <a:gd name="T42" fmla="*/ 50 w 119"/>
                <a:gd name="T43" fmla="*/ 0 h 94"/>
                <a:gd name="T44" fmla="*/ 34 w 119"/>
                <a:gd name="T45" fmla="*/ 1 h 94"/>
                <a:gd name="T46" fmla="*/ 27 w 119"/>
                <a:gd name="T47" fmla="*/ 1 h 94"/>
                <a:gd name="T48" fmla="*/ 28 w 119"/>
                <a:gd name="T49" fmla="*/ 13 h 94"/>
                <a:gd name="T50" fmla="*/ 28 w 119"/>
                <a:gd name="T51" fmla="*/ 25 h 94"/>
                <a:gd name="T52" fmla="*/ 28 w 119"/>
                <a:gd name="T53" fmla="*/ 30 h 94"/>
                <a:gd name="T54" fmla="*/ 28 w 119"/>
                <a:gd name="T55" fmla="*/ 34 h 94"/>
                <a:gd name="T56" fmla="*/ 27 w 119"/>
                <a:gd name="T57" fmla="*/ 36 h 94"/>
                <a:gd name="T58" fmla="*/ 25 w 119"/>
                <a:gd name="T59" fmla="*/ 38 h 94"/>
                <a:gd name="T60" fmla="*/ 23 w 119"/>
                <a:gd name="T61" fmla="*/ 38 h 94"/>
                <a:gd name="T62" fmla="*/ 23 w 119"/>
                <a:gd name="T63" fmla="*/ 38 h 94"/>
                <a:gd name="T64" fmla="*/ 23 w 119"/>
                <a:gd name="T65" fmla="*/ 38 h 94"/>
                <a:gd name="T66" fmla="*/ 19 w 119"/>
                <a:gd name="T67" fmla="*/ 37 h 94"/>
                <a:gd name="T68" fmla="*/ 17 w 119"/>
                <a:gd name="T69" fmla="*/ 36 h 94"/>
                <a:gd name="T70" fmla="*/ 12 w 119"/>
                <a:gd name="T71" fmla="*/ 33 h 94"/>
                <a:gd name="T72" fmla="*/ 9 w 119"/>
                <a:gd name="T73" fmla="*/ 33 h 94"/>
                <a:gd name="T74" fmla="*/ 5 w 119"/>
                <a:gd name="T75" fmla="*/ 34 h 94"/>
                <a:gd name="T76" fmla="*/ 2 w 119"/>
                <a:gd name="T77" fmla="*/ 37 h 94"/>
                <a:gd name="T78" fmla="*/ 0 w 119"/>
                <a:gd name="T79" fmla="*/ 46 h 94"/>
                <a:gd name="T80" fmla="*/ 3 w 119"/>
                <a:gd name="T81" fmla="*/ 55 h 94"/>
                <a:gd name="T82" fmla="*/ 10 w 119"/>
                <a:gd name="T83" fmla="*/ 58 h 94"/>
                <a:gd name="T84" fmla="*/ 13 w 119"/>
                <a:gd name="T85" fmla="*/ 58 h 94"/>
                <a:gd name="T86" fmla="*/ 16 w 119"/>
                <a:gd name="T87" fmla="*/ 57 h 94"/>
                <a:gd name="T88" fmla="*/ 19 w 119"/>
                <a:gd name="T89" fmla="*/ 55 h 94"/>
                <a:gd name="T90" fmla="*/ 22 w 119"/>
                <a:gd name="T91" fmla="*/ 54 h 94"/>
                <a:gd name="T92" fmla="*/ 22 w 119"/>
                <a:gd name="T93" fmla="*/ 54 h 94"/>
                <a:gd name="T94" fmla="*/ 22 w 119"/>
                <a:gd name="T95" fmla="*/ 54 h 94"/>
                <a:gd name="T96" fmla="*/ 25 w 119"/>
                <a:gd name="T97" fmla="*/ 55 h 94"/>
                <a:gd name="T98" fmla="*/ 27 w 119"/>
                <a:gd name="T99" fmla="*/ 57 h 94"/>
                <a:gd name="T100" fmla="*/ 28 w 119"/>
                <a:gd name="T101" fmla="*/ 59 h 94"/>
                <a:gd name="T102" fmla="*/ 28 w 119"/>
                <a:gd name="T103" fmla="*/ 65 h 94"/>
                <a:gd name="T104" fmla="*/ 26 w 119"/>
                <a:gd name="T105" fmla="*/ 86 h 94"/>
                <a:gd name="T106" fmla="*/ 25 w 119"/>
                <a:gd name="T107" fmla="*/ 94 h 94"/>
                <a:gd name="T108" fmla="*/ 110 w 119"/>
                <a:gd name="T109" fmla="*/ 94 h 94"/>
                <a:gd name="T110" fmla="*/ 119 w 119"/>
                <a:gd name="T111" fmla="*/ 85 h 94"/>
                <a:gd name="T112" fmla="*/ 119 w 119"/>
                <a:gd name="T113" fmla="*/ 3 h 94"/>
                <a:gd name="T114" fmla="*/ 118 w 119"/>
                <a:gd name="T115" fmla="*/ 3 h 94"/>
                <a:gd name="T116" fmla="*/ 110 w 119"/>
                <a:gd name="T117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9" h="94">
                  <a:moveTo>
                    <a:pt x="110" y="2"/>
                  </a:moveTo>
                  <a:cubicBezTo>
                    <a:pt x="103" y="1"/>
                    <a:pt x="96" y="0"/>
                    <a:pt x="90" y="0"/>
                  </a:cubicBezTo>
                  <a:cubicBezTo>
                    <a:pt x="89" y="0"/>
                    <a:pt x="87" y="0"/>
                    <a:pt x="86" y="0"/>
                  </a:cubicBezTo>
                  <a:cubicBezTo>
                    <a:pt x="86" y="0"/>
                    <a:pt x="85" y="0"/>
                    <a:pt x="85" y="0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6" y="1"/>
                    <a:pt x="86" y="2"/>
                  </a:cubicBezTo>
                  <a:cubicBezTo>
                    <a:pt x="87" y="3"/>
                    <a:pt x="88" y="5"/>
                    <a:pt x="89" y="8"/>
                  </a:cubicBezTo>
                  <a:cubicBezTo>
                    <a:pt x="89" y="9"/>
                    <a:pt x="89" y="11"/>
                    <a:pt x="89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6"/>
                    <a:pt x="87" y="21"/>
                    <a:pt x="84" y="23"/>
                  </a:cubicBezTo>
                  <a:cubicBezTo>
                    <a:pt x="81" y="26"/>
                    <a:pt x="76" y="28"/>
                    <a:pt x="71" y="28"/>
                  </a:cubicBezTo>
                  <a:cubicBezTo>
                    <a:pt x="68" y="28"/>
                    <a:pt x="65" y="28"/>
                    <a:pt x="61" y="26"/>
                  </a:cubicBezTo>
                  <a:cubicBezTo>
                    <a:pt x="58" y="25"/>
                    <a:pt x="56" y="23"/>
                    <a:pt x="54" y="20"/>
                  </a:cubicBezTo>
                  <a:cubicBezTo>
                    <a:pt x="53" y="18"/>
                    <a:pt x="53" y="17"/>
                    <a:pt x="52" y="15"/>
                  </a:cubicBezTo>
                  <a:cubicBezTo>
                    <a:pt x="52" y="14"/>
                    <a:pt x="52" y="14"/>
                    <a:pt x="52" y="13"/>
                  </a:cubicBezTo>
                  <a:cubicBezTo>
                    <a:pt x="52" y="12"/>
                    <a:pt x="52" y="11"/>
                    <a:pt x="53" y="10"/>
                  </a:cubicBezTo>
                  <a:cubicBezTo>
                    <a:pt x="53" y="7"/>
                    <a:pt x="54" y="4"/>
                    <a:pt x="55" y="3"/>
                  </a:cubicBezTo>
                  <a:cubicBezTo>
                    <a:pt x="56" y="2"/>
                    <a:pt x="56" y="1"/>
                    <a:pt x="57" y="0"/>
                  </a:cubicBezTo>
                  <a:cubicBezTo>
                    <a:pt x="57" y="0"/>
                    <a:pt x="56" y="0"/>
                    <a:pt x="56" y="0"/>
                  </a:cubicBezTo>
                  <a:cubicBezTo>
                    <a:pt x="55" y="0"/>
                    <a:pt x="53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45" y="0"/>
                    <a:pt x="39" y="0"/>
                    <a:pt x="34" y="1"/>
                  </a:cubicBezTo>
                  <a:cubicBezTo>
                    <a:pt x="31" y="1"/>
                    <a:pt x="29" y="1"/>
                    <a:pt x="27" y="1"/>
                  </a:cubicBezTo>
                  <a:cubicBezTo>
                    <a:pt x="27" y="5"/>
                    <a:pt x="28" y="9"/>
                    <a:pt x="28" y="13"/>
                  </a:cubicBezTo>
                  <a:cubicBezTo>
                    <a:pt x="28" y="17"/>
                    <a:pt x="28" y="21"/>
                    <a:pt x="28" y="25"/>
                  </a:cubicBezTo>
                  <a:cubicBezTo>
                    <a:pt x="28" y="27"/>
                    <a:pt x="28" y="28"/>
                    <a:pt x="28" y="30"/>
                  </a:cubicBezTo>
                  <a:cubicBezTo>
                    <a:pt x="28" y="31"/>
                    <a:pt x="28" y="33"/>
                    <a:pt x="28" y="34"/>
                  </a:cubicBezTo>
                  <a:cubicBezTo>
                    <a:pt x="27" y="35"/>
                    <a:pt x="27" y="35"/>
                    <a:pt x="27" y="36"/>
                  </a:cubicBezTo>
                  <a:cubicBezTo>
                    <a:pt x="26" y="37"/>
                    <a:pt x="26" y="37"/>
                    <a:pt x="25" y="38"/>
                  </a:cubicBezTo>
                  <a:cubicBezTo>
                    <a:pt x="24" y="38"/>
                    <a:pt x="24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1" y="38"/>
                    <a:pt x="20" y="38"/>
                    <a:pt x="19" y="37"/>
                  </a:cubicBezTo>
                  <a:cubicBezTo>
                    <a:pt x="19" y="37"/>
                    <a:pt x="18" y="36"/>
                    <a:pt x="17" y="36"/>
                  </a:cubicBezTo>
                  <a:cubicBezTo>
                    <a:pt x="16" y="35"/>
                    <a:pt x="14" y="34"/>
                    <a:pt x="12" y="33"/>
                  </a:cubicBezTo>
                  <a:cubicBezTo>
                    <a:pt x="11" y="33"/>
                    <a:pt x="10" y="33"/>
                    <a:pt x="9" y="33"/>
                  </a:cubicBezTo>
                  <a:cubicBezTo>
                    <a:pt x="7" y="33"/>
                    <a:pt x="6" y="34"/>
                    <a:pt x="5" y="34"/>
                  </a:cubicBezTo>
                  <a:cubicBezTo>
                    <a:pt x="4" y="35"/>
                    <a:pt x="3" y="36"/>
                    <a:pt x="2" y="37"/>
                  </a:cubicBezTo>
                  <a:cubicBezTo>
                    <a:pt x="1" y="39"/>
                    <a:pt x="0" y="43"/>
                    <a:pt x="0" y="46"/>
                  </a:cubicBezTo>
                  <a:cubicBezTo>
                    <a:pt x="0" y="50"/>
                    <a:pt x="1" y="53"/>
                    <a:pt x="3" y="55"/>
                  </a:cubicBezTo>
                  <a:cubicBezTo>
                    <a:pt x="5" y="57"/>
                    <a:pt x="8" y="58"/>
                    <a:pt x="10" y="58"/>
                  </a:cubicBezTo>
                  <a:cubicBezTo>
                    <a:pt x="11" y="58"/>
                    <a:pt x="12" y="58"/>
                    <a:pt x="13" y="58"/>
                  </a:cubicBezTo>
                  <a:cubicBezTo>
                    <a:pt x="14" y="58"/>
                    <a:pt x="15" y="57"/>
                    <a:pt x="16" y="57"/>
                  </a:cubicBezTo>
                  <a:cubicBezTo>
                    <a:pt x="17" y="56"/>
                    <a:pt x="18" y="56"/>
                    <a:pt x="19" y="55"/>
                  </a:cubicBezTo>
                  <a:cubicBezTo>
                    <a:pt x="20" y="55"/>
                    <a:pt x="21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3" y="54"/>
                    <a:pt x="24" y="54"/>
                    <a:pt x="25" y="55"/>
                  </a:cubicBezTo>
                  <a:cubicBezTo>
                    <a:pt x="26" y="55"/>
                    <a:pt x="26" y="56"/>
                    <a:pt x="27" y="57"/>
                  </a:cubicBezTo>
                  <a:cubicBezTo>
                    <a:pt x="27" y="58"/>
                    <a:pt x="28" y="58"/>
                    <a:pt x="28" y="59"/>
                  </a:cubicBezTo>
                  <a:cubicBezTo>
                    <a:pt x="28" y="61"/>
                    <a:pt x="28" y="63"/>
                    <a:pt x="28" y="65"/>
                  </a:cubicBezTo>
                  <a:cubicBezTo>
                    <a:pt x="28" y="71"/>
                    <a:pt x="27" y="79"/>
                    <a:pt x="26" y="86"/>
                  </a:cubicBezTo>
                  <a:cubicBezTo>
                    <a:pt x="26" y="89"/>
                    <a:pt x="25" y="92"/>
                    <a:pt x="25" y="94"/>
                  </a:cubicBezTo>
                  <a:cubicBezTo>
                    <a:pt x="110" y="94"/>
                    <a:pt x="110" y="94"/>
                    <a:pt x="110" y="94"/>
                  </a:cubicBezTo>
                  <a:cubicBezTo>
                    <a:pt x="115" y="94"/>
                    <a:pt x="119" y="90"/>
                    <a:pt x="119" y="85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6" y="3"/>
                    <a:pt x="113" y="2"/>
                    <a:pt x="1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6"/>
            <p:cNvSpPr/>
            <p:nvPr/>
          </p:nvSpPr>
          <p:spPr bwMode="auto">
            <a:xfrm>
              <a:off x="771525" y="4256088"/>
              <a:ext cx="355600" cy="280987"/>
            </a:xfrm>
            <a:custGeom>
              <a:avLst/>
              <a:gdLst>
                <a:gd name="T0" fmla="*/ 9 w 118"/>
                <a:gd name="T1" fmla="*/ 91 h 93"/>
                <a:gd name="T2" fmla="*/ 28 w 118"/>
                <a:gd name="T3" fmla="*/ 93 h 93"/>
                <a:gd name="T4" fmla="*/ 32 w 118"/>
                <a:gd name="T5" fmla="*/ 93 h 93"/>
                <a:gd name="T6" fmla="*/ 33 w 118"/>
                <a:gd name="T7" fmla="*/ 93 h 93"/>
                <a:gd name="T8" fmla="*/ 33 w 118"/>
                <a:gd name="T9" fmla="*/ 93 h 93"/>
                <a:gd name="T10" fmla="*/ 32 w 118"/>
                <a:gd name="T11" fmla="*/ 91 h 93"/>
                <a:gd name="T12" fmla="*/ 30 w 118"/>
                <a:gd name="T13" fmla="*/ 85 h 93"/>
                <a:gd name="T14" fmla="*/ 29 w 118"/>
                <a:gd name="T15" fmla="*/ 81 h 93"/>
                <a:gd name="T16" fmla="*/ 29 w 118"/>
                <a:gd name="T17" fmla="*/ 81 h 93"/>
                <a:gd name="T18" fmla="*/ 35 w 118"/>
                <a:gd name="T19" fmla="*/ 70 h 93"/>
                <a:gd name="T20" fmla="*/ 47 w 118"/>
                <a:gd name="T21" fmla="*/ 65 h 93"/>
                <a:gd name="T22" fmla="*/ 57 w 118"/>
                <a:gd name="T23" fmla="*/ 67 h 93"/>
                <a:gd name="T24" fmla="*/ 64 w 118"/>
                <a:gd name="T25" fmla="*/ 73 h 93"/>
                <a:gd name="T26" fmla="*/ 66 w 118"/>
                <a:gd name="T27" fmla="*/ 80 h 93"/>
                <a:gd name="T28" fmla="*/ 66 w 118"/>
                <a:gd name="T29" fmla="*/ 80 h 93"/>
                <a:gd name="T30" fmla="*/ 66 w 118"/>
                <a:gd name="T31" fmla="*/ 80 h 93"/>
                <a:gd name="T32" fmla="*/ 66 w 118"/>
                <a:gd name="T33" fmla="*/ 84 h 93"/>
                <a:gd name="T34" fmla="*/ 63 w 118"/>
                <a:gd name="T35" fmla="*/ 90 h 93"/>
                <a:gd name="T36" fmla="*/ 62 w 118"/>
                <a:gd name="T37" fmla="*/ 93 h 93"/>
                <a:gd name="T38" fmla="*/ 62 w 118"/>
                <a:gd name="T39" fmla="*/ 93 h 93"/>
                <a:gd name="T40" fmla="*/ 67 w 118"/>
                <a:gd name="T41" fmla="*/ 93 h 93"/>
                <a:gd name="T42" fmla="*/ 69 w 118"/>
                <a:gd name="T43" fmla="*/ 93 h 93"/>
                <a:gd name="T44" fmla="*/ 84 w 118"/>
                <a:gd name="T45" fmla="*/ 93 h 93"/>
                <a:gd name="T46" fmla="*/ 91 w 118"/>
                <a:gd name="T47" fmla="*/ 92 h 93"/>
                <a:gd name="T48" fmla="*/ 91 w 118"/>
                <a:gd name="T49" fmla="*/ 80 h 93"/>
                <a:gd name="T50" fmla="*/ 90 w 118"/>
                <a:gd name="T51" fmla="*/ 68 h 93"/>
                <a:gd name="T52" fmla="*/ 90 w 118"/>
                <a:gd name="T53" fmla="*/ 63 h 93"/>
                <a:gd name="T54" fmla="*/ 91 w 118"/>
                <a:gd name="T55" fmla="*/ 59 h 93"/>
                <a:gd name="T56" fmla="*/ 92 w 118"/>
                <a:gd name="T57" fmla="*/ 57 h 93"/>
                <a:gd name="T58" fmla="*/ 94 w 118"/>
                <a:gd name="T59" fmla="*/ 56 h 93"/>
                <a:gd name="T60" fmla="*/ 96 w 118"/>
                <a:gd name="T61" fmla="*/ 55 h 93"/>
                <a:gd name="T62" fmla="*/ 96 w 118"/>
                <a:gd name="T63" fmla="*/ 55 h 93"/>
                <a:gd name="T64" fmla="*/ 96 w 118"/>
                <a:gd name="T65" fmla="*/ 55 h 93"/>
                <a:gd name="T66" fmla="*/ 99 w 118"/>
                <a:gd name="T67" fmla="*/ 56 h 93"/>
                <a:gd name="T68" fmla="*/ 101 w 118"/>
                <a:gd name="T69" fmla="*/ 58 h 93"/>
                <a:gd name="T70" fmla="*/ 107 w 118"/>
                <a:gd name="T71" fmla="*/ 60 h 93"/>
                <a:gd name="T72" fmla="*/ 109 w 118"/>
                <a:gd name="T73" fmla="*/ 60 h 93"/>
                <a:gd name="T74" fmla="*/ 113 w 118"/>
                <a:gd name="T75" fmla="*/ 59 h 93"/>
                <a:gd name="T76" fmla="*/ 116 w 118"/>
                <a:gd name="T77" fmla="*/ 57 h 93"/>
                <a:gd name="T78" fmla="*/ 118 w 118"/>
                <a:gd name="T79" fmla="*/ 47 h 93"/>
                <a:gd name="T80" fmla="*/ 115 w 118"/>
                <a:gd name="T81" fmla="*/ 38 h 93"/>
                <a:gd name="T82" fmla="*/ 108 w 118"/>
                <a:gd name="T83" fmla="*/ 35 h 93"/>
                <a:gd name="T84" fmla="*/ 108 w 118"/>
                <a:gd name="T85" fmla="*/ 35 h 93"/>
                <a:gd name="T86" fmla="*/ 106 w 118"/>
                <a:gd name="T87" fmla="*/ 35 h 93"/>
                <a:gd name="T88" fmla="*/ 106 w 118"/>
                <a:gd name="T89" fmla="*/ 35 h 93"/>
                <a:gd name="T90" fmla="*/ 102 w 118"/>
                <a:gd name="T91" fmla="*/ 37 h 93"/>
                <a:gd name="T92" fmla="*/ 99 w 118"/>
                <a:gd name="T93" fmla="*/ 38 h 93"/>
                <a:gd name="T94" fmla="*/ 97 w 118"/>
                <a:gd name="T95" fmla="*/ 39 h 93"/>
                <a:gd name="T96" fmla="*/ 96 w 118"/>
                <a:gd name="T97" fmla="*/ 39 h 93"/>
                <a:gd name="T98" fmla="*/ 96 w 118"/>
                <a:gd name="T99" fmla="*/ 39 h 93"/>
                <a:gd name="T100" fmla="*/ 94 w 118"/>
                <a:gd name="T101" fmla="*/ 38 h 93"/>
                <a:gd name="T102" fmla="*/ 91 w 118"/>
                <a:gd name="T103" fmla="*/ 36 h 93"/>
                <a:gd name="T104" fmla="*/ 91 w 118"/>
                <a:gd name="T105" fmla="*/ 34 h 93"/>
                <a:gd name="T106" fmla="*/ 90 w 118"/>
                <a:gd name="T107" fmla="*/ 28 h 93"/>
                <a:gd name="T108" fmla="*/ 92 w 118"/>
                <a:gd name="T109" fmla="*/ 8 h 93"/>
                <a:gd name="T110" fmla="*/ 93 w 118"/>
                <a:gd name="T111" fmla="*/ 0 h 93"/>
                <a:gd name="T112" fmla="*/ 8 w 118"/>
                <a:gd name="T113" fmla="*/ 0 h 93"/>
                <a:gd name="T114" fmla="*/ 0 w 118"/>
                <a:gd name="T115" fmla="*/ 8 h 93"/>
                <a:gd name="T116" fmla="*/ 0 w 118"/>
                <a:gd name="T117" fmla="*/ 90 h 93"/>
                <a:gd name="T118" fmla="*/ 1 w 118"/>
                <a:gd name="T119" fmla="*/ 90 h 93"/>
                <a:gd name="T120" fmla="*/ 9 w 118"/>
                <a:gd name="T121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8" h="93">
                  <a:moveTo>
                    <a:pt x="9" y="91"/>
                  </a:moveTo>
                  <a:cubicBezTo>
                    <a:pt x="15" y="92"/>
                    <a:pt x="23" y="93"/>
                    <a:pt x="28" y="93"/>
                  </a:cubicBezTo>
                  <a:cubicBezTo>
                    <a:pt x="30" y="93"/>
                    <a:pt x="31" y="93"/>
                    <a:pt x="32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2"/>
                    <a:pt x="33" y="92"/>
                    <a:pt x="32" y="91"/>
                  </a:cubicBezTo>
                  <a:cubicBezTo>
                    <a:pt x="32" y="90"/>
                    <a:pt x="30" y="88"/>
                    <a:pt x="30" y="85"/>
                  </a:cubicBezTo>
                  <a:cubicBezTo>
                    <a:pt x="29" y="84"/>
                    <a:pt x="29" y="83"/>
                    <a:pt x="29" y="81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77"/>
                    <a:pt x="31" y="73"/>
                    <a:pt x="35" y="70"/>
                  </a:cubicBezTo>
                  <a:cubicBezTo>
                    <a:pt x="38" y="67"/>
                    <a:pt x="42" y="65"/>
                    <a:pt x="47" y="65"/>
                  </a:cubicBezTo>
                  <a:cubicBezTo>
                    <a:pt x="50" y="65"/>
                    <a:pt x="54" y="66"/>
                    <a:pt x="57" y="67"/>
                  </a:cubicBezTo>
                  <a:cubicBezTo>
                    <a:pt x="60" y="68"/>
                    <a:pt x="63" y="70"/>
                    <a:pt x="64" y="73"/>
                  </a:cubicBezTo>
                  <a:cubicBezTo>
                    <a:pt x="65" y="75"/>
                    <a:pt x="66" y="77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1"/>
                    <a:pt x="66" y="82"/>
                    <a:pt x="66" y="84"/>
                  </a:cubicBezTo>
                  <a:cubicBezTo>
                    <a:pt x="65" y="87"/>
                    <a:pt x="64" y="89"/>
                    <a:pt x="63" y="90"/>
                  </a:cubicBezTo>
                  <a:cubicBezTo>
                    <a:pt x="63" y="91"/>
                    <a:pt x="62" y="92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4" y="93"/>
                    <a:pt x="65" y="93"/>
                    <a:pt x="67" y="93"/>
                  </a:cubicBezTo>
                  <a:cubicBezTo>
                    <a:pt x="68" y="93"/>
                    <a:pt x="68" y="93"/>
                    <a:pt x="69" y="93"/>
                  </a:cubicBezTo>
                  <a:cubicBezTo>
                    <a:pt x="74" y="93"/>
                    <a:pt x="79" y="93"/>
                    <a:pt x="84" y="93"/>
                  </a:cubicBezTo>
                  <a:cubicBezTo>
                    <a:pt x="87" y="92"/>
                    <a:pt x="90" y="92"/>
                    <a:pt x="91" y="92"/>
                  </a:cubicBezTo>
                  <a:cubicBezTo>
                    <a:pt x="91" y="89"/>
                    <a:pt x="91" y="85"/>
                    <a:pt x="91" y="80"/>
                  </a:cubicBezTo>
                  <a:cubicBezTo>
                    <a:pt x="90" y="76"/>
                    <a:pt x="90" y="72"/>
                    <a:pt x="90" y="68"/>
                  </a:cubicBezTo>
                  <a:cubicBezTo>
                    <a:pt x="90" y="66"/>
                    <a:pt x="90" y="65"/>
                    <a:pt x="90" y="63"/>
                  </a:cubicBezTo>
                  <a:cubicBezTo>
                    <a:pt x="90" y="62"/>
                    <a:pt x="91" y="60"/>
                    <a:pt x="91" y="59"/>
                  </a:cubicBezTo>
                  <a:cubicBezTo>
                    <a:pt x="91" y="59"/>
                    <a:pt x="91" y="58"/>
                    <a:pt x="92" y="57"/>
                  </a:cubicBezTo>
                  <a:cubicBezTo>
                    <a:pt x="92" y="57"/>
                    <a:pt x="93" y="56"/>
                    <a:pt x="94" y="56"/>
                  </a:cubicBezTo>
                  <a:cubicBezTo>
                    <a:pt x="94" y="55"/>
                    <a:pt x="95" y="55"/>
                    <a:pt x="96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7" y="55"/>
                    <a:pt x="98" y="56"/>
                    <a:pt x="99" y="56"/>
                  </a:cubicBezTo>
                  <a:cubicBezTo>
                    <a:pt x="100" y="57"/>
                    <a:pt x="100" y="57"/>
                    <a:pt x="101" y="58"/>
                  </a:cubicBezTo>
                  <a:cubicBezTo>
                    <a:pt x="103" y="58"/>
                    <a:pt x="104" y="59"/>
                    <a:pt x="107" y="60"/>
                  </a:cubicBezTo>
                  <a:cubicBezTo>
                    <a:pt x="108" y="60"/>
                    <a:pt x="109" y="60"/>
                    <a:pt x="109" y="60"/>
                  </a:cubicBezTo>
                  <a:cubicBezTo>
                    <a:pt x="111" y="60"/>
                    <a:pt x="112" y="60"/>
                    <a:pt x="113" y="59"/>
                  </a:cubicBezTo>
                  <a:cubicBezTo>
                    <a:pt x="114" y="59"/>
                    <a:pt x="115" y="58"/>
                    <a:pt x="116" y="57"/>
                  </a:cubicBezTo>
                  <a:cubicBezTo>
                    <a:pt x="117" y="54"/>
                    <a:pt x="118" y="51"/>
                    <a:pt x="118" y="47"/>
                  </a:cubicBezTo>
                  <a:cubicBezTo>
                    <a:pt x="118" y="43"/>
                    <a:pt x="117" y="40"/>
                    <a:pt x="115" y="38"/>
                  </a:cubicBezTo>
                  <a:cubicBezTo>
                    <a:pt x="113" y="36"/>
                    <a:pt x="111" y="35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7" y="35"/>
                    <a:pt x="107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4" y="36"/>
                    <a:pt x="103" y="36"/>
                    <a:pt x="102" y="37"/>
                  </a:cubicBezTo>
                  <a:cubicBezTo>
                    <a:pt x="101" y="37"/>
                    <a:pt x="100" y="38"/>
                    <a:pt x="99" y="38"/>
                  </a:cubicBezTo>
                  <a:cubicBezTo>
                    <a:pt x="99" y="39"/>
                    <a:pt x="98" y="39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5" y="39"/>
                    <a:pt x="95" y="39"/>
                    <a:pt x="94" y="38"/>
                  </a:cubicBezTo>
                  <a:cubicBezTo>
                    <a:pt x="93" y="38"/>
                    <a:pt x="92" y="37"/>
                    <a:pt x="91" y="36"/>
                  </a:cubicBezTo>
                  <a:cubicBezTo>
                    <a:pt x="91" y="36"/>
                    <a:pt x="91" y="35"/>
                    <a:pt x="91" y="34"/>
                  </a:cubicBezTo>
                  <a:cubicBezTo>
                    <a:pt x="90" y="32"/>
                    <a:pt x="90" y="30"/>
                    <a:pt x="90" y="28"/>
                  </a:cubicBezTo>
                  <a:cubicBezTo>
                    <a:pt x="90" y="22"/>
                    <a:pt x="91" y="14"/>
                    <a:pt x="92" y="8"/>
                  </a:cubicBezTo>
                  <a:cubicBezTo>
                    <a:pt x="93" y="4"/>
                    <a:pt x="93" y="2"/>
                    <a:pt x="9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1" y="90"/>
                  </a:cubicBezTo>
                  <a:cubicBezTo>
                    <a:pt x="3" y="90"/>
                    <a:pt x="6" y="91"/>
                    <a:pt x="9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7"/>
            <p:cNvSpPr/>
            <p:nvPr/>
          </p:nvSpPr>
          <p:spPr bwMode="auto">
            <a:xfrm>
              <a:off x="771525" y="4470400"/>
              <a:ext cx="279400" cy="360362"/>
            </a:xfrm>
            <a:custGeom>
              <a:avLst/>
              <a:gdLst>
                <a:gd name="T0" fmla="*/ 93 w 93"/>
                <a:gd name="T1" fmla="*/ 85 h 119"/>
                <a:gd name="T2" fmla="*/ 85 w 93"/>
                <a:gd name="T3" fmla="*/ 89 h 119"/>
                <a:gd name="T4" fmla="*/ 81 w 93"/>
                <a:gd name="T5" fmla="*/ 89 h 119"/>
                <a:gd name="T6" fmla="*/ 70 w 93"/>
                <a:gd name="T7" fmla="*/ 84 h 119"/>
                <a:gd name="T8" fmla="*/ 67 w 93"/>
                <a:gd name="T9" fmla="*/ 61 h 119"/>
                <a:gd name="T10" fmla="*/ 80 w 93"/>
                <a:gd name="T11" fmla="*/ 52 h 119"/>
                <a:gd name="T12" fmla="*/ 80 w 93"/>
                <a:gd name="T13" fmla="*/ 52 h 119"/>
                <a:gd name="T14" fmla="*/ 91 w 93"/>
                <a:gd name="T15" fmla="*/ 55 h 119"/>
                <a:gd name="T16" fmla="*/ 93 w 93"/>
                <a:gd name="T17" fmla="*/ 56 h 119"/>
                <a:gd name="T18" fmla="*/ 93 w 93"/>
                <a:gd name="T19" fmla="*/ 38 h 119"/>
                <a:gd name="T20" fmla="*/ 93 w 93"/>
                <a:gd name="T21" fmla="*/ 38 h 119"/>
                <a:gd name="T22" fmla="*/ 92 w 93"/>
                <a:gd name="T23" fmla="*/ 27 h 119"/>
                <a:gd name="T24" fmla="*/ 67 w 93"/>
                <a:gd name="T25" fmla="*/ 28 h 119"/>
                <a:gd name="T26" fmla="*/ 60 w 93"/>
                <a:gd name="T27" fmla="*/ 27 h 119"/>
                <a:gd name="T28" fmla="*/ 59 w 93"/>
                <a:gd name="T29" fmla="*/ 27 h 119"/>
                <a:gd name="T30" fmla="*/ 57 w 93"/>
                <a:gd name="T31" fmla="*/ 27 h 119"/>
                <a:gd name="T32" fmla="*/ 55 w 93"/>
                <a:gd name="T33" fmla="*/ 23 h 119"/>
                <a:gd name="T34" fmla="*/ 55 w 93"/>
                <a:gd name="T35" fmla="*/ 23 h 119"/>
                <a:gd name="T36" fmla="*/ 58 w 93"/>
                <a:gd name="T37" fmla="*/ 17 h 119"/>
                <a:gd name="T38" fmla="*/ 60 w 93"/>
                <a:gd name="T39" fmla="*/ 9 h 119"/>
                <a:gd name="T40" fmla="*/ 57 w 93"/>
                <a:gd name="T41" fmla="*/ 2 h 119"/>
                <a:gd name="T42" fmla="*/ 38 w 93"/>
                <a:gd name="T43" fmla="*/ 3 h 119"/>
                <a:gd name="T44" fmla="*/ 35 w 93"/>
                <a:gd name="T45" fmla="*/ 13 h 119"/>
                <a:gd name="T46" fmla="*/ 38 w 93"/>
                <a:gd name="T47" fmla="*/ 19 h 119"/>
                <a:gd name="T48" fmla="*/ 39 w 93"/>
                <a:gd name="T49" fmla="*/ 22 h 119"/>
                <a:gd name="T50" fmla="*/ 39 w 93"/>
                <a:gd name="T51" fmla="*/ 24 h 119"/>
                <a:gd name="T52" fmla="*/ 34 w 93"/>
                <a:gd name="T53" fmla="*/ 28 h 119"/>
                <a:gd name="T54" fmla="*/ 8 w 93"/>
                <a:gd name="T55" fmla="*/ 26 h 119"/>
                <a:gd name="T56" fmla="*/ 0 w 93"/>
                <a:gd name="T57" fmla="*/ 110 h 119"/>
                <a:gd name="T58" fmla="*/ 90 w 93"/>
                <a:gd name="T59" fmla="*/ 119 h 119"/>
                <a:gd name="T60" fmla="*/ 91 w 93"/>
                <a:gd name="T61" fmla="*/ 110 h 119"/>
                <a:gd name="T62" fmla="*/ 93 w 93"/>
                <a:gd name="T63" fmla="*/ 8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3" h="119">
                  <a:moveTo>
                    <a:pt x="93" y="85"/>
                  </a:moveTo>
                  <a:cubicBezTo>
                    <a:pt x="93" y="85"/>
                    <a:pt x="93" y="85"/>
                    <a:pt x="93" y="85"/>
                  </a:cubicBezTo>
                  <a:cubicBezTo>
                    <a:pt x="93" y="85"/>
                    <a:pt x="92" y="86"/>
                    <a:pt x="92" y="86"/>
                  </a:cubicBezTo>
                  <a:cubicBezTo>
                    <a:pt x="90" y="87"/>
                    <a:pt x="88" y="88"/>
                    <a:pt x="85" y="89"/>
                  </a:cubicBezTo>
                  <a:cubicBezTo>
                    <a:pt x="84" y="89"/>
                    <a:pt x="83" y="89"/>
                    <a:pt x="82" y="89"/>
                  </a:cubicBezTo>
                  <a:cubicBezTo>
                    <a:pt x="82" y="89"/>
                    <a:pt x="81" y="89"/>
                    <a:pt x="81" y="89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77" y="89"/>
                    <a:pt x="73" y="87"/>
                    <a:pt x="70" y="84"/>
                  </a:cubicBezTo>
                  <a:cubicBezTo>
                    <a:pt x="67" y="81"/>
                    <a:pt x="65" y="76"/>
                    <a:pt x="65" y="71"/>
                  </a:cubicBezTo>
                  <a:cubicBezTo>
                    <a:pt x="65" y="68"/>
                    <a:pt x="66" y="65"/>
                    <a:pt x="67" y="61"/>
                  </a:cubicBezTo>
                  <a:cubicBezTo>
                    <a:pt x="68" y="58"/>
                    <a:pt x="70" y="56"/>
                    <a:pt x="73" y="54"/>
                  </a:cubicBezTo>
                  <a:cubicBezTo>
                    <a:pt x="75" y="53"/>
                    <a:pt x="77" y="52"/>
                    <a:pt x="80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1" y="52"/>
                    <a:pt x="83" y="52"/>
                    <a:pt x="84" y="53"/>
                  </a:cubicBezTo>
                  <a:cubicBezTo>
                    <a:pt x="87" y="53"/>
                    <a:pt x="89" y="54"/>
                    <a:pt x="91" y="55"/>
                  </a:cubicBezTo>
                  <a:cubicBezTo>
                    <a:pt x="92" y="56"/>
                    <a:pt x="92" y="56"/>
                    <a:pt x="93" y="57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93" y="54"/>
                    <a:pt x="93" y="51"/>
                    <a:pt x="93" y="48"/>
                  </a:cubicBezTo>
                  <a:cubicBezTo>
                    <a:pt x="93" y="45"/>
                    <a:pt x="93" y="42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7"/>
                    <a:pt x="93" y="36"/>
                    <a:pt x="93" y="34"/>
                  </a:cubicBezTo>
                  <a:cubicBezTo>
                    <a:pt x="93" y="31"/>
                    <a:pt x="92" y="29"/>
                    <a:pt x="92" y="27"/>
                  </a:cubicBezTo>
                  <a:cubicBezTo>
                    <a:pt x="86" y="27"/>
                    <a:pt x="77" y="28"/>
                    <a:pt x="70" y="28"/>
                  </a:cubicBezTo>
                  <a:cubicBezTo>
                    <a:pt x="69" y="28"/>
                    <a:pt x="68" y="28"/>
                    <a:pt x="67" y="28"/>
                  </a:cubicBezTo>
                  <a:cubicBezTo>
                    <a:pt x="66" y="28"/>
                    <a:pt x="65" y="28"/>
                    <a:pt x="64" y="28"/>
                  </a:cubicBezTo>
                  <a:cubicBezTo>
                    <a:pt x="62" y="28"/>
                    <a:pt x="61" y="28"/>
                    <a:pt x="60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7" y="27"/>
                  </a:cubicBezTo>
                  <a:cubicBezTo>
                    <a:pt x="57" y="26"/>
                    <a:pt x="56" y="26"/>
                    <a:pt x="56" y="25"/>
                  </a:cubicBezTo>
                  <a:cubicBezTo>
                    <a:pt x="56" y="24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1"/>
                    <a:pt x="56" y="20"/>
                    <a:pt x="56" y="19"/>
                  </a:cubicBezTo>
                  <a:cubicBezTo>
                    <a:pt x="57" y="19"/>
                    <a:pt x="57" y="18"/>
                    <a:pt x="58" y="17"/>
                  </a:cubicBezTo>
                  <a:cubicBezTo>
                    <a:pt x="59" y="16"/>
                    <a:pt x="60" y="14"/>
                    <a:pt x="60" y="12"/>
                  </a:cubicBezTo>
                  <a:cubicBezTo>
                    <a:pt x="60" y="11"/>
                    <a:pt x="60" y="10"/>
                    <a:pt x="60" y="9"/>
                  </a:cubicBezTo>
                  <a:cubicBezTo>
                    <a:pt x="60" y="7"/>
                    <a:pt x="60" y="6"/>
                    <a:pt x="59" y="5"/>
                  </a:cubicBezTo>
                  <a:cubicBezTo>
                    <a:pt x="59" y="4"/>
                    <a:pt x="58" y="3"/>
                    <a:pt x="57" y="2"/>
                  </a:cubicBezTo>
                  <a:cubicBezTo>
                    <a:pt x="54" y="1"/>
                    <a:pt x="51" y="0"/>
                    <a:pt x="47" y="0"/>
                  </a:cubicBezTo>
                  <a:cubicBezTo>
                    <a:pt x="43" y="0"/>
                    <a:pt x="40" y="1"/>
                    <a:pt x="38" y="3"/>
                  </a:cubicBezTo>
                  <a:cubicBezTo>
                    <a:pt x="36" y="5"/>
                    <a:pt x="35" y="8"/>
                    <a:pt x="35" y="10"/>
                  </a:cubicBezTo>
                  <a:cubicBezTo>
                    <a:pt x="35" y="11"/>
                    <a:pt x="35" y="12"/>
                    <a:pt x="35" y="13"/>
                  </a:cubicBezTo>
                  <a:cubicBezTo>
                    <a:pt x="36" y="14"/>
                    <a:pt x="36" y="15"/>
                    <a:pt x="37" y="16"/>
                  </a:cubicBezTo>
                  <a:cubicBezTo>
                    <a:pt x="37" y="17"/>
                    <a:pt x="38" y="18"/>
                    <a:pt x="38" y="19"/>
                  </a:cubicBezTo>
                  <a:cubicBezTo>
                    <a:pt x="39" y="20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3"/>
                    <a:pt x="39" y="24"/>
                    <a:pt x="39" y="24"/>
                  </a:cubicBezTo>
                  <a:cubicBezTo>
                    <a:pt x="38" y="26"/>
                    <a:pt x="37" y="26"/>
                    <a:pt x="37" y="27"/>
                  </a:cubicBezTo>
                  <a:cubicBezTo>
                    <a:pt x="36" y="27"/>
                    <a:pt x="35" y="27"/>
                    <a:pt x="34" y="28"/>
                  </a:cubicBezTo>
                  <a:cubicBezTo>
                    <a:pt x="32" y="28"/>
                    <a:pt x="30" y="28"/>
                    <a:pt x="28" y="28"/>
                  </a:cubicBezTo>
                  <a:cubicBezTo>
                    <a:pt x="22" y="28"/>
                    <a:pt x="14" y="27"/>
                    <a:pt x="8" y="26"/>
                  </a:cubicBezTo>
                  <a:cubicBezTo>
                    <a:pt x="5" y="26"/>
                    <a:pt x="2" y="25"/>
                    <a:pt x="0" y="25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5"/>
                    <a:pt x="3" y="119"/>
                    <a:pt x="8" y="119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0" y="116"/>
                    <a:pt x="91" y="113"/>
                    <a:pt x="91" y="110"/>
                  </a:cubicBezTo>
                  <a:cubicBezTo>
                    <a:pt x="92" y="103"/>
                    <a:pt x="93" y="96"/>
                    <a:pt x="93" y="90"/>
                  </a:cubicBezTo>
                  <a:cubicBezTo>
                    <a:pt x="93" y="89"/>
                    <a:pt x="93" y="87"/>
                    <a:pt x="93" y="86"/>
                  </a:cubicBezTo>
                  <a:cubicBezTo>
                    <a:pt x="93" y="86"/>
                    <a:pt x="93" y="85"/>
                    <a:pt x="93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390260" y="2977288"/>
            <a:ext cx="388541" cy="491609"/>
            <a:chOff x="2500313" y="2093913"/>
            <a:chExt cx="909638" cy="1150937"/>
          </a:xfrm>
          <a:solidFill>
            <a:srgbClr val="232323"/>
          </a:solidFill>
        </p:grpSpPr>
        <p:sp>
          <p:nvSpPr>
            <p:cNvPr id="53" name="Freeform 18"/>
            <p:cNvSpPr/>
            <p:nvPr/>
          </p:nvSpPr>
          <p:spPr bwMode="auto">
            <a:xfrm>
              <a:off x="3028950" y="2857500"/>
              <a:ext cx="166688" cy="233362"/>
            </a:xfrm>
            <a:custGeom>
              <a:avLst/>
              <a:gdLst>
                <a:gd name="T0" fmla="*/ 32 w 55"/>
                <a:gd name="T1" fmla="*/ 35 h 77"/>
                <a:gd name="T2" fmla="*/ 30 w 55"/>
                <a:gd name="T3" fmla="*/ 34 h 77"/>
                <a:gd name="T4" fmla="*/ 23 w 55"/>
                <a:gd name="T5" fmla="*/ 32 h 77"/>
                <a:gd name="T6" fmla="*/ 22 w 55"/>
                <a:gd name="T7" fmla="*/ 31 h 77"/>
                <a:gd name="T8" fmla="*/ 17 w 55"/>
                <a:gd name="T9" fmla="*/ 28 h 77"/>
                <a:gd name="T10" fmla="*/ 17 w 55"/>
                <a:gd name="T11" fmla="*/ 20 h 77"/>
                <a:gd name="T12" fmla="*/ 27 w 55"/>
                <a:gd name="T13" fmla="*/ 17 h 77"/>
                <a:gd name="T14" fmla="*/ 33 w 55"/>
                <a:gd name="T15" fmla="*/ 18 h 77"/>
                <a:gd name="T16" fmla="*/ 39 w 55"/>
                <a:gd name="T17" fmla="*/ 22 h 77"/>
                <a:gd name="T18" fmla="*/ 40 w 55"/>
                <a:gd name="T19" fmla="*/ 23 h 77"/>
                <a:gd name="T20" fmla="*/ 40 w 55"/>
                <a:gd name="T21" fmla="*/ 23 h 77"/>
                <a:gd name="T22" fmla="*/ 41 w 55"/>
                <a:gd name="T23" fmla="*/ 23 h 77"/>
                <a:gd name="T24" fmla="*/ 44 w 55"/>
                <a:gd name="T25" fmla="*/ 25 h 77"/>
                <a:gd name="T26" fmla="*/ 51 w 55"/>
                <a:gd name="T27" fmla="*/ 21 h 77"/>
                <a:gd name="T28" fmla="*/ 51 w 55"/>
                <a:gd name="T29" fmla="*/ 17 h 77"/>
                <a:gd name="T30" fmla="*/ 37 w 55"/>
                <a:gd name="T31" fmla="*/ 8 h 77"/>
                <a:gd name="T32" fmla="*/ 32 w 55"/>
                <a:gd name="T33" fmla="*/ 8 h 77"/>
                <a:gd name="T34" fmla="*/ 32 w 55"/>
                <a:gd name="T35" fmla="*/ 2 h 77"/>
                <a:gd name="T36" fmla="*/ 30 w 55"/>
                <a:gd name="T37" fmla="*/ 0 h 77"/>
                <a:gd name="T38" fmla="*/ 23 w 55"/>
                <a:gd name="T39" fmla="*/ 0 h 77"/>
                <a:gd name="T40" fmla="*/ 21 w 55"/>
                <a:gd name="T41" fmla="*/ 2 h 77"/>
                <a:gd name="T42" fmla="*/ 21 w 55"/>
                <a:gd name="T43" fmla="*/ 8 h 77"/>
                <a:gd name="T44" fmla="*/ 8 w 55"/>
                <a:gd name="T45" fmla="*/ 13 h 77"/>
                <a:gd name="T46" fmla="*/ 4 w 55"/>
                <a:gd name="T47" fmla="*/ 32 h 77"/>
                <a:gd name="T48" fmla="*/ 11 w 55"/>
                <a:gd name="T49" fmla="*/ 38 h 77"/>
                <a:gd name="T50" fmla="*/ 30 w 55"/>
                <a:gd name="T51" fmla="*/ 47 h 77"/>
                <a:gd name="T52" fmla="*/ 33 w 55"/>
                <a:gd name="T53" fmla="*/ 48 h 77"/>
                <a:gd name="T54" fmla="*/ 38 w 55"/>
                <a:gd name="T55" fmla="*/ 51 h 77"/>
                <a:gd name="T56" fmla="*/ 37 w 55"/>
                <a:gd name="T57" fmla="*/ 59 h 77"/>
                <a:gd name="T58" fmla="*/ 29 w 55"/>
                <a:gd name="T59" fmla="*/ 61 h 77"/>
                <a:gd name="T60" fmla="*/ 20 w 55"/>
                <a:gd name="T61" fmla="*/ 59 h 77"/>
                <a:gd name="T62" fmla="*/ 13 w 55"/>
                <a:gd name="T63" fmla="*/ 56 h 77"/>
                <a:gd name="T64" fmla="*/ 13 w 55"/>
                <a:gd name="T65" fmla="*/ 55 h 77"/>
                <a:gd name="T66" fmla="*/ 12 w 55"/>
                <a:gd name="T67" fmla="*/ 55 h 77"/>
                <a:gd name="T68" fmla="*/ 12 w 55"/>
                <a:gd name="T69" fmla="*/ 55 h 77"/>
                <a:gd name="T70" fmla="*/ 12 w 55"/>
                <a:gd name="T71" fmla="*/ 55 h 77"/>
                <a:gd name="T72" fmla="*/ 8 w 55"/>
                <a:gd name="T73" fmla="*/ 53 h 77"/>
                <a:gd name="T74" fmla="*/ 2 w 55"/>
                <a:gd name="T75" fmla="*/ 57 h 77"/>
                <a:gd name="T76" fmla="*/ 2 w 55"/>
                <a:gd name="T77" fmla="*/ 61 h 77"/>
                <a:gd name="T78" fmla="*/ 21 w 55"/>
                <a:gd name="T79" fmla="*/ 70 h 77"/>
                <a:gd name="T80" fmla="*/ 21 w 55"/>
                <a:gd name="T81" fmla="*/ 76 h 77"/>
                <a:gd name="T82" fmla="*/ 23 w 55"/>
                <a:gd name="T83" fmla="*/ 77 h 77"/>
                <a:gd name="T84" fmla="*/ 30 w 55"/>
                <a:gd name="T85" fmla="*/ 77 h 77"/>
                <a:gd name="T86" fmla="*/ 32 w 55"/>
                <a:gd name="T87" fmla="*/ 76 h 77"/>
                <a:gd name="T88" fmla="*/ 32 w 55"/>
                <a:gd name="T89" fmla="*/ 71 h 77"/>
                <a:gd name="T90" fmla="*/ 47 w 55"/>
                <a:gd name="T91" fmla="*/ 66 h 77"/>
                <a:gd name="T92" fmla="*/ 53 w 55"/>
                <a:gd name="T93" fmla="*/ 48 h 77"/>
                <a:gd name="T94" fmla="*/ 32 w 55"/>
                <a:gd name="T9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5" h="77">
                  <a:moveTo>
                    <a:pt x="32" y="35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28" y="33"/>
                    <a:pt x="24" y="32"/>
                    <a:pt x="23" y="32"/>
                  </a:cubicBezTo>
                  <a:cubicBezTo>
                    <a:pt x="23" y="32"/>
                    <a:pt x="22" y="31"/>
                    <a:pt x="22" y="31"/>
                  </a:cubicBezTo>
                  <a:cubicBezTo>
                    <a:pt x="20" y="30"/>
                    <a:pt x="18" y="30"/>
                    <a:pt x="17" y="28"/>
                  </a:cubicBezTo>
                  <a:cubicBezTo>
                    <a:pt x="15" y="25"/>
                    <a:pt x="15" y="22"/>
                    <a:pt x="17" y="20"/>
                  </a:cubicBezTo>
                  <a:cubicBezTo>
                    <a:pt x="21" y="18"/>
                    <a:pt x="24" y="17"/>
                    <a:pt x="27" y="17"/>
                  </a:cubicBezTo>
                  <a:cubicBezTo>
                    <a:pt x="29" y="17"/>
                    <a:pt x="31" y="18"/>
                    <a:pt x="33" y="18"/>
                  </a:cubicBezTo>
                  <a:cubicBezTo>
                    <a:pt x="35" y="19"/>
                    <a:pt x="38" y="21"/>
                    <a:pt x="39" y="22"/>
                  </a:cubicBezTo>
                  <a:cubicBezTo>
                    <a:pt x="40" y="22"/>
                    <a:pt x="40" y="22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1" y="23"/>
                    <a:pt x="41" y="23"/>
                  </a:cubicBezTo>
                  <a:cubicBezTo>
                    <a:pt x="42" y="24"/>
                    <a:pt x="43" y="25"/>
                    <a:pt x="44" y="25"/>
                  </a:cubicBezTo>
                  <a:cubicBezTo>
                    <a:pt x="47" y="25"/>
                    <a:pt x="50" y="23"/>
                    <a:pt x="51" y="21"/>
                  </a:cubicBezTo>
                  <a:cubicBezTo>
                    <a:pt x="52" y="20"/>
                    <a:pt x="52" y="18"/>
                    <a:pt x="51" y="17"/>
                  </a:cubicBezTo>
                  <a:cubicBezTo>
                    <a:pt x="48" y="13"/>
                    <a:pt x="42" y="10"/>
                    <a:pt x="37" y="8"/>
                  </a:cubicBezTo>
                  <a:cubicBezTo>
                    <a:pt x="35" y="8"/>
                    <a:pt x="34" y="8"/>
                    <a:pt x="32" y="8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6" y="9"/>
                    <a:pt x="11" y="11"/>
                    <a:pt x="8" y="13"/>
                  </a:cubicBezTo>
                  <a:cubicBezTo>
                    <a:pt x="2" y="18"/>
                    <a:pt x="0" y="26"/>
                    <a:pt x="4" y="32"/>
                  </a:cubicBezTo>
                  <a:cubicBezTo>
                    <a:pt x="5" y="35"/>
                    <a:pt x="8" y="37"/>
                    <a:pt x="11" y="38"/>
                  </a:cubicBezTo>
                  <a:cubicBezTo>
                    <a:pt x="13" y="40"/>
                    <a:pt x="25" y="44"/>
                    <a:pt x="30" y="4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6" y="49"/>
                    <a:pt x="38" y="50"/>
                    <a:pt x="38" y="51"/>
                  </a:cubicBezTo>
                  <a:cubicBezTo>
                    <a:pt x="40" y="54"/>
                    <a:pt x="39" y="57"/>
                    <a:pt x="37" y="59"/>
                  </a:cubicBezTo>
                  <a:cubicBezTo>
                    <a:pt x="35" y="60"/>
                    <a:pt x="33" y="61"/>
                    <a:pt x="29" y="61"/>
                  </a:cubicBezTo>
                  <a:cubicBezTo>
                    <a:pt x="26" y="61"/>
                    <a:pt x="23" y="60"/>
                    <a:pt x="20" y="59"/>
                  </a:cubicBezTo>
                  <a:cubicBezTo>
                    <a:pt x="18" y="59"/>
                    <a:pt x="15" y="57"/>
                    <a:pt x="13" y="56"/>
                  </a:cubicBezTo>
                  <a:cubicBezTo>
                    <a:pt x="13" y="56"/>
                    <a:pt x="13" y="56"/>
                    <a:pt x="13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4"/>
                    <a:pt x="10" y="53"/>
                    <a:pt x="8" y="53"/>
                  </a:cubicBezTo>
                  <a:cubicBezTo>
                    <a:pt x="6" y="53"/>
                    <a:pt x="3" y="55"/>
                    <a:pt x="2" y="57"/>
                  </a:cubicBezTo>
                  <a:cubicBezTo>
                    <a:pt x="1" y="58"/>
                    <a:pt x="1" y="60"/>
                    <a:pt x="2" y="61"/>
                  </a:cubicBezTo>
                  <a:cubicBezTo>
                    <a:pt x="5" y="66"/>
                    <a:pt x="13" y="69"/>
                    <a:pt x="21" y="70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77"/>
                    <a:pt x="22" y="77"/>
                    <a:pt x="23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1" y="77"/>
                    <a:pt x="32" y="77"/>
                    <a:pt x="32" y="76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8" y="70"/>
                    <a:pt x="44" y="69"/>
                    <a:pt x="47" y="66"/>
                  </a:cubicBezTo>
                  <a:cubicBezTo>
                    <a:pt x="53" y="61"/>
                    <a:pt x="55" y="55"/>
                    <a:pt x="53" y="48"/>
                  </a:cubicBezTo>
                  <a:cubicBezTo>
                    <a:pt x="50" y="41"/>
                    <a:pt x="39" y="38"/>
                    <a:pt x="3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9"/>
            <p:cNvSpPr/>
            <p:nvPr/>
          </p:nvSpPr>
          <p:spPr bwMode="auto">
            <a:xfrm>
              <a:off x="2519363" y="2605088"/>
              <a:ext cx="220663" cy="314325"/>
            </a:xfrm>
            <a:custGeom>
              <a:avLst/>
              <a:gdLst>
                <a:gd name="T0" fmla="*/ 51 w 73"/>
                <a:gd name="T1" fmla="*/ 0 h 104"/>
                <a:gd name="T2" fmla="*/ 43 w 73"/>
                <a:gd name="T3" fmla="*/ 39 h 104"/>
                <a:gd name="T4" fmla="*/ 4 w 73"/>
                <a:gd name="T5" fmla="*/ 82 h 104"/>
                <a:gd name="T6" fmla="*/ 5 w 73"/>
                <a:gd name="T7" fmla="*/ 100 h 104"/>
                <a:gd name="T8" fmla="*/ 23 w 73"/>
                <a:gd name="T9" fmla="*/ 99 h 104"/>
                <a:gd name="T10" fmla="*/ 64 w 73"/>
                <a:gd name="T11" fmla="*/ 53 h 104"/>
                <a:gd name="T12" fmla="*/ 67 w 73"/>
                <a:gd name="T13" fmla="*/ 47 h 104"/>
                <a:gd name="T14" fmla="*/ 73 w 73"/>
                <a:gd name="T15" fmla="*/ 19 h 104"/>
                <a:gd name="T16" fmla="*/ 65 w 73"/>
                <a:gd name="T17" fmla="*/ 10 h 104"/>
                <a:gd name="T18" fmla="*/ 51 w 73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04">
                  <a:moveTo>
                    <a:pt x="51" y="0"/>
                  </a:moveTo>
                  <a:cubicBezTo>
                    <a:pt x="43" y="39"/>
                    <a:pt x="43" y="39"/>
                    <a:pt x="43" y="39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0" y="87"/>
                    <a:pt x="0" y="95"/>
                    <a:pt x="5" y="100"/>
                  </a:cubicBezTo>
                  <a:cubicBezTo>
                    <a:pt x="10" y="104"/>
                    <a:pt x="18" y="104"/>
                    <a:pt x="23" y="99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6" y="51"/>
                    <a:pt x="67" y="49"/>
                    <a:pt x="67" y="47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0" y="16"/>
                    <a:pt x="67" y="13"/>
                    <a:pt x="65" y="10"/>
                  </a:cubicBezTo>
                  <a:cubicBezTo>
                    <a:pt x="60" y="7"/>
                    <a:pt x="55" y="3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0"/>
            <p:cNvSpPr/>
            <p:nvPr/>
          </p:nvSpPr>
          <p:spPr bwMode="auto">
            <a:xfrm>
              <a:off x="2844800" y="2290763"/>
              <a:ext cx="207963" cy="134937"/>
            </a:xfrm>
            <a:custGeom>
              <a:avLst/>
              <a:gdLst>
                <a:gd name="T0" fmla="*/ 3 w 69"/>
                <a:gd name="T1" fmla="*/ 26 h 45"/>
                <a:gd name="T2" fmla="*/ 0 w 69"/>
                <a:gd name="T3" fmla="*/ 36 h 45"/>
                <a:gd name="T4" fmla="*/ 24 w 69"/>
                <a:gd name="T5" fmla="*/ 44 h 45"/>
                <a:gd name="T6" fmla="*/ 33 w 69"/>
                <a:gd name="T7" fmla="*/ 42 h 45"/>
                <a:gd name="T8" fmla="*/ 63 w 69"/>
                <a:gd name="T9" fmla="*/ 20 h 45"/>
                <a:gd name="T10" fmla="*/ 65 w 69"/>
                <a:gd name="T11" fmla="*/ 6 h 45"/>
                <a:gd name="T12" fmla="*/ 51 w 69"/>
                <a:gd name="T13" fmla="*/ 4 h 45"/>
                <a:gd name="T14" fmla="*/ 25 w 69"/>
                <a:gd name="T15" fmla="*/ 22 h 45"/>
                <a:gd name="T16" fmla="*/ 2 w 69"/>
                <a:gd name="T17" fmla="*/ 15 h 45"/>
                <a:gd name="T18" fmla="*/ 3 w 69"/>
                <a:gd name="T1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45">
                  <a:moveTo>
                    <a:pt x="3" y="26"/>
                  </a:moveTo>
                  <a:cubicBezTo>
                    <a:pt x="3" y="30"/>
                    <a:pt x="0" y="36"/>
                    <a:pt x="0" y="3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7" y="45"/>
                    <a:pt x="30" y="44"/>
                    <a:pt x="33" y="42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8" y="17"/>
                    <a:pt x="69" y="11"/>
                    <a:pt x="65" y="6"/>
                  </a:cubicBezTo>
                  <a:cubicBezTo>
                    <a:pt x="62" y="1"/>
                    <a:pt x="56" y="0"/>
                    <a:pt x="51" y="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4" y="21"/>
                    <a:pt x="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1"/>
            <p:cNvSpPr/>
            <p:nvPr/>
          </p:nvSpPr>
          <p:spPr bwMode="auto">
            <a:xfrm>
              <a:off x="2747963" y="2093913"/>
              <a:ext cx="136525" cy="184150"/>
            </a:xfrm>
            <a:custGeom>
              <a:avLst/>
              <a:gdLst>
                <a:gd name="T0" fmla="*/ 27 w 45"/>
                <a:gd name="T1" fmla="*/ 59 h 61"/>
                <a:gd name="T2" fmla="*/ 44 w 45"/>
                <a:gd name="T3" fmla="*/ 25 h 61"/>
                <a:gd name="T4" fmla="*/ 24 w 45"/>
                <a:gd name="T5" fmla="*/ 0 h 61"/>
                <a:gd name="T6" fmla="*/ 0 w 45"/>
                <a:gd name="T7" fmla="*/ 25 h 61"/>
                <a:gd name="T8" fmla="*/ 27 w 45"/>
                <a:gd name="T9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1">
                  <a:moveTo>
                    <a:pt x="27" y="59"/>
                  </a:moveTo>
                  <a:cubicBezTo>
                    <a:pt x="40" y="57"/>
                    <a:pt x="43" y="40"/>
                    <a:pt x="44" y="25"/>
                  </a:cubicBezTo>
                  <a:cubicBezTo>
                    <a:pt x="45" y="11"/>
                    <a:pt x="34" y="1"/>
                    <a:pt x="24" y="0"/>
                  </a:cubicBezTo>
                  <a:cubicBezTo>
                    <a:pt x="10" y="0"/>
                    <a:pt x="1" y="11"/>
                    <a:pt x="0" y="25"/>
                  </a:cubicBezTo>
                  <a:cubicBezTo>
                    <a:pt x="1" y="49"/>
                    <a:pt x="17" y="61"/>
                    <a:pt x="27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2"/>
            <p:cNvSpPr/>
            <p:nvPr/>
          </p:nvSpPr>
          <p:spPr bwMode="auto">
            <a:xfrm>
              <a:off x="2500313" y="2278063"/>
              <a:ext cx="377825" cy="612775"/>
            </a:xfrm>
            <a:custGeom>
              <a:avLst/>
              <a:gdLst>
                <a:gd name="T0" fmla="*/ 18 w 125"/>
                <a:gd name="T1" fmla="*/ 47 h 203"/>
                <a:gd name="T2" fmla="*/ 18 w 125"/>
                <a:gd name="T3" fmla="*/ 46 h 203"/>
                <a:gd name="T4" fmla="*/ 47 w 125"/>
                <a:gd name="T5" fmla="*/ 24 h 203"/>
                <a:gd name="T6" fmla="*/ 71 w 125"/>
                <a:gd name="T7" fmla="*/ 24 h 203"/>
                <a:gd name="T8" fmla="*/ 63 w 125"/>
                <a:gd name="T9" fmla="*/ 27 h 203"/>
                <a:gd name="T10" fmla="*/ 49 w 125"/>
                <a:gd name="T11" fmla="*/ 87 h 203"/>
                <a:gd name="T12" fmla="*/ 52 w 125"/>
                <a:gd name="T13" fmla="*/ 91 h 203"/>
                <a:gd name="T14" fmla="*/ 73 w 125"/>
                <a:gd name="T15" fmla="*/ 113 h 203"/>
                <a:gd name="T16" fmla="*/ 98 w 125"/>
                <a:gd name="T17" fmla="*/ 139 h 203"/>
                <a:gd name="T18" fmla="*/ 91 w 125"/>
                <a:gd name="T19" fmla="*/ 187 h 203"/>
                <a:gd name="T20" fmla="*/ 102 w 125"/>
                <a:gd name="T21" fmla="*/ 202 h 203"/>
                <a:gd name="T22" fmla="*/ 116 w 125"/>
                <a:gd name="T23" fmla="*/ 190 h 203"/>
                <a:gd name="T24" fmla="*/ 123 w 125"/>
                <a:gd name="T25" fmla="*/ 139 h 203"/>
                <a:gd name="T26" fmla="*/ 121 w 125"/>
                <a:gd name="T27" fmla="*/ 127 h 203"/>
                <a:gd name="T28" fmla="*/ 95 w 125"/>
                <a:gd name="T29" fmla="*/ 96 h 203"/>
                <a:gd name="T30" fmla="*/ 114 w 125"/>
                <a:gd name="T31" fmla="*/ 28 h 203"/>
                <a:gd name="T32" fmla="*/ 110 w 125"/>
                <a:gd name="T33" fmla="*/ 12 h 203"/>
                <a:gd name="T34" fmla="*/ 109 w 125"/>
                <a:gd name="T35" fmla="*/ 15 h 203"/>
                <a:gd name="T36" fmla="*/ 104 w 125"/>
                <a:gd name="T37" fmla="*/ 43 h 203"/>
                <a:gd name="T38" fmla="*/ 105 w 125"/>
                <a:gd name="T39" fmla="*/ 18 h 203"/>
                <a:gd name="T40" fmla="*/ 107 w 125"/>
                <a:gd name="T41" fmla="*/ 14 h 203"/>
                <a:gd name="T42" fmla="*/ 105 w 125"/>
                <a:gd name="T43" fmla="*/ 9 h 203"/>
                <a:gd name="T44" fmla="*/ 102 w 125"/>
                <a:gd name="T45" fmla="*/ 8 h 203"/>
                <a:gd name="T46" fmla="*/ 98 w 125"/>
                <a:gd name="T47" fmla="*/ 11 h 203"/>
                <a:gd name="T48" fmla="*/ 100 w 125"/>
                <a:gd name="T49" fmla="*/ 17 h 203"/>
                <a:gd name="T50" fmla="*/ 95 w 125"/>
                <a:gd name="T51" fmla="*/ 36 h 203"/>
                <a:gd name="T52" fmla="*/ 89 w 125"/>
                <a:gd name="T53" fmla="*/ 1 h 203"/>
                <a:gd name="T54" fmla="*/ 89 w 125"/>
                <a:gd name="T55" fmla="*/ 1 h 203"/>
                <a:gd name="T56" fmla="*/ 89 w 125"/>
                <a:gd name="T57" fmla="*/ 1 h 203"/>
                <a:gd name="T58" fmla="*/ 79 w 125"/>
                <a:gd name="T59" fmla="*/ 0 h 203"/>
                <a:gd name="T60" fmla="*/ 41 w 125"/>
                <a:gd name="T61" fmla="*/ 4 h 203"/>
                <a:gd name="T62" fmla="*/ 4 w 125"/>
                <a:gd name="T63" fmla="*/ 31 h 203"/>
                <a:gd name="T64" fmla="*/ 3 w 125"/>
                <a:gd name="T65" fmla="*/ 46 h 203"/>
                <a:gd name="T66" fmla="*/ 18 w 125"/>
                <a:gd name="T67" fmla="*/ 4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5" h="203">
                  <a:moveTo>
                    <a:pt x="18" y="47"/>
                  </a:move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46" y="24"/>
                    <a:pt x="47" y="24"/>
                  </a:cubicBezTo>
                  <a:cubicBezTo>
                    <a:pt x="48" y="23"/>
                    <a:pt x="71" y="24"/>
                    <a:pt x="71" y="24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0" y="42"/>
                    <a:pt x="50" y="73"/>
                    <a:pt x="49" y="87"/>
                  </a:cubicBezTo>
                  <a:cubicBezTo>
                    <a:pt x="48" y="89"/>
                    <a:pt x="52" y="90"/>
                    <a:pt x="52" y="91"/>
                  </a:cubicBezTo>
                  <a:cubicBezTo>
                    <a:pt x="52" y="94"/>
                    <a:pt x="57" y="105"/>
                    <a:pt x="73" y="113"/>
                  </a:cubicBezTo>
                  <a:cubicBezTo>
                    <a:pt x="77" y="117"/>
                    <a:pt x="98" y="139"/>
                    <a:pt x="98" y="139"/>
                  </a:cubicBezTo>
                  <a:cubicBezTo>
                    <a:pt x="98" y="140"/>
                    <a:pt x="91" y="187"/>
                    <a:pt x="91" y="187"/>
                  </a:cubicBezTo>
                  <a:cubicBezTo>
                    <a:pt x="90" y="195"/>
                    <a:pt x="94" y="201"/>
                    <a:pt x="102" y="202"/>
                  </a:cubicBezTo>
                  <a:cubicBezTo>
                    <a:pt x="109" y="203"/>
                    <a:pt x="115" y="198"/>
                    <a:pt x="116" y="190"/>
                  </a:cubicBezTo>
                  <a:cubicBezTo>
                    <a:pt x="116" y="190"/>
                    <a:pt x="123" y="141"/>
                    <a:pt x="123" y="139"/>
                  </a:cubicBezTo>
                  <a:cubicBezTo>
                    <a:pt x="125" y="132"/>
                    <a:pt x="122" y="129"/>
                    <a:pt x="121" y="127"/>
                  </a:cubicBezTo>
                  <a:cubicBezTo>
                    <a:pt x="119" y="124"/>
                    <a:pt x="96" y="97"/>
                    <a:pt x="95" y="96"/>
                  </a:cubicBezTo>
                  <a:cubicBezTo>
                    <a:pt x="100" y="59"/>
                    <a:pt x="114" y="34"/>
                    <a:pt x="114" y="28"/>
                  </a:cubicBezTo>
                  <a:cubicBezTo>
                    <a:pt x="113" y="17"/>
                    <a:pt x="110" y="12"/>
                    <a:pt x="110" y="12"/>
                  </a:cubicBezTo>
                  <a:cubicBezTo>
                    <a:pt x="109" y="15"/>
                    <a:pt x="109" y="15"/>
                    <a:pt x="109" y="15"/>
                  </a:cubicBezTo>
                  <a:cubicBezTo>
                    <a:pt x="109" y="30"/>
                    <a:pt x="104" y="43"/>
                    <a:pt x="104" y="43"/>
                  </a:cubicBezTo>
                  <a:cubicBezTo>
                    <a:pt x="104" y="43"/>
                    <a:pt x="106" y="24"/>
                    <a:pt x="105" y="18"/>
                  </a:cubicBezTo>
                  <a:cubicBezTo>
                    <a:pt x="106" y="16"/>
                    <a:pt x="107" y="14"/>
                    <a:pt x="107" y="14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5" y="9"/>
                    <a:pt x="103" y="9"/>
                    <a:pt x="102" y="8"/>
                  </a:cubicBezTo>
                  <a:cubicBezTo>
                    <a:pt x="101" y="9"/>
                    <a:pt x="98" y="11"/>
                    <a:pt x="98" y="11"/>
                  </a:cubicBezTo>
                  <a:cubicBezTo>
                    <a:pt x="98" y="11"/>
                    <a:pt x="99" y="14"/>
                    <a:pt x="100" y="17"/>
                  </a:cubicBezTo>
                  <a:cubicBezTo>
                    <a:pt x="100" y="18"/>
                    <a:pt x="98" y="26"/>
                    <a:pt x="95" y="36"/>
                  </a:cubicBezTo>
                  <a:cubicBezTo>
                    <a:pt x="96" y="9"/>
                    <a:pt x="91" y="3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6" y="0"/>
                    <a:pt x="79" y="0"/>
                    <a:pt x="79" y="0"/>
                  </a:cubicBezTo>
                  <a:cubicBezTo>
                    <a:pt x="71" y="1"/>
                    <a:pt x="58" y="2"/>
                    <a:pt x="41" y="4"/>
                  </a:cubicBezTo>
                  <a:cubicBezTo>
                    <a:pt x="40" y="4"/>
                    <a:pt x="4" y="31"/>
                    <a:pt x="4" y="31"/>
                  </a:cubicBezTo>
                  <a:cubicBezTo>
                    <a:pt x="0" y="35"/>
                    <a:pt x="0" y="41"/>
                    <a:pt x="3" y="46"/>
                  </a:cubicBezTo>
                  <a:cubicBezTo>
                    <a:pt x="7" y="50"/>
                    <a:pt x="14" y="50"/>
                    <a:pt x="1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3"/>
            <p:cNvSpPr>
              <a:spLocks noEditPoints="1"/>
            </p:cNvSpPr>
            <p:nvPr/>
          </p:nvSpPr>
          <p:spPr bwMode="auto">
            <a:xfrm>
              <a:off x="2847975" y="2701925"/>
              <a:ext cx="538163" cy="539750"/>
            </a:xfrm>
            <a:custGeom>
              <a:avLst/>
              <a:gdLst>
                <a:gd name="T0" fmla="*/ 151 w 178"/>
                <a:gd name="T1" fmla="*/ 51 h 179"/>
                <a:gd name="T2" fmla="*/ 164 w 178"/>
                <a:gd name="T3" fmla="*/ 40 h 179"/>
                <a:gd name="T4" fmla="*/ 144 w 178"/>
                <a:gd name="T5" fmla="*/ 18 h 179"/>
                <a:gd name="T6" fmla="*/ 131 w 178"/>
                <a:gd name="T7" fmla="*/ 30 h 179"/>
                <a:gd name="T8" fmla="*/ 106 w 178"/>
                <a:gd name="T9" fmla="*/ 18 h 179"/>
                <a:gd name="T10" fmla="*/ 107 w 178"/>
                <a:gd name="T11" fmla="*/ 1 h 179"/>
                <a:gd name="T12" fmla="*/ 78 w 178"/>
                <a:gd name="T13" fmla="*/ 0 h 179"/>
                <a:gd name="T14" fmla="*/ 77 w 178"/>
                <a:gd name="T15" fmla="*/ 17 h 179"/>
                <a:gd name="T16" fmla="*/ 51 w 178"/>
                <a:gd name="T17" fmla="*/ 27 h 179"/>
                <a:gd name="T18" fmla="*/ 39 w 178"/>
                <a:gd name="T19" fmla="*/ 15 h 179"/>
                <a:gd name="T20" fmla="*/ 18 w 178"/>
                <a:gd name="T21" fmla="*/ 34 h 179"/>
                <a:gd name="T22" fmla="*/ 29 w 178"/>
                <a:gd name="T23" fmla="*/ 47 h 179"/>
                <a:gd name="T24" fmla="*/ 17 w 178"/>
                <a:gd name="T25" fmla="*/ 72 h 179"/>
                <a:gd name="T26" fmla="*/ 1 w 178"/>
                <a:gd name="T27" fmla="*/ 72 h 179"/>
                <a:gd name="T28" fmla="*/ 0 w 178"/>
                <a:gd name="T29" fmla="*/ 101 h 179"/>
                <a:gd name="T30" fmla="*/ 16 w 178"/>
                <a:gd name="T31" fmla="*/ 101 h 179"/>
                <a:gd name="T32" fmla="*/ 26 w 178"/>
                <a:gd name="T33" fmla="*/ 128 h 179"/>
                <a:gd name="T34" fmla="*/ 14 w 178"/>
                <a:gd name="T35" fmla="*/ 139 h 179"/>
                <a:gd name="T36" fmla="*/ 34 w 178"/>
                <a:gd name="T37" fmla="*/ 160 h 179"/>
                <a:gd name="T38" fmla="*/ 46 w 178"/>
                <a:gd name="T39" fmla="*/ 149 h 179"/>
                <a:gd name="T40" fmla="*/ 72 w 178"/>
                <a:gd name="T41" fmla="*/ 161 h 179"/>
                <a:gd name="T42" fmla="*/ 71 w 178"/>
                <a:gd name="T43" fmla="*/ 178 h 179"/>
                <a:gd name="T44" fmla="*/ 100 w 178"/>
                <a:gd name="T45" fmla="*/ 179 h 179"/>
                <a:gd name="T46" fmla="*/ 101 w 178"/>
                <a:gd name="T47" fmla="*/ 162 h 179"/>
                <a:gd name="T48" fmla="*/ 127 w 178"/>
                <a:gd name="T49" fmla="*/ 152 h 179"/>
                <a:gd name="T50" fmla="*/ 139 w 178"/>
                <a:gd name="T51" fmla="*/ 164 h 179"/>
                <a:gd name="T52" fmla="*/ 160 w 178"/>
                <a:gd name="T53" fmla="*/ 145 h 179"/>
                <a:gd name="T54" fmla="*/ 148 w 178"/>
                <a:gd name="T55" fmla="*/ 132 h 179"/>
                <a:gd name="T56" fmla="*/ 160 w 178"/>
                <a:gd name="T57" fmla="*/ 107 h 179"/>
                <a:gd name="T58" fmla="*/ 177 w 178"/>
                <a:gd name="T59" fmla="*/ 107 h 179"/>
                <a:gd name="T60" fmla="*/ 178 w 178"/>
                <a:gd name="T61" fmla="*/ 78 h 179"/>
                <a:gd name="T62" fmla="*/ 161 w 178"/>
                <a:gd name="T63" fmla="*/ 78 h 179"/>
                <a:gd name="T64" fmla="*/ 151 w 178"/>
                <a:gd name="T65" fmla="*/ 51 h 179"/>
                <a:gd name="T66" fmla="*/ 121 w 178"/>
                <a:gd name="T67" fmla="*/ 124 h 179"/>
                <a:gd name="T68" fmla="*/ 87 w 178"/>
                <a:gd name="T69" fmla="*/ 137 h 179"/>
                <a:gd name="T70" fmla="*/ 54 w 178"/>
                <a:gd name="T71" fmla="*/ 122 h 179"/>
                <a:gd name="T72" fmla="*/ 41 w 178"/>
                <a:gd name="T73" fmla="*/ 88 h 179"/>
                <a:gd name="T74" fmla="*/ 57 w 178"/>
                <a:gd name="T75" fmla="*/ 55 h 179"/>
                <a:gd name="T76" fmla="*/ 91 w 178"/>
                <a:gd name="T77" fmla="*/ 42 h 179"/>
                <a:gd name="T78" fmla="*/ 123 w 178"/>
                <a:gd name="T79" fmla="*/ 58 h 179"/>
                <a:gd name="T80" fmla="*/ 136 w 178"/>
                <a:gd name="T81" fmla="*/ 92 h 179"/>
                <a:gd name="T82" fmla="*/ 121 w 178"/>
                <a:gd name="T83" fmla="*/ 1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8" h="179">
                  <a:moveTo>
                    <a:pt x="151" y="51"/>
                  </a:moveTo>
                  <a:cubicBezTo>
                    <a:pt x="164" y="40"/>
                    <a:pt x="164" y="40"/>
                    <a:pt x="164" y="40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24" y="25"/>
                    <a:pt x="115" y="21"/>
                    <a:pt x="106" y="18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9"/>
                    <a:pt x="59" y="22"/>
                    <a:pt x="51" y="27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4" y="54"/>
                    <a:pt x="20" y="63"/>
                    <a:pt x="17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8" y="111"/>
                    <a:pt x="21" y="120"/>
                    <a:pt x="26" y="128"/>
                  </a:cubicBezTo>
                  <a:cubicBezTo>
                    <a:pt x="14" y="139"/>
                    <a:pt x="14" y="139"/>
                    <a:pt x="14" y="13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53" y="155"/>
                    <a:pt x="62" y="159"/>
                    <a:pt x="72" y="161"/>
                  </a:cubicBezTo>
                  <a:cubicBezTo>
                    <a:pt x="71" y="178"/>
                    <a:pt x="71" y="178"/>
                    <a:pt x="71" y="178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10" y="161"/>
                    <a:pt x="119" y="157"/>
                    <a:pt x="127" y="152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48" y="132"/>
                    <a:pt x="148" y="132"/>
                    <a:pt x="148" y="132"/>
                  </a:cubicBezTo>
                  <a:cubicBezTo>
                    <a:pt x="154" y="125"/>
                    <a:pt x="158" y="116"/>
                    <a:pt x="160" y="107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61" y="78"/>
                    <a:pt x="161" y="78"/>
                    <a:pt x="161" y="78"/>
                  </a:cubicBezTo>
                  <a:cubicBezTo>
                    <a:pt x="160" y="68"/>
                    <a:pt x="156" y="59"/>
                    <a:pt x="151" y="51"/>
                  </a:cubicBezTo>
                  <a:close/>
                  <a:moveTo>
                    <a:pt x="121" y="124"/>
                  </a:moveTo>
                  <a:cubicBezTo>
                    <a:pt x="112" y="133"/>
                    <a:pt x="100" y="137"/>
                    <a:pt x="87" y="137"/>
                  </a:cubicBezTo>
                  <a:cubicBezTo>
                    <a:pt x="74" y="137"/>
                    <a:pt x="62" y="131"/>
                    <a:pt x="54" y="122"/>
                  </a:cubicBezTo>
                  <a:cubicBezTo>
                    <a:pt x="46" y="113"/>
                    <a:pt x="41" y="101"/>
                    <a:pt x="41" y="88"/>
                  </a:cubicBezTo>
                  <a:cubicBezTo>
                    <a:pt x="42" y="75"/>
                    <a:pt x="48" y="63"/>
                    <a:pt x="57" y="55"/>
                  </a:cubicBezTo>
                  <a:cubicBezTo>
                    <a:pt x="66" y="47"/>
                    <a:pt x="77" y="42"/>
                    <a:pt x="91" y="42"/>
                  </a:cubicBezTo>
                  <a:cubicBezTo>
                    <a:pt x="104" y="43"/>
                    <a:pt x="115" y="49"/>
                    <a:pt x="123" y="58"/>
                  </a:cubicBezTo>
                  <a:cubicBezTo>
                    <a:pt x="132" y="67"/>
                    <a:pt x="136" y="78"/>
                    <a:pt x="136" y="92"/>
                  </a:cubicBezTo>
                  <a:cubicBezTo>
                    <a:pt x="136" y="105"/>
                    <a:pt x="130" y="116"/>
                    <a:pt x="121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4"/>
            <p:cNvSpPr>
              <a:spLocks noEditPoints="1"/>
            </p:cNvSpPr>
            <p:nvPr/>
          </p:nvSpPr>
          <p:spPr bwMode="auto">
            <a:xfrm>
              <a:off x="2513013" y="2916238"/>
              <a:ext cx="331788" cy="328612"/>
            </a:xfrm>
            <a:custGeom>
              <a:avLst/>
              <a:gdLst>
                <a:gd name="T0" fmla="*/ 110 w 110"/>
                <a:gd name="T1" fmla="*/ 59 h 109"/>
                <a:gd name="T2" fmla="*/ 108 w 110"/>
                <a:gd name="T3" fmla="*/ 41 h 109"/>
                <a:gd name="T4" fmla="*/ 98 w 110"/>
                <a:gd name="T5" fmla="*/ 42 h 109"/>
                <a:gd name="T6" fmla="*/ 90 w 110"/>
                <a:gd name="T7" fmla="*/ 27 h 109"/>
                <a:gd name="T8" fmla="*/ 96 w 110"/>
                <a:gd name="T9" fmla="*/ 19 h 109"/>
                <a:gd name="T10" fmla="*/ 83 w 110"/>
                <a:gd name="T11" fmla="*/ 8 h 109"/>
                <a:gd name="T12" fmla="*/ 76 w 110"/>
                <a:gd name="T13" fmla="*/ 16 h 109"/>
                <a:gd name="T14" fmla="*/ 60 w 110"/>
                <a:gd name="T15" fmla="*/ 10 h 109"/>
                <a:gd name="T16" fmla="*/ 59 w 110"/>
                <a:gd name="T17" fmla="*/ 0 h 109"/>
                <a:gd name="T18" fmla="*/ 41 w 110"/>
                <a:gd name="T19" fmla="*/ 1 h 109"/>
                <a:gd name="T20" fmla="*/ 42 w 110"/>
                <a:gd name="T21" fmla="*/ 12 h 109"/>
                <a:gd name="T22" fmla="*/ 27 w 110"/>
                <a:gd name="T23" fmla="*/ 20 h 109"/>
                <a:gd name="T24" fmla="*/ 19 w 110"/>
                <a:gd name="T25" fmla="*/ 13 h 109"/>
                <a:gd name="T26" fmla="*/ 8 w 110"/>
                <a:gd name="T27" fmla="*/ 27 h 109"/>
                <a:gd name="T28" fmla="*/ 16 w 110"/>
                <a:gd name="T29" fmla="*/ 33 h 109"/>
                <a:gd name="T30" fmla="*/ 11 w 110"/>
                <a:gd name="T31" fmla="*/ 50 h 109"/>
                <a:gd name="T32" fmla="*/ 0 w 110"/>
                <a:gd name="T33" fmla="*/ 50 h 109"/>
                <a:gd name="T34" fmla="*/ 2 w 110"/>
                <a:gd name="T35" fmla="*/ 68 h 109"/>
                <a:gd name="T36" fmla="*/ 12 w 110"/>
                <a:gd name="T37" fmla="*/ 67 h 109"/>
                <a:gd name="T38" fmla="*/ 20 w 110"/>
                <a:gd name="T39" fmla="*/ 82 h 109"/>
                <a:gd name="T40" fmla="*/ 13 w 110"/>
                <a:gd name="T41" fmla="*/ 90 h 109"/>
                <a:gd name="T42" fmla="*/ 27 w 110"/>
                <a:gd name="T43" fmla="*/ 102 h 109"/>
                <a:gd name="T44" fmla="*/ 33 w 110"/>
                <a:gd name="T45" fmla="*/ 94 h 109"/>
                <a:gd name="T46" fmla="*/ 50 w 110"/>
                <a:gd name="T47" fmla="*/ 99 h 109"/>
                <a:gd name="T48" fmla="*/ 51 w 110"/>
                <a:gd name="T49" fmla="*/ 109 h 109"/>
                <a:gd name="T50" fmla="*/ 68 w 110"/>
                <a:gd name="T51" fmla="*/ 108 h 109"/>
                <a:gd name="T52" fmla="*/ 67 w 110"/>
                <a:gd name="T53" fmla="*/ 98 h 109"/>
                <a:gd name="T54" fmla="*/ 83 w 110"/>
                <a:gd name="T55" fmla="*/ 90 h 109"/>
                <a:gd name="T56" fmla="*/ 91 w 110"/>
                <a:gd name="T57" fmla="*/ 96 h 109"/>
                <a:gd name="T58" fmla="*/ 102 w 110"/>
                <a:gd name="T59" fmla="*/ 83 h 109"/>
                <a:gd name="T60" fmla="*/ 94 w 110"/>
                <a:gd name="T61" fmla="*/ 76 h 109"/>
                <a:gd name="T62" fmla="*/ 99 w 110"/>
                <a:gd name="T63" fmla="*/ 60 h 109"/>
                <a:gd name="T64" fmla="*/ 110 w 110"/>
                <a:gd name="T65" fmla="*/ 59 h 109"/>
                <a:gd name="T66" fmla="*/ 77 w 110"/>
                <a:gd name="T67" fmla="*/ 73 h 109"/>
                <a:gd name="T68" fmla="*/ 57 w 110"/>
                <a:gd name="T69" fmla="*/ 83 h 109"/>
                <a:gd name="T70" fmla="*/ 36 w 110"/>
                <a:gd name="T71" fmla="*/ 77 h 109"/>
                <a:gd name="T72" fmla="*/ 26 w 110"/>
                <a:gd name="T73" fmla="*/ 57 h 109"/>
                <a:gd name="T74" fmla="*/ 33 w 110"/>
                <a:gd name="T75" fmla="*/ 36 h 109"/>
                <a:gd name="T76" fmla="*/ 52 w 110"/>
                <a:gd name="T77" fmla="*/ 26 h 109"/>
                <a:gd name="T78" fmla="*/ 73 w 110"/>
                <a:gd name="T79" fmla="*/ 33 h 109"/>
                <a:gd name="T80" fmla="*/ 84 w 110"/>
                <a:gd name="T81" fmla="*/ 52 h 109"/>
                <a:gd name="T82" fmla="*/ 77 w 110"/>
                <a:gd name="T83" fmla="*/ 7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0" h="109">
                  <a:moveTo>
                    <a:pt x="110" y="59"/>
                  </a:moveTo>
                  <a:cubicBezTo>
                    <a:pt x="108" y="41"/>
                    <a:pt x="108" y="41"/>
                    <a:pt x="108" y="41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6" y="36"/>
                    <a:pt x="93" y="31"/>
                    <a:pt x="90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1" y="13"/>
                    <a:pt x="66" y="11"/>
                    <a:pt x="60" y="1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37" y="14"/>
                    <a:pt x="32" y="16"/>
                    <a:pt x="27" y="20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3" y="38"/>
                    <a:pt x="11" y="44"/>
                    <a:pt x="11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4" y="73"/>
                    <a:pt x="16" y="78"/>
                    <a:pt x="20" y="82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8" y="97"/>
                    <a:pt x="44" y="99"/>
                    <a:pt x="50" y="99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73" y="96"/>
                    <a:pt x="78" y="93"/>
                    <a:pt x="83" y="90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94" y="76"/>
                    <a:pt x="94" y="76"/>
                    <a:pt x="94" y="76"/>
                  </a:cubicBezTo>
                  <a:cubicBezTo>
                    <a:pt x="97" y="71"/>
                    <a:pt x="99" y="66"/>
                    <a:pt x="99" y="60"/>
                  </a:cubicBezTo>
                  <a:lnTo>
                    <a:pt x="110" y="59"/>
                  </a:lnTo>
                  <a:close/>
                  <a:moveTo>
                    <a:pt x="77" y="73"/>
                  </a:moveTo>
                  <a:cubicBezTo>
                    <a:pt x="72" y="79"/>
                    <a:pt x="65" y="83"/>
                    <a:pt x="57" y="83"/>
                  </a:cubicBezTo>
                  <a:cubicBezTo>
                    <a:pt x="49" y="84"/>
                    <a:pt x="42" y="82"/>
                    <a:pt x="36" y="77"/>
                  </a:cubicBezTo>
                  <a:cubicBezTo>
                    <a:pt x="31" y="72"/>
                    <a:pt x="27" y="65"/>
                    <a:pt x="26" y="57"/>
                  </a:cubicBezTo>
                  <a:cubicBezTo>
                    <a:pt x="26" y="49"/>
                    <a:pt x="28" y="42"/>
                    <a:pt x="33" y="36"/>
                  </a:cubicBezTo>
                  <a:cubicBezTo>
                    <a:pt x="38" y="31"/>
                    <a:pt x="45" y="27"/>
                    <a:pt x="52" y="26"/>
                  </a:cubicBezTo>
                  <a:cubicBezTo>
                    <a:pt x="60" y="25"/>
                    <a:pt x="68" y="28"/>
                    <a:pt x="73" y="33"/>
                  </a:cubicBezTo>
                  <a:cubicBezTo>
                    <a:pt x="79" y="38"/>
                    <a:pt x="83" y="44"/>
                    <a:pt x="84" y="52"/>
                  </a:cubicBezTo>
                  <a:cubicBezTo>
                    <a:pt x="84" y="60"/>
                    <a:pt x="82" y="68"/>
                    <a:pt x="7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5"/>
            <p:cNvSpPr>
              <a:spLocks noEditPoints="1"/>
            </p:cNvSpPr>
            <p:nvPr/>
          </p:nvSpPr>
          <p:spPr bwMode="auto">
            <a:xfrm>
              <a:off x="3078163" y="2374900"/>
              <a:ext cx="331788" cy="331787"/>
            </a:xfrm>
            <a:custGeom>
              <a:avLst/>
              <a:gdLst>
                <a:gd name="T0" fmla="*/ 100 w 110"/>
                <a:gd name="T1" fmla="*/ 50 h 110"/>
                <a:gd name="T2" fmla="*/ 95 w 110"/>
                <a:gd name="T3" fmla="*/ 34 h 110"/>
                <a:gd name="T4" fmla="*/ 102 w 110"/>
                <a:gd name="T5" fmla="*/ 27 h 110"/>
                <a:gd name="T6" fmla="*/ 91 w 110"/>
                <a:gd name="T7" fmla="*/ 13 h 110"/>
                <a:gd name="T8" fmla="*/ 83 w 110"/>
                <a:gd name="T9" fmla="*/ 20 h 110"/>
                <a:gd name="T10" fmla="*/ 68 w 110"/>
                <a:gd name="T11" fmla="*/ 12 h 110"/>
                <a:gd name="T12" fmla="*/ 69 w 110"/>
                <a:gd name="T13" fmla="*/ 2 h 110"/>
                <a:gd name="T14" fmla="*/ 51 w 110"/>
                <a:gd name="T15" fmla="*/ 0 h 110"/>
                <a:gd name="T16" fmla="*/ 50 w 110"/>
                <a:gd name="T17" fmla="*/ 10 h 110"/>
                <a:gd name="T18" fmla="*/ 34 w 110"/>
                <a:gd name="T19" fmla="*/ 16 h 110"/>
                <a:gd name="T20" fmla="*/ 27 w 110"/>
                <a:gd name="T21" fmla="*/ 7 h 110"/>
                <a:gd name="T22" fmla="*/ 14 w 110"/>
                <a:gd name="T23" fmla="*/ 19 h 110"/>
                <a:gd name="T24" fmla="*/ 20 w 110"/>
                <a:gd name="T25" fmla="*/ 27 h 110"/>
                <a:gd name="T26" fmla="*/ 12 w 110"/>
                <a:gd name="T27" fmla="*/ 42 h 110"/>
                <a:gd name="T28" fmla="*/ 2 w 110"/>
                <a:gd name="T29" fmla="*/ 41 h 110"/>
                <a:gd name="T30" fmla="*/ 0 w 110"/>
                <a:gd name="T31" fmla="*/ 59 h 110"/>
                <a:gd name="T32" fmla="*/ 11 w 110"/>
                <a:gd name="T33" fmla="*/ 60 h 110"/>
                <a:gd name="T34" fmla="*/ 16 w 110"/>
                <a:gd name="T35" fmla="*/ 76 h 110"/>
                <a:gd name="T36" fmla="*/ 8 w 110"/>
                <a:gd name="T37" fmla="*/ 83 h 110"/>
                <a:gd name="T38" fmla="*/ 19 w 110"/>
                <a:gd name="T39" fmla="*/ 96 h 110"/>
                <a:gd name="T40" fmla="*/ 27 w 110"/>
                <a:gd name="T41" fmla="*/ 90 h 110"/>
                <a:gd name="T42" fmla="*/ 42 w 110"/>
                <a:gd name="T43" fmla="*/ 98 h 110"/>
                <a:gd name="T44" fmla="*/ 41 w 110"/>
                <a:gd name="T45" fmla="*/ 108 h 110"/>
                <a:gd name="T46" fmla="*/ 59 w 110"/>
                <a:gd name="T47" fmla="*/ 110 h 110"/>
                <a:gd name="T48" fmla="*/ 60 w 110"/>
                <a:gd name="T49" fmla="*/ 100 h 110"/>
                <a:gd name="T50" fmla="*/ 76 w 110"/>
                <a:gd name="T51" fmla="*/ 94 h 110"/>
                <a:gd name="T52" fmla="*/ 83 w 110"/>
                <a:gd name="T53" fmla="*/ 102 h 110"/>
                <a:gd name="T54" fmla="*/ 96 w 110"/>
                <a:gd name="T55" fmla="*/ 91 h 110"/>
                <a:gd name="T56" fmla="*/ 90 w 110"/>
                <a:gd name="T57" fmla="*/ 83 h 110"/>
                <a:gd name="T58" fmla="*/ 98 w 110"/>
                <a:gd name="T59" fmla="*/ 68 h 110"/>
                <a:gd name="T60" fmla="*/ 108 w 110"/>
                <a:gd name="T61" fmla="*/ 69 h 110"/>
                <a:gd name="T62" fmla="*/ 110 w 110"/>
                <a:gd name="T63" fmla="*/ 51 h 110"/>
                <a:gd name="T64" fmla="*/ 100 w 110"/>
                <a:gd name="T65" fmla="*/ 50 h 110"/>
                <a:gd name="T66" fmla="*/ 84 w 110"/>
                <a:gd name="T67" fmla="*/ 58 h 110"/>
                <a:gd name="T68" fmla="*/ 74 w 110"/>
                <a:gd name="T69" fmla="*/ 77 h 110"/>
                <a:gd name="T70" fmla="*/ 52 w 110"/>
                <a:gd name="T71" fmla="*/ 84 h 110"/>
                <a:gd name="T72" fmla="*/ 33 w 110"/>
                <a:gd name="T73" fmla="*/ 73 h 110"/>
                <a:gd name="T74" fmla="*/ 26 w 110"/>
                <a:gd name="T75" fmla="*/ 52 h 110"/>
                <a:gd name="T76" fmla="*/ 37 w 110"/>
                <a:gd name="T77" fmla="*/ 33 h 110"/>
                <a:gd name="T78" fmla="*/ 58 w 110"/>
                <a:gd name="T79" fmla="*/ 26 h 110"/>
                <a:gd name="T80" fmla="*/ 77 w 110"/>
                <a:gd name="T81" fmla="*/ 37 h 110"/>
                <a:gd name="T82" fmla="*/ 84 w 110"/>
                <a:gd name="T83" fmla="*/ 5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0" h="110">
                  <a:moveTo>
                    <a:pt x="100" y="50"/>
                  </a:moveTo>
                  <a:cubicBezTo>
                    <a:pt x="99" y="44"/>
                    <a:pt x="97" y="39"/>
                    <a:pt x="95" y="34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79" y="16"/>
                    <a:pt x="73" y="14"/>
                    <a:pt x="68" y="1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5" y="11"/>
                    <a:pt x="39" y="13"/>
                    <a:pt x="34" y="16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7" y="31"/>
                    <a:pt x="14" y="37"/>
                    <a:pt x="12" y="42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65"/>
                    <a:pt x="13" y="71"/>
                    <a:pt x="16" y="76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31" y="93"/>
                    <a:pt x="37" y="96"/>
                    <a:pt x="42" y="9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5" y="99"/>
                    <a:pt x="71" y="97"/>
                    <a:pt x="76" y="94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90" y="83"/>
                    <a:pt x="90" y="83"/>
                    <a:pt x="90" y="83"/>
                  </a:cubicBezTo>
                  <a:cubicBezTo>
                    <a:pt x="94" y="79"/>
                    <a:pt x="96" y="73"/>
                    <a:pt x="98" y="68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10" y="51"/>
                    <a:pt x="110" y="51"/>
                    <a:pt x="110" y="51"/>
                  </a:cubicBezTo>
                  <a:lnTo>
                    <a:pt x="100" y="50"/>
                  </a:lnTo>
                  <a:close/>
                  <a:moveTo>
                    <a:pt x="84" y="58"/>
                  </a:moveTo>
                  <a:cubicBezTo>
                    <a:pt x="83" y="65"/>
                    <a:pt x="80" y="72"/>
                    <a:pt x="74" y="77"/>
                  </a:cubicBezTo>
                  <a:cubicBezTo>
                    <a:pt x="67" y="82"/>
                    <a:pt x="60" y="84"/>
                    <a:pt x="52" y="84"/>
                  </a:cubicBezTo>
                  <a:cubicBezTo>
                    <a:pt x="45" y="83"/>
                    <a:pt x="38" y="80"/>
                    <a:pt x="33" y="73"/>
                  </a:cubicBezTo>
                  <a:cubicBezTo>
                    <a:pt x="28" y="67"/>
                    <a:pt x="26" y="60"/>
                    <a:pt x="26" y="52"/>
                  </a:cubicBezTo>
                  <a:cubicBezTo>
                    <a:pt x="27" y="45"/>
                    <a:pt x="31" y="38"/>
                    <a:pt x="37" y="33"/>
                  </a:cubicBezTo>
                  <a:cubicBezTo>
                    <a:pt x="43" y="28"/>
                    <a:pt x="51" y="26"/>
                    <a:pt x="58" y="26"/>
                  </a:cubicBezTo>
                  <a:cubicBezTo>
                    <a:pt x="65" y="27"/>
                    <a:pt x="72" y="30"/>
                    <a:pt x="77" y="37"/>
                  </a:cubicBezTo>
                  <a:cubicBezTo>
                    <a:pt x="83" y="43"/>
                    <a:pt x="85" y="50"/>
                    <a:pt x="8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20174" y="2231482"/>
            <a:ext cx="911164" cy="911164"/>
            <a:chOff x="1220174" y="2231482"/>
            <a:chExt cx="911164" cy="911164"/>
          </a:xfrm>
        </p:grpSpPr>
        <p:sp>
          <p:nvSpPr>
            <p:cNvPr id="29" name="椭圆 28"/>
            <p:cNvSpPr/>
            <p:nvPr/>
          </p:nvSpPr>
          <p:spPr>
            <a:xfrm>
              <a:off x="1220174" y="2231482"/>
              <a:ext cx="911164" cy="911164"/>
            </a:xfrm>
            <a:prstGeom prst="ellipse">
              <a:avLst/>
            </a:prstGeom>
            <a:gradFill flip="none" rotWithShape="1">
              <a:gsLst>
                <a:gs pos="0">
                  <a:srgbClr val="FFFF49"/>
                </a:gs>
                <a:gs pos="44000">
                  <a:srgbClr val="DD973B"/>
                </a:gs>
                <a:gs pos="100000">
                  <a:srgbClr val="B06C1F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1540479" y="2496653"/>
              <a:ext cx="270555" cy="392609"/>
              <a:chOff x="5707063" y="852488"/>
              <a:chExt cx="633413" cy="919162"/>
            </a:xfrm>
            <a:solidFill>
              <a:srgbClr val="232323"/>
            </a:solidFill>
          </p:grpSpPr>
          <p:sp>
            <p:nvSpPr>
              <p:cNvPr id="62" name="Freeform 51"/>
              <p:cNvSpPr>
                <a:spLocks noEditPoints="1"/>
              </p:cNvSpPr>
              <p:nvPr/>
            </p:nvSpPr>
            <p:spPr bwMode="auto">
              <a:xfrm>
                <a:off x="5707063" y="852488"/>
                <a:ext cx="633413" cy="919162"/>
              </a:xfrm>
              <a:custGeom>
                <a:avLst/>
                <a:gdLst>
                  <a:gd name="T0" fmla="*/ 0 w 210"/>
                  <a:gd name="T1" fmla="*/ 9 h 304"/>
                  <a:gd name="T2" fmla="*/ 201 w 210"/>
                  <a:gd name="T3" fmla="*/ 304 h 304"/>
                  <a:gd name="T4" fmla="*/ 201 w 210"/>
                  <a:gd name="T5" fmla="*/ 0 h 304"/>
                  <a:gd name="T6" fmla="*/ 45 w 210"/>
                  <a:gd name="T7" fmla="*/ 133 h 304"/>
                  <a:gd name="T8" fmla="*/ 45 w 210"/>
                  <a:gd name="T9" fmla="*/ 165 h 304"/>
                  <a:gd name="T10" fmla="*/ 17 w 210"/>
                  <a:gd name="T11" fmla="*/ 139 h 304"/>
                  <a:gd name="T12" fmla="*/ 45 w 210"/>
                  <a:gd name="T13" fmla="*/ 171 h 304"/>
                  <a:gd name="T14" fmla="*/ 45 w 210"/>
                  <a:gd name="T15" fmla="*/ 203 h 304"/>
                  <a:gd name="T16" fmla="*/ 17 w 210"/>
                  <a:gd name="T17" fmla="*/ 178 h 304"/>
                  <a:gd name="T18" fmla="*/ 45 w 210"/>
                  <a:gd name="T19" fmla="*/ 210 h 304"/>
                  <a:gd name="T20" fmla="*/ 45 w 210"/>
                  <a:gd name="T21" fmla="*/ 242 h 304"/>
                  <a:gd name="T22" fmla="*/ 17 w 210"/>
                  <a:gd name="T23" fmla="*/ 217 h 304"/>
                  <a:gd name="T24" fmla="*/ 24 w 210"/>
                  <a:gd name="T25" fmla="*/ 281 h 304"/>
                  <a:gd name="T26" fmla="*/ 24 w 210"/>
                  <a:gd name="T27" fmla="*/ 249 h 304"/>
                  <a:gd name="T28" fmla="*/ 99 w 210"/>
                  <a:gd name="T29" fmla="*/ 274 h 304"/>
                  <a:gd name="T30" fmla="*/ 70 w 210"/>
                  <a:gd name="T31" fmla="*/ 242 h 304"/>
                  <a:gd name="T32" fmla="*/ 70 w 210"/>
                  <a:gd name="T33" fmla="*/ 210 h 304"/>
                  <a:gd name="T34" fmla="*/ 99 w 210"/>
                  <a:gd name="T35" fmla="*/ 236 h 304"/>
                  <a:gd name="T36" fmla="*/ 70 w 210"/>
                  <a:gd name="T37" fmla="*/ 203 h 304"/>
                  <a:gd name="T38" fmla="*/ 70 w 210"/>
                  <a:gd name="T39" fmla="*/ 171 h 304"/>
                  <a:gd name="T40" fmla="*/ 99 w 210"/>
                  <a:gd name="T41" fmla="*/ 197 h 304"/>
                  <a:gd name="T42" fmla="*/ 70 w 210"/>
                  <a:gd name="T43" fmla="*/ 165 h 304"/>
                  <a:gd name="T44" fmla="*/ 70 w 210"/>
                  <a:gd name="T45" fmla="*/ 133 h 304"/>
                  <a:gd name="T46" fmla="*/ 99 w 210"/>
                  <a:gd name="T47" fmla="*/ 158 h 304"/>
                  <a:gd name="T48" fmla="*/ 117 w 210"/>
                  <a:gd name="T49" fmla="*/ 281 h 304"/>
                  <a:gd name="T50" fmla="*/ 117 w 210"/>
                  <a:gd name="T51" fmla="*/ 249 h 304"/>
                  <a:gd name="T52" fmla="*/ 146 w 210"/>
                  <a:gd name="T53" fmla="*/ 274 h 304"/>
                  <a:gd name="T54" fmla="*/ 117 w 210"/>
                  <a:gd name="T55" fmla="*/ 242 h 304"/>
                  <a:gd name="T56" fmla="*/ 117 w 210"/>
                  <a:gd name="T57" fmla="*/ 210 h 304"/>
                  <a:gd name="T58" fmla="*/ 146 w 210"/>
                  <a:gd name="T59" fmla="*/ 236 h 304"/>
                  <a:gd name="T60" fmla="*/ 117 w 210"/>
                  <a:gd name="T61" fmla="*/ 203 h 304"/>
                  <a:gd name="T62" fmla="*/ 117 w 210"/>
                  <a:gd name="T63" fmla="*/ 171 h 304"/>
                  <a:gd name="T64" fmla="*/ 146 w 210"/>
                  <a:gd name="T65" fmla="*/ 197 h 304"/>
                  <a:gd name="T66" fmla="*/ 117 w 210"/>
                  <a:gd name="T67" fmla="*/ 165 h 304"/>
                  <a:gd name="T68" fmla="*/ 117 w 210"/>
                  <a:gd name="T69" fmla="*/ 133 h 304"/>
                  <a:gd name="T70" fmla="*/ 146 w 210"/>
                  <a:gd name="T71" fmla="*/ 158 h 304"/>
                  <a:gd name="T72" fmla="*/ 164 w 210"/>
                  <a:gd name="T73" fmla="*/ 281 h 304"/>
                  <a:gd name="T74" fmla="*/ 164 w 210"/>
                  <a:gd name="T75" fmla="*/ 210 h 304"/>
                  <a:gd name="T76" fmla="*/ 192 w 210"/>
                  <a:gd name="T77" fmla="*/ 274 h 304"/>
                  <a:gd name="T78" fmla="*/ 164 w 210"/>
                  <a:gd name="T79" fmla="*/ 203 h 304"/>
                  <a:gd name="T80" fmla="*/ 164 w 210"/>
                  <a:gd name="T81" fmla="*/ 171 h 304"/>
                  <a:gd name="T82" fmla="*/ 192 w 210"/>
                  <a:gd name="T83" fmla="*/ 197 h 304"/>
                  <a:gd name="T84" fmla="*/ 164 w 210"/>
                  <a:gd name="T85" fmla="*/ 165 h 304"/>
                  <a:gd name="T86" fmla="*/ 164 w 210"/>
                  <a:gd name="T87" fmla="*/ 133 h 304"/>
                  <a:gd name="T88" fmla="*/ 192 w 210"/>
                  <a:gd name="T89" fmla="*/ 158 h 304"/>
                  <a:gd name="T90" fmla="*/ 24 w 210"/>
                  <a:gd name="T91" fmla="*/ 111 h 304"/>
                  <a:gd name="T92" fmla="*/ 24 w 210"/>
                  <a:gd name="T93" fmla="*/ 20 h 304"/>
                  <a:gd name="T94" fmla="*/ 192 w 210"/>
                  <a:gd name="T95" fmla="*/ 104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0" h="304">
                    <a:moveTo>
                      <a:pt x="201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6"/>
                      <a:pt x="0" y="296"/>
                      <a:pt x="0" y="296"/>
                    </a:cubicBezTo>
                    <a:cubicBezTo>
                      <a:pt x="0" y="300"/>
                      <a:pt x="4" y="304"/>
                      <a:pt x="9" y="304"/>
                    </a:cubicBezTo>
                    <a:cubicBezTo>
                      <a:pt x="201" y="304"/>
                      <a:pt x="201" y="304"/>
                      <a:pt x="201" y="304"/>
                    </a:cubicBezTo>
                    <a:cubicBezTo>
                      <a:pt x="206" y="304"/>
                      <a:pt x="210" y="300"/>
                      <a:pt x="210" y="296"/>
                    </a:cubicBezTo>
                    <a:cubicBezTo>
                      <a:pt x="210" y="9"/>
                      <a:pt x="210" y="9"/>
                      <a:pt x="210" y="9"/>
                    </a:cubicBezTo>
                    <a:cubicBezTo>
                      <a:pt x="210" y="4"/>
                      <a:pt x="206" y="0"/>
                      <a:pt x="201" y="0"/>
                    </a:cubicBezTo>
                    <a:close/>
                    <a:moveTo>
                      <a:pt x="17" y="139"/>
                    </a:moveTo>
                    <a:cubicBezTo>
                      <a:pt x="17" y="136"/>
                      <a:pt x="20" y="133"/>
                      <a:pt x="24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9" y="133"/>
                      <a:pt x="52" y="136"/>
                      <a:pt x="52" y="139"/>
                    </a:cubicBezTo>
                    <a:cubicBezTo>
                      <a:pt x="52" y="158"/>
                      <a:pt x="52" y="158"/>
                      <a:pt x="52" y="158"/>
                    </a:cubicBezTo>
                    <a:cubicBezTo>
                      <a:pt x="52" y="162"/>
                      <a:pt x="49" y="165"/>
                      <a:pt x="45" y="165"/>
                    </a:cubicBezTo>
                    <a:cubicBezTo>
                      <a:pt x="24" y="165"/>
                      <a:pt x="24" y="165"/>
                      <a:pt x="24" y="165"/>
                    </a:cubicBezTo>
                    <a:cubicBezTo>
                      <a:pt x="20" y="165"/>
                      <a:pt x="17" y="162"/>
                      <a:pt x="17" y="158"/>
                    </a:cubicBezTo>
                    <a:lnTo>
                      <a:pt x="17" y="139"/>
                    </a:lnTo>
                    <a:close/>
                    <a:moveTo>
                      <a:pt x="17" y="178"/>
                    </a:moveTo>
                    <a:cubicBezTo>
                      <a:pt x="17" y="174"/>
                      <a:pt x="20" y="171"/>
                      <a:pt x="24" y="171"/>
                    </a:cubicBezTo>
                    <a:cubicBezTo>
                      <a:pt x="45" y="171"/>
                      <a:pt x="45" y="171"/>
                      <a:pt x="45" y="171"/>
                    </a:cubicBezTo>
                    <a:cubicBezTo>
                      <a:pt x="49" y="171"/>
                      <a:pt x="52" y="174"/>
                      <a:pt x="52" y="178"/>
                    </a:cubicBezTo>
                    <a:cubicBezTo>
                      <a:pt x="52" y="197"/>
                      <a:pt x="52" y="197"/>
                      <a:pt x="52" y="197"/>
                    </a:cubicBezTo>
                    <a:cubicBezTo>
                      <a:pt x="52" y="200"/>
                      <a:pt x="49" y="203"/>
                      <a:pt x="45" y="203"/>
                    </a:cubicBezTo>
                    <a:cubicBezTo>
                      <a:pt x="24" y="203"/>
                      <a:pt x="24" y="203"/>
                      <a:pt x="24" y="203"/>
                    </a:cubicBezTo>
                    <a:cubicBezTo>
                      <a:pt x="20" y="203"/>
                      <a:pt x="17" y="200"/>
                      <a:pt x="17" y="197"/>
                    </a:cubicBezTo>
                    <a:lnTo>
                      <a:pt x="17" y="178"/>
                    </a:lnTo>
                    <a:close/>
                    <a:moveTo>
                      <a:pt x="17" y="217"/>
                    </a:moveTo>
                    <a:cubicBezTo>
                      <a:pt x="17" y="213"/>
                      <a:pt x="20" y="210"/>
                      <a:pt x="24" y="210"/>
                    </a:cubicBezTo>
                    <a:cubicBezTo>
                      <a:pt x="45" y="210"/>
                      <a:pt x="45" y="210"/>
                      <a:pt x="45" y="210"/>
                    </a:cubicBezTo>
                    <a:cubicBezTo>
                      <a:pt x="49" y="210"/>
                      <a:pt x="52" y="213"/>
                      <a:pt x="52" y="217"/>
                    </a:cubicBezTo>
                    <a:cubicBezTo>
                      <a:pt x="52" y="236"/>
                      <a:pt x="52" y="236"/>
                      <a:pt x="52" y="236"/>
                    </a:cubicBezTo>
                    <a:cubicBezTo>
                      <a:pt x="52" y="239"/>
                      <a:pt x="49" y="242"/>
                      <a:pt x="45" y="242"/>
                    </a:cubicBezTo>
                    <a:cubicBezTo>
                      <a:pt x="24" y="242"/>
                      <a:pt x="24" y="242"/>
                      <a:pt x="24" y="242"/>
                    </a:cubicBezTo>
                    <a:cubicBezTo>
                      <a:pt x="20" y="242"/>
                      <a:pt x="17" y="239"/>
                      <a:pt x="17" y="236"/>
                    </a:cubicBezTo>
                    <a:lnTo>
                      <a:pt x="17" y="217"/>
                    </a:lnTo>
                    <a:close/>
                    <a:moveTo>
                      <a:pt x="99" y="274"/>
                    </a:moveTo>
                    <a:cubicBezTo>
                      <a:pt x="99" y="278"/>
                      <a:pt x="96" y="281"/>
                      <a:pt x="92" y="281"/>
                    </a:cubicBezTo>
                    <a:cubicBezTo>
                      <a:pt x="24" y="281"/>
                      <a:pt x="24" y="281"/>
                      <a:pt x="24" y="281"/>
                    </a:cubicBezTo>
                    <a:cubicBezTo>
                      <a:pt x="20" y="281"/>
                      <a:pt x="17" y="278"/>
                      <a:pt x="17" y="274"/>
                    </a:cubicBezTo>
                    <a:cubicBezTo>
                      <a:pt x="17" y="255"/>
                      <a:pt x="17" y="255"/>
                      <a:pt x="17" y="255"/>
                    </a:cubicBezTo>
                    <a:cubicBezTo>
                      <a:pt x="17" y="252"/>
                      <a:pt x="20" y="249"/>
                      <a:pt x="24" y="249"/>
                    </a:cubicBezTo>
                    <a:cubicBezTo>
                      <a:pt x="92" y="249"/>
                      <a:pt x="92" y="249"/>
                      <a:pt x="92" y="249"/>
                    </a:cubicBezTo>
                    <a:cubicBezTo>
                      <a:pt x="96" y="249"/>
                      <a:pt x="99" y="252"/>
                      <a:pt x="99" y="255"/>
                    </a:cubicBezTo>
                    <a:lnTo>
                      <a:pt x="99" y="274"/>
                    </a:lnTo>
                    <a:close/>
                    <a:moveTo>
                      <a:pt x="99" y="236"/>
                    </a:moveTo>
                    <a:cubicBezTo>
                      <a:pt x="99" y="239"/>
                      <a:pt x="96" y="242"/>
                      <a:pt x="92" y="242"/>
                    </a:cubicBezTo>
                    <a:cubicBezTo>
                      <a:pt x="70" y="242"/>
                      <a:pt x="70" y="242"/>
                      <a:pt x="70" y="242"/>
                    </a:cubicBezTo>
                    <a:cubicBezTo>
                      <a:pt x="67" y="242"/>
                      <a:pt x="64" y="239"/>
                      <a:pt x="64" y="236"/>
                    </a:cubicBezTo>
                    <a:cubicBezTo>
                      <a:pt x="64" y="217"/>
                      <a:pt x="64" y="217"/>
                      <a:pt x="64" y="217"/>
                    </a:cubicBezTo>
                    <a:cubicBezTo>
                      <a:pt x="64" y="213"/>
                      <a:pt x="67" y="210"/>
                      <a:pt x="70" y="210"/>
                    </a:cubicBezTo>
                    <a:cubicBezTo>
                      <a:pt x="92" y="210"/>
                      <a:pt x="92" y="210"/>
                      <a:pt x="92" y="210"/>
                    </a:cubicBezTo>
                    <a:cubicBezTo>
                      <a:pt x="96" y="210"/>
                      <a:pt x="99" y="213"/>
                      <a:pt x="99" y="217"/>
                    </a:cubicBezTo>
                    <a:lnTo>
                      <a:pt x="99" y="236"/>
                    </a:lnTo>
                    <a:close/>
                    <a:moveTo>
                      <a:pt x="99" y="197"/>
                    </a:moveTo>
                    <a:cubicBezTo>
                      <a:pt x="99" y="200"/>
                      <a:pt x="96" y="203"/>
                      <a:pt x="92" y="203"/>
                    </a:cubicBezTo>
                    <a:cubicBezTo>
                      <a:pt x="70" y="203"/>
                      <a:pt x="70" y="203"/>
                      <a:pt x="70" y="203"/>
                    </a:cubicBezTo>
                    <a:cubicBezTo>
                      <a:pt x="67" y="203"/>
                      <a:pt x="64" y="200"/>
                      <a:pt x="64" y="197"/>
                    </a:cubicBezTo>
                    <a:cubicBezTo>
                      <a:pt x="64" y="178"/>
                      <a:pt x="64" y="178"/>
                      <a:pt x="64" y="178"/>
                    </a:cubicBezTo>
                    <a:cubicBezTo>
                      <a:pt x="64" y="174"/>
                      <a:pt x="67" y="171"/>
                      <a:pt x="70" y="171"/>
                    </a:cubicBezTo>
                    <a:cubicBezTo>
                      <a:pt x="92" y="171"/>
                      <a:pt x="92" y="171"/>
                      <a:pt x="92" y="171"/>
                    </a:cubicBezTo>
                    <a:cubicBezTo>
                      <a:pt x="96" y="171"/>
                      <a:pt x="99" y="174"/>
                      <a:pt x="99" y="178"/>
                    </a:cubicBezTo>
                    <a:lnTo>
                      <a:pt x="99" y="197"/>
                    </a:lnTo>
                    <a:close/>
                    <a:moveTo>
                      <a:pt x="99" y="158"/>
                    </a:moveTo>
                    <a:cubicBezTo>
                      <a:pt x="99" y="162"/>
                      <a:pt x="96" y="165"/>
                      <a:pt x="92" y="165"/>
                    </a:cubicBezTo>
                    <a:cubicBezTo>
                      <a:pt x="70" y="165"/>
                      <a:pt x="70" y="165"/>
                      <a:pt x="70" y="165"/>
                    </a:cubicBezTo>
                    <a:cubicBezTo>
                      <a:pt x="67" y="165"/>
                      <a:pt x="64" y="162"/>
                      <a:pt x="64" y="158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4" y="136"/>
                      <a:pt x="67" y="133"/>
                      <a:pt x="70" y="133"/>
                    </a:cubicBezTo>
                    <a:cubicBezTo>
                      <a:pt x="92" y="133"/>
                      <a:pt x="92" y="133"/>
                      <a:pt x="92" y="133"/>
                    </a:cubicBezTo>
                    <a:cubicBezTo>
                      <a:pt x="96" y="133"/>
                      <a:pt x="99" y="136"/>
                      <a:pt x="99" y="139"/>
                    </a:cubicBezTo>
                    <a:lnTo>
                      <a:pt x="99" y="158"/>
                    </a:lnTo>
                    <a:close/>
                    <a:moveTo>
                      <a:pt x="146" y="274"/>
                    </a:moveTo>
                    <a:cubicBezTo>
                      <a:pt x="146" y="278"/>
                      <a:pt x="143" y="281"/>
                      <a:pt x="139" y="281"/>
                    </a:cubicBezTo>
                    <a:cubicBezTo>
                      <a:pt x="117" y="281"/>
                      <a:pt x="117" y="281"/>
                      <a:pt x="117" y="281"/>
                    </a:cubicBezTo>
                    <a:cubicBezTo>
                      <a:pt x="114" y="281"/>
                      <a:pt x="111" y="278"/>
                      <a:pt x="111" y="274"/>
                    </a:cubicBezTo>
                    <a:cubicBezTo>
                      <a:pt x="111" y="255"/>
                      <a:pt x="111" y="255"/>
                      <a:pt x="111" y="255"/>
                    </a:cubicBezTo>
                    <a:cubicBezTo>
                      <a:pt x="111" y="252"/>
                      <a:pt x="114" y="249"/>
                      <a:pt x="117" y="249"/>
                    </a:cubicBezTo>
                    <a:cubicBezTo>
                      <a:pt x="139" y="249"/>
                      <a:pt x="139" y="249"/>
                      <a:pt x="139" y="249"/>
                    </a:cubicBezTo>
                    <a:cubicBezTo>
                      <a:pt x="143" y="249"/>
                      <a:pt x="146" y="252"/>
                      <a:pt x="146" y="255"/>
                    </a:cubicBezTo>
                    <a:lnTo>
                      <a:pt x="146" y="274"/>
                    </a:lnTo>
                    <a:close/>
                    <a:moveTo>
                      <a:pt x="146" y="236"/>
                    </a:moveTo>
                    <a:cubicBezTo>
                      <a:pt x="146" y="239"/>
                      <a:pt x="143" y="242"/>
                      <a:pt x="139" y="242"/>
                    </a:cubicBezTo>
                    <a:cubicBezTo>
                      <a:pt x="117" y="242"/>
                      <a:pt x="117" y="242"/>
                      <a:pt x="117" y="242"/>
                    </a:cubicBezTo>
                    <a:cubicBezTo>
                      <a:pt x="114" y="242"/>
                      <a:pt x="111" y="239"/>
                      <a:pt x="111" y="236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3"/>
                      <a:pt x="114" y="210"/>
                      <a:pt x="117" y="210"/>
                    </a:cubicBezTo>
                    <a:cubicBezTo>
                      <a:pt x="139" y="210"/>
                      <a:pt x="139" y="210"/>
                      <a:pt x="139" y="210"/>
                    </a:cubicBezTo>
                    <a:cubicBezTo>
                      <a:pt x="143" y="210"/>
                      <a:pt x="146" y="213"/>
                      <a:pt x="146" y="217"/>
                    </a:cubicBezTo>
                    <a:lnTo>
                      <a:pt x="146" y="236"/>
                    </a:lnTo>
                    <a:close/>
                    <a:moveTo>
                      <a:pt x="146" y="197"/>
                    </a:moveTo>
                    <a:cubicBezTo>
                      <a:pt x="146" y="200"/>
                      <a:pt x="143" y="203"/>
                      <a:pt x="139" y="203"/>
                    </a:cubicBezTo>
                    <a:cubicBezTo>
                      <a:pt x="117" y="203"/>
                      <a:pt x="117" y="203"/>
                      <a:pt x="117" y="203"/>
                    </a:cubicBezTo>
                    <a:cubicBezTo>
                      <a:pt x="114" y="203"/>
                      <a:pt x="111" y="200"/>
                      <a:pt x="111" y="197"/>
                    </a:cubicBezTo>
                    <a:cubicBezTo>
                      <a:pt x="111" y="178"/>
                      <a:pt x="111" y="178"/>
                      <a:pt x="111" y="178"/>
                    </a:cubicBezTo>
                    <a:cubicBezTo>
                      <a:pt x="111" y="174"/>
                      <a:pt x="114" y="171"/>
                      <a:pt x="117" y="171"/>
                    </a:cubicBezTo>
                    <a:cubicBezTo>
                      <a:pt x="139" y="171"/>
                      <a:pt x="139" y="171"/>
                      <a:pt x="139" y="171"/>
                    </a:cubicBezTo>
                    <a:cubicBezTo>
                      <a:pt x="143" y="171"/>
                      <a:pt x="146" y="174"/>
                      <a:pt x="146" y="178"/>
                    </a:cubicBezTo>
                    <a:lnTo>
                      <a:pt x="146" y="197"/>
                    </a:lnTo>
                    <a:close/>
                    <a:moveTo>
                      <a:pt x="146" y="158"/>
                    </a:moveTo>
                    <a:cubicBezTo>
                      <a:pt x="146" y="162"/>
                      <a:pt x="143" y="165"/>
                      <a:pt x="139" y="165"/>
                    </a:cubicBezTo>
                    <a:cubicBezTo>
                      <a:pt x="117" y="165"/>
                      <a:pt x="117" y="165"/>
                      <a:pt x="117" y="165"/>
                    </a:cubicBezTo>
                    <a:cubicBezTo>
                      <a:pt x="114" y="165"/>
                      <a:pt x="111" y="162"/>
                      <a:pt x="111" y="158"/>
                    </a:cubicBezTo>
                    <a:cubicBezTo>
                      <a:pt x="111" y="139"/>
                      <a:pt x="111" y="139"/>
                      <a:pt x="111" y="139"/>
                    </a:cubicBezTo>
                    <a:cubicBezTo>
                      <a:pt x="111" y="136"/>
                      <a:pt x="114" y="133"/>
                      <a:pt x="117" y="133"/>
                    </a:cubicBezTo>
                    <a:cubicBezTo>
                      <a:pt x="139" y="133"/>
                      <a:pt x="139" y="133"/>
                      <a:pt x="139" y="133"/>
                    </a:cubicBezTo>
                    <a:cubicBezTo>
                      <a:pt x="143" y="133"/>
                      <a:pt x="146" y="136"/>
                      <a:pt x="146" y="139"/>
                    </a:cubicBezTo>
                    <a:lnTo>
                      <a:pt x="146" y="158"/>
                    </a:lnTo>
                    <a:close/>
                    <a:moveTo>
                      <a:pt x="192" y="274"/>
                    </a:moveTo>
                    <a:cubicBezTo>
                      <a:pt x="192" y="278"/>
                      <a:pt x="189" y="281"/>
                      <a:pt x="186" y="281"/>
                    </a:cubicBezTo>
                    <a:cubicBezTo>
                      <a:pt x="164" y="281"/>
                      <a:pt x="164" y="281"/>
                      <a:pt x="164" y="281"/>
                    </a:cubicBezTo>
                    <a:cubicBezTo>
                      <a:pt x="160" y="281"/>
                      <a:pt x="157" y="278"/>
                      <a:pt x="157" y="274"/>
                    </a:cubicBezTo>
                    <a:cubicBezTo>
                      <a:pt x="157" y="217"/>
                      <a:pt x="157" y="217"/>
                      <a:pt x="157" y="217"/>
                    </a:cubicBezTo>
                    <a:cubicBezTo>
                      <a:pt x="157" y="213"/>
                      <a:pt x="160" y="210"/>
                      <a:pt x="164" y="210"/>
                    </a:cubicBezTo>
                    <a:cubicBezTo>
                      <a:pt x="186" y="210"/>
                      <a:pt x="186" y="210"/>
                      <a:pt x="186" y="210"/>
                    </a:cubicBezTo>
                    <a:cubicBezTo>
                      <a:pt x="189" y="210"/>
                      <a:pt x="192" y="213"/>
                      <a:pt x="192" y="217"/>
                    </a:cubicBezTo>
                    <a:lnTo>
                      <a:pt x="192" y="274"/>
                    </a:lnTo>
                    <a:close/>
                    <a:moveTo>
                      <a:pt x="192" y="197"/>
                    </a:moveTo>
                    <a:cubicBezTo>
                      <a:pt x="192" y="200"/>
                      <a:pt x="189" y="203"/>
                      <a:pt x="186" y="203"/>
                    </a:cubicBezTo>
                    <a:cubicBezTo>
                      <a:pt x="164" y="203"/>
                      <a:pt x="164" y="203"/>
                      <a:pt x="164" y="203"/>
                    </a:cubicBezTo>
                    <a:cubicBezTo>
                      <a:pt x="160" y="203"/>
                      <a:pt x="157" y="200"/>
                      <a:pt x="157" y="197"/>
                    </a:cubicBezTo>
                    <a:cubicBezTo>
                      <a:pt x="157" y="178"/>
                      <a:pt x="157" y="178"/>
                      <a:pt x="157" y="178"/>
                    </a:cubicBezTo>
                    <a:cubicBezTo>
                      <a:pt x="157" y="174"/>
                      <a:pt x="160" y="171"/>
                      <a:pt x="164" y="171"/>
                    </a:cubicBezTo>
                    <a:cubicBezTo>
                      <a:pt x="186" y="171"/>
                      <a:pt x="186" y="171"/>
                      <a:pt x="186" y="171"/>
                    </a:cubicBezTo>
                    <a:cubicBezTo>
                      <a:pt x="189" y="171"/>
                      <a:pt x="192" y="174"/>
                      <a:pt x="192" y="178"/>
                    </a:cubicBezTo>
                    <a:lnTo>
                      <a:pt x="192" y="197"/>
                    </a:lnTo>
                    <a:close/>
                    <a:moveTo>
                      <a:pt x="192" y="158"/>
                    </a:moveTo>
                    <a:cubicBezTo>
                      <a:pt x="192" y="162"/>
                      <a:pt x="189" y="165"/>
                      <a:pt x="186" y="165"/>
                    </a:cubicBezTo>
                    <a:cubicBezTo>
                      <a:pt x="164" y="165"/>
                      <a:pt x="164" y="165"/>
                      <a:pt x="164" y="165"/>
                    </a:cubicBezTo>
                    <a:cubicBezTo>
                      <a:pt x="160" y="165"/>
                      <a:pt x="157" y="162"/>
                      <a:pt x="157" y="158"/>
                    </a:cubicBezTo>
                    <a:cubicBezTo>
                      <a:pt x="157" y="139"/>
                      <a:pt x="157" y="139"/>
                      <a:pt x="157" y="139"/>
                    </a:cubicBezTo>
                    <a:cubicBezTo>
                      <a:pt x="157" y="136"/>
                      <a:pt x="160" y="133"/>
                      <a:pt x="164" y="133"/>
                    </a:cubicBezTo>
                    <a:cubicBezTo>
                      <a:pt x="186" y="133"/>
                      <a:pt x="186" y="133"/>
                      <a:pt x="186" y="133"/>
                    </a:cubicBezTo>
                    <a:cubicBezTo>
                      <a:pt x="189" y="133"/>
                      <a:pt x="192" y="136"/>
                      <a:pt x="192" y="139"/>
                    </a:cubicBezTo>
                    <a:lnTo>
                      <a:pt x="192" y="158"/>
                    </a:lnTo>
                    <a:close/>
                    <a:moveTo>
                      <a:pt x="192" y="104"/>
                    </a:moveTo>
                    <a:cubicBezTo>
                      <a:pt x="192" y="108"/>
                      <a:pt x="189" y="111"/>
                      <a:pt x="186" y="111"/>
                    </a:cubicBezTo>
                    <a:cubicBezTo>
                      <a:pt x="24" y="111"/>
                      <a:pt x="24" y="111"/>
                      <a:pt x="24" y="111"/>
                    </a:cubicBezTo>
                    <a:cubicBezTo>
                      <a:pt x="20" y="111"/>
                      <a:pt x="17" y="108"/>
                      <a:pt x="17" y="104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3"/>
                      <a:pt x="20" y="20"/>
                      <a:pt x="24" y="20"/>
                    </a:cubicBezTo>
                    <a:cubicBezTo>
                      <a:pt x="186" y="20"/>
                      <a:pt x="186" y="20"/>
                      <a:pt x="186" y="20"/>
                    </a:cubicBezTo>
                    <a:cubicBezTo>
                      <a:pt x="189" y="20"/>
                      <a:pt x="192" y="23"/>
                      <a:pt x="192" y="27"/>
                    </a:cubicBezTo>
                    <a:lnTo>
                      <a:pt x="192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52"/>
              <p:cNvSpPr>
                <a:spLocks noEditPoints="1"/>
              </p:cNvSpPr>
              <p:nvPr/>
            </p:nvSpPr>
            <p:spPr bwMode="auto">
              <a:xfrm>
                <a:off x="6162675" y="1055688"/>
                <a:ext cx="84138" cy="104775"/>
              </a:xfrm>
              <a:custGeom>
                <a:avLst/>
                <a:gdLst>
                  <a:gd name="T0" fmla="*/ 24 w 28"/>
                  <a:gd name="T1" fmla="*/ 3 h 35"/>
                  <a:gd name="T2" fmla="*/ 19 w 28"/>
                  <a:gd name="T3" fmla="*/ 1 h 35"/>
                  <a:gd name="T4" fmla="*/ 14 w 28"/>
                  <a:gd name="T5" fmla="*/ 0 h 35"/>
                  <a:gd name="T6" fmla="*/ 4 w 28"/>
                  <a:gd name="T7" fmla="*/ 4 h 35"/>
                  <a:gd name="T8" fmla="*/ 0 w 28"/>
                  <a:gd name="T9" fmla="*/ 15 h 35"/>
                  <a:gd name="T10" fmla="*/ 0 w 28"/>
                  <a:gd name="T11" fmla="*/ 23 h 35"/>
                  <a:gd name="T12" fmla="*/ 4 w 28"/>
                  <a:gd name="T13" fmla="*/ 32 h 35"/>
                  <a:gd name="T14" fmla="*/ 14 w 28"/>
                  <a:gd name="T15" fmla="*/ 35 h 35"/>
                  <a:gd name="T16" fmla="*/ 19 w 28"/>
                  <a:gd name="T17" fmla="*/ 35 h 35"/>
                  <a:gd name="T18" fmla="*/ 24 w 28"/>
                  <a:gd name="T19" fmla="*/ 33 h 35"/>
                  <a:gd name="T20" fmla="*/ 27 w 28"/>
                  <a:gd name="T21" fmla="*/ 29 h 35"/>
                  <a:gd name="T22" fmla="*/ 28 w 28"/>
                  <a:gd name="T23" fmla="*/ 23 h 35"/>
                  <a:gd name="T24" fmla="*/ 28 w 28"/>
                  <a:gd name="T25" fmla="*/ 14 h 35"/>
                  <a:gd name="T26" fmla="*/ 27 w 28"/>
                  <a:gd name="T27" fmla="*/ 7 h 35"/>
                  <a:gd name="T28" fmla="*/ 24 w 28"/>
                  <a:gd name="T29" fmla="*/ 3 h 35"/>
                  <a:gd name="T30" fmla="*/ 20 w 28"/>
                  <a:gd name="T31" fmla="*/ 22 h 35"/>
                  <a:gd name="T32" fmla="*/ 19 w 28"/>
                  <a:gd name="T33" fmla="*/ 26 h 35"/>
                  <a:gd name="T34" fmla="*/ 14 w 28"/>
                  <a:gd name="T35" fmla="*/ 28 h 35"/>
                  <a:gd name="T36" fmla="*/ 10 w 28"/>
                  <a:gd name="T37" fmla="*/ 26 h 35"/>
                  <a:gd name="T38" fmla="*/ 8 w 28"/>
                  <a:gd name="T39" fmla="*/ 22 h 35"/>
                  <a:gd name="T40" fmla="*/ 8 w 28"/>
                  <a:gd name="T41" fmla="*/ 16 h 35"/>
                  <a:gd name="T42" fmla="*/ 9 w 28"/>
                  <a:gd name="T43" fmla="*/ 10 h 35"/>
                  <a:gd name="T44" fmla="*/ 15 w 28"/>
                  <a:gd name="T45" fmla="*/ 8 h 35"/>
                  <a:gd name="T46" fmla="*/ 19 w 28"/>
                  <a:gd name="T47" fmla="*/ 10 h 35"/>
                  <a:gd name="T48" fmla="*/ 20 w 28"/>
                  <a:gd name="T49" fmla="*/ 16 h 35"/>
                  <a:gd name="T50" fmla="*/ 20 w 28"/>
                  <a:gd name="T51" fmla="*/ 2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" h="35">
                    <a:moveTo>
                      <a:pt x="24" y="3"/>
                    </a:moveTo>
                    <a:cubicBezTo>
                      <a:pt x="22" y="2"/>
                      <a:pt x="21" y="1"/>
                      <a:pt x="19" y="1"/>
                    </a:cubicBezTo>
                    <a:cubicBezTo>
                      <a:pt x="18" y="1"/>
                      <a:pt x="16" y="0"/>
                      <a:pt x="14" y="0"/>
                    </a:cubicBezTo>
                    <a:cubicBezTo>
                      <a:pt x="10" y="0"/>
                      <a:pt x="6" y="2"/>
                      <a:pt x="4" y="4"/>
                    </a:cubicBezTo>
                    <a:cubicBezTo>
                      <a:pt x="1" y="6"/>
                      <a:pt x="0" y="10"/>
                      <a:pt x="0" y="15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7"/>
                      <a:pt x="1" y="30"/>
                      <a:pt x="4" y="32"/>
                    </a:cubicBezTo>
                    <a:cubicBezTo>
                      <a:pt x="6" y="34"/>
                      <a:pt x="10" y="35"/>
                      <a:pt x="14" y="35"/>
                    </a:cubicBezTo>
                    <a:cubicBezTo>
                      <a:pt x="16" y="35"/>
                      <a:pt x="18" y="35"/>
                      <a:pt x="19" y="35"/>
                    </a:cubicBezTo>
                    <a:cubicBezTo>
                      <a:pt x="21" y="34"/>
                      <a:pt x="23" y="34"/>
                      <a:pt x="24" y="33"/>
                    </a:cubicBezTo>
                    <a:cubicBezTo>
                      <a:pt x="25" y="32"/>
                      <a:pt x="26" y="30"/>
                      <a:pt x="27" y="29"/>
                    </a:cubicBezTo>
                    <a:cubicBezTo>
                      <a:pt x="28" y="27"/>
                      <a:pt x="28" y="25"/>
                      <a:pt x="28" y="23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1"/>
                      <a:pt x="28" y="9"/>
                      <a:pt x="27" y="7"/>
                    </a:cubicBezTo>
                    <a:cubicBezTo>
                      <a:pt x="26" y="6"/>
                      <a:pt x="25" y="4"/>
                      <a:pt x="24" y="3"/>
                    </a:cubicBezTo>
                    <a:close/>
                    <a:moveTo>
                      <a:pt x="20" y="22"/>
                    </a:moveTo>
                    <a:cubicBezTo>
                      <a:pt x="20" y="23"/>
                      <a:pt x="20" y="25"/>
                      <a:pt x="19" y="26"/>
                    </a:cubicBezTo>
                    <a:cubicBezTo>
                      <a:pt x="18" y="27"/>
                      <a:pt x="17" y="28"/>
                      <a:pt x="14" y="28"/>
                    </a:cubicBezTo>
                    <a:cubicBezTo>
                      <a:pt x="12" y="28"/>
                      <a:pt x="11" y="27"/>
                      <a:pt x="10" y="26"/>
                    </a:cubicBezTo>
                    <a:cubicBezTo>
                      <a:pt x="9" y="25"/>
                      <a:pt x="8" y="23"/>
                      <a:pt x="8" y="2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4"/>
                      <a:pt x="8" y="12"/>
                      <a:pt x="9" y="10"/>
                    </a:cubicBezTo>
                    <a:cubicBezTo>
                      <a:pt x="10" y="9"/>
                      <a:pt x="12" y="8"/>
                      <a:pt x="15" y="8"/>
                    </a:cubicBezTo>
                    <a:cubicBezTo>
                      <a:pt x="17" y="8"/>
                      <a:pt x="18" y="9"/>
                      <a:pt x="19" y="10"/>
                    </a:cubicBezTo>
                    <a:cubicBezTo>
                      <a:pt x="20" y="12"/>
                      <a:pt x="20" y="14"/>
                      <a:pt x="20" y="16"/>
                    </a:cubicBezTo>
                    <a:lnTo>
                      <a:pt x="2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53"/>
              <p:cNvSpPr>
                <a:spLocks noEditPoints="1"/>
              </p:cNvSpPr>
              <p:nvPr/>
            </p:nvSpPr>
            <p:spPr bwMode="auto">
              <a:xfrm>
                <a:off x="6035675" y="938213"/>
                <a:ext cx="87313" cy="104775"/>
              </a:xfrm>
              <a:custGeom>
                <a:avLst/>
                <a:gdLst>
                  <a:gd name="T0" fmla="*/ 20 w 29"/>
                  <a:gd name="T1" fmla="*/ 34 h 35"/>
                  <a:gd name="T2" fmla="*/ 25 w 29"/>
                  <a:gd name="T3" fmla="*/ 32 h 35"/>
                  <a:gd name="T4" fmla="*/ 28 w 29"/>
                  <a:gd name="T5" fmla="*/ 28 h 35"/>
                  <a:gd name="T6" fmla="*/ 29 w 29"/>
                  <a:gd name="T7" fmla="*/ 22 h 35"/>
                  <a:gd name="T8" fmla="*/ 29 w 29"/>
                  <a:gd name="T9" fmla="*/ 14 h 35"/>
                  <a:gd name="T10" fmla="*/ 28 w 29"/>
                  <a:gd name="T11" fmla="*/ 7 h 35"/>
                  <a:gd name="T12" fmla="*/ 24 w 29"/>
                  <a:gd name="T13" fmla="*/ 3 h 35"/>
                  <a:gd name="T14" fmla="*/ 20 w 29"/>
                  <a:gd name="T15" fmla="*/ 1 h 35"/>
                  <a:gd name="T16" fmla="*/ 15 w 29"/>
                  <a:gd name="T17" fmla="*/ 0 h 35"/>
                  <a:gd name="T18" fmla="*/ 4 w 29"/>
                  <a:gd name="T19" fmla="*/ 4 h 35"/>
                  <a:gd name="T20" fmla="*/ 0 w 29"/>
                  <a:gd name="T21" fmla="*/ 14 h 35"/>
                  <a:gd name="T22" fmla="*/ 0 w 29"/>
                  <a:gd name="T23" fmla="*/ 22 h 35"/>
                  <a:gd name="T24" fmla="*/ 4 w 29"/>
                  <a:gd name="T25" fmla="*/ 32 h 35"/>
                  <a:gd name="T26" fmla="*/ 15 w 29"/>
                  <a:gd name="T27" fmla="*/ 35 h 35"/>
                  <a:gd name="T28" fmla="*/ 20 w 29"/>
                  <a:gd name="T29" fmla="*/ 34 h 35"/>
                  <a:gd name="T30" fmla="*/ 9 w 29"/>
                  <a:gd name="T31" fmla="*/ 21 h 35"/>
                  <a:gd name="T32" fmla="*/ 9 w 29"/>
                  <a:gd name="T33" fmla="*/ 16 h 35"/>
                  <a:gd name="T34" fmla="*/ 10 w 29"/>
                  <a:gd name="T35" fmla="*/ 10 h 35"/>
                  <a:gd name="T36" fmla="*/ 15 w 29"/>
                  <a:gd name="T37" fmla="*/ 8 h 35"/>
                  <a:gd name="T38" fmla="*/ 20 w 29"/>
                  <a:gd name="T39" fmla="*/ 10 h 35"/>
                  <a:gd name="T40" fmla="*/ 21 w 29"/>
                  <a:gd name="T41" fmla="*/ 15 h 35"/>
                  <a:gd name="T42" fmla="*/ 21 w 29"/>
                  <a:gd name="T43" fmla="*/ 22 h 35"/>
                  <a:gd name="T44" fmla="*/ 20 w 29"/>
                  <a:gd name="T45" fmla="*/ 26 h 35"/>
                  <a:gd name="T46" fmla="*/ 15 w 29"/>
                  <a:gd name="T47" fmla="*/ 28 h 35"/>
                  <a:gd name="T48" fmla="*/ 10 w 29"/>
                  <a:gd name="T49" fmla="*/ 26 h 35"/>
                  <a:gd name="T50" fmla="*/ 9 w 29"/>
                  <a:gd name="T51" fmla="*/ 2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9" h="35">
                    <a:moveTo>
                      <a:pt x="20" y="34"/>
                    </a:moveTo>
                    <a:cubicBezTo>
                      <a:pt x="22" y="34"/>
                      <a:pt x="23" y="33"/>
                      <a:pt x="25" y="32"/>
                    </a:cubicBezTo>
                    <a:cubicBezTo>
                      <a:pt x="26" y="31"/>
                      <a:pt x="27" y="30"/>
                      <a:pt x="28" y="28"/>
                    </a:cubicBezTo>
                    <a:cubicBezTo>
                      <a:pt x="29" y="27"/>
                      <a:pt x="29" y="25"/>
                      <a:pt x="29" y="22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11"/>
                      <a:pt x="29" y="9"/>
                      <a:pt x="28" y="7"/>
                    </a:cubicBezTo>
                    <a:cubicBezTo>
                      <a:pt x="27" y="5"/>
                      <a:pt x="26" y="4"/>
                      <a:pt x="24" y="3"/>
                    </a:cubicBezTo>
                    <a:cubicBezTo>
                      <a:pt x="23" y="2"/>
                      <a:pt x="22" y="1"/>
                      <a:pt x="20" y="1"/>
                    </a:cubicBezTo>
                    <a:cubicBezTo>
                      <a:pt x="18" y="0"/>
                      <a:pt x="17" y="0"/>
                      <a:pt x="15" y="0"/>
                    </a:cubicBezTo>
                    <a:cubicBezTo>
                      <a:pt x="11" y="0"/>
                      <a:pt x="7" y="1"/>
                      <a:pt x="4" y="4"/>
                    </a:cubicBezTo>
                    <a:cubicBezTo>
                      <a:pt x="2" y="6"/>
                      <a:pt x="0" y="9"/>
                      <a:pt x="0" y="1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7"/>
                      <a:pt x="2" y="30"/>
                      <a:pt x="4" y="32"/>
                    </a:cubicBezTo>
                    <a:cubicBezTo>
                      <a:pt x="7" y="34"/>
                      <a:pt x="11" y="35"/>
                      <a:pt x="15" y="35"/>
                    </a:cubicBezTo>
                    <a:cubicBezTo>
                      <a:pt x="17" y="35"/>
                      <a:pt x="18" y="35"/>
                      <a:pt x="20" y="34"/>
                    </a:cubicBezTo>
                    <a:close/>
                    <a:moveTo>
                      <a:pt x="9" y="21"/>
                    </a:moveTo>
                    <a:cubicBezTo>
                      <a:pt x="9" y="16"/>
                      <a:pt x="9" y="16"/>
                      <a:pt x="9" y="16"/>
                    </a:cubicBezTo>
                    <a:cubicBezTo>
                      <a:pt x="9" y="13"/>
                      <a:pt x="9" y="11"/>
                      <a:pt x="10" y="10"/>
                    </a:cubicBezTo>
                    <a:cubicBezTo>
                      <a:pt x="11" y="8"/>
                      <a:pt x="13" y="8"/>
                      <a:pt x="15" y="8"/>
                    </a:cubicBezTo>
                    <a:cubicBezTo>
                      <a:pt x="17" y="8"/>
                      <a:pt x="19" y="8"/>
                      <a:pt x="20" y="10"/>
                    </a:cubicBezTo>
                    <a:cubicBezTo>
                      <a:pt x="21" y="12"/>
                      <a:pt x="21" y="13"/>
                      <a:pt x="21" y="15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3"/>
                      <a:pt x="21" y="24"/>
                      <a:pt x="20" y="26"/>
                    </a:cubicBezTo>
                    <a:cubicBezTo>
                      <a:pt x="19" y="27"/>
                      <a:pt x="17" y="28"/>
                      <a:pt x="15" y="28"/>
                    </a:cubicBezTo>
                    <a:cubicBezTo>
                      <a:pt x="13" y="28"/>
                      <a:pt x="11" y="27"/>
                      <a:pt x="10" y="26"/>
                    </a:cubicBezTo>
                    <a:cubicBezTo>
                      <a:pt x="9" y="25"/>
                      <a:pt x="9" y="23"/>
                      <a:pt x="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54"/>
              <p:cNvSpPr/>
              <p:nvPr/>
            </p:nvSpPr>
            <p:spPr bwMode="auto">
              <a:xfrm>
                <a:off x="6072188" y="938213"/>
                <a:ext cx="144463" cy="222250"/>
              </a:xfrm>
              <a:custGeom>
                <a:avLst/>
                <a:gdLst>
                  <a:gd name="T0" fmla="*/ 48 w 48"/>
                  <a:gd name="T1" fmla="*/ 0 h 74"/>
                  <a:gd name="T2" fmla="*/ 46 w 48"/>
                  <a:gd name="T3" fmla="*/ 0 h 74"/>
                  <a:gd name="T4" fmla="*/ 40 w 48"/>
                  <a:gd name="T5" fmla="*/ 0 h 74"/>
                  <a:gd name="T6" fmla="*/ 38 w 48"/>
                  <a:gd name="T7" fmla="*/ 0 h 74"/>
                  <a:gd name="T8" fmla="*/ 36 w 48"/>
                  <a:gd name="T9" fmla="*/ 2 h 74"/>
                  <a:gd name="T10" fmla="*/ 1 w 48"/>
                  <a:gd name="T11" fmla="*/ 71 h 74"/>
                  <a:gd name="T12" fmla="*/ 0 w 48"/>
                  <a:gd name="T13" fmla="*/ 74 h 74"/>
                  <a:gd name="T14" fmla="*/ 2 w 48"/>
                  <a:gd name="T15" fmla="*/ 74 h 74"/>
                  <a:gd name="T16" fmla="*/ 8 w 48"/>
                  <a:gd name="T17" fmla="*/ 74 h 74"/>
                  <a:gd name="T18" fmla="*/ 10 w 48"/>
                  <a:gd name="T19" fmla="*/ 74 h 74"/>
                  <a:gd name="T20" fmla="*/ 11 w 48"/>
                  <a:gd name="T21" fmla="*/ 71 h 74"/>
                  <a:gd name="T22" fmla="*/ 47 w 48"/>
                  <a:gd name="T23" fmla="*/ 3 h 74"/>
                  <a:gd name="T24" fmla="*/ 48 w 48"/>
                  <a:gd name="T25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74">
                    <a:moveTo>
                      <a:pt x="48" y="0"/>
                    </a:moveTo>
                    <a:cubicBezTo>
                      <a:pt x="48" y="0"/>
                      <a:pt x="47" y="0"/>
                      <a:pt x="46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8" y="0"/>
                      <a:pt x="38" y="0"/>
                    </a:cubicBezTo>
                    <a:cubicBezTo>
                      <a:pt x="37" y="0"/>
                      <a:pt x="37" y="1"/>
                      <a:pt x="36" y="2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0" y="72"/>
                      <a:pt x="0" y="73"/>
                      <a:pt x="0" y="74"/>
                    </a:cubicBezTo>
                    <a:cubicBezTo>
                      <a:pt x="0" y="74"/>
                      <a:pt x="1" y="74"/>
                      <a:pt x="2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9" y="74"/>
                      <a:pt x="9" y="74"/>
                      <a:pt x="10" y="74"/>
                    </a:cubicBezTo>
                    <a:cubicBezTo>
                      <a:pt x="10" y="73"/>
                      <a:pt x="11" y="73"/>
                      <a:pt x="11" y="71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1"/>
                      <a:pt x="48" y="1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5396896" y="2530184"/>
            <a:ext cx="454993" cy="389219"/>
            <a:chOff x="2422525" y="5476875"/>
            <a:chExt cx="1065213" cy="911225"/>
          </a:xfrm>
          <a:solidFill>
            <a:srgbClr val="232323"/>
          </a:solidFill>
        </p:grpSpPr>
        <p:sp>
          <p:nvSpPr>
            <p:cNvPr id="67" name="Freeform 83"/>
            <p:cNvSpPr/>
            <p:nvPr/>
          </p:nvSpPr>
          <p:spPr bwMode="auto">
            <a:xfrm>
              <a:off x="2422525" y="6113463"/>
              <a:ext cx="322263" cy="274637"/>
            </a:xfrm>
            <a:custGeom>
              <a:avLst/>
              <a:gdLst>
                <a:gd name="T0" fmla="*/ 0 w 107"/>
                <a:gd name="T1" fmla="*/ 28 h 91"/>
                <a:gd name="T2" fmla="*/ 67 w 107"/>
                <a:gd name="T3" fmla="*/ 91 h 91"/>
                <a:gd name="T4" fmla="*/ 107 w 107"/>
                <a:gd name="T5" fmla="*/ 61 h 91"/>
                <a:gd name="T6" fmla="*/ 36 w 107"/>
                <a:gd name="T7" fmla="*/ 0 h 91"/>
                <a:gd name="T8" fmla="*/ 0 w 107"/>
                <a:gd name="T9" fmla="*/ 2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91">
                  <a:moveTo>
                    <a:pt x="0" y="28"/>
                  </a:moveTo>
                  <a:cubicBezTo>
                    <a:pt x="67" y="91"/>
                    <a:pt x="67" y="91"/>
                    <a:pt x="67" y="91"/>
                  </a:cubicBezTo>
                  <a:cubicBezTo>
                    <a:pt x="67" y="91"/>
                    <a:pt x="88" y="74"/>
                    <a:pt x="107" y="6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0" y="19"/>
                    <a:pt x="0" y="28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84"/>
            <p:cNvSpPr/>
            <p:nvPr/>
          </p:nvSpPr>
          <p:spPr bwMode="auto">
            <a:xfrm>
              <a:off x="2582863" y="5956300"/>
              <a:ext cx="868363" cy="320675"/>
            </a:xfrm>
            <a:custGeom>
              <a:avLst/>
              <a:gdLst>
                <a:gd name="T0" fmla="*/ 243 w 288"/>
                <a:gd name="T1" fmla="*/ 30 h 106"/>
                <a:gd name="T2" fmla="*/ 191 w 288"/>
                <a:gd name="T3" fmla="*/ 60 h 106"/>
                <a:gd name="T4" fmla="*/ 117 w 288"/>
                <a:gd name="T5" fmla="*/ 51 h 106"/>
                <a:gd name="T6" fmla="*/ 164 w 288"/>
                <a:gd name="T7" fmla="*/ 45 h 106"/>
                <a:gd name="T8" fmla="*/ 202 w 288"/>
                <a:gd name="T9" fmla="*/ 17 h 106"/>
                <a:gd name="T10" fmla="*/ 130 w 288"/>
                <a:gd name="T11" fmla="*/ 13 h 106"/>
                <a:gd name="T12" fmla="*/ 62 w 288"/>
                <a:gd name="T13" fmla="*/ 13 h 106"/>
                <a:gd name="T14" fmla="*/ 0 w 288"/>
                <a:gd name="T15" fmla="*/ 51 h 106"/>
                <a:gd name="T16" fmla="*/ 64 w 288"/>
                <a:gd name="T17" fmla="*/ 106 h 106"/>
                <a:gd name="T18" fmla="*/ 85 w 288"/>
                <a:gd name="T19" fmla="*/ 94 h 106"/>
                <a:gd name="T20" fmla="*/ 191 w 288"/>
                <a:gd name="T21" fmla="*/ 94 h 106"/>
                <a:gd name="T22" fmla="*/ 288 w 288"/>
                <a:gd name="T23" fmla="*/ 17 h 106"/>
                <a:gd name="T24" fmla="*/ 243 w 288"/>
                <a:gd name="T25" fmla="*/ 3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8" h="106">
                  <a:moveTo>
                    <a:pt x="243" y="30"/>
                  </a:moveTo>
                  <a:cubicBezTo>
                    <a:pt x="226" y="45"/>
                    <a:pt x="212" y="56"/>
                    <a:pt x="191" y="60"/>
                  </a:cubicBezTo>
                  <a:cubicBezTo>
                    <a:pt x="158" y="65"/>
                    <a:pt x="126" y="57"/>
                    <a:pt x="117" y="51"/>
                  </a:cubicBezTo>
                  <a:cubicBezTo>
                    <a:pt x="101" y="41"/>
                    <a:pt x="117" y="47"/>
                    <a:pt x="164" y="45"/>
                  </a:cubicBezTo>
                  <a:cubicBezTo>
                    <a:pt x="211" y="42"/>
                    <a:pt x="202" y="17"/>
                    <a:pt x="202" y="17"/>
                  </a:cubicBezTo>
                  <a:cubicBezTo>
                    <a:pt x="192" y="16"/>
                    <a:pt x="179" y="15"/>
                    <a:pt x="130" y="13"/>
                  </a:cubicBezTo>
                  <a:cubicBezTo>
                    <a:pt x="112" y="13"/>
                    <a:pt x="78" y="9"/>
                    <a:pt x="62" y="13"/>
                  </a:cubicBezTo>
                  <a:cubicBezTo>
                    <a:pt x="43" y="16"/>
                    <a:pt x="26" y="33"/>
                    <a:pt x="0" y="51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73" y="99"/>
                    <a:pt x="81" y="94"/>
                    <a:pt x="85" y="94"/>
                  </a:cubicBezTo>
                  <a:cubicBezTo>
                    <a:pt x="104" y="94"/>
                    <a:pt x="155" y="99"/>
                    <a:pt x="191" y="94"/>
                  </a:cubicBezTo>
                  <a:cubicBezTo>
                    <a:pt x="262" y="60"/>
                    <a:pt x="288" y="17"/>
                    <a:pt x="288" y="17"/>
                  </a:cubicBezTo>
                  <a:cubicBezTo>
                    <a:pt x="288" y="17"/>
                    <a:pt x="268" y="0"/>
                    <a:pt x="24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85"/>
            <p:cNvSpPr>
              <a:spLocks noEditPoints="1"/>
            </p:cNvSpPr>
            <p:nvPr/>
          </p:nvSpPr>
          <p:spPr bwMode="auto">
            <a:xfrm>
              <a:off x="2587625" y="5476875"/>
              <a:ext cx="900113" cy="465137"/>
            </a:xfrm>
            <a:custGeom>
              <a:avLst/>
              <a:gdLst>
                <a:gd name="T0" fmla="*/ 0 w 567"/>
                <a:gd name="T1" fmla="*/ 0 h 293"/>
                <a:gd name="T2" fmla="*/ 0 w 567"/>
                <a:gd name="T3" fmla="*/ 293 h 293"/>
                <a:gd name="T4" fmla="*/ 567 w 567"/>
                <a:gd name="T5" fmla="*/ 293 h 293"/>
                <a:gd name="T6" fmla="*/ 567 w 567"/>
                <a:gd name="T7" fmla="*/ 0 h 293"/>
                <a:gd name="T8" fmla="*/ 0 w 567"/>
                <a:gd name="T9" fmla="*/ 0 h 293"/>
                <a:gd name="T10" fmla="*/ 542 w 567"/>
                <a:gd name="T11" fmla="*/ 266 h 293"/>
                <a:gd name="T12" fmla="*/ 27 w 567"/>
                <a:gd name="T13" fmla="*/ 266 h 293"/>
                <a:gd name="T14" fmla="*/ 27 w 567"/>
                <a:gd name="T15" fmla="*/ 22 h 293"/>
                <a:gd name="T16" fmla="*/ 542 w 567"/>
                <a:gd name="T17" fmla="*/ 22 h 293"/>
                <a:gd name="T18" fmla="*/ 542 w 567"/>
                <a:gd name="T19" fmla="*/ 266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7" h="293">
                  <a:moveTo>
                    <a:pt x="0" y="0"/>
                  </a:moveTo>
                  <a:lnTo>
                    <a:pt x="0" y="293"/>
                  </a:lnTo>
                  <a:lnTo>
                    <a:pt x="567" y="293"/>
                  </a:lnTo>
                  <a:lnTo>
                    <a:pt x="567" y="0"/>
                  </a:lnTo>
                  <a:lnTo>
                    <a:pt x="0" y="0"/>
                  </a:lnTo>
                  <a:close/>
                  <a:moveTo>
                    <a:pt x="542" y="266"/>
                  </a:moveTo>
                  <a:lnTo>
                    <a:pt x="27" y="266"/>
                  </a:lnTo>
                  <a:lnTo>
                    <a:pt x="27" y="22"/>
                  </a:lnTo>
                  <a:lnTo>
                    <a:pt x="542" y="22"/>
                  </a:lnTo>
                  <a:lnTo>
                    <a:pt x="542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86"/>
            <p:cNvSpPr/>
            <p:nvPr/>
          </p:nvSpPr>
          <p:spPr bwMode="auto">
            <a:xfrm>
              <a:off x="2954338" y="5567363"/>
              <a:ext cx="171450" cy="284162"/>
            </a:xfrm>
            <a:custGeom>
              <a:avLst/>
              <a:gdLst>
                <a:gd name="T0" fmla="*/ 3 w 57"/>
                <a:gd name="T1" fmla="*/ 39 h 94"/>
                <a:gd name="T2" fmla="*/ 11 w 57"/>
                <a:gd name="T3" fmla="*/ 47 h 94"/>
                <a:gd name="T4" fmla="*/ 31 w 57"/>
                <a:gd name="T5" fmla="*/ 57 h 94"/>
                <a:gd name="T6" fmla="*/ 34 w 57"/>
                <a:gd name="T7" fmla="*/ 58 h 94"/>
                <a:gd name="T8" fmla="*/ 40 w 57"/>
                <a:gd name="T9" fmla="*/ 62 h 94"/>
                <a:gd name="T10" fmla="*/ 38 w 57"/>
                <a:gd name="T11" fmla="*/ 71 h 94"/>
                <a:gd name="T12" fmla="*/ 30 w 57"/>
                <a:gd name="T13" fmla="*/ 73 h 94"/>
                <a:gd name="T14" fmla="*/ 20 w 57"/>
                <a:gd name="T15" fmla="*/ 72 h 94"/>
                <a:gd name="T16" fmla="*/ 14 w 57"/>
                <a:gd name="T17" fmla="*/ 68 h 94"/>
                <a:gd name="T18" fmla="*/ 13 w 57"/>
                <a:gd name="T19" fmla="*/ 67 h 94"/>
                <a:gd name="T20" fmla="*/ 13 w 57"/>
                <a:gd name="T21" fmla="*/ 67 h 94"/>
                <a:gd name="T22" fmla="*/ 13 w 57"/>
                <a:gd name="T23" fmla="*/ 67 h 94"/>
                <a:gd name="T24" fmla="*/ 12 w 57"/>
                <a:gd name="T25" fmla="*/ 66 h 94"/>
                <a:gd name="T26" fmla="*/ 8 w 57"/>
                <a:gd name="T27" fmla="*/ 64 h 94"/>
                <a:gd name="T28" fmla="*/ 2 w 57"/>
                <a:gd name="T29" fmla="*/ 69 h 94"/>
                <a:gd name="T30" fmla="*/ 1 w 57"/>
                <a:gd name="T31" fmla="*/ 74 h 94"/>
                <a:gd name="T32" fmla="*/ 22 w 57"/>
                <a:gd name="T33" fmla="*/ 85 h 94"/>
                <a:gd name="T34" fmla="*/ 22 w 57"/>
                <a:gd name="T35" fmla="*/ 92 h 94"/>
                <a:gd name="T36" fmla="*/ 24 w 57"/>
                <a:gd name="T37" fmla="*/ 94 h 94"/>
                <a:gd name="T38" fmla="*/ 31 w 57"/>
                <a:gd name="T39" fmla="*/ 94 h 94"/>
                <a:gd name="T40" fmla="*/ 33 w 57"/>
                <a:gd name="T41" fmla="*/ 92 h 94"/>
                <a:gd name="T42" fmla="*/ 33 w 57"/>
                <a:gd name="T43" fmla="*/ 86 h 94"/>
                <a:gd name="T44" fmla="*/ 49 w 57"/>
                <a:gd name="T45" fmla="*/ 80 h 94"/>
                <a:gd name="T46" fmla="*/ 55 w 57"/>
                <a:gd name="T47" fmla="*/ 59 h 94"/>
                <a:gd name="T48" fmla="*/ 33 w 57"/>
                <a:gd name="T49" fmla="*/ 42 h 94"/>
                <a:gd name="T50" fmla="*/ 31 w 57"/>
                <a:gd name="T51" fmla="*/ 42 h 94"/>
                <a:gd name="T52" fmla="*/ 24 w 57"/>
                <a:gd name="T53" fmla="*/ 38 h 94"/>
                <a:gd name="T54" fmla="*/ 23 w 57"/>
                <a:gd name="T55" fmla="*/ 38 h 94"/>
                <a:gd name="T56" fmla="*/ 17 w 57"/>
                <a:gd name="T57" fmla="*/ 34 h 94"/>
                <a:gd name="T58" fmla="*/ 18 w 57"/>
                <a:gd name="T59" fmla="*/ 25 h 94"/>
                <a:gd name="T60" fmla="*/ 28 w 57"/>
                <a:gd name="T61" fmla="*/ 21 h 94"/>
                <a:gd name="T62" fmla="*/ 34 w 57"/>
                <a:gd name="T63" fmla="*/ 22 h 94"/>
                <a:gd name="T64" fmla="*/ 41 w 57"/>
                <a:gd name="T65" fmla="*/ 27 h 94"/>
                <a:gd name="T66" fmla="*/ 42 w 57"/>
                <a:gd name="T67" fmla="*/ 27 h 94"/>
                <a:gd name="T68" fmla="*/ 42 w 57"/>
                <a:gd name="T69" fmla="*/ 28 h 94"/>
                <a:gd name="T70" fmla="*/ 42 w 57"/>
                <a:gd name="T71" fmla="*/ 28 h 94"/>
                <a:gd name="T72" fmla="*/ 46 w 57"/>
                <a:gd name="T73" fmla="*/ 30 h 94"/>
                <a:gd name="T74" fmla="*/ 53 w 57"/>
                <a:gd name="T75" fmla="*/ 26 h 94"/>
                <a:gd name="T76" fmla="*/ 53 w 57"/>
                <a:gd name="T77" fmla="*/ 20 h 94"/>
                <a:gd name="T78" fmla="*/ 38 w 57"/>
                <a:gd name="T79" fmla="*/ 10 h 94"/>
                <a:gd name="T80" fmla="*/ 33 w 57"/>
                <a:gd name="T81" fmla="*/ 9 h 94"/>
                <a:gd name="T82" fmla="*/ 33 w 57"/>
                <a:gd name="T83" fmla="*/ 2 h 94"/>
                <a:gd name="T84" fmla="*/ 31 w 57"/>
                <a:gd name="T85" fmla="*/ 0 h 94"/>
                <a:gd name="T86" fmla="*/ 24 w 57"/>
                <a:gd name="T87" fmla="*/ 0 h 94"/>
                <a:gd name="T88" fmla="*/ 22 w 57"/>
                <a:gd name="T89" fmla="*/ 2 h 94"/>
                <a:gd name="T90" fmla="*/ 22 w 57"/>
                <a:gd name="T91" fmla="*/ 9 h 94"/>
                <a:gd name="T92" fmla="*/ 8 w 57"/>
                <a:gd name="T93" fmla="*/ 16 h 94"/>
                <a:gd name="T94" fmla="*/ 3 w 57"/>
                <a:gd name="T95" fmla="*/ 3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7" h="94">
                  <a:moveTo>
                    <a:pt x="3" y="39"/>
                  </a:moveTo>
                  <a:cubicBezTo>
                    <a:pt x="5" y="42"/>
                    <a:pt x="8" y="45"/>
                    <a:pt x="11" y="47"/>
                  </a:cubicBezTo>
                  <a:cubicBezTo>
                    <a:pt x="14" y="48"/>
                    <a:pt x="26" y="54"/>
                    <a:pt x="31" y="57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7" y="59"/>
                    <a:pt x="39" y="61"/>
                    <a:pt x="40" y="62"/>
                  </a:cubicBezTo>
                  <a:cubicBezTo>
                    <a:pt x="41" y="65"/>
                    <a:pt x="41" y="69"/>
                    <a:pt x="38" y="71"/>
                  </a:cubicBezTo>
                  <a:cubicBezTo>
                    <a:pt x="36" y="73"/>
                    <a:pt x="34" y="73"/>
                    <a:pt x="30" y="73"/>
                  </a:cubicBezTo>
                  <a:cubicBezTo>
                    <a:pt x="27" y="73"/>
                    <a:pt x="23" y="73"/>
                    <a:pt x="20" y="72"/>
                  </a:cubicBezTo>
                  <a:cubicBezTo>
                    <a:pt x="18" y="71"/>
                    <a:pt x="15" y="69"/>
                    <a:pt x="14" y="68"/>
                  </a:cubicBezTo>
                  <a:cubicBezTo>
                    <a:pt x="13" y="68"/>
                    <a:pt x="13" y="67"/>
                    <a:pt x="13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7"/>
                    <a:pt x="12" y="67"/>
                    <a:pt x="12" y="66"/>
                  </a:cubicBezTo>
                  <a:cubicBezTo>
                    <a:pt x="11" y="65"/>
                    <a:pt x="10" y="64"/>
                    <a:pt x="8" y="64"/>
                  </a:cubicBezTo>
                  <a:cubicBezTo>
                    <a:pt x="6" y="64"/>
                    <a:pt x="3" y="66"/>
                    <a:pt x="2" y="69"/>
                  </a:cubicBezTo>
                  <a:cubicBezTo>
                    <a:pt x="1" y="71"/>
                    <a:pt x="0" y="73"/>
                    <a:pt x="1" y="74"/>
                  </a:cubicBezTo>
                  <a:cubicBezTo>
                    <a:pt x="5" y="80"/>
                    <a:pt x="14" y="84"/>
                    <a:pt x="22" y="85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3"/>
                    <a:pt x="23" y="94"/>
                    <a:pt x="24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4"/>
                    <a:pt x="33" y="93"/>
                    <a:pt x="33" y="92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9" y="85"/>
                    <a:pt x="45" y="83"/>
                    <a:pt x="49" y="80"/>
                  </a:cubicBezTo>
                  <a:cubicBezTo>
                    <a:pt x="55" y="75"/>
                    <a:pt x="57" y="66"/>
                    <a:pt x="55" y="59"/>
                  </a:cubicBezTo>
                  <a:cubicBezTo>
                    <a:pt x="52" y="50"/>
                    <a:pt x="41" y="46"/>
                    <a:pt x="33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9" y="41"/>
                    <a:pt x="25" y="39"/>
                    <a:pt x="24" y="38"/>
                  </a:cubicBezTo>
                  <a:cubicBezTo>
                    <a:pt x="24" y="38"/>
                    <a:pt x="23" y="38"/>
                    <a:pt x="23" y="38"/>
                  </a:cubicBezTo>
                  <a:cubicBezTo>
                    <a:pt x="20" y="37"/>
                    <a:pt x="18" y="36"/>
                    <a:pt x="17" y="34"/>
                  </a:cubicBezTo>
                  <a:cubicBezTo>
                    <a:pt x="15" y="31"/>
                    <a:pt x="16" y="27"/>
                    <a:pt x="18" y="25"/>
                  </a:cubicBezTo>
                  <a:cubicBezTo>
                    <a:pt x="21" y="22"/>
                    <a:pt x="25" y="21"/>
                    <a:pt x="28" y="21"/>
                  </a:cubicBezTo>
                  <a:cubicBezTo>
                    <a:pt x="30" y="21"/>
                    <a:pt x="32" y="22"/>
                    <a:pt x="34" y="22"/>
                  </a:cubicBezTo>
                  <a:cubicBezTo>
                    <a:pt x="36" y="23"/>
                    <a:pt x="39" y="25"/>
                    <a:pt x="41" y="27"/>
                  </a:cubicBezTo>
                  <a:cubicBezTo>
                    <a:pt x="41" y="27"/>
                    <a:pt x="41" y="27"/>
                    <a:pt x="42" y="27"/>
                  </a:cubicBezTo>
                  <a:cubicBezTo>
                    <a:pt x="42" y="27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3" y="29"/>
                    <a:pt x="44" y="30"/>
                    <a:pt x="46" y="30"/>
                  </a:cubicBezTo>
                  <a:cubicBezTo>
                    <a:pt x="49" y="30"/>
                    <a:pt x="52" y="28"/>
                    <a:pt x="53" y="26"/>
                  </a:cubicBezTo>
                  <a:cubicBezTo>
                    <a:pt x="54" y="24"/>
                    <a:pt x="54" y="22"/>
                    <a:pt x="53" y="20"/>
                  </a:cubicBezTo>
                  <a:cubicBezTo>
                    <a:pt x="50" y="15"/>
                    <a:pt x="43" y="12"/>
                    <a:pt x="38" y="10"/>
                  </a:cubicBezTo>
                  <a:cubicBezTo>
                    <a:pt x="36" y="10"/>
                    <a:pt x="34" y="9"/>
                    <a:pt x="33" y="9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2" y="0"/>
                    <a:pt x="3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1"/>
                    <a:pt x="22" y="2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17" y="10"/>
                    <a:pt x="11" y="13"/>
                    <a:pt x="8" y="16"/>
                  </a:cubicBezTo>
                  <a:cubicBezTo>
                    <a:pt x="2" y="22"/>
                    <a:pt x="0" y="31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 noEditPoints="1"/>
            </p:cNvSpPr>
            <p:nvPr/>
          </p:nvSpPr>
          <p:spPr bwMode="auto">
            <a:xfrm>
              <a:off x="3143250" y="5548313"/>
              <a:ext cx="269875" cy="314325"/>
            </a:xfrm>
            <a:custGeom>
              <a:avLst/>
              <a:gdLst>
                <a:gd name="T0" fmla="*/ 32 w 89"/>
                <a:gd name="T1" fmla="*/ 53 h 104"/>
                <a:gd name="T2" fmla="*/ 4 w 89"/>
                <a:gd name="T3" fmla="*/ 104 h 104"/>
                <a:gd name="T4" fmla="*/ 74 w 89"/>
                <a:gd name="T5" fmla="*/ 104 h 104"/>
                <a:gd name="T6" fmla="*/ 74 w 89"/>
                <a:gd name="T7" fmla="*/ 104 h 104"/>
                <a:gd name="T8" fmla="*/ 88 w 89"/>
                <a:gd name="T9" fmla="*/ 89 h 104"/>
                <a:gd name="T10" fmla="*/ 89 w 89"/>
                <a:gd name="T11" fmla="*/ 89 h 104"/>
                <a:gd name="T12" fmla="*/ 89 w 89"/>
                <a:gd name="T13" fmla="*/ 17 h 104"/>
                <a:gd name="T14" fmla="*/ 88 w 89"/>
                <a:gd name="T15" fmla="*/ 17 h 104"/>
                <a:gd name="T16" fmla="*/ 74 w 89"/>
                <a:gd name="T17" fmla="*/ 2 h 104"/>
                <a:gd name="T18" fmla="*/ 74 w 89"/>
                <a:gd name="T19" fmla="*/ 0 h 104"/>
                <a:gd name="T20" fmla="*/ 0 w 89"/>
                <a:gd name="T21" fmla="*/ 0 h 104"/>
                <a:gd name="T22" fmla="*/ 32 w 89"/>
                <a:gd name="T23" fmla="*/ 53 h 104"/>
                <a:gd name="T24" fmla="*/ 58 w 89"/>
                <a:gd name="T25" fmla="*/ 43 h 104"/>
                <a:gd name="T26" fmla="*/ 68 w 89"/>
                <a:gd name="T27" fmla="*/ 53 h 104"/>
                <a:gd name="T28" fmla="*/ 58 w 89"/>
                <a:gd name="T29" fmla="*/ 63 h 104"/>
                <a:gd name="T30" fmla="*/ 48 w 89"/>
                <a:gd name="T31" fmla="*/ 53 h 104"/>
                <a:gd name="T32" fmla="*/ 58 w 89"/>
                <a:gd name="T33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" h="104">
                  <a:moveTo>
                    <a:pt x="32" y="53"/>
                  </a:moveTo>
                  <a:cubicBezTo>
                    <a:pt x="32" y="75"/>
                    <a:pt x="21" y="93"/>
                    <a:pt x="4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96"/>
                    <a:pt x="80" y="89"/>
                    <a:pt x="88" y="89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9" y="17"/>
                    <a:pt x="89" y="17"/>
                    <a:pt x="88" y="17"/>
                  </a:cubicBezTo>
                  <a:cubicBezTo>
                    <a:pt x="80" y="17"/>
                    <a:pt x="74" y="11"/>
                    <a:pt x="74" y="2"/>
                  </a:cubicBezTo>
                  <a:cubicBezTo>
                    <a:pt x="74" y="1"/>
                    <a:pt x="74" y="1"/>
                    <a:pt x="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10"/>
                    <a:pt x="32" y="30"/>
                    <a:pt x="32" y="53"/>
                  </a:cubicBezTo>
                  <a:close/>
                  <a:moveTo>
                    <a:pt x="58" y="43"/>
                  </a:moveTo>
                  <a:cubicBezTo>
                    <a:pt x="64" y="43"/>
                    <a:pt x="68" y="48"/>
                    <a:pt x="68" y="53"/>
                  </a:cubicBezTo>
                  <a:cubicBezTo>
                    <a:pt x="68" y="59"/>
                    <a:pt x="64" y="63"/>
                    <a:pt x="58" y="63"/>
                  </a:cubicBezTo>
                  <a:cubicBezTo>
                    <a:pt x="53" y="63"/>
                    <a:pt x="48" y="59"/>
                    <a:pt x="48" y="53"/>
                  </a:cubicBezTo>
                  <a:cubicBezTo>
                    <a:pt x="48" y="48"/>
                    <a:pt x="53" y="43"/>
                    <a:pt x="58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 noEditPoints="1"/>
            </p:cNvSpPr>
            <p:nvPr/>
          </p:nvSpPr>
          <p:spPr bwMode="auto">
            <a:xfrm>
              <a:off x="2663825" y="5548313"/>
              <a:ext cx="301625" cy="314325"/>
            </a:xfrm>
            <a:custGeom>
              <a:avLst/>
              <a:gdLst>
                <a:gd name="T0" fmla="*/ 16 w 100"/>
                <a:gd name="T1" fmla="*/ 104 h 104"/>
                <a:gd name="T2" fmla="*/ 16 w 100"/>
                <a:gd name="T3" fmla="*/ 104 h 104"/>
                <a:gd name="T4" fmla="*/ 95 w 100"/>
                <a:gd name="T5" fmla="*/ 104 h 104"/>
                <a:gd name="T6" fmla="*/ 68 w 100"/>
                <a:gd name="T7" fmla="*/ 53 h 104"/>
                <a:gd name="T8" fmla="*/ 100 w 100"/>
                <a:gd name="T9" fmla="*/ 0 h 104"/>
                <a:gd name="T10" fmla="*/ 16 w 100"/>
                <a:gd name="T11" fmla="*/ 0 h 104"/>
                <a:gd name="T12" fmla="*/ 16 w 100"/>
                <a:gd name="T13" fmla="*/ 2 h 104"/>
                <a:gd name="T14" fmla="*/ 1 w 100"/>
                <a:gd name="T15" fmla="*/ 17 h 104"/>
                <a:gd name="T16" fmla="*/ 0 w 100"/>
                <a:gd name="T17" fmla="*/ 17 h 104"/>
                <a:gd name="T18" fmla="*/ 0 w 100"/>
                <a:gd name="T19" fmla="*/ 89 h 104"/>
                <a:gd name="T20" fmla="*/ 1 w 100"/>
                <a:gd name="T21" fmla="*/ 89 h 104"/>
                <a:gd name="T22" fmla="*/ 16 w 100"/>
                <a:gd name="T23" fmla="*/ 104 h 104"/>
                <a:gd name="T24" fmla="*/ 31 w 100"/>
                <a:gd name="T25" fmla="*/ 43 h 104"/>
                <a:gd name="T26" fmla="*/ 41 w 100"/>
                <a:gd name="T27" fmla="*/ 53 h 104"/>
                <a:gd name="T28" fmla="*/ 31 w 100"/>
                <a:gd name="T29" fmla="*/ 63 h 104"/>
                <a:gd name="T30" fmla="*/ 21 w 100"/>
                <a:gd name="T31" fmla="*/ 53 h 104"/>
                <a:gd name="T32" fmla="*/ 31 w 100"/>
                <a:gd name="T33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4">
                  <a:moveTo>
                    <a:pt x="16" y="104"/>
                  </a:moveTo>
                  <a:cubicBezTo>
                    <a:pt x="16" y="104"/>
                    <a:pt x="16" y="104"/>
                    <a:pt x="16" y="104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79" y="93"/>
                    <a:pt x="68" y="75"/>
                    <a:pt x="68" y="53"/>
                  </a:cubicBezTo>
                  <a:cubicBezTo>
                    <a:pt x="68" y="30"/>
                    <a:pt x="81" y="10"/>
                    <a:pt x="10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11"/>
                    <a:pt x="9" y="17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1" y="89"/>
                    <a:pt x="1" y="89"/>
                  </a:cubicBezTo>
                  <a:cubicBezTo>
                    <a:pt x="9" y="89"/>
                    <a:pt x="16" y="96"/>
                    <a:pt x="16" y="104"/>
                  </a:cubicBezTo>
                  <a:close/>
                  <a:moveTo>
                    <a:pt x="31" y="43"/>
                  </a:moveTo>
                  <a:cubicBezTo>
                    <a:pt x="37" y="43"/>
                    <a:pt x="41" y="48"/>
                    <a:pt x="41" y="53"/>
                  </a:cubicBezTo>
                  <a:cubicBezTo>
                    <a:pt x="41" y="59"/>
                    <a:pt x="37" y="63"/>
                    <a:pt x="31" y="63"/>
                  </a:cubicBezTo>
                  <a:cubicBezTo>
                    <a:pt x="26" y="63"/>
                    <a:pt x="21" y="59"/>
                    <a:pt x="21" y="53"/>
                  </a:cubicBezTo>
                  <a:cubicBezTo>
                    <a:pt x="21" y="48"/>
                    <a:pt x="26" y="43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B67A2FD-BB49-416E-97AD-2FF2E1D71359}"/>
              </a:ext>
            </a:extLst>
          </p:cNvPr>
          <p:cNvSpPr/>
          <p:nvPr/>
        </p:nvSpPr>
        <p:spPr>
          <a:xfrm>
            <a:off x="0" y="1463040"/>
            <a:ext cx="5246370" cy="2228850"/>
          </a:xfrm>
          <a:prstGeom prst="rect">
            <a:avLst/>
          </a:prstGeom>
          <a:solidFill>
            <a:schemeClr val="tx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348904D-7ED7-4DD5-A6F0-105A2EC04016}"/>
              </a:ext>
            </a:extLst>
          </p:cNvPr>
          <p:cNvSpPr txBox="1"/>
          <p:nvPr/>
        </p:nvSpPr>
        <p:spPr>
          <a:xfrm>
            <a:off x="222885" y="1975991"/>
            <a:ext cx="48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50</a:t>
            </a:r>
            <a:r>
              <a:rPr lang="zh-CN" altLang="en-US" sz="32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套黑金系列</a:t>
            </a:r>
            <a:r>
              <a:rPr lang="en-US" altLang="zh-CN" sz="32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PPT</a:t>
            </a:r>
            <a:r>
              <a:rPr lang="zh-CN" altLang="en-US" sz="32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模板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12E58D4-D52E-44A9-B5C3-55942964F351}"/>
              </a:ext>
            </a:extLst>
          </p:cNvPr>
          <p:cNvSpPr txBox="1"/>
          <p:nvPr/>
        </p:nvSpPr>
        <p:spPr>
          <a:xfrm>
            <a:off x="234314" y="2545900"/>
            <a:ext cx="502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下载地址：</a:t>
            </a:r>
            <a:r>
              <a:rPr lang="en-US" altLang="zh-CN" sz="2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www.gfxaa.com</a:t>
            </a:r>
            <a:endParaRPr lang="zh-CN" altLang="en-US" sz="24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236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78"/>
          <p:cNvSpPr txBox="1"/>
          <p:nvPr/>
        </p:nvSpPr>
        <p:spPr>
          <a:xfrm>
            <a:off x="719138" y="282623"/>
            <a:ext cx="1577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微软雅黑 Light" panose="020B0502040204020203" charset="-122"/>
              </a:rPr>
              <a:t>2017</a:t>
            </a:r>
            <a:r>
              <a:rPr lang="zh-CN" altLang="en-US"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微软雅黑 Light" panose="020B0502040204020203" charset="-122"/>
              </a:rPr>
              <a:t>工作计划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719138" y="582705"/>
            <a:ext cx="18758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Arial" panose="020B0604020202020204"/>
              </a:rPr>
              <a:t>2017 WORK PLANNING</a:t>
            </a:r>
            <a:endParaRPr lang="zh-CN" altLang="en-US" sz="1200">
              <a:gradFill>
                <a:gsLst>
                  <a:gs pos="63000">
                    <a:srgbClr val="DD973B"/>
                  </a:gs>
                  <a:gs pos="0">
                    <a:srgbClr val="FFFF49"/>
                  </a:gs>
                  <a:gs pos="100000">
                    <a:srgbClr val="B06C1F"/>
                  </a:gs>
                </a:gsLst>
                <a:lin ang="5400000" scaled="1"/>
              </a:gradFill>
              <a:latin typeface="Arial" panose="020B0604020202020204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719138" y="801996"/>
            <a:ext cx="2800995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prstClr val="white"/>
                </a:solidFill>
              </a:rPr>
              <a:t>Lorem ipsum dolor sit amet, consectetur adipiscing elit</a:t>
            </a:r>
          </a:p>
        </p:txBody>
      </p:sp>
      <p:cxnSp>
        <p:nvCxnSpPr>
          <p:cNvPr id="82" name="直接连接符 81"/>
          <p:cNvCxnSpPr/>
          <p:nvPr/>
        </p:nvCxnSpPr>
        <p:spPr>
          <a:xfrm>
            <a:off x="814702" y="853172"/>
            <a:ext cx="235132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49332" y="1491743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rPr>
              <a:t>2017</a:t>
            </a:r>
            <a:r>
              <a:rPr lang="zh-CN" altLang="en-US" sz="2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rPr>
              <a:t>新年工作计划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32257" y="2038613"/>
            <a:ext cx="284039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49332" y="2062264"/>
            <a:ext cx="5303996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" b="197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1" r="1521"/>
          <a:stretch>
            <a:fillRect/>
          </a:stretch>
        </p:blipFill>
        <p:spPr/>
      </p:pic>
      <p:sp>
        <p:nvSpPr>
          <p:cNvPr id="9" name="矩形 8"/>
          <p:cNvSpPr/>
          <p:nvPr/>
        </p:nvSpPr>
        <p:spPr>
          <a:xfrm>
            <a:off x="3341645" y="2830747"/>
            <a:ext cx="2740959" cy="17412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30889" y="3442616"/>
            <a:ext cx="256247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rgbClr val="232323"/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795848" y="3104062"/>
            <a:ext cx="18325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>
                <a:solidFill>
                  <a:srgbClr val="232323"/>
                </a:solidFill>
                <a:latin typeface="+mn-ea"/>
              </a:rPr>
              <a:t>2017</a:t>
            </a:r>
            <a:r>
              <a:rPr lang="zh-CN" altLang="en-US" sz="1600" b="1">
                <a:solidFill>
                  <a:srgbClr val="232323"/>
                </a:solidFill>
                <a:latin typeface="+mn-ea"/>
              </a:rPr>
              <a:t>新年工作计划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570105" y="3471798"/>
            <a:ext cx="284039" cy="0"/>
          </a:xfrm>
          <a:prstGeom prst="line">
            <a:avLst/>
          </a:prstGeom>
          <a:ln w="19050">
            <a:solidFill>
              <a:srgbClr val="2323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B67A2FD-BB49-416E-97AD-2FF2E1D71359}"/>
              </a:ext>
            </a:extLst>
          </p:cNvPr>
          <p:cNvSpPr/>
          <p:nvPr/>
        </p:nvSpPr>
        <p:spPr>
          <a:xfrm>
            <a:off x="0" y="1463040"/>
            <a:ext cx="5246370" cy="2228850"/>
          </a:xfrm>
          <a:prstGeom prst="rect">
            <a:avLst/>
          </a:prstGeom>
          <a:solidFill>
            <a:schemeClr val="tx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348904D-7ED7-4DD5-A6F0-105A2EC04016}"/>
              </a:ext>
            </a:extLst>
          </p:cNvPr>
          <p:cNvSpPr txBox="1"/>
          <p:nvPr/>
        </p:nvSpPr>
        <p:spPr>
          <a:xfrm>
            <a:off x="222885" y="1975991"/>
            <a:ext cx="48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50</a:t>
            </a:r>
            <a:r>
              <a:rPr lang="zh-CN" altLang="en-US" sz="32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套黑金系列</a:t>
            </a:r>
            <a:r>
              <a:rPr lang="en-US" altLang="zh-CN" sz="32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PPT</a:t>
            </a:r>
            <a:r>
              <a:rPr lang="zh-CN" altLang="en-US" sz="32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模板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12E58D4-D52E-44A9-B5C3-55942964F351}"/>
              </a:ext>
            </a:extLst>
          </p:cNvPr>
          <p:cNvSpPr txBox="1"/>
          <p:nvPr/>
        </p:nvSpPr>
        <p:spPr>
          <a:xfrm>
            <a:off x="234314" y="2545900"/>
            <a:ext cx="502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下载地址：</a:t>
            </a:r>
            <a:r>
              <a:rPr lang="en-US" altLang="zh-CN" sz="2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www.gfxaa.com</a:t>
            </a:r>
            <a:endParaRPr lang="zh-CN" altLang="en-US" sz="24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672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04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roup 3"/>
          <p:cNvGrpSpPr/>
          <p:nvPr/>
        </p:nvGrpSpPr>
        <p:grpSpPr>
          <a:xfrm>
            <a:off x="2558710" y="1085038"/>
            <a:ext cx="392113" cy="392113"/>
            <a:chOff x="3771900" y="2098675"/>
            <a:chExt cx="392113" cy="392113"/>
          </a:xfrm>
          <a:solidFill>
            <a:srgbClr val="EEAD4A"/>
          </a:solidFill>
        </p:grpSpPr>
        <p:sp>
          <p:nvSpPr>
            <p:cNvPr id="170" name="Freeform 6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1" name="Freeform 7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2" name="Freeform 8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3" name="Freeform 9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4" name="Freeform 10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5" name="Freeform 11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176" name="Freeform 12"/>
          <p:cNvSpPr>
            <a:spLocks noEditPoints="1"/>
          </p:cNvSpPr>
          <p:nvPr/>
        </p:nvSpPr>
        <p:spPr bwMode="auto">
          <a:xfrm>
            <a:off x="411163" y="1849438"/>
            <a:ext cx="420687" cy="420687"/>
          </a:xfrm>
          <a:custGeom>
            <a:avLst/>
            <a:gdLst>
              <a:gd name="T0" fmla="*/ 473 w 548"/>
              <a:gd name="T1" fmla="*/ 86 h 548"/>
              <a:gd name="T2" fmla="*/ 468 w 548"/>
              <a:gd name="T3" fmla="*/ 82 h 548"/>
              <a:gd name="T4" fmla="*/ 464 w 548"/>
              <a:gd name="T5" fmla="*/ 77 h 548"/>
              <a:gd name="T6" fmla="*/ 458 w 548"/>
              <a:gd name="T7" fmla="*/ 73 h 548"/>
              <a:gd name="T8" fmla="*/ 90 w 548"/>
              <a:gd name="T9" fmla="*/ 73 h 548"/>
              <a:gd name="T10" fmla="*/ 86 w 548"/>
              <a:gd name="T11" fmla="*/ 77 h 548"/>
              <a:gd name="T12" fmla="*/ 81 w 548"/>
              <a:gd name="T13" fmla="*/ 82 h 548"/>
              <a:gd name="T14" fmla="*/ 75 w 548"/>
              <a:gd name="T15" fmla="*/ 86 h 548"/>
              <a:gd name="T16" fmla="*/ 0 w 548"/>
              <a:gd name="T17" fmla="*/ 273 h 548"/>
              <a:gd name="T18" fmla="*/ 90 w 548"/>
              <a:gd name="T19" fmla="*/ 476 h 548"/>
              <a:gd name="T20" fmla="*/ 458 w 548"/>
              <a:gd name="T21" fmla="*/ 476 h 548"/>
              <a:gd name="T22" fmla="*/ 548 w 548"/>
              <a:gd name="T23" fmla="*/ 273 h 548"/>
              <a:gd name="T24" fmla="*/ 229 w 548"/>
              <a:gd name="T25" fmla="*/ 37 h 548"/>
              <a:gd name="T26" fmla="*/ 112 w 548"/>
              <a:gd name="T27" fmla="*/ 95 h 548"/>
              <a:gd name="T28" fmla="*/ 90 w 548"/>
              <a:gd name="T29" fmla="*/ 118 h 548"/>
              <a:gd name="T30" fmla="*/ 120 w 548"/>
              <a:gd name="T31" fmla="*/ 259 h 548"/>
              <a:gd name="T32" fmla="*/ 90 w 548"/>
              <a:gd name="T33" fmla="*/ 118 h 548"/>
              <a:gd name="T34" fmla="*/ 120 w 548"/>
              <a:gd name="T35" fmla="*/ 290 h 548"/>
              <a:gd name="T36" fmla="*/ 90 w 548"/>
              <a:gd name="T37" fmla="*/ 430 h 548"/>
              <a:gd name="T38" fmla="*/ 112 w 548"/>
              <a:gd name="T39" fmla="*/ 454 h 548"/>
              <a:gd name="T40" fmla="*/ 229 w 548"/>
              <a:gd name="T41" fmla="*/ 511 h 548"/>
              <a:gd name="T42" fmla="*/ 259 w 548"/>
              <a:gd name="T43" fmla="*/ 493 h 548"/>
              <a:gd name="T44" fmla="*/ 217 w 548"/>
              <a:gd name="T45" fmla="*/ 456 h 548"/>
              <a:gd name="T46" fmla="*/ 185 w 548"/>
              <a:gd name="T47" fmla="*/ 408 h 548"/>
              <a:gd name="T48" fmla="*/ 259 w 548"/>
              <a:gd name="T49" fmla="*/ 493 h 548"/>
              <a:gd name="T50" fmla="*/ 171 w 548"/>
              <a:gd name="T51" fmla="*/ 378 h 548"/>
              <a:gd name="T52" fmla="*/ 154 w 548"/>
              <a:gd name="T53" fmla="*/ 315 h 548"/>
              <a:gd name="T54" fmla="*/ 259 w 548"/>
              <a:gd name="T55" fmla="*/ 290 h 548"/>
              <a:gd name="T56" fmla="*/ 259 w 548"/>
              <a:gd name="T57" fmla="*/ 259 h 548"/>
              <a:gd name="T58" fmla="*/ 154 w 548"/>
              <a:gd name="T59" fmla="*/ 232 h 548"/>
              <a:gd name="T60" fmla="*/ 171 w 548"/>
              <a:gd name="T61" fmla="*/ 170 h 548"/>
              <a:gd name="T62" fmla="*/ 259 w 548"/>
              <a:gd name="T63" fmla="*/ 259 h 548"/>
              <a:gd name="T64" fmla="*/ 185 w 548"/>
              <a:gd name="T65" fmla="*/ 141 h 548"/>
              <a:gd name="T66" fmla="*/ 217 w 548"/>
              <a:gd name="T67" fmla="*/ 92 h 548"/>
              <a:gd name="T68" fmla="*/ 259 w 548"/>
              <a:gd name="T69" fmla="*/ 53 h 548"/>
              <a:gd name="T70" fmla="*/ 515 w 548"/>
              <a:gd name="T71" fmla="*/ 259 h 548"/>
              <a:gd name="T72" fmla="*/ 406 w 548"/>
              <a:gd name="T73" fmla="*/ 155 h 548"/>
              <a:gd name="T74" fmla="*/ 515 w 548"/>
              <a:gd name="T75" fmla="*/ 259 h 548"/>
              <a:gd name="T76" fmla="*/ 393 w 548"/>
              <a:gd name="T77" fmla="*/ 127 h 548"/>
              <a:gd name="T78" fmla="*/ 436 w 548"/>
              <a:gd name="T79" fmla="*/ 95 h 548"/>
              <a:gd name="T80" fmla="*/ 304 w 548"/>
              <a:gd name="T81" fmla="*/ 65 h 548"/>
              <a:gd name="T82" fmla="*/ 353 w 548"/>
              <a:gd name="T83" fmla="*/ 123 h 548"/>
              <a:gd name="T84" fmla="*/ 289 w 548"/>
              <a:gd name="T85" fmla="*/ 157 h 548"/>
              <a:gd name="T86" fmla="*/ 289 w 548"/>
              <a:gd name="T87" fmla="*/ 189 h 548"/>
              <a:gd name="T88" fmla="*/ 385 w 548"/>
              <a:gd name="T89" fmla="*/ 194 h 548"/>
              <a:gd name="T90" fmla="*/ 397 w 548"/>
              <a:gd name="T91" fmla="*/ 259 h 548"/>
              <a:gd name="T92" fmla="*/ 289 w 548"/>
              <a:gd name="T93" fmla="*/ 189 h 548"/>
              <a:gd name="T94" fmla="*/ 397 w 548"/>
              <a:gd name="T95" fmla="*/ 290 h 548"/>
              <a:gd name="T96" fmla="*/ 385 w 548"/>
              <a:gd name="T97" fmla="*/ 355 h 548"/>
              <a:gd name="T98" fmla="*/ 289 w 548"/>
              <a:gd name="T99" fmla="*/ 359 h 548"/>
              <a:gd name="T100" fmla="*/ 289 w 548"/>
              <a:gd name="T101" fmla="*/ 493 h 548"/>
              <a:gd name="T102" fmla="*/ 363 w 548"/>
              <a:gd name="T103" fmla="*/ 408 h 548"/>
              <a:gd name="T104" fmla="*/ 331 w 548"/>
              <a:gd name="T105" fmla="*/ 456 h 548"/>
              <a:gd name="T106" fmla="*/ 289 w 548"/>
              <a:gd name="T107" fmla="*/ 493 h 548"/>
              <a:gd name="T108" fmla="*/ 393 w 548"/>
              <a:gd name="T109" fmla="*/ 421 h 548"/>
              <a:gd name="T110" fmla="*/ 319 w 548"/>
              <a:gd name="T111" fmla="*/ 511 h 548"/>
              <a:gd name="T112" fmla="*/ 406 w 548"/>
              <a:gd name="T113" fmla="*/ 392 h 548"/>
              <a:gd name="T114" fmla="*/ 515 w 548"/>
              <a:gd name="T115" fmla="*/ 290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8" h="548">
                <a:moveTo>
                  <a:pt x="481" y="95"/>
                </a:moveTo>
                <a:cubicBezTo>
                  <a:pt x="478" y="92"/>
                  <a:pt x="475" y="89"/>
                  <a:pt x="473" y="86"/>
                </a:cubicBezTo>
                <a:cubicBezTo>
                  <a:pt x="473" y="86"/>
                  <a:pt x="473" y="86"/>
                  <a:pt x="471" y="84"/>
                </a:cubicBezTo>
                <a:cubicBezTo>
                  <a:pt x="471" y="83"/>
                  <a:pt x="470" y="83"/>
                  <a:pt x="468" y="82"/>
                </a:cubicBezTo>
                <a:cubicBezTo>
                  <a:pt x="468" y="82"/>
                  <a:pt x="468" y="80"/>
                  <a:pt x="467" y="80"/>
                </a:cubicBezTo>
                <a:cubicBezTo>
                  <a:pt x="467" y="79"/>
                  <a:pt x="465" y="77"/>
                  <a:pt x="464" y="77"/>
                </a:cubicBezTo>
                <a:cubicBezTo>
                  <a:pt x="462" y="76"/>
                  <a:pt x="462" y="76"/>
                  <a:pt x="462" y="76"/>
                </a:cubicBezTo>
                <a:cubicBezTo>
                  <a:pt x="461" y="74"/>
                  <a:pt x="459" y="73"/>
                  <a:pt x="458" y="73"/>
                </a:cubicBezTo>
                <a:cubicBezTo>
                  <a:pt x="411" y="27"/>
                  <a:pt x="346" y="0"/>
                  <a:pt x="275" y="0"/>
                </a:cubicBezTo>
                <a:cubicBezTo>
                  <a:pt x="204" y="0"/>
                  <a:pt x="139" y="27"/>
                  <a:pt x="90" y="73"/>
                </a:cubicBezTo>
                <a:cubicBezTo>
                  <a:pt x="89" y="73"/>
                  <a:pt x="87" y="74"/>
                  <a:pt x="86" y="76"/>
                </a:cubicBezTo>
                <a:cubicBezTo>
                  <a:pt x="86" y="76"/>
                  <a:pt x="86" y="76"/>
                  <a:pt x="86" y="77"/>
                </a:cubicBezTo>
                <a:cubicBezTo>
                  <a:pt x="84" y="77"/>
                  <a:pt x="83" y="79"/>
                  <a:pt x="81" y="80"/>
                </a:cubicBezTo>
                <a:cubicBezTo>
                  <a:pt x="81" y="82"/>
                  <a:pt x="81" y="82"/>
                  <a:pt x="81" y="82"/>
                </a:cubicBezTo>
                <a:cubicBezTo>
                  <a:pt x="80" y="83"/>
                  <a:pt x="78" y="83"/>
                  <a:pt x="77" y="84"/>
                </a:cubicBezTo>
                <a:cubicBezTo>
                  <a:pt x="77" y="86"/>
                  <a:pt x="77" y="86"/>
                  <a:pt x="75" y="86"/>
                </a:cubicBezTo>
                <a:cubicBezTo>
                  <a:pt x="74" y="89"/>
                  <a:pt x="71" y="92"/>
                  <a:pt x="68" y="95"/>
                </a:cubicBezTo>
                <a:cubicBezTo>
                  <a:pt x="25" y="144"/>
                  <a:pt x="0" y="206"/>
                  <a:pt x="0" y="273"/>
                </a:cubicBezTo>
                <a:cubicBezTo>
                  <a:pt x="0" y="343"/>
                  <a:pt x="25" y="405"/>
                  <a:pt x="68" y="454"/>
                </a:cubicBezTo>
                <a:cubicBezTo>
                  <a:pt x="74" y="461"/>
                  <a:pt x="83" y="468"/>
                  <a:pt x="90" y="476"/>
                </a:cubicBezTo>
                <a:cubicBezTo>
                  <a:pt x="139" y="520"/>
                  <a:pt x="204" y="548"/>
                  <a:pt x="275" y="548"/>
                </a:cubicBezTo>
                <a:cubicBezTo>
                  <a:pt x="346" y="548"/>
                  <a:pt x="409" y="520"/>
                  <a:pt x="458" y="476"/>
                </a:cubicBezTo>
                <a:cubicBezTo>
                  <a:pt x="467" y="468"/>
                  <a:pt x="474" y="461"/>
                  <a:pt x="481" y="454"/>
                </a:cubicBezTo>
                <a:cubicBezTo>
                  <a:pt x="523" y="405"/>
                  <a:pt x="548" y="343"/>
                  <a:pt x="548" y="273"/>
                </a:cubicBezTo>
                <a:cubicBezTo>
                  <a:pt x="548" y="206"/>
                  <a:pt x="523" y="144"/>
                  <a:pt x="481" y="95"/>
                </a:cubicBezTo>
                <a:close/>
                <a:moveTo>
                  <a:pt x="229" y="37"/>
                </a:moveTo>
                <a:cubicBezTo>
                  <a:pt x="199" y="61"/>
                  <a:pt x="174" y="92"/>
                  <a:pt x="157" y="127"/>
                </a:cubicBezTo>
                <a:cubicBezTo>
                  <a:pt x="140" y="118"/>
                  <a:pt x="126" y="107"/>
                  <a:pt x="112" y="95"/>
                </a:cubicBezTo>
                <a:cubicBezTo>
                  <a:pt x="145" y="65"/>
                  <a:pt x="185" y="45"/>
                  <a:pt x="229" y="37"/>
                </a:cubicBezTo>
                <a:close/>
                <a:moveTo>
                  <a:pt x="90" y="118"/>
                </a:moveTo>
                <a:cubicBezTo>
                  <a:pt x="106" y="133"/>
                  <a:pt x="124" y="145"/>
                  <a:pt x="142" y="155"/>
                </a:cubicBezTo>
                <a:cubicBezTo>
                  <a:pt x="130" y="188"/>
                  <a:pt x="121" y="222"/>
                  <a:pt x="120" y="259"/>
                </a:cubicBezTo>
                <a:cubicBezTo>
                  <a:pt x="34" y="259"/>
                  <a:pt x="34" y="259"/>
                  <a:pt x="34" y="259"/>
                </a:cubicBezTo>
                <a:cubicBezTo>
                  <a:pt x="37" y="206"/>
                  <a:pt x="58" y="157"/>
                  <a:pt x="90" y="118"/>
                </a:cubicBezTo>
                <a:close/>
                <a:moveTo>
                  <a:pt x="34" y="290"/>
                </a:moveTo>
                <a:cubicBezTo>
                  <a:pt x="120" y="290"/>
                  <a:pt x="120" y="290"/>
                  <a:pt x="120" y="290"/>
                </a:cubicBezTo>
                <a:cubicBezTo>
                  <a:pt x="121" y="327"/>
                  <a:pt x="130" y="361"/>
                  <a:pt x="142" y="392"/>
                </a:cubicBezTo>
                <a:cubicBezTo>
                  <a:pt x="124" y="402"/>
                  <a:pt x="106" y="415"/>
                  <a:pt x="90" y="430"/>
                </a:cubicBezTo>
                <a:cubicBezTo>
                  <a:pt x="58" y="392"/>
                  <a:pt x="37" y="343"/>
                  <a:pt x="34" y="290"/>
                </a:cubicBezTo>
                <a:close/>
                <a:moveTo>
                  <a:pt x="112" y="454"/>
                </a:moveTo>
                <a:cubicBezTo>
                  <a:pt x="126" y="440"/>
                  <a:pt x="140" y="430"/>
                  <a:pt x="157" y="421"/>
                </a:cubicBezTo>
                <a:cubicBezTo>
                  <a:pt x="174" y="456"/>
                  <a:pt x="199" y="486"/>
                  <a:pt x="229" y="511"/>
                </a:cubicBezTo>
                <a:cubicBezTo>
                  <a:pt x="185" y="502"/>
                  <a:pt x="145" y="482"/>
                  <a:pt x="112" y="454"/>
                </a:cubicBezTo>
                <a:close/>
                <a:moveTo>
                  <a:pt x="259" y="493"/>
                </a:moveTo>
                <a:cubicBezTo>
                  <a:pt x="254" y="490"/>
                  <a:pt x="250" y="486"/>
                  <a:pt x="244" y="483"/>
                </a:cubicBezTo>
                <a:cubicBezTo>
                  <a:pt x="235" y="474"/>
                  <a:pt x="226" y="465"/>
                  <a:pt x="217" y="456"/>
                </a:cubicBezTo>
                <a:cubicBezTo>
                  <a:pt x="210" y="446"/>
                  <a:pt x="202" y="436"/>
                  <a:pt x="195" y="425"/>
                </a:cubicBezTo>
                <a:cubicBezTo>
                  <a:pt x="191" y="420"/>
                  <a:pt x="188" y="414"/>
                  <a:pt x="185" y="408"/>
                </a:cubicBezTo>
                <a:cubicBezTo>
                  <a:pt x="208" y="399"/>
                  <a:pt x="232" y="393"/>
                  <a:pt x="259" y="390"/>
                </a:cubicBezTo>
                <a:lnTo>
                  <a:pt x="259" y="493"/>
                </a:lnTo>
                <a:close/>
                <a:moveTo>
                  <a:pt x="259" y="359"/>
                </a:moveTo>
                <a:cubicBezTo>
                  <a:pt x="227" y="361"/>
                  <a:pt x="198" y="368"/>
                  <a:pt x="171" y="378"/>
                </a:cubicBezTo>
                <a:cubicBezTo>
                  <a:pt x="168" y="371"/>
                  <a:pt x="166" y="362"/>
                  <a:pt x="163" y="355"/>
                </a:cubicBezTo>
                <a:cubicBezTo>
                  <a:pt x="158" y="341"/>
                  <a:pt x="157" y="328"/>
                  <a:pt x="154" y="315"/>
                </a:cubicBezTo>
                <a:cubicBezTo>
                  <a:pt x="152" y="307"/>
                  <a:pt x="152" y="299"/>
                  <a:pt x="151" y="290"/>
                </a:cubicBezTo>
                <a:cubicBezTo>
                  <a:pt x="259" y="290"/>
                  <a:pt x="259" y="290"/>
                  <a:pt x="259" y="290"/>
                </a:cubicBezTo>
                <a:lnTo>
                  <a:pt x="259" y="359"/>
                </a:lnTo>
                <a:close/>
                <a:moveTo>
                  <a:pt x="259" y="259"/>
                </a:moveTo>
                <a:cubicBezTo>
                  <a:pt x="151" y="259"/>
                  <a:pt x="151" y="259"/>
                  <a:pt x="151" y="259"/>
                </a:cubicBezTo>
                <a:cubicBezTo>
                  <a:pt x="152" y="250"/>
                  <a:pt x="152" y="241"/>
                  <a:pt x="154" y="232"/>
                </a:cubicBezTo>
                <a:cubicBezTo>
                  <a:pt x="157" y="219"/>
                  <a:pt x="158" y="207"/>
                  <a:pt x="163" y="194"/>
                </a:cubicBezTo>
                <a:cubicBezTo>
                  <a:pt x="166" y="185"/>
                  <a:pt x="168" y="177"/>
                  <a:pt x="171" y="170"/>
                </a:cubicBezTo>
                <a:cubicBezTo>
                  <a:pt x="198" y="180"/>
                  <a:pt x="227" y="188"/>
                  <a:pt x="259" y="189"/>
                </a:cubicBezTo>
                <a:lnTo>
                  <a:pt x="259" y="259"/>
                </a:lnTo>
                <a:close/>
                <a:moveTo>
                  <a:pt x="259" y="157"/>
                </a:moveTo>
                <a:cubicBezTo>
                  <a:pt x="232" y="155"/>
                  <a:pt x="208" y="149"/>
                  <a:pt x="185" y="141"/>
                </a:cubicBezTo>
                <a:cubicBezTo>
                  <a:pt x="188" y="135"/>
                  <a:pt x="191" y="129"/>
                  <a:pt x="195" y="123"/>
                </a:cubicBezTo>
                <a:cubicBezTo>
                  <a:pt x="202" y="113"/>
                  <a:pt x="210" y="102"/>
                  <a:pt x="217" y="92"/>
                </a:cubicBezTo>
                <a:cubicBezTo>
                  <a:pt x="226" y="83"/>
                  <a:pt x="235" y="74"/>
                  <a:pt x="244" y="65"/>
                </a:cubicBezTo>
                <a:cubicBezTo>
                  <a:pt x="250" y="61"/>
                  <a:pt x="254" y="58"/>
                  <a:pt x="259" y="53"/>
                </a:cubicBezTo>
                <a:lnTo>
                  <a:pt x="259" y="157"/>
                </a:lnTo>
                <a:close/>
                <a:moveTo>
                  <a:pt x="515" y="259"/>
                </a:moveTo>
                <a:cubicBezTo>
                  <a:pt x="428" y="259"/>
                  <a:pt x="428" y="259"/>
                  <a:pt x="428" y="259"/>
                </a:cubicBezTo>
                <a:cubicBezTo>
                  <a:pt x="427" y="222"/>
                  <a:pt x="419" y="188"/>
                  <a:pt x="406" y="155"/>
                </a:cubicBezTo>
                <a:cubicBezTo>
                  <a:pt x="425" y="145"/>
                  <a:pt x="443" y="133"/>
                  <a:pt x="458" y="118"/>
                </a:cubicBezTo>
                <a:cubicBezTo>
                  <a:pt x="490" y="157"/>
                  <a:pt x="512" y="206"/>
                  <a:pt x="515" y="259"/>
                </a:cubicBezTo>
                <a:close/>
                <a:moveTo>
                  <a:pt x="436" y="95"/>
                </a:moveTo>
                <a:cubicBezTo>
                  <a:pt x="422" y="107"/>
                  <a:pt x="408" y="118"/>
                  <a:pt x="393" y="127"/>
                </a:cubicBezTo>
                <a:cubicBezTo>
                  <a:pt x="374" y="92"/>
                  <a:pt x="349" y="61"/>
                  <a:pt x="319" y="37"/>
                </a:cubicBezTo>
                <a:cubicBezTo>
                  <a:pt x="363" y="45"/>
                  <a:pt x="403" y="65"/>
                  <a:pt x="436" y="95"/>
                </a:cubicBezTo>
                <a:close/>
                <a:moveTo>
                  <a:pt x="289" y="53"/>
                </a:moveTo>
                <a:cubicBezTo>
                  <a:pt x="295" y="58"/>
                  <a:pt x="300" y="61"/>
                  <a:pt x="304" y="65"/>
                </a:cubicBezTo>
                <a:cubicBezTo>
                  <a:pt x="313" y="74"/>
                  <a:pt x="322" y="83"/>
                  <a:pt x="331" y="92"/>
                </a:cubicBezTo>
                <a:cubicBezTo>
                  <a:pt x="340" y="102"/>
                  <a:pt x="347" y="113"/>
                  <a:pt x="353" y="123"/>
                </a:cubicBezTo>
                <a:cubicBezTo>
                  <a:pt x="357" y="129"/>
                  <a:pt x="360" y="135"/>
                  <a:pt x="363" y="141"/>
                </a:cubicBezTo>
                <a:cubicBezTo>
                  <a:pt x="341" y="149"/>
                  <a:pt x="316" y="155"/>
                  <a:pt x="289" y="157"/>
                </a:cubicBezTo>
                <a:lnTo>
                  <a:pt x="289" y="53"/>
                </a:lnTo>
                <a:close/>
                <a:moveTo>
                  <a:pt x="289" y="189"/>
                </a:moveTo>
                <a:cubicBezTo>
                  <a:pt x="321" y="188"/>
                  <a:pt x="350" y="180"/>
                  <a:pt x="378" y="170"/>
                </a:cubicBezTo>
                <a:cubicBezTo>
                  <a:pt x="381" y="177"/>
                  <a:pt x="384" y="185"/>
                  <a:pt x="385" y="194"/>
                </a:cubicBezTo>
                <a:cubicBezTo>
                  <a:pt x="390" y="207"/>
                  <a:pt x="393" y="219"/>
                  <a:pt x="394" y="232"/>
                </a:cubicBezTo>
                <a:cubicBezTo>
                  <a:pt x="396" y="241"/>
                  <a:pt x="397" y="250"/>
                  <a:pt x="397" y="259"/>
                </a:cubicBezTo>
                <a:cubicBezTo>
                  <a:pt x="289" y="259"/>
                  <a:pt x="289" y="259"/>
                  <a:pt x="289" y="259"/>
                </a:cubicBezTo>
                <a:lnTo>
                  <a:pt x="289" y="189"/>
                </a:lnTo>
                <a:close/>
                <a:moveTo>
                  <a:pt x="289" y="290"/>
                </a:moveTo>
                <a:cubicBezTo>
                  <a:pt x="397" y="290"/>
                  <a:pt x="397" y="290"/>
                  <a:pt x="397" y="290"/>
                </a:cubicBezTo>
                <a:cubicBezTo>
                  <a:pt x="397" y="299"/>
                  <a:pt x="396" y="307"/>
                  <a:pt x="394" y="315"/>
                </a:cubicBezTo>
                <a:cubicBezTo>
                  <a:pt x="393" y="328"/>
                  <a:pt x="390" y="341"/>
                  <a:pt x="385" y="355"/>
                </a:cubicBezTo>
                <a:cubicBezTo>
                  <a:pt x="384" y="362"/>
                  <a:pt x="381" y="371"/>
                  <a:pt x="378" y="378"/>
                </a:cubicBezTo>
                <a:cubicBezTo>
                  <a:pt x="350" y="368"/>
                  <a:pt x="321" y="361"/>
                  <a:pt x="289" y="359"/>
                </a:cubicBezTo>
                <a:lnTo>
                  <a:pt x="289" y="290"/>
                </a:lnTo>
                <a:close/>
                <a:moveTo>
                  <a:pt x="289" y="493"/>
                </a:moveTo>
                <a:cubicBezTo>
                  <a:pt x="289" y="390"/>
                  <a:pt x="289" y="390"/>
                  <a:pt x="289" y="390"/>
                </a:cubicBezTo>
                <a:cubicBezTo>
                  <a:pt x="316" y="393"/>
                  <a:pt x="341" y="399"/>
                  <a:pt x="363" y="408"/>
                </a:cubicBezTo>
                <a:cubicBezTo>
                  <a:pt x="360" y="414"/>
                  <a:pt x="357" y="420"/>
                  <a:pt x="353" y="425"/>
                </a:cubicBezTo>
                <a:cubicBezTo>
                  <a:pt x="347" y="436"/>
                  <a:pt x="340" y="446"/>
                  <a:pt x="331" y="456"/>
                </a:cubicBezTo>
                <a:cubicBezTo>
                  <a:pt x="322" y="465"/>
                  <a:pt x="313" y="474"/>
                  <a:pt x="304" y="483"/>
                </a:cubicBezTo>
                <a:cubicBezTo>
                  <a:pt x="300" y="486"/>
                  <a:pt x="295" y="490"/>
                  <a:pt x="289" y="493"/>
                </a:cubicBezTo>
                <a:close/>
                <a:moveTo>
                  <a:pt x="319" y="511"/>
                </a:moveTo>
                <a:cubicBezTo>
                  <a:pt x="349" y="486"/>
                  <a:pt x="374" y="456"/>
                  <a:pt x="393" y="421"/>
                </a:cubicBezTo>
                <a:cubicBezTo>
                  <a:pt x="408" y="430"/>
                  <a:pt x="422" y="440"/>
                  <a:pt x="436" y="454"/>
                </a:cubicBezTo>
                <a:cubicBezTo>
                  <a:pt x="403" y="482"/>
                  <a:pt x="363" y="502"/>
                  <a:pt x="319" y="511"/>
                </a:cubicBezTo>
                <a:close/>
                <a:moveTo>
                  <a:pt x="458" y="430"/>
                </a:moveTo>
                <a:cubicBezTo>
                  <a:pt x="443" y="415"/>
                  <a:pt x="425" y="402"/>
                  <a:pt x="406" y="392"/>
                </a:cubicBezTo>
                <a:cubicBezTo>
                  <a:pt x="419" y="361"/>
                  <a:pt x="427" y="327"/>
                  <a:pt x="428" y="290"/>
                </a:cubicBezTo>
                <a:cubicBezTo>
                  <a:pt x="515" y="290"/>
                  <a:pt x="515" y="290"/>
                  <a:pt x="515" y="290"/>
                </a:cubicBezTo>
                <a:cubicBezTo>
                  <a:pt x="512" y="343"/>
                  <a:pt x="490" y="392"/>
                  <a:pt x="458" y="430"/>
                </a:cubicBezTo>
                <a:close/>
              </a:path>
            </a:pathLst>
          </a:custGeom>
          <a:solidFill>
            <a:srgbClr val="EEAD4A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177" name="Group 11"/>
          <p:cNvGrpSpPr/>
          <p:nvPr/>
        </p:nvGrpSpPr>
        <p:grpSpPr>
          <a:xfrm>
            <a:off x="399164" y="1072338"/>
            <a:ext cx="446088" cy="417513"/>
            <a:chOff x="1200150" y="2085975"/>
            <a:chExt cx="446088" cy="417513"/>
          </a:xfrm>
          <a:solidFill>
            <a:srgbClr val="EEAD4A"/>
          </a:solidFill>
        </p:grpSpPr>
        <p:sp>
          <p:nvSpPr>
            <p:cNvPr id="178" name="Freeform 13"/>
            <p:cNvSpPr>
              <a:spLocks noEditPoints="1"/>
            </p:cNvSpPr>
            <p:nvPr/>
          </p:nvSpPr>
          <p:spPr bwMode="auto">
            <a:xfrm>
              <a:off x="1200150" y="2270125"/>
              <a:ext cx="446088" cy="233363"/>
            </a:xfrm>
            <a:custGeom>
              <a:avLst/>
              <a:gdLst>
                <a:gd name="T0" fmla="*/ 267 w 281"/>
                <a:gd name="T1" fmla="*/ 126 h 147"/>
                <a:gd name="T2" fmla="*/ 267 w 281"/>
                <a:gd name="T3" fmla="*/ 109 h 147"/>
                <a:gd name="T4" fmla="*/ 251 w 281"/>
                <a:gd name="T5" fmla="*/ 109 h 147"/>
                <a:gd name="T6" fmla="*/ 251 w 281"/>
                <a:gd name="T7" fmla="*/ 19 h 147"/>
                <a:gd name="T8" fmla="*/ 267 w 281"/>
                <a:gd name="T9" fmla="*/ 19 h 147"/>
                <a:gd name="T10" fmla="*/ 267 w 281"/>
                <a:gd name="T11" fmla="*/ 0 h 147"/>
                <a:gd name="T12" fmla="*/ 14 w 281"/>
                <a:gd name="T13" fmla="*/ 0 h 147"/>
                <a:gd name="T14" fmla="*/ 14 w 281"/>
                <a:gd name="T15" fmla="*/ 19 h 147"/>
                <a:gd name="T16" fmla="*/ 30 w 281"/>
                <a:gd name="T17" fmla="*/ 19 h 147"/>
                <a:gd name="T18" fmla="*/ 30 w 281"/>
                <a:gd name="T19" fmla="*/ 109 h 147"/>
                <a:gd name="T20" fmla="*/ 14 w 281"/>
                <a:gd name="T21" fmla="*/ 109 h 147"/>
                <a:gd name="T22" fmla="*/ 14 w 281"/>
                <a:gd name="T23" fmla="*/ 126 h 147"/>
                <a:gd name="T24" fmla="*/ 0 w 281"/>
                <a:gd name="T25" fmla="*/ 126 h 147"/>
                <a:gd name="T26" fmla="*/ 0 w 281"/>
                <a:gd name="T27" fmla="*/ 147 h 147"/>
                <a:gd name="T28" fmla="*/ 281 w 281"/>
                <a:gd name="T29" fmla="*/ 147 h 147"/>
                <a:gd name="T30" fmla="*/ 281 w 281"/>
                <a:gd name="T31" fmla="*/ 126 h 147"/>
                <a:gd name="T32" fmla="*/ 267 w 281"/>
                <a:gd name="T33" fmla="*/ 126 h 147"/>
                <a:gd name="T34" fmla="*/ 92 w 281"/>
                <a:gd name="T35" fmla="*/ 109 h 147"/>
                <a:gd name="T36" fmla="*/ 62 w 281"/>
                <a:gd name="T37" fmla="*/ 109 h 147"/>
                <a:gd name="T38" fmla="*/ 62 w 281"/>
                <a:gd name="T39" fmla="*/ 19 h 147"/>
                <a:gd name="T40" fmla="*/ 92 w 281"/>
                <a:gd name="T41" fmla="*/ 19 h 147"/>
                <a:gd name="T42" fmla="*/ 92 w 281"/>
                <a:gd name="T43" fmla="*/ 109 h 147"/>
                <a:gd name="T44" fmla="*/ 155 w 281"/>
                <a:gd name="T45" fmla="*/ 109 h 147"/>
                <a:gd name="T46" fmla="*/ 125 w 281"/>
                <a:gd name="T47" fmla="*/ 109 h 147"/>
                <a:gd name="T48" fmla="*/ 125 w 281"/>
                <a:gd name="T49" fmla="*/ 19 h 147"/>
                <a:gd name="T50" fmla="*/ 155 w 281"/>
                <a:gd name="T51" fmla="*/ 19 h 147"/>
                <a:gd name="T52" fmla="*/ 155 w 281"/>
                <a:gd name="T53" fmla="*/ 109 h 147"/>
                <a:gd name="T54" fmla="*/ 218 w 281"/>
                <a:gd name="T55" fmla="*/ 109 h 147"/>
                <a:gd name="T56" fmla="*/ 188 w 281"/>
                <a:gd name="T57" fmla="*/ 109 h 147"/>
                <a:gd name="T58" fmla="*/ 188 w 281"/>
                <a:gd name="T59" fmla="*/ 19 h 147"/>
                <a:gd name="T60" fmla="*/ 218 w 281"/>
                <a:gd name="T61" fmla="*/ 19 h 147"/>
                <a:gd name="T62" fmla="*/ 218 w 281"/>
                <a:gd name="T63" fmla="*/ 10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1" h="147">
                  <a:moveTo>
                    <a:pt x="267" y="126"/>
                  </a:moveTo>
                  <a:lnTo>
                    <a:pt x="267" y="109"/>
                  </a:lnTo>
                  <a:lnTo>
                    <a:pt x="251" y="109"/>
                  </a:lnTo>
                  <a:lnTo>
                    <a:pt x="251" y="19"/>
                  </a:lnTo>
                  <a:lnTo>
                    <a:pt x="267" y="19"/>
                  </a:lnTo>
                  <a:lnTo>
                    <a:pt x="267" y="0"/>
                  </a:lnTo>
                  <a:lnTo>
                    <a:pt x="14" y="0"/>
                  </a:lnTo>
                  <a:lnTo>
                    <a:pt x="14" y="19"/>
                  </a:lnTo>
                  <a:lnTo>
                    <a:pt x="30" y="19"/>
                  </a:lnTo>
                  <a:lnTo>
                    <a:pt x="30" y="109"/>
                  </a:lnTo>
                  <a:lnTo>
                    <a:pt x="14" y="109"/>
                  </a:lnTo>
                  <a:lnTo>
                    <a:pt x="14" y="126"/>
                  </a:lnTo>
                  <a:lnTo>
                    <a:pt x="0" y="126"/>
                  </a:lnTo>
                  <a:lnTo>
                    <a:pt x="0" y="147"/>
                  </a:lnTo>
                  <a:lnTo>
                    <a:pt x="281" y="147"/>
                  </a:lnTo>
                  <a:lnTo>
                    <a:pt x="281" y="126"/>
                  </a:lnTo>
                  <a:lnTo>
                    <a:pt x="267" y="126"/>
                  </a:lnTo>
                  <a:close/>
                  <a:moveTo>
                    <a:pt x="92" y="109"/>
                  </a:moveTo>
                  <a:lnTo>
                    <a:pt x="62" y="109"/>
                  </a:lnTo>
                  <a:lnTo>
                    <a:pt x="62" y="19"/>
                  </a:lnTo>
                  <a:lnTo>
                    <a:pt x="92" y="19"/>
                  </a:lnTo>
                  <a:lnTo>
                    <a:pt x="92" y="109"/>
                  </a:lnTo>
                  <a:close/>
                  <a:moveTo>
                    <a:pt x="155" y="109"/>
                  </a:moveTo>
                  <a:lnTo>
                    <a:pt x="125" y="109"/>
                  </a:lnTo>
                  <a:lnTo>
                    <a:pt x="125" y="19"/>
                  </a:lnTo>
                  <a:lnTo>
                    <a:pt x="155" y="19"/>
                  </a:lnTo>
                  <a:lnTo>
                    <a:pt x="155" y="109"/>
                  </a:lnTo>
                  <a:close/>
                  <a:moveTo>
                    <a:pt x="218" y="109"/>
                  </a:moveTo>
                  <a:lnTo>
                    <a:pt x="188" y="109"/>
                  </a:lnTo>
                  <a:lnTo>
                    <a:pt x="188" y="19"/>
                  </a:lnTo>
                  <a:lnTo>
                    <a:pt x="218" y="19"/>
                  </a:lnTo>
                  <a:lnTo>
                    <a:pt x="218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9" name="Freeform 14"/>
            <p:cNvSpPr>
              <a:spLocks noEditPoints="1"/>
            </p:cNvSpPr>
            <p:nvPr/>
          </p:nvSpPr>
          <p:spPr bwMode="auto">
            <a:xfrm>
              <a:off x="1200150" y="2085975"/>
              <a:ext cx="446088" cy="163513"/>
            </a:xfrm>
            <a:custGeom>
              <a:avLst/>
              <a:gdLst>
                <a:gd name="T0" fmla="*/ 140 w 281"/>
                <a:gd name="T1" fmla="*/ 0 h 103"/>
                <a:gd name="T2" fmla="*/ 0 w 281"/>
                <a:gd name="T3" fmla="*/ 95 h 103"/>
                <a:gd name="T4" fmla="*/ 0 w 281"/>
                <a:gd name="T5" fmla="*/ 103 h 103"/>
                <a:gd name="T6" fmla="*/ 281 w 281"/>
                <a:gd name="T7" fmla="*/ 103 h 103"/>
                <a:gd name="T8" fmla="*/ 281 w 281"/>
                <a:gd name="T9" fmla="*/ 95 h 103"/>
                <a:gd name="T10" fmla="*/ 140 w 281"/>
                <a:gd name="T11" fmla="*/ 0 h 103"/>
                <a:gd name="T12" fmla="*/ 190 w 281"/>
                <a:gd name="T13" fmla="*/ 74 h 103"/>
                <a:gd name="T14" fmla="*/ 91 w 281"/>
                <a:gd name="T15" fmla="*/ 74 h 103"/>
                <a:gd name="T16" fmla="*/ 91 w 281"/>
                <a:gd name="T17" fmla="*/ 71 h 103"/>
                <a:gd name="T18" fmla="*/ 140 w 281"/>
                <a:gd name="T19" fmla="*/ 38 h 103"/>
                <a:gd name="T20" fmla="*/ 190 w 281"/>
                <a:gd name="T21" fmla="*/ 71 h 103"/>
                <a:gd name="T22" fmla="*/ 190 w 281"/>
                <a:gd name="T23" fmla="*/ 7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1" h="103">
                  <a:moveTo>
                    <a:pt x="140" y="0"/>
                  </a:moveTo>
                  <a:lnTo>
                    <a:pt x="0" y="95"/>
                  </a:lnTo>
                  <a:lnTo>
                    <a:pt x="0" y="103"/>
                  </a:lnTo>
                  <a:lnTo>
                    <a:pt x="281" y="103"/>
                  </a:lnTo>
                  <a:lnTo>
                    <a:pt x="281" y="95"/>
                  </a:lnTo>
                  <a:lnTo>
                    <a:pt x="140" y="0"/>
                  </a:lnTo>
                  <a:close/>
                  <a:moveTo>
                    <a:pt x="190" y="74"/>
                  </a:moveTo>
                  <a:lnTo>
                    <a:pt x="91" y="74"/>
                  </a:lnTo>
                  <a:lnTo>
                    <a:pt x="91" y="71"/>
                  </a:lnTo>
                  <a:lnTo>
                    <a:pt x="140" y="38"/>
                  </a:lnTo>
                  <a:lnTo>
                    <a:pt x="190" y="71"/>
                  </a:lnTo>
                  <a:lnTo>
                    <a:pt x="190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180" name="Group 14"/>
          <p:cNvGrpSpPr/>
          <p:nvPr/>
        </p:nvGrpSpPr>
        <p:grpSpPr>
          <a:xfrm>
            <a:off x="3278790" y="1062813"/>
            <a:ext cx="447675" cy="436563"/>
            <a:chOff x="4592638" y="2076450"/>
            <a:chExt cx="447675" cy="436563"/>
          </a:xfrm>
          <a:solidFill>
            <a:srgbClr val="EEAD4A"/>
          </a:solidFill>
        </p:grpSpPr>
        <p:sp>
          <p:nvSpPr>
            <p:cNvPr id="181" name="Freeform 15"/>
            <p:cNvSpPr>
              <a:spLocks noEditPoints="1"/>
            </p:cNvSpPr>
            <p:nvPr/>
          </p:nvSpPr>
          <p:spPr bwMode="auto">
            <a:xfrm>
              <a:off x="4656138" y="2076450"/>
              <a:ext cx="295275" cy="295275"/>
            </a:xfrm>
            <a:custGeom>
              <a:avLst/>
              <a:gdLst>
                <a:gd name="T0" fmla="*/ 4 w 385"/>
                <a:gd name="T1" fmla="*/ 249 h 385"/>
                <a:gd name="T2" fmla="*/ 4 w 385"/>
                <a:gd name="T3" fmla="*/ 234 h 385"/>
                <a:gd name="T4" fmla="*/ 48 w 385"/>
                <a:gd name="T5" fmla="*/ 189 h 385"/>
                <a:gd name="T6" fmla="*/ 64 w 385"/>
                <a:gd name="T7" fmla="*/ 189 h 385"/>
                <a:gd name="T8" fmla="*/ 195 w 385"/>
                <a:gd name="T9" fmla="*/ 321 h 385"/>
                <a:gd name="T10" fmla="*/ 195 w 385"/>
                <a:gd name="T11" fmla="*/ 336 h 385"/>
                <a:gd name="T12" fmla="*/ 151 w 385"/>
                <a:gd name="T13" fmla="*/ 381 h 385"/>
                <a:gd name="T14" fmla="*/ 135 w 385"/>
                <a:gd name="T15" fmla="*/ 381 h 385"/>
                <a:gd name="T16" fmla="*/ 4 w 385"/>
                <a:gd name="T17" fmla="*/ 249 h 385"/>
                <a:gd name="T18" fmla="*/ 320 w 385"/>
                <a:gd name="T19" fmla="*/ 196 h 385"/>
                <a:gd name="T20" fmla="*/ 336 w 385"/>
                <a:gd name="T21" fmla="*/ 196 h 385"/>
                <a:gd name="T22" fmla="*/ 381 w 385"/>
                <a:gd name="T23" fmla="*/ 151 h 385"/>
                <a:gd name="T24" fmla="*/ 381 w 385"/>
                <a:gd name="T25" fmla="*/ 135 h 385"/>
                <a:gd name="T26" fmla="*/ 249 w 385"/>
                <a:gd name="T27" fmla="*/ 4 h 385"/>
                <a:gd name="T28" fmla="*/ 234 w 385"/>
                <a:gd name="T29" fmla="*/ 4 h 385"/>
                <a:gd name="T30" fmla="*/ 189 w 385"/>
                <a:gd name="T31" fmla="*/ 49 h 385"/>
                <a:gd name="T32" fmla="*/ 189 w 385"/>
                <a:gd name="T33" fmla="*/ 64 h 385"/>
                <a:gd name="T34" fmla="*/ 320 w 385"/>
                <a:gd name="T35" fmla="*/ 1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5" h="385">
                  <a:moveTo>
                    <a:pt x="4" y="249"/>
                  </a:moveTo>
                  <a:cubicBezTo>
                    <a:pt x="0" y="245"/>
                    <a:pt x="0" y="238"/>
                    <a:pt x="4" y="234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52" y="185"/>
                    <a:pt x="59" y="185"/>
                    <a:pt x="64" y="189"/>
                  </a:cubicBezTo>
                  <a:cubicBezTo>
                    <a:pt x="195" y="321"/>
                    <a:pt x="195" y="321"/>
                    <a:pt x="195" y="321"/>
                  </a:cubicBezTo>
                  <a:cubicBezTo>
                    <a:pt x="199" y="325"/>
                    <a:pt x="199" y="332"/>
                    <a:pt x="195" y="336"/>
                  </a:cubicBezTo>
                  <a:cubicBezTo>
                    <a:pt x="151" y="381"/>
                    <a:pt x="151" y="381"/>
                    <a:pt x="151" y="381"/>
                  </a:cubicBezTo>
                  <a:cubicBezTo>
                    <a:pt x="147" y="385"/>
                    <a:pt x="140" y="385"/>
                    <a:pt x="135" y="381"/>
                  </a:cubicBezTo>
                  <a:lnTo>
                    <a:pt x="4" y="249"/>
                  </a:lnTo>
                  <a:close/>
                  <a:moveTo>
                    <a:pt x="320" y="196"/>
                  </a:moveTo>
                  <a:cubicBezTo>
                    <a:pt x="325" y="200"/>
                    <a:pt x="332" y="200"/>
                    <a:pt x="336" y="196"/>
                  </a:cubicBezTo>
                  <a:cubicBezTo>
                    <a:pt x="381" y="151"/>
                    <a:pt x="381" y="151"/>
                    <a:pt x="381" y="151"/>
                  </a:cubicBezTo>
                  <a:cubicBezTo>
                    <a:pt x="385" y="147"/>
                    <a:pt x="385" y="140"/>
                    <a:pt x="381" y="135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5" y="0"/>
                    <a:pt x="238" y="0"/>
                    <a:pt x="234" y="4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5" y="53"/>
                    <a:pt x="185" y="60"/>
                    <a:pt x="189" y="64"/>
                  </a:cubicBezTo>
                  <a:lnTo>
                    <a:pt x="320" y="1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2" name="Freeform 16"/>
            <p:cNvSpPr/>
            <p:nvPr/>
          </p:nvSpPr>
          <p:spPr bwMode="auto">
            <a:xfrm>
              <a:off x="4724400" y="2144713"/>
              <a:ext cx="315913" cy="315913"/>
            </a:xfrm>
            <a:custGeom>
              <a:avLst/>
              <a:gdLst>
                <a:gd name="T0" fmla="*/ 406 w 411"/>
                <a:gd name="T1" fmla="*/ 359 h 411"/>
                <a:gd name="T2" fmla="*/ 223 w 411"/>
                <a:gd name="T3" fmla="*/ 175 h 411"/>
                <a:gd name="T4" fmla="*/ 207 w 411"/>
                <a:gd name="T5" fmla="*/ 175 h 411"/>
                <a:gd name="T6" fmla="*/ 205 w 411"/>
                <a:gd name="T7" fmla="*/ 177 h 411"/>
                <a:gd name="T8" fmla="*/ 172 w 411"/>
                <a:gd name="T9" fmla="*/ 144 h 411"/>
                <a:gd name="T10" fmla="*/ 202 w 411"/>
                <a:gd name="T11" fmla="*/ 114 h 411"/>
                <a:gd name="T12" fmla="*/ 202 w 411"/>
                <a:gd name="T13" fmla="*/ 98 h 411"/>
                <a:gd name="T14" fmla="*/ 108 w 411"/>
                <a:gd name="T15" fmla="*/ 4 h 411"/>
                <a:gd name="T16" fmla="*/ 93 w 411"/>
                <a:gd name="T17" fmla="*/ 4 h 411"/>
                <a:gd name="T18" fmla="*/ 4 w 411"/>
                <a:gd name="T19" fmla="*/ 93 h 411"/>
                <a:gd name="T20" fmla="*/ 4 w 411"/>
                <a:gd name="T21" fmla="*/ 108 h 411"/>
                <a:gd name="T22" fmla="*/ 98 w 411"/>
                <a:gd name="T23" fmla="*/ 203 h 411"/>
                <a:gd name="T24" fmla="*/ 114 w 411"/>
                <a:gd name="T25" fmla="*/ 203 h 411"/>
                <a:gd name="T26" fmla="*/ 144 w 411"/>
                <a:gd name="T27" fmla="*/ 172 h 411"/>
                <a:gd name="T28" fmla="*/ 177 w 411"/>
                <a:gd name="T29" fmla="*/ 205 h 411"/>
                <a:gd name="T30" fmla="*/ 175 w 411"/>
                <a:gd name="T31" fmla="*/ 207 h 411"/>
                <a:gd name="T32" fmla="*/ 175 w 411"/>
                <a:gd name="T33" fmla="*/ 223 h 411"/>
                <a:gd name="T34" fmla="*/ 359 w 411"/>
                <a:gd name="T35" fmla="*/ 406 h 411"/>
                <a:gd name="T36" fmla="*/ 374 w 411"/>
                <a:gd name="T37" fmla="*/ 406 h 411"/>
                <a:gd name="T38" fmla="*/ 406 w 411"/>
                <a:gd name="T39" fmla="*/ 374 h 411"/>
                <a:gd name="T40" fmla="*/ 406 w 411"/>
                <a:gd name="T41" fmla="*/ 359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1" h="411">
                  <a:moveTo>
                    <a:pt x="406" y="359"/>
                  </a:moveTo>
                  <a:cubicBezTo>
                    <a:pt x="223" y="175"/>
                    <a:pt x="223" y="175"/>
                    <a:pt x="223" y="175"/>
                  </a:cubicBezTo>
                  <a:cubicBezTo>
                    <a:pt x="219" y="171"/>
                    <a:pt x="212" y="171"/>
                    <a:pt x="207" y="175"/>
                  </a:cubicBezTo>
                  <a:cubicBezTo>
                    <a:pt x="205" y="177"/>
                    <a:pt x="205" y="177"/>
                    <a:pt x="205" y="177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202" y="114"/>
                    <a:pt x="202" y="114"/>
                    <a:pt x="202" y="114"/>
                  </a:cubicBezTo>
                  <a:cubicBezTo>
                    <a:pt x="207" y="109"/>
                    <a:pt x="207" y="102"/>
                    <a:pt x="202" y="98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4" y="0"/>
                    <a:pt x="97" y="0"/>
                    <a:pt x="93" y="4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97"/>
                    <a:pt x="0" y="104"/>
                    <a:pt x="4" y="108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102" y="207"/>
                    <a:pt x="109" y="207"/>
                    <a:pt x="114" y="203"/>
                  </a:cubicBezTo>
                  <a:cubicBezTo>
                    <a:pt x="144" y="172"/>
                    <a:pt x="144" y="172"/>
                    <a:pt x="144" y="172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75" y="207"/>
                    <a:pt x="175" y="207"/>
                    <a:pt x="175" y="207"/>
                  </a:cubicBezTo>
                  <a:cubicBezTo>
                    <a:pt x="171" y="212"/>
                    <a:pt x="171" y="219"/>
                    <a:pt x="175" y="223"/>
                  </a:cubicBezTo>
                  <a:cubicBezTo>
                    <a:pt x="359" y="406"/>
                    <a:pt x="359" y="406"/>
                    <a:pt x="359" y="406"/>
                  </a:cubicBezTo>
                  <a:cubicBezTo>
                    <a:pt x="363" y="411"/>
                    <a:pt x="370" y="411"/>
                    <a:pt x="374" y="406"/>
                  </a:cubicBezTo>
                  <a:cubicBezTo>
                    <a:pt x="406" y="374"/>
                    <a:pt x="406" y="374"/>
                    <a:pt x="406" y="374"/>
                  </a:cubicBezTo>
                  <a:cubicBezTo>
                    <a:pt x="411" y="370"/>
                    <a:pt x="411" y="363"/>
                    <a:pt x="406" y="3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3" name="Freeform 17"/>
            <p:cNvSpPr/>
            <p:nvPr/>
          </p:nvSpPr>
          <p:spPr bwMode="auto">
            <a:xfrm>
              <a:off x="4592638" y="2468563"/>
              <a:ext cx="244475" cy="44450"/>
            </a:xfrm>
            <a:custGeom>
              <a:avLst/>
              <a:gdLst>
                <a:gd name="T0" fmla="*/ 306 w 318"/>
                <a:gd name="T1" fmla="*/ 0 h 57"/>
                <a:gd name="T2" fmla="*/ 12 w 318"/>
                <a:gd name="T3" fmla="*/ 0 h 57"/>
                <a:gd name="T4" fmla="*/ 0 w 318"/>
                <a:gd name="T5" fmla="*/ 12 h 57"/>
                <a:gd name="T6" fmla="*/ 0 w 318"/>
                <a:gd name="T7" fmla="*/ 45 h 57"/>
                <a:gd name="T8" fmla="*/ 12 w 318"/>
                <a:gd name="T9" fmla="*/ 57 h 57"/>
                <a:gd name="T10" fmla="*/ 306 w 318"/>
                <a:gd name="T11" fmla="*/ 57 h 57"/>
                <a:gd name="T12" fmla="*/ 318 w 318"/>
                <a:gd name="T13" fmla="*/ 45 h 57"/>
                <a:gd name="T14" fmla="*/ 318 w 318"/>
                <a:gd name="T15" fmla="*/ 12 h 57"/>
                <a:gd name="T16" fmla="*/ 306 w 318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57">
                  <a:moveTo>
                    <a:pt x="30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5" y="57"/>
                    <a:pt x="12" y="57"/>
                  </a:cubicBezTo>
                  <a:cubicBezTo>
                    <a:pt x="306" y="57"/>
                    <a:pt x="306" y="57"/>
                    <a:pt x="306" y="57"/>
                  </a:cubicBezTo>
                  <a:cubicBezTo>
                    <a:pt x="313" y="57"/>
                    <a:pt x="318" y="52"/>
                    <a:pt x="318" y="45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6"/>
                    <a:pt x="313" y="0"/>
                    <a:pt x="3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184" name="Group 18"/>
          <p:cNvGrpSpPr/>
          <p:nvPr/>
        </p:nvGrpSpPr>
        <p:grpSpPr>
          <a:xfrm>
            <a:off x="3278790" y="1850660"/>
            <a:ext cx="457200" cy="396875"/>
            <a:chOff x="4587875" y="2944813"/>
            <a:chExt cx="457200" cy="396875"/>
          </a:xfrm>
          <a:solidFill>
            <a:srgbClr val="EEAD4A"/>
          </a:solidFill>
        </p:grpSpPr>
        <p:sp>
          <p:nvSpPr>
            <p:cNvPr id="185" name="Freeform 18"/>
            <p:cNvSpPr/>
            <p:nvPr/>
          </p:nvSpPr>
          <p:spPr bwMode="auto">
            <a:xfrm>
              <a:off x="4587875" y="3055938"/>
              <a:ext cx="457200" cy="285750"/>
            </a:xfrm>
            <a:custGeom>
              <a:avLst/>
              <a:gdLst>
                <a:gd name="T0" fmla="*/ 0 w 288"/>
                <a:gd name="T1" fmla="*/ 0 h 180"/>
                <a:gd name="T2" fmla="*/ 72 w 288"/>
                <a:gd name="T3" fmla="*/ 0 h 180"/>
                <a:gd name="T4" fmla="*/ 144 w 288"/>
                <a:gd name="T5" fmla="*/ 180 h 180"/>
                <a:gd name="T6" fmla="*/ 216 w 288"/>
                <a:gd name="T7" fmla="*/ 0 h 180"/>
                <a:gd name="T8" fmla="*/ 288 w 288"/>
                <a:gd name="T9" fmla="*/ 0 h 180"/>
                <a:gd name="T10" fmla="*/ 144 w 288"/>
                <a:gd name="T11" fmla="*/ 180 h 180"/>
                <a:gd name="T12" fmla="*/ 195 w 288"/>
                <a:gd name="T13" fmla="*/ 0 h 180"/>
                <a:gd name="T14" fmla="*/ 92 w 288"/>
                <a:gd name="T15" fmla="*/ 0 h 180"/>
                <a:gd name="T16" fmla="*/ 144 w 288"/>
                <a:gd name="T17" fmla="*/ 180 h 180"/>
                <a:gd name="T18" fmla="*/ 0 w 288"/>
                <a:gd name="T19" fmla="*/ 0 h 180"/>
                <a:gd name="T20" fmla="*/ 0 w 288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180">
                  <a:moveTo>
                    <a:pt x="0" y="0"/>
                  </a:moveTo>
                  <a:lnTo>
                    <a:pt x="72" y="0"/>
                  </a:lnTo>
                  <a:lnTo>
                    <a:pt x="144" y="180"/>
                  </a:lnTo>
                  <a:lnTo>
                    <a:pt x="216" y="0"/>
                  </a:lnTo>
                  <a:lnTo>
                    <a:pt x="288" y="0"/>
                  </a:lnTo>
                  <a:lnTo>
                    <a:pt x="144" y="180"/>
                  </a:lnTo>
                  <a:lnTo>
                    <a:pt x="195" y="0"/>
                  </a:lnTo>
                  <a:lnTo>
                    <a:pt x="92" y="0"/>
                  </a:lnTo>
                  <a:lnTo>
                    <a:pt x="144" y="18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6" name="Freeform 19"/>
            <p:cNvSpPr>
              <a:spLocks noEditPoints="1"/>
            </p:cNvSpPr>
            <p:nvPr/>
          </p:nvSpPr>
          <p:spPr bwMode="auto">
            <a:xfrm>
              <a:off x="4816475" y="2944813"/>
              <a:ext cx="228600" cy="87313"/>
            </a:xfrm>
            <a:custGeom>
              <a:avLst/>
              <a:gdLst>
                <a:gd name="T0" fmla="*/ 83 w 144"/>
                <a:gd name="T1" fmla="*/ 55 h 55"/>
                <a:gd name="T2" fmla="*/ 144 w 144"/>
                <a:gd name="T3" fmla="*/ 55 h 55"/>
                <a:gd name="T4" fmla="*/ 112 w 144"/>
                <a:gd name="T5" fmla="*/ 0 h 55"/>
                <a:gd name="T6" fmla="*/ 112 w 144"/>
                <a:gd name="T7" fmla="*/ 0 h 55"/>
                <a:gd name="T8" fmla="*/ 83 w 144"/>
                <a:gd name="T9" fmla="*/ 55 h 55"/>
                <a:gd name="T10" fmla="*/ 83 w 144"/>
                <a:gd name="T11" fmla="*/ 55 h 55"/>
                <a:gd name="T12" fmla="*/ 0 w 144"/>
                <a:gd name="T13" fmla="*/ 0 h 55"/>
                <a:gd name="T14" fmla="*/ 0 w 144"/>
                <a:gd name="T15" fmla="*/ 0 h 55"/>
                <a:gd name="T16" fmla="*/ 0 w 144"/>
                <a:gd name="T17" fmla="*/ 0 h 55"/>
                <a:gd name="T18" fmla="*/ 0 w 144"/>
                <a:gd name="T19" fmla="*/ 0 h 55"/>
                <a:gd name="T20" fmla="*/ 0 w 144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55">
                  <a:moveTo>
                    <a:pt x="83" y="55"/>
                  </a:moveTo>
                  <a:lnTo>
                    <a:pt x="144" y="55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83" y="55"/>
                  </a:lnTo>
                  <a:lnTo>
                    <a:pt x="83" y="55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7" name="Freeform 20"/>
            <p:cNvSpPr/>
            <p:nvPr/>
          </p:nvSpPr>
          <p:spPr bwMode="auto">
            <a:xfrm>
              <a:off x="4587875" y="2944813"/>
              <a:ext cx="96838" cy="87313"/>
            </a:xfrm>
            <a:custGeom>
              <a:avLst/>
              <a:gdLst>
                <a:gd name="T0" fmla="*/ 0 w 61"/>
                <a:gd name="T1" fmla="*/ 55 h 55"/>
                <a:gd name="T2" fmla="*/ 61 w 61"/>
                <a:gd name="T3" fmla="*/ 55 h 55"/>
                <a:gd name="T4" fmla="*/ 31 w 61"/>
                <a:gd name="T5" fmla="*/ 0 h 55"/>
                <a:gd name="T6" fmla="*/ 31 w 61"/>
                <a:gd name="T7" fmla="*/ 0 h 55"/>
                <a:gd name="T8" fmla="*/ 0 w 61"/>
                <a:gd name="T9" fmla="*/ 55 h 55"/>
                <a:gd name="T10" fmla="*/ 0 w 61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5">
                  <a:moveTo>
                    <a:pt x="0" y="55"/>
                  </a:moveTo>
                  <a:lnTo>
                    <a:pt x="61" y="55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8" name="Freeform 21"/>
            <p:cNvSpPr/>
            <p:nvPr/>
          </p:nvSpPr>
          <p:spPr bwMode="auto">
            <a:xfrm>
              <a:off x="4648200" y="2944813"/>
              <a:ext cx="133350" cy="87313"/>
            </a:xfrm>
            <a:custGeom>
              <a:avLst/>
              <a:gdLst>
                <a:gd name="T0" fmla="*/ 45 w 84"/>
                <a:gd name="T1" fmla="*/ 55 h 55"/>
                <a:gd name="T2" fmla="*/ 46 w 84"/>
                <a:gd name="T3" fmla="*/ 55 h 55"/>
                <a:gd name="T4" fmla="*/ 84 w 84"/>
                <a:gd name="T5" fmla="*/ 0 h 55"/>
                <a:gd name="T6" fmla="*/ 0 w 84"/>
                <a:gd name="T7" fmla="*/ 0 h 55"/>
                <a:gd name="T8" fmla="*/ 45 w 84"/>
                <a:gd name="T9" fmla="*/ 55 h 55"/>
                <a:gd name="T10" fmla="*/ 45 w 84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55">
                  <a:moveTo>
                    <a:pt x="45" y="55"/>
                  </a:moveTo>
                  <a:lnTo>
                    <a:pt x="46" y="55"/>
                  </a:lnTo>
                  <a:lnTo>
                    <a:pt x="84" y="0"/>
                  </a:lnTo>
                  <a:lnTo>
                    <a:pt x="0" y="0"/>
                  </a:lnTo>
                  <a:lnTo>
                    <a:pt x="45" y="55"/>
                  </a:lnTo>
                  <a:lnTo>
                    <a:pt x="45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9" name="Freeform 22"/>
            <p:cNvSpPr/>
            <p:nvPr/>
          </p:nvSpPr>
          <p:spPr bwMode="auto">
            <a:xfrm>
              <a:off x="4735513" y="2944813"/>
              <a:ext cx="161925" cy="87313"/>
            </a:xfrm>
            <a:custGeom>
              <a:avLst/>
              <a:gdLst>
                <a:gd name="T0" fmla="*/ 0 w 102"/>
                <a:gd name="T1" fmla="*/ 55 h 55"/>
                <a:gd name="T2" fmla="*/ 102 w 102"/>
                <a:gd name="T3" fmla="*/ 55 h 55"/>
                <a:gd name="T4" fmla="*/ 51 w 102"/>
                <a:gd name="T5" fmla="*/ 0 h 55"/>
                <a:gd name="T6" fmla="*/ 0 w 102"/>
                <a:gd name="T7" fmla="*/ 55 h 55"/>
                <a:gd name="T8" fmla="*/ 0 w 102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5">
                  <a:moveTo>
                    <a:pt x="0" y="55"/>
                  </a:moveTo>
                  <a:lnTo>
                    <a:pt x="102" y="55"/>
                  </a:lnTo>
                  <a:lnTo>
                    <a:pt x="5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0" name="Freeform 23"/>
            <p:cNvSpPr/>
            <p:nvPr/>
          </p:nvSpPr>
          <p:spPr bwMode="auto">
            <a:xfrm>
              <a:off x="4851400" y="2944813"/>
              <a:ext cx="131763" cy="87313"/>
            </a:xfrm>
            <a:custGeom>
              <a:avLst/>
              <a:gdLst>
                <a:gd name="T0" fmla="*/ 38 w 83"/>
                <a:gd name="T1" fmla="*/ 55 h 55"/>
                <a:gd name="T2" fmla="*/ 38 w 83"/>
                <a:gd name="T3" fmla="*/ 55 h 55"/>
                <a:gd name="T4" fmla="*/ 83 w 83"/>
                <a:gd name="T5" fmla="*/ 0 h 55"/>
                <a:gd name="T6" fmla="*/ 0 w 83"/>
                <a:gd name="T7" fmla="*/ 0 h 55"/>
                <a:gd name="T8" fmla="*/ 38 w 83"/>
                <a:gd name="T9" fmla="*/ 55 h 55"/>
                <a:gd name="T10" fmla="*/ 38 w 83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55">
                  <a:moveTo>
                    <a:pt x="38" y="55"/>
                  </a:moveTo>
                  <a:lnTo>
                    <a:pt x="38" y="55"/>
                  </a:lnTo>
                  <a:lnTo>
                    <a:pt x="83" y="0"/>
                  </a:lnTo>
                  <a:lnTo>
                    <a:pt x="0" y="0"/>
                  </a:lnTo>
                  <a:lnTo>
                    <a:pt x="38" y="55"/>
                  </a:lnTo>
                  <a:lnTo>
                    <a:pt x="38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191" name="Group 25"/>
          <p:cNvGrpSpPr/>
          <p:nvPr/>
        </p:nvGrpSpPr>
        <p:grpSpPr>
          <a:xfrm>
            <a:off x="2630718" y="1826847"/>
            <a:ext cx="306388" cy="444500"/>
            <a:chOff x="3814763" y="2921000"/>
            <a:chExt cx="306388" cy="444500"/>
          </a:xfrm>
          <a:solidFill>
            <a:srgbClr val="EEAD4A"/>
          </a:solidFill>
        </p:grpSpPr>
        <p:sp>
          <p:nvSpPr>
            <p:cNvPr id="192" name="Freeform 24"/>
            <p:cNvSpPr>
              <a:spLocks noEditPoints="1"/>
            </p:cNvSpPr>
            <p:nvPr/>
          </p:nvSpPr>
          <p:spPr bwMode="auto">
            <a:xfrm>
              <a:off x="3814763" y="2921000"/>
              <a:ext cx="306388" cy="444500"/>
            </a:xfrm>
            <a:custGeom>
              <a:avLst/>
              <a:gdLst>
                <a:gd name="T0" fmla="*/ 340 w 398"/>
                <a:gd name="T1" fmla="*/ 0 h 580"/>
                <a:gd name="T2" fmla="*/ 58 w 398"/>
                <a:gd name="T3" fmla="*/ 0 h 580"/>
                <a:gd name="T4" fmla="*/ 0 w 398"/>
                <a:gd name="T5" fmla="*/ 57 h 580"/>
                <a:gd name="T6" fmla="*/ 0 w 398"/>
                <a:gd name="T7" fmla="*/ 523 h 580"/>
                <a:gd name="T8" fmla="*/ 58 w 398"/>
                <a:gd name="T9" fmla="*/ 580 h 580"/>
                <a:gd name="T10" fmla="*/ 340 w 398"/>
                <a:gd name="T11" fmla="*/ 580 h 580"/>
                <a:gd name="T12" fmla="*/ 398 w 398"/>
                <a:gd name="T13" fmla="*/ 523 h 580"/>
                <a:gd name="T14" fmla="*/ 398 w 398"/>
                <a:gd name="T15" fmla="*/ 522 h 580"/>
                <a:gd name="T16" fmla="*/ 398 w 398"/>
                <a:gd name="T17" fmla="*/ 518 h 580"/>
                <a:gd name="T18" fmla="*/ 398 w 398"/>
                <a:gd name="T19" fmla="*/ 57 h 580"/>
                <a:gd name="T20" fmla="*/ 340 w 398"/>
                <a:gd name="T21" fmla="*/ 0 h 580"/>
                <a:gd name="T22" fmla="*/ 172 w 398"/>
                <a:gd name="T23" fmla="*/ 15 h 580"/>
                <a:gd name="T24" fmla="*/ 226 w 398"/>
                <a:gd name="T25" fmla="*/ 15 h 580"/>
                <a:gd name="T26" fmla="*/ 232 w 398"/>
                <a:gd name="T27" fmla="*/ 21 h 580"/>
                <a:gd name="T28" fmla="*/ 226 w 398"/>
                <a:gd name="T29" fmla="*/ 28 h 580"/>
                <a:gd name="T30" fmla="*/ 172 w 398"/>
                <a:gd name="T31" fmla="*/ 28 h 580"/>
                <a:gd name="T32" fmla="*/ 166 w 398"/>
                <a:gd name="T33" fmla="*/ 21 h 580"/>
                <a:gd name="T34" fmla="*/ 172 w 398"/>
                <a:gd name="T35" fmla="*/ 15 h 580"/>
                <a:gd name="T36" fmla="*/ 199 w 398"/>
                <a:gd name="T37" fmla="*/ 561 h 580"/>
                <a:gd name="T38" fmla="*/ 173 w 398"/>
                <a:gd name="T39" fmla="*/ 535 h 580"/>
                <a:gd name="T40" fmla="*/ 199 w 398"/>
                <a:gd name="T41" fmla="*/ 508 h 580"/>
                <a:gd name="T42" fmla="*/ 225 w 398"/>
                <a:gd name="T43" fmla="*/ 535 h 580"/>
                <a:gd name="T44" fmla="*/ 199 w 398"/>
                <a:gd name="T45" fmla="*/ 561 h 580"/>
                <a:gd name="T46" fmla="*/ 356 w 398"/>
                <a:gd name="T47" fmla="*/ 476 h 580"/>
                <a:gd name="T48" fmla="*/ 340 w 398"/>
                <a:gd name="T49" fmla="*/ 491 h 580"/>
                <a:gd name="T50" fmla="*/ 58 w 398"/>
                <a:gd name="T51" fmla="*/ 491 h 580"/>
                <a:gd name="T52" fmla="*/ 42 w 398"/>
                <a:gd name="T53" fmla="*/ 475 h 580"/>
                <a:gd name="T54" fmla="*/ 42 w 398"/>
                <a:gd name="T55" fmla="*/ 63 h 580"/>
                <a:gd name="T56" fmla="*/ 58 w 398"/>
                <a:gd name="T57" fmla="*/ 47 h 580"/>
                <a:gd name="T58" fmla="*/ 340 w 398"/>
                <a:gd name="T59" fmla="*/ 47 h 580"/>
                <a:gd name="T60" fmla="*/ 356 w 398"/>
                <a:gd name="T61" fmla="*/ 63 h 580"/>
                <a:gd name="T62" fmla="*/ 356 w 398"/>
                <a:gd name="T63" fmla="*/ 47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8" h="580">
                  <a:moveTo>
                    <a:pt x="340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0" y="555"/>
                    <a:pt x="26" y="580"/>
                    <a:pt x="58" y="580"/>
                  </a:cubicBezTo>
                  <a:cubicBezTo>
                    <a:pt x="340" y="580"/>
                    <a:pt x="340" y="580"/>
                    <a:pt x="340" y="580"/>
                  </a:cubicBezTo>
                  <a:cubicBezTo>
                    <a:pt x="372" y="580"/>
                    <a:pt x="398" y="555"/>
                    <a:pt x="398" y="523"/>
                  </a:cubicBezTo>
                  <a:cubicBezTo>
                    <a:pt x="398" y="522"/>
                    <a:pt x="398" y="522"/>
                    <a:pt x="398" y="522"/>
                  </a:cubicBezTo>
                  <a:cubicBezTo>
                    <a:pt x="398" y="518"/>
                    <a:pt x="398" y="518"/>
                    <a:pt x="398" y="518"/>
                  </a:cubicBezTo>
                  <a:cubicBezTo>
                    <a:pt x="398" y="57"/>
                    <a:pt x="398" y="57"/>
                    <a:pt x="398" y="57"/>
                  </a:cubicBezTo>
                  <a:cubicBezTo>
                    <a:pt x="398" y="25"/>
                    <a:pt x="372" y="0"/>
                    <a:pt x="340" y="0"/>
                  </a:cubicBezTo>
                  <a:close/>
                  <a:moveTo>
                    <a:pt x="172" y="15"/>
                  </a:moveTo>
                  <a:cubicBezTo>
                    <a:pt x="226" y="15"/>
                    <a:pt x="226" y="15"/>
                    <a:pt x="226" y="15"/>
                  </a:cubicBezTo>
                  <a:cubicBezTo>
                    <a:pt x="230" y="15"/>
                    <a:pt x="232" y="18"/>
                    <a:pt x="232" y="21"/>
                  </a:cubicBezTo>
                  <a:cubicBezTo>
                    <a:pt x="232" y="25"/>
                    <a:pt x="230" y="28"/>
                    <a:pt x="226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68" y="28"/>
                    <a:pt x="166" y="25"/>
                    <a:pt x="166" y="21"/>
                  </a:cubicBezTo>
                  <a:cubicBezTo>
                    <a:pt x="166" y="18"/>
                    <a:pt x="168" y="15"/>
                    <a:pt x="172" y="15"/>
                  </a:cubicBezTo>
                  <a:close/>
                  <a:moveTo>
                    <a:pt x="199" y="561"/>
                  </a:moveTo>
                  <a:cubicBezTo>
                    <a:pt x="184" y="561"/>
                    <a:pt x="173" y="549"/>
                    <a:pt x="173" y="535"/>
                  </a:cubicBezTo>
                  <a:cubicBezTo>
                    <a:pt x="173" y="520"/>
                    <a:pt x="184" y="508"/>
                    <a:pt x="199" y="508"/>
                  </a:cubicBezTo>
                  <a:cubicBezTo>
                    <a:pt x="214" y="508"/>
                    <a:pt x="225" y="520"/>
                    <a:pt x="225" y="535"/>
                  </a:cubicBezTo>
                  <a:cubicBezTo>
                    <a:pt x="225" y="549"/>
                    <a:pt x="214" y="561"/>
                    <a:pt x="199" y="561"/>
                  </a:cubicBezTo>
                  <a:close/>
                  <a:moveTo>
                    <a:pt x="356" y="476"/>
                  </a:moveTo>
                  <a:cubicBezTo>
                    <a:pt x="355" y="484"/>
                    <a:pt x="349" y="491"/>
                    <a:pt x="340" y="491"/>
                  </a:cubicBezTo>
                  <a:cubicBezTo>
                    <a:pt x="58" y="491"/>
                    <a:pt x="58" y="491"/>
                    <a:pt x="58" y="491"/>
                  </a:cubicBezTo>
                  <a:cubicBezTo>
                    <a:pt x="49" y="491"/>
                    <a:pt x="42" y="484"/>
                    <a:pt x="42" y="475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54"/>
                    <a:pt x="49" y="47"/>
                    <a:pt x="58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9" y="47"/>
                    <a:pt x="356" y="54"/>
                    <a:pt x="356" y="63"/>
                  </a:cubicBezTo>
                  <a:cubicBezTo>
                    <a:pt x="356" y="476"/>
                    <a:pt x="356" y="476"/>
                    <a:pt x="356" y="4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3" name="Freeform 25"/>
            <p:cNvSpPr/>
            <p:nvPr/>
          </p:nvSpPr>
          <p:spPr bwMode="auto">
            <a:xfrm>
              <a:off x="3903663" y="2998788"/>
              <a:ext cx="128588" cy="96838"/>
            </a:xfrm>
            <a:custGeom>
              <a:avLst/>
              <a:gdLst>
                <a:gd name="T0" fmla="*/ 166 w 166"/>
                <a:gd name="T1" fmla="*/ 62 h 127"/>
                <a:gd name="T2" fmla="*/ 133 w 166"/>
                <a:gd name="T3" fmla="*/ 47 h 127"/>
                <a:gd name="T4" fmla="*/ 0 w 166"/>
                <a:gd name="T5" fmla="*/ 117 h 127"/>
                <a:gd name="T6" fmla="*/ 111 w 166"/>
                <a:gd name="T7" fmla="*/ 37 h 127"/>
                <a:gd name="T8" fmla="*/ 80 w 166"/>
                <a:gd name="T9" fmla="*/ 23 h 127"/>
                <a:gd name="T10" fmla="*/ 143 w 166"/>
                <a:gd name="T11" fmla="*/ 0 h 127"/>
                <a:gd name="T12" fmla="*/ 166 w 166"/>
                <a:gd name="T13" fmla="*/ 6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27">
                  <a:moveTo>
                    <a:pt x="166" y="62"/>
                  </a:moveTo>
                  <a:cubicBezTo>
                    <a:pt x="133" y="47"/>
                    <a:pt x="133" y="47"/>
                    <a:pt x="133" y="47"/>
                  </a:cubicBezTo>
                  <a:cubicBezTo>
                    <a:pt x="95" y="127"/>
                    <a:pt x="0" y="117"/>
                    <a:pt x="0" y="117"/>
                  </a:cubicBezTo>
                  <a:cubicBezTo>
                    <a:pt x="71" y="106"/>
                    <a:pt x="101" y="58"/>
                    <a:pt x="111" y="37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143" y="0"/>
                    <a:pt x="143" y="0"/>
                    <a:pt x="143" y="0"/>
                  </a:cubicBezTo>
                  <a:lnTo>
                    <a:pt x="166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4" name="Freeform 26"/>
            <p:cNvSpPr/>
            <p:nvPr/>
          </p:nvSpPr>
          <p:spPr bwMode="auto">
            <a:xfrm>
              <a:off x="4008438" y="3060700"/>
              <a:ext cx="52388" cy="207963"/>
            </a:xfrm>
            <a:custGeom>
              <a:avLst/>
              <a:gdLst>
                <a:gd name="T0" fmla="*/ 68 w 68"/>
                <a:gd name="T1" fmla="*/ 10 h 271"/>
                <a:gd name="T2" fmla="*/ 68 w 68"/>
                <a:gd name="T3" fmla="*/ 261 h 271"/>
                <a:gd name="T4" fmla="*/ 58 w 68"/>
                <a:gd name="T5" fmla="*/ 271 h 271"/>
                <a:gd name="T6" fmla="*/ 10 w 68"/>
                <a:gd name="T7" fmla="*/ 271 h 271"/>
                <a:gd name="T8" fmla="*/ 0 w 68"/>
                <a:gd name="T9" fmla="*/ 261 h 271"/>
                <a:gd name="T10" fmla="*/ 0 w 68"/>
                <a:gd name="T11" fmla="*/ 10 h 271"/>
                <a:gd name="T12" fmla="*/ 10 w 68"/>
                <a:gd name="T13" fmla="*/ 0 h 271"/>
                <a:gd name="T14" fmla="*/ 58 w 68"/>
                <a:gd name="T15" fmla="*/ 0 h 271"/>
                <a:gd name="T16" fmla="*/ 68 w 68"/>
                <a:gd name="T17" fmla="*/ 1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71">
                  <a:moveTo>
                    <a:pt x="68" y="10"/>
                  </a:moveTo>
                  <a:cubicBezTo>
                    <a:pt x="68" y="261"/>
                    <a:pt x="68" y="261"/>
                    <a:pt x="68" y="261"/>
                  </a:cubicBezTo>
                  <a:cubicBezTo>
                    <a:pt x="68" y="266"/>
                    <a:pt x="64" y="271"/>
                    <a:pt x="58" y="271"/>
                  </a:cubicBezTo>
                  <a:cubicBezTo>
                    <a:pt x="10" y="271"/>
                    <a:pt x="10" y="271"/>
                    <a:pt x="10" y="271"/>
                  </a:cubicBezTo>
                  <a:cubicBezTo>
                    <a:pt x="4" y="271"/>
                    <a:pt x="0" y="266"/>
                    <a:pt x="0" y="26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4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5" name="Freeform 27"/>
            <p:cNvSpPr/>
            <p:nvPr/>
          </p:nvSpPr>
          <p:spPr bwMode="auto">
            <a:xfrm>
              <a:off x="3941763" y="3098800"/>
              <a:ext cx="52388" cy="169863"/>
            </a:xfrm>
            <a:custGeom>
              <a:avLst/>
              <a:gdLst>
                <a:gd name="T0" fmla="*/ 68 w 68"/>
                <a:gd name="T1" fmla="*/ 10 h 220"/>
                <a:gd name="T2" fmla="*/ 68 w 68"/>
                <a:gd name="T3" fmla="*/ 210 h 220"/>
                <a:gd name="T4" fmla="*/ 58 w 68"/>
                <a:gd name="T5" fmla="*/ 220 h 220"/>
                <a:gd name="T6" fmla="*/ 10 w 68"/>
                <a:gd name="T7" fmla="*/ 220 h 220"/>
                <a:gd name="T8" fmla="*/ 0 w 68"/>
                <a:gd name="T9" fmla="*/ 210 h 220"/>
                <a:gd name="T10" fmla="*/ 0 w 68"/>
                <a:gd name="T11" fmla="*/ 10 h 220"/>
                <a:gd name="T12" fmla="*/ 10 w 68"/>
                <a:gd name="T13" fmla="*/ 0 h 220"/>
                <a:gd name="T14" fmla="*/ 58 w 68"/>
                <a:gd name="T15" fmla="*/ 0 h 220"/>
                <a:gd name="T16" fmla="*/ 68 w 68"/>
                <a:gd name="T17" fmla="*/ 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20">
                  <a:moveTo>
                    <a:pt x="68" y="10"/>
                  </a:moveTo>
                  <a:cubicBezTo>
                    <a:pt x="68" y="210"/>
                    <a:pt x="68" y="210"/>
                    <a:pt x="68" y="210"/>
                  </a:cubicBezTo>
                  <a:cubicBezTo>
                    <a:pt x="68" y="215"/>
                    <a:pt x="64" y="220"/>
                    <a:pt x="58" y="220"/>
                  </a:cubicBezTo>
                  <a:cubicBezTo>
                    <a:pt x="10" y="220"/>
                    <a:pt x="10" y="220"/>
                    <a:pt x="10" y="220"/>
                  </a:cubicBezTo>
                  <a:cubicBezTo>
                    <a:pt x="4" y="220"/>
                    <a:pt x="0" y="215"/>
                    <a:pt x="0" y="2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5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6" name="Freeform 28"/>
            <p:cNvSpPr/>
            <p:nvPr/>
          </p:nvSpPr>
          <p:spPr bwMode="auto">
            <a:xfrm>
              <a:off x="3875088" y="3138488"/>
              <a:ext cx="53975" cy="130175"/>
            </a:xfrm>
            <a:custGeom>
              <a:avLst/>
              <a:gdLst>
                <a:gd name="T0" fmla="*/ 69 w 69"/>
                <a:gd name="T1" fmla="*/ 10 h 168"/>
                <a:gd name="T2" fmla="*/ 69 w 69"/>
                <a:gd name="T3" fmla="*/ 158 h 168"/>
                <a:gd name="T4" fmla="*/ 58 w 69"/>
                <a:gd name="T5" fmla="*/ 168 h 168"/>
                <a:gd name="T6" fmla="*/ 10 w 69"/>
                <a:gd name="T7" fmla="*/ 168 h 168"/>
                <a:gd name="T8" fmla="*/ 0 w 69"/>
                <a:gd name="T9" fmla="*/ 158 h 168"/>
                <a:gd name="T10" fmla="*/ 0 w 69"/>
                <a:gd name="T11" fmla="*/ 10 h 168"/>
                <a:gd name="T12" fmla="*/ 10 w 69"/>
                <a:gd name="T13" fmla="*/ 0 h 168"/>
                <a:gd name="T14" fmla="*/ 58 w 69"/>
                <a:gd name="T15" fmla="*/ 0 h 168"/>
                <a:gd name="T16" fmla="*/ 69 w 69"/>
                <a:gd name="T17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168">
                  <a:moveTo>
                    <a:pt x="69" y="10"/>
                  </a:moveTo>
                  <a:cubicBezTo>
                    <a:pt x="69" y="158"/>
                    <a:pt x="69" y="158"/>
                    <a:pt x="69" y="158"/>
                  </a:cubicBezTo>
                  <a:cubicBezTo>
                    <a:pt x="69" y="163"/>
                    <a:pt x="64" y="168"/>
                    <a:pt x="58" y="168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4" y="168"/>
                    <a:pt x="0" y="163"/>
                    <a:pt x="0" y="1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9" y="4"/>
                    <a:pt x="69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197" name="Group 31"/>
          <p:cNvGrpSpPr/>
          <p:nvPr/>
        </p:nvGrpSpPr>
        <p:grpSpPr>
          <a:xfrm>
            <a:off x="1118550" y="1909397"/>
            <a:ext cx="461963" cy="279400"/>
            <a:chOff x="2039938" y="3003550"/>
            <a:chExt cx="461963" cy="279400"/>
          </a:xfrm>
          <a:solidFill>
            <a:srgbClr val="EEAD4A"/>
          </a:solidFill>
        </p:grpSpPr>
        <p:sp>
          <p:nvSpPr>
            <p:cNvPr id="198" name="Freeform 29"/>
            <p:cNvSpPr>
              <a:spLocks noEditPoints="1"/>
            </p:cNvSpPr>
            <p:nvPr/>
          </p:nvSpPr>
          <p:spPr bwMode="auto">
            <a:xfrm>
              <a:off x="2039938" y="3003550"/>
              <a:ext cx="461963" cy="279400"/>
            </a:xfrm>
            <a:custGeom>
              <a:avLst/>
              <a:gdLst>
                <a:gd name="T0" fmla="*/ 602 w 602"/>
                <a:gd name="T1" fmla="*/ 21 h 364"/>
                <a:gd name="T2" fmla="*/ 602 w 602"/>
                <a:gd name="T3" fmla="*/ 343 h 364"/>
                <a:gd name="T4" fmla="*/ 581 w 602"/>
                <a:gd name="T5" fmla="*/ 364 h 364"/>
                <a:gd name="T6" fmla="*/ 21 w 602"/>
                <a:gd name="T7" fmla="*/ 364 h 364"/>
                <a:gd name="T8" fmla="*/ 0 w 602"/>
                <a:gd name="T9" fmla="*/ 343 h 364"/>
                <a:gd name="T10" fmla="*/ 0 w 602"/>
                <a:gd name="T11" fmla="*/ 21 h 364"/>
                <a:gd name="T12" fmla="*/ 21 w 602"/>
                <a:gd name="T13" fmla="*/ 0 h 364"/>
                <a:gd name="T14" fmla="*/ 581 w 602"/>
                <a:gd name="T15" fmla="*/ 0 h 364"/>
                <a:gd name="T16" fmla="*/ 602 w 602"/>
                <a:gd name="T17" fmla="*/ 21 h 364"/>
                <a:gd name="T18" fmla="*/ 559 w 602"/>
                <a:gd name="T19" fmla="*/ 43 h 364"/>
                <a:gd name="T20" fmla="*/ 43 w 602"/>
                <a:gd name="T21" fmla="*/ 43 h 364"/>
                <a:gd name="T22" fmla="*/ 43 w 602"/>
                <a:gd name="T23" fmla="*/ 321 h 364"/>
                <a:gd name="T24" fmla="*/ 559 w 602"/>
                <a:gd name="T25" fmla="*/ 321 h 364"/>
                <a:gd name="T26" fmla="*/ 559 w 602"/>
                <a:gd name="T27" fmla="*/ 4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2" h="364">
                  <a:moveTo>
                    <a:pt x="602" y="21"/>
                  </a:moveTo>
                  <a:cubicBezTo>
                    <a:pt x="602" y="343"/>
                    <a:pt x="602" y="343"/>
                    <a:pt x="602" y="343"/>
                  </a:cubicBezTo>
                  <a:cubicBezTo>
                    <a:pt x="602" y="355"/>
                    <a:pt x="592" y="364"/>
                    <a:pt x="581" y="364"/>
                  </a:cubicBezTo>
                  <a:cubicBezTo>
                    <a:pt x="21" y="364"/>
                    <a:pt x="21" y="364"/>
                    <a:pt x="21" y="364"/>
                  </a:cubicBezTo>
                  <a:cubicBezTo>
                    <a:pt x="10" y="364"/>
                    <a:pt x="0" y="355"/>
                    <a:pt x="0" y="34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581" y="0"/>
                    <a:pt x="581" y="0"/>
                    <a:pt x="581" y="0"/>
                  </a:cubicBezTo>
                  <a:cubicBezTo>
                    <a:pt x="592" y="0"/>
                    <a:pt x="602" y="9"/>
                    <a:pt x="602" y="21"/>
                  </a:cubicBezTo>
                  <a:close/>
                  <a:moveTo>
                    <a:pt x="559" y="43"/>
                  </a:moveTo>
                  <a:cubicBezTo>
                    <a:pt x="43" y="43"/>
                    <a:pt x="43" y="43"/>
                    <a:pt x="43" y="43"/>
                  </a:cubicBezTo>
                  <a:cubicBezTo>
                    <a:pt x="43" y="321"/>
                    <a:pt x="43" y="321"/>
                    <a:pt x="43" y="321"/>
                  </a:cubicBezTo>
                  <a:cubicBezTo>
                    <a:pt x="559" y="321"/>
                    <a:pt x="559" y="321"/>
                    <a:pt x="559" y="321"/>
                  </a:cubicBezTo>
                  <a:lnTo>
                    <a:pt x="559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9" name="Freeform 30"/>
            <p:cNvSpPr/>
            <p:nvPr/>
          </p:nvSpPr>
          <p:spPr bwMode="auto">
            <a:xfrm>
              <a:off x="2241550" y="3087688"/>
              <a:ext cx="60325" cy="111125"/>
            </a:xfrm>
            <a:custGeom>
              <a:avLst/>
              <a:gdLst>
                <a:gd name="T0" fmla="*/ 34 w 78"/>
                <a:gd name="T1" fmla="*/ 107 h 144"/>
                <a:gd name="T2" fmla="*/ 5 w 78"/>
                <a:gd name="T3" fmla="*/ 99 h 144"/>
                <a:gd name="T4" fmla="*/ 0 w 78"/>
                <a:gd name="T5" fmla="*/ 120 h 144"/>
                <a:gd name="T6" fmla="*/ 30 w 78"/>
                <a:gd name="T7" fmla="*/ 127 h 144"/>
                <a:gd name="T8" fmla="*/ 30 w 78"/>
                <a:gd name="T9" fmla="*/ 144 h 144"/>
                <a:gd name="T10" fmla="*/ 47 w 78"/>
                <a:gd name="T11" fmla="*/ 144 h 144"/>
                <a:gd name="T12" fmla="*/ 47 w 78"/>
                <a:gd name="T13" fmla="*/ 126 h 144"/>
                <a:gd name="T14" fmla="*/ 78 w 78"/>
                <a:gd name="T15" fmla="*/ 93 h 144"/>
                <a:gd name="T16" fmla="*/ 49 w 78"/>
                <a:gd name="T17" fmla="*/ 60 h 144"/>
                <a:gd name="T18" fmla="*/ 28 w 78"/>
                <a:gd name="T19" fmla="*/ 45 h 144"/>
                <a:gd name="T20" fmla="*/ 43 w 78"/>
                <a:gd name="T21" fmla="*/ 35 h 144"/>
                <a:gd name="T22" fmla="*/ 68 w 78"/>
                <a:gd name="T23" fmla="*/ 41 h 144"/>
                <a:gd name="T24" fmla="*/ 74 w 78"/>
                <a:gd name="T25" fmla="*/ 21 h 144"/>
                <a:gd name="T26" fmla="*/ 48 w 78"/>
                <a:gd name="T27" fmla="*/ 16 h 144"/>
                <a:gd name="T28" fmla="*/ 48 w 78"/>
                <a:gd name="T29" fmla="*/ 0 h 144"/>
                <a:gd name="T30" fmla="*/ 31 w 78"/>
                <a:gd name="T31" fmla="*/ 0 h 144"/>
                <a:gd name="T32" fmla="*/ 31 w 78"/>
                <a:gd name="T33" fmla="*/ 17 h 144"/>
                <a:gd name="T34" fmla="*/ 1 w 78"/>
                <a:gd name="T35" fmla="*/ 48 h 144"/>
                <a:gd name="T36" fmla="*/ 32 w 78"/>
                <a:gd name="T37" fmla="*/ 80 h 144"/>
                <a:gd name="T38" fmla="*/ 51 w 78"/>
                <a:gd name="T39" fmla="*/ 96 h 144"/>
                <a:gd name="T40" fmla="*/ 34 w 78"/>
                <a:gd name="T41" fmla="*/ 10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" h="144">
                  <a:moveTo>
                    <a:pt x="34" y="107"/>
                  </a:moveTo>
                  <a:cubicBezTo>
                    <a:pt x="23" y="107"/>
                    <a:pt x="12" y="103"/>
                    <a:pt x="5" y="9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" y="123"/>
                    <a:pt x="18" y="127"/>
                    <a:pt x="30" y="127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47" y="144"/>
                    <a:pt x="47" y="144"/>
                    <a:pt x="47" y="144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67" y="122"/>
                    <a:pt x="78" y="109"/>
                    <a:pt x="78" y="93"/>
                  </a:cubicBezTo>
                  <a:cubicBezTo>
                    <a:pt x="78" y="77"/>
                    <a:pt x="70" y="68"/>
                    <a:pt x="49" y="60"/>
                  </a:cubicBezTo>
                  <a:cubicBezTo>
                    <a:pt x="34" y="55"/>
                    <a:pt x="28" y="51"/>
                    <a:pt x="28" y="45"/>
                  </a:cubicBezTo>
                  <a:cubicBezTo>
                    <a:pt x="28" y="40"/>
                    <a:pt x="31" y="35"/>
                    <a:pt x="43" y="35"/>
                  </a:cubicBezTo>
                  <a:cubicBezTo>
                    <a:pt x="56" y="35"/>
                    <a:pt x="64" y="39"/>
                    <a:pt x="68" y="4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67" y="19"/>
                    <a:pt x="59" y="16"/>
                    <a:pt x="48" y="16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12" y="20"/>
                    <a:pt x="1" y="33"/>
                    <a:pt x="1" y="48"/>
                  </a:cubicBezTo>
                  <a:cubicBezTo>
                    <a:pt x="1" y="65"/>
                    <a:pt x="14" y="74"/>
                    <a:pt x="32" y="80"/>
                  </a:cubicBezTo>
                  <a:cubicBezTo>
                    <a:pt x="46" y="85"/>
                    <a:pt x="51" y="89"/>
                    <a:pt x="51" y="96"/>
                  </a:cubicBezTo>
                  <a:cubicBezTo>
                    <a:pt x="51" y="103"/>
                    <a:pt x="44" y="107"/>
                    <a:pt x="34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0" name="Freeform 31"/>
            <p:cNvSpPr>
              <a:spLocks noEditPoints="1"/>
            </p:cNvSpPr>
            <p:nvPr/>
          </p:nvSpPr>
          <p:spPr bwMode="auto">
            <a:xfrm>
              <a:off x="2084388" y="3048000"/>
              <a:ext cx="373063" cy="190500"/>
            </a:xfrm>
            <a:custGeom>
              <a:avLst/>
              <a:gdLst>
                <a:gd name="T0" fmla="*/ 484 w 486"/>
                <a:gd name="T1" fmla="*/ 35 h 248"/>
                <a:gd name="T2" fmla="*/ 478 w 486"/>
                <a:gd name="T3" fmla="*/ 34 h 248"/>
                <a:gd name="T4" fmla="*/ 475 w 486"/>
                <a:gd name="T5" fmla="*/ 34 h 248"/>
                <a:gd name="T6" fmla="*/ 449 w 486"/>
                <a:gd name="T7" fmla="*/ 8 h 248"/>
                <a:gd name="T8" fmla="*/ 449 w 486"/>
                <a:gd name="T9" fmla="*/ 7 h 248"/>
                <a:gd name="T10" fmla="*/ 448 w 486"/>
                <a:gd name="T11" fmla="*/ 2 h 248"/>
                <a:gd name="T12" fmla="*/ 443 w 486"/>
                <a:gd name="T13" fmla="*/ 0 h 248"/>
                <a:gd name="T14" fmla="*/ 43 w 486"/>
                <a:gd name="T15" fmla="*/ 0 h 248"/>
                <a:gd name="T16" fmla="*/ 38 w 486"/>
                <a:gd name="T17" fmla="*/ 2 h 248"/>
                <a:gd name="T18" fmla="*/ 37 w 486"/>
                <a:gd name="T19" fmla="*/ 7 h 248"/>
                <a:gd name="T20" fmla="*/ 37 w 486"/>
                <a:gd name="T21" fmla="*/ 8 h 248"/>
                <a:gd name="T22" fmla="*/ 11 w 486"/>
                <a:gd name="T23" fmla="*/ 34 h 248"/>
                <a:gd name="T24" fmla="*/ 7 w 486"/>
                <a:gd name="T25" fmla="*/ 34 h 248"/>
                <a:gd name="T26" fmla="*/ 2 w 486"/>
                <a:gd name="T27" fmla="*/ 35 h 248"/>
                <a:gd name="T28" fmla="*/ 0 w 486"/>
                <a:gd name="T29" fmla="*/ 40 h 248"/>
                <a:gd name="T30" fmla="*/ 0 w 486"/>
                <a:gd name="T31" fmla="*/ 208 h 248"/>
                <a:gd name="T32" fmla="*/ 2 w 486"/>
                <a:gd name="T33" fmla="*/ 213 h 248"/>
                <a:gd name="T34" fmla="*/ 8 w 486"/>
                <a:gd name="T35" fmla="*/ 214 h 248"/>
                <a:gd name="T36" fmla="*/ 11 w 486"/>
                <a:gd name="T37" fmla="*/ 214 h 248"/>
                <a:gd name="T38" fmla="*/ 37 w 486"/>
                <a:gd name="T39" fmla="*/ 240 h 248"/>
                <a:gd name="T40" fmla="*/ 37 w 486"/>
                <a:gd name="T41" fmla="*/ 241 h 248"/>
                <a:gd name="T42" fmla="*/ 38 w 486"/>
                <a:gd name="T43" fmla="*/ 246 h 248"/>
                <a:gd name="T44" fmla="*/ 43 w 486"/>
                <a:gd name="T45" fmla="*/ 248 h 248"/>
                <a:gd name="T46" fmla="*/ 443 w 486"/>
                <a:gd name="T47" fmla="*/ 248 h 248"/>
                <a:gd name="T48" fmla="*/ 448 w 486"/>
                <a:gd name="T49" fmla="*/ 246 h 248"/>
                <a:gd name="T50" fmla="*/ 449 w 486"/>
                <a:gd name="T51" fmla="*/ 241 h 248"/>
                <a:gd name="T52" fmla="*/ 449 w 486"/>
                <a:gd name="T53" fmla="*/ 240 h 248"/>
                <a:gd name="T54" fmla="*/ 475 w 486"/>
                <a:gd name="T55" fmla="*/ 214 h 248"/>
                <a:gd name="T56" fmla="*/ 479 w 486"/>
                <a:gd name="T57" fmla="*/ 214 h 248"/>
                <a:gd name="T58" fmla="*/ 484 w 486"/>
                <a:gd name="T59" fmla="*/ 213 h 248"/>
                <a:gd name="T60" fmla="*/ 486 w 486"/>
                <a:gd name="T61" fmla="*/ 208 h 248"/>
                <a:gd name="T62" fmla="*/ 486 w 486"/>
                <a:gd name="T63" fmla="*/ 40 h 248"/>
                <a:gd name="T64" fmla="*/ 484 w 486"/>
                <a:gd name="T65" fmla="*/ 35 h 248"/>
                <a:gd name="T66" fmla="*/ 91 w 486"/>
                <a:gd name="T67" fmla="*/ 163 h 248"/>
                <a:gd name="T68" fmla="*/ 52 w 486"/>
                <a:gd name="T69" fmla="*/ 124 h 248"/>
                <a:gd name="T70" fmla="*/ 91 w 486"/>
                <a:gd name="T71" fmla="*/ 85 h 248"/>
                <a:gd name="T72" fmla="*/ 130 w 486"/>
                <a:gd name="T73" fmla="*/ 124 h 248"/>
                <a:gd name="T74" fmla="*/ 91 w 486"/>
                <a:gd name="T75" fmla="*/ 163 h 248"/>
                <a:gd name="T76" fmla="*/ 243 w 486"/>
                <a:gd name="T77" fmla="*/ 217 h 248"/>
                <a:gd name="T78" fmla="*/ 150 w 486"/>
                <a:gd name="T79" fmla="*/ 124 h 248"/>
                <a:gd name="T80" fmla="*/ 243 w 486"/>
                <a:gd name="T81" fmla="*/ 31 h 248"/>
                <a:gd name="T82" fmla="*/ 336 w 486"/>
                <a:gd name="T83" fmla="*/ 124 h 248"/>
                <a:gd name="T84" fmla="*/ 243 w 486"/>
                <a:gd name="T85" fmla="*/ 217 h 248"/>
                <a:gd name="T86" fmla="*/ 395 w 486"/>
                <a:gd name="T87" fmla="*/ 163 h 248"/>
                <a:gd name="T88" fmla="*/ 356 w 486"/>
                <a:gd name="T89" fmla="*/ 124 h 248"/>
                <a:gd name="T90" fmla="*/ 395 w 486"/>
                <a:gd name="T91" fmla="*/ 85 h 248"/>
                <a:gd name="T92" fmla="*/ 434 w 486"/>
                <a:gd name="T93" fmla="*/ 124 h 248"/>
                <a:gd name="T94" fmla="*/ 395 w 486"/>
                <a:gd name="T95" fmla="*/ 16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6" h="248">
                  <a:moveTo>
                    <a:pt x="484" y="35"/>
                  </a:moveTo>
                  <a:cubicBezTo>
                    <a:pt x="482" y="34"/>
                    <a:pt x="480" y="34"/>
                    <a:pt x="478" y="34"/>
                  </a:cubicBezTo>
                  <a:cubicBezTo>
                    <a:pt x="477" y="34"/>
                    <a:pt x="476" y="34"/>
                    <a:pt x="475" y="34"/>
                  </a:cubicBezTo>
                  <a:cubicBezTo>
                    <a:pt x="461" y="34"/>
                    <a:pt x="449" y="23"/>
                    <a:pt x="449" y="8"/>
                  </a:cubicBezTo>
                  <a:cubicBezTo>
                    <a:pt x="449" y="8"/>
                    <a:pt x="449" y="7"/>
                    <a:pt x="449" y="7"/>
                  </a:cubicBezTo>
                  <a:cubicBezTo>
                    <a:pt x="450" y="5"/>
                    <a:pt x="449" y="3"/>
                    <a:pt x="448" y="2"/>
                  </a:cubicBezTo>
                  <a:cubicBezTo>
                    <a:pt x="446" y="0"/>
                    <a:pt x="445" y="0"/>
                    <a:pt x="4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0" y="0"/>
                    <a:pt x="38" y="2"/>
                  </a:cubicBezTo>
                  <a:cubicBezTo>
                    <a:pt x="37" y="3"/>
                    <a:pt x="36" y="5"/>
                    <a:pt x="37" y="7"/>
                  </a:cubicBezTo>
                  <a:cubicBezTo>
                    <a:pt x="37" y="7"/>
                    <a:pt x="37" y="8"/>
                    <a:pt x="37" y="8"/>
                  </a:cubicBezTo>
                  <a:cubicBezTo>
                    <a:pt x="37" y="23"/>
                    <a:pt x="25" y="34"/>
                    <a:pt x="11" y="34"/>
                  </a:cubicBezTo>
                  <a:cubicBezTo>
                    <a:pt x="10" y="34"/>
                    <a:pt x="9" y="34"/>
                    <a:pt x="7" y="34"/>
                  </a:cubicBezTo>
                  <a:cubicBezTo>
                    <a:pt x="6" y="34"/>
                    <a:pt x="4" y="34"/>
                    <a:pt x="2" y="35"/>
                  </a:cubicBezTo>
                  <a:cubicBezTo>
                    <a:pt x="1" y="37"/>
                    <a:pt x="0" y="38"/>
                    <a:pt x="0" y="40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10"/>
                    <a:pt x="1" y="211"/>
                    <a:pt x="2" y="213"/>
                  </a:cubicBezTo>
                  <a:cubicBezTo>
                    <a:pt x="4" y="214"/>
                    <a:pt x="6" y="214"/>
                    <a:pt x="8" y="214"/>
                  </a:cubicBezTo>
                  <a:cubicBezTo>
                    <a:pt x="9" y="214"/>
                    <a:pt x="10" y="214"/>
                    <a:pt x="11" y="214"/>
                  </a:cubicBezTo>
                  <a:cubicBezTo>
                    <a:pt x="25" y="214"/>
                    <a:pt x="37" y="225"/>
                    <a:pt x="37" y="240"/>
                  </a:cubicBezTo>
                  <a:cubicBezTo>
                    <a:pt x="37" y="240"/>
                    <a:pt x="37" y="241"/>
                    <a:pt x="37" y="241"/>
                  </a:cubicBezTo>
                  <a:cubicBezTo>
                    <a:pt x="36" y="243"/>
                    <a:pt x="37" y="245"/>
                    <a:pt x="38" y="246"/>
                  </a:cubicBezTo>
                  <a:cubicBezTo>
                    <a:pt x="40" y="248"/>
                    <a:pt x="41" y="248"/>
                    <a:pt x="43" y="248"/>
                  </a:cubicBezTo>
                  <a:cubicBezTo>
                    <a:pt x="443" y="248"/>
                    <a:pt x="443" y="248"/>
                    <a:pt x="443" y="248"/>
                  </a:cubicBezTo>
                  <a:cubicBezTo>
                    <a:pt x="445" y="248"/>
                    <a:pt x="446" y="248"/>
                    <a:pt x="448" y="246"/>
                  </a:cubicBezTo>
                  <a:cubicBezTo>
                    <a:pt x="449" y="245"/>
                    <a:pt x="450" y="243"/>
                    <a:pt x="449" y="241"/>
                  </a:cubicBezTo>
                  <a:cubicBezTo>
                    <a:pt x="449" y="241"/>
                    <a:pt x="449" y="240"/>
                    <a:pt x="449" y="240"/>
                  </a:cubicBezTo>
                  <a:cubicBezTo>
                    <a:pt x="449" y="225"/>
                    <a:pt x="461" y="214"/>
                    <a:pt x="475" y="214"/>
                  </a:cubicBezTo>
                  <a:cubicBezTo>
                    <a:pt x="476" y="214"/>
                    <a:pt x="477" y="214"/>
                    <a:pt x="479" y="214"/>
                  </a:cubicBezTo>
                  <a:cubicBezTo>
                    <a:pt x="480" y="215"/>
                    <a:pt x="482" y="214"/>
                    <a:pt x="484" y="213"/>
                  </a:cubicBezTo>
                  <a:cubicBezTo>
                    <a:pt x="485" y="211"/>
                    <a:pt x="486" y="210"/>
                    <a:pt x="486" y="208"/>
                  </a:cubicBezTo>
                  <a:cubicBezTo>
                    <a:pt x="486" y="40"/>
                    <a:pt x="486" y="40"/>
                    <a:pt x="486" y="40"/>
                  </a:cubicBezTo>
                  <a:cubicBezTo>
                    <a:pt x="486" y="38"/>
                    <a:pt x="485" y="37"/>
                    <a:pt x="484" y="35"/>
                  </a:cubicBezTo>
                  <a:close/>
                  <a:moveTo>
                    <a:pt x="91" y="163"/>
                  </a:moveTo>
                  <a:cubicBezTo>
                    <a:pt x="70" y="163"/>
                    <a:pt x="52" y="145"/>
                    <a:pt x="52" y="124"/>
                  </a:cubicBezTo>
                  <a:cubicBezTo>
                    <a:pt x="52" y="103"/>
                    <a:pt x="70" y="85"/>
                    <a:pt x="91" y="85"/>
                  </a:cubicBezTo>
                  <a:cubicBezTo>
                    <a:pt x="112" y="85"/>
                    <a:pt x="130" y="103"/>
                    <a:pt x="130" y="124"/>
                  </a:cubicBezTo>
                  <a:cubicBezTo>
                    <a:pt x="130" y="145"/>
                    <a:pt x="112" y="163"/>
                    <a:pt x="91" y="163"/>
                  </a:cubicBezTo>
                  <a:close/>
                  <a:moveTo>
                    <a:pt x="243" y="217"/>
                  </a:moveTo>
                  <a:cubicBezTo>
                    <a:pt x="192" y="217"/>
                    <a:pt x="150" y="176"/>
                    <a:pt x="150" y="124"/>
                  </a:cubicBezTo>
                  <a:cubicBezTo>
                    <a:pt x="150" y="73"/>
                    <a:pt x="192" y="31"/>
                    <a:pt x="243" y="31"/>
                  </a:cubicBezTo>
                  <a:cubicBezTo>
                    <a:pt x="294" y="31"/>
                    <a:pt x="336" y="73"/>
                    <a:pt x="336" y="124"/>
                  </a:cubicBezTo>
                  <a:cubicBezTo>
                    <a:pt x="336" y="176"/>
                    <a:pt x="294" y="217"/>
                    <a:pt x="243" y="217"/>
                  </a:cubicBezTo>
                  <a:close/>
                  <a:moveTo>
                    <a:pt x="395" y="163"/>
                  </a:moveTo>
                  <a:cubicBezTo>
                    <a:pt x="374" y="163"/>
                    <a:pt x="356" y="145"/>
                    <a:pt x="356" y="124"/>
                  </a:cubicBezTo>
                  <a:cubicBezTo>
                    <a:pt x="356" y="103"/>
                    <a:pt x="374" y="85"/>
                    <a:pt x="395" y="85"/>
                  </a:cubicBezTo>
                  <a:cubicBezTo>
                    <a:pt x="416" y="85"/>
                    <a:pt x="434" y="103"/>
                    <a:pt x="434" y="124"/>
                  </a:cubicBezTo>
                  <a:cubicBezTo>
                    <a:pt x="434" y="145"/>
                    <a:pt x="416" y="163"/>
                    <a:pt x="395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01" name="Group 35"/>
          <p:cNvGrpSpPr/>
          <p:nvPr/>
        </p:nvGrpSpPr>
        <p:grpSpPr>
          <a:xfrm>
            <a:off x="3350798" y="2605417"/>
            <a:ext cx="420688" cy="354013"/>
            <a:chOff x="4605338" y="3814763"/>
            <a:chExt cx="420688" cy="354013"/>
          </a:xfrm>
          <a:solidFill>
            <a:srgbClr val="EEAD4A"/>
          </a:solidFill>
        </p:grpSpPr>
        <p:sp>
          <p:nvSpPr>
            <p:cNvPr id="202" name="Freeform 32"/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3" name="Oval 33"/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4" name="Freeform 34"/>
            <p:cNvSpPr/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5" name="Freeform 35"/>
            <p:cNvSpPr/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6" name="Freeform 36"/>
            <p:cNvSpPr/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7" name="Freeform 37"/>
            <p:cNvSpPr/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8" name="Freeform 38"/>
            <p:cNvSpPr/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9" name="Freeform 39"/>
            <p:cNvSpPr/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10" name="Group 44"/>
          <p:cNvGrpSpPr/>
          <p:nvPr/>
        </p:nvGrpSpPr>
        <p:grpSpPr>
          <a:xfrm>
            <a:off x="2630718" y="2578429"/>
            <a:ext cx="357188" cy="407988"/>
            <a:chOff x="3789363" y="3787775"/>
            <a:chExt cx="357188" cy="407988"/>
          </a:xfrm>
          <a:solidFill>
            <a:srgbClr val="EEAD4A"/>
          </a:solidFill>
        </p:grpSpPr>
        <p:sp>
          <p:nvSpPr>
            <p:cNvPr id="211" name="Freeform 40"/>
            <p:cNvSpPr>
              <a:spLocks noEditPoints="1"/>
            </p:cNvSpPr>
            <p:nvPr/>
          </p:nvSpPr>
          <p:spPr bwMode="auto">
            <a:xfrm>
              <a:off x="3789363" y="3787775"/>
              <a:ext cx="357188" cy="407988"/>
            </a:xfrm>
            <a:custGeom>
              <a:avLst/>
              <a:gdLst>
                <a:gd name="T0" fmla="*/ 403 w 464"/>
                <a:gd name="T1" fmla="*/ 0 h 532"/>
                <a:gd name="T2" fmla="*/ 61 w 464"/>
                <a:gd name="T3" fmla="*/ 0 h 532"/>
                <a:gd name="T4" fmla="*/ 0 w 464"/>
                <a:gd name="T5" fmla="*/ 62 h 532"/>
                <a:gd name="T6" fmla="*/ 0 w 464"/>
                <a:gd name="T7" fmla="*/ 470 h 532"/>
                <a:gd name="T8" fmla="*/ 61 w 464"/>
                <a:gd name="T9" fmla="*/ 532 h 532"/>
                <a:gd name="T10" fmla="*/ 403 w 464"/>
                <a:gd name="T11" fmla="*/ 532 h 532"/>
                <a:gd name="T12" fmla="*/ 464 w 464"/>
                <a:gd name="T13" fmla="*/ 470 h 532"/>
                <a:gd name="T14" fmla="*/ 464 w 464"/>
                <a:gd name="T15" fmla="*/ 62 h 532"/>
                <a:gd name="T16" fmla="*/ 403 w 464"/>
                <a:gd name="T17" fmla="*/ 0 h 532"/>
                <a:gd name="T18" fmla="*/ 430 w 464"/>
                <a:gd name="T19" fmla="*/ 470 h 532"/>
                <a:gd name="T20" fmla="*/ 403 w 464"/>
                <a:gd name="T21" fmla="*/ 498 h 532"/>
                <a:gd name="T22" fmla="*/ 61 w 464"/>
                <a:gd name="T23" fmla="*/ 498 h 532"/>
                <a:gd name="T24" fmla="*/ 34 w 464"/>
                <a:gd name="T25" fmla="*/ 470 h 532"/>
                <a:gd name="T26" fmla="*/ 34 w 464"/>
                <a:gd name="T27" fmla="*/ 62 h 532"/>
                <a:gd name="T28" fmla="*/ 61 w 464"/>
                <a:gd name="T29" fmla="*/ 34 h 532"/>
                <a:gd name="T30" fmla="*/ 403 w 464"/>
                <a:gd name="T31" fmla="*/ 34 h 532"/>
                <a:gd name="T32" fmla="*/ 430 w 464"/>
                <a:gd name="T33" fmla="*/ 62 h 532"/>
                <a:gd name="T34" fmla="*/ 430 w 464"/>
                <a:gd name="T35" fmla="*/ 47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532">
                  <a:moveTo>
                    <a:pt x="40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7" y="1"/>
                    <a:pt x="0" y="28"/>
                    <a:pt x="0" y="62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504"/>
                    <a:pt x="27" y="531"/>
                    <a:pt x="61" y="532"/>
                  </a:cubicBezTo>
                  <a:cubicBezTo>
                    <a:pt x="403" y="532"/>
                    <a:pt x="403" y="532"/>
                    <a:pt x="403" y="532"/>
                  </a:cubicBezTo>
                  <a:cubicBezTo>
                    <a:pt x="437" y="531"/>
                    <a:pt x="464" y="504"/>
                    <a:pt x="464" y="470"/>
                  </a:cubicBezTo>
                  <a:cubicBezTo>
                    <a:pt x="464" y="62"/>
                    <a:pt x="464" y="62"/>
                    <a:pt x="464" y="62"/>
                  </a:cubicBezTo>
                  <a:cubicBezTo>
                    <a:pt x="464" y="28"/>
                    <a:pt x="437" y="1"/>
                    <a:pt x="403" y="0"/>
                  </a:cubicBezTo>
                  <a:close/>
                  <a:moveTo>
                    <a:pt x="430" y="470"/>
                  </a:moveTo>
                  <a:cubicBezTo>
                    <a:pt x="430" y="485"/>
                    <a:pt x="418" y="497"/>
                    <a:pt x="403" y="498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46" y="497"/>
                    <a:pt x="34" y="485"/>
                    <a:pt x="34" y="470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47"/>
                    <a:pt x="46" y="35"/>
                    <a:pt x="61" y="34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18" y="35"/>
                    <a:pt x="430" y="47"/>
                    <a:pt x="430" y="62"/>
                  </a:cubicBezTo>
                  <a:lnTo>
                    <a:pt x="430" y="4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2" name="Freeform 41"/>
            <p:cNvSpPr/>
            <p:nvPr/>
          </p:nvSpPr>
          <p:spPr bwMode="auto">
            <a:xfrm>
              <a:off x="3916363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3" name="Freeform 42"/>
            <p:cNvSpPr/>
            <p:nvPr/>
          </p:nvSpPr>
          <p:spPr bwMode="auto">
            <a:xfrm>
              <a:off x="3976688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4" name="Freeform 43"/>
            <p:cNvSpPr/>
            <p:nvPr/>
          </p:nvSpPr>
          <p:spPr bwMode="auto">
            <a:xfrm>
              <a:off x="3916363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5" name="Freeform 44"/>
            <p:cNvSpPr/>
            <p:nvPr/>
          </p:nvSpPr>
          <p:spPr bwMode="auto">
            <a:xfrm>
              <a:off x="3916363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6" name="Freeform 45"/>
            <p:cNvSpPr/>
            <p:nvPr/>
          </p:nvSpPr>
          <p:spPr bwMode="auto">
            <a:xfrm>
              <a:off x="3916363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7" name="Freeform 46"/>
            <p:cNvSpPr/>
            <p:nvPr/>
          </p:nvSpPr>
          <p:spPr bwMode="auto">
            <a:xfrm>
              <a:off x="3854450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8" name="Freeform 47"/>
            <p:cNvSpPr/>
            <p:nvPr/>
          </p:nvSpPr>
          <p:spPr bwMode="auto">
            <a:xfrm>
              <a:off x="3854450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9" name="Freeform 48"/>
            <p:cNvSpPr/>
            <p:nvPr/>
          </p:nvSpPr>
          <p:spPr bwMode="auto">
            <a:xfrm>
              <a:off x="3854450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0" name="Freeform 49"/>
            <p:cNvSpPr/>
            <p:nvPr/>
          </p:nvSpPr>
          <p:spPr bwMode="auto">
            <a:xfrm>
              <a:off x="3854450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1" name="Freeform 50"/>
            <p:cNvSpPr/>
            <p:nvPr/>
          </p:nvSpPr>
          <p:spPr bwMode="auto">
            <a:xfrm>
              <a:off x="4037013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2" name="Freeform 51"/>
            <p:cNvSpPr/>
            <p:nvPr/>
          </p:nvSpPr>
          <p:spPr bwMode="auto">
            <a:xfrm>
              <a:off x="4037013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3" name="Freeform 52"/>
            <p:cNvSpPr/>
            <p:nvPr/>
          </p:nvSpPr>
          <p:spPr bwMode="auto">
            <a:xfrm>
              <a:off x="3976688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4" name="Freeform 53"/>
            <p:cNvSpPr/>
            <p:nvPr/>
          </p:nvSpPr>
          <p:spPr bwMode="auto">
            <a:xfrm>
              <a:off x="3976688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5" name="Freeform 54"/>
            <p:cNvSpPr/>
            <p:nvPr/>
          </p:nvSpPr>
          <p:spPr bwMode="auto">
            <a:xfrm>
              <a:off x="4037013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6" name="Freeform 55"/>
            <p:cNvSpPr/>
            <p:nvPr/>
          </p:nvSpPr>
          <p:spPr bwMode="auto">
            <a:xfrm>
              <a:off x="3976688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7" name="Freeform 56"/>
            <p:cNvSpPr/>
            <p:nvPr/>
          </p:nvSpPr>
          <p:spPr bwMode="auto">
            <a:xfrm>
              <a:off x="4037013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8" name="Freeform 57"/>
            <p:cNvSpPr/>
            <p:nvPr/>
          </p:nvSpPr>
          <p:spPr bwMode="auto">
            <a:xfrm>
              <a:off x="3849688" y="3840163"/>
              <a:ext cx="236538" cy="79375"/>
            </a:xfrm>
            <a:custGeom>
              <a:avLst/>
              <a:gdLst>
                <a:gd name="T0" fmla="*/ 287 w 308"/>
                <a:gd name="T1" fmla="*/ 0 h 105"/>
                <a:gd name="T2" fmla="*/ 21 w 308"/>
                <a:gd name="T3" fmla="*/ 0 h 105"/>
                <a:gd name="T4" fmla="*/ 0 w 308"/>
                <a:gd name="T5" fmla="*/ 26 h 105"/>
                <a:gd name="T6" fmla="*/ 0 w 308"/>
                <a:gd name="T7" fmla="*/ 79 h 105"/>
                <a:gd name="T8" fmla="*/ 21 w 308"/>
                <a:gd name="T9" fmla="*/ 105 h 105"/>
                <a:gd name="T10" fmla="*/ 287 w 308"/>
                <a:gd name="T11" fmla="*/ 105 h 105"/>
                <a:gd name="T12" fmla="*/ 308 w 308"/>
                <a:gd name="T13" fmla="*/ 79 h 105"/>
                <a:gd name="T14" fmla="*/ 308 w 308"/>
                <a:gd name="T15" fmla="*/ 26 h 105"/>
                <a:gd name="T16" fmla="*/ 287 w 308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05">
                  <a:moveTo>
                    <a:pt x="28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1"/>
                    <a:pt x="0" y="2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4"/>
                    <a:pt x="10" y="105"/>
                    <a:pt x="21" y="105"/>
                  </a:cubicBezTo>
                  <a:cubicBezTo>
                    <a:pt x="287" y="105"/>
                    <a:pt x="287" y="105"/>
                    <a:pt x="287" y="105"/>
                  </a:cubicBezTo>
                  <a:cubicBezTo>
                    <a:pt x="298" y="105"/>
                    <a:pt x="308" y="94"/>
                    <a:pt x="308" y="79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11"/>
                    <a:pt x="298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9" name="Freeform 58"/>
            <p:cNvSpPr/>
            <p:nvPr/>
          </p:nvSpPr>
          <p:spPr bwMode="auto">
            <a:xfrm>
              <a:off x="3921125" y="3862388"/>
              <a:ext cx="15875" cy="34925"/>
            </a:xfrm>
            <a:custGeom>
              <a:avLst/>
              <a:gdLst>
                <a:gd name="T0" fmla="*/ 5 w 10"/>
                <a:gd name="T1" fmla="*/ 4 h 22"/>
                <a:gd name="T2" fmla="*/ 5 w 10"/>
                <a:gd name="T3" fmla="*/ 4 h 22"/>
                <a:gd name="T4" fmla="*/ 1 w 10"/>
                <a:gd name="T5" fmla="*/ 6 h 22"/>
                <a:gd name="T6" fmla="*/ 0 w 10"/>
                <a:gd name="T7" fmla="*/ 2 h 22"/>
                <a:gd name="T8" fmla="*/ 5 w 10"/>
                <a:gd name="T9" fmla="*/ 0 h 22"/>
                <a:gd name="T10" fmla="*/ 10 w 10"/>
                <a:gd name="T11" fmla="*/ 0 h 22"/>
                <a:gd name="T12" fmla="*/ 10 w 10"/>
                <a:gd name="T13" fmla="*/ 22 h 22"/>
                <a:gd name="T14" fmla="*/ 5 w 10"/>
                <a:gd name="T15" fmla="*/ 22 h 22"/>
                <a:gd name="T16" fmla="*/ 5 w 1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2">
                  <a:moveTo>
                    <a:pt x="5" y="4"/>
                  </a:moveTo>
                  <a:lnTo>
                    <a:pt x="5" y="4"/>
                  </a:lnTo>
                  <a:lnTo>
                    <a:pt x="1" y="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0" y="22"/>
                  </a:lnTo>
                  <a:lnTo>
                    <a:pt x="5" y="22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0" name="Freeform 59"/>
            <p:cNvSpPr/>
            <p:nvPr/>
          </p:nvSpPr>
          <p:spPr bwMode="auto">
            <a:xfrm>
              <a:off x="3944938" y="3860800"/>
              <a:ext cx="20638" cy="36513"/>
            </a:xfrm>
            <a:custGeom>
              <a:avLst/>
              <a:gdLst>
                <a:gd name="T0" fmla="*/ 0 w 27"/>
                <a:gd name="T1" fmla="*/ 48 h 48"/>
                <a:gd name="T2" fmla="*/ 0 w 27"/>
                <a:gd name="T3" fmla="*/ 41 h 48"/>
                <a:gd name="T4" fmla="*/ 5 w 27"/>
                <a:gd name="T5" fmla="*/ 34 h 48"/>
                <a:gd name="T6" fmla="*/ 16 w 27"/>
                <a:gd name="T7" fmla="*/ 15 h 48"/>
                <a:gd name="T8" fmla="*/ 10 w 27"/>
                <a:gd name="T9" fmla="*/ 9 h 48"/>
                <a:gd name="T10" fmla="*/ 3 w 27"/>
                <a:gd name="T11" fmla="*/ 12 h 48"/>
                <a:gd name="T12" fmla="*/ 1 w 27"/>
                <a:gd name="T13" fmla="*/ 3 h 48"/>
                <a:gd name="T14" fmla="*/ 12 w 27"/>
                <a:gd name="T15" fmla="*/ 0 h 48"/>
                <a:gd name="T16" fmla="*/ 27 w 27"/>
                <a:gd name="T17" fmla="*/ 14 h 48"/>
                <a:gd name="T18" fmla="*/ 16 w 27"/>
                <a:gd name="T19" fmla="*/ 35 h 48"/>
                <a:gd name="T20" fmla="*/ 14 w 27"/>
                <a:gd name="T21" fmla="*/ 38 h 48"/>
                <a:gd name="T22" fmla="*/ 14 w 27"/>
                <a:gd name="T23" fmla="*/ 38 h 48"/>
                <a:gd name="T24" fmla="*/ 27 w 27"/>
                <a:gd name="T25" fmla="*/ 38 h 48"/>
                <a:gd name="T26" fmla="*/ 27 w 27"/>
                <a:gd name="T27" fmla="*/ 48 h 48"/>
                <a:gd name="T28" fmla="*/ 0 w 27"/>
                <a:gd name="T2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48">
                  <a:moveTo>
                    <a:pt x="0" y="48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26"/>
                    <a:pt x="16" y="21"/>
                    <a:pt x="16" y="15"/>
                  </a:cubicBezTo>
                  <a:cubicBezTo>
                    <a:pt x="16" y="12"/>
                    <a:pt x="14" y="9"/>
                    <a:pt x="10" y="9"/>
                  </a:cubicBezTo>
                  <a:cubicBezTo>
                    <a:pt x="7" y="9"/>
                    <a:pt x="5" y="11"/>
                    <a:pt x="3" y="1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4" y="0"/>
                    <a:pt x="27" y="8"/>
                    <a:pt x="27" y="14"/>
                  </a:cubicBezTo>
                  <a:cubicBezTo>
                    <a:pt x="27" y="23"/>
                    <a:pt x="21" y="30"/>
                    <a:pt x="16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1" name="Freeform 60"/>
            <p:cNvSpPr/>
            <p:nvPr/>
          </p:nvSpPr>
          <p:spPr bwMode="auto">
            <a:xfrm>
              <a:off x="3970338" y="3860800"/>
              <a:ext cx="19050" cy="38100"/>
            </a:xfrm>
            <a:custGeom>
              <a:avLst/>
              <a:gdLst>
                <a:gd name="T0" fmla="*/ 1 w 26"/>
                <a:gd name="T1" fmla="*/ 38 h 49"/>
                <a:gd name="T2" fmla="*/ 8 w 26"/>
                <a:gd name="T3" fmla="*/ 40 h 49"/>
                <a:gd name="T4" fmla="*/ 15 w 26"/>
                <a:gd name="T5" fmla="*/ 34 h 49"/>
                <a:gd name="T6" fmla="*/ 7 w 26"/>
                <a:gd name="T7" fmla="*/ 27 h 49"/>
                <a:gd name="T8" fmla="*/ 5 w 26"/>
                <a:gd name="T9" fmla="*/ 27 h 49"/>
                <a:gd name="T10" fmla="*/ 5 w 26"/>
                <a:gd name="T11" fmla="*/ 19 h 49"/>
                <a:gd name="T12" fmla="*/ 6 w 26"/>
                <a:gd name="T13" fmla="*/ 19 h 49"/>
                <a:gd name="T14" fmla="*/ 14 w 26"/>
                <a:gd name="T15" fmla="*/ 14 h 49"/>
                <a:gd name="T16" fmla="*/ 9 w 26"/>
                <a:gd name="T17" fmla="*/ 9 h 49"/>
                <a:gd name="T18" fmla="*/ 3 w 26"/>
                <a:gd name="T19" fmla="*/ 11 h 49"/>
                <a:gd name="T20" fmla="*/ 1 w 26"/>
                <a:gd name="T21" fmla="*/ 2 h 49"/>
                <a:gd name="T22" fmla="*/ 12 w 26"/>
                <a:gd name="T23" fmla="*/ 0 h 49"/>
                <a:gd name="T24" fmla="*/ 25 w 26"/>
                <a:gd name="T25" fmla="*/ 12 h 49"/>
                <a:gd name="T26" fmla="*/ 18 w 26"/>
                <a:gd name="T27" fmla="*/ 22 h 49"/>
                <a:gd name="T28" fmla="*/ 18 w 26"/>
                <a:gd name="T29" fmla="*/ 22 h 49"/>
                <a:gd name="T30" fmla="*/ 26 w 26"/>
                <a:gd name="T31" fmla="*/ 34 h 49"/>
                <a:gd name="T32" fmla="*/ 10 w 26"/>
                <a:gd name="T33" fmla="*/ 49 h 49"/>
                <a:gd name="T34" fmla="*/ 0 w 26"/>
                <a:gd name="T35" fmla="*/ 47 h 49"/>
                <a:gd name="T36" fmla="*/ 1 w 26"/>
                <a:gd name="T3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49">
                  <a:moveTo>
                    <a:pt x="1" y="38"/>
                  </a:moveTo>
                  <a:cubicBezTo>
                    <a:pt x="3" y="39"/>
                    <a:pt x="6" y="40"/>
                    <a:pt x="8" y="40"/>
                  </a:cubicBezTo>
                  <a:cubicBezTo>
                    <a:pt x="13" y="40"/>
                    <a:pt x="15" y="37"/>
                    <a:pt x="15" y="34"/>
                  </a:cubicBezTo>
                  <a:cubicBezTo>
                    <a:pt x="15" y="29"/>
                    <a:pt x="11" y="27"/>
                    <a:pt x="7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0" y="19"/>
                    <a:pt x="14" y="18"/>
                    <a:pt x="14" y="14"/>
                  </a:cubicBezTo>
                  <a:cubicBezTo>
                    <a:pt x="14" y="11"/>
                    <a:pt x="12" y="9"/>
                    <a:pt x="9" y="9"/>
                  </a:cubicBezTo>
                  <a:cubicBezTo>
                    <a:pt x="7" y="9"/>
                    <a:pt x="4" y="10"/>
                    <a:pt x="3" y="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1" y="0"/>
                    <a:pt x="25" y="6"/>
                    <a:pt x="25" y="12"/>
                  </a:cubicBezTo>
                  <a:cubicBezTo>
                    <a:pt x="25" y="17"/>
                    <a:pt x="22" y="20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24"/>
                    <a:pt x="26" y="28"/>
                    <a:pt x="26" y="34"/>
                  </a:cubicBezTo>
                  <a:cubicBezTo>
                    <a:pt x="26" y="41"/>
                    <a:pt x="21" y="49"/>
                    <a:pt x="10" y="49"/>
                  </a:cubicBezTo>
                  <a:cubicBezTo>
                    <a:pt x="5" y="49"/>
                    <a:pt x="2" y="48"/>
                    <a:pt x="0" y="47"/>
                  </a:cubicBezTo>
                  <a:lnTo>
                    <a:pt x="1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2" name="Freeform 61"/>
            <p:cNvSpPr>
              <a:spLocks noEditPoints="1"/>
            </p:cNvSpPr>
            <p:nvPr/>
          </p:nvSpPr>
          <p:spPr bwMode="auto">
            <a:xfrm>
              <a:off x="3994150" y="3862388"/>
              <a:ext cx="23813" cy="34925"/>
            </a:xfrm>
            <a:custGeom>
              <a:avLst/>
              <a:gdLst>
                <a:gd name="T0" fmla="*/ 17 w 31"/>
                <a:gd name="T1" fmla="*/ 47 h 47"/>
                <a:gd name="T2" fmla="*/ 17 w 31"/>
                <a:gd name="T3" fmla="*/ 37 h 47"/>
                <a:gd name="T4" fmla="*/ 0 w 31"/>
                <a:gd name="T5" fmla="*/ 37 h 47"/>
                <a:gd name="T6" fmla="*/ 0 w 31"/>
                <a:gd name="T7" fmla="*/ 29 h 47"/>
                <a:gd name="T8" fmla="*/ 16 w 31"/>
                <a:gd name="T9" fmla="*/ 0 h 47"/>
                <a:gd name="T10" fmla="*/ 27 w 31"/>
                <a:gd name="T11" fmla="*/ 0 h 47"/>
                <a:gd name="T12" fmla="*/ 27 w 31"/>
                <a:gd name="T13" fmla="*/ 28 h 47"/>
                <a:gd name="T14" fmla="*/ 31 w 31"/>
                <a:gd name="T15" fmla="*/ 28 h 47"/>
                <a:gd name="T16" fmla="*/ 31 w 31"/>
                <a:gd name="T17" fmla="*/ 37 h 47"/>
                <a:gd name="T18" fmla="*/ 27 w 31"/>
                <a:gd name="T19" fmla="*/ 37 h 47"/>
                <a:gd name="T20" fmla="*/ 27 w 31"/>
                <a:gd name="T21" fmla="*/ 47 h 47"/>
                <a:gd name="T22" fmla="*/ 17 w 31"/>
                <a:gd name="T23" fmla="*/ 47 h 47"/>
                <a:gd name="T24" fmla="*/ 17 w 31"/>
                <a:gd name="T25" fmla="*/ 28 h 47"/>
                <a:gd name="T26" fmla="*/ 17 w 31"/>
                <a:gd name="T27" fmla="*/ 19 h 47"/>
                <a:gd name="T28" fmla="*/ 17 w 31"/>
                <a:gd name="T29" fmla="*/ 12 h 47"/>
                <a:gd name="T30" fmla="*/ 17 w 31"/>
                <a:gd name="T31" fmla="*/ 12 h 47"/>
                <a:gd name="T32" fmla="*/ 14 w 31"/>
                <a:gd name="T33" fmla="*/ 19 h 47"/>
                <a:gd name="T34" fmla="*/ 10 w 31"/>
                <a:gd name="T35" fmla="*/ 27 h 47"/>
                <a:gd name="T36" fmla="*/ 10 w 31"/>
                <a:gd name="T37" fmla="*/ 28 h 47"/>
                <a:gd name="T38" fmla="*/ 17 w 31"/>
                <a:gd name="T3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47">
                  <a:moveTo>
                    <a:pt x="17" y="4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47"/>
                    <a:pt x="27" y="47"/>
                    <a:pt x="27" y="47"/>
                  </a:cubicBezTo>
                  <a:lnTo>
                    <a:pt x="17" y="47"/>
                  </a:lnTo>
                  <a:close/>
                  <a:moveTo>
                    <a:pt x="17" y="2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5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4"/>
                    <a:pt x="15" y="17"/>
                    <a:pt x="14" y="1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10" y="28"/>
                    <a:pt x="10" y="28"/>
                  </a:cubicBezTo>
                  <a:lnTo>
                    <a:pt x="17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3" name="Freeform 62"/>
            <p:cNvSpPr/>
            <p:nvPr/>
          </p:nvSpPr>
          <p:spPr bwMode="auto">
            <a:xfrm>
              <a:off x="4019550" y="3862388"/>
              <a:ext cx="20638" cy="36513"/>
            </a:xfrm>
            <a:custGeom>
              <a:avLst/>
              <a:gdLst>
                <a:gd name="T0" fmla="*/ 26 w 27"/>
                <a:gd name="T1" fmla="*/ 9 h 48"/>
                <a:gd name="T2" fmla="*/ 13 w 27"/>
                <a:gd name="T3" fmla="*/ 9 h 48"/>
                <a:gd name="T4" fmla="*/ 13 w 27"/>
                <a:gd name="T5" fmla="*/ 16 h 48"/>
                <a:gd name="T6" fmla="*/ 14 w 27"/>
                <a:gd name="T7" fmla="*/ 16 h 48"/>
                <a:gd name="T8" fmla="*/ 23 w 27"/>
                <a:gd name="T9" fmla="*/ 20 h 48"/>
                <a:gd name="T10" fmla="*/ 27 w 27"/>
                <a:gd name="T11" fmla="*/ 31 h 48"/>
                <a:gd name="T12" fmla="*/ 10 w 27"/>
                <a:gd name="T13" fmla="*/ 48 h 48"/>
                <a:gd name="T14" fmla="*/ 0 w 27"/>
                <a:gd name="T15" fmla="*/ 46 h 48"/>
                <a:gd name="T16" fmla="*/ 2 w 27"/>
                <a:gd name="T17" fmla="*/ 37 h 48"/>
                <a:gd name="T18" fmla="*/ 9 w 27"/>
                <a:gd name="T19" fmla="*/ 39 h 48"/>
                <a:gd name="T20" fmla="*/ 16 w 27"/>
                <a:gd name="T21" fmla="*/ 32 h 48"/>
                <a:gd name="T22" fmla="*/ 6 w 27"/>
                <a:gd name="T23" fmla="*/ 24 h 48"/>
                <a:gd name="T24" fmla="*/ 3 w 27"/>
                <a:gd name="T25" fmla="*/ 24 h 48"/>
                <a:gd name="T26" fmla="*/ 5 w 27"/>
                <a:gd name="T27" fmla="*/ 0 h 48"/>
                <a:gd name="T28" fmla="*/ 26 w 27"/>
                <a:gd name="T29" fmla="*/ 0 h 48"/>
                <a:gd name="T30" fmla="*/ 26 w 27"/>
                <a:gd name="T31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48">
                  <a:moveTo>
                    <a:pt x="26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6" y="16"/>
                    <a:pt x="20" y="17"/>
                    <a:pt x="23" y="20"/>
                  </a:cubicBezTo>
                  <a:cubicBezTo>
                    <a:pt x="26" y="22"/>
                    <a:pt x="27" y="26"/>
                    <a:pt x="27" y="31"/>
                  </a:cubicBezTo>
                  <a:cubicBezTo>
                    <a:pt x="27" y="40"/>
                    <a:pt x="21" y="48"/>
                    <a:pt x="10" y="48"/>
                  </a:cubicBezTo>
                  <a:cubicBezTo>
                    <a:pt x="6" y="48"/>
                    <a:pt x="2" y="47"/>
                    <a:pt x="0" y="4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8"/>
                    <a:pt x="6" y="39"/>
                    <a:pt x="9" y="39"/>
                  </a:cubicBezTo>
                  <a:cubicBezTo>
                    <a:pt x="13" y="39"/>
                    <a:pt x="16" y="36"/>
                    <a:pt x="16" y="32"/>
                  </a:cubicBezTo>
                  <a:cubicBezTo>
                    <a:pt x="16" y="26"/>
                    <a:pt x="11" y="24"/>
                    <a:pt x="6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6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4" name="Freeform 63"/>
            <p:cNvSpPr>
              <a:spLocks noEditPoints="1"/>
            </p:cNvSpPr>
            <p:nvPr/>
          </p:nvSpPr>
          <p:spPr bwMode="auto">
            <a:xfrm>
              <a:off x="4044950" y="3860800"/>
              <a:ext cx="22225" cy="38100"/>
            </a:xfrm>
            <a:custGeom>
              <a:avLst/>
              <a:gdLst>
                <a:gd name="T0" fmla="*/ 26 w 30"/>
                <a:gd name="T1" fmla="*/ 9 h 49"/>
                <a:gd name="T2" fmla="*/ 22 w 30"/>
                <a:gd name="T3" fmla="*/ 10 h 49"/>
                <a:gd name="T4" fmla="*/ 12 w 30"/>
                <a:gd name="T5" fmla="*/ 20 h 49"/>
                <a:gd name="T6" fmla="*/ 12 w 30"/>
                <a:gd name="T7" fmla="*/ 20 h 49"/>
                <a:gd name="T8" fmla="*/ 19 w 30"/>
                <a:gd name="T9" fmla="*/ 17 h 49"/>
                <a:gd name="T10" fmla="*/ 30 w 30"/>
                <a:gd name="T11" fmla="*/ 32 h 49"/>
                <a:gd name="T12" fmla="*/ 16 w 30"/>
                <a:gd name="T13" fmla="*/ 49 h 49"/>
                <a:gd name="T14" fmla="*/ 0 w 30"/>
                <a:gd name="T15" fmla="*/ 29 h 49"/>
                <a:gd name="T16" fmla="*/ 9 w 30"/>
                <a:gd name="T17" fmla="*/ 7 h 49"/>
                <a:gd name="T18" fmla="*/ 20 w 30"/>
                <a:gd name="T19" fmla="*/ 1 h 49"/>
                <a:gd name="T20" fmla="*/ 26 w 30"/>
                <a:gd name="T21" fmla="*/ 0 h 49"/>
                <a:gd name="T22" fmla="*/ 26 w 30"/>
                <a:gd name="T23" fmla="*/ 9 h 49"/>
                <a:gd name="T24" fmla="*/ 19 w 30"/>
                <a:gd name="T25" fmla="*/ 31 h 49"/>
                <a:gd name="T26" fmla="*/ 15 w 30"/>
                <a:gd name="T27" fmla="*/ 25 h 49"/>
                <a:gd name="T28" fmla="*/ 12 w 30"/>
                <a:gd name="T29" fmla="*/ 27 h 49"/>
                <a:gd name="T30" fmla="*/ 12 w 30"/>
                <a:gd name="T31" fmla="*/ 32 h 49"/>
                <a:gd name="T32" fmla="*/ 15 w 30"/>
                <a:gd name="T33" fmla="*/ 41 h 49"/>
                <a:gd name="T34" fmla="*/ 19 w 30"/>
                <a:gd name="T35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49">
                  <a:moveTo>
                    <a:pt x="26" y="9"/>
                  </a:moveTo>
                  <a:cubicBezTo>
                    <a:pt x="25" y="9"/>
                    <a:pt x="23" y="9"/>
                    <a:pt x="22" y="10"/>
                  </a:cubicBezTo>
                  <a:cubicBezTo>
                    <a:pt x="16" y="11"/>
                    <a:pt x="13" y="15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6" y="17"/>
                    <a:pt x="30" y="23"/>
                    <a:pt x="30" y="32"/>
                  </a:cubicBezTo>
                  <a:cubicBezTo>
                    <a:pt x="30" y="40"/>
                    <a:pt x="26" y="49"/>
                    <a:pt x="16" y="49"/>
                  </a:cubicBezTo>
                  <a:cubicBezTo>
                    <a:pt x="6" y="49"/>
                    <a:pt x="0" y="41"/>
                    <a:pt x="0" y="29"/>
                  </a:cubicBezTo>
                  <a:cubicBezTo>
                    <a:pt x="0" y="18"/>
                    <a:pt x="4" y="11"/>
                    <a:pt x="9" y="7"/>
                  </a:cubicBezTo>
                  <a:cubicBezTo>
                    <a:pt x="12" y="3"/>
                    <a:pt x="17" y="1"/>
                    <a:pt x="20" y="1"/>
                  </a:cubicBezTo>
                  <a:cubicBezTo>
                    <a:pt x="23" y="0"/>
                    <a:pt x="25" y="0"/>
                    <a:pt x="26" y="0"/>
                  </a:cubicBezTo>
                  <a:lnTo>
                    <a:pt x="26" y="9"/>
                  </a:lnTo>
                  <a:close/>
                  <a:moveTo>
                    <a:pt x="19" y="31"/>
                  </a:moveTo>
                  <a:cubicBezTo>
                    <a:pt x="19" y="29"/>
                    <a:pt x="18" y="25"/>
                    <a:pt x="15" y="25"/>
                  </a:cubicBezTo>
                  <a:cubicBezTo>
                    <a:pt x="14" y="25"/>
                    <a:pt x="13" y="26"/>
                    <a:pt x="12" y="27"/>
                  </a:cubicBezTo>
                  <a:cubicBezTo>
                    <a:pt x="12" y="28"/>
                    <a:pt x="12" y="29"/>
                    <a:pt x="12" y="32"/>
                  </a:cubicBezTo>
                  <a:cubicBezTo>
                    <a:pt x="12" y="37"/>
                    <a:pt x="13" y="41"/>
                    <a:pt x="15" y="41"/>
                  </a:cubicBezTo>
                  <a:cubicBezTo>
                    <a:pt x="19" y="41"/>
                    <a:pt x="19" y="36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35" name="Group 69"/>
          <p:cNvGrpSpPr/>
          <p:nvPr/>
        </p:nvGrpSpPr>
        <p:grpSpPr>
          <a:xfrm>
            <a:off x="1870628" y="2572079"/>
            <a:ext cx="400050" cy="420688"/>
            <a:chOff x="2919413" y="3781425"/>
            <a:chExt cx="400050" cy="420688"/>
          </a:xfrm>
          <a:solidFill>
            <a:srgbClr val="EEAD4A"/>
          </a:solidFill>
        </p:grpSpPr>
        <p:sp>
          <p:nvSpPr>
            <p:cNvPr id="236" name="Freeform 64"/>
            <p:cNvSpPr>
              <a:spLocks noEditPoints="1"/>
            </p:cNvSpPr>
            <p:nvPr/>
          </p:nvSpPr>
          <p:spPr bwMode="auto">
            <a:xfrm>
              <a:off x="3059113" y="3781425"/>
              <a:ext cx="120650" cy="420688"/>
            </a:xfrm>
            <a:custGeom>
              <a:avLst/>
              <a:gdLst>
                <a:gd name="T0" fmla="*/ 137 w 156"/>
                <a:gd name="T1" fmla="*/ 548 h 548"/>
                <a:gd name="T2" fmla="*/ 0 w 156"/>
                <a:gd name="T3" fmla="*/ 528 h 548"/>
                <a:gd name="T4" fmla="*/ 137 w 156"/>
                <a:gd name="T5" fmla="*/ 509 h 548"/>
                <a:gd name="T6" fmla="*/ 137 w 156"/>
                <a:gd name="T7" fmla="*/ 453 h 548"/>
                <a:gd name="T8" fmla="*/ 0 w 156"/>
                <a:gd name="T9" fmla="*/ 472 h 548"/>
                <a:gd name="T10" fmla="*/ 137 w 156"/>
                <a:gd name="T11" fmla="*/ 492 h 548"/>
                <a:gd name="T12" fmla="*/ 137 w 156"/>
                <a:gd name="T13" fmla="*/ 453 h 548"/>
                <a:gd name="T14" fmla="*/ 19 w 156"/>
                <a:gd name="T15" fmla="*/ 397 h 548"/>
                <a:gd name="T16" fmla="*/ 19 w 156"/>
                <a:gd name="T17" fmla="*/ 436 h 548"/>
                <a:gd name="T18" fmla="*/ 156 w 156"/>
                <a:gd name="T19" fmla="*/ 416 h 548"/>
                <a:gd name="T20" fmla="*/ 137 w 156"/>
                <a:gd name="T21" fmla="*/ 341 h 548"/>
                <a:gd name="T22" fmla="*/ 0 w 156"/>
                <a:gd name="T23" fmla="*/ 361 h 548"/>
                <a:gd name="T24" fmla="*/ 137 w 156"/>
                <a:gd name="T25" fmla="*/ 380 h 548"/>
                <a:gd name="T26" fmla="*/ 137 w 156"/>
                <a:gd name="T27" fmla="*/ 341 h 548"/>
                <a:gd name="T28" fmla="*/ 19 w 156"/>
                <a:gd name="T29" fmla="*/ 285 h 548"/>
                <a:gd name="T30" fmla="*/ 19 w 156"/>
                <a:gd name="T31" fmla="*/ 324 h 548"/>
                <a:gd name="T32" fmla="*/ 156 w 156"/>
                <a:gd name="T33" fmla="*/ 305 h 548"/>
                <a:gd name="T34" fmla="*/ 137 w 156"/>
                <a:gd name="T35" fmla="*/ 229 h 548"/>
                <a:gd name="T36" fmla="*/ 0 w 156"/>
                <a:gd name="T37" fmla="*/ 249 h 548"/>
                <a:gd name="T38" fmla="*/ 137 w 156"/>
                <a:gd name="T39" fmla="*/ 268 h 548"/>
                <a:gd name="T40" fmla="*/ 137 w 156"/>
                <a:gd name="T41" fmla="*/ 229 h 548"/>
                <a:gd name="T42" fmla="*/ 19 w 156"/>
                <a:gd name="T43" fmla="*/ 168 h 548"/>
                <a:gd name="T44" fmla="*/ 19 w 156"/>
                <a:gd name="T45" fmla="*/ 207 h 548"/>
                <a:gd name="T46" fmla="*/ 156 w 156"/>
                <a:gd name="T47" fmla="*/ 188 h 548"/>
                <a:gd name="T48" fmla="*/ 137 w 156"/>
                <a:gd name="T49" fmla="*/ 112 h 548"/>
                <a:gd name="T50" fmla="*/ 0 w 156"/>
                <a:gd name="T51" fmla="*/ 132 h 548"/>
                <a:gd name="T52" fmla="*/ 137 w 156"/>
                <a:gd name="T53" fmla="*/ 151 h 548"/>
                <a:gd name="T54" fmla="*/ 137 w 156"/>
                <a:gd name="T55" fmla="*/ 112 h 548"/>
                <a:gd name="T56" fmla="*/ 19 w 156"/>
                <a:gd name="T57" fmla="*/ 56 h 548"/>
                <a:gd name="T58" fmla="*/ 19 w 156"/>
                <a:gd name="T59" fmla="*/ 95 h 548"/>
                <a:gd name="T60" fmla="*/ 156 w 156"/>
                <a:gd name="T61" fmla="*/ 76 h 548"/>
                <a:gd name="T62" fmla="*/ 137 w 156"/>
                <a:gd name="T63" fmla="*/ 0 h 548"/>
                <a:gd name="T64" fmla="*/ 0 w 156"/>
                <a:gd name="T65" fmla="*/ 20 h 548"/>
                <a:gd name="T66" fmla="*/ 137 w 156"/>
                <a:gd name="T67" fmla="*/ 40 h 548"/>
                <a:gd name="T68" fmla="*/ 137 w 156"/>
                <a:gd name="T69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" h="548">
                  <a:moveTo>
                    <a:pt x="156" y="528"/>
                  </a:moveTo>
                  <a:cubicBezTo>
                    <a:pt x="156" y="539"/>
                    <a:pt x="148" y="548"/>
                    <a:pt x="137" y="548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8" y="548"/>
                    <a:pt x="0" y="539"/>
                    <a:pt x="0" y="528"/>
                  </a:cubicBezTo>
                  <a:cubicBezTo>
                    <a:pt x="0" y="517"/>
                    <a:pt x="8" y="509"/>
                    <a:pt x="19" y="509"/>
                  </a:cubicBezTo>
                  <a:cubicBezTo>
                    <a:pt x="137" y="509"/>
                    <a:pt x="137" y="509"/>
                    <a:pt x="137" y="509"/>
                  </a:cubicBezTo>
                  <a:cubicBezTo>
                    <a:pt x="148" y="509"/>
                    <a:pt x="156" y="517"/>
                    <a:pt x="156" y="528"/>
                  </a:cubicBezTo>
                  <a:close/>
                  <a:moveTo>
                    <a:pt x="137" y="453"/>
                  </a:moveTo>
                  <a:cubicBezTo>
                    <a:pt x="19" y="453"/>
                    <a:pt x="19" y="453"/>
                    <a:pt x="19" y="453"/>
                  </a:cubicBezTo>
                  <a:cubicBezTo>
                    <a:pt x="8" y="453"/>
                    <a:pt x="0" y="461"/>
                    <a:pt x="0" y="472"/>
                  </a:cubicBezTo>
                  <a:cubicBezTo>
                    <a:pt x="0" y="483"/>
                    <a:pt x="8" y="492"/>
                    <a:pt x="19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48" y="492"/>
                    <a:pt x="156" y="483"/>
                    <a:pt x="156" y="472"/>
                  </a:cubicBezTo>
                  <a:cubicBezTo>
                    <a:pt x="156" y="461"/>
                    <a:pt x="148" y="453"/>
                    <a:pt x="137" y="453"/>
                  </a:cubicBezTo>
                  <a:close/>
                  <a:moveTo>
                    <a:pt x="137" y="397"/>
                  </a:moveTo>
                  <a:cubicBezTo>
                    <a:pt x="19" y="397"/>
                    <a:pt x="19" y="397"/>
                    <a:pt x="19" y="397"/>
                  </a:cubicBezTo>
                  <a:cubicBezTo>
                    <a:pt x="8" y="397"/>
                    <a:pt x="0" y="406"/>
                    <a:pt x="0" y="416"/>
                  </a:cubicBezTo>
                  <a:cubicBezTo>
                    <a:pt x="0" y="427"/>
                    <a:pt x="8" y="436"/>
                    <a:pt x="19" y="436"/>
                  </a:cubicBezTo>
                  <a:cubicBezTo>
                    <a:pt x="137" y="436"/>
                    <a:pt x="137" y="436"/>
                    <a:pt x="137" y="436"/>
                  </a:cubicBezTo>
                  <a:cubicBezTo>
                    <a:pt x="148" y="436"/>
                    <a:pt x="156" y="427"/>
                    <a:pt x="156" y="416"/>
                  </a:cubicBezTo>
                  <a:cubicBezTo>
                    <a:pt x="156" y="406"/>
                    <a:pt x="148" y="397"/>
                    <a:pt x="137" y="397"/>
                  </a:cubicBezTo>
                  <a:close/>
                  <a:moveTo>
                    <a:pt x="137" y="341"/>
                  </a:moveTo>
                  <a:cubicBezTo>
                    <a:pt x="19" y="341"/>
                    <a:pt x="19" y="341"/>
                    <a:pt x="19" y="341"/>
                  </a:cubicBezTo>
                  <a:cubicBezTo>
                    <a:pt x="8" y="341"/>
                    <a:pt x="0" y="350"/>
                    <a:pt x="0" y="361"/>
                  </a:cubicBezTo>
                  <a:cubicBezTo>
                    <a:pt x="0" y="371"/>
                    <a:pt x="8" y="380"/>
                    <a:pt x="19" y="380"/>
                  </a:cubicBezTo>
                  <a:cubicBezTo>
                    <a:pt x="137" y="380"/>
                    <a:pt x="137" y="380"/>
                    <a:pt x="137" y="380"/>
                  </a:cubicBezTo>
                  <a:cubicBezTo>
                    <a:pt x="148" y="380"/>
                    <a:pt x="156" y="371"/>
                    <a:pt x="156" y="361"/>
                  </a:cubicBezTo>
                  <a:cubicBezTo>
                    <a:pt x="156" y="350"/>
                    <a:pt x="148" y="341"/>
                    <a:pt x="137" y="341"/>
                  </a:cubicBezTo>
                  <a:close/>
                  <a:moveTo>
                    <a:pt x="137" y="285"/>
                  </a:moveTo>
                  <a:cubicBezTo>
                    <a:pt x="19" y="285"/>
                    <a:pt x="19" y="285"/>
                    <a:pt x="19" y="285"/>
                  </a:cubicBezTo>
                  <a:cubicBezTo>
                    <a:pt x="8" y="285"/>
                    <a:pt x="0" y="294"/>
                    <a:pt x="0" y="305"/>
                  </a:cubicBezTo>
                  <a:cubicBezTo>
                    <a:pt x="0" y="315"/>
                    <a:pt x="8" y="324"/>
                    <a:pt x="19" y="324"/>
                  </a:cubicBezTo>
                  <a:cubicBezTo>
                    <a:pt x="137" y="324"/>
                    <a:pt x="137" y="324"/>
                    <a:pt x="137" y="324"/>
                  </a:cubicBezTo>
                  <a:cubicBezTo>
                    <a:pt x="148" y="324"/>
                    <a:pt x="156" y="315"/>
                    <a:pt x="156" y="305"/>
                  </a:cubicBezTo>
                  <a:cubicBezTo>
                    <a:pt x="156" y="294"/>
                    <a:pt x="148" y="285"/>
                    <a:pt x="137" y="285"/>
                  </a:cubicBezTo>
                  <a:close/>
                  <a:moveTo>
                    <a:pt x="137" y="229"/>
                  </a:moveTo>
                  <a:cubicBezTo>
                    <a:pt x="19" y="229"/>
                    <a:pt x="19" y="229"/>
                    <a:pt x="19" y="229"/>
                  </a:cubicBezTo>
                  <a:cubicBezTo>
                    <a:pt x="8" y="229"/>
                    <a:pt x="0" y="238"/>
                    <a:pt x="0" y="249"/>
                  </a:cubicBezTo>
                  <a:cubicBezTo>
                    <a:pt x="0" y="260"/>
                    <a:pt x="8" y="268"/>
                    <a:pt x="19" y="268"/>
                  </a:cubicBezTo>
                  <a:cubicBezTo>
                    <a:pt x="137" y="268"/>
                    <a:pt x="137" y="268"/>
                    <a:pt x="137" y="268"/>
                  </a:cubicBezTo>
                  <a:cubicBezTo>
                    <a:pt x="148" y="268"/>
                    <a:pt x="156" y="260"/>
                    <a:pt x="156" y="249"/>
                  </a:cubicBezTo>
                  <a:cubicBezTo>
                    <a:pt x="156" y="238"/>
                    <a:pt x="148" y="229"/>
                    <a:pt x="137" y="229"/>
                  </a:cubicBezTo>
                  <a:close/>
                  <a:moveTo>
                    <a:pt x="137" y="168"/>
                  </a:moveTo>
                  <a:cubicBezTo>
                    <a:pt x="19" y="168"/>
                    <a:pt x="19" y="168"/>
                    <a:pt x="19" y="168"/>
                  </a:cubicBezTo>
                  <a:cubicBezTo>
                    <a:pt x="8" y="168"/>
                    <a:pt x="0" y="177"/>
                    <a:pt x="0" y="188"/>
                  </a:cubicBezTo>
                  <a:cubicBezTo>
                    <a:pt x="0" y="198"/>
                    <a:pt x="8" y="207"/>
                    <a:pt x="19" y="207"/>
                  </a:cubicBezTo>
                  <a:cubicBezTo>
                    <a:pt x="137" y="207"/>
                    <a:pt x="137" y="207"/>
                    <a:pt x="137" y="207"/>
                  </a:cubicBezTo>
                  <a:cubicBezTo>
                    <a:pt x="148" y="207"/>
                    <a:pt x="156" y="198"/>
                    <a:pt x="156" y="188"/>
                  </a:cubicBezTo>
                  <a:cubicBezTo>
                    <a:pt x="156" y="177"/>
                    <a:pt x="148" y="168"/>
                    <a:pt x="137" y="168"/>
                  </a:cubicBezTo>
                  <a:close/>
                  <a:moveTo>
                    <a:pt x="137" y="112"/>
                  </a:moveTo>
                  <a:cubicBezTo>
                    <a:pt x="19" y="112"/>
                    <a:pt x="19" y="112"/>
                    <a:pt x="19" y="112"/>
                  </a:cubicBezTo>
                  <a:cubicBezTo>
                    <a:pt x="8" y="112"/>
                    <a:pt x="0" y="121"/>
                    <a:pt x="0" y="132"/>
                  </a:cubicBezTo>
                  <a:cubicBezTo>
                    <a:pt x="0" y="142"/>
                    <a:pt x="8" y="151"/>
                    <a:pt x="19" y="151"/>
                  </a:cubicBezTo>
                  <a:cubicBezTo>
                    <a:pt x="137" y="151"/>
                    <a:pt x="137" y="151"/>
                    <a:pt x="137" y="151"/>
                  </a:cubicBezTo>
                  <a:cubicBezTo>
                    <a:pt x="148" y="151"/>
                    <a:pt x="156" y="142"/>
                    <a:pt x="156" y="132"/>
                  </a:cubicBezTo>
                  <a:cubicBezTo>
                    <a:pt x="156" y="121"/>
                    <a:pt x="148" y="112"/>
                    <a:pt x="137" y="112"/>
                  </a:cubicBezTo>
                  <a:close/>
                  <a:moveTo>
                    <a:pt x="137" y="56"/>
                  </a:moveTo>
                  <a:cubicBezTo>
                    <a:pt x="19" y="56"/>
                    <a:pt x="19" y="56"/>
                    <a:pt x="19" y="56"/>
                  </a:cubicBezTo>
                  <a:cubicBezTo>
                    <a:pt x="8" y="56"/>
                    <a:pt x="0" y="65"/>
                    <a:pt x="0" y="76"/>
                  </a:cubicBezTo>
                  <a:cubicBezTo>
                    <a:pt x="0" y="87"/>
                    <a:pt x="8" y="95"/>
                    <a:pt x="19" y="95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48" y="95"/>
                    <a:pt x="156" y="87"/>
                    <a:pt x="156" y="76"/>
                  </a:cubicBezTo>
                  <a:cubicBezTo>
                    <a:pt x="156" y="65"/>
                    <a:pt x="148" y="56"/>
                    <a:pt x="137" y="56"/>
                  </a:cubicBezTo>
                  <a:close/>
                  <a:moveTo>
                    <a:pt x="13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31"/>
                    <a:pt x="8" y="40"/>
                    <a:pt x="19" y="40"/>
                  </a:cubicBezTo>
                  <a:cubicBezTo>
                    <a:pt x="137" y="40"/>
                    <a:pt x="137" y="40"/>
                    <a:pt x="137" y="40"/>
                  </a:cubicBezTo>
                  <a:cubicBezTo>
                    <a:pt x="148" y="40"/>
                    <a:pt x="156" y="31"/>
                    <a:pt x="156" y="20"/>
                  </a:cubicBezTo>
                  <a:cubicBezTo>
                    <a:pt x="156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7" name="Freeform 65"/>
            <p:cNvSpPr/>
            <p:nvPr/>
          </p:nvSpPr>
          <p:spPr bwMode="auto">
            <a:xfrm>
              <a:off x="29194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8" name="Freeform 66"/>
            <p:cNvSpPr/>
            <p:nvPr/>
          </p:nvSpPr>
          <p:spPr bwMode="auto">
            <a:xfrm>
              <a:off x="29194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9" name="Freeform 67"/>
            <p:cNvSpPr/>
            <p:nvPr/>
          </p:nvSpPr>
          <p:spPr bwMode="auto">
            <a:xfrm>
              <a:off x="29194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0" name="Freeform 68"/>
            <p:cNvSpPr/>
            <p:nvPr/>
          </p:nvSpPr>
          <p:spPr bwMode="auto">
            <a:xfrm>
              <a:off x="2919413" y="4043363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1" name="Freeform 69"/>
            <p:cNvSpPr/>
            <p:nvPr/>
          </p:nvSpPr>
          <p:spPr bwMode="auto">
            <a:xfrm>
              <a:off x="2919413" y="400050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2" name="Freeform 70"/>
            <p:cNvSpPr/>
            <p:nvPr/>
          </p:nvSpPr>
          <p:spPr bwMode="auto">
            <a:xfrm>
              <a:off x="2919413" y="3957638"/>
              <a:ext cx="120650" cy="28575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1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3" name="Freeform 71"/>
            <p:cNvSpPr/>
            <p:nvPr/>
          </p:nvSpPr>
          <p:spPr bwMode="auto">
            <a:xfrm>
              <a:off x="31988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4" name="Freeform 72"/>
            <p:cNvSpPr/>
            <p:nvPr/>
          </p:nvSpPr>
          <p:spPr bwMode="auto">
            <a:xfrm>
              <a:off x="31988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5" name="Freeform 73"/>
            <p:cNvSpPr/>
            <p:nvPr/>
          </p:nvSpPr>
          <p:spPr bwMode="auto">
            <a:xfrm>
              <a:off x="31988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6" name="Freeform 74"/>
            <p:cNvSpPr/>
            <p:nvPr/>
          </p:nvSpPr>
          <p:spPr bwMode="auto">
            <a:xfrm>
              <a:off x="3198813" y="4043363"/>
              <a:ext cx="120650" cy="30163"/>
            </a:xfrm>
            <a:custGeom>
              <a:avLst/>
              <a:gdLst>
                <a:gd name="T0" fmla="*/ 20 w 157"/>
                <a:gd name="T1" fmla="*/ 39 h 39"/>
                <a:gd name="T2" fmla="*/ 137 w 157"/>
                <a:gd name="T3" fmla="*/ 39 h 39"/>
                <a:gd name="T4" fmla="*/ 157 w 157"/>
                <a:gd name="T5" fmla="*/ 20 h 39"/>
                <a:gd name="T6" fmla="*/ 137 w 157"/>
                <a:gd name="T7" fmla="*/ 0 h 39"/>
                <a:gd name="T8" fmla="*/ 20 w 157"/>
                <a:gd name="T9" fmla="*/ 0 h 39"/>
                <a:gd name="T10" fmla="*/ 0 w 157"/>
                <a:gd name="T11" fmla="*/ 20 h 39"/>
                <a:gd name="T12" fmla="*/ 20 w 157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20" y="39"/>
                  </a:move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47" name="Group 81"/>
          <p:cNvGrpSpPr/>
          <p:nvPr/>
        </p:nvGrpSpPr>
        <p:grpSpPr>
          <a:xfrm>
            <a:off x="1214618" y="2576842"/>
            <a:ext cx="407988" cy="411162"/>
            <a:chOff x="2066925" y="3786188"/>
            <a:chExt cx="407988" cy="411162"/>
          </a:xfrm>
          <a:solidFill>
            <a:srgbClr val="EEAD4A"/>
          </a:solidFill>
        </p:grpSpPr>
        <p:sp>
          <p:nvSpPr>
            <p:cNvPr id="248" name="Freeform 75"/>
            <p:cNvSpPr>
              <a:spLocks noEditPoints="1"/>
            </p:cNvSpPr>
            <p:nvPr/>
          </p:nvSpPr>
          <p:spPr bwMode="auto">
            <a:xfrm>
              <a:off x="2179638" y="3892550"/>
              <a:ext cx="182563" cy="184150"/>
            </a:xfrm>
            <a:custGeom>
              <a:avLst/>
              <a:gdLst>
                <a:gd name="T0" fmla="*/ 119 w 239"/>
                <a:gd name="T1" fmla="*/ 0 h 239"/>
                <a:gd name="T2" fmla="*/ 239 w 239"/>
                <a:gd name="T3" fmla="*/ 119 h 239"/>
                <a:gd name="T4" fmla="*/ 120 w 239"/>
                <a:gd name="T5" fmla="*/ 239 h 239"/>
                <a:gd name="T6" fmla="*/ 0 w 239"/>
                <a:gd name="T7" fmla="*/ 120 h 239"/>
                <a:gd name="T8" fmla="*/ 119 w 239"/>
                <a:gd name="T9" fmla="*/ 0 h 239"/>
                <a:gd name="T10" fmla="*/ 137 w 239"/>
                <a:gd name="T11" fmla="*/ 48 h 239"/>
                <a:gd name="T12" fmla="*/ 137 w 239"/>
                <a:gd name="T13" fmla="*/ 36 h 239"/>
                <a:gd name="T14" fmla="*/ 111 w 239"/>
                <a:gd name="T15" fmla="*/ 36 h 239"/>
                <a:gd name="T16" fmla="*/ 111 w 239"/>
                <a:gd name="T17" fmla="*/ 48 h 239"/>
                <a:gd name="T18" fmla="*/ 84 w 239"/>
                <a:gd name="T19" fmla="*/ 63 h 239"/>
                <a:gd name="T20" fmla="*/ 75 w 239"/>
                <a:gd name="T21" fmla="*/ 86 h 239"/>
                <a:gd name="T22" fmla="*/ 81 w 239"/>
                <a:gd name="T23" fmla="*/ 110 h 239"/>
                <a:gd name="T24" fmla="*/ 100 w 239"/>
                <a:gd name="T25" fmla="*/ 124 h 239"/>
                <a:gd name="T26" fmla="*/ 106 w 239"/>
                <a:gd name="T27" fmla="*/ 127 h 239"/>
                <a:gd name="T28" fmla="*/ 111 w 239"/>
                <a:gd name="T29" fmla="*/ 129 h 239"/>
                <a:gd name="T30" fmla="*/ 111 w 239"/>
                <a:gd name="T31" fmla="*/ 167 h 239"/>
                <a:gd name="T32" fmla="*/ 101 w 239"/>
                <a:gd name="T33" fmla="*/ 159 h 239"/>
                <a:gd name="T34" fmla="*/ 98 w 239"/>
                <a:gd name="T35" fmla="*/ 145 h 239"/>
                <a:gd name="T36" fmla="*/ 72 w 239"/>
                <a:gd name="T37" fmla="*/ 145 h 239"/>
                <a:gd name="T38" fmla="*/ 81 w 239"/>
                <a:gd name="T39" fmla="*/ 174 h 239"/>
                <a:gd name="T40" fmla="*/ 111 w 239"/>
                <a:gd name="T41" fmla="*/ 193 h 239"/>
                <a:gd name="T42" fmla="*/ 111 w 239"/>
                <a:gd name="T43" fmla="*/ 206 h 239"/>
                <a:gd name="T44" fmla="*/ 137 w 239"/>
                <a:gd name="T45" fmla="*/ 206 h 239"/>
                <a:gd name="T46" fmla="*/ 137 w 239"/>
                <a:gd name="T47" fmla="*/ 193 h 239"/>
                <a:gd name="T48" fmla="*/ 165 w 239"/>
                <a:gd name="T49" fmla="*/ 180 h 239"/>
                <a:gd name="T50" fmla="*/ 176 w 239"/>
                <a:gd name="T51" fmla="*/ 155 h 239"/>
                <a:gd name="T52" fmla="*/ 171 w 239"/>
                <a:gd name="T53" fmla="*/ 132 h 239"/>
                <a:gd name="T54" fmla="*/ 152 w 239"/>
                <a:gd name="T55" fmla="*/ 117 h 239"/>
                <a:gd name="T56" fmla="*/ 144 w 239"/>
                <a:gd name="T57" fmla="*/ 113 h 239"/>
                <a:gd name="T58" fmla="*/ 137 w 239"/>
                <a:gd name="T59" fmla="*/ 111 h 239"/>
                <a:gd name="T60" fmla="*/ 137 w 239"/>
                <a:gd name="T61" fmla="*/ 72 h 239"/>
                <a:gd name="T62" fmla="*/ 145 w 239"/>
                <a:gd name="T63" fmla="*/ 81 h 239"/>
                <a:gd name="T64" fmla="*/ 147 w 239"/>
                <a:gd name="T65" fmla="*/ 92 h 239"/>
                <a:gd name="T66" fmla="*/ 171 w 239"/>
                <a:gd name="T67" fmla="*/ 92 h 239"/>
                <a:gd name="T68" fmla="*/ 164 w 239"/>
                <a:gd name="T69" fmla="*/ 68 h 239"/>
                <a:gd name="T70" fmla="*/ 137 w 239"/>
                <a:gd name="T71" fmla="*/ 48 h 239"/>
                <a:gd name="T72" fmla="*/ 137 w 239"/>
                <a:gd name="T73" fmla="*/ 168 h 239"/>
                <a:gd name="T74" fmla="*/ 146 w 239"/>
                <a:gd name="T75" fmla="*/ 163 h 239"/>
                <a:gd name="T76" fmla="*/ 150 w 239"/>
                <a:gd name="T77" fmla="*/ 155 h 239"/>
                <a:gd name="T78" fmla="*/ 148 w 239"/>
                <a:gd name="T79" fmla="*/ 144 h 239"/>
                <a:gd name="T80" fmla="*/ 139 w 239"/>
                <a:gd name="T81" fmla="*/ 137 h 239"/>
                <a:gd name="T82" fmla="*/ 138 w 239"/>
                <a:gd name="T83" fmla="*/ 137 h 239"/>
                <a:gd name="T84" fmla="*/ 137 w 239"/>
                <a:gd name="T85" fmla="*/ 136 h 239"/>
                <a:gd name="T86" fmla="*/ 137 w 239"/>
                <a:gd name="T87" fmla="*/ 168 h 239"/>
                <a:gd name="T88" fmla="*/ 102 w 239"/>
                <a:gd name="T89" fmla="*/ 78 h 239"/>
                <a:gd name="T90" fmla="*/ 99 w 239"/>
                <a:gd name="T91" fmla="*/ 88 h 239"/>
                <a:gd name="T92" fmla="*/ 103 w 239"/>
                <a:gd name="T93" fmla="*/ 97 h 239"/>
                <a:gd name="T94" fmla="*/ 111 w 239"/>
                <a:gd name="T95" fmla="*/ 104 h 239"/>
                <a:gd name="T96" fmla="*/ 111 w 239"/>
                <a:gd name="T97" fmla="*/ 71 h 239"/>
                <a:gd name="T98" fmla="*/ 102 w 239"/>
                <a:gd name="T99" fmla="*/ 7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9" h="239">
                  <a:moveTo>
                    <a:pt x="119" y="0"/>
                  </a:moveTo>
                  <a:cubicBezTo>
                    <a:pt x="185" y="0"/>
                    <a:pt x="239" y="53"/>
                    <a:pt x="239" y="119"/>
                  </a:cubicBezTo>
                  <a:cubicBezTo>
                    <a:pt x="239" y="185"/>
                    <a:pt x="186" y="239"/>
                    <a:pt x="120" y="239"/>
                  </a:cubicBezTo>
                  <a:cubicBezTo>
                    <a:pt x="54" y="239"/>
                    <a:pt x="0" y="186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lose/>
                  <a:moveTo>
                    <a:pt x="137" y="48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99" y="51"/>
                    <a:pt x="90" y="56"/>
                    <a:pt x="84" y="63"/>
                  </a:cubicBezTo>
                  <a:cubicBezTo>
                    <a:pt x="78" y="71"/>
                    <a:pt x="75" y="78"/>
                    <a:pt x="75" y="86"/>
                  </a:cubicBezTo>
                  <a:cubicBezTo>
                    <a:pt x="74" y="95"/>
                    <a:pt x="76" y="103"/>
                    <a:pt x="81" y="110"/>
                  </a:cubicBezTo>
                  <a:cubicBezTo>
                    <a:pt x="85" y="116"/>
                    <a:pt x="92" y="121"/>
                    <a:pt x="100" y="124"/>
                  </a:cubicBezTo>
                  <a:cubicBezTo>
                    <a:pt x="102" y="125"/>
                    <a:pt x="104" y="126"/>
                    <a:pt x="106" y="127"/>
                  </a:cubicBezTo>
                  <a:cubicBezTo>
                    <a:pt x="108" y="127"/>
                    <a:pt x="109" y="128"/>
                    <a:pt x="111" y="129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07" y="166"/>
                    <a:pt x="104" y="163"/>
                    <a:pt x="101" y="159"/>
                  </a:cubicBezTo>
                  <a:cubicBezTo>
                    <a:pt x="99" y="156"/>
                    <a:pt x="98" y="151"/>
                    <a:pt x="98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54"/>
                    <a:pt x="75" y="164"/>
                    <a:pt x="81" y="174"/>
                  </a:cubicBezTo>
                  <a:cubicBezTo>
                    <a:pt x="87" y="184"/>
                    <a:pt x="97" y="190"/>
                    <a:pt x="111" y="193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37" y="206"/>
                    <a:pt x="137" y="206"/>
                    <a:pt x="137" y="206"/>
                  </a:cubicBezTo>
                  <a:cubicBezTo>
                    <a:pt x="137" y="193"/>
                    <a:pt x="137" y="193"/>
                    <a:pt x="137" y="193"/>
                  </a:cubicBezTo>
                  <a:cubicBezTo>
                    <a:pt x="149" y="191"/>
                    <a:pt x="158" y="187"/>
                    <a:pt x="165" y="180"/>
                  </a:cubicBezTo>
                  <a:cubicBezTo>
                    <a:pt x="171" y="173"/>
                    <a:pt x="175" y="165"/>
                    <a:pt x="176" y="155"/>
                  </a:cubicBezTo>
                  <a:cubicBezTo>
                    <a:pt x="177" y="146"/>
                    <a:pt x="175" y="139"/>
                    <a:pt x="171" y="132"/>
                  </a:cubicBezTo>
                  <a:cubicBezTo>
                    <a:pt x="166" y="125"/>
                    <a:pt x="160" y="120"/>
                    <a:pt x="152" y="117"/>
                  </a:cubicBezTo>
                  <a:cubicBezTo>
                    <a:pt x="149" y="115"/>
                    <a:pt x="147" y="114"/>
                    <a:pt x="144" y="113"/>
                  </a:cubicBezTo>
                  <a:cubicBezTo>
                    <a:pt x="142" y="112"/>
                    <a:pt x="139" y="112"/>
                    <a:pt x="137" y="111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4"/>
                    <a:pt x="143" y="77"/>
                    <a:pt x="145" y="81"/>
                  </a:cubicBezTo>
                  <a:cubicBezTo>
                    <a:pt x="146" y="84"/>
                    <a:pt x="147" y="88"/>
                    <a:pt x="147" y="92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1" y="86"/>
                    <a:pt x="169" y="78"/>
                    <a:pt x="164" y="68"/>
                  </a:cubicBezTo>
                  <a:cubicBezTo>
                    <a:pt x="159" y="58"/>
                    <a:pt x="150" y="51"/>
                    <a:pt x="137" y="48"/>
                  </a:cubicBezTo>
                  <a:close/>
                  <a:moveTo>
                    <a:pt x="137" y="168"/>
                  </a:moveTo>
                  <a:cubicBezTo>
                    <a:pt x="141" y="167"/>
                    <a:pt x="144" y="165"/>
                    <a:pt x="146" y="163"/>
                  </a:cubicBezTo>
                  <a:cubicBezTo>
                    <a:pt x="148" y="161"/>
                    <a:pt x="149" y="158"/>
                    <a:pt x="150" y="155"/>
                  </a:cubicBezTo>
                  <a:cubicBezTo>
                    <a:pt x="150" y="151"/>
                    <a:pt x="150" y="147"/>
                    <a:pt x="148" y="144"/>
                  </a:cubicBezTo>
                  <a:cubicBezTo>
                    <a:pt x="146" y="141"/>
                    <a:pt x="143" y="139"/>
                    <a:pt x="139" y="137"/>
                  </a:cubicBezTo>
                  <a:cubicBezTo>
                    <a:pt x="139" y="137"/>
                    <a:pt x="138" y="137"/>
                    <a:pt x="138" y="137"/>
                  </a:cubicBezTo>
                  <a:cubicBezTo>
                    <a:pt x="138" y="136"/>
                    <a:pt x="137" y="136"/>
                    <a:pt x="137" y="136"/>
                  </a:cubicBezTo>
                  <a:lnTo>
                    <a:pt x="137" y="168"/>
                  </a:lnTo>
                  <a:close/>
                  <a:moveTo>
                    <a:pt x="102" y="78"/>
                  </a:moveTo>
                  <a:cubicBezTo>
                    <a:pt x="100" y="81"/>
                    <a:pt x="99" y="84"/>
                    <a:pt x="99" y="88"/>
                  </a:cubicBezTo>
                  <a:cubicBezTo>
                    <a:pt x="99" y="92"/>
                    <a:pt x="100" y="95"/>
                    <a:pt x="103" y="97"/>
                  </a:cubicBezTo>
                  <a:cubicBezTo>
                    <a:pt x="105" y="100"/>
                    <a:pt x="108" y="102"/>
                    <a:pt x="111" y="104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7" y="73"/>
                    <a:pt x="104" y="76"/>
                    <a:pt x="102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9" name="Freeform 76"/>
            <p:cNvSpPr/>
            <p:nvPr/>
          </p:nvSpPr>
          <p:spPr bwMode="auto">
            <a:xfrm>
              <a:off x="2066925" y="3786188"/>
              <a:ext cx="404813" cy="190500"/>
            </a:xfrm>
            <a:custGeom>
              <a:avLst/>
              <a:gdLst>
                <a:gd name="T0" fmla="*/ 54 w 525"/>
                <a:gd name="T1" fmla="*/ 248 h 248"/>
                <a:gd name="T2" fmla="*/ 0 w 525"/>
                <a:gd name="T3" fmla="*/ 241 h 248"/>
                <a:gd name="T4" fmla="*/ 265 w 525"/>
                <a:gd name="T5" fmla="*/ 0 h 248"/>
                <a:gd name="T6" fmla="*/ 483 w 525"/>
                <a:gd name="T7" fmla="*/ 114 h 248"/>
                <a:gd name="T8" fmla="*/ 514 w 525"/>
                <a:gd name="T9" fmla="*/ 93 h 248"/>
                <a:gd name="T10" fmla="*/ 525 w 525"/>
                <a:gd name="T11" fmla="*/ 99 h 248"/>
                <a:gd name="T12" fmla="*/ 525 w 525"/>
                <a:gd name="T13" fmla="*/ 214 h 248"/>
                <a:gd name="T14" fmla="*/ 511 w 525"/>
                <a:gd name="T15" fmla="*/ 224 h 248"/>
                <a:gd name="T16" fmla="*/ 403 w 525"/>
                <a:gd name="T17" fmla="*/ 184 h 248"/>
                <a:gd name="T18" fmla="*/ 401 w 525"/>
                <a:gd name="T19" fmla="*/ 172 h 248"/>
                <a:gd name="T20" fmla="*/ 438 w 525"/>
                <a:gd name="T21" fmla="*/ 145 h 248"/>
                <a:gd name="T22" fmla="*/ 265 w 525"/>
                <a:gd name="T23" fmla="*/ 55 h 248"/>
                <a:gd name="T24" fmla="*/ 54 w 525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54" y="248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13" y="106"/>
                    <a:pt x="127" y="0"/>
                    <a:pt x="265" y="0"/>
                  </a:cubicBezTo>
                  <a:cubicBezTo>
                    <a:pt x="355" y="1"/>
                    <a:pt x="435" y="46"/>
                    <a:pt x="483" y="114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20" y="89"/>
                    <a:pt x="525" y="92"/>
                    <a:pt x="525" y="99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22"/>
                    <a:pt x="519" y="226"/>
                    <a:pt x="511" y="224"/>
                  </a:cubicBezTo>
                  <a:cubicBezTo>
                    <a:pt x="403" y="184"/>
                    <a:pt x="403" y="184"/>
                    <a:pt x="403" y="184"/>
                  </a:cubicBezTo>
                  <a:cubicBezTo>
                    <a:pt x="396" y="181"/>
                    <a:pt x="395" y="176"/>
                    <a:pt x="401" y="172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00" y="91"/>
                    <a:pt x="337" y="55"/>
                    <a:pt x="265" y="55"/>
                  </a:cubicBezTo>
                  <a:cubicBezTo>
                    <a:pt x="155" y="55"/>
                    <a:pt x="64" y="139"/>
                    <a:pt x="54" y="2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0" name="Freeform 77"/>
            <p:cNvSpPr/>
            <p:nvPr/>
          </p:nvSpPr>
          <p:spPr bwMode="auto">
            <a:xfrm>
              <a:off x="2071688" y="4006850"/>
              <a:ext cx="403225" cy="190500"/>
            </a:xfrm>
            <a:custGeom>
              <a:avLst/>
              <a:gdLst>
                <a:gd name="T0" fmla="*/ 471 w 525"/>
                <a:gd name="T1" fmla="*/ 0 h 248"/>
                <a:gd name="T2" fmla="*/ 260 w 525"/>
                <a:gd name="T3" fmla="*/ 193 h 248"/>
                <a:gd name="T4" fmla="*/ 87 w 525"/>
                <a:gd name="T5" fmla="*/ 103 h 248"/>
                <a:gd name="T6" fmla="*/ 124 w 525"/>
                <a:gd name="T7" fmla="*/ 76 h 248"/>
                <a:gd name="T8" fmla="*/ 122 w 525"/>
                <a:gd name="T9" fmla="*/ 64 h 248"/>
                <a:gd name="T10" fmla="*/ 14 w 525"/>
                <a:gd name="T11" fmla="*/ 24 h 248"/>
                <a:gd name="T12" fmla="*/ 0 w 525"/>
                <a:gd name="T13" fmla="*/ 34 h 248"/>
                <a:gd name="T14" fmla="*/ 0 w 525"/>
                <a:gd name="T15" fmla="*/ 148 h 248"/>
                <a:gd name="T16" fmla="*/ 11 w 525"/>
                <a:gd name="T17" fmla="*/ 155 h 248"/>
                <a:gd name="T18" fmla="*/ 42 w 525"/>
                <a:gd name="T19" fmla="*/ 134 h 248"/>
                <a:gd name="T20" fmla="*/ 260 w 525"/>
                <a:gd name="T21" fmla="*/ 248 h 248"/>
                <a:gd name="T22" fmla="*/ 525 w 525"/>
                <a:gd name="T23" fmla="*/ 7 h 248"/>
                <a:gd name="T24" fmla="*/ 471 w 525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471" y="0"/>
                  </a:moveTo>
                  <a:cubicBezTo>
                    <a:pt x="462" y="108"/>
                    <a:pt x="371" y="193"/>
                    <a:pt x="260" y="193"/>
                  </a:cubicBezTo>
                  <a:cubicBezTo>
                    <a:pt x="188" y="193"/>
                    <a:pt x="125" y="157"/>
                    <a:pt x="87" y="10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30" y="72"/>
                    <a:pt x="129" y="67"/>
                    <a:pt x="122" y="6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6" y="22"/>
                    <a:pt x="0" y="26"/>
                    <a:pt x="0" y="3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5" y="159"/>
                    <a:pt x="11" y="15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90" y="202"/>
                    <a:pt x="170" y="247"/>
                    <a:pt x="260" y="248"/>
                  </a:cubicBezTo>
                  <a:cubicBezTo>
                    <a:pt x="398" y="248"/>
                    <a:pt x="512" y="142"/>
                    <a:pt x="525" y="7"/>
                  </a:cubicBezTo>
                  <a:lnTo>
                    <a:pt x="47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51" name="Group 85"/>
          <p:cNvGrpSpPr/>
          <p:nvPr/>
        </p:nvGrpSpPr>
        <p:grpSpPr>
          <a:xfrm>
            <a:off x="399164" y="2559379"/>
            <a:ext cx="446088" cy="446088"/>
            <a:chOff x="1200150" y="3768725"/>
            <a:chExt cx="446088" cy="446088"/>
          </a:xfrm>
          <a:solidFill>
            <a:srgbClr val="EEAD4A"/>
          </a:solidFill>
        </p:grpSpPr>
        <p:sp>
          <p:nvSpPr>
            <p:cNvPr id="252" name="Freeform 78"/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3" name="Freeform 79"/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4" name="Freeform 80"/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55" name="Group 89"/>
          <p:cNvGrpSpPr/>
          <p:nvPr/>
        </p:nvGrpSpPr>
        <p:grpSpPr>
          <a:xfrm>
            <a:off x="1766622" y="3335021"/>
            <a:ext cx="574676" cy="304801"/>
            <a:chOff x="2832100" y="4686300"/>
            <a:chExt cx="574676" cy="304801"/>
          </a:xfrm>
          <a:solidFill>
            <a:srgbClr val="EEAD4A"/>
          </a:solidFill>
        </p:grpSpPr>
        <p:sp>
          <p:nvSpPr>
            <p:cNvPr id="256" name="Freeform 81"/>
            <p:cNvSpPr>
              <a:spLocks noEditPoints="1"/>
            </p:cNvSpPr>
            <p:nvPr/>
          </p:nvSpPr>
          <p:spPr bwMode="auto">
            <a:xfrm>
              <a:off x="3051175" y="4686300"/>
              <a:ext cx="325438" cy="263525"/>
            </a:xfrm>
            <a:custGeom>
              <a:avLst/>
              <a:gdLst>
                <a:gd name="T0" fmla="*/ 380 w 424"/>
                <a:gd name="T1" fmla="*/ 73 h 342"/>
                <a:gd name="T2" fmla="*/ 341 w 424"/>
                <a:gd name="T3" fmla="*/ 96 h 342"/>
                <a:gd name="T4" fmla="*/ 324 w 424"/>
                <a:gd name="T5" fmla="*/ 134 h 342"/>
                <a:gd name="T6" fmla="*/ 308 w 424"/>
                <a:gd name="T7" fmla="*/ 214 h 342"/>
                <a:gd name="T8" fmla="*/ 256 w 424"/>
                <a:gd name="T9" fmla="*/ 183 h 342"/>
                <a:gd name="T10" fmla="*/ 172 w 424"/>
                <a:gd name="T11" fmla="*/ 174 h 342"/>
                <a:gd name="T12" fmla="*/ 147 w 424"/>
                <a:gd name="T13" fmla="*/ 202 h 342"/>
                <a:gd name="T14" fmla="*/ 76 w 424"/>
                <a:gd name="T15" fmla="*/ 297 h 342"/>
                <a:gd name="T16" fmla="*/ 13 w 424"/>
                <a:gd name="T17" fmla="*/ 166 h 342"/>
                <a:gd name="T18" fmla="*/ 67 w 424"/>
                <a:gd name="T19" fmla="*/ 83 h 342"/>
                <a:gd name="T20" fmla="*/ 119 w 424"/>
                <a:gd name="T21" fmla="*/ 63 h 342"/>
                <a:gd name="T22" fmla="*/ 180 w 424"/>
                <a:gd name="T23" fmla="*/ 54 h 342"/>
                <a:gd name="T24" fmla="*/ 239 w 424"/>
                <a:gd name="T25" fmla="*/ 21 h 342"/>
                <a:gd name="T26" fmla="*/ 319 w 424"/>
                <a:gd name="T27" fmla="*/ 31 h 342"/>
                <a:gd name="T28" fmla="*/ 97 w 424"/>
                <a:gd name="T29" fmla="*/ 83 h 342"/>
                <a:gd name="T30" fmla="*/ 129 w 424"/>
                <a:gd name="T31" fmla="*/ 242 h 342"/>
                <a:gd name="T32" fmla="*/ 78 w 424"/>
                <a:gd name="T33" fmla="*/ 115 h 342"/>
                <a:gd name="T34" fmla="*/ 70 w 424"/>
                <a:gd name="T35" fmla="*/ 146 h 342"/>
                <a:gd name="T36" fmla="*/ 121 w 424"/>
                <a:gd name="T37" fmla="*/ 113 h 342"/>
                <a:gd name="T38" fmla="*/ 35 w 424"/>
                <a:gd name="T39" fmla="*/ 140 h 342"/>
                <a:gd name="T40" fmla="*/ 78 w 424"/>
                <a:gd name="T41" fmla="*/ 88 h 342"/>
                <a:gd name="T42" fmla="*/ 169 w 424"/>
                <a:gd name="T43" fmla="*/ 284 h 342"/>
                <a:gd name="T44" fmla="*/ 316 w 424"/>
                <a:gd name="T45" fmla="*/ 236 h 342"/>
                <a:gd name="T46" fmla="*/ 411 w 424"/>
                <a:gd name="T47" fmla="*/ 267 h 342"/>
                <a:gd name="T48" fmla="*/ 416 w 424"/>
                <a:gd name="T49" fmla="*/ 271 h 342"/>
                <a:gd name="T50" fmla="*/ 51 w 424"/>
                <a:gd name="T51" fmla="*/ 98 h 342"/>
                <a:gd name="T52" fmla="*/ 349 w 424"/>
                <a:gd name="T53" fmla="*/ 151 h 342"/>
                <a:gd name="T54" fmla="*/ 28 w 424"/>
                <a:gd name="T55" fmla="*/ 91 h 342"/>
                <a:gd name="T56" fmla="*/ 339 w 424"/>
                <a:gd name="T57" fmla="*/ 190 h 342"/>
                <a:gd name="T58" fmla="*/ 243 w 424"/>
                <a:gd name="T59" fmla="*/ 225 h 342"/>
                <a:gd name="T60" fmla="*/ 338 w 424"/>
                <a:gd name="T61" fmla="*/ 180 h 342"/>
                <a:gd name="T62" fmla="*/ 412 w 424"/>
                <a:gd name="T63" fmla="*/ 258 h 342"/>
                <a:gd name="T64" fmla="*/ 366 w 424"/>
                <a:gd name="T65" fmla="*/ 250 h 342"/>
                <a:gd name="T66" fmla="*/ 353 w 424"/>
                <a:gd name="T67" fmla="*/ 264 h 342"/>
                <a:gd name="T68" fmla="*/ 338 w 424"/>
                <a:gd name="T69" fmla="*/ 269 h 342"/>
                <a:gd name="T70" fmla="*/ 287 w 424"/>
                <a:gd name="T71" fmla="*/ 240 h 342"/>
                <a:gd name="T72" fmla="*/ 376 w 424"/>
                <a:gd name="T73" fmla="*/ 261 h 342"/>
                <a:gd name="T74" fmla="*/ 369 w 424"/>
                <a:gd name="T75" fmla="*/ 262 h 342"/>
                <a:gd name="T76" fmla="*/ 356 w 424"/>
                <a:gd name="T77" fmla="*/ 264 h 342"/>
                <a:gd name="T78" fmla="*/ 417 w 424"/>
                <a:gd name="T79" fmla="*/ 248 h 342"/>
                <a:gd name="T80" fmla="*/ 366 w 424"/>
                <a:gd name="T81" fmla="*/ 247 h 342"/>
                <a:gd name="T82" fmla="*/ 344 w 424"/>
                <a:gd name="T83" fmla="*/ 173 h 342"/>
                <a:gd name="T84" fmla="*/ 422 w 424"/>
                <a:gd name="T85" fmla="*/ 273 h 342"/>
                <a:gd name="T86" fmla="*/ 341 w 424"/>
                <a:gd name="T87" fmla="*/ 227 h 342"/>
                <a:gd name="T88" fmla="*/ 347 w 424"/>
                <a:gd name="T89" fmla="*/ 207 h 342"/>
                <a:gd name="T90" fmla="*/ 364 w 424"/>
                <a:gd name="T91" fmla="*/ 241 h 342"/>
                <a:gd name="T92" fmla="*/ 346 w 424"/>
                <a:gd name="T93" fmla="*/ 243 h 342"/>
                <a:gd name="T94" fmla="*/ 417 w 424"/>
                <a:gd name="T95" fmla="*/ 265 h 342"/>
                <a:gd name="T96" fmla="*/ 361 w 424"/>
                <a:gd name="T97" fmla="*/ 264 h 342"/>
                <a:gd name="T98" fmla="*/ 308 w 424"/>
                <a:gd name="T99" fmla="*/ 233 h 342"/>
                <a:gd name="T100" fmla="*/ 380 w 424"/>
                <a:gd name="T101" fmla="*/ 246 h 342"/>
                <a:gd name="T102" fmla="*/ 67 w 424"/>
                <a:gd name="T103" fmla="*/ 231 h 342"/>
                <a:gd name="T104" fmla="*/ 421 w 424"/>
                <a:gd name="T105" fmla="*/ 267 h 342"/>
                <a:gd name="T106" fmla="*/ 80 w 424"/>
                <a:gd name="T107" fmla="*/ 89 h 342"/>
                <a:gd name="T108" fmla="*/ 103 w 424"/>
                <a:gd name="T109" fmla="*/ 143 h 342"/>
                <a:gd name="T110" fmla="*/ 56 w 424"/>
                <a:gd name="T111" fmla="*/ 130 h 342"/>
                <a:gd name="T112" fmla="*/ 103 w 424"/>
                <a:gd name="T113" fmla="*/ 137 h 342"/>
                <a:gd name="T114" fmla="*/ 376 w 424"/>
                <a:gd name="T115" fmla="*/ 107 h 342"/>
                <a:gd name="T116" fmla="*/ 162 w 424"/>
                <a:gd name="T117" fmla="*/ 24 h 342"/>
                <a:gd name="T118" fmla="*/ 150 w 424"/>
                <a:gd name="T119" fmla="*/ 3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4" h="342">
                  <a:moveTo>
                    <a:pt x="319" y="133"/>
                  </a:moveTo>
                  <a:cubicBezTo>
                    <a:pt x="319" y="133"/>
                    <a:pt x="319" y="133"/>
                    <a:pt x="319" y="133"/>
                  </a:cubicBezTo>
                  <a:close/>
                  <a:moveTo>
                    <a:pt x="66" y="105"/>
                  </a:moveTo>
                  <a:cubicBezTo>
                    <a:pt x="66" y="105"/>
                    <a:pt x="66" y="105"/>
                    <a:pt x="66" y="105"/>
                  </a:cubicBezTo>
                  <a:close/>
                  <a:moveTo>
                    <a:pt x="80" y="207"/>
                  </a:moveTo>
                  <a:cubicBezTo>
                    <a:pt x="80" y="208"/>
                    <a:pt x="80" y="207"/>
                    <a:pt x="80" y="207"/>
                  </a:cubicBezTo>
                  <a:close/>
                  <a:moveTo>
                    <a:pt x="412" y="39"/>
                  </a:moveTo>
                  <a:cubicBezTo>
                    <a:pt x="412" y="39"/>
                    <a:pt x="413" y="43"/>
                    <a:pt x="414" y="43"/>
                  </a:cubicBezTo>
                  <a:cubicBezTo>
                    <a:pt x="411" y="46"/>
                    <a:pt x="404" y="47"/>
                    <a:pt x="401" y="44"/>
                  </a:cubicBezTo>
                  <a:cubicBezTo>
                    <a:pt x="399" y="41"/>
                    <a:pt x="396" y="44"/>
                    <a:pt x="393" y="45"/>
                  </a:cubicBezTo>
                  <a:cubicBezTo>
                    <a:pt x="390" y="43"/>
                    <a:pt x="392" y="47"/>
                    <a:pt x="389" y="43"/>
                  </a:cubicBezTo>
                  <a:cubicBezTo>
                    <a:pt x="388" y="43"/>
                    <a:pt x="391" y="47"/>
                    <a:pt x="391" y="48"/>
                  </a:cubicBezTo>
                  <a:cubicBezTo>
                    <a:pt x="390" y="50"/>
                    <a:pt x="389" y="52"/>
                    <a:pt x="387" y="53"/>
                  </a:cubicBezTo>
                  <a:cubicBezTo>
                    <a:pt x="389" y="53"/>
                    <a:pt x="399" y="60"/>
                    <a:pt x="396" y="62"/>
                  </a:cubicBezTo>
                  <a:cubicBezTo>
                    <a:pt x="396" y="62"/>
                    <a:pt x="391" y="63"/>
                    <a:pt x="391" y="63"/>
                  </a:cubicBezTo>
                  <a:cubicBezTo>
                    <a:pt x="387" y="65"/>
                    <a:pt x="384" y="73"/>
                    <a:pt x="382" y="75"/>
                  </a:cubicBezTo>
                  <a:cubicBezTo>
                    <a:pt x="382" y="74"/>
                    <a:pt x="380" y="74"/>
                    <a:pt x="380" y="73"/>
                  </a:cubicBezTo>
                  <a:cubicBezTo>
                    <a:pt x="379" y="73"/>
                    <a:pt x="375" y="74"/>
                    <a:pt x="375" y="74"/>
                  </a:cubicBezTo>
                  <a:cubicBezTo>
                    <a:pt x="369" y="76"/>
                    <a:pt x="371" y="80"/>
                    <a:pt x="374" y="84"/>
                  </a:cubicBezTo>
                  <a:cubicBezTo>
                    <a:pt x="374" y="85"/>
                    <a:pt x="377" y="86"/>
                    <a:pt x="378" y="87"/>
                  </a:cubicBezTo>
                  <a:cubicBezTo>
                    <a:pt x="377" y="87"/>
                    <a:pt x="374" y="90"/>
                    <a:pt x="377" y="90"/>
                  </a:cubicBezTo>
                  <a:cubicBezTo>
                    <a:pt x="378" y="91"/>
                    <a:pt x="378" y="91"/>
                    <a:pt x="379" y="92"/>
                  </a:cubicBezTo>
                  <a:cubicBezTo>
                    <a:pt x="378" y="92"/>
                    <a:pt x="378" y="103"/>
                    <a:pt x="377" y="103"/>
                  </a:cubicBezTo>
                  <a:cubicBezTo>
                    <a:pt x="373" y="101"/>
                    <a:pt x="369" y="96"/>
                    <a:pt x="366" y="92"/>
                  </a:cubicBezTo>
                  <a:cubicBezTo>
                    <a:pt x="363" y="89"/>
                    <a:pt x="364" y="85"/>
                    <a:pt x="362" y="83"/>
                  </a:cubicBezTo>
                  <a:cubicBezTo>
                    <a:pt x="365" y="81"/>
                    <a:pt x="367" y="65"/>
                    <a:pt x="364" y="66"/>
                  </a:cubicBezTo>
                  <a:cubicBezTo>
                    <a:pt x="365" y="66"/>
                    <a:pt x="363" y="72"/>
                    <a:pt x="362" y="73"/>
                  </a:cubicBezTo>
                  <a:cubicBezTo>
                    <a:pt x="358" y="70"/>
                    <a:pt x="360" y="69"/>
                    <a:pt x="354" y="70"/>
                  </a:cubicBezTo>
                  <a:cubicBezTo>
                    <a:pt x="349" y="71"/>
                    <a:pt x="356" y="78"/>
                    <a:pt x="356" y="78"/>
                  </a:cubicBezTo>
                  <a:cubicBezTo>
                    <a:pt x="354" y="83"/>
                    <a:pt x="342" y="75"/>
                    <a:pt x="339" y="79"/>
                  </a:cubicBezTo>
                  <a:cubicBezTo>
                    <a:pt x="337" y="82"/>
                    <a:pt x="332" y="77"/>
                    <a:pt x="331" y="82"/>
                  </a:cubicBezTo>
                  <a:cubicBezTo>
                    <a:pt x="330" y="85"/>
                    <a:pt x="329" y="89"/>
                    <a:pt x="328" y="92"/>
                  </a:cubicBezTo>
                  <a:cubicBezTo>
                    <a:pt x="328" y="92"/>
                    <a:pt x="335" y="96"/>
                    <a:pt x="336" y="96"/>
                  </a:cubicBezTo>
                  <a:cubicBezTo>
                    <a:pt x="337" y="96"/>
                    <a:pt x="337" y="92"/>
                    <a:pt x="341" y="96"/>
                  </a:cubicBezTo>
                  <a:cubicBezTo>
                    <a:pt x="344" y="98"/>
                    <a:pt x="342" y="96"/>
                    <a:pt x="344" y="96"/>
                  </a:cubicBezTo>
                  <a:cubicBezTo>
                    <a:pt x="344" y="95"/>
                    <a:pt x="344" y="95"/>
                    <a:pt x="343" y="94"/>
                  </a:cubicBezTo>
                  <a:cubicBezTo>
                    <a:pt x="345" y="94"/>
                    <a:pt x="354" y="107"/>
                    <a:pt x="356" y="108"/>
                  </a:cubicBezTo>
                  <a:cubicBezTo>
                    <a:pt x="355" y="108"/>
                    <a:pt x="354" y="109"/>
                    <a:pt x="354" y="109"/>
                  </a:cubicBezTo>
                  <a:cubicBezTo>
                    <a:pt x="353" y="110"/>
                    <a:pt x="358" y="116"/>
                    <a:pt x="359" y="116"/>
                  </a:cubicBezTo>
                  <a:cubicBezTo>
                    <a:pt x="357" y="116"/>
                    <a:pt x="358" y="115"/>
                    <a:pt x="356" y="117"/>
                  </a:cubicBezTo>
                  <a:cubicBezTo>
                    <a:pt x="352" y="116"/>
                    <a:pt x="351" y="104"/>
                    <a:pt x="345" y="102"/>
                  </a:cubicBezTo>
                  <a:cubicBezTo>
                    <a:pt x="346" y="103"/>
                    <a:pt x="348" y="110"/>
                    <a:pt x="349" y="111"/>
                  </a:cubicBezTo>
                  <a:cubicBezTo>
                    <a:pt x="347" y="115"/>
                    <a:pt x="349" y="120"/>
                    <a:pt x="347" y="123"/>
                  </a:cubicBezTo>
                  <a:cubicBezTo>
                    <a:pt x="347" y="123"/>
                    <a:pt x="347" y="123"/>
                    <a:pt x="347" y="123"/>
                  </a:cubicBezTo>
                  <a:cubicBezTo>
                    <a:pt x="346" y="124"/>
                    <a:pt x="345" y="124"/>
                    <a:pt x="344" y="125"/>
                  </a:cubicBezTo>
                  <a:cubicBezTo>
                    <a:pt x="343" y="125"/>
                    <a:pt x="336" y="125"/>
                    <a:pt x="339" y="129"/>
                  </a:cubicBezTo>
                  <a:cubicBezTo>
                    <a:pt x="340" y="130"/>
                    <a:pt x="338" y="131"/>
                    <a:pt x="337" y="132"/>
                  </a:cubicBezTo>
                  <a:cubicBezTo>
                    <a:pt x="336" y="133"/>
                    <a:pt x="340" y="136"/>
                    <a:pt x="340" y="136"/>
                  </a:cubicBezTo>
                  <a:cubicBezTo>
                    <a:pt x="343" y="138"/>
                    <a:pt x="348" y="150"/>
                    <a:pt x="341" y="147"/>
                  </a:cubicBezTo>
                  <a:cubicBezTo>
                    <a:pt x="343" y="146"/>
                    <a:pt x="330" y="132"/>
                    <a:pt x="330" y="132"/>
                  </a:cubicBezTo>
                  <a:cubicBezTo>
                    <a:pt x="328" y="131"/>
                    <a:pt x="325" y="135"/>
                    <a:pt x="324" y="134"/>
                  </a:cubicBezTo>
                  <a:cubicBezTo>
                    <a:pt x="324" y="132"/>
                    <a:pt x="324" y="132"/>
                    <a:pt x="324" y="130"/>
                  </a:cubicBezTo>
                  <a:cubicBezTo>
                    <a:pt x="321" y="128"/>
                    <a:pt x="317" y="134"/>
                    <a:pt x="318" y="135"/>
                  </a:cubicBezTo>
                  <a:cubicBezTo>
                    <a:pt x="320" y="137"/>
                    <a:pt x="330" y="139"/>
                    <a:pt x="329" y="140"/>
                  </a:cubicBezTo>
                  <a:cubicBezTo>
                    <a:pt x="326" y="140"/>
                    <a:pt x="325" y="142"/>
                    <a:pt x="325" y="145"/>
                  </a:cubicBezTo>
                  <a:cubicBezTo>
                    <a:pt x="329" y="147"/>
                    <a:pt x="332" y="152"/>
                    <a:pt x="334" y="155"/>
                  </a:cubicBezTo>
                  <a:cubicBezTo>
                    <a:pt x="334" y="156"/>
                    <a:pt x="333" y="156"/>
                    <a:pt x="333" y="157"/>
                  </a:cubicBezTo>
                  <a:cubicBezTo>
                    <a:pt x="333" y="158"/>
                    <a:pt x="336" y="158"/>
                    <a:pt x="336" y="158"/>
                  </a:cubicBezTo>
                  <a:cubicBezTo>
                    <a:pt x="336" y="159"/>
                    <a:pt x="334" y="158"/>
                    <a:pt x="336" y="160"/>
                  </a:cubicBezTo>
                  <a:cubicBezTo>
                    <a:pt x="337" y="161"/>
                    <a:pt x="335" y="165"/>
                    <a:pt x="334" y="166"/>
                  </a:cubicBezTo>
                  <a:cubicBezTo>
                    <a:pt x="334" y="166"/>
                    <a:pt x="332" y="173"/>
                    <a:pt x="332" y="173"/>
                  </a:cubicBezTo>
                  <a:cubicBezTo>
                    <a:pt x="329" y="176"/>
                    <a:pt x="324" y="180"/>
                    <a:pt x="320" y="180"/>
                  </a:cubicBezTo>
                  <a:cubicBezTo>
                    <a:pt x="316" y="181"/>
                    <a:pt x="314" y="181"/>
                    <a:pt x="314" y="185"/>
                  </a:cubicBezTo>
                  <a:cubicBezTo>
                    <a:pt x="313" y="185"/>
                    <a:pt x="312" y="185"/>
                    <a:pt x="313" y="185"/>
                  </a:cubicBezTo>
                  <a:cubicBezTo>
                    <a:pt x="311" y="184"/>
                    <a:pt x="312" y="184"/>
                    <a:pt x="311" y="184"/>
                  </a:cubicBezTo>
                  <a:cubicBezTo>
                    <a:pt x="310" y="182"/>
                    <a:pt x="311" y="182"/>
                    <a:pt x="308" y="182"/>
                  </a:cubicBezTo>
                  <a:cubicBezTo>
                    <a:pt x="297" y="188"/>
                    <a:pt x="307" y="192"/>
                    <a:pt x="311" y="198"/>
                  </a:cubicBezTo>
                  <a:cubicBezTo>
                    <a:pt x="319" y="203"/>
                    <a:pt x="311" y="211"/>
                    <a:pt x="308" y="214"/>
                  </a:cubicBezTo>
                  <a:cubicBezTo>
                    <a:pt x="306" y="215"/>
                    <a:pt x="306" y="217"/>
                    <a:pt x="304" y="218"/>
                  </a:cubicBezTo>
                  <a:cubicBezTo>
                    <a:pt x="304" y="217"/>
                    <a:pt x="302" y="213"/>
                    <a:pt x="302" y="212"/>
                  </a:cubicBezTo>
                  <a:cubicBezTo>
                    <a:pt x="301" y="212"/>
                    <a:pt x="302" y="215"/>
                    <a:pt x="301" y="214"/>
                  </a:cubicBezTo>
                  <a:cubicBezTo>
                    <a:pt x="301" y="210"/>
                    <a:pt x="295" y="206"/>
                    <a:pt x="292" y="204"/>
                  </a:cubicBezTo>
                  <a:cubicBezTo>
                    <a:pt x="291" y="205"/>
                    <a:pt x="289" y="210"/>
                    <a:pt x="290" y="212"/>
                  </a:cubicBezTo>
                  <a:cubicBezTo>
                    <a:pt x="289" y="216"/>
                    <a:pt x="296" y="221"/>
                    <a:pt x="296" y="223"/>
                  </a:cubicBezTo>
                  <a:cubicBezTo>
                    <a:pt x="300" y="227"/>
                    <a:pt x="300" y="231"/>
                    <a:pt x="303" y="236"/>
                  </a:cubicBezTo>
                  <a:cubicBezTo>
                    <a:pt x="303" y="236"/>
                    <a:pt x="304" y="239"/>
                    <a:pt x="304" y="239"/>
                  </a:cubicBezTo>
                  <a:cubicBezTo>
                    <a:pt x="291" y="235"/>
                    <a:pt x="297" y="227"/>
                    <a:pt x="289" y="220"/>
                  </a:cubicBezTo>
                  <a:cubicBezTo>
                    <a:pt x="287" y="219"/>
                    <a:pt x="286" y="218"/>
                    <a:pt x="288" y="214"/>
                  </a:cubicBezTo>
                  <a:cubicBezTo>
                    <a:pt x="288" y="214"/>
                    <a:pt x="286" y="207"/>
                    <a:pt x="286" y="206"/>
                  </a:cubicBezTo>
                  <a:cubicBezTo>
                    <a:pt x="286" y="206"/>
                    <a:pt x="286" y="204"/>
                    <a:pt x="286" y="204"/>
                  </a:cubicBezTo>
                  <a:cubicBezTo>
                    <a:pt x="285" y="201"/>
                    <a:pt x="284" y="198"/>
                    <a:pt x="282" y="195"/>
                  </a:cubicBezTo>
                  <a:cubicBezTo>
                    <a:pt x="282" y="194"/>
                    <a:pt x="280" y="196"/>
                    <a:pt x="280" y="196"/>
                  </a:cubicBezTo>
                  <a:cubicBezTo>
                    <a:pt x="276" y="201"/>
                    <a:pt x="275" y="189"/>
                    <a:pt x="273" y="187"/>
                  </a:cubicBezTo>
                  <a:cubicBezTo>
                    <a:pt x="269" y="185"/>
                    <a:pt x="268" y="182"/>
                    <a:pt x="266" y="179"/>
                  </a:cubicBezTo>
                  <a:cubicBezTo>
                    <a:pt x="265" y="180"/>
                    <a:pt x="256" y="181"/>
                    <a:pt x="256" y="183"/>
                  </a:cubicBezTo>
                  <a:cubicBezTo>
                    <a:pt x="258" y="185"/>
                    <a:pt x="248" y="192"/>
                    <a:pt x="246" y="194"/>
                  </a:cubicBezTo>
                  <a:cubicBezTo>
                    <a:pt x="246" y="194"/>
                    <a:pt x="244" y="198"/>
                    <a:pt x="242" y="197"/>
                  </a:cubicBezTo>
                  <a:cubicBezTo>
                    <a:pt x="240" y="198"/>
                    <a:pt x="244" y="206"/>
                    <a:pt x="242" y="208"/>
                  </a:cubicBezTo>
                  <a:cubicBezTo>
                    <a:pt x="240" y="209"/>
                    <a:pt x="240" y="220"/>
                    <a:pt x="236" y="219"/>
                  </a:cubicBezTo>
                  <a:cubicBezTo>
                    <a:pt x="233" y="219"/>
                    <a:pt x="226" y="202"/>
                    <a:pt x="226" y="200"/>
                  </a:cubicBezTo>
                  <a:cubicBezTo>
                    <a:pt x="222" y="196"/>
                    <a:pt x="223" y="187"/>
                    <a:pt x="221" y="182"/>
                  </a:cubicBezTo>
                  <a:cubicBezTo>
                    <a:pt x="221" y="182"/>
                    <a:pt x="216" y="184"/>
                    <a:pt x="216" y="184"/>
                  </a:cubicBezTo>
                  <a:cubicBezTo>
                    <a:pt x="215" y="183"/>
                    <a:pt x="210" y="178"/>
                    <a:pt x="214" y="178"/>
                  </a:cubicBezTo>
                  <a:cubicBezTo>
                    <a:pt x="210" y="177"/>
                    <a:pt x="208" y="174"/>
                    <a:pt x="206" y="171"/>
                  </a:cubicBezTo>
                  <a:cubicBezTo>
                    <a:pt x="206" y="170"/>
                    <a:pt x="195" y="172"/>
                    <a:pt x="195" y="172"/>
                  </a:cubicBezTo>
                  <a:cubicBezTo>
                    <a:pt x="190" y="172"/>
                    <a:pt x="185" y="170"/>
                    <a:pt x="182" y="167"/>
                  </a:cubicBezTo>
                  <a:cubicBezTo>
                    <a:pt x="179" y="166"/>
                    <a:pt x="175" y="169"/>
                    <a:pt x="172" y="166"/>
                  </a:cubicBezTo>
                  <a:cubicBezTo>
                    <a:pt x="168" y="164"/>
                    <a:pt x="168" y="161"/>
                    <a:pt x="165" y="158"/>
                  </a:cubicBezTo>
                  <a:cubicBezTo>
                    <a:pt x="164" y="158"/>
                    <a:pt x="160" y="159"/>
                    <a:pt x="160" y="159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62" y="162"/>
                    <a:pt x="171" y="174"/>
                    <a:pt x="172" y="174"/>
                  </a:cubicBezTo>
                  <a:cubicBezTo>
                    <a:pt x="176" y="175"/>
                    <a:pt x="179" y="170"/>
                    <a:pt x="181" y="168"/>
                  </a:cubicBezTo>
                  <a:cubicBezTo>
                    <a:pt x="184" y="173"/>
                    <a:pt x="183" y="174"/>
                    <a:pt x="189" y="178"/>
                  </a:cubicBezTo>
                  <a:cubicBezTo>
                    <a:pt x="191" y="182"/>
                    <a:pt x="185" y="185"/>
                    <a:pt x="184" y="189"/>
                  </a:cubicBezTo>
                  <a:cubicBezTo>
                    <a:pt x="179" y="194"/>
                    <a:pt x="172" y="199"/>
                    <a:pt x="165" y="202"/>
                  </a:cubicBezTo>
                  <a:cubicBezTo>
                    <a:pt x="165" y="202"/>
                    <a:pt x="165" y="202"/>
                    <a:pt x="164" y="202"/>
                  </a:cubicBezTo>
                  <a:cubicBezTo>
                    <a:pt x="162" y="205"/>
                    <a:pt x="156" y="204"/>
                    <a:pt x="154" y="206"/>
                  </a:cubicBezTo>
                  <a:cubicBezTo>
                    <a:pt x="152" y="206"/>
                    <a:pt x="151" y="206"/>
                    <a:pt x="151" y="204"/>
                  </a:cubicBezTo>
                  <a:cubicBezTo>
                    <a:pt x="148" y="197"/>
                    <a:pt x="149" y="194"/>
                    <a:pt x="144" y="187"/>
                  </a:cubicBezTo>
                  <a:cubicBezTo>
                    <a:pt x="140" y="182"/>
                    <a:pt x="138" y="177"/>
                    <a:pt x="135" y="172"/>
                  </a:cubicBezTo>
                  <a:cubicBezTo>
                    <a:pt x="134" y="171"/>
                    <a:pt x="134" y="170"/>
                    <a:pt x="133" y="169"/>
                  </a:cubicBezTo>
                  <a:cubicBezTo>
                    <a:pt x="133" y="168"/>
                    <a:pt x="129" y="165"/>
                    <a:pt x="127" y="164"/>
                  </a:cubicBezTo>
                  <a:cubicBezTo>
                    <a:pt x="127" y="164"/>
                    <a:pt x="127" y="164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27" y="168"/>
                    <a:pt x="132" y="172"/>
                    <a:pt x="131" y="176"/>
                  </a:cubicBezTo>
                  <a:cubicBezTo>
                    <a:pt x="132" y="179"/>
                    <a:pt x="137" y="190"/>
                    <a:pt x="139" y="191"/>
                  </a:cubicBezTo>
                  <a:cubicBezTo>
                    <a:pt x="141" y="193"/>
                    <a:pt x="141" y="196"/>
                    <a:pt x="142" y="198"/>
                  </a:cubicBezTo>
                  <a:cubicBezTo>
                    <a:pt x="142" y="199"/>
                    <a:pt x="146" y="201"/>
                    <a:pt x="147" y="202"/>
                  </a:cubicBezTo>
                  <a:cubicBezTo>
                    <a:pt x="150" y="205"/>
                    <a:pt x="151" y="205"/>
                    <a:pt x="150" y="209"/>
                  </a:cubicBezTo>
                  <a:cubicBezTo>
                    <a:pt x="153" y="209"/>
                    <a:pt x="156" y="214"/>
                    <a:pt x="160" y="211"/>
                  </a:cubicBezTo>
                  <a:cubicBezTo>
                    <a:pt x="162" y="211"/>
                    <a:pt x="170" y="207"/>
                    <a:pt x="171" y="209"/>
                  </a:cubicBezTo>
                  <a:cubicBezTo>
                    <a:pt x="174" y="211"/>
                    <a:pt x="166" y="226"/>
                    <a:pt x="164" y="228"/>
                  </a:cubicBezTo>
                  <a:cubicBezTo>
                    <a:pt x="157" y="234"/>
                    <a:pt x="152" y="243"/>
                    <a:pt x="145" y="249"/>
                  </a:cubicBezTo>
                  <a:cubicBezTo>
                    <a:pt x="142" y="262"/>
                    <a:pt x="142" y="262"/>
                    <a:pt x="142" y="262"/>
                  </a:cubicBezTo>
                  <a:cubicBezTo>
                    <a:pt x="142" y="263"/>
                    <a:pt x="145" y="282"/>
                    <a:pt x="145" y="281"/>
                  </a:cubicBezTo>
                  <a:cubicBezTo>
                    <a:pt x="146" y="286"/>
                    <a:pt x="142" y="289"/>
                    <a:pt x="138" y="291"/>
                  </a:cubicBezTo>
                  <a:cubicBezTo>
                    <a:pt x="134" y="293"/>
                    <a:pt x="130" y="296"/>
                    <a:pt x="130" y="300"/>
                  </a:cubicBezTo>
                  <a:cubicBezTo>
                    <a:pt x="131" y="302"/>
                    <a:pt x="132" y="307"/>
                    <a:pt x="131" y="310"/>
                  </a:cubicBezTo>
                  <a:cubicBezTo>
                    <a:pt x="129" y="311"/>
                    <a:pt x="126" y="312"/>
                    <a:pt x="124" y="314"/>
                  </a:cubicBezTo>
                  <a:cubicBezTo>
                    <a:pt x="122" y="317"/>
                    <a:pt x="123" y="325"/>
                    <a:pt x="118" y="328"/>
                  </a:cubicBezTo>
                  <a:cubicBezTo>
                    <a:pt x="113" y="334"/>
                    <a:pt x="99" y="342"/>
                    <a:pt x="92" y="338"/>
                  </a:cubicBezTo>
                  <a:cubicBezTo>
                    <a:pt x="90" y="338"/>
                    <a:pt x="89" y="337"/>
                    <a:pt x="89" y="335"/>
                  </a:cubicBezTo>
                  <a:cubicBezTo>
                    <a:pt x="87" y="334"/>
                    <a:pt x="87" y="326"/>
                    <a:pt x="85" y="323"/>
                  </a:cubicBezTo>
                  <a:cubicBezTo>
                    <a:pt x="82" y="319"/>
                    <a:pt x="82" y="316"/>
                    <a:pt x="80" y="311"/>
                  </a:cubicBezTo>
                  <a:cubicBezTo>
                    <a:pt x="79" y="306"/>
                    <a:pt x="79" y="301"/>
                    <a:pt x="76" y="297"/>
                  </a:cubicBezTo>
                  <a:cubicBezTo>
                    <a:pt x="71" y="291"/>
                    <a:pt x="77" y="285"/>
                    <a:pt x="76" y="279"/>
                  </a:cubicBezTo>
                  <a:cubicBezTo>
                    <a:pt x="76" y="276"/>
                    <a:pt x="78" y="276"/>
                    <a:pt x="79" y="272"/>
                  </a:cubicBezTo>
                  <a:cubicBezTo>
                    <a:pt x="78" y="270"/>
                    <a:pt x="77" y="268"/>
                    <a:pt x="77" y="266"/>
                  </a:cubicBezTo>
                  <a:cubicBezTo>
                    <a:pt x="78" y="262"/>
                    <a:pt x="75" y="259"/>
                    <a:pt x="75" y="256"/>
                  </a:cubicBezTo>
                  <a:cubicBezTo>
                    <a:pt x="74" y="256"/>
                    <a:pt x="70" y="250"/>
                    <a:pt x="69" y="249"/>
                  </a:cubicBezTo>
                  <a:cubicBezTo>
                    <a:pt x="67" y="245"/>
                    <a:pt x="68" y="244"/>
                    <a:pt x="68" y="241"/>
                  </a:cubicBezTo>
                  <a:cubicBezTo>
                    <a:pt x="68" y="241"/>
                    <a:pt x="69" y="233"/>
                    <a:pt x="69" y="232"/>
                  </a:cubicBezTo>
                  <a:cubicBezTo>
                    <a:pt x="68" y="232"/>
                    <a:pt x="66" y="229"/>
                    <a:pt x="65" y="229"/>
                  </a:cubicBezTo>
                  <a:cubicBezTo>
                    <a:pt x="60" y="232"/>
                    <a:pt x="60" y="228"/>
                    <a:pt x="58" y="227"/>
                  </a:cubicBezTo>
                  <a:cubicBezTo>
                    <a:pt x="54" y="225"/>
                    <a:pt x="53" y="223"/>
                    <a:pt x="48" y="225"/>
                  </a:cubicBezTo>
                  <a:cubicBezTo>
                    <a:pt x="44" y="229"/>
                    <a:pt x="31" y="229"/>
                    <a:pt x="26" y="230"/>
                  </a:cubicBezTo>
                  <a:cubicBezTo>
                    <a:pt x="23" y="229"/>
                    <a:pt x="14" y="222"/>
                    <a:pt x="13" y="219"/>
                  </a:cubicBezTo>
                  <a:cubicBezTo>
                    <a:pt x="12" y="215"/>
                    <a:pt x="9" y="214"/>
                    <a:pt x="7" y="211"/>
                  </a:cubicBezTo>
                  <a:cubicBezTo>
                    <a:pt x="4" y="207"/>
                    <a:pt x="5" y="204"/>
                    <a:pt x="2" y="200"/>
                  </a:cubicBezTo>
                  <a:cubicBezTo>
                    <a:pt x="6" y="197"/>
                    <a:pt x="7" y="189"/>
                    <a:pt x="6" y="185"/>
                  </a:cubicBezTo>
                  <a:cubicBezTo>
                    <a:pt x="0" y="180"/>
                    <a:pt x="10" y="175"/>
                    <a:pt x="10" y="169"/>
                  </a:cubicBezTo>
                  <a:cubicBezTo>
                    <a:pt x="12" y="168"/>
                    <a:pt x="12" y="167"/>
                    <a:pt x="13" y="166"/>
                  </a:cubicBezTo>
                  <a:cubicBezTo>
                    <a:pt x="14" y="165"/>
                    <a:pt x="15" y="163"/>
                    <a:pt x="17" y="162"/>
                  </a:cubicBezTo>
                  <a:cubicBezTo>
                    <a:pt x="19" y="162"/>
                    <a:pt x="20" y="160"/>
                    <a:pt x="21" y="159"/>
                  </a:cubicBezTo>
                  <a:cubicBezTo>
                    <a:pt x="24" y="156"/>
                    <a:pt x="22" y="152"/>
                    <a:pt x="26" y="149"/>
                  </a:cubicBezTo>
                  <a:cubicBezTo>
                    <a:pt x="28" y="148"/>
                    <a:pt x="32" y="141"/>
                    <a:pt x="33" y="141"/>
                  </a:cubicBezTo>
                  <a:cubicBezTo>
                    <a:pt x="30" y="141"/>
                    <a:pt x="32" y="137"/>
                    <a:pt x="29" y="138"/>
                  </a:cubicBezTo>
                  <a:cubicBezTo>
                    <a:pt x="25" y="139"/>
                    <a:pt x="24" y="134"/>
                    <a:pt x="25" y="132"/>
                  </a:cubicBezTo>
                  <a:cubicBezTo>
                    <a:pt x="27" y="126"/>
                    <a:pt x="25" y="121"/>
                    <a:pt x="31" y="119"/>
                  </a:cubicBezTo>
                  <a:cubicBezTo>
                    <a:pt x="34" y="121"/>
                    <a:pt x="52" y="120"/>
                    <a:pt x="44" y="112"/>
                  </a:cubicBezTo>
                  <a:cubicBezTo>
                    <a:pt x="43" y="110"/>
                    <a:pt x="38" y="109"/>
                    <a:pt x="38" y="108"/>
                  </a:cubicBezTo>
                  <a:cubicBezTo>
                    <a:pt x="38" y="104"/>
                    <a:pt x="39" y="107"/>
                    <a:pt x="41" y="105"/>
                  </a:cubicBezTo>
                  <a:cubicBezTo>
                    <a:pt x="45" y="106"/>
                    <a:pt x="42" y="105"/>
                    <a:pt x="44" y="103"/>
                  </a:cubicBezTo>
                  <a:cubicBezTo>
                    <a:pt x="45" y="102"/>
                    <a:pt x="49" y="103"/>
                    <a:pt x="50" y="102"/>
                  </a:cubicBezTo>
                  <a:cubicBezTo>
                    <a:pt x="52" y="101"/>
                    <a:pt x="52" y="100"/>
                    <a:pt x="53" y="99"/>
                  </a:cubicBezTo>
                  <a:cubicBezTo>
                    <a:pt x="55" y="98"/>
                    <a:pt x="57" y="96"/>
                    <a:pt x="58" y="95"/>
                  </a:cubicBezTo>
                  <a:cubicBezTo>
                    <a:pt x="59" y="95"/>
                    <a:pt x="60" y="95"/>
                    <a:pt x="60" y="95"/>
                  </a:cubicBezTo>
                  <a:cubicBezTo>
                    <a:pt x="58" y="91"/>
                    <a:pt x="69" y="92"/>
                    <a:pt x="67" y="90"/>
                  </a:cubicBezTo>
                  <a:cubicBezTo>
                    <a:pt x="67" y="90"/>
                    <a:pt x="64" y="83"/>
                    <a:pt x="67" y="83"/>
                  </a:cubicBezTo>
                  <a:cubicBezTo>
                    <a:pt x="66" y="80"/>
                    <a:pt x="74" y="86"/>
                    <a:pt x="72" y="86"/>
                  </a:cubicBezTo>
                  <a:cubicBezTo>
                    <a:pt x="78" y="86"/>
                    <a:pt x="72" y="80"/>
                    <a:pt x="71" y="77"/>
                  </a:cubicBezTo>
                  <a:cubicBezTo>
                    <a:pt x="71" y="79"/>
                    <a:pt x="66" y="80"/>
                    <a:pt x="65" y="81"/>
                  </a:cubicBezTo>
                  <a:cubicBezTo>
                    <a:pt x="60" y="81"/>
                    <a:pt x="58" y="74"/>
                    <a:pt x="61" y="70"/>
                  </a:cubicBezTo>
                  <a:cubicBezTo>
                    <a:pt x="66" y="68"/>
                    <a:pt x="77" y="62"/>
                    <a:pt x="79" y="55"/>
                  </a:cubicBezTo>
                  <a:cubicBezTo>
                    <a:pt x="79" y="55"/>
                    <a:pt x="76" y="56"/>
                    <a:pt x="76" y="56"/>
                  </a:cubicBezTo>
                  <a:cubicBezTo>
                    <a:pt x="74" y="54"/>
                    <a:pt x="82" y="54"/>
                    <a:pt x="82" y="54"/>
                  </a:cubicBezTo>
                  <a:cubicBezTo>
                    <a:pt x="83" y="51"/>
                    <a:pt x="85" y="51"/>
                    <a:pt x="87" y="50"/>
                  </a:cubicBezTo>
                  <a:cubicBezTo>
                    <a:pt x="86" y="52"/>
                    <a:pt x="96" y="46"/>
                    <a:pt x="98" y="48"/>
                  </a:cubicBezTo>
                  <a:cubicBezTo>
                    <a:pt x="99" y="48"/>
                    <a:pt x="105" y="50"/>
                    <a:pt x="107" y="50"/>
                  </a:cubicBezTo>
                  <a:cubicBezTo>
                    <a:pt x="107" y="50"/>
                    <a:pt x="106" y="51"/>
                    <a:pt x="106" y="51"/>
                  </a:cubicBezTo>
                  <a:cubicBezTo>
                    <a:pt x="111" y="53"/>
                    <a:pt x="116" y="53"/>
                    <a:pt x="121" y="54"/>
                  </a:cubicBezTo>
                  <a:cubicBezTo>
                    <a:pt x="121" y="55"/>
                    <a:pt x="124" y="55"/>
                    <a:pt x="124" y="56"/>
                  </a:cubicBezTo>
                  <a:cubicBezTo>
                    <a:pt x="125" y="57"/>
                    <a:pt x="126" y="56"/>
                    <a:pt x="127" y="58"/>
                  </a:cubicBezTo>
                  <a:cubicBezTo>
                    <a:pt x="130" y="63"/>
                    <a:pt x="116" y="60"/>
                    <a:pt x="115" y="60"/>
                  </a:cubicBezTo>
                  <a:cubicBezTo>
                    <a:pt x="117" y="61"/>
                    <a:pt x="117" y="66"/>
                    <a:pt x="121" y="65"/>
                  </a:cubicBezTo>
                  <a:cubicBezTo>
                    <a:pt x="120" y="65"/>
                    <a:pt x="119" y="64"/>
                    <a:pt x="119" y="63"/>
                  </a:cubicBezTo>
                  <a:cubicBezTo>
                    <a:pt x="120" y="61"/>
                    <a:pt x="125" y="63"/>
                    <a:pt x="126" y="64"/>
                  </a:cubicBezTo>
                  <a:cubicBezTo>
                    <a:pt x="124" y="60"/>
                    <a:pt x="131" y="59"/>
                    <a:pt x="133" y="60"/>
                  </a:cubicBezTo>
                  <a:cubicBezTo>
                    <a:pt x="132" y="59"/>
                    <a:pt x="133" y="58"/>
                    <a:pt x="133" y="59"/>
                  </a:cubicBezTo>
                  <a:cubicBezTo>
                    <a:pt x="132" y="57"/>
                    <a:pt x="129" y="54"/>
                    <a:pt x="129" y="54"/>
                  </a:cubicBezTo>
                  <a:cubicBezTo>
                    <a:pt x="130" y="52"/>
                    <a:pt x="136" y="54"/>
                    <a:pt x="135" y="57"/>
                  </a:cubicBezTo>
                  <a:cubicBezTo>
                    <a:pt x="137" y="58"/>
                    <a:pt x="140" y="57"/>
                    <a:pt x="141" y="55"/>
                  </a:cubicBezTo>
                  <a:cubicBezTo>
                    <a:pt x="142" y="55"/>
                    <a:pt x="145" y="54"/>
                    <a:pt x="149" y="53"/>
                  </a:cubicBezTo>
                  <a:cubicBezTo>
                    <a:pt x="154" y="52"/>
                    <a:pt x="159" y="51"/>
                    <a:pt x="159" y="51"/>
                  </a:cubicBezTo>
                  <a:cubicBezTo>
                    <a:pt x="159" y="49"/>
                    <a:pt x="153" y="50"/>
                    <a:pt x="154" y="47"/>
                  </a:cubicBezTo>
                  <a:cubicBezTo>
                    <a:pt x="155" y="46"/>
                    <a:pt x="172" y="47"/>
                    <a:pt x="175" y="49"/>
                  </a:cubicBezTo>
                  <a:cubicBezTo>
                    <a:pt x="175" y="49"/>
                    <a:pt x="175" y="49"/>
                    <a:pt x="175" y="48"/>
                  </a:cubicBezTo>
                  <a:cubicBezTo>
                    <a:pt x="171" y="46"/>
                    <a:pt x="166" y="43"/>
                    <a:pt x="169" y="40"/>
                  </a:cubicBezTo>
                  <a:cubicBezTo>
                    <a:pt x="167" y="40"/>
                    <a:pt x="170" y="35"/>
                    <a:pt x="171" y="33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2" y="32"/>
                    <a:pt x="176" y="34"/>
                    <a:pt x="177" y="35"/>
                  </a:cubicBezTo>
                  <a:cubicBezTo>
                    <a:pt x="177" y="36"/>
                    <a:pt x="178" y="39"/>
                    <a:pt x="180" y="42"/>
                  </a:cubicBezTo>
                  <a:cubicBezTo>
                    <a:pt x="183" y="47"/>
                    <a:pt x="186" y="53"/>
                    <a:pt x="180" y="54"/>
                  </a:cubicBezTo>
                  <a:cubicBezTo>
                    <a:pt x="187" y="53"/>
                    <a:pt x="183" y="49"/>
                    <a:pt x="184" y="46"/>
                  </a:cubicBezTo>
                  <a:cubicBezTo>
                    <a:pt x="184" y="46"/>
                    <a:pt x="184" y="46"/>
                    <a:pt x="184" y="45"/>
                  </a:cubicBezTo>
                  <a:cubicBezTo>
                    <a:pt x="184" y="45"/>
                    <a:pt x="175" y="37"/>
                    <a:pt x="180" y="36"/>
                  </a:cubicBezTo>
                  <a:cubicBezTo>
                    <a:pt x="181" y="34"/>
                    <a:pt x="180" y="34"/>
                    <a:pt x="179" y="33"/>
                  </a:cubicBezTo>
                  <a:cubicBezTo>
                    <a:pt x="180" y="32"/>
                    <a:pt x="182" y="34"/>
                    <a:pt x="182" y="34"/>
                  </a:cubicBezTo>
                  <a:cubicBezTo>
                    <a:pt x="184" y="35"/>
                    <a:pt x="182" y="37"/>
                    <a:pt x="184" y="37"/>
                  </a:cubicBezTo>
                  <a:cubicBezTo>
                    <a:pt x="183" y="36"/>
                    <a:pt x="183" y="35"/>
                    <a:pt x="183" y="35"/>
                  </a:cubicBezTo>
                  <a:cubicBezTo>
                    <a:pt x="185" y="33"/>
                    <a:pt x="190" y="32"/>
                    <a:pt x="193" y="33"/>
                  </a:cubicBezTo>
                  <a:cubicBezTo>
                    <a:pt x="191" y="31"/>
                    <a:pt x="185" y="27"/>
                    <a:pt x="193" y="27"/>
                  </a:cubicBezTo>
                  <a:cubicBezTo>
                    <a:pt x="193" y="27"/>
                    <a:pt x="198" y="25"/>
                    <a:pt x="198" y="25"/>
                  </a:cubicBezTo>
                  <a:cubicBezTo>
                    <a:pt x="193" y="21"/>
                    <a:pt x="202" y="17"/>
                    <a:pt x="205" y="16"/>
                  </a:cubicBezTo>
                  <a:cubicBezTo>
                    <a:pt x="208" y="15"/>
                    <a:pt x="214" y="9"/>
                    <a:pt x="217" y="9"/>
                  </a:cubicBezTo>
                  <a:cubicBezTo>
                    <a:pt x="218" y="9"/>
                    <a:pt x="218" y="6"/>
                    <a:pt x="218" y="6"/>
                  </a:cubicBezTo>
                  <a:cubicBezTo>
                    <a:pt x="218" y="6"/>
                    <a:pt x="226" y="0"/>
                    <a:pt x="225" y="5"/>
                  </a:cubicBezTo>
                  <a:cubicBezTo>
                    <a:pt x="225" y="6"/>
                    <a:pt x="233" y="9"/>
                    <a:pt x="234" y="9"/>
                  </a:cubicBezTo>
                  <a:cubicBezTo>
                    <a:pt x="242" y="13"/>
                    <a:pt x="242" y="18"/>
                    <a:pt x="234" y="24"/>
                  </a:cubicBezTo>
                  <a:cubicBezTo>
                    <a:pt x="238" y="24"/>
                    <a:pt x="236" y="21"/>
                    <a:pt x="239" y="21"/>
                  </a:cubicBezTo>
                  <a:cubicBezTo>
                    <a:pt x="241" y="21"/>
                    <a:pt x="239" y="19"/>
                    <a:pt x="242" y="20"/>
                  </a:cubicBezTo>
                  <a:cubicBezTo>
                    <a:pt x="242" y="20"/>
                    <a:pt x="242" y="22"/>
                    <a:pt x="242" y="22"/>
                  </a:cubicBezTo>
                  <a:cubicBezTo>
                    <a:pt x="246" y="20"/>
                    <a:pt x="257" y="24"/>
                    <a:pt x="261" y="22"/>
                  </a:cubicBezTo>
                  <a:cubicBezTo>
                    <a:pt x="265" y="21"/>
                    <a:pt x="263" y="17"/>
                    <a:pt x="267" y="17"/>
                  </a:cubicBezTo>
                  <a:cubicBezTo>
                    <a:pt x="271" y="18"/>
                    <a:pt x="278" y="16"/>
                    <a:pt x="279" y="22"/>
                  </a:cubicBezTo>
                  <a:cubicBezTo>
                    <a:pt x="279" y="23"/>
                    <a:pt x="279" y="28"/>
                    <a:pt x="280" y="29"/>
                  </a:cubicBezTo>
                  <a:cubicBezTo>
                    <a:pt x="280" y="29"/>
                    <a:pt x="280" y="29"/>
                    <a:pt x="281" y="30"/>
                  </a:cubicBezTo>
                  <a:cubicBezTo>
                    <a:pt x="281" y="29"/>
                    <a:pt x="282" y="30"/>
                    <a:pt x="283" y="31"/>
                  </a:cubicBezTo>
                  <a:cubicBezTo>
                    <a:pt x="284" y="30"/>
                    <a:pt x="284" y="29"/>
                    <a:pt x="284" y="27"/>
                  </a:cubicBezTo>
                  <a:cubicBezTo>
                    <a:pt x="285" y="27"/>
                    <a:pt x="285" y="27"/>
                    <a:pt x="286" y="28"/>
                  </a:cubicBezTo>
                  <a:cubicBezTo>
                    <a:pt x="290" y="29"/>
                    <a:pt x="296" y="29"/>
                    <a:pt x="295" y="23"/>
                  </a:cubicBezTo>
                  <a:cubicBezTo>
                    <a:pt x="295" y="22"/>
                    <a:pt x="297" y="22"/>
                    <a:pt x="297" y="22"/>
                  </a:cubicBezTo>
                  <a:cubicBezTo>
                    <a:pt x="297" y="22"/>
                    <a:pt x="297" y="20"/>
                    <a:pt x="297" y="20"/>
                  </a:cubicBezTo>
                  <a:cubicBezTo>
                    <a:pt x="297" y="20"/>
                    <a:pt x="298" y="20"/>
                    <a:pt x="298" y="20"/>
                  </a:cubicBezTo>
                  <a:cubicBezTo>
                    <a:pt x="298" y="20"/>
                    <a:pt x="298" y="20"/>
                    <a:pt x="298" y="20"/>
                  </a:cubicBezTo>
                  <a:cubicBezTo>
                    <a:pt x="307" y="24"/>
                    <a:pt x="309" y="29"/>
                    <a:pt x="316" y="32"/>
                  </a:cubicBezTo>
                  <a:cubicBezTo>
                    <a:pt x="317" y="31"/>
                    <a:pt x="319" y="30"/>
                    <a:pt x="319" y="31"/>
                  </a:cubicBezTo>
                  <a:cubicBezTo>
                    <a:pt x="322" y="28"/>
                    <a:pt x="328" y="30"/>
                    <a:pt x="329" y="31"/>
                  </a:cubicBezTo>
                  <a:cubicBezTo>
                    <a:pt x="330" y="31"/>
                    <a:pt x="331" y="33"/>
                    <a:pt x="331" y="33"/>
                  </a:cubicBezTo>
                  <a:cubicBezTo>
                    <a:pt x="332" y="38"/>
                    <a:pt x="354" y="27"/>
                    <a:pt x="349" y="34"/>
                  </a:cubicBezTo>
                  <a:cubicBezTo>
                    <a:pt x="351" y="34"/>
                    <a:pt x="352" y="35"/>
                    <a:pt x="354" y="36"/>
                  </a:cubicBezTo>
                  <a:cubicBezTo>
                    <a:pt x="354" y="34"/>
                    <a:pt x="349" y="29"/>
                    <a:pt x="351" y="29"/>
                  </a:cubicBezTo>
                  <a:cubicBezTo>
                    <a:pt x="351" y="29"/>
                    <a:pt x="353" y="29"/>
                    <a:pt x="353" y="29"/>
                  </a:cubicBezTo>
                  <a:cubicBezTo>
                    <a:pt x="359" y="28"/>
                    <a:pt x="363" y="27"/>
                    <a:pt x="369" y="28"/>
                  </a:cubicBezTo>
                  <a:cubicBezTo>
                    <a:pt x="376" y="28"/>
                    <a:pt x="381" y="31"/>
                    <a:pt x="388" y="31"/>
                  </a:cubicBezTo>
                  <a:cubicBezTo>
                    <a:pt x="391" y="30"/>
                    <a:pt x="396" y="34"/>
                    <a:pt x="398" y="33"/>
                  </a:cubicBezTo>
                  <a:cubicBezTo>
                    <a:pt x="400" y="31"/>
                    <a:pt x="408" y="30"/>
                    <a:pt x="412" y="31"/>
                  </a:cubicBezTo>
                  <a:cubicBezTo>
                    <a:pt x="413" y="32"/>
                    <a:pt x="414" y="32"/>
                    <a:pt x="414" y="33"/>
                  </a:cubicBezTo>
                  <a:cubicBezTo>
                    <a:pt x="414" y="34"/>
                    <a:pt x="414" y="35"/>
                    <a:pt x="414" y="36"/>
                  </a:cubicBezTo>
                  <a:cubicBezTo>
                    <a:pt x="413" y="38"/>
                    <a:pt x="411" y="36"/>
                    <a:pt x="412" y="39"/>
                  </a:cubicBezTo>
                  <a:close/>
                  <a:moveTo>
                    <a:pt x="72" y="90"/>
                  </a:moveTo>
                  <a:cubicBezTo>
                    <a:pt x="75" y="92"/>
                    <a:pt x="82" y="90"/>
                    <a:pt x="85" y="89"/>
                  </a:cubicBezTo>
                  <a:cubicBezTo>
                    <a:pt x="85" y="89"/>
                    <a:pt x="92" y="89"/>
                    <a:pt x="92" y="89"/>
                  </a:cubicBezTo>
                  <a:cubicBezTo>
                    <a:pt x="94" y="89"/>
                    <a:pt x="90" y="78"/>
                    <a:pt x="97" y="83"/>
                  </a:cubicBezTo>
                  <a:cubicBezTo>
                    <a:pt x="99" y="85"/>
                    <a:pt x="99" y="78"/>
                    <a:pt x="96" y="79"/>
                  </a:cubicBezTo>
                  <a:cubicBezTo>
                    <a:pt x="96" y="74"/>
                    <a:pt x="107" y="79"/>
                    <a:pt x="107" y="76"/>
                  </a:cubicBezTo>
                  <a:cubicBezTo>
                    <a:pt x="101" y="75"/>
                    <a:pt x="94" y="79"/>
                    <a:pt x="91" y="71"/>
                  </a:cubicBezTo>
                  <a:cubicBezTo>
                    <a:pt x="89" y="65"/>
                    <a:pt x="99" y="66"/>
                    <a:pt x="96" y="61"/>
                  </a:cubicBezTo>
                  <a:cubicBezTo>
                    <a:pt x="96" y="62"/>
                    <a:pt x="80" y="71"/>
                    <a:pt x="85" y="74"/>
                  </a:cubicBezTo>
                  <a:cubicBezTo>
                    <a:pt x="91" y="77"/>
                    <a:pt x="81" y="85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7" y="89"/>
                    <a:pt x="76" y="88"/>
                    <a:pt x="75" y="87"/>
                  </a:cubicBezTo>
                  <a:cubicBezTo>
                    <a:pt x="74" y="89"/>
                    <a:pt x="75" y="89"/>
                    <a:pt x="72" y="90"/>
                  </a:cubicBezTo>
                  <a:close/>
                  <a:moveTo>
                    <a:pt x="66" y="105"/>
                  </a:moveTo>
                  <a:cubicBezTo>
                    <a:pt x="65" y="105"/>
                    <a:pt x="65" y="106"/>
                    <a:pt x="66" y="105"/>
                  </a:cubicBezTo>
                  <a:close/>
                  <a:moveTo>
                    <a:pt x="80" y="207"/>
                  </a:moveTo>
                  <a:cubicBezTo>
                    <a:pt x="80" y="208"/>
                    <a:pt x="80" y="209"/>
                    <a:pt x="80" y="210"/>
                  </a:cubicBezTo>
                  <a:cubicBezTo>
                    <a:pt x="81" y="209"/>
                    <a:pt x="82" y="208"/>
                    <a:pt x="80" y="207"/>
                  </a:cubicBezTo>
                  <a:close/>
                  <a:moveTo>
                    <a:pt x="127" y="248"/>
                  </a:moveTo>
                  <a:cubicBezTo>
                    <a:pt x="127" y="245"/>
                    <a:pt x="130" y="244"/>
                    <a:pt x="129" y="242"/>
                  </a:cubicBezTo>
                  <a:cubicBezTo>
                    <a:pt x="124" y="241"/>
                    <a:pt x="121" y="247"/>
                    <a:pt x="127" y="248"/>
                  </a:cubicBezTo>
                  <a:close/>
                  <a:moveTo>
                    <a:pt x="130" y="145"/>
                  </a:moveTo>
                  <a:cubicBezTo>
                    <a:pt x="128" y="136"/>
                    <a:pt x="125" y="145"/>
                    <a:pt x="120" y="140"/>
                  </a:cubicBezTo>
                  <a:cubicBezTo>
                    <a:pt x="118" y="138"/>
                    <a:pt x="114" y="143"/>
                    <a:pt x="111" y="139"/>
                  </a:cubicBezTo>
                  <a:cubicBezTo>
                    <a:pt x="111" y="140"/>
                    <a:pt x="113" y="140"/>
                    <a:pt x="111" y="141"/>
                  </a:cubicBezTo>
                  <a:cubicBezTo>
                    <a:pt x="109" y="140"/>
                    <a:pt x="107" y="134"/>
                    <a:pt x="108" y="133"/>
                  </a:cubicBezTo>
                  <a:cubicBezTo>
                    <a:pt x="107" y="134"/>
                    <a:pt x="106" y="128"/>
                    <a:pt x="106" y="128"/>
                  </a:cubicBezTo>
                  <a:cubicBezTo>
                    <a:pt x="106" y="128"/>
                    <a:pt x="100" y="126"/>
                    <a:pt x="102" y="129"/>
                  </a:cubicBezTo>
                  <a:cubicBezTo>
                    <a:pt x="101" y="131"/>
                    <a:pt x="99" y="128"/>
                    <a:pt x="98" y="129"/>
                  </a:cubicBezTo>
                  <a:cubicBezTo>
                    <a:pt x="98" y="131"/>
                    <a:pt x="100" y="133"/>
                    <a:pt x="103" y="135"/>
                  </a:cubicBezTo>
                  <a:cubicBezTo>
                    <a:pt x="102" y="135"/>
                    <a:pt x="101" y="136"/>
                    <a:pt x="100" y="138"/>
                  </a:cubicBezTo>
                  <a:cubicBezTo>
                    <a:pt x="100" y="138"/>
                    <a:pt x="100" y="139"/>
                    <a:pt x="100" y="139"/>
                  </a:cubicBezTo>
                  <a:cubicBezTo>
                    <a:pt x="96" y="142"/>
                    <a:pt x="92" y="131"/>
                    <a:pt x="91" y="129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88" y="123"/>
                    <a:pt x="87" y="123"/>
                    <a:pt x="82" y="119"/>
                  </a:cubicBezTo>
                  <a:cubicBezTo>
                    <a:pt x="81" y="118"/>
                    <a:pt x="79" y="117"/>
                    <a:pt x="78" y="115"/>
                  </a:cubicBezTo>
                  <a:cubicBezTo>
                    <a:pt x="78" y="115"/>
                    <a:pt x="78" y="115"/>
                    <a:pt x="78" y="115"/>
                  </a:cubicBezTo>
                  <a:cubicBezTo>
                    <a:pt x="78" y="115"/>
                    <a:pt x="78" y="114"/>
                    <a:pt x="78" y="114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69" y="115"/>
                    <a:pt x="87" y="128"/>
                    <a:pt x="88" y="130"/>
                  </a:cubicBezTo>
                  <a:cubicBezTo>
                    <a:pt x="81" y="125"/>
                    <a:pt x="88" y="137"/>
                    <a:pt x="83" y="135"/>
                  </a:cubicBezTo>
                  <a:cubicBezTo>
                    <a:pt x="84" y="136"/>
                    <a:pt x="74" y="144"/>
                    <a:pt x="75" y="136"/>
                  </a:cubicBezTo>
                  <a:cubicBezTo>
                    <a:pt x="76" y="131"/>
                    <a:pt x="86" y="139"/>
                    <a:pt x="81" y="129"/>
                  </a:cubicBezTo>
                  <a:cubicBezTo>
                    <a:pt x="80" y="127"/>
                    <a:pt x="67" y="117"/>
                    <a:pt x="66" y="118"/>
                  </a:cubicBezTo>
                  <a:cubicBezTo>
                    <a:pt x="63" y="122"/>
                    <a:pt x="60" y="120"/>
                    <a:pt x="57" y="121"/>
                  </a:cubicBezTo>
                  <a:cubicBezTo>
                    <a:pt x="53" y="121"/>
                    <a:pt x="56" y="125"/>
                    <a:pt x="52" y="126"/>
                  </a:cubicBezTo>
                  <a:cubicBezTo>
                    <a:pt x="47" y="129"/>
                    <a:pt x="49" y="132"/>
                    <a:pt x="45" y="135"/>
                  </a:cubicBezTo>
                  <a:cubicBezTo>
                    <a:pt x="42" y="139"/>
                    <a:pt x="39" y="138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2" y="142"/>
                    <a:pt x="40" y="142"/>
                    <a:pt x="42" y="143"/>
                  </a:cubicBezTo>
                  <a:cubicBezTo>
                    <a:pt x="44" y="138"/>
                    <a:pt x="55" y="138"/>
                    <a:pt x="59" y="138"/>
                  </a:cubicBezTo>
                  <a:cubicBezTo>
                    <a:pt x="63" y="138"/>
                    <a:pt x="69" y="137"/>
                    <a:pt x="72" y="138"/>
                  </a:cubicBezTo>
                  <a:cubicBezTo>
                    <a:pt x="73" y="139"/>
                    <a:pt x="71" y="145"/>
                    <a:pt x="70" y="146"/>
                  </a:cubicBezTo>
                  <a:cubicBezTo>
                    <a:pt x="71" y="149"/>
                    <a:pt x="78" y="150"/>
                    <a:pt x="82" y="151"/>
                  </a:cubicBezTo>
                  <a:cubicBezTo>
                    <a:pt x="84" y="152"/>
                    <a:pt x="87" y="156"/>
                    <a:pt x="91" y="157"/>
                  </a:cubicBezTo>
                  <a:cubicBezTo>
                    <a:pt x="91" y="157"/>
                    <a:pt x="98" y="144"/>
                    <a:pt x="100" y="150"/>
                  </a:cubicBezTo>
                  <a:cubicBezTo>
                    <a:pt x="102" y="154"/>
                    <a:pt x="111" y="153"/>
                    <a:pt x="115" y="155"/>
                  </a:cubicBezTo>
                  <a:cubicBezTo>
                    <a:pt x="115" y="155"/>
                    <a:pt x="116" y="155"/>
                    <a:pt x="118" y="155"/>
                  </a:cubicBezTo>
                  <a:cubicBezTo>
                    <a:pt x="122" y="154"/>
                    <a:pt x="127" y="153"/>
                    <a:pt x="128" y="152"/>
                  </a:cubicBezTo>
                  <a:cubicBezTo>
                    <a:pt x="127" y="152"/>
                    <a:pt x="131" y="144"/>
                    <a:pt x="130" y="145"/>
                  </a:cubicBezTo>
                  <a:close/>
                  <a:moveTo>
                    <a:pt x="137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2" y="118"/>
                    <a:pt x="126" y="114"/>
                    <a:pt x="132" y="110"/>
                  </a:cubicBezTo>
                  <a:cubicBezTo>
                    <a:pt x="132" y="110"/>
                    <a:pt x="131" y="110"/>
                    <a:pt x="131" y="110"/>
                  </a:cubicBezTo>
                  <a:cubicBezTo>
                    <a:pt x="131" y="110"/>
                    <a:pt x="126" y="112"/>
                    <a:pt x="125" y="113"/>
                  </a:cubicBezTo>
                  <a:cubicBezTo>
                    <a:pt x="123" y="116"/>
                    <a:pt x="127" y="114"/>
                    <a:pt x="128" y="115"/>
                  </a:cubicBezTo>
                  <a:cubicBezTo>
                    <a:pt x="129" y="121"/>
                    <a:pt x="120" y="115"/>
                    <a:pt x="120" y="115"/>
                  </a:cubicBezTo>
                  <a:cubicBezTo>
                    <a:pt x="120" y="114"/>
                    <a:pt x="121" y="114"/>
                    <a:pt x="121" y="113"/>
                  </a:cubicBezTo>
                  <a:cubicBezTo>
                    <a:pt x="116" y="108"/>
                    <a:pt x="107" y="121"/>
                    <a:pt x="110" y="124"/>
                  </a:cubicBezTo>
                  <a:cubicBezTo>
                    <a:pt x="112" y="129"/>
                    <a:pt x="119" y="125"/>
                    <a:pt x="122" y="124"/>
                  </a:cubicBezTo>
                  <a:cubicBezTo>
                    <a:pt x="126" y="123"/>
                    <a:pt x="128" y="126"/>
                    <a:pt x="133" y="127"/>
                  </a:cubicBezTo>
                  <a:cubicBezTo>
                    <a:pt x="140" y="128"/>
                    <a:pt x="144" y="120"/>
                    <a:pt x="137" y="120"/>
                  </a:cubicBezTo>
                  <a:close/>
                  <a:moveTo>
                    <a:pt x="171" y="137"/>
                  </a:moveTo>
                  <a:cubicBezTo>
                    <a:pt x="168" y="136"/>
                    <a:pt x="168" y="127"/>
                    <a:pt x="166" y="126"/>
                  </a:cubicBezTo>
                  <a:cubicBezTo>
                    <a:pt x="164" y="122"/>
                    <a:pt x="157" y="119"/>
                    <a:pt x="160" y="116"/>
                  </a:cubicBezTo>
                  <a:cubicBezTo>
                    <a:pt x="162" y="114"/>
                    <a:pt x="163" y="114"/>
                    <a:pt x="165" y="115"/>
                  </a:cubicBezTo>
                  <a:cubicBezTo>
                    <a:pt x="165" y="108"/>
                    <a:pt x="153" y="111"/>
                    <a:pt x="153" y="116"/>
                  </a:cubicBezTo>
                  <a:cubicBezTo>
                    <a:pt x="152" y="119"/>
                    <a:pt x="158" y="128"/>
                    <a:pt x="161" y="129"/>
                  </a:cubicBezTo>
                  <a:cubicBezTo>
                    <a:pt x="154" y="130"/>
                    <a:pt x="163" y="137"/>
                    <a:pt x="165" y="138"/>
                  </a:cubicBezTo>
                  <a:cubicBezTo>
                    <a:pt x="165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9"/>
                    <a:pt x="169" y="138"/>
                    <a:pt x="171" y="137"/>
                  </a:cubicBezTo>
                  <a:close/>
                  <a:moveTo>
                    <a:pt x="35" y="140"/>
                  </a:move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lose/>
                  <a:moveTo>
                    <a:pt x="166" y="138"/>
                  </a:move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lose/>
                  <a:moveTo>
                    <a:pt x="127" y="248"/>
                  </a:moveTo>
                  <a:cubicBezTo>
                    <a:pt x="127" y="246"/>
                    <a:pt x="126" y="248"/>
                    <a:pt x="127" y="248"/>
                  </a:cubicBezTo>
                  <a:close/>
                  <a:moveTo>
                    <a:pt x="105" y="137"/>
                  </a:moveTo>
                  <a:cubicBezTo>
                    <a:pt x="105" y="136"/>
                    <a:pt x="104" y="136"/>
                    <a:pt x="104" y="135"/>
                  </a:cubicBezTo>
                  <a:cubicBezTo>
                    <a:pt x="104" y="136"/>
                    <a:pt x="104" y="136"/>
                    <a:pt x="104" y="137"/>
                  </a:cubicBezTo>
                  <a:cubicBezTo>
                    <a:pt x="104" y="137"/>
                    <a:pt x="105" y="137"/>
                    <a:pt x="105" y="137"/>
                  </a:cubicBezTo>
                  <a:close/>
                  <a:moveTo>
                    <a:pt x="103" y="135"/>
                  </a:moveTo>
                  <a:cubicBezTo>
                    <a:pt x="103" y="135"/>
                    <a:pt x="103" y="135"/>
                    <a:pt x="104" y="135"/>
                  </a:cubicBezTo>
                  <a:cubicBezTo>
                    <a:pt x="103" y="135"/>
                    <a:pt x="103" y="135"/>
                    <a:pt x="103" y="135"/>
                  </a:cubicBezTo>
                  <a:close/>
                  <a:moveTo>
                    <a:pt x="78" y="88"/>
                  </a:moveTo>
                  <a:cubicBezTo>
                    <a:pt x="78" y="88"/>
                    <a:pt x="78" y="88"/>
                    <a:pt x="78" y="88"/>
                  </a:cubicBezTo>
                  <a:cubicBezTo>
                    <a:pt x="77" y="88"/>
                    <a:pt x="78" y="88"/>
                    <a:pt x="78" y="88"/>
                  </a:cubicBezTo>
                  <a:close/>
                  <a:moveTo>
                    <a:pt x="414" y="43"/>
                  </a:moveTo>
                  <a:cubicBezTo>
                    <a:pt x="414" y="43"/>
                    <a:pt x="414" y="43"/>
                    <a:pt x="414" y="43"/>
                  </a:cubicBezTo>
                  <a:cubicBezTo>
                    <a:pt x="414" y="43"/>
                    <a:pt x="414" y="43"/>
                    <a:pt x="414" y="43"/>
                  </a:cubicBezTo>
                  <a:close/>
                  <a:moveTo>
                    <a:pt x="113" y="59"/>
                  </a:moveTo>
                  <a:cubicBezTo>
                    <a:pt x="113" y="59"/>
                    <a:pt x="114" y="59"/>
                    <a:pt x="113" y="59"/>
                  </a:cubicBezTo>
                  <a:close/>
                  <a:moveTo>
                    <a:pt x="167" y="277"/>
                  </a:moveTo>
                  <a:cubicBezTo>
                    <a:pt x="168" y="277"/>
                    <a:pt x="166" y="274"/>
                    <a:pt x="166" y="275"/>
                  </a:cubicBezTo>
                  <a:cubicBezTo>
                    <a:pt x="166" y="275"/>
                    <a:pt x="166" y="275"/>
                    <a:pt x="166" y="275"/>
                  </a:cubicBezTo>
                  <a:cubicBezTo>
                    <a:pt x="163" y="277"/>
                    <a:pt x="163" y="282"/>
                    <a:pt x="160" y="284"/>
                  </a:cubicBezTo>
                  <a:cubicBezTo>
                    <a:pt x="155" y="287"/>
                    <a:pt x="150" y="289"/>
                    <a:pt x="153" y="296"/>
                  </a:cubicBezTo>
                  <a:cubicBezTo>
                    <a:pt x="152" y="295"/>
                    <a:pt x="153" y="298"/>
                    <a:pt x="153" y="298"/>
                  </a:cubicBezTo>
                  <a:cubicBezTo>
                    <a:pt x="152" y="299"/>
                    <a:pt x="151" y="302"/>
                    <a:pt x="150" y="303"/>
                  </a:cubicBezTo>
                  <a:cubicBezTo>
                    <a:pt x="150" y="304"/>
                    <a:pt x="150" y="310"/>
                    <a:pt x="151" y="311"/>
                  </a:cubicBezTo>
                  <a:cubicBezTo>
                    <a:pt x="158" y="319"/>
                    <a:pt x="159" y="307"/>
                    <a:pt x="162" y="304"/>
                  </a:cubicBezTo>
                  <a:cubicBezTo>
                    <a:pt x="163" y="303"/>
                    <a:pt x="169" y="285"/>
                    <a:pt x="169" y="284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68" y="283"/>
                    <a:pt x="168" y="279"/>
                    <a:pt x="167" y="277"/>
                  </a:cubicBezTo>
                  <a:close/>
                  <a:moveTo>
                    <a:pt x="154" y="287"/>
                  </a:moveTo>
                  <a:cubicBezTo>
                    <a:pt x="154" y="287"/>
                    <a:pt x="154" y="287"/>
                    <a:pt x="154" y="287"/>
                  </a:cubicBezTo>
                  <a:close/>
                  <a:moveTo>
                    <a:pt x="332" y="253"/>
                  </a:moveTo>
                  <a:cubicBezTo>
                    <a:pt x="333" y="253"/>
                    <a:pt x="334" y="246"/>
                    <a:pt x="335" y="245"/>
                  </a:cubicBezTo>
                  <a:cubicBezTo>
                    <a:pt x="337" y="240"/>
                    <a:pt x="335" y="242"/>
                    <a:pt x="339" y="239"/>
                  </a:cubicBezTo>
                  <a:cubicBezTo>
                    <a:pt x="340" y="239"/>
                    <a:pt x="337" y="237"/>
                    <a:pt x="337" y="236"/>
                  </a:cubicBezTo>
                  <a:cubicBezTo>
                    <a:pt x="337" y="234"/>
                    <a:pt x="337" y="226"/>
                    <a:pt x="339" y="226"/>
                  </a:cubicBezTo>
                  <a:cubicBezTo>
                    <a:pt x="336" y="224"/>
                    <a:pt x="333" y="220"/>
                    <a:pt x="331" y="225"/>
                  </a:cubicBezTo>
                  <a:cubicBezTo>
                    <a:pt x="329" y="229"/>
                    <a:pt x="319" y="237"/>
                    <a:pt x="316" y="236"/>
                  </a:cubicBezTo>
                  <a:cubicBezTo>
                    <a:pt x="315" y="236"/>
                    <a:pt x="315" y="237"/>
                    <a:pt x="315" y="237"/>
                  </a:cubicBezTo>
                  <a:cubicBezTo>
                    <a:pt x="314" y="241"/>
                    <a:pt x="315" y="247"/>
                    <a:pt x="317" y="250"/>
                  </a:cubicBezTo>
                  <a:cubicBezTo>
                    <a:pt x="321" y="252"/>
                    <a:pt x="327" y="252"/>
                    <a:pt x="331" y="252"/>
                  </a:cubicBezTo>
                  <a:cubicBezTo>
                    <a:pt x="331" y="252"/>
                    <a:pt x="332" y="253"/>
                    <a:pt x="332" y="253"/>
                  </a:cubicBezTo>
                  <a:close/>
                  <a:moveTo>
                    <a:pt x="316" y="236"/>
                  </a:moveTo>
                  <a:cubicBezTo>
                    <a:pt x="316" y="236"/>
                    <a:pt x="316" y="236"/>
                    <a:pt x="316" y="236"/>
                  </a:cubicBezTo>
                  <a:cubicBezTo>
                    <a:pt x="318" y="235"/>
                    <a:pt x="321" y="234"/>
                    <a:pt x="316" y="236"/>
                  </a:cubicBezTo>
                  <a:close/>
                  <a:moveTo>
                    <a:pt x="317" y="250"/>
                  </a:moveTo>
                  <a:cubicBezTo>
                    <a:pt x="317" y="250"/>
                    <a:pt x="317" y="250"/>
                    <a:pt x="317" y="250"/>
                  </a:cubicBezTo>
                  <a:close/>
                  <a:moveTo>
                    <a:pt x="306" y="258"/>
                  </a:moveTo>
                  <a:cubicBezTo>
                    <a:pt x="306" y="258"/>
                    <a:pt x="307" y="251"/>
                    <a:pt x="307" y="250"/>
                  </a:cubicBezTo>
                  <a:cubicBezTo>
                    <a:pt x="308" y="250"/>
                    <a:pt x="308" y="250"/>
                    <a:pt x="309" y="250"/>
                  </a:cubicBezTo>
                  <a:cubicBezTo>
                    <a:pt x="309" y="250"/>
                    <a:pt x="305" y="241"/>
                    <a:pt x="306" y="249"/>
                  </a:cubicBezTo>
                  <a:cubicBezTo>
                    <a:pt x="305" y="246"/>
                    <a:pt x="287" y="223"/>
                    <a:pt x="280" y="226"/>
                  </a:cubicBezTo>
                  <a:cubicBezTo>
                    <a:pt x="279" y="226"/>
                    <a:pt x="287" y="236"/>
                    <a:pt x="288" y="236"/>
                  </a:cubicBezTo>
                  <a:cubicBezTo>
                    <a:pt x="289" y="238"/>
                    <a:pt x="294" y="251"/>
                    <a:pt x="297" y="252"/>
                  </a:cubicBezTo>
                  <a:cubicBezTo>
                    <a:pt x="299" y="255"/>
                    <a:pt x="303" y="256"/>
                    <a:pt x="306" y="258"/>
                  </a:cubicBezTo>
                  <a:close/>
                  <a:moveTo>
                    <a:pt x="373" y="253"/>
                  </a:moveTo>
                  <a:cubicBezTo>
                    <a:pt x="373" y="253"/>
                    <a:pt x="373" y="253"/>
                    <a:pt x="373" y="253"/>
                  </a:cubicBezTo>
                  <a:close/>
                  <a:moveTo>
                    <a:pt x="384" y="265"/>
                  </a:moveTo>
                  <a:cubicBezTo>
                    <a:pt x="384" y="265"/>
                    <a:pt x="384" y="265"/>
                    <a:pt x="384" y="265"/>
                  </a:cubicBezTo>
                  <a:cubicBezTo>
                    <a:pt x="384" y="265"/>
                    <a:pt x="384" y="265"/>
                    <a:pt x="384" y="265"/>
                  </a:cubicBezTo>
                  <a:close/>
                  <a:moveTo>
                    <a:pt x="416" y="271"/>
                  </a:moveTo>
                  <a:cubicBezTo>
                    <a:pt x="415" y="269"/>
                    <a:pt x="413" y="267"/>
                    <a:pt x="411" y="267"/>
                  </a:cubicBezTo>
                  <a:cubicBezTo>
                    <a:pt x="411" y="267"/>
                    <a:pt x="408" y="261"/>
                    <a:pt x="408" y="261"/>
                  </a:cubicBezTo>
                  <a:cubicBezTo>
                    <a:pt x="408" y="258"/>
                    <a:pt x="410" y="261"/>
                    <a:pt x="408" y="258"/>
                  </a:cubicBezTo>
                  <a:cubicBezTo>
                    <a:pt x="407" y="257"/>
                    <a:pt x="404" y="253"/>
                    <a:pt x="403" y="253"/>
                  </a:cubicBezTo>
                  <a:cubicBezTo>
                    <a:pt x="400" y="252"/>
                    <a:pt x="395" y="251"/>
                    <a:pt x="393" y="249"/>
                  </a:cubicBezTo>
                  <a:cubicBezTo>
                    <a:pt x="389" y="248"/>
                    <a:pt x="386" y="244"/>
                    <a:pt x="383" y="248"/>
                  </a:cubicBezTo>
                  <a:cubicBezTo>
                    <a:pt x="378" y="249"/>
                    <a:pt x="377" y="252"/>
                    <a:pt x="377" y="244"/>
                  </a:cubicBezTo>
                  <a:cubicBezTo>
                    <a:pt x="374" y="241"/>
                    <a:pt x="370" y="245"/>
                    <a:pt x="368" y="244"/>
                  </a:cubicBezTo>
                  <a:cubicBezTo>
                    <a:pt x="367" y="245"/>
                    <a:pt x="373" y="248"/>
                    <a:pt x="374" y="248"/>
                  </a:cubicBezTo>
                  <a:cubicBezTo>
                    <a:pt x="372" y="250"/>
                    <a:pt x="371" y="249"/>
                    <a:pt x="373" y="253"/>
                  </a:cubicBezTo>
                  <a:cubicBezTo>
                    <a:pt x="374" y="254"/>
                    <a:pt x="375" y="253"/>
                    <a:pt x="375" y="252"/>
                  </a:cubicBezTo>
                  <a:cubicBezTo>
                    <a:pt x="378" y="254"/>
                    <a:pt x="382" y="254"/>
                    <a:pt x="385" y="256"/>
                  </a:cubicBezTo>
                  <a:cubicBezTo>
                    <a:pt x="385" y="256"/>
                    <a:pt x="385" y="257"/>
                    <a:pt x="385" y="257"/>
                  </a:cubicBezTo>
                  <a:cubicBezTo>
                    <a:pt x="389" y="257"/>
                    <a:pt x="385" y="264"/>
                    <a:pt x="384" y="265"/>
                  </a:cubicBezTo>
                  <a:cubicBezTo>
                    <a:pt x="386" y="265"/>
                    <a:pt x="392" y="267"/>
                    <a:pt x="392" y="267"/>
                  </a:cubicBezTo>
                  <a:cubicBezTo>
                    <a:pt x="391" y="270"/>
                    <a:pt x="404" y="264"/>
                    <a:pt x="402" y="264"/>
                  </a:cubicBezTo>
                  <a:cubicBezTo>
                    <a:pt x="406" y="264"/>
                    <a:pt x="405" y="267"/>
                    <a:pt x="408" y="269"/>
                  </a:cubicBezTo>
                  <a:cubicBezTo>
                    <a:pt x="409" y="271"/>
                    <a:pt x="416" y="271"/>
                    <a:pt x="416" y="271"/>
                  </a:cubicBezTo>
                  <a:cubicBezTo>
                    <a:pt x="416" y="271"/>
                    <a:pt x="416" y="271"/>
                    <a:pt x="416" y="271"/>
                  </a:cubicBezTo>
                  <a:close/>
                  <a:moveTo>
                    <a:pt x="45" y="86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5" y="86"/>
                    <a:pt x="44" y="86"/>
                    <a:pt x="43" y="86"/>
                  </a:cubicBezTo>
                  <a:cubicBezTo>
                    <a:pt x="44" y="85"/>
                    <a:pt x="45" y="83"/>
                    <a:pt x="46" y="82"/>
                  </a:cubicBezTo>
                  <a:cubicBezTo>
                    <a:pt x="45" y="81"/>
                    <a:pt x="42" y="82"/>
                    <a:pt x="42" y="81"/>
                  </a:cubicBezTo>
                  <a:cubicBezTo>
                    <a:pt x="42" y="80"/>
                    <a:pt x="44" y="79"/>
                    <a:pt x="44" y="78"/>
                  </a:cubicBezTo>
                  <a:cubicBezTo>
                    <a:pt x="43" y="77"/>
                    <a:pt x="38" y="80"/>
                    <a:pt x="37" y="8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7" y="81"/>
                    <a:pt x="36" y="81"/>
                    <a:pt x="36" y="82"/>
                  </a:cubicBezTo>
                  <a:cubicBezTo>
                    <a:pt x="37" y="84"/>
                    <a:pt x="36" y="86"/>
                    <a:pt x="36" y="87"/>
                  </a:cubicBezTo>
                  <a:cubicBezTo>
                    <a:pt x="36" y="87"/>
                    <a:pt x="38" y="88"/>
                    <a:pt x="39" y="88"/>
                  </a:cubicBezTo>
                  <a:cubicBezTo>
                    <a:pt x="37" y="89"/>
                    <a:pt x="44" y="93"/>
                    <a:pt x="41" y="93"/>
                  </a:cubicBezTo>
                  <a:cubicBezTo>
                    <a:pt x="38" y="93"/>
                    <a:pt x="40" y="95"/>
                    <a:pt x="38" y="96"/>
                  </a:cubicBezTo>
                  <a:cubicBezTo>
                    <a:pt x="36" y="98"/>
                    <a:pt x="38" y="98"/>
                    <a:pt x="40" y="98"/>
                  </a:cubicBezTo>
                  <a:cubicBezTo>
                    <a:pt x="38" y="98"/>
                    <a:pt x="38" y="101"/>
                    <a:pt x="36" y="102"/>
                  </a:cubicBezTo>
                  <a:cubicBezTo>
                    <a:pt x="36" y="103"/>
                    <a:pt x="53" y="99"/>
                    <a:pt x="51" y="98"/>
                  </a:cubicBezTo>
                  <a:cubicBezTo>
                    <a:pt x="53" y="96"/>
                    <a:pt x="47" y="91"/>
                    <a:pt x="45" y="86"/>
                  </a:cubicBezTo>
                  <a:close/>
                  <a:moveTo>
                    <a:pt x="368" y="141"/>
                  </a:moveTo>
                  <a:cubicBezTo>
                    <a:pt x="369" y="140"/>
                    <a:pt x="366" y="132"/>
                    <a:pt x="365" y="132"/>
                  </a:cubicBezTo>
                  <a:cubicBezTo>
                    <a:pt x="363" y="130"/>
                    <a:pt x="362" y="128"/>
                    <a:pt x="360" y="127"/>
                  </a:cubicBezTo>
                  <a:cubicBezTo>
                    <a:pt x="362" y="127"/>
                    <a:pt x="363" y="126"/>
                    <a:pt x="365" y="128"/>
                  </a:cubicBezTo>
                  <a:cubicBezTo>
                    <a:pt x="366" y="125"/>
                    <a:pt x="365" y="127"/>
                    <a:pt x="368" y="125"/>
                  </a:cubicBezTo>
                  <a:cubicBezTo>
                    <a:pt x="368" y="125"/>
                    <a:pt x="368" y="121"/>
                    <a:pt x="368" y="121"/>
                  </a:cubicBezTo>
                  <a:cubicBezTo>
                    <a:pt x="367" y="119"/>
                    <a:pt x="367" y="124"/>
                    <a:pt x="367" y="123"/>
                  </a:cubicBezTo>
                  <a:cubicBezTo>
                    <a:pt x="365" y="123"/>
                    <a:pt x="357" y="117"/>
                    <a:pt x="356" y="118"/>
                  </a:cubicBezTo>
                  <a:cubicBezTo>
                    <a:pt x="356" y="118"/>
                    <a:pt x="358" y="124"/>
                    <a:pt x="357" y="125"/>
                  </a:cubicBezTo>
                  <a:cubicBezTo>
                    <a:pt x="359" y="128"/>
                    <a:pt x="358" y="128"/>
                    <a:pt x="361" y="128"/>
                  </a:cubicBezTo>
                  <a:cubicBezTo>
                    <a:pt x="358" y="130"/>
                    <a:pt x="365" y="137"/>
                    <a:pt x="362" y="140"/>
                  </a:cubicBezTo>
                  <a:cubicBezTo>
                    <a:pt x="361" y="140"/>
                    <a:pt x="361" y="140"/>
                    <a:pt x="360" y="141"/>
                  </a:cubicBezTo>
                  <a:cubicBezTo>
                    <a:pt x="360" y="139"/>
                    <a:pt x="359" y="140"/>
                    <a:pt x="359" y="139"/>
                  </a:cubicBezTo>
                  <a:cubicBezTo>
                    <a:pt x="356" y="142"/>
                    <a:pt x="362" y="145"/>
                    <a:pt x="354" y="144"/>
                  </a:cubicBezTo>
                  <a:cubicBezTo>
                    <a:pt x="353" y="144"/>
                    <a:pt x="347" y="150"/>
                    <a:pt x="349" y="151"/>
                  </a:cubicBezTo>
                  <a:cubicBezTo>
                    <a:pt x="348" y="150"/>
                    <a:pt x="349" y="151"/>
                    <a:pt x="349" y="151"/>
                  </a:cubicBezTo>
                  <a:cubicBezTo>
                    <a:pt x="349" y="151"/>
                    <a:pt x="351" y="154"/>
                    <a:pt x="351" y="154"/>
                  </a:cubicBezTo>
                  <a:cubicBezTo>
                    <a:pt x="351" y="155"/>
                    <a:pt x="352" y="156"/>
                    <a:pt x="353" y="156"/>
                  </a:cubicBezTo>
                  <a:cubicBezTo>
                    <a:pt x="354" y="154"/>
                    <a:pt x="354" y="154"/>
                    <a:pt x="355" y="151"/>
                  </a:cubicBezTo>
                  <a:cubicBezTo>
                    <a:pt x="356" y="153"/>
                    <a:pt x="359" y="149"/>
                    <a:pt x="358" y="148"/>
                  </a:cubicBezTo>
                  <a:cubicBezTo>
                    <a:pt x="358" y="148"/>
                    <a:pt x="358" y="148"/>
                    <a:pt x="358" y="148"/>
                  </a:cubicBezTo>
                  <a:cubicBezTo>
                    <a:pt x="359" y="148"/>
                    <a:pt x="360" y="149"/>
                    <a:pt x="361" y="150"/>
                  </a:cubicBezTo>
                  <a:cubicBezTo>
                    <a:pt x="365" y="142"/>
                    <a:pt x="369" y="151"/>
                    <a:pt x="368" y="141"/>
                  </a:cubicBezTo>
                  <a:close/>
                  <a:moveTo>
                    <a:pt x="327" y="265"/>
                  </a:moveTo>
                  <a:cubicBezTo>
                    <a:pt x="333" y="267"/>
                    <a:pt x="327" y="263"/>
                    <a:pt x="324" y="263"/>
                  </a:cubicBezTo>
                  <a:cubicBezTo>
                    <a:pt x="324" y="262"/>
                    <a:pt x="327" y="262"/>
                    <a:pt x="326" y="261"/>
                  </a:cubicBezTo>
                  <a:cubicBezTo>
                    <a:pt x="323" y="261"/>
                    <a:pt x="304" y="257"/>
                    <a:pt x="305" y="261"/>
                  </a:cubicBezTo>
                  <a:cubicBezTo>
                    <a:pt x="309" y="263"/>
                    <a:pt x="313" y="263"/>
                    <a:pt x="317" y="264"/>
                  </a:cubicBezTo>
                  <a:cubicBezTo>
                    <a:pt x="318" y="266"/>
                    <a:pt x="327" y="265"/>
                    <a:pt x="327" y="265"/>
                  </a:cubicBezTo>
                  <a:close/>
                  <a:moveTo>
                    <a:pt x="28" y="91"/>
                  </a:moveTo>
                  <a:cubicBezTo>
                    <a:pt x="29" y="93"/>
                    <a:pt x="27" y="98"/>
                    <a:pt x="28" y="98"/>
                  </a:cubicBezTo>
                  <a:cubicBezTo>
                    <a:pt x="35" y="97"/>
                    <a:pt x="35" y="95"/>
                    <a:pt x="38" y="90"/>
                  </a:cubicBezTo>
                  <a:cubicBezTo>
                    <a:pt x="39" y="89"/>
                    <a:pt x="30" y="88"/>
                    <a:pt x="28" y="91"/>
                  </a:cubicBezTo>
                  <a:close/>
                  <a:moveTo>
                    <a:pt x="354" y="212"/>
                  </a:moveTo>
                  <a:cubicBezTo>
                    <a:pt x="355" y="219"/>
                    <a:pt x="345" y="216"/>
                    <a:pt x="346" y="222"/>
                  </a:cubicBezTo>
                  <a:cubicBezTo>
                    <a:pt x="346" y="223"/>
                    <a:pt x="353" y="217"/>
                    <a:pt x="351" y="224"/>
                  </a:cubicBezTo>
                  <a:cubicBezTo>
                    <a:pt x="351" y="225"/>
                    <a:pt x="354" y="226"/>
                    <a:pt x="355" y="226"/>
                  </a:cubicBezTo>
                  <a:cubicBezTo>
                    <a:pt x="355" y="226"/>
                    <a:pt x="355" y="222"/>
                    <a:pt x="355" y="222"/>
                  </a:cubicBezTo>
                  <a:cubicBezTo>
                    <a:pt x="356" y="222"/>
                    <a:pt x="356" y="223"/>
                    <a:pt x="356" y="224"/>
                  </a:cubicBezTo>
                  <a:cubicBezTo>
                    <a:pt x="356" y="224"/>
                    <a:pt x="357" y="222"/>
                    <a:pt x="357" y="222"/>
                  </a:cubicBezTo>
                  <a:cubicBezTo>
                    <a:pt x="357" y="220"/>
                    <a:pt x="354" y="212"/>
                    <a:pt x="354" y="212"/>
                  </a:cubicBezTo>
                  <a:close/>
                  <a:moveTo>
                    <a:pt x="349" y="206"/>
                  </a:moveTo>
                  <a:cubicBezTo>
                    <a:pt x="346" y="208"/>
                    <a:pt x="349" y="208"/>
                    <a:pt x="350" y="209"/>
                  </a:cubicBezTo>
                  <a:cubicBezTo>
                    <a:pt x="350" y="208"/>
                    <a:pt x="349" y="208"/>
                    <a:pt x="349" y="206"/>
                  </a:cubicBezTo>
                  <a:cubicBezTo>
                    <a:pt x="352" y="207"/>
                    <a:pt x="347" y="200"/>
                    <a:pt x="347" y="203"/>
                  </a:cubicBezTo>
                  <a:cubicBezTo>
                    <a:pt x="347" y="201"/>
                    <a:pt x="346" y="202"/>
                    <a:pt x="345" y="202"/>
                  </a:cubicBezTo>
                  <a:cubicBezTo>
                    <a:pt x="345" y="203"/>
                    <a:pt x="344" y="204"/>
                    <a:pt x="344" y="204"/>
                  </a:cubicBezTo>
                  <a:cubicBezTo>
                    <a:pt x="345" y="204"/>
                    <a:pt x="349" y="206"/>
                    <a:pt x="349" y="206"/>
                  </a:cubicBezTo>
                  <a:close/>
                  <a:moveTo>
                    <a:pt x="339" y="190"/>
                  </a:moveTo>
                  <a:cubicBezTo>
                    <a:pt x="339" y="190"/>
                    <a:pt x="339" y="190"/>
                    <a:pt x="339" y="190"/>
                  </a:cubicBezTo>
                  <a:cubicBezTo>
                    <a:pt x="336" y="192"/>
                    <a:pt x="339" y="206"/>
                    <a:pt x="344" y="203"/>
                  </a:cubicBezTo>
                  <a:cubicBezTo>
                    <a:pt x="344" y="203"/>
                    <a:pt x="344" y="202"/>
                    <a:pt x="344" y="202"/>
                  </a:cubicBezTo>
                  <a:cubicBezTo>
                    <a:pt x="344" y="201"/>
                    <a:pt x="345" y="186"/>
                    <a:pt x="339" y="189"/>
                  </a:cubicBezTo>
                  <a:cubicBezTo>
                    <a:pt x="339" y="189"/>
                    <a:pt x="339" y="189"/>
                    <a:pt x="339" y="190"/>
                  </a:cubicBezTo>
                  <a:close/>
                  <a:moveTo>
                    <a:pt x="344" y="204"/>
                  </a:moveTo>
                  <a:cubicBezTo>
                    <a:pt x="344" y="205"/>
                    <a:pt x="344" y="204"/>
                    <a:pt x="344" y="204"/>
                  </a:cubicBezTo>
                  <a:cubicBezTo>
                    <a:pt x="344" y="204"/>
                    <a:pt x="344" y="204"/>
                    <a:pt x="344" y="204"/>
                  </a:cubicBezTo>
                  <a:close/>
                  <a:moveTo>
                    <a:pt x="345" y="202"/>
                  </a:moveTo>
                  <a:cubicBezTo>
                    <a:pt x="345" y="201"/>
                    <a:pt x="344" y="201"/>
                    <a:pt x="344" y="202"/>
                  </a:cubicBezTo>
                  <a:cubicBezTo>
                    <a:pt x="344" y="202"/>
                    <a:pt x="344" y="202"/>
                    <a:pt x="344" y="202"/>
                  </a:cubicBezTo>
                  <a:cubicBezTo>
                    <a:pt x="344" y="202"/>
                    <a:pt x="344" y="202"/>
                    <a:pt x="345" y="202"/>
                  </a:cubicBezTo>
                  <a:close/>
                  <a:moveTo>
                    <a:pt x="338" y="196"/>
                  </a:moveTo>
                  <a:cubicBezTo>
                    <a:pt x="338" y="196"/>
                    <a:pt x="338" y="196"/>
                    <a:pt x="338" y="196"/>
                  </a:cubicBezTo>
                  <a:close/>
                  <a:moveTo>
                    <a:pt x="247" y="220"/>
                  </a:moveTo>
                  <a:cubicBezTo>
                    <a:pt x="247" y="220"/>
                    <a:pt x="247" y="220"/>
                    <a:pt x="247" y="220"/>
                  </a:cubicBezTo>
                  <a:close/>
                  <a:moveTo>
                    <a:pt x="242" y="214"/>
                  </a:moveTo>
                  <a:cubicBezTo>
                    <a:pt x="241" y="215"/>
                    <a:pt x="241" y="224"/>
                    <a:pt x="243" y="225"/>
                  </a:cubicBezTo>
                  <a:cubicBezTo>
                    <a:pt x="245" y="226"/>
                    <a:pt x="249" y="222"/>
                    <a:pt x="247" y="220"/>
                  </a:cubicBezTo>
                  <a:cubicBezTo>
                    <a:pt x="246" y="218"/>
                    <a:pt x="244" y="214"/>
                    <a:pt x="242" y="214"/>
                  </a:cubicBezTo>
                  <a:close/>
                  <a:moveTo>
                    <a:pt x="355" y="237"/>
                  </a:moveTo>
                  <a:cubicBezTo>
                    <a:pt x="355" y="238"/>
                    <a:pt x="343" y="239"/>
                    <a:pt x="345" y="238"/>
                  </a:cubicBezTo>
                  <a:cubicBezTo>
                    <a:pt x="344" y="238"/>
                    <a:pt x="341" y="239"/>
                    <a:pt x="341" y="242"/>
                  </a:cubicBezTo>
                  <a:cubicBezTo>
                    <a:pt x="341" y="244"/>
                    <a:pt x="339" y="247"/>
                    <a:pt x="339" y="249"/>
                  </a:cubicBezTo>
                  <a:cubicBezTo>
                    <a:pt x="339" y="249"/>
                    <a:pt x="340" y="258"/>
                    <a:pt x="340" y="258"/>
                  </a:cubicBezTo>
                  <a:cubicBezTo>
                    <a:pt x="344" y="257"/>
                    <a:pt x="341" y="252"/>
                    <a:pt x="343" y="249"/>
                  </a:cubicBezTo>
                  <a:cubicBezTo>
                    <a:pt x="344" y="249"/>
                    <a:pt x="347" y="257"/>
                    <a:pt x="348" y="258"/>
                  </a:cubicBezTo>
                  <a:cubicBezTo>
                    <a:pt x="349" y="258"/>
                    <a:pt x="349" y="251"/>
                    <a:pt x="347" y="249"/>
                  </a:cubicBezTo>
                  <a:cubicBezTo>
                    <a:pt x="347" y="247"/>
                    <a:pt x="346" y="245"/>
                    <a:pt x="350" y="247"/>
                  </a:cubicBezTo>
                  <a:cubicBezTo>
                    <a:pt x="350" y="245"/>
                    <a:pt x="350" y="245"/>
                    <a:pt x="350" y="243"/>
                  </a:cubicBezTo>
                  <a:cubicBezTo>
                    <a:pt x="346" y="242"/>
                    <a:pt x="345" y="246"/>
                    <a:pt x="343" y="244"/>
                  </a:cubicBezTo>
                  <a:cubicBezTo>
                    <a:pt x="341" y="241"/>
                    <a:pt x="346" y="239"/>
                    <a:pt x="349" y="241"/>
                  </a:cubicBezTo>
                  <a:cubicBezTo>
                    <a:pt x="351" y="241"/>
                    <a:pt x="356" y="238"/>
                    <a:pt x="355" y="237"/>
                  </a:cubicBezTo>
                  <a:close/>
                  <a:moveTo>
                    <a:pt x="336" y="178"/>
                  </a:moveTo>
                  <a:cubicBezTo>
                    <a:pt x="336" y="178"/>
                    <a:pt x="337" y="180"/>
                    <a:pt x="338" y="180"/>
                  </a:cubicBezTo>
                  <a:cubicBezTo>
                    <a:pt x="338" y="180"/>
                    <a:pt x="338" y="180"/>
                    <a:pt x="338" y="180"/>
                  </a:cubicBezTo>
                  <a:cubicBezTo>
                    <a:pt x="339" y="179"/>
                    <a:pt x="340" y="172"/>
                    <a:pt x="339" y="171"/>
                  </a:cubicBezTo>
                  <a:cubicBezTo>
                    <a:pt x="336" y="169"/>
                    <a:pt x="335" y="177"/>
                    <a:pt x="336" y="178"/>
                  </a:cubicBezTo>
                  <a:close/>
                  <a:moveTo>
                    <a:pt x="315" y="188"/>
                  </a:moveTo>
                  <a:cubicBezTo>
                    <a:pt x="314" y="188"/>
                    <a:pt x="315" y="188"/>
                    <a:pt x="315" y="188"/>
                  </a:cubicBezTo>
                  <a:close/>
                  <a:moveTo>
                    <a:pt x="309" y="188"/>
                  </a:moveTo>
                  <a:cubicBezTo>
                    <a:pt x="312" y="191"/>
                    <a:pt x="313" y="191"/>
                    <a:pt x="315" y="188"/>
                  </a:cubicBezTo>
                  <a:cubicBezTo>
                    <a:pt x="318" y="185"/>
                    <a:pt x="309" y="184"/>
                    <a:pt x="309" y="188"/>
                  </a:cubicBezTo>
                  <a:close/>
                  <a:moveTo>
                    <a:pt x="421" y="256"/>
                  </a:moveTo>
                  <a:cubicBezTo>
                    <a:pt x="421" y="256"/>
                    <a:pt x="422" y="255"/>
                    <a:pt x="422" y="254"/>
                  </a:cubicBezTo>
                  <a:cubicBezTo>
                    <a:pt x="423" y="257"/>
                    <a:pt x="422" y="252"/>
                    <a:pt x="421" y="250"/>
                  </a:cubicBezTo>
                  <a:cubicBezTo>
                    <a:pt x="421" y="249"/>
                    <a:pt x="420" y="248"/>
                    <a:pt x="420" y="249"/>
                  </a:cubicBezTo>
                  <a:cubicBezTo>
                    <a:pt x="420" y="248"/>
                    <a:pt x="419" y="248"/>
                    <a:pt x="418" y="249"/>
                  </a:cubicBezTo>
                  <a:cubicBezTo>
                    <a:pt x="418" y="250"/>
                    <a:pt x="422" y="252"/>
                    <a:pt x="422" y="254"/>
                  </a:cubicBezTo>
                  <a:cubicBezTo>
                    <a:pt x="421" y="253"/>
                    <a:pt x="415" y="258"/>
                    <a:pt x="411" y="257"/>
                  </a:cubicBezTo>
                  <a:cubicBezTo>
                    <a:pt x="412" y="258"/>
                    <a:pt x="412" y="258"/>
                    <a:pt x="411" y="258"/>
                  </a:cubicBezTo>
                  <a:cubicBezTo>
                    <a:pt x="416" y="265"/>
                    <a:pt x="412" y="258"/>
                    <a:pt x="412" y="258"/>
                  </a:cubicBezTo>
                  <a:cubicBezTo>
                    <a:pt x="411" y="258"/>
                    <a:pt x="412" y="258"/>
                    <a:pt x="414" y="259"/>
                  </a:cubicBezTo>
                  <a:cubicBezTo>
                    <a:pt x="415" y="259"/>
                    <a:pt x="417" y="259"/>
                    <a:pt x="418" y="258"/>
                  </a:cubicBezTo>
                  <a:cubicBezTo>
                    <a:pt x="417" y="259"/>
                    <a:pt x="421" y="257"/>
                    <a:pt x="421" y="256"/>
                  </a:cubicBezTo>
                  <a:close/>
                  <a:moveTo>
                    <a:pt x="351" y="208"/>
                  </a:moveTo>
                  <a:cubicBezTo>
                    <a:pt x="351" y="208"/>
                    <a:pt x="352" y="209"/>
                    <a:pt x="351" y="208"/>
                  </a:cubicBezTo>
                  <a:close/>
                  <a:moveTo>
                    <a:pt x="351" y="208"/>
                  </a:moveTo>
                  <a:cubicBezTo>
                    <a:pt x="352" y="209"/>
                    <a:pt x="352" y="209"/>
                    <a:pt x="352" y="210"/>
                  </a:cubicBezTo>
                  <a:cubicBezTo>
                    <a:pt x="352" y="209"/>
                    <a:pt x="351" y="209"/>
                    <a:pt x="351" y="209"/>
                  </a:cubicBezTo>
                  <a:cubicBezTo>
                    <a:pt x="351" y="211"/>
                    <a:pt x="352" y="212"/>
                    <a:pt x="353" y="214"/>
                  </a:cubicBezTo>
                  <a:cubicBezTo>
                    <a:pt x="354" y="212"/>
                    <a:pt x="355" y="208"/>
                    <a:pt x="353" y="207"/>
                  </a:cubicBezTo>
                  <a:cubicBezTo>
                    <a:pt x="353" y="207"/>
                    <a:pt x="352" y="207"/>
                    <a:pt x="351" y="207"/>
                  </a:cubicBezTo>
                  <a:cubicBezTo>
                    <a:pt x="351" y="207"/>
                    <a:pt x="351" y="208"/>
                    <a:pt x="351" y="208"/>
                  </a:cubicBezTo>
                  <a:close/>
                  <a:moveTo>
                    <a:pt x="361" y="252"/>
                  </a:moveTo>
                  <a:cubicBezTo>
                    <a:pt x="361" y="252"/>
                    <a:pt x="361" y="252"/>
                    <a:pt x="361" y="252"/>
                  </a:cubicBezTo>
                  <a:cubicBezTo>
                    <a:pt x="361" y="252"/>
                    <a:pt x="361" y="252"/>
                    <a:pt x="361" y="252"/>
                  </a:cubicBezTo>
                  <a:close/>
                  <a:moveTo>
                    <a:pt x="366" y="250"/>
                  </a:moveTo>
                  <a:cubicBezTo>
                    <a:pt x="366" y="250"/>
                    <a:pt x="366" y="250"/>
                    <a:pt x="366" y="250"/>
                  </a:cubicBezTo>
                  <a:cubicBezTo>
                    <a:pt x="363" y="247"/>
                    <a:pt x="361" y="251"/>
                    <a:pt x="361" y="252"/>
                  </a:cubicBezTo>
                  <a:cubicBezTo>
                    <a:pt x="362" y="251"/>
                    <a:pt x="368" y="252"/>
                    <a:pt x="368" y="252"/>
                  </a:cubicBezTo>
                  <a:cubicBezTo>
                    <a:pt x="368" y="250"/>
                    <a:pt x="367" y="251"/>
                    <a:pt x="366" y="250"/>
                  </a:cubicBezTo>
                  <a:close/>
                  <a:moveTo>
                    <a:pt x="337" y="267"/>
                  </a:moveTo>
                  <a:cubicBezTo>
                    <a:pt x="339" y="265"/>
                    <a:pt x="338" y="266"/>
                    <a:pt x="339" y="264"/>
                  </a:cubicBezTo>
                  <a:cubicBezTo>
                    <a:pt x="338" y="265"/>
                    <a:pt x="329" y="265"/>
                    <a:pt x="331" y="267"/>
                  </a:cubicBezTo>
                  <a:cubicBezTo>
                    <a:pt x="333" y="267"/>
                    <a:pt x="335" y="266"/>
                    <a:pt x="337" y="267"/>
                  </a:cubicBezTo>
                  <a:close/>
                  <a:moveTo>
                    <a:pt x="359" y="265"/>
                  </a:moveTo>
                  <a:cubicBezTo>
                    <a:pt x="359" y="265"/>
                    <a:pt x="346" y="268"/>
                    <a:pt x="349" y="271"/>
                  </a:cubicBezTo>
                  <a:cubicBezTo>
                    <a:pt x="349" y="271"/>
                    <a:pt x="359" y="266"/>
                    <a:pt x="359" y="265"/>
                  </a:cubicBezTo>
                  <a:close/>
                  <a:moveTo>
                    <a:pt x="345" y="209"/>
                  </a:moveTo>
                  <a:cubicBezTo>
                    <a:pt x="345" y="210"/>
                    <a:pt x="345" y="211"/>
                    <a:pt x="345" y="212"/>
                  </a:cubicBezTo>
                  <a:cubicBezTo>
                    <a:pt x="347" y="211"/>
                    <a:pt x="346" y="213"/>
                    <a:pt x="347" y="213"/>
                  </a:cubicBezTo>
                  <a:cubicBezTo>
                    <a:pt x="347" y="214"/>
                    <a:pt x="346" y="215"/>
                    <a:pt x="348" y="216"/>
                  </a:cubicBezTo>
                  <a:cubicBezTo>
                    <a:pt x="349" y="215"/>
                    <a:pt x="351" y="212"/>
                    <a:pt x="350" y="210"/>
                  </a:cubicBezTo>
                  <a:cubicBezTo>
                    <a:pt x="350" y="212"/>
                    <a:pt x="344" y="208"/>
                    <a:pt x="345" y="209"/>
                  </a:cubicBezTo>
                  <a:close/>
                  <a:moveTo>
                    <a:pt x="353" y="264"/>
                  </a:moveTo>
                  <a:cubicBezTo>
                    <a:pt x="353" y="264"/>
                    <a:pt x="344" y="266"/>
                    <a:pt x="344" y="265"/>
                  </a:cubicBezTo>
                  <a:cubicBezTo>
                    <a:pt x="344" y="265"/>
                    <a:pt x="339" y="264"/>
                    <a:pt x="340" y="266"/>
                  </a:cubicBezTo>
                  <a:cubicBezTo>
                    <a:pt x="340" y="267"/>
                    <a:pt x="345" y="267"/>
                    <a:pt x="346" y="266"/>
                  </a:cubicBezTo>
                  <a:cubicBezTo>
                    <a:pt x="346" y="267"/>
                    <a:pt x="353" y="265"/>
                    <a:pt x="353" y="264"/>
                  </a:cubicBezTo>
                  <a:close/>
                  <a:moveTo>
                    <a:pt x="346" y="266"/>
                  </a:moveTo>
                  <a:cubicBezTo>
                    <a:pt x="346" y="267"/>
                    <a:pt x="346" y="266"/>
                    <a:pt x="346" y="266"/>
                  </a:cubicBezTo>
                  <a:close/>
                  <a:moveTo>
                    <a:pt x="339" y="210"/>
                  </a:moveTo>
                  <a:cubicBezTo>
                    <a:pt x="339" y="211"/>
                    <a:pt x="334" y="218"/>
                    <a:pt x="334" y="218"/>
                  </a:cubicBezTo>
                  <a:cubicBezTo>
                    <a:pt x="336" y="220"/>
                    <a:pt x="339" y="211"/>
                    <a:pt x="339" y="210"/>
                  </a:cubicBezTo>
                  <a:close/>
                  <a:moveTo>
                    <a:pt x="339" y="210"/>
                  </a:moveTo>
                  <a:cubicBezTo>
                    <a:pt x="339" y="210"/>
                    <a:pt x="339" y="210"/>
                    <a:pt x="339" y="210"/>
                  </a:cubicBezTo>
                  <a:cubicBezTo>
                    <a:pt x="339" y="210"/>
                    <a:pt x="339" y="210"/>
                    <a:pt x="339" y="210"/>
                  </a:cubicBezTo>
                  <a:close/>
                  <a:moveTo>
                    <a:pt x="341" y="205"/>
                  </a:moveTo>
                  <a:cubicBezTo>
                    <a:pt x="341" y="205"/>
                    <a:pt x="342" y="207"/>
                    <a:pt x="342" y="207"/>
                  </a:cubicBezTo>
                  <a:cubicBezTo>
                    <a:pt x="342" y="207"/>
                    <a:pt x="342" y="207"/>
                    <a:pt x="343" y="207"/>
                  </a:cubicBezTo>
                  <a:cubicBezTo>
                    <a:pt x="346" y="205"/>
                    <a:pt x="339" y="202"/>
                    <a:pt x="341" y="205"/>
                  </a:cubicBezTo>
                  <a:close/>
                  <a:moveTo>
                    <a:pt x="338" y="269"/>
                  </a:moveTo>
                  <a:cubicBezTo>
                    <a:pt x="340" y="270"/>
                    <a:pt x="342" y="271"/>
                    <a:pt x="343" y="270"/>
                  </a:cubicBezTo>
                  <a:cubicBezTo>
                    <a:pt x="341" y="268"/>
                    <a:pt x="336" y="268"/>
                    <a:pt x="338" y="269"/>
                  </a:cubicBezTo>
                  <a:close/>
                  <a:moveTo>
                    <a:pt x="359" y="251"/>
                  </a:moveTo>
                  <a:cubicBezTo>
                    <a:pt x="352" y="252"/>
                    <a:pt x="360" y="253"/>
                    <a:pt x="359" y="251"/>
                  </a:cubicBezTo>
                  <a:close/>
                  <a:moveTo>
                    <a:pt x="368" y="273"/>
                  </a:moveTo>
                  <a:cubicBezTo>
                    <a:pt x="367" y="273"/>
                    <a:pt x="366" y="273"/>
                    <a:pt x="365" y="274"/>
                  </a:cubicBezTo>
                  <a:cubicBezTo>
                    <a:pt x="365" y="276"/>
                    <a:pt x="369" y="275"/>
                    <a:pt x="368" y="273"/>
                  </a:cubicBezTo>
                  <a:close/>
                  <a:moveTo>
                    <a:pt x="416" y="268"/>
                  </a:moveTo>
                  <a:cubicBezTo>
                    <a:pt x="416" y="268"/>
                    <a:pt x="416" y="268"/>
                    <a:pt x="416" y="268"/>
                  </a:cubicBezTo>
                  <a:cubicBezTo>
                    <a:pt x="416" y="268"/>
                    <a:pt x="415" y="267"/>
                    <a:pt x="415" y="268"/>
                  </a:cubicBezTo>
                  <a:cubicBezTo>
                    <a:pt x="415" y="268"/>
                    <a:pt x="417" y="271"/>
                    <a:pt x="418" y="270"/>
                  </a:cubicBezTo>
                  <a:cubicBezTo>
                    <a:pt x="417" y="269"/>
                    <a:pt x="417" y="268"/>
                    <a:pt x="416" y="268"/>
                  </a:cubicBezTo>
                  <a:close/>
                  <a:moveTo>
                    <a:pt x="287" y="238"/>
                  </a:moveTo>
                  <a:cubicBezTo>
                    <a:pt x="287" y="238"/>
                    <a:pt x="287" y="238"/>
                    <a:pt x="287" y="238"/>
                  </a:cubicBezTo>
                  <a:close/>
                  <a:moveTo>
                    <a:pt x="285" y="237"/>
                  </a:moveTo>
                  <a:cubicBezTo>
                    <a:pt x="285" y="238"/>
                    <a:pt x="286" y="240"/>
                    <a:pt x="286" y="240"/>
                  </a:cubicBezTo>
                  <a:cubicBezTo>
                    <a:pt x="286" y="240"/>
                    <a:pt x="286" y="240"/>
                    <a:pt x="287" y="240"/>
                  </a:cubicBezTo>
                  <a:cubicBezTo>
                    <a:pt x="287" y="240"/>
                    <a:pt x="287" y="239"/>
                    <a:pt x="287" y="238"/>
                  </a:cubicBezTo>
                  <a:cubicBezTo>
                    <a:pt x="287" y="238"/>
                    <a:pt x="286" y="237"/>
                    <a:pt x="285" y="237"/>
                  </a:cubicBezTo>
                  <a:close/>
                  <a:moveTo>
                    <a:pt x="311" y="250"/>
                  </a:moveTo>
                  <a:cubicBezTo>
                    <a:pt x="311" y="251"/>
                    <a:pt x="311" y="251"/>
                    <a:pt x="312" y="251"/>
                  </a:cubicBezTo>
                  <a:cubicBezTo>
                    <a:pt x="313" y="251"/>
                    <a:pt x="313" y="249"/>
                    <a:pt x="312" y="249"/>
                  </a:cubicBezTo>
                  <a:cubicBezTo>
                    <a:pt x="312" y="249"/>
                    <a:pt x="312" y="249"/>
                    <a:pt x="312" y="249"/>
                  </a:cubicBezTo>
                  <a:cubicBezTo>
                    <a:pt x="311" y="249"/>
                    <a:pt x="311" y="249"/>
                    <a:pt x="312" y="249"/>
                  </a:cubicBezTo>
                  <a:cubicBezTo>
                    <a:pt x="311" y="249"/>
                    <a:pt x="310" y="249"/>
                    <a:pt x="311" y="250"/>
                  </a:cubicBezTo>
                  <a:close/>
                  <a:moveTo>
                    <a:pt x="368" y="243"/>
                  </a:moveTo>
                  <a:cubicBezTo>
                    <a:pt x="368" y="243"/>
                    <a:pt x="371" y="243"/>
                    <a:pt x="370" y="242"/>
                  </a:cubicBezTo>
                  <a:cubicBezTo>
                    <a:pt x="369" y="242"/>
                    <a:pt x="368" y="242"/>
                    <a:pt x="367" y="242"/>
                  </a:cubicBezTo>
                  <a:cubicBezTo>
                    <a:pt x="367" y="242"/>
                    <a:pt x="368" y="244"/>
                    <a:pt x="368" y="243"/>
                  </a:cubicBezTo>
                  <a:close/>
                  <a:moveTo>
                    <a:pt x="289" y="244"/>
                  </a:moveTo>
                  <a:cubicBezTo>
                    <a:pt x="286" y="247"/>
                    <a:pt x="292" y="246"/>
                    <a:pt x="290" y="246"/>
                  </a:cubicBezTo>
                  <a:cubicBezTo>
                    <a:pt x="290" y="245"/>
                    <a:pt x="290" y="244"/>
                    <a:pt x="289" y="244"/>
                  </a:cubicBezTo>
                  <a:close/>
                  <a:moveTo>
                    <a:pt x="377" y="257"/>
                  </a:moveTo>
                  <a:cubicBezTo>
                    <a:pt x="376" y="258"/>
                    <a:pt x="377" y="259"/>
                    <a:pt x="376" y="261"/>
                  </a:cubicBezTo>
                  <a:cubicBezTo>
                    <a:pt x="376" y="263"/>
                    <a:pt x="378" y="257"/>
                    <a:pt x="377" y="257"/>
                  </a:cubicBezTo>
                  <a:close/>
                  <a:moveTo>
                    <a:pt x="176" y="207"/>
                  </a:moveTo>
                  <a:cubicBezTo>
                    <a:pt x="178" y="208"/>
                    <a:pt x="178" y="206"/>
                    <a:pt x="179" y="206"/>
                  </a:cubicBezTo>
                  <a:cubicBezTo>
                    <a:pt x="178" y="206"/>
                    <a:pt x="176" y="206"/>
                    <a:pt x="176" y="207"/>
                  </a:cubicBezTo>
                  <a:close/>
                  <a:moveTo>
                    <a:pt x="304" y="241"/>
                  </a:moveTo>
                  <a:cubicBezTo>
                    <a:pt x="304" y="241"/>
                    <a:pt x="303" y="243"/>
                    <a:pt x="303" y="243"/>
                  </a:cubicBezTo>
                  <a:cubicBezTo>
                    <a:pt x="305" y="244"/>
                    <a:pt x="305" y="242"/>
                    <a:pt x="304" y="241"/>
                  </a:cubicBezTo>
                  <a:close/>
                  <a:moveTo>
                    <a:pt x="361" y="247"/>
                  </a:moveTo>
                  <a:cubicBezTo>
                    <a:pt x="360" y="247"/>
                    <a:pt x="361" y="247"/>
                    <a:pt x="361" y="247"/>
                  </a:cubicBezTo>
                  <a:close/>
                  <a:moveTo>
                    <a:pt x="361" y="247"/>
                  </a:moveTo>
                  <a:cubicBezTo>
                    <a:pt x="363" y="247"/>
                    <a:pt x="361" y="245"/>
                    <a:pt x="360" y="245"/>
                  </a:cubicBezTo>
                  <a:cubicBezTo>
                    <a:pt x="360" y="245"/>
                    <a:pt x="359" y="247"/>
                    <a:pt x="361" y="247"/>
                  </a:cubicBezTo>
                  <a:close/>
                  <a:moveTo>
                    <a:pt x="357" y="247"/>
                  </a:moveTo>
                  <a:cubicBezTo>
                    <a:pt x="356" y="247"/>
                    <a:pt x="352" y="245"/>
                    <a:pt x="352" y="247"/>
                  </a:cubicBezTo>
                  <a:cubicBezTo>
                    <a:pt x="353" y="249"/>
                    <a:pt x="356" y="245"/>
                    <a:pt x="356" y="248"/>
                  </a:cubicBezTo>
                  <a:cubicBezTo>
                    <a:pt x="357" y="248"/>
                    <a:pt x="357" y="247"/>
                    <a:pt x="357" y="247"/>
                  </a:cubicBezTo>
                  <a:close/>
                  <a:moveTo>
                    <a:pt x="369" y="262"/>
                  </a:moveTo>
                  <a:cubicBezTo>
                    <a:pt x="369" y="262"/>
                    <a:pt x="369" y="262"/>
                    <a:pt x="369" y="262"/>
                  </a:cubicBezTo>
                  <a:close/>
                  <a:moveTo>
                    <a:pt x="369" y="262"/>
                  </a:moveTo>
                  <a:cubicBezTo>
                    <a:pt x="368" y="263"/>
                    <a:pt x="367" y="264"/>
                    <a:pt x="367" y="265"/>
                  </a:cubicBezTo>
                  <a:cubicBezTo>
                    <a:pt x="368" y="266"/>
                    <a:pt x="371" y="262"/>
                    <a:pt x="370" y="262"/>
                  </a:cubicBezTo>
                  <a:cubicBezTo>
                    <a:pt x="370" y="261"/>
                    <a:pt x="369" y="262"/>
                    <a:pt x="369" y="262"/>
                  </a:cubicBezTo>
                  <a:close/>
                  <a:moveTo>
                    <a:pt x="383" y="247"/>
                  </a:moveTo>
                  <a:cubicBezTo>
                    <a:pt x="383" y="246"/>
                    <a:pt x="379" y="246"/>
                    <a:pt x="380" y="247"/>
                  </a:cubicBezTo>
                  <a:cubicBezTo>
                    <a:pt x="381" y="247"/>
                    <a:pt x="382" y="247"/>
                    <a:pt x="383" y="247"/>
                  </a:cubicBezTo>
                  <a:close/>
                  <a:moveTo>
                    <a:pt x="380" y="247"/>
                  </a:moveTo>
                  <a:cubicBezTo>
                    <a:pt x="380" y="247"/>
                    <a:pt x="381" y="247"/>
                    <a:pt x="380" y="247"/>
                  </a:cubicBezTo>
                  <a:close/>
                  <a:moveTo>
                    <a:pt x="273" y="204"/>
                  </a:moveTo>
                  <a:cubicBezTo>
                    <a:pt x="273" y="205"/>
                    <a:pt x="273" y="209"/>
                    <a:pt x="273" y="210"/>
                  </a:cubicBezTo>
                  <a:cubicBezTo>
                    <a:pt x="273" y="210"/>
                    <a:pt x="273" y="206"/>
                    <a:pt x="273" y="204"/>
                  </a:cubicBezTo>
                  <a:cubicBezTo>
                    <a:pt x="273" y="205"/>
                    <a:pt x="274" y="204"/>
                    <a:pt x="273" y="204"/>
                  </a:cubicBezTo>
                  <a:close/>
                  <a:moveTo>
                    <a:pt x="356" y="264"/>
                  </a:moveTo>
                  <a:cubicBezTo>
                    <a:pt x="356" y="264"/>
                    <a:pt x="358" y="264"/>
                    <a:pt x="358" y="263"/>
                  </a:cubicBezTo>
                  <a:cubicBezTo>
                    <a:pt x="357" y="262"/>
                    <a:pt x="355" y="264"/>
                    <a:pt x="356" y="264"/>
                  </a:cubicBezTo>
                  <a:cubicBezTo>
                    <a:pt x="356" y="264"/>
                    <a:pt x="355" y="264"/>
                    <a:pt x="356" y="264"/>
                  </a:cubicBezTo>
                  <a:close/>
                  <a:moveTo>
                    <a:pt x="293" y="250"/>
                  </a:moveTo>
                  <a:cubicBezTo>
                    <a:pt x="293" y="249"/>
                    <a:pt x="293" y="248"/>
                    <a:pt x="292" y="249"/>
                  </a:cubicBezTo>
                  <a:cubicBezTo>
                    <a:pt x="292" y="250"/>
                    <a:pt x="293" y="250"/>
                    <a:pt x="293" y="251"/>
                  </a:cubicBezTo>
                  <a:cubicBezTo>
                    <a:pt x="294" y="251"/>
                    <a:pt x="294" y="250"/>
                    <a:pt x="293" y="250"/>
                  </a:cubicBezTo>
                  <a:close/>
                  <a:moveTo>
                    <a:pt x="373" y="258"/>
                  </a:moveTo>
                  <a:cubicBezTo>
                    <a:pt x="373" y="258"/>
                    <a:pt x="374" y="257"/>
                    <a:pt x="374" y="256"/>
                  </a:cubicBezTo>
                  <a:cubicBezTo>
                    <a:pt x="373" y="256"/>
                    <a:pt x="371" y="260"/>
                    <a:pt x="373" y="258"/>
                  </a:cubicBezTo>
                  <a:close/>
                  <a:moveTo>
                    <a:pt x="381" y="245"/>
                  </a:moveTo>
                  <a:cubicBezTo>
                    <a:pt x="383" y="246"/>
                    <a:pt x="381" y="244"/>
                    <a:pt x="380" y="243"/>
                  </a:cubicBezTo>
                  <a:cubicBezTo>
                    <a:pt x="380" y="244"/>
                    <a:pt x="380" y="245"/>
                    <a:pt x="381" y="245"/>
                  </a:cubicBezTo>
                  <a:close/>
                  <a:moveTo>
                    <a:pt x="351" y="169"/>
                  </a:moveTo>
                  <a:cubicBezTo>
                    <a:pt x="352" y="169"/>
                    <a:pt x="353" y="168"/>
                    <a:pt x="353" y="167"/>
                  </a:cubicBezTo>
                  <a:cubicBezTo>
                    <a:pt x="351" y="167"/>
                    <a:pt x="351" y="168"/>
                    <a:pt x="351" y="169"/>
                  </a:cubicBezTo>
                  <a:close/>
                  <a:moveTo>
                    <a:pt x="417" y="248"/>
                  </a:moveTo>
                  <a:cubicBezTo>
                    <a:pt x="416" y="248"/>
                    <a:pt x="415" y="249"/>
                    <a:pt x="416" y="249"/>
                  </a:cubicBezTo>
                  <a:cubicBezTo>
                    <a:pt x="417" y="249"/>
                    <a:pt x="418" y="249"/>
                    <a:pt x="417" y="248"/>
                  </a:cubicBezTo>
                  <a:close/>
                  <a:moveTo>
                    <a:pt x="289" y="242"/>
                  </a:moveTo>
                  <a:cubicBezTo>
                    <a:pt x="288" y="240"/>
                    <a:pt x="288" y="243"/>
                    <a:pt x="288" y="243"/>
                  </a:cubicBezTo>
                  <a:cubicBezTo>
                    <a:pt x="289" y="244"/>
                    <a:pt x="289" y="243"/>
                    <a:pt x="289" y="242"/>
                  </a:cubicBezTo>
                  <a:close/>
                  <a:moveTo>
                    <a:pt x="363" y="234"/>
                  </a:moveTo>
                  <a:cubicBezTo>
                    <a:pt x="363" y="234"/>
                    <a:pt x="362" y="234"/>
                    <a:pt x="363" y="234"/>
                  </a:cubicBezTo>
                  <a:cubicBezTo>
                    <a:pt x="362" y="235"/>
                    <a:pt x="362" y="235"/>
                    <a:pt x="362" y="236"/>
                  </a:cubicBezTo>
                  <a:cubicBezTo>
                    <a:pt x="362" y="236"/>
                    <a:pt x="364" y="235"/>
                    <a:pt x="363" y="234"/>
                  </a:cubicBezTo>
                  <a:close/>
                  <a:moveTo>
                    <a:pt x="339" y="208"/>
                  </a:moveTo>
                  <a:cubicBezTo>
                    <a:pt x="339" y="208"/>
                    <a:pt x="340" y="209"/>
                    <a:pt x="340" y="209"/>
                  </a:cubicBezTo>
                  <a:cubicBezTo>
                    <a:pt x="340" y="208"/>
                    <a:pt x="340" y="208"/>
                    <a:pt x="341" y="208"/>
                  </a:cubicBezTo>
                  <a:cubicBezTo>
                    <a:pt x="341" y="207"/>
                    <a:pt x="340" y="207"/>
                    <a:pt x="339" y="208"/>
                  </a:cubicBezTo>
                  <a:cubicBezTo>
                    <a:pt x="339" y="207"/>
                    <a:pt x="339" y="207"/>
                    <a:pt x="339" y="208"/>
                  </a:cubicBezTo>
                  <a:close/>
                  <a:moveTo>
                    <a:pt x="313" y="230"/>
                  </a:moveTo>
                  <a:cubicBezTo>
                    <a:pt x="312" y="229"/>
                    <a:pt x="312" y="230"/>
                    <a:pt x="312" y="231"/>
                  </a:cubicBezTo>
                  <a:cubicBezTo>
                    <a:pt x="313" y="231"/>
                    <a:pt x="313" y="231"/>
                    <a:pt x="313" y="230"/>
                  </a:cubicBezTo>
                  <a:close/>
                  <a:moveTo>
                    <a:pt x="366" y="247"/>
                  </a:moveTo>
                  <a:cubicBezTo>
                    <a:pt x="366" y="246"/>
                    <a:pt x="366" y="247"/>
                    <a:pt x="366" y="247"/>
                  </a:cubicBezTo>
                  <a:cubicBezTo>
                    <a:pt x="366" y="247"/>
                    <a:pt x="366" y="247"/>
                    <a:pt x="366" y="247"/>
                  </a:cubicBezTo>
                  <a:cubicBezTo>
                    <a:pt x="366" y="248"/>
                    <a:pt x="366" y="249"/>
                    <a:pt x="368" y="247"/>
                  </a:cubicBezTo>
                  <a:cubicBezTo>
                    <a:pt x="368" y="246"/>
                    <a:pt x="367" y="246"/>
                    <a:pt x="366" y="247"/>
                  </a:cubicBezTo>
                  <a:close/>
                  <a:moveTo>
                    <a:pt x="283" y="234"/>
                  </a:moveTo>
                  <a:cubicBezTo>
                    <a:pt x="283" y="234"/>
                    <a:pt x="283" y="234"/>
                    <a:pt x="283" y="234"/>
                  </a:cubicBezTo>
                  <a:cubicBezTo>
                    <a:pt x="283" y="234"/>
                    <a:pt x="281" y="233"/>
                    <a:pt x="281" y="234"/>
                  </a:cubicBezTo>
                  <a:cubicBezTo>
                    <a:pt x="281" y="236"/>
                    <a:pt x="285" y="235"/>
                    <a:pt x="283" y="234"/>
                  </a:cubicBezTo>
                  <a:close/>
                  <a:moveTo>
                    <a:pt x="343" y="149"/>
                  </a:moveTo>
                  <a:cubicBezTo>
                    <a:pt x="341" y="149"/>
                    <a:pt x="341" y="149"/>
                    <a:pt x="341" y="150"/>
                  </a:cubicBezTo>
                  <a:cubicBezTo>
                    <a:pt x="343" y="149"/>
                    <a:pt x="343" y="151"/>
                    <a:pt x="343" y="149"/>
                  </a:cubicBezTo>
                  <a:close/>
                  <a:moveTo>
                    <a:pt x="348" y="271"/>
                  </a:moveTo>
                  <a:cubicBezTo>
                    <a:pt x="348" y="272"/>
                    <a:pt x="347" y="271"/>
                    <a:pt x="347" y="272"/>
                  </a:cubicBezTo>
                  <a:cubicBezTo>
                    <a:pt x="348" y="273"/>
                    <a:pt x="350" y="271"/>
                    <a:pt x="348" y="271"/>
                  </a:cubicBezTo>
                  <a:close/>
                  <a:moveTo>
                    <a:pt x="344" y="173"/>
                  </a:moveTo>
                  <a:cubicBezTo>
                    <a:pt x="344" y="173"/>
                    <a:pt x="344" y="173"/>
                    <a:pt x="344" y="173"/>
                  </a:cubicBezTo>
                  <a:close/>
                  <a:moveTo>
                    <a:pt x="345" y="174"/>
                  </a:moveTo>
                  <a:cubicBezTo>
                    <a:pt x="346" y="172"/>
                    <a:pt x="344" y="173"/>
                    <a:pt x="344" y="173"/>
                  </a:cubicBezTo>
                  <a:cubicBezTo>
                    <a:pt x="343" y="174"/>
                    <a:pt x="344" y="174"/>
                    <a:pt x="345" y="174"/>
                  </a:cubicBezTo>
                  <a:close/>
                  <a:moveTo>
                    <a:pt x="34" y="84"/>
                  </a:moveTo>
                  <a:cubicBezTo>
                    <a:pt x="35" y="83"/>
                    <a:pt x="37" y="80"/>
                    <a:pt x="37" y="80"/>
                  </a:cubicBezTo>
                  <a:cubicBezTo>
                    <a:pt x="35" y="78"/>
                    <a:pt x="34" y="84"/>
                    <a:pt x="34" y="84"/>
                  </a:cubicBezTo>
                  <a:close/>
                  <a:moveTo>
                    <a:pt x="347" y="223"/>
                  </a:moveTo>
                  <a:cubicBezTo>
                    <a:pt x="346" y="222"/>
                    <a:pt x="345" y="223"/>
                    <a:pt x="346" y="224"/>
                  </a:cubicBezTo>
                  <a:cubicBezTo>
                    <a:pt x="346" y="223"/>
                    <a:pt x="347" y="224"/>
                    <a:pt x="347" y="223"/>
                  </a:cubicBezTo>
                  <a:close/>
                  <a:moveTo>
                    <a:pt x="361" y="137"/>
                  </a:moveTo>
                  <a:cubicBezTo>
                    <a:pt x="361" y="137"/>
                    <a:pt x="361" y="137"/>
                    <a:pt x="361" y="137"/>
                  </a:cubicBezTo>
                  <a:cubicBezTo>
                    <a:pt x="360" y="138"/>
                    <a:pt x="360" y="139"/>
                    <a:pt x="361" y="139"/>
                  </a:cubicBezTo>
                  <a:cubicBezTo>
                    <a:pt x="361" y="138"/>
                    <a:pt x="362" y="137"/>
                    <a:pt x="361" y="137"/>
                  </a:cubicBezTo>
                  <a:close/>
                  <a:moveTo>
                    <a:pt x="361" y="139"/>
                  </a:moveTo>
                  <a:cubicBezTo>
                    <a:pt x="361" y="139"/>
                    <a:pt x="361" y="139"/>
                    <a:pt x="361" y="139"/>
                  </a:cubicBezTo>
                  <a:cubicBezTo>
                    <a:pt x="361" y="139"/>
                    <a:pt x="361" y="139"/>
                    <a:pt x="361" y="139"/>
                  </a:cubicBezTo>
                  <a:close/>
                  <a:moveTo>
                    <a:pt x="422" y="274"/>
                  </a:moveTo>
                  <a:cubicBezTo>
                    <a:pt x="423" y="274"/>
                    <a:pt x="422" y="274"/>
                    <a:pt x="422" y="274"/>
                  </a:cubicBezTo>
                  <a:cubicBezTo>
                    <a:pt x="424" y="275"/>
                    <a:pt x="423" y="274"/>
                    <a:pt x="422" y="273"/>
                  </a:cubicBezTo>
                  <a:cubicBezTo>
                    <a:pt x="421" y="273"/>
                    <a:pt x="422" y="274"/>
                    <a:pt x="422" y="274"/>
                  </a:cubicBezTo>
                  <a:cubicBezTo>
                    <a:pt x="422" y="274"/>
                    <a:pt x="422" y="274"/>
                    <a:pt x="422" y="274"/>
                  </a:cubicBezTo>
                  <a:close/>
                  <a:moveTo>
                    <a:pt x="347" y="148"/>
                  </a:moveTo>
                  <a:cubicBezTo>
                    <a:pt x="347" y="148"/>
                    <a:pt x="347" y="148"/>
                    <a:pt x="347" y="148"/>
                  </a:cubicBezTo>
                  <a:cubicBezTo>
                    <a:pt x="347" y="145"/>
                    <a:pt x="346" y="149"/>
                    <a:pt x="347" y="148"/>
                  </a:cubicBezTo>
                  <a:close/>
                  <a:moveTo>
                    <a:pt x="292" y="247"/>
                  </a:moveTo>
                  <a:cubicBezTo>
                    <a:pt x="292" y="248"/>
                    <a:pt x="291" y="247"/>
                    <a:pt x="292" y="248"/>
                  </a:cubicBezTo>
                  <a:cubicBezTo>
                    <a:pt x="292" y="249"/>
                    <a:pt x="292" y="248"/>
                    <a:pt x="292" y="247"/>
                  </a:cubicBezTo>
                  <a:close/>
                  <a:moveTo>
                    <a:pt x="408" y="247"/>
                  </a:moveTo>
                  <a:cubicBezTo>
                    <a:pt x="408" y="247"/>
                    <a:pt x="408" y="247"/>
                    <a:pt x="408" y="247"/>
                  </a:cubicBezTo>
                  <a:cubicBezTo>
                    <a:pt x="407" y="248"/>
                    <a:pt x="409" y="248"/>
                    <a:pt x="408" y="247"/>
                  </a:cubicBezTo>
                  <a:close/>
                  <a:moveTo>
                    <a:pt x="386" y="288"/>
                  </a:moveTo>
                  <a:cubicBezTo>
                    <a:pt x="386" y="288"/>
                    <a:pt x="385" y="289"/>
                    <a:pt x="386" y="288"/>
                  </a:cubicBezTo>
                  <a:close/>
                  <a:moveTo>
                    <a:pt x="386" y="288"/>
                  </a:moveTo>
                  <a:cubicBezTo>
                    <a:pt x="386" y="288"/>
                    <a:pt x="386" y="288"/>
                    <a:pt x="386" y="288"/>
                  </a:cubicBezTo>
                  <a:close/>
                  <a:moveTo>
                    <a:pt x="341" y="227"/>
                  </a:moveTo>
                  <a:cubicBezTo>
                    <a:pt x="342" y="226"/>
                    <a:pt x="339" y="227"/>
                    <a:pt x="341" y="227"/>
                  </a:cubicBezTo>
                  <a:close/>
                  <a:moveTo>
                    <a:pt x="333" y="220"/>
                  </a:moveTo>
                  <a:cubicBezTo>
                    <a:pt x="333" y="220"/>
                    <a:pt x="333" y="220"/>
                    <a:pt x="333" y="220"/>
                  </a:cubicBezTo>
                  <a:cubicBezTo>
                    <a:pt x="335" y="220"/>
                    <a:pt x="332" y="219"/>
                    <a:pt x="333" y="220"/>
                  </a:cubicBezTo>
                  <a:close/>
                  <a:moveTo>
                    <a:pt x="353" y="163"/>
                  </a:moveTo>
                  <a:cubicBezTo>
                    <a:pt x="353" y="164"/>
                    <a:pt x="355" y="163"/>
                    <a:pt x="353" y="163"/>
                  </a:cubicBezTo>
                  <a:close/>
                  <a:moveTo>
                    <a:pt x="375" y="114"/>
                  </a:moveTo>
                  <a:cubicBezTo>
                    <a:pt x="375" y="114"/>
                    <a:pt x="375" y="114"/>
                    <a:pt x="375" y="114"/>
                  </a:cubicBezTo>
                  <a:cubicBezTo>
                    <a:pt x="374" y="116"/>
                    <a:pt x="375" y="115"/>
                    <a:pt x="376" y="115"/>
                  </a:cubicBezTo>
                  <a:cubicBezTo>
                    <a:pt x="376" y="114"/>
                    <a:pt x="375" y="114"/>
                    <a:pt x="375" y="114"/>
                  </a:cubicBezTo>
                  <a:close/>
                  <a:moveTo>
                    <a:pt x="356" y="232"/>
                  </a:moveTo>
                  <a:cubicBezTo>
                    <a:pt x="356" y="229"/>
                    <a:pt x="354" y="234"/>
                    <a:pt x="356" y="232"/>
                  </a:cubicBezTo>
                  <a:close/>
                  <a:moveTo>
                    <a:pt x="345" y="271"/>
                  </a:moveTo>
                  <a:cubicBezTo>
                    <a:pt x="343" y="272"/>
                    <a:pt x="347" y="271"/>
                    <a:pt x="345" y="271"/>
                  </a:cubicBezTo>
                  <a:close/>
                  <a:moveTo>
                    <a:pt x="377" y="221"/>
                  </a:moveTo>
                  <a:cubicBezTo>
                    <a:pt x="378" y="218"/>
                    <a:pt x="376" y="223"/>
                    <a:pt x="377" y="221"/>
                  </a:cubicBezTo>
                  <a:close/>
                  <a:moveTo>
                    <a:pt x="347" y="207"/>
                  </a:moveTo>
                  <a:cubicBezTo>
                    <a:pt x="347" y="204"/>
                    <a:pt x="345" y="209"/>
                    <a:pt x="347" y="207"/>
                  </a:cubicBezTo>
                  <a:close/>
                  <a:moveTo>
                    <a:pt x="356" y="214"/>
                  </a:moveTo>
                  <a:cubicBezTo>
                    <a:pt x="356" y="214"/>
                    <a:pt x="355" y="213"/>
                    <a:pt x="356" y="214"/>
                  </a:cubicBezTo>
                  <a:close/>
                  <a:moveTo>
                    <a:pt x="291" y="224"/>
                  </a:moveTo>
                  <a:cubicBezTo>
                    <a:pt x="291" y="225"/>
                    <a:pt x="292" y="223"/>
                    <a:pt x="291" y="223"/>
                  </a:cubicBezTo>
                  <a:cubicBezTo>
                    <a:pt x="291" y="223"/>
                    <a:pt x="291" y="223"/>
                    <a:pt x="291" y="224"/>
                  </a:cubicBezTo>
                  <a:close/>
                  <a:moveTo>
                    <a:pt x="365" y="264"/>
                  </a:moveTo>
                  <a:cubicBezTo>
                    <a:pt x="364" y="265"/>
                    <a:pt x="366" y="264"/>
                    <a:pt x="365" y="264"/>
                  </a:cubicBezTo>
                  <a:close/>
                  <a:moveTo>
                    <a:pt x="365" y="264"/>
                  </a:moveTo>
                  <a:cubicBezTo>
                    <a:pt x="365" y="264"/>
                    <a:pt x="365" y="264"/>
                    <a:pt x="365" y="264"/>
                  </a:cubicBezTo>
                  <a:close/>
                  <a:moveTo>
                    <a:pt x="343" y="260"/>
                  </a:moveTo>
                  <a:cubicBezTo>
                    <a:pt x="343" y="259"/>
                    <a:pt x="343" y="259"/>
                    <a:pt x="343" y="258"/>
                  </a:cubicBezTo>
                  <a:cubicBezTo>
                    <a:pt x="342" y="259"/>
                    <a:pt x="342" y="259"/>
                    <a:pt x="343" y="260"/>
                  </a:cubicBezTo>
                  <a:close/>
                  <a:moveTo>
                    <a:pt x="276" y="218"/>
                  </a:moveTo>
                  <a:cubicBezTo>
                    <a:pt x="274" y="218"/>
                    <a:pt x="276" y="221"/>
                    <a:pt x="276" y="218"/>
                  </a:cubicBezTo>
                  <a:close/>
                  <a:moveTo>
                    <a:pt x="297" y="256"/>
                  </a:moveTo>
                  <a:cubicBezTo>
                    <a:pt x="296" y="256"/>
                    <a:pt x="299" y="258"/>
                    <a:pt x="297" y="256"/>
                  </a:cubicBezTo>
                  <a:close/>
                  <a:moveTo>
                    <a:pt x="364" y="241"/>
                  </a:moveTo>
                  <a:cubicBezTo>
                    <a:pt x="362" y="240"/>
                    <a:pt x="364" y="238"/>
                    <a:pt x="363" y="237"/>
                  </a:cubicBezTo>
                  <a:cubicBezTo>
                    <a:pt x="363" y="237"/>
                    <a:pt x="362" y="237"/>
                    <a:pt x="362" y="238"/>
                  </a:cubicBezTo>
                  <a:cubicBezTo>
                    <a:pt x="361" y="237"/>
                    <a:pt x="362" y="236"/>
                    <a:pt x="361" y="235"/>
                  </a:cubicBezTo>
                  <a:cubicBezTo>
                    <a:pt x="360" y="236"/>
                    <a:pt x="360" y="238"/>
                    <a:pt x="360" y="240"/>
                  </a:cubicBezTo>
                  <a:cubicBezTo>
                    <a:pt x="361" y="241"/>
                    <a:pt x="360" y="244"/>
                    <a:pt x="360" y="244"/>
                  </a:cubicBezTo>
                  <a:cubicBezTo>
                    <a:pt x="360" y="245"/>
                    <a:pt x="362" y="244"/>
                    <a:pt x="362" y="244"/>
                  </a:cubicBezTo>
                  <a:cubicBezTo>
                    <a:pt x="362" y="240"/>
                    <a:pt x="363" y="243"/>
                    <a:pt x="364" y="241"/>
                  </a:cubicBezTo>
                  <a:close/>
                  <a:moveTo>
                    <a:pt x="213" y="9"/>
                  </a:moveTo>
                  <a:cubicBezTo>
                    <a:pt x="213" y="9"/>
                    <a:pt x="213" y="9"/>
                    <a:pt x="213" y="10"/>
                  </a:cubicBezTo>
                  <a:cubicBezTo>
                    <a:pt x="213" y="9"/>
                    <a:pt x="213" y="9"/>
                    <a:pt x="213" y="9"/>
                  </a:cubicBezTo>
                  <a:close/>
                  <a:moveTo>
                    <a:pt x="358" y="229"/>
                  </a:moveTo>
                  <a:cubicBezTo>
                    <a:pt x="358" y="229"/>
                    <a:pt x="358" y="229"/>
                    <a:pt x="358" y="229"/>
                  </a:cubicBezTo>
                  <a:cubicBezTo>
                    <a:pt x="359" y="232"/>
                    <a:pt x="358" y="228"/>
                    <a:pt x="358" y="229"/>
                  </a:cubicBezTo>
                  <a:close/>
                  <a:moveTo>
                    <a:pt x="346" y="243"/>
                  </a:moveTo>
                  <a:cubicBezTo>
                    <a:pt x="346" y="243"/>
                    <a:pt x="346" y="242"/>
                    <a:pt x="346" y="243"/>
                  </a:cubicBezTo>
                  <a:close/>
                  <a:moveTo>
                    <a:pt x="346" y="243"/>
                  </a:moveTo>
                  <a:cubicBezTo>
                    <a:pt x="347" y="242"/>
                    <a:pt x="346" y="242"/>
                    <a:pt x="346" y="243"/>
                  </a:cubicBezTo>
                  <a:close/>
                  <a:moveTo>
                    <a:pt x="272" y="211"/>
                  </a:moveTo>
                  <a:cubicBezTo>
                    <a:pt x="272" y="211"/>
                    <a:pt x="272" y="211"/>
                    <a:pt x="272" y="211"/>
                  </a:cubicBezTo>
                  <a:cubicBezTo>
                    <a:pt x="272" y="211"/>
                    <a:pt x="272" y="211"/>
                    <a:pt x="272" y="211"/>
                  </a:cubicBezTo>
                  <a:close/>
                  <a:moveTo>
                    <a:pt x="272" y="211"/>
                  </a:moveTo>
                  <a:cubicBezTo>
                    <a:pt x="273" y="213"/>
                    <a:pt x="273" y="211"/>
                    <a:pt x="272" y="211"/>
                  </a:cubicBezTo>
                  <a:close/>
                  <a:moveTo>
                    <a:pt x="424" y="274"/>
                  </a:moveTo>
                  <a:cubicBezTo>
                    <a:pt x="424" y="271"/>
                    <a:pt x="422" y="275"/>
                    <a:pt x="424" y="274"/>
                  </a:cubicBezTo>
                  <a:close/>
                  <a:moveTo>
                    <a:pt x="341" y="187"/>
                  </a:moveTo>
                  <a:cubicBezTo>
                    <a:pt x="341" y="187"/>
                    <a:pt x="340" y="188"/>
                    <a:pt x="341" y="187"/>
                  </a:cubicBezTo>
                  <a:close/>
                  <a:moveTo>
                    <a:pt x="421" y="271"/>
                  </a:moveTo>
                  <a:cubicBezTo>
                    <a:pt x="421" y="270"/>
                    <a:pt x="420" y="273"/>
                    <a:pt x="421" y="271"/>
                  </a:cubicBezTo>
                  <a:close/>
                  <a:moveTo>
                    <a:pt x="314" y="246"/>
                  </a:moveTo>
                  <a:cubicBezTo>
                    <a:pt x="313" y="247"/>
                    <a:pt x="314" y="245"/>
                    <a:pt x="314" y="246"/>
                  </a:cubicBezTo>
                  <a:close/>
                  <a:moveTo>
                    <a:pt x="410" y="257"/>
                  </a:moveTo>
                  <a:cubicBezTo>
                    <a:pt x="411" y="259"/>
                    <a:pt x="410" y="256"/>
                    <a:pt x="410" y="257"/>
                  </a:cubicBezTo>
                  <a:close/>
                  <a:moveTo>
                    <a:pt x="417" y="265"/>
                  </a:moveTo>
                  <a:cubicBezTo>
                    <a:pt x="415" y="267"/>
                    <a:pt x="420" y="265"/>
                    <a:pt x="417" y="265"/>
                  </a:cubicBezTo>
                  <a:close/>
                  <a:moveTo>
                    <a:pt x="75" y="56"/>
                  </a:moveTo>
                  <a:cubicBezTo>
                    <a:pt x="75" y="57"/>
                    <a:pt x="77" y="55"/>
                    <a:pt x="75" y="56"/>
                  </a:cubicBezTo>
                  <a:close/>
                  <a:moveTo>
                    <a:pt x="292" y="215"/>
                  </a:moveTo>
                  <a:cubicBezTo>
                    <a:pt x="291" y="213"/>
                    <a:pt x="291" y="215"/>
                    <a:pt x="292" y="215"/>
                  </a:cubicBezTo>
                  <a:close/>
                  <a:moveTo>
                    <a:pt x="291" y="215"/>
                  </a:moveTo>
                  <a:cubicBezTo>
                    <a:pt x="291" y="215"/>
                    <a:pt x="291" y="215"/>
                    <a:pt x="291" y="215"/>
                  </a:cubicBezTo>
                  <a:close/>
                  <a:moveTo>
                    <a:pt x="276" y="222"/>
                  </a:moveTo>
                  <a:cubicBezTo>
                    <a:pt x="276" y="223"/>
                    <a:pt x="277" y="223"/>
                    <a:pt x="276" y="222"/>
                  </a:cubicBezTo>
                  <a:close/>
                  <a:moveTo>
                    <a:pt x="344" y="225"/>
                  </a:moveTo>
                  <a:cubicBezTo>
                    <a:pt x="346" y="226"/>
                    <a:pt x="344" y="223"/>
                    <a:pt x="344" y="225"/>
                  </a:cubicBezTo>
                  <a:close/>
                  <a:moveTo>
                    <a:pt x="286" y="235"/>
                  </a:moveTo>
                  <a:cubicBezTo>
                    <a:pt x="284" y="237"/>
                    <a:pt x="286" y="236"/>
                    <a:pt x="286" y="235"/>
                  </a:cubicBezTo>
                  <a:close/>
                  <a:moveTo>
                    <a:pt x="286" y="236"/>
                  </a:moveTo>
                  <a:cubicBezTo>
                    <a:pt x="286" y="236"/>
                    <a:pt x="286" y="235"/>
                    <a:pt x="286" y="235"/>
                  </a:cubicBezTo>
                  <a:cubicBezTo>
                    <a:pt x="286" y="236"/>
                    <a:pt x="286" y="236"/>
                    <a:pt x="286" y="236"/>
                  </a:cubicBezTo>
                  <a:close/>
                  <a:moveTo>
                    <a:pt x="361" y="264"/>
                  </a:moveTo>
                  <a:cubicBezTo>
                    <a:pt x="359" y="264"/>
                    <a:pt x="362" y="265"/>
                    <a:pt x="361" y="264"/>
                  </a:cubicBezTo>
                  <a:close/>
                  <a:moveTo>
                    <a:pt x="422" y="250"/>
                  </a:moveTo>
                  <a:cubicBezTo>
                    <a:pt x="421" y="251"/>
                    <a:pt x="424" y="250"/>
                    <a:pt x="422" y="250"/>
                  </a:cubicBezTo>
                  <a:close/>
                  <a:moveTo>
                    <a:pt x="334" y="221"/>
                  </a:moveTo>
                  <a:cubicBezTo>
                    <a:pt x="334" y="222"/>
                    <a:pt x="335" y="221"/>
                    <a:pt x="334" y="221"/>
                  </a:cubicBezTo>
                  <a:close/>
                  <a:moveTo>
                    <a:pt x="408" y="257"/>
                  </a:moveTo>
                  <a:cubicBezTo>
                    <a:pt x="409" y="256"/>
                    <a:pt x="407" y="256"/>
                    <a:pt x="408" y="257"/>
                  </a:cubicBezTo>
                  <a:close/>
                  <a:moveTo>
                    <a:pt x="378" y="244"/>
                  </a:moveTo>
                  <a:cubicBezTo>
                    <a:pt x="378" y="246"/>
                    <a:pt x="379" y="244"/>
                    <a:pt x="378" y="244"/>
                  </a:cubicBezTo>
                  <a:close/>
                  <a:moveTo>
                    <a:pt x="173" y="208"/>
                  </a:moveTo>
                  <a:cubicBezTo>
                    <a:pt x="174" y="208"/>
                    <a:pt x="174" y="207"/>
                    <a:pt x="173" y="208"/>
                  </a:cubicBezTo>
                  <a:close/>
                  <a:moveTo>
                    <a:pt x="415" y="245"/>
                  </a:moveTo>
                  <a:cubicBezTo>
                    <a:pt x="414" y="245"/>
                    <a:pt x="415" y="247"/>
                    <a:pt x="415" y="245"/>
                  </a:cubicBezTo>
                  <a:close/>
                  <a:moveTo>
                    <a:pt x="342" y="189"/>
                  </a:moveTo>
                  <a:cubicBezTo>
                    <a:pt x="342" y="189"/>
                    <a:pt x="342" y="189"/>
                    <a:pt x="342" y="189"/>
                  </a:cubicBezTo>
                  <a:cubicBezTo>
                    <a:pt x="343" y="188"/>
                    <a:pt x="342" y="188"/>
                    <a:pt x="342" y="189"/>
                  </a:cubicBezTo>
                  <a:close/>
                  <a:moveTo>
                    <a:pt x="308" y="233"/>
                  </a:moveTo>
                  <a:cubicBezTo>
                    <a:pt x="308" y="233"/>
                    <a:pt x="308" y="233"/>
                    <a:pt x="308" y="233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308" y="231"/>
                    <a:pt x="307" y="233"/>
                    <a:pt x="308" y="233"/>
                  </a:cubicBezTo>
                  <a:close/>
                  <a:moveTo>
                    <a:pt x="306" y="234"/>
                  </a:moveTo>
                  <a:cubicBezTo>
                    <a:pt x="307" y="233"/>
                    <a:pt x="306" y="233"/>
                    <a:pt x="306" y="234"/>
                  </a:cubicBezTo>
                  <a:close/>
                  <a:moveTo>
                    <a:pt x="314" y="234"/>
                  </a:moveTo>
                  <a:cubicBezTo>
                    <a:pt x="313" y="235"/>
                    <a:pt x="314" y="232"/>
                    <a:pt x="314" y="234"/>
                  </a:cubicBezTo>
                  <a:close/>
                  <a:moveTo>
                    <a:pt x="302" y="234"/>
                  </a:moveTo>
                  <a:cubicBezTo>
                    <a:pt x="302" y="234"/>
                    <a:pt x="302" y="233"/>
                    <a:pt x="302" y="234"/>
                  </a:cubicBezTo>
                  <a:close/>
                  <a:moveTo>
                    <a:pt x="362" y="261"/>
                  </a:moveTo>
                  <a:cubicBezTo>
                    <a:pt x="362" y="263"/>
                    <a:pt x="363" y="261"/>
                    <a:pt x="362" y="261"/>
                  </a:cubicBezTo>
                  <a:close/>
                  <a:moveTo>
                    <a:pt x="323" y="258"/>
                  </a:moveTo>
                  <a:cubicBezTo>
                    <a:pt x="323" y="258"/>
                    <a:pt x="323" y="258"/>
                    <a:pt x="323" y="258"/>
                  </a:cubicBezTo>
                  <a:cubicBezTo>
                    <a:pt x="323" y="258"/>
                    <a:pt x="323" y="258"/>
                    <a:pt x="323" y="258"/>
                  </a:cubicBezTo>
                  <a:close/>
                  <a:moveTo>
                    <a:pt x="359" y="263"/>
                  </a:moveTo>
                  <a:cubicBezTo>
                    <a:pt x="359" y="264"/>
                    <a:pt x="360" y="263"/>
                    <a:pt x="359" y="263"/>
                  </a:cubicBezTo>
                  <a:close/>
                  <a:moveTo>
                    <a:pt x="379" y="246"/>
                  </a:moveTo>
                  <a:cubicBezTo>
                    <a:pt x="379" y="246"/>
                    <a:pt x="379" y="246"/>
                    <a:pt x="380" y="246"/>
                  </a:cubicBezTo>
                  <a:cubicBezTo>
                    <a:pt x="379" y="246"/>
                    <a:pt x="379" y="246"/>
                    <a:pt x="379" y="246"/>
                  </a:cubicBezTo>
                  <a:close/>
                  <a:moveTo>
                    <a:pt x="350" y="215"/>
                  </a:moveTo>
                  <a:cubicBezTo>
                    <a:pt x="350" y="215"/>
                    <a:pt x="350" y="215"/>
                    <a:pt x="350" y="215"/>
                  </a:cubicBezTo>
                  <a:cubicBezTo>
                    <a:pt x="352" y="215"/>
                    <a:pt x="352" y="214"/>
                    <a:pt x="351" y="213"/>
                  </a:cubicBezTo>
                  <a:cubicBezTo>
                    <a:pt x="351" y="213"/>
                    <a:pt x="350" y="214"/>
                    <a:pt x="350" y="215"/>
                  </a:cubicBezTo>
                  <a:close/>
                  <a:moveTo>
                    <a:pt x="39" y="91"/>
                  </a:moveTo>
                  <a:cubicBezTo>
                    <a:pt x="39" y="91"/>
                    <a:pt x="39" y="91"/>
                    <a:pt x="40" y="91"/>
                  </a:cubicBezTo>
                  <a:cubicBezTo>
                    <a:pt x="39" y="91"/>
                    <a:pt x="39" y="91"/>
                    <a:pt x="39" y="91"/>
                  </a:cubicBezTo>
                  <a:close/>
                  <a:moveTo>
                    <a:pt x="39" y="91"/>
                  </a:moveTo>
                  <a:cubicBezTo>
                    <a:pt x="39" y="91"/>
                    <a:pt x="39" y="91"/>
                    <a:pt x="39" y="91"/>
                  </a:cubicBezTo>
                  <a:close/>
                  <a:moveTo>
                    <a:pt x="346" y="257"/>
                  </a:moveTo>
                  <a:cubicBezTo>
                    <a:pt x="346" y="256"/>
                    <a:pt x="346" y="256"/>
                    <a:pt x="346" y="257"/>
                  </a:cubicBezTo>
                  <a:close/>
                  <a:moveTo>
                    <a:pt x="5" y="210"/>
                  </a:moveTo>
                  <a:cubicBezTo>
                    <a:pt x="4" y="211"/>
                    <a:pt x="7" y="210"/>
                    <a:pt x="5" y="210"/>
                  </a:cubicBezTo>
                  <a:close/>
                  <a:moveTo>
                    <a:pt x="67" y="231"/>
                  </a:moveTo>
                  <a:cubicBezTo>
                    <a:pt x="65" y="231"/>
                    <a:pt x="67" y="233"/>
                    <a:pt x="67" y="233"/>
                  </a:cubicBezTo>
                  <a:cubicBezTo>
                    <a:pt x="67" y="232"/>
                    <a:pt x="67" y="232"/>
                    <a:pt x="67" y="231"/>
                  </a:cubicBezTo>
                  <a:close/>
                  <a:moveTo>
                    <a:pt x="354" y="158"/>
                  </a:moveTo>
                  <a:cubicBezTo>
                    <a:pt x="354" y="158"/>
                    <a:pt x="354" y="158"/>
                    <a:pt x="354" y="158"/>
                  </a:cubicBezTo>
                  <a:cubicBezTo>
                    <a:pt x="354" y="155"/>
                    <a:pt x="354" y="158"/>
                    <a:pt x="354" y="158"/>
                  </a:cubicBezTo>
                  <a:close/>
                  <a:moveTo>
                    <a:pt x="349" y="202"/>
                  </a:moveTo>
                  <a:cubicBezTo>
                    <a:pt x="349" y="203"/>
                    <a:pt x="349" y="203"/>
                    <a:pt x="350" y="204"/>
                  </a:cubicBezTo>
                  <a:cubicBezTo>
                    <a:pt x="350" y="203"/>
                    <a:pt x="350" y="202"/>
                    <a:pt x="349" y="202"/>
                  </a:cubicBezTo>
                  <a:close/>
                  <a:moveTo>
                    <a:pt x="188" y="184"/>
                  </a:moveTo>
                  <a:cubicBezTo>
                    <a:pt x="188" y="185"/>
                    <a:pt x="188" y="185"/>
                    <a:pt x="188" y="185"/>
                  </a:cubicBezTo>
                  <a:cubicBezTo>
                    <a:pt x="188" y="185"/>
                    <a:pt x="188" y="185"/>
                    <a:pt x="188" y="184"/>
                  </a:cubicBezTo>
                  <a:close/>
                  <a:moveTo>
                    <a:pt x="345" y="206"/>
                  </a:moveTo>
                  <a:cubicBezTo>
                    <a:pt x="344" y="207"/>
                    <a:pt x="344" y="208"/>
                    <a:pt x="345" y="208"/>
                  </a:cubicBezTo>
                  <a:cubicBezTo>
                    <a:pt x="345" y="207"/>
                    <a:pt x="345" y="207"/>
                    <a:pt x="345" y="206"/>
                  </a:cubicBezTo>
                  <a:cubicBezTo>
                    <a:pt x="345" y="206"/>
                    <a:pt x="345" y="206"/>
                    <a:pt x="345" y="206"/>
                  </a:cubicBezTo>
                  <a:close/>
                  <a:moveTo>
                    <a:pt x="330" y="261"/>
                  </a:moveTo>
                  <a:cubicBezTo>
                    <a:pt x="330" y="261"/>
                    <a:pt x="329" y="261"/>
                    <a:pt x="329" y="261"/>
                  </a:cubicBezTo>
                  <a:cubicBezTo>
                    <a:pt x="329" y="261"/>
                    <a:pt x="330" y="261"/>
                    <a:pt x="330" y="261"/>
                  </a:cubicBezTo>
                  <a:close/>
                  <a:moveTo>
                    <a:pt x="421" y="267"/>
                  </a:moveTo>
                  <a:cubicBezTo>
                    <a:pt x="423" y="269"/>
                    <a:pt x="420" y="265"/>
                    <a:pt x="421" y="267"/>
                  </a:cubicBezTo>
                  <a:close/>
                  <a:moveTo>
                    <a:pt x="365" y="242"/>
                  </a:moveTo>
                  <a:cubicBezTo>
                    <a:pt x="365" y="242"/>
                    <a:pt x="365" y="242"/>
                    <a:pt x="365" y="242"/>
                  </a:cubicBezTo>
                  <a:cubicBezTo>
                    <a:pt x="365" y="242"/>
                    <a:pt x="365" y="242"/>
                    <a:pt x="365" y="242"/>
                  </a:cubicBezTo>
                  <a:close/>
                  <a:moveTo>
                    <a:pt x="95" y="78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4" y="78"/>
                    <a:pt x="93" y="80"/>
                    <a:pt x="94" y="81"/>
                  </a:cubicBezTo>
                  <a:cubicBezTo>
                    <a:pt x="95" y="81"/>
                    <a:pt x="96" y="80"/>
                    <a:pt x="96" y="79"/>
                  </a:cubicBezTo>
                  <a:cubicBezTo>
                    <a:pt x="95" y="80"/>
                    <a:pt x="96" y="78"/>
                    <a:pt x="95" y="78"/>
                  </a:cubicBezTo>
                  <a:close/>
                  <a:moveTo>
                    <a:pt x="88" y="81"/>
                  </a:moveTo>
                  <a:cubicBezTo>
                    <a:pt x="86" y="82"/>
                    <a:pt x="86" y="82"/>
                    <a:pt x="86" y="84"/>
                  </a:cubicBezTo>
                  <a:cubicBezTo>
                    <a:pt x="88" y="83"/>
                    <a:pt x="88" y="82"/>
                    <a:pt x="88" y="81"/>
                  </a:cubicBezTo>
                  <a:close/>
                  <a:moveTo>
                    <a:pt x="90" y="75"/>
                  </a:moveTo>
                  <a:cubicBezTo>
                    <a:pt x="90" y="75"/>
                    <a:pt x="89" y="74"/>
                    <a:pt x="88" y="75"/>
                  </a:cubicBezTo>
                  <a:cubicBezTo>
                    <a:pt x="89" y="75"/>
                    <a:pt x="89" y="76"/>
                    <a:pt x="90" y="75"/>
                  </a:cubicBezTo>
                  <a:close/>
                  <a:moveTo>
                    <a:pt x="80" y="89"/>
                  </a:moveTo>
                  <a:cubicBezTo>
                    <a:pt x="78" y="89"/>
                    <a:pt x="81" y="89"/>
                    <a:pt x="80" y="89"/>
                  </a:cubicBezTo>
                  <a:close/>
                  <a:moveTo>
                    <a:pt x="144" y="198"/>
                  </a:moveTo>
                  <a:cubicBezTo>
                    <a:pt x="143" y="196"/>
                    <a:pt x="142" y="199"/>
                    <a:pt x="144" y="198"/>
                  </a:cubicBezTo>
                  <a:close/>
                  <a:moveTo>
                    <a:pt x="147" y="195"/>
                  </a:moveTo>
                  <a:cubicBezTo>
                    <a:pt x="147" y="194"/>
                    <a:pt x="148" y="196"/>
                    <a:pt x="147" y="195"/>
                  </a:cubicBezTo>
                  <a:close/>
                  <a:moveTo>
                    <a:pt x="66" y="131"/>
                  </a:moveTo>
                  <a:cubicBezTo>
                    <a:pt x="66" y="132"/>
                    <a:pt x="66" y="132"/>
                    <a:pt x="66" y="131"/>
                  </a:cubicBezTo>
                  <a:cubicBezTo>
                    <a:pt x="65" y="133"/>
                    <a:pt x="69" y="132"/>
                    <a:pt x="69" y="130"/>
                  </a:cubicBezTo>
                  <a:cubicBezTo>
                    <a:pt x="69" y="129"/>
                    <a:pt x="69" y="122"/>
                    <a:pt x="68" y="122"/>
                  </a:cubicBezTo>
                  <a:cubicBezTo>
                    <a:pt x="65" y="124"/>
                    <a:pt x="67" y="129"/>
                    <a:pt x="66" y="131"/>
                  </a:cubicBezTo>
                  <a:close/>
                  <a:moveTo>
                    <a:pt x="101" y="143"/>
                  </a:moveTo>
                  <a:cubicBezTo>
                    <a:pt x="102" y="143"/>
                    <a:pt x="102" y="143"/>
                    <a:pt x="103" y="143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5" y="144"/>
                    <a:pt x="106" y="144"/>
                    <a:pt x="108" y="143"/>
                  </a:cubicBezTo>
                  <a:cubicBezTo>
                    <a:pt x="107" y="143"/>
                    <a:pt x="101" y="141"/>
                    <a:pt x="101" y="143"/>
                  </a:cubicBezTo>
                  <a:close/>
                  <a:moveTo>
                    <a:pt x="103" y="143"/>
                  </a:moveTo>
                  <a:cubicBezTo>
                    <a:pt x="103" y="143"/>
                    <a:pt x="103" y="143"/>
                    <a:pt x="103" y="143"/>
                  </a:cubicBezTo>
                  <a:cubicBezTo>
                    <a:pt x="103" y="143"/>
                    <a:pt x="104" y="144"/>
                    <a:pt x="103" y="143"/>
                  </a:cubicBezTo>
                  <a:close/>
                  <a:moveTo>
                    <a:pt x="124" y="145"/>
                  </a:moveTo>
                  <a:cubicBezTo>
                    <a:pt x="125" y="144"/>
                    <a:pt x="126" y="144"/>
                    <a:pt x="126" y="142"/>
                  </a:cubicBezTo>
                  <a:cubicBezTo>
                    <a:pt x="124" y="142"/>
                    <a:pt x="123" y="143"/>
                    <a:pt x="122" y="144"/>
                  </a:cubicBezTo>
                  <a:cubicBezTo>
                    <a:pt x="122" y="144"/>
                    <a:pt x="123" y="144"/>
                    <a:pt x="124" y="145"/>
                  </a:cubicBezTo>
                  <a:close/>
                  <a:moveTo>
                    <a:pt x="124" y="145"/>
                  </a:moveTo>
                  <a:cubicBezTo>
                    <a:pt x="123" y="145"/>
                    <a:pt x="125" y="144"/>
                    <a:pt x="124" y="145"/>
                  </a:cubicBezTo>
                  <a:close/>
                  <a:moveTo>
                    <a:pt x="54" y="131"/>
                  </a:moveTo>
                  <a:cubicBezTo>
                    <a:pt x="54" y="132"/>
                    <a:pt x="54" y="131"/>
                    <a:pt x="54" y="131"/>
                  </a:cubicBezTo>
                  <a:close/>
                  <a:moveTo>
                    <a:pt x="52" y="131"/>
                  </a:moveTo>
                  <a:cubicBezTo>
                    <a:pt x="53" y="132"/>
                    <a:pt x="54" y="132"/>
                    <a:pt x="54" y="131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5" y="130"/>
                    <a:pt x="54" y="130"/>
                    <a:pt x="52" y="131"/>
                  </a:cubicBezTo>
                  <a:close/>
                  <a:moveTo>
                    <a:pt x="105" y="138"/>
                  </a:moveTo>
                  <a:cubicBezTo>
                    <a:pt x="105" y="138"/>
                    <a:pt x="105" y="138"/>
                    <a:pt x="105" y="138"/>
                  </a:cubicBezTo>
                  <a:cubicBezTo>
                    <a:pt x="104" y="138"/>
                    <a:pt x="107" y="138"/>
                    <a:pt x="105" y="138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close/>
                  <a:moveTo>
                    <a:pt x="105" y="128"/>
                  </a:moveTo>
                  <a:cubicBezTo>
                    <a:pt x="104" y="129"/>
                    <a:pt x="106" y="129"/>
                    <a:pt x="105" y="128"/>
                  </a:cubicBezTo>
                  <a:close/>
                  <a:moveTo>
                    <a:pt x="104" y="130"/>
                  </a:moveTo>
                  <a:cubicBezTo>
                    <a:pt x="103" y="130"/>
                    <a:pt x="106" y="130"/>
                    <a:pt x="104" y="130"/>
                  </a:cubicBezTo>
                  <a:close/>
                  <a:moveTo>
                    <a:pt x="107" y="136"/>
                  </a:moveTo>
                  <a:cubicBezTo>
                    <a:pt x="107" y="136"/>
                    <a:pt x="106" y="137"/>
                    <a:pt x="107" y="136"/>
                  </a:cubicBezTo>
                  <a:close/>
                  <a:moveTo>
                    <a:pt x="110" y="142"/>
                  </a:moveTo>
                  <a:cubicBezTo>
                    <a:pt x="109" y="140"/>
                    <a:pt x="110" y="143"/>
                    <a:pt x="110" y="142"/>
                  </a:cubicBezTo>
                  <a:close/>
                  <a:moveTo>
                    <a:pt x="50" y="132"/>
                  </a:moveTo>
                  <a:cubicBezTo>
                    <a:pt x="50" y="132"/>
                    <a:pt x="50" y="132"/>
                    <a:pt x="50" y="132"/>
                  </a:cubicBezTo>
                  <a:cubicBezTo>
                    <a:pt x="50" y="132"/>
                    <a:pt x="50" y="133"/>
                    <a:pt x="50" y="132"/>
                  </a:cubicBezTo>
                  <a:close/>
                  <a:moveTo>
                    <a:pt x="103" y="133"/>
                  </a:moveTo>
                  <a:cubicBezTo>
                    <a:pt x="103" y="134"/>
                    <a:pt x="103" y="132"/>
                    <a:pt x="103" y="133"/>
                  </a:cubicBezTo>
                  <a:close/>
                  <a:moveTo>
                    <a:pt x="103" y="137"/>
                  </a:moveTo>
                  <a:cubicBezTo>
                    <a:pt x="103" y="138"/>
                    <a:pt x="103" y="136"/>
                    <a:pt x="103" y="137"/>
                  </a:cubicBezTo>
                  <a:close/>
                  <a:moveTo>
                    <a:pt x="80" y="141"/>
                  </a:moveTo>
                  <a:cubicBezTo>
                    <a:pt x="80" y="141"/>
                    <a:pt x="80" y="141"/>
                    <a:pt x="80" y="141"/>
                  </a:cubicBezTo>
                  <a:cubicBezTo>
                    <a:pt x="80" y="141"/>
                    <a:pt x="79" y="140"/>
                    <a:pt x="80" y="141"/>
                  </a:cubicBezTo>
                  <a:close/>
                  <a:moveTo>
                    <a:pt x="103" y="139"/>
                  </a:moveTo>
                  <a:cubicBezTo>
                    <a:pt x="103" y="139"/>
                    <a:pt x="103" y="139"/>
                    <a:pt x="103" y="139"/>
                  </a:cubicBezTo>
                  <a:cubicBezTo>
                    <a:pt x="103" y="139"/>
                    <a:pt x="103" y="139"/>
                    <a:pt x="103" y="139"/>
                  </a:cubicBezTo>
                  <a:close/>
                  <a:moveTo>
                    <a:pt x="126" y="142"/>
                  </a:moveTo>
                  <a:cubicBezTo>
                    <a:pt x="126" y="142"/>
                    <a:pt x="126" y="142"/>
                    <a:pt x="126" y="142"/>
                  </a:cubicBezTo>
                  <a:close/>
                  <a:moveTo>
                    <a:pt x="331" y="92"/>
                  </a:moveTo>
                  <a:cubicBezTo>
                    <a:pt x="331" y="92"/>
                    <a:pt x="331" y="92"/>
                    <a:pt x="331" y="92"/>
                  </a:cubicBezTo>
                  <a:cubicBezTo>
                    <a:pt x="330" y="93"/>
                    <a:pt x="331" y="91"/>
                    <a:pt x="331" y="92"/>
                  </a:cubicBezTo>
                  <a:close/>
                  <a:moveTo>
                    <a:pt x="334" y="93"/>
                  </a:moveTo>
                  <a:cubicBezTo>
                    <a:pt x="334" y="92"/>
                    <a:pt x="334" y="92"/>
                    <a:pt x="332" y="92"/>
                  </a:cubicBezTo>
                  <a:cubicBezTo>
                    <a:pt x="332" y="93"/>
                    <a:pt x="332" y="93"/>
                    <a:pt x="334" y="93"/>
                  </a:cubicBezTo>
                  <a:close/>
                  <a:moveTo>
                    <a:pt x="347" y="123"/>
                  </a:moveTo>
                  <a:cubicBezTo>
                    <a:pt x="347" y="123"/>
                    <a:pt x="347" y="123"/>
                    <a:pt x="347" y="123"/>
                  </a:cubicBezTo>
                  <a:close/>
                  <a:moveTo>
                    <a:pt x="376" y="107"/>
                  </a:moveTo>
                  <a:cubicBezTo>
                    <a:pt x="374" y="109"/>
                    <a:pt x="378" y="107"/>
                    <a:pt x="376" y="107"/>
                  </a:cubicBezTo>
                  <a:close/>
                  <a:moveTo>
                    <a:pt x="376" y="104"/>
                  </a:moveTo>
                  <a:cubicBezTo>
                    <a:pt x="376" y="104"/>
                    <a:pt x="374" y="108"/>
                    <a:pt x="377" y="105"/>
                  </a:cubicBezTo>
                  <a:cubicBezTo>
                    <a:pt x="376" y="105"/>
                    <a:pt x="378" y="103"/>
                    <a:pt x="376" y="104"/>
                  </a:cubicBezTo>
                  <a:close/>
                  <a:moveTo>
                    <a:pt x="190" y="32"/>
                  </a:moveTo>
                  <a:cubicBezTo>
                    <a:pt x="190" y="32"/>
                    <a:pt x="190" y="32"/>
                    <a:pt x="190" y="32"/>
                  </a:cubicBezTo>
                  <a:close/>
                  <a:moveTo>
                    <a:pt x="372" y="80"/>
                  </a:moveTo>
                  <a:cubicBezTo>
                    <a:pt x="374" y="79"/>
                    <a:pt x="373" y="79"/>
                    <a:pt x="373" y="78"/>
                  </a:cubicBezTo>
                  <a:cubicBezTo>
                    <a:pt x="372" y="78"/>
                    <a:pt x="371" y="78"/>
                    <a:pt x="372" y="80"/>
                  </a:cubicBezTo>
                  <a:close/>
                  <a:moveTo>
                    <a:pt x="373" y="116"/>
                  </a:moveTo>
                  <a:cubicBezTo>
                    <a:pt x="372" y="117"/>
                    <a:pt x="373" y="119"/>
                    <a:pt x="373" y="118"/>
                  </a:cubicBezTo>
                  <a:cubicBezTo>
                    <a:pt x="374" y="117"/>
                    <a:pt x="374" y="116"/>
                    <a:pt x="373" y="116"/>
                  </a:cubicBezTo>
                  <a:close/>
                  <a:moveTo>
                    <a:pt x="373" y="118"/>
                  </a:moveTo>
                  <a:cubicBezTo>
                    <a:pt x="373" y="118"/>
                    <a:pt x="373" y="118"/>
                    <a:pt x="373" y="118"/>
                  </a:cubicBezTo>
                  <a:close/>
                  <a:moveTo>
                    <a:pt x="141" y="52"/>
                  </a:moveTo>
                  <a:cubicBezTo>
                    <a:pt x="132" y="48"/>
                    <a:pt x="143" y="56"/>
                    <a:pt x="141" y="52"/>
                  </a:cubicBezTo>
                  <a:close/>
                  <a:moveTo>
                    <a:pt x="162" y="24"/>
                  </a:moveTo>
                  <a:cubicBezTo>
                    <a:pt x="161" y="25"/>
                    <a:pt x="156" y="27"/>
                    <a:pt x="155" y="28"/>
                  </a:cubicBezTo>
                  <a:cubicBezTo>
                    <a:pt x="154" y="29"/>
                    <a:pt x="151" y="29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48" y="32"/>
                    <a:pt x="145" y="34"/>
                    <a:pt x="143" y="35"/>
                  </a:cubicBezTo>
                  <a:cubicBezTo>
                    <a:pt x="144" y="35"/>
                    <a:pt x="142" y="41"/>
                    <a:pt x="141" y="41"/>
                  </a:cubicBezTo>
                  <a:cubicBezTo>
                    <a:pt x="140" y="42"/>
                    <a:pt x="140" y="44"/>
                    <a:pt x="140" y="45"/>
                  </a:cubicBezTo>
                  <a:cubicBezTo>
                    <a:pt x="140" y="45"/>
                    <a:pt x="140" y="45"/>
                    <a:pt x="140" y="45"/>
                  </a:cubicBezTo>
                  <a:cubicBezTo>
                    <a:pt x="141" y="45"/>
                    <a:pt x="141" y="46"/>
                    <a:pt x="142" y="47"/>
                  </a:cubicBezTo>
                  <a:cubicBezTo>
                    <a:pt x="146" y="49"/>
                    <a:pt x="151" y="49"/>
                    <a:pt x="152" y="47"/>
                  </a:cubicBezTo>
                  <a:cubicBezTo>
                    <a:pt x="152" y="46"/>
                    <a:pt x="146" y="45"/>
                    <a:pt x="147" y="42"/>
                  </a:cubicBezTo>
                  <a:cubicBezTo>
                    <a:pt x="148" y="39"/>
                    <a:pt x="150" y="37"/>
                    <a:pt x="152" y="34"/>
                  </a:cubicBezTo>
                  <a:cubicBezTo>
                    <a:pt x="154" y="31"/>
                    <a:pt x="159" y="29"/>
                    <a:pt x="162" y="27"/>
                  </a:cubicBezTo>
                  <a:cubicBezTo>
                    <a:pt x="163" y="26"/>
                    <a:pt x="163" y="25"/>
                    <a:pt x="163" y="25"/>
                  </a:cubicBezTo>
                  <a:cubicBezTo>
                    <a:pt x="163" y="24"/>
                    <a:pt x="163" y="24"/>
                    <a:pt x="162" y="24"/>
                  </a:cubicBezTo>
                  <a:close/>
                  <a:moveTo>
                    <a:pt x="150" y="30"/>
                  </a:move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lose/>
                  <a:moveTo>
                    <a:pt x="370" y="123"/>
                  </a:moveTo>
                  <a:cubicBezTo>
                    <a:pt x="370" y="123"/>
                    <a:pt x="370" y="123"/>
                    <a:pt x="370" y="123"/>
                  </a:cubicBezTo>
                  <a:cubicBezTo>
                    <a:pt x="369" y="122"/>
                    <a:pt x="371" y="123"/>
                    <a:pt x="370" y="123"/>
                  </a:cubicBezTo>
                  <a:close/>
                  <a:moveTo>
                    <a:pt x="371" y="118"/>
                  </a:moveTo>
                  <a:cubicBezTo>
                    <a:pt x="371" y="119"/>
                    <a:pt x="367" y="119"/>
                    <a:pt x="369" y="121"/>
                  </a:cubicBezTo>
                  <a:cubicBezTo>
                    <a:pt x="370" y="120"/>
                    <a:pt x="371" y="119"/>
                    <a:pt x="371" y="119"/>
                  </a:cubicBezTo>
                  <a:cubicBezTo>
                    <a:pt x="371" y="119"/>
                    <a:pt x="371" y="118"/>
                    <a:pt x="371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7" name="Rectangle 82"/>
            <p:cNvSpPr>
              <a:spLocks noChangeArrowheads="1"/>
            </p:cNvSpPr>
            <p:nvPr/>
          </p:nvSpPr>
          <p:spPr bwMode="auto">
            <a:xfrm>
              <a:off x="2924175" y="48260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8" name="Rectangle 83"/>
            <p:cNvSpPr>
              <a:spLocks noChangeArrowheads="1"/>
            </p:cNvSpPr>
            <p:nvPr/>
          </p:nvSpPr>
          <p:spPr bwMode="auto">
            <a:xfrm>
              <a:off x="2951163" y="484505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9" name="Freeform 84"/>
            <p:cNvSpPr/>
            <p:nvPr/>
          </p:nvSpPr>
          <p:spPr bwMode="auto">
            <a:xfrm>
              <a:off x="3030538" y="4737100"/>
              <a:ext cx="15875" cy="9525"/>
            </a:xfrm>
            <a:custGeom>
              <a:avLst/>
              <a:gdLst>
                <a:gd name="T0" fmla="*/ 19 w 20"/>
                <a:gd name="T1" fmla="*/ 3 h 11"/>
                <a:gd name="T2" fmla="*/ 9 w 20"/>
                <a:gd name="T3" fmla="*/ 2 h 11"/>
                <a:gd name="T4" fmla="*/ 0 w 20"/>
                <a:gd name="T5" fmla="*/ 5 h 11"/>
                <a:gd name="T6" fmla="*/ 3 w 20"/>
                <a:gd name="T7" fmla="*/ 5 h 11"/>
                <a:gd name="T8" fmla="*/ 1 w 20"/>
                <a:gd name="T9" fmla="*/ 7 h 11"/>
                <a:gd name="T10" fmla="*/ 4 w 20"/>
                <a:gd name="T11" fmla="*/ 8 h 11"/>
                <a:gd name="T12" fmla="*/ 4 w 20"/>
                <a:gd name="T13" fmla="*/ 10 h 11"/>
                <a:gd name="T14" fmla="*/ 8 w 20"/>
                <a:gd name="T15" fmla="*/ 10 h 11"/>
                <a:gd name="T16" fmla="*/ 19 w 20"/>
                <a:gd name="T17" fmla="*/ 7 h 11"/>
                <a:gd name="T18" fmla="*/ 20 w 20"/>
                <a:gd name="T19" fmla="*/ 5 h 11"/>
                <a:gd name="T20" fmla="*/ 19 w 20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1">
                  <a:moveTo>
                    <a:pt x="19" y="3"/>
                  </a:moveTo>
                  <a:cubicBezTo>
                    <a:pt x="14" y="1"/>
                    <a:pt x="15" y="0"/>
                    <a:pt x="9" y="2"/>
                  </a:cubicBezTo>
                  <a:cubicBezTo>
                    <a:pt x="6" y="4"/>
                    <a:pt x="1" y="0"/>
                    <a:pt x="0" y="5"/>
                  </a:cubicBezTo>
                  <a:cubicBezTo>
                    <a:pt x="0" y="5"/>
                    <a:pt x="3" y="5"/>
                    <a:pt x="3" y="5"/>
                  </a:cubicBezTo>
                  <a:cubicBezTo>
                    <a:pt x="4" y="6"/>
                    <a:pt x="1" y="7"/>
                    <a:pt x="1" y="7"/>
                  </a:cubicBezTo>
                  <a:cubicBezTo>
                    <a:pt x="4" y="8"/>
                    <a:pt x="1" y="6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7" y="10"/>
                    <a:pt x="8" y="10"/>
                  </a:cubicBezTo>
                  <a:cubicBezTo>
                    <a:pt x="9" y="11"/>
                    <a:pt x="17" y="9"/>
                    <a:pt x="19" y="7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0" y="4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0" name="Freeform 85"/>
            <p:cNvSpPr/>
            <p:nvPr/>
          </p:nvSpPr>
          <p:spPr bwMode="auto">
            <a:xfrm>
              <a:off x="2928938" y="4819650"/>
              <a:ext cx="19050" cy="9525"/>
            </a:xfrm>
            <a:custGeom>
              <a:avLst/>
              <a:gdLst>
                <a:gd name="T0" fmla="*/ 25 w 25"/>
                <a:gd name="T1" fmla="*/ 12 h 13"/>
                <a:gd name="T2" fmla="*/ 14 w 25"/>
                <a:gd name="T3" fmla="*/ 6 h 13"/>
                <a:gd name="T4" fmla="*/ 0 w 25"/>
                <a:gd name="T5" fmla="*/ 7 h 13"/>
                <a:gd name="T6" fmla="*/ 1 w 25"/>
                <a:gd name="T7" fmla="*/ 8 h 13"/>
                <a:gd name="T8" fmla="*/ 8 w 25"/>
                <a:gd name="T9" fmla="*/ 5 h 13"/>
                <a:gd name="T10" fmla="*/ 14 w 25"/>
                <a:gd name="T11" fmla="*/ 9 h 13"/>
                <a:gd name="T12" fmla="*/ 18 w 25"/>
                <a:gd name="T13" fmla="*/ 12 h 13"/>
                <a:gd name="T14" fmla="*/ 16 w 25"/>
                <a:gd name="T15" fmla="*/ 13 h 13"/>
                <a:gd name="T16" fmla="*/ 17 w 25"/>
                <a:gd name="T17" fmla="*/ 13 h 13"/>
                <a:gd name="T18" fmla="*/ 21 w 25"/>
                <a:gd name="T19" fmla="*/ 13 h 13"/>
                <a:gd name="T20" fmla="*/ 25 w 25"/>
                <a:gd name="T2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3">
                  <a:moveTo>
                    <a:pt x="25" y="12"/>
                  </a:moveTo>
                  <a:cubicBezTo>
                    <a:pt x="24" y="10"/>
                    <a:pt x="16" y="6"/>
                    <a:pt x="14" y="6"/>
                  </a:cubicBezTo>
                  <a:cubicBezTo>
                    <a:pt x="11" y="0"/>
                    <a:pt x="3" y="6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3" y="7"/>
                    <a:pt x="6" y="6"/>
                    <a:pt x="8" y="5"/>
                  </a:cubicBezTo>
                  <a:cubicBezTo>
                    <a:pt x="6" y="7"/>
                    <a:pt x="12" y="8"/>
                    <a:pt x="14" y="9"/>
                  </a:cubicBezTo>
                  <a:cubicBezTo>
                    <a:pt x="15" y="9"/>
                    <a:pt x="18" y="12"/>
                    <a:pt x="18" y="12"/>
                  </a:cubicBezTo>
                  <a:cubicBezTo>
                    <a:pt x="18" y="12"/>
                    <a:pt x="17" y="12"/>
                    <a:pt x="16" y="13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8" y="13"/>
                    <a:pt x="20" y="13"/>
                    <a:pt x="21" y="13"/>
                  </a:cubicBezTo>
                  <a:cubicBezTo>
                    <a:pt x="23" y="13"/>
                    <a:pt x="24" y="13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1" name="Freeform 86"/>
            <p:cNvSpPr/>
            <p:nvPr/>
          </p:nvSpPr>
          <p:spPr bwMode="auto">
            <a:xfrm>
              <a:off x="2944813" y="4829175"/>
              <a:ext cx="0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2" name="Freeform 87"/>
            <p:cNvSpPr/>
            <p:nvPr/>
          </p:nvSpPr>
          <p:spPr bwMode="auto">
            <a:xfrm>
              <a:off x="2946400" y="4829175"/>
              <a:ext cx="11113" cy="4763"/>
            </a:xfrm>
            <a:custGeom>
              <a:avLst/>
              <a:gdLst>
                <a:gd name="T0" fmla="*/ 15 w 15"/>
                <a:gd name="T1" fmla="*/ 3 h 6"/>
                <a:gd name="T2" fmla="*/ 3 w 15"/>
                <a:gd name="T3" fmla="*/ 0 h 6"/>
                <a:gd name="T4" fmla="*/ 4 w 15"/>
                <a:gd name="T5" fmla="*/ 3 h 6"/>
                <a:gd name="T6" fmla="*/ 0 w 15"/>
                <a:gd name="T7" fmla="*/ 4 h 6"/>
                <a:gd name="T8" fmla="*/ 7 w 15"/>
                <a:gd name="T9" fmla="*/ 6 h 6"/>
                <a:gd name="T10" fmla="*/ 15 w 15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6">
                  <a:moveTo>
                    <a:pt x="15" y="3"/>
                  </a:moveTo>
                  <a:cubicBezTo>
                    <a:pt x="11" y="0"/>
                    <a:pt x="7" y="1"/>
                    <a:pt x="3" y="0"/>
                  </a:cubicBezTo>
                  <a:cubicBezTo>
                    <a:pt x="3" y="0"/>
                    <a:pt x="5" y="3"/>
                    <a:pt x="4" y="3"/>
                  </a:cubicBezTo>
                  <a:cubicBezTo>
                    <a:pt x="3" y="5"/>
                    <a:pt x="1" y="2"/>
                    <a:pt x="0" y="4"/>
                  </a:cubicBezTo>
                  <a:cubicBezTo>
                    <a:pt x="1" y="6"/>
                    <a:pt x="5" y="5"/>
                    <a:pt x="7" y="6"/>
                  </a:cubicBezTo>
                  <a:cubicBezTo>
                    <a:pt x="9" y="5"/>
                    <a:pt x="15" y="4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3" name="Freeform 88"/>
            <p:cNvSpPr/>
            <p:nvPr/>
          </p:nvSpPr>
          <p:spPr bwMode="auto">
            <a:xfrm>
              <a:off x="2938463" y="4830763"/>
              <a:ext cx="4763" cy="3175"/>
            </a:xfrm>
            <a:custGeom>
              <a:avLst/>
              <a:gdLst>
                <a:gd name="T0" fmla="*/ 0 w 6"/>
                <a:gd name="T1" fmla="*/ 1 h 3"/>
                <a:gd name="T2" fmla="*/ 5 w 6"/>
                <a:gd name="T3" fmla="*/ 3 h 3"/>
                <a:gd name="T4" fmla="*/ 4 w 6"/>
                <a:gd name="T5" fmla="*/ 1 h 3"/>
                <a:gd name="T6" fmla="*/ 0 w 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1"/>
                  </a:moveTo>
                  <a:cubicBezTo>
                    <a:pt x="1" y="3"/>
                    <a:pt x="4" y="3"/>
                    <a:pt x="5" y="3"/>
                  </a:cubicBezTo>
                  <a:cubicBezTo>
                    <a:pt x="6" y="2"/>
                    <a:pt x="4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4" name="Freeform 89"/>
            <p:cNvSpPr/>
            <p:nvPr/>
          </p:nvSpPr>
          <p:spPr bwMode="auto">
            <a:xfrm>
              <a:off x="2959100" y="4830763"/>
              <a:ext cx="3175" cy="3175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1 h 3"/>
                <a:gd name="T4" fmla="*/ 2 w 4"/>
                <a:gd name="T5" fmla="*/ 2 h 3"/>
                <a:gd name="T6" fmla="*/ 4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0"/>
                    <a:pt x="3" y="0"/>
                    <a:pt x="0" y="1"/>
                  </a:cubicBezTo>
                  <a:cubicBezTo>
                    <a:pt x="0" y="2"/>
                    <a:pt x="0" y="3"/>
                    <a:pt x="2" y="2"/>
                  </a:cubicBezTo>
                  <a:cubicBezTo>
                    <a:pt x="2" y="2"/>
                    <a:pt x="4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5" name="Freeform 90"/>
            <p:cNvSpPr/>
            <p:nvPr/>
          </p:nvSpPr>
          <p:spPr bwMode="auto">
            <a:xfrm>
              <a:off x="2959100" y="4832350"/>
              <a:ext cx="1588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6" name="Freeform 91"/>
            <p:cNvSpPr/>
            <p:nvPr/>
          </p:nvSpPr>
          <p:spPr bwMode="auto">
            <a:xfrm>
              <a:off x="2946400" y="4708525"/>
              <a:ext cx="1588" cy="4763"/>
            </a:xfrm>
            <a:custGeom>
              <a:avLst/>
              <a:gdLst>
                <a:gd name="T0" fmla="*/ 0 w 2"/>
                <a:gd name="T1" fmla="*/ 3 h 5"/>
                <a:gd name="T2" fmla="*/ 0 w 2"/>
                <a:gd name="T3" fmla="*/ 3 h 5"/>
                <a:gd name="T4" fmla="*/ 0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5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7" name="Freeform 92"/>
            <p:cNvSpPr/>
            <p:nvPr/>
          </p:nvSpPr>
          <p:spPr bwMode="auto">
            <a:xfrm>
              <a:off x="2936875" y="4706938"/>
              <a:ext cx="7938" cy="4763"/>
            </a:xfrm>
            <a:custGeom>
              <a:avLst/>
              <a:gdLst>
                <a:gd name="T0" fmla="*/ 4 w 9"/>
                <a:gd name="T1" fmla="*/ 4 h 7"/>
                <a:gd name="T2" fmla="*/ 1 w 9"/>
                <a:gd name="T3" fmla="*/ 4 h 7"/>
                <a:gd name="T4" fmla="*/ 2 w 9"/>
                <a:gd name="T5" fmla="*/ 6 h 7"/>
                <a:gd name="T6" fmla="*/ 3 w 9"/>
                <a:gd name="T7" fmla="*/ 6 h 7"/>
                <a:gd name="T8" fmla="*/ 9 w 9"/>
                <a:gd name="T9" fmla="*/ 3 h 7"/>
                <a:gd name="T10" fmla="*/ 4 w 9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4" y="4"/>
                  </a:moveTo>
                  <a:cubicBezTo>
                    <a:pt x="2" y="4"/>
                    <a:pt x="2" y="4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7"/>
                    <a:pt x="8" y="5"/>
                    <a:pt x="9" y="3"/>
                  </a:cubicBezTo>
                  <a:cubicBezTo>
                    <a:pt x="8" y="0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8" name="Freeform 93"/>
            <p:cNvSpPr/>
            <p:nvPr/>
          </p:nvSpPr>
          <p:spPr bwMode="auto">
            <a:xfrm>
              <a:off x="2944813" y="4821238"/>
              <a:ext cx="3175" cy="1588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0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2"/>
                    <a:pt x="2" y="1"/>
                    <a:pt x="1" y="0"/>
                  </a:cubicBezTo>
                  <a:cubicBezTo>
                    <a:pt x="0" y="0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9" name="Freeform 94"/>
            <p:cNvSpPr/>
            <p:nvPr/>
          </p:nvSpPr>
          <p:spPr bwMode="auto">
            <a:xfrm>
              <a:off x="2941638" y="481647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0" name="Freeform 95"/>
            <p:cNvSpPr/>
            <p:nvPr/>
          </p:nvSpPr>
          <p:spPr bwMode="auto">
            <a:xfrm>
              <a:off x="2940050" y="4814888"/>
              <a:ext cx="4763" cy="4763"/>
            </a:xfrm>
            <a:custGeom>
              <a:avLst/>
              <a:gdLst>
                <a:gd name="T0" fmla="*/ 4 w 5"/>
                <a:gd name="T1" fmla="*/ 4 h 5"/>
                <a:gd name="T2" fmla="*/ 2 w 5"/>
                <a:gd name="T3" fmla="*/ 2 h 5"/>
                <a:gd name="T4" fmla="*/ 2 w 5"/>
                <a:gd name="T5" fmla="*/ 2 h 5"/>
                <a:gd name="T6" fmla="*/ 0 w 5"/>
                <a:gd name="T7" fmla="*/ 2 h 5"/>
                <a:gd name="T8" fmla="*/ 3 w 5"/>
                <a:gd name="T9" fmla="*/ 2 h 5"/>
                <a:gd name="T10" fmla="*/ 4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5"/>
                    <a:pt x="4" y="0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1" y="3"/>
                    <a:pt x="3" y="2"/>
                    <a:pt x="3" y="2"/>
                  </a:cubicBezTo>
                  <a:cubicBezTo>
                    <a:pt x="3" y="1"/>
                    <a:pt x="4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1" name="Freeform 96"/>
            <p:cNvSpPr/>
            <p:nvPr/>
          </p:nvSpPr>
          <p:spPr bwMode="auto">
            <a:xfrm>
              <a:off x="2930525" y="4824413"/>
              <a:ext cx="1588" cy="158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2" name="Freeform 97"/>
            <p:cNvSpPr/>
            <p:nvPr/>
          </p:nvSpPr>
          <p:spPr bwMode="auto">
            <a:xfrm>
              <a:off x="2947988" y="4826000"/>
              <a:ext cx="1588" cy="1588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3" name="Freeform 98"/>
            <p:cNvSpPr/>
            <p:nvPr/>
          </p:nvSpPr>
          <p:spPr bwMode="auto">
            <a:xfrm>
              <a:off x="2986088" y="4987925"/>
              <a:ext cx="1588" cy="1588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1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2"/>
                    <a:pt x="0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4" name="Freeform 99"/>
            <p:cNvSpPr/>
            <p:nvPr/>
          </p:nvSpPr>
          <p:spPr bwMode="auto">
            <a:xfrm>
              <a:off x="2970213" y="4835525"/>
              <a:ext cx="1588" cy="3175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3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5" name="Freeform 100"/>
            <p:cNvSpPr/>
            <p:nvPr/>
          </p:nvSpPr>
          <p:spPr bwMode="auto">
            <a:xfrm>
              <a:off x="2970213" y="4837113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6" name="Freeform 101"/>
            <p:cNvSpPr/>
            <p:nvPr/>
          </p:nvSpPr>
          <p:spPr bwMode="auto">
            <a:xfrm>
              <a:off x="2976563" y="4779963"/>
              <a:ext cx="1588" cy="1588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2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7" name="Freeform 102"/>
            <p:cNvSpPr/>
            <p:nvPr/>
          </p:nvSpPr>
          <p:spPr bwMode="auto">
            <a:xfrm>
              <a:off x="2947988" y="4822825"/>
              <a:ext cx="1588" cy="1588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2 h 2"/>
                <a:gd name="T4" fmla="*/ 1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0"/>
                    <a:pt x="0" y="1"/>
                    <a:pt x="1" y="2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8" name="Freeform 103"/>
            <p:cNvSpPr/>
            <p:nvPr/>
          </p:nvSpPr>
          <p:spPr bwMode="auto">
            <a:xfrm>
              <a:off x="2981325" y="4989513"/>
              <a:ext cx="1588" cy="1588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9" name="Freeform 104"/>
            <p:cNvSpPr/>
            <p:nvPr/>
          </p:nvSpPr>
          <p:spPr bwMode="auto">
            <a:xfrm>
              <a:off x="2970213" y="4838700"/>
              <a:ext cx="1588" cy="3175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2 h 3"/>
                <a:gd name="T4" fmla="*/ 0 w 1"/>
                <a:gd name="T5" fmla="*/ 1 h 3"/>
                <a:gd name="T6" fmla="*/ 1 w 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0"/>
                    <a:pt x="0" y="1"/>
                  </a:cubicBezTo>
                  <a:cubicBezTo>
                    <a:pt x="0" y="1"/>
                    <a:pt x="1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0" name="Freeform 105"/>
            <p:cNvSpPr/>
            <p:nvPr/>
          </p:nvSpPr>
          <p:spPr bwMode="auto">
            <a:xfrm>
              <a:off x="2970213" y="48387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1" name="Freeform 106"/>
            <p:cNvSpPr/>
            <p:nvPr/>
          </p:nvSpPr>
          <p:spPr bwMode="auto">
            <a:xfrm>
              <a:off x="2971800" y="4843463"/>
              <a:ext cx="3175" cy="158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0" y="0"/>
                    <a:pt x="3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2" name="Freeform 107"/>
            <p:cNvSpPr/>
            <p:nvPr/>
          </p:nvSpPr>
          <p:spPr bwMode="auto">
            <a:xfrm>
              <a:off x="2967038" y="4833938"/>
              <a:ext cx="1588" cy="15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1 h 3"/>
                <a:gd name="T4" fmla="*/ 2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3" name="Freeform 108"/>
            <p:cNvSpPr/>
            <p:nvPr/>
          </p:nvSpPr>
          <p:spPr bwMode="auto">
            <a:xfrm>
              <a:off x="3033713" y="4708525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4" name="Rectangle 109"/>
            <p:cNvSpPr>
              <a:spLocks noChangeArrowheads="1"/>
            </p:cNvSpPr>
            <p:nvPr/>
          </p:nvSpPr>
          <p:spPr bwMode="auto">
            <a:xfrm>
              <a:off x="3033713" y="4708525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5" name="Freeform 110"/>
            <p:cNvSpPr/>
            <p:nvPr/>
          </p:nvSpPr>
          <p:spPr bwMode="auto">
            <a:xfrm>
              <a:off x="2954338" y="4845050"/>
              <a:ext cx="1588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6" name="Freeform 111"/>
            <p:cNvSpPr/>
            <p:nvPr/>
          </p:nvSpPr>
          <p:spPr bwMode="auto">
            <a:xfrm>
              <a:off x="2954338" y="4846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7" name="Freeform 112"/>
            <p:cNvSpPr/>
            <p:nvPr/>
          </p:nvSpPr>
          <p:spPr bwMode="auto">
            <a:xfrm>
              <a:off x="2933700" y="4852988"/>
              <a:ext cx="3175" cy="1588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4" y="2"/>
                    <a:pt x="0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8" name="Freeform 113"/>
            <p:cNvSpPr/>
            <p:nvPr/>
          </p:nvSpPr>
          <p:spPr bwMode="auto">
            <a:xfrm>
              <a:off x="2832100" y="4757738"/>
              <a:ext cx="3175" cy="1588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2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9" name="Freeform 114"/>
            <p:cNvSpPr/>
            <p:nvPr/>
          </p:nvSpPr>
          <p:spPr bwMode="auto">
            <a:xfrm>
              <a:off x="2840038" y="4757738"/>
              <a:ext cx="0" cy="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0" name="Freeform 115"/>
            <p:cNvSpPr/>
            <p:nvPr/>
          </p:nvSpPr>
          <p:spPr bwMode="auto">
            <a:xfrm>
              <a:off x="2965450" y="4832350"/>
              <a:ext cx="4763" cy="1588"/>
            </a:xfrm>
            <a:custGeom>
              <a:avLst/>
              <a:gdLst>
                <a:gd name="T0" fmla="*/ 3 w 5"/>
                <a:gd name="T1" fmla="*/ 0 h 2"/>
                <a:gd name="T2" fmla="*/ 3 w 5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0" y="0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1" name="Freeform 116"/>
            <p:cNvSpPr/>
            <p:nvPr/>
          </p:nvSpPr>
          <p:spPr bwMode="auto">
            <a:xfrm>
              <a:off x="2963863" y="4833938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2" name="Freeform 117"/>
            <p:cNvSpPr/>
            <p:nvPr/>
          </p:nvSpPr>
          <p:spPr bwMode="auto">
            <a:xfrm>
              <a:off x="2952750" y="4845050"/>
              <a:ext cx="1588" cy="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3" name="Freeform 118"/>
            <p:cNvSpPr/>
            <p:nvPr/>
          </p:nvSpPr>
          <p:spPr bwMode="auto">
            <a:xfrm>
              <a:off x="2955925" y="4845050"/>
              <a:ext cx="1588" cy="1588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3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4" name="Rectangle 119"/>
            <p:cNvSpPr>
              <a:spLocks noChangeArrowheads="1"/>
            </p:cNvSpPr>
            <p:nvPr/>
          </p:nvSpPr>
          <p:spPr bwMode="auto">
            <a:xfrm>
              <a:off x="2968625" y="484505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5" name="Freeform 120"/>
            <p:cNvSpPr/>
            <p:nvPr/>
          </p:nvSpPr>
          <p:spPr bwMode="auto">
            <a:xfrm>
              <a:off x="2951163" y="4824413"/>
              <a:ext cx="1588" cy="1588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6" name="Freeform 121"/>
            <p:cNvSpPr/>
            <p:nvPr/>
          </p:nvSpPr>
          <p:spPr bwMode="auto">
            <a:xfrm>
              <a:off x="2873375" y="4802188"/>
              <a:ext cx="1588" cy="0"/>
            </a:xfrm>
            <a:custGeom>
              <a:avLst/>
              <a:gdLst>
                <a:gd name="T0" fmla="*/ 1 w 2"/>
                <a:gd name="T1" fmla="*/ 1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7" name="Freeform 122"/>
            <p:cNvSpPr/>
            <p:nvPr/>
          </p:nvSpPr>
          <p:spPr bwMode="auto">
            <a:xfrm>
              <a:off x="2960688" y="4791075"/>
              <a:ext cx="1588" cy="0"/>
            </a:xfrm>
            <a:custGeom>
              <a:avLst/>
              <a:gdLst>
                <a:gd name="T0" fmla="*/ 1 w 2"/>
                <a:gd name="T1" fmla="*/ 0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8" name="Freeform 123"/>
            <p:cNvSpPr/>
            <p:nvPr/>
          </p:nvSpPr>
          <p:spPr bwMode="auto">
            <a:xfrm>
              <a:off x="2963863" y="4848225"/>
              <a:ext cx="1588" cy="0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1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9" name="Freeform 124"/>
            <p:cNvSpPr/>
            <p:nvPr/>
          </p:nvSpPr>
          <p:spPr bwMode="auto">
            <a:xfrm>
              <a:off x="2952750" y="4826000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0" name="Freeform 125"/>
            <p:cNvSpPr/>
            <p:nvPr/>
          </p:nvSpPr>
          <p:spPr bwMode="auto">
            <a:xfrm>
              <a:off x="2954338" y="4746625"/>
              <a:ext cx="1588" cy="1588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1" name="Freeform 126"/>
            <p:cNvSpPr/>
            <p:nvPr/>
          </p:nvSpPr>
          <p:spPr bwMode="auto">
            <a:xfrm>
              <a:off x="2954338" y="4759325"/>
              <a:ext cx="1588" cy="1588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2" name="Freeform 127"/>
            <p:cNvSpPr/>
            <p:nvPr/>
          </p:nvSpPr>
          <p:spPr bwMode="auto">
            <a:xfrm>
              <a:off x="2954338" y="475932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3" name="Freeform 128"/>
            <p:cNvSpPr/>
            <p:nvPr/>
          </p:nvSpPr>
          <p:spPr bwMode="auto">
            <a:xfrm>
              <a:off x="2957513" y="4746625"/>
              <a:ext cx="1588" cy="3175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2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0"/>
                    <a:pt x="1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4" name="Freeform 129"/>
            <p:cNvSpPr/>
            <p:nvPr/>
          </p:nvSpPr>
          <p:spPr bwMode="auto">
            <a:xfrm>
              <a:off x="2957513" y="4748213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5" name="Freeform 130"/>
            <p:cNvSpPr/>
            <p:nvPr/>
          </p:nvSpPr>
          <p:spPr bwMode="auto">
            <a:xfrm>
              <a:off x="2963863" y="4729163"/>
              <a:ext cx="1588" cy="3175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3 h 5"/>
                <a:gd name="T4" fmla="*/ 0 w 3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1" y="5"/>
                    <a:pt x="2" y="4"/>
                    <a:pt x="3" y="3"/>
                  </a:cubicBezTo>
                  <a:cubicBezTo>
                    <a:pt x="3" y="0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6" name="Freeform 131"/>
            <p:cNvSpPr/>
            <p:nvPr/>
          </p:nvSpPr>
          <p:spPr bwMode="auto">
            <a:xfrm>
              <a:off x="2960688" y="4745038"/>
              <a:ext cx="3175" cy="0"/>
            </a:xfrm>
            <a:custGeom>
              <a:avLst/>
              <a:gdLst>
                <a:gd name="T0" fmla="*/ 1 w 5"/>
                <a:gd name="T1" fmla="*/ 1 h 1"/>
                <a:gd name="T2" fmla="*/ 1 w 5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5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7" name="Freeform 132"/>
            <p:cNvSpPr/>
            <p:nvPr/>
          </p:nvSpPr>
          <p:spPr bwMode="auto">
            <a:xfrm>
              <a:off x="2962275" y="4745038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8" name="Freeform 133"/>
            <p:cNvSpPr/>
            <p:nvPr/>
          </p:nvSpPr>
          <p:spPr bwMode="auto">
            <a:xfrm>
              <a:off x="2971800" y="4751388"/>
              <a:ext cx="1588" cy="3175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2" y="3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9" name="Freeform 134"/>
            <p:cNvSpPr/>
            <p:nvPr/>
          </p:nvSpPr>
          <p:spPr bwMode="auto">
            <a:xfrm>
              <a:off x="2962275" y="4743450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0" name="Freeform 135"/>
            <p:cNvSpPr/>
            <p:nvPr/>
          </p:nvSpPr>
          <p:spPr bwMode="auto">
            <a:xfrm>
              <a:off x="2952750" y="476885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1" name="Freeform 136"/>
            <p:cNvSpPr/>
            <p:nvPr/>
          </p:nvSpPr>
          <p:spPr bwMode="auto">
            <a:xfrm>
              <a:off x="2954338" y="4697413"/>
              <a:ext cx="36513" cy="22225"/>
            </a:xfrm>
            <a:custGeom>
              <a:avLst/>
              <a:gdLst>
                <a:gd name="T0" fmla="*/ 12 w 49"/>
                <a:gd name="T1" fmla="*/ 4 h 28"/>
                <a:gd name="T2" fmla="*/ 14 w 49"/>
                <a:gd name="T3" fmla="*/ 8 h 28"/>
                <a:gd name="T4" fmla="*/ 6 w 49"/>
                <a:gd name="T5" fmla="*/ 8 h 28"/>
                <a:gd name="T6" fmla="*/ 8 w 49"/>
                <a:gd name="T7" fmla="*/ 13 h 28"/>
                <a:gd name="T8" fmla="*/ 9 w 49"/>
                <a:gd name="T9" fmla="*/ 17 h 28"/>
                <a:gd name="T10" fmla="*/ 9 w 49"/>
                <a:gd name="T11" fmla="*/ 20 h 28"/>
                <a:gd name="T12" fmla="*/ 0 w 49"/>
                <a:gd name="T13" fmla="*/ 20 h 28"/>
                <a:gd name="T14" fmla="*/ 3 w 49"/>
                <a:gd name="T15" fmla="*/ 22 h 28"/>
                <a:gd name="T16" fmla="*/ 4 w 49"/>
                <a:gd name="T17" fmla="*/ 23 h 28"/>
                <a:gd name="T18" fmla="*/ 5 w 49"/>
                <a:gd name="T19" fmla="*/ 28 h 28"/>
                <a:gd name="T20" fmla="*/ 7 w 49"/>
                <a:gd name="T21" fmla="*/ 28 h 28"/>
                <a:gd name="T22" fmla="*/ 7 w 49"/>
                <a:gd name="T23" fmla="*/ 23 h 28"/>
                <a:gd name="T24" fmla="*/ 12 w 49"/>
                <a:gd name="T25" fmla="*/ 23 h 28"/>
                <a:gd name="T26" fmla="*/ 19 w 49"/>
                <a:gd name="T27" fmla="*/ 24 h 28"/>
                <a:gd name="T28" fmla="*/ 23 w 49"/>
                <a:gd name="T29" fmla="*/ 21 h 28"/>
                <a:gd name="T30" fmla="*/ 49 w 49"/>
                <a:gd name="T31" fmla="*/ 5 h 28"/>
                <a:gd name="T32" fmla="*/ 12 w 49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28">
                  <a:moveTo>
                    <a:pt x="12" y="4"/>
                  </a:moveTo>
                  <a:cubicBezTo>
                    <a:pt x="12" y="6"/>
                    <a:pt x="14" y="7"/>
                    <a:pt x="14" y="8"/>
                  </a:cubicBezTo>
                  <a:cubicBezTo>
                    <a:pt x="9" y="6"/>
                    <a:pt x="11" y="6"/>
                    <a:pt x="6" y="8"/>
                  </a:cubicBezTo>
                  <a:cubicBezTo>
                    <a:pt x="1" y="11"/>
                    <a:pt x="8" y="12"/>
                    <a:pt x="8" y="13"/>
                  </a:cubicBezTo>
                  <a:cubicBezTo>
                    <a:pt x="4" y="14"/>
                    <a:pt x="8" y="16"/>
                    <a:pt x="9" y="17"/>
                  </a:cubicBezTo>
                  <a:cubicBezTo>
                    <a:pt x="14" y="19"/>
                    <a:pt x="12" y="20"/>
                    <a:pt x="9" y="20"/>
                  </a:cubicBezTo>
                  <a:cubicBezTo>
                    <a:pt x="6" y="21"/>
                    <a:pt x="0" y="20"/>
                    <a:pt x="0" y="20"/>
                  </a:cubicBezTo>
                  <a:cubicBezTo>
                    <a:pt x="0" y="23"/>
                    <a:pt x="2" y="22"/>
                    <a:pt x="3" y="22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5" y="25"/>
                    <a:pt x="1" y="27"/>
                    <a:pt x="5" y="28"/>
                  </a:cubicBezTo>
                  <a:cubicBezTo>
                    <a:pt x="5" y="28"/>
                    <a:pt x="6" y="28"/>
                    <a:pt x="7" y="28"/>
                  </a:cubicBezTo>
                  <a:cubicBezTo>
                    <a:pt x="7" y="27"/>
                    <a:pt x="7" y="25"/>
                    <a:pt x="7" y="23"/>
                  </a:cubicBezTo>
                  <a:cubicBezTo>
                    <a:pt x="9" y="23"/>
                    <a:pt x="10" y="23"/>
                    <a:pt x="12" y="23"/>
                  </a:cubicBezTo>
                  <a:cubicBezTo>
                    <a:pt x="15" y="23"/>
                    <a:pt x="17" y="23"/>
                    <a:pt x="19" y="24"/>
                  </a:cubicBezTo>
                  <a:cubicBezTo>
                    <a:pt x="23" y="24"/>
                    <a:pt x="23" y="21"/>
                    <a:pt x="23" y="21"/>
                  </a:cubicBezTo>
                  <a:cubicBezTo>
                    <a:pt x="20" y="19"/>
                    <a:pt x="49" y="5"/>
                    <a:pt x="49" y="5"/>
                  </a:cubicBezTo>
                  <a:cubicBezTo>
                    <a:pt x="35" y="0"/>
                    <a:pt x="25" y="1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2" name="Freeform 137"/>
            <p:cNvSpPr/>
            <p:nvPr/>
          </p:nvSpPr>
          <p:spPr bwMode="auto">
            <a:xfrm>
              <a:off x="2959100" y="4716463"/>
              <a:ext cx="9525" cy="3175"/>
            </a:xfrm>
            <a:custGeom>
              <a:avLst/>
              <a:gdLst>
                <a:gd name="T0" fmla="*/ 7 w 13"/>
                <a:gd name="T1" fmla="*/ 0 h 4"/>
                <a:gd name="T2" fmla="*/ 1 w 13"/>
                <a:gd name="T3" fmla="*/ 0 h 4"/>
                <a:gd name="T4" fmla="*/ 0 w 13"/>
                <a:gd name="T5" fmla="*/ 3 h 4"/>
                <a:gd name="T6" fmla="*/ 7 w 13"/>
                <a:gd name="T7" fmla="*/ 3 h 4"/>
                <a:gd name="T8" fmla="*/ 10 w 13"/>
                <a:gd name="T9" fmla="*/ 4 h 4"/>
                <a:gd name="T10" fmla="*/ 13 w 13"/>
                <a:gd name="T11" fmla="*/ 1 h 4"/>
                <a:gd name="T12" fmla="*/ 7 w 1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">
                  <a:moveTo>
                    <a:pt x="7" y="0"/>
                  </a:moveTo>
                  <a:cubicBezTo>
                    <a:pt x="4" y="0"/>
                    <a:pt x="1" y="0"/>
                    <a:pt x="1" y="0"/>
                  </a:cubicBezTo>
                  <a:cubicBezTo>
                    <a:pt x="1" y="0"/>
                    <a:pt x="1" y="1"/>
                    <a:pt x="0" y="3"/>
                  </a:cubicBezTo>
                  <a:cubicBezTo>
                    <a:pt x="3" y="3"/>
                    <a:pt x="6" y="3"/>
                    <a:pt x="7" y="3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2" y="3"/>
                    <a:pt x="13" y="3"/>
                    <a:pt x="13" y="1"/>
                  </a:cubicBezTo>
                  <a:cubicBezTo>
                    <a:pt x="12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3" name="Freeform 138"/>
            <p:cNvSpPr/>
            <p:nvPr/>
          </p:nvSpPr>
          <p:spPr bwMode="auto">
            <a:xfrm>
              <a:off x="2951163" y="4716463"/>
              <a:ext cx="3175" cy="1588"/>
            </a:xfrm>
            <a:custGeom>
              <a:avLst/>
              <a:gdLst>
                <a:gd name="T0" fmla="*/ 0 w 5"/>
                <a:gd name="T1" fmla="*/ 2 h 3"/>
                <a:gd name="T2" fmla="*/ 3 w 5"/>
                <a:gd name="T3" fmla="*/ 3 h 3"/>
                <a:gd name="T4" fmla="*/ 4 w 5"/>
                <a:gd name="T5" fmla="*/ 1 h 3"/>
                <a:gd name="T6" fmla="*/ 0 w 5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1" y="2"/>
                    <a:pt x="2" y="3"/>
                    <a:pt x="3" y="3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3" y="0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4" name="Freeform 139"/>
            <p:cNvSpPr/>
            <p:nvPr/>
          </p:nvSpPr>
          <p:spPr bwMode="auto">
            <a:xfrm>
              <a:off x="2959100" y="4711700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1 h 2"/>
                <a:gd name="T8" fmla="*/ 2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5" name="Rectangle 140"/>
            <p:cNvSpPr>
              <a:spLocks noChangeArrowheads="1"/>
            </p:cNvSpPr>
            <p:nvPr/>
          </p:nvSpPr>
          <p:spPr bwMode="auto">
            <a:xfrm>
              <a:off x="2957513" y="47117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6" name="Freeform 141"/>
            <p:cNvSpPr/>
            <p:nvPr/>
          </p:nvSpPr>
          <p:spPr bwMode="auto">
            <a:xfrm>
              <a:off x="2954338" y="4708525"/>
              <a:ext cx="3175" cy="3175"/>
            </a:xfrm>
            <a:custGeom>
              <a:avLst/>
              <a:gdLst>
                <a:gd name="T0" fmla="*/ 2 w 4"/>
                <a:gd name="T1" fmla="*/ 3 h 5"/>
                <a:gd name="T2" fmla="*/ 3 w 4"/>
                <a:gd name="T3" fmla="*/ 1 h 5"/>
                <a:gd name="T4" fmla="*/ 2 w 4"/>
                <a:gd name="T5" fmla="*/ 0 h 5"/>
                <a:gd name="T6" fmla="*/ 0 w 4"/>
                <a:gd name="T7" fmla="*/ 0 h 5"/>
                <a:gd name="T8" fmla="*/ 0 w 4"/>
                <a:gd name="T9" fmla="*/ 3 h 5"/>
                <a:gd name="T10" fmla="*/ 4 w 4"/>
                <a:gd name="T11" fmla="*/ 4 h 5"/>
                <a:gd name="T12" fmla="*/ 2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3"/>
                  </a:moveTo>
                  <a:cubicBezTo>
                    <a:pt x="4" y="3"/>
                    <a:pt x="4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3" y="5"/>
                    <a:pt x="4" y="4"/>
                  </a:cubicBezTo>
                  <a:cubicBezTo>
                    <a:pt x="4" y="4"/>
                    <a:pt x="3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7" name="Freeform 142"/>
            <p:cNvSpPr/>
            <p:nvPr/>
          </p:nvSpPr>
          <p:spPr bwMode="auto">
            <a:xfrm>
              <a:off x="2927350" y="4708525"/>
              <a:ext cx="15875" cy="9525"/>
            </a:xfrm>
            <a:custGeom>
              <a:avLst/>
              <a:gdLst>
                <a:gd name="T0" fmla="*/ 21 w 21"/>
                <a:gd name="T1" fmla="*/ 10 h 14"/>
                <a:gd name="T2" fmla="*/ 8 w 21"/>
                <a:gd name="T3" fmla="*/ 12 h 14"/>
                <a:gd name="T4" fmla="*/ 10 w 21"/>
                <a:gd name="T5" fmla="*/ 11 h 14"/>
                <a:gd name="T6" fmla="*/ 3 w 21"/>
                <a:gd name="T7" fmla="*/ 8 h 14"/>
                <a:gd name="T8" fmla="*/ 1 w 21"/>
                <a:gd name="T9" fmla="*/ 7 h 14"/>
                <a:gd name="T10" fmla="*/ 0 w 21"/>
                <a:gd name="T11" fmla="*/ 7 h 14"/>
                <a:gd name="T12" fmla="*/ 10 w 21"/>
                <a:gd name="T13" fmla="*/ 5 h 14"/>
                <a:gd name="T14" fmla="*/ 13 w 21"/>
                <a:gd name="T15" fmla="*/ 6 h 14"/>
                <a:gd name="T16" fmla="*/ 12 w 21"/>
                <a:gd name="T17" fmla="*/ 6 h 14"/>
                <a:gd name="T18" fmla="*/ 19 w 21"/>
                <a:gd name="T19" fmla="*/ 6 h 14"/>
                <a:gd name="T20" fmla="*/ 21 w 21"/>
                <a:gd name="T2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4">
                  <a:moveTo>
                    <a:pt x="21" y="10"/>
                  </a:moveTo>
                  <a:cubicBezTo>
                    <a:pt x="19" y="12"/>
                    <a:pt x="10" y="14"/>
                    <a:pt x="8" y="12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9" y="10"/>
                    <a:pt x="4" y="9"/>
                    <a:pt x="3" y="8"/>
                  </a:cubicBezTo>
                  <a:cubicBezTo>
                    <a:pt x="4" y="8"/>
                    <a:pt x="1" y="7"/>
                    <a:pt x="1" y="7"/>
                  </a:cubicBezTo>
                  <a:cubicBezTo>
                    <a:pt x="1" y="7"/>
                    <a:pt x="1" y="6"/>
                    <a:pt x="0" y="7"/>
                  </a:cubicBezTo>
                  <a:cubicBezTo>
                    <a:pt x="1" y="4"/>
                    <a:pt x="11" y="0"/>
                    <a:pt x="10" y="5"/>
                  </a:cubicBezTo>
                  <a:cubicBezTo>
                    <a:pt x="11" y="6"/>
                    <a:pt x="13" y="3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1" y="13"/>
                    <a:pt x="18" y="6"/>
                    <a:pt x="19" y="6"/>
                  </a:cubicBezTo>
                  <a:cubicBezTo>
                    <a:pt x="19" y="6"/>
                    <a:pt x="20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8" name="Freeform 143"/>
            <p:cNvSpPr/>
            <p:nvPr/>
          </p:nvSpPr>
          <p:spPr bwMode="auto">
            <a:xfrm>
              <a:off x="2943225" y="4714875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9" name="Freeform 144"/>
            <p:cNvSpPr/>
            <p:nvPr/>
          </p:nvSpPr>
          <p:spPr bwMode="auto">
            <a:xfrm>
              <a:off x="2944813" y="4711700"/>
              <a:ext cx="9525" cy="6350"/>
            </a:xfrm>
            <a:custGeom>
              <a:avLst/>
              <a:gdLst>
                <a:gd name="T0" fmla="*/ 6 w 12"/>
                <a:gd name="T1" fmla="*/ 3 h 8"/>
                <a:gd name="T2" fmla="*/ 6 w 12"/>
                <a:gd name="T3" fmla="*/ 4 h 8"/>
                <a:gd name="T4" fmla="*/ 5 w 12"/>
                <a:gd name="T5" fmla="*/ 3 h 8"/>
                <a:gd name="T6" fmla="*/ 4 w 12"/>
                <a:gd name="T7" fmla="*/ 4 h 8"/>
                <a:gd name="T8" fmla="*/ 2 w 12"/>
                <a:gd name="T9" fmla="*/ 2 h 8"/>
                <a:gd name="T10" fmla="*/ 2 w 12"/>
                <a:gd name="T11" fmla="*/ 4 h 8"/>
                <a:gd name="T12" fmla="*/ 5 w 12"/>
                <a:gd name="T13" fmla="*/ 7 h 8"/>
                <a:gd name="T14" fmla="*/ 6 w 12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8">
                  <a:moveTo>
                    <a:pt x="6" y="3"/>
                  </a:move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5" y="3"/>
                    <a:pt x="5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4" y="3"/>
                    <a:pt x="3" y="2"/>
                    <a:pt x="2" y="2"/>
                  </a:cubicBezTo>
                  <a:cubicBezTo>
                    <a:pt x="0" y="2"/>
                    <a:pt x="2" y="4"/>
                    <a:pt x="2" y="4"/>
                  </a:cubicBezTo>
                  <a:cubicBezTo>
                    <a:pt x="3" y="6"/>
                    <a:pt x="3" y="5"/>
                    <a:pt x="5" y="7"/>
                  </a:cubicBezTo>
                  <a:cubicBezTo>
                    <a:pt x="12" y="8"/>
                    <a:pt x="9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0" name="Freeform 145"/>
            <p:cNvSpPr/>
            <p:nvPr/>
          </p:nvSpPr>
          <p:spPr bwMode="auto">
            <a:xfrm>
              <a:off x="2974975" y="4695825"/>
              <a:ext cx="65088" cy="61913"/>
            </a:xfrm>
            <a:custGeom>
              <a:avLst/>
              <a:gdLst>
                <a:gd name="T0" fmla="*/ 84 w 84"/>
                <a:gd name="T1" fmla="*/ 10 h 80"/>
                <a:gd name="T2" fmla="*/ 72 w 84"/>
                <a:gd name="T3" fmla="*/ 7 h 80"/>
                <a:gd name="T4" fmla="*/ 53 w 84"/>
                <a:gd name="T5" fmla="*/ 4 h 80"/>
                <a:gd name="T6" fmla="*/ 39 w 84"/>
                <a:gd name="T7" fmla="*/ 7 h 80"/>
                <a:gd name="T8" fmla="*/ 39 w 84"/>
                <a:gd name="T9" fmla="*/ 9 h 80"/>
                <a:gd name="T10" fmla="*/ 35 w 84"/>
                <a:gd name="T11" fmla="*/ 8 h 80"/>
                <a:gd name="T12" fmla="*/ 35 w 84"/>
                <a:gd name="T13" fmla="*/ 10 h 80"/>
                <a:gd name="T14" fmla="*/ 32 w 84"/>
                <a:gd name="T15" fmla="*/ 10 h 80"/>
                <a:gd name="T16" fmla="*/ 12 w 84"/>
                <a:gd name="T17" fmla="*/ 15 h 80"/>
                <a:gd name="T18" fmla="*/ 14 w 84"/>
                <a:gd name="T19" fmla="*/ 18 h 80"/>
                <a:gd name="T20" fmla="*/ 4 w 84"/>
                <a:gd name="T21" fmla="*/ 20 h 80"/>
                <a:gd name="T22" fmla="*/ 6 w 84"/>
                <a:gd name="T23" fmla="*/ 23 h 80"/>
                <a:gd name="T24" fmla="*/ 3 w 84"/>
                <a:gd name="T25" fmla="*/ 23 h 80"/>
                <a:gd name="T26" fmla="*/ 16 w 84"/>
                <a:gd name="T27" fmla="*/ 28 h 80"/>
                <a:gd name="T28" fmla="*/ 21 w 84"/>
                <a:gd name="T29" fmla="*/ 43 h 80"/>
                <a:gd name="T30" fmla="*/ 24 w 84"/>
                <a:gd name="T31" fmla="*/ 44 h 80"/>
                <a:gd name="T32" fmla="*/ 27 w 84"/>
                <a:gd name="T33" fmla="*/ 46 h 80"/>
                <a:gd name="T34" fmla="*/ 22 w 84"/>
                <a:gd name="T35" fmla="*/ 49 h 80"/>
                <a:gd name="T36" fmla="*/ 27 w 84"/>
                <a:gd name="T37" fmla="*/ 48 h 80"/>
                <a:gd name="T38" fmla="*/ 23 w 84"/>
                <a:gd name="T39" fmla="*/ 55 h 80"/>
                <a:gd name="T40" fmla="*/ 26 w 84"/>
                <a:gd name="T41" fmla="*/ 65 h 80"/>
                <a:gd name="T42" fmla="*/ 28 w 84"/>
                <a:gd name="T43" fmla="*/ 70 h 80"/>
                <a:gd name="T44" fmla="*/ 28 w 84"/>
                <a:gd name="T45" fmla="*/ 70 h 80"/>
                <a:gd name="T46" fmla="*/ 31 w 84"/>
                <a:gd name="T47" fmla="*/ 73 h 80"/>
                <a:gd name="T48" fmla="*/ 32 w 84"/>
                <a:gd name="T49" fmla="*/ 74 h 80"/>
                <a:gd name="T50" fmla="*/ 38 w 84"/>
                <a:gd name="T51" fmla="*/ 77 h 80"/>
                <a:gd name="T52" fmla="*/ 45 w 84"/>
                <a:gd name="T53" fmla="*/ 62 h 80"/>
                <a:gd name="T54" fmla="*/ 56 w 84"/>
                <a:gd name="T55" fmla="*/ 55 h 80"/>
                <a:gd name="T56" fmla="*/ 72 w 84"/>
                <a:gd name="T57" fmla="*/ 47 h 80"/>
                <a:gd name="T58" fmla="*/ 67 w 84"/>
                <a:gd name="T59" fmla="*/ 46 h 80"/>
                <a:gd name="T60" fmla="*/ 67 w 84"/>
                <a:gd name="T61" fmla="*/ 46 h 80"/>
                <a:gd name="T62" fmla="*/ 67 w 84"/>
                <a:gd name="T63" fmla="*/ 45 h 80"/>
                <a:gd name="T64" fmla="*/ 69 w 84"/>
                <a:gd name="T65" fmla="*/ 43 h 80"/>
                <a:gd name="T66" fmla="*/ 74 w 84"/>
                <a:gd name="T67" fmla="*/ 43 h 80"/>
                <a:gd name="T68" fmla="*/ 74 w 84"/>
                <a:gd name="T69" fmla="*/ 35 h 80"/>
                <a:gd name="T70" fmla="*/ 75 w 84"/>
                <a:gd name="T71" fmla="*/ 32 h 80"/>
                <a:gd name="T72" fmla="*/ 74 w 84"/>
                <a:gd name="T73" fmla="*/ 31 h 80"/>
                <a:gd name="T74" fmla="*/ 72 w 84"/>
                <a:gd name="T75" fmla="*/ 27 h 80"/>
                <a:gd name="T76" fmla="*/ 77 w 84"/>
                <a:gd name="T77" fmla="*/ 28 h 80"/>
                <a:gd name="T78" fmla="*/ 74 w 84"/>
                <a:gd name="T79" fmla="*/ 23 h 80"/>
                <a:gd name="T80" fmla="*/ 75 w 84"/>
                <a:gd name="T81" fmla="*/ 23 h 80"/>
                <a:gd name="T82" fmla="*/ 72 w 84"/>
                <a:gd name="T83" fmla="*/ 23 h 80"/>
                <a:gd name="T84" fmla="*/ 76 w 84"/>
                <a:gd name="T85" fmla="*/ 19 h 80"/>
                <a:gd name="T86" fmla="*/ 75 w 84"/>
                <a:gd name="T87" fmla="*/ 17 h 80"/>
                <a:gd name="T88" fmla="*/ 84 w 84"/>
                <a:gd name="T8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" h="80">
                  <a:moveTo>
                    <a:pt x="84" y="10"/>
                  </a:moveTo>
                  <a:cubicBezTo>
                    <a:pt x="79" y="9"/>
                    <a:pt x="70" y="13"/>
                    <a:pt x="72" y="7"/>
                  </a:cubicBezTo>
                  <a:cubicBezTo>
                    <a:pt x="67" y="6"/>
                    <a:pt x="58" y="0"/>
                    <a:pt x="53" y="4"/>
                  </a:cubicBezTo>
                  <a:cubicBezTo>
                    <a:pt x="49" y="5"/>
                    <a:pt x="42" y="5"/>
                    <a:pt x="39" y="7"/>
                  </a:cubicBezTo>
                  <a:cubicBezTo>
                    <a:pt x="39" y="8"/>
                    <a:pt x="40" y="9"/>
                    <a:pt x="39" y="9"/>
                  </a:cubicBezTo>
                  <a:cubicBezTo>
                    <a:pt x="38" y="8"/>
                    <a:pt x="37" y="7"/>
                    <a:pt x="35" y="8"/>
                  </a:cubicBezTo>
                  <a:cubicBezTo>
                    <a:pt x="35" y="8"/>
                    <a:pt x="35" y="9"/>
                    <a:pt x="35" y="10"/>
                  </a:cubicBezTo>
                  <a:cubicBezTo>
                    <a:pt x="34" y="10"/>
                    <a:pt x="32" y="7"/>
                    <a:pt x="32" y="10"/>
                  </a:cubicBezTo>
                  <a:cubicBezTo>
                    <a:pt x="30" y="8"/>
                    <a:pt x="14" y="11"/>
                    <a:pt x="12" y="15"/>
                  </a:cubicBezTo>
                  <a:cubicBezTo>
                    <a:pt x="12" y="16"/>
                    <a:pt x="17" y="15"/>
                    <a:pt x="14" y="18"/>
                  </a:cubicBezTo>
                  <a:cubicBezTo>
                    <a:pt x="13" y="19"/>
                    <a:pt x="6" y="19"/>
                    <a:pt x="4" y="20"/>
                  </a:cubicBezTo>
                  <a:cubicBezTo>
                    <a:pt x="3" y="21"/>
                    <a:pt x="5" y="22"/>
                    <a:pt x="6" y="23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0" y="27"/>
                    <a:pt x="14" y="28"/>
                    <a:pt x="16" y="28"/>
                  </a:cubicBezTo>
                  <a:cubicBezTo>
                    <a:pt x="25" y="28"/>
                    <a:pt x="22" y="39"/>
                    <a:pt x="21" y="43"/>
                  </a:cubicBezTo>
                  <a:cubicBezTo>
                    <a:pt x="21" y="43"/>
                    <a:pt x="23" y="43"/>
                    <a:pt x="24" y="44"/>
                  </a:cubicBezTo>
                  <a:cubicBezTo>
                    <a:pt x="26" y="44"/>
                    <a:pt x="28" y="45"/>
                    <a:pt x="27" y="46"/>
                  </a:cubicBezTo>
                  <a:cubicBezTo>
                    <a:pt x="25" y="45"/>
                    <a:pt x="20" y="47"/>
                    <a:pt x="22" y="49"/>
                  </a:cubicBezTo>
                  <a:cubicBezTo>
                    <a:pt x="25" y="51"/>
                    <a:pt x="25" y="48"/>
                    <a:pt x="27" y="48"/>
                  </a:cubicBezTo>
                  <a:cubicBezTo>
                    <a:pt x="26" y="51"/>
                    <a:pt x="23" y="52"/>
                    <a:pt x="23" y="55"/>
                  </a:cubicBezTo>
                  <a:cubicBezTo>
                    <a:pt x="22" y="57"/>
                    <a:pt x="26" y="65"/>
                    <a:pt x="26" y="65"/>
                  </a:cubicBezTo>
                  <a:cubicBezTo>
                    <a:pt x="25" y="67"/>
                    <a:pt x="27" y="68"/>
                    <a:pt x="28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9" y="72"/>
                    <a:pt x="30" y="73"/>
                    <a:pt x="31" y="73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4" y="75"/>
                    <a:pt x="36" y="75"/>
                    <a:pt x="38" y="77"/>
                  </a:cubicBezTo>
                  <a:cubicBezTo>
                    <a:pt x="40" y="80"/>
                    <a:pt x="46" y="62"/>
                    <a:pt x="45" y="62"/>
                  </a:cubicBezTo>
                  <a:cubicBezTo>
                    <a:pt x="49" y="60"/>
                    <a:pt x="54" y="60"/>
                    <a:pt x="56" y="55"/>
                  </a:cubicBezTo>
                  <a:cubicBezTo>
                    <a:pt x="57" y="53"/>
                    <a:pt x="70" y="48"/>
                    <a:pt x="72" y="47"/>
                  </a:cubicBezTo>
                  <a:cubicBezTo>
                    <a:pt x="75" y="45"/>
                    <a:pt x="69" y="46"/>
                    <a:pt x="67" y="46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46"/>
                    <a:pt x="66" y="46"/>
                    <a:pt x="67" y="45"/>
                  </a:cubicBezTo>
                  <a:cubicBezTo>
                    <a:pt x="69" y="45"/>
                    <a:pt x="67" y="43"/>
                    <a:pt x="69" y="43"/>
                  </a:cubicBezTo>
                  <a:cubicBezTo>
                    <a:pt x="71" y="46"/>
                    <a:pt x="76" y="45"/>
                    <a:pt x="74" y="43"/>
                  </a:cubicBezTo>
                  <a:cubicBezTo>
                    <a:pt x="72" y="42"/>
                    <a:pt x="73" y="34"/>
                    <a:pt x="74" y="35"/>
                  </a:cubicBezTo>
                  <a:cubicBezTo>
                    <a:pt x="77" y="33"/>
                    <a:pt x="77" y="34"/>
                    <a:pt x="75" y="32"/>
                  </a:cubicBezTo>
                  <a:cubicBezTo>
                    <a:pt x="75" y="31"/>
                    <a:pt x="75" y="31"/>
                    <a:pt x="74" y="31"/>
                  </a:cubicBezTo>
                  <a:cubicBezTo>
                    <a:pt x="78" y="28"/>
                    <a:pt x="73" y="29"/>
                    <a:pt x="72" y="27"/>
                  </a:cubicBezTo>
                  <a:cubicBezTo>
                    <a:pt x="74" y="24"/>
                    <a:pt x="76" y="26"/>
                    <a:pt x="77" y="28"/>
                  </a:cubicBezTo>
                  <a:cubicBezTo>
                    <a:pt x="79" y="29"/>
                    <a:pt x="76" y="25"/>
                    <a:pt x="74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4" y="22"/>
                    <a:pt x="73" y="22"/>
                    <a:pt x="72" y="23"/>
                  </a:cubicBezTo>
                  <a:cubicBezTo>
                    <a:pt x="74" y="16"/>
                    <a:pt x="71" y="22"/>
                    <a:pt x="76" y="19"/>
                  </a:cubicBezTo>
                  <a:cubicBezTo>
                    <a:pt x="76" y="19"/>
                    <a:pt x="75" y="16"/>
                    <a:pt x="75" y="17"/>
                  </a:cubicBezTo>
                  <a:cubicBezTo>
                    <a:pt x="75" y="15"/>
                    <a:pt x="84" y="11"/>
                    <a:pt x="8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1" name="Freeform 146"/>
            <p:cNvSpPr/>
            <p:nvPr/>
          </p:nvSpPr>
          <p:spPr bwMode="auto">
            <a:xfrm>
              <a:off x="2940050" y="473075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2" name="Freeform 147"/>
            <p:cNvSpPr/>
            <p:nvPr/>
          </p:nvSpPr>
          <p:spPr bwMode="auto">
            <a:xfrm>
              <a:off x="2938463" y="4730750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3" name="Freeform 148"/>
            <p:cNvSpPr/>
            <p:nvPr/>
          </p:nvSpPr>
          <p:spPr bwMode="auto">
            <a:xfrm>
              <a:off x="3033713" y="4718050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2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4" name="Freeform 149"/>
            <p:cNvSpPr/>
            <p:nvPr/>
          </p:nvSpPr>
          <p:spPr bwMode="auto">
            <a:xfrm>
              <a:off x="2941638" y="4718050"/>
              <a:ext cx="7938" cy="7938"/>
            </a:xfrm>
            <a:custGeom>
              <a:avLst/>
              <a:gdLst>
                <a:gd name="T0" fmla="*/ 9 w 10"/>
                <a:gd name="T1" fmla="*/ 1 h 10"/>
                <a:gd name="T2" fmla="*/ 4 w 10"/>
                <a:gd name="T3" fmla="*/ 5 h 10"/>
                <a:gd name="T4" fmla="*/ 2 w 10"/>
                <a:gd name="T5" fmla="*/ 4 h 10"/>
                <a:gd name="T6" fmla="*/ 5 w 10"/>
                <a:gd name="T7" fmla="*/ 9 h 10"/>
                <a:gd name="T8" fmla="*/ 10 w 10"/>
                <a:gd name="T9" fmla="*/ 3 h 10"/>
                <a:gd name="T10" fmla="*/ 9 w 10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9" y="1"/>
                  </a:moveTo>
                  <a:cubicBezTo>
                    <a:pt x="5" y="0"/>
                    <a:pt x="5" y="4"/>
                    <a:pt x="4" y="5"/>
                  </a:cubicBezTo>
                  <a:cubicBezTo>
                    <a:pt x="3" y="5"/>
                    <a:pt x="2" y="4"/>
                    <a:pt x="2" y="4"/>
                  </a:cubicBezTo>
                  <a:cubicBezTo>
                    <a:pt x="0" y="4"/>
                    <a:pt x="3" y="10"/>
                    <a:pt x="5" y="9"/>
                  </a:cubicBezTo>
                  <a:cubicBezTo>
                    <a:pt x="5" y="9"/>
                    <a:pt x="9" y="3"/>
                    <a:pt x="10" y="3"/>
                  </a:cubicBezTo>
                  <a:cubicBezTo>
                    <a:pt x="10" y="3"/>
                    <a:pt x="9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5" name="Freeform 150"/>
            <p:cNvSpPr/>
            <p:nvPr/>
          </p:nvSpPr>
          <p:spPr bwMode="auto">
            <a:xfrm>
              <a:off x="2949575" y="4721225"/>
              <a:ext cx="0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6" name="Freeform 151"/>
            <p:cNvSpPr/>
            <p:nvPr/>
          </p:nvSpPr>
          <p:spPr bwMode="auto">
            <a:xfrm>
              <a:off x="2994025" y="4729163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7" name="Freeform 152"/>
            <p:cNvSpPr/>
            <p:nvPr/>
          </p:nvSpPr>
          <p:spPr bwMode="auto">
            <a:xfrm>
              <a:off x="2946400" y="4706938"/>
              <a:ext cx="7938" cy="3175"/>
            </a:xfrm>
            <a:custGeom>
              <a:avLst/>
              <a:gdLst>
                <a:gd name="T0" fmla="*/ 3 w 11"/>
                <a:gd name="T1" fmla="*/ 2 h 6"/>
                <a:gd name="T2" fmla="*/ 3 w 11"/>
                <a:gd name="T3" fmla="*/ 3 h 6"/>
                <a:gd name="T4" fmla="*/ 3 w 11"/>
                <a:gd name="T5" fmla="*/ 5 h 6"/>
                <a:gd name="T6" fmla="*/ 3 w 11"/>
                <a:gd name="T7" fmla="*/ 5 h 6"/>
                <a:gd name="T8" fmla="*/ 7 w 11"/>
                <a:gd name="T9" fmla="*/ 6 h 6"/>
                <a:gd name="T10" fmla="*/ 3 w 11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3" y="2"/>
                  </a:moveTo>
                  <a:cubicBezTo>
                    <a:pt x="2" y="2"/>
                    <a:pt x="3" y="3"/>
                    <a:pt x="3" y="3"/>
                  </a:cubicBezTo>
                  <a:cubicBezTo>
                    <a:pt x="3" y="3"/>
                    <a:pt x="0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7" y="6"/>
                    <a:pt x="7" y="6"/>
                  </a:cubicBezTo>
                  <a:cubicBezTo>
                    <a:pt x="11" y="5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8" name="Freeform 153"/>
            <p:cNvSpPr/>
            <p:nvPr/>
          </p:nvSpPr>
          <p:spPr bwMode="auto">
            <a:xfrm>
              <a:off x="2949575" y="4710113"/>
              <a:ext cx="1588" cy="1588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1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2" y="2"/>
                    <a:pt x="3" y="1"/>
                  </a:cubicBezTo>
                  <a:cubicBezTo>
                    <a:pt x="2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9" name="Freeform 154"/>
            <p:cNvSpPr/>
            <p:nvPr/>
          </p:nvSpPr>
          <p:spPr bwMode="auto">
            <a:xfrm>
              <a:off x="2871788" y="4800600"/>
              <a:ext cx="1588" cy="0"/>
            </a:xfrm>
            <a:custGeom>
              <a:avLst/>
              <a:gdLst>
                <a:gd name="T0" fmla="*/ 1 w 2"/>
                <a:gd name="T1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2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0" name="Freeform 155"/>
            <p:cNvSpPr/>
            <p:nvPr/>
          </p:nvSpPr>
          <p:spPr bwMode="auto">
            <a:xfrm>
              <a:off x="2976563" y="4749800"/>
              <a:ext cx="1588" cy="1588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2" y="0"/>
                    <a:pt x="2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1" name="Freeform 156"/>
            <p:cNvSpPr/>
            <p:nvPr/>
          </p:nvSpPr>
          <p:spPr bwMode="auto">
            <a:xfrm>
              <a:off x="2959100" y="4965700"/>
              <a:ext cx="1588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2" name="Freeform 157"/>
            <p:cNvSpPr/>
            <p:nvPr/>
          </p:nvSpPr>
          <p:spPr bwMode="auto">
            <a:xfrm>
              <a:off x="3033713" y="4711700"/>
              <a:ext cx="1588" cy="1588"/>
            </a:xfrm>
            <a:custGeom>
              <a:avLst/>
              <a:gdLst>
                <a:gd name="T0" fmla="*/ 1 w 3"/>
                <a:gd name="T1" fmla="*/ 1 h 1"/>
                <a:gd name="T2" fmla="*/ 2 w 3"/>
                <a:gd name="T3" fmla="*/ 1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3" name="Freeform 158"/>
            <p:cNvSpPr/>
            <p:nvPr/>
          </p:nvSpPr>
          <p:spPr bwMode="auto">
            <a:xfrm>
              <a:off x="2954338" y="4705350"/>
              <a:ext cx="1588" cy="1588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2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3"/>
                    <a:pt x="2" y="2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4" name="Freeform 159"/>
            <p:cNvSpPr/>
            <p:nvPr/>
          </p:nvSpPr>
          <p:spPr bwMode="auto">
            <a:xfrm>
              <a:off x="2978150" y="4748213"/>
              <a:ext cx="0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5" name="Freeform 160"/>
            <p:cNvSpPr/>
            <p:nvPr/>
          </p:nvSpPr>
          <p:spPr bwMode="auto">
            <a:xfrm>
              <a:off x="2940050" y="4819650"/>
              <a:ext cx="1588" cy="3175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1 h 4"/>
                <a:gd name="T4" fmla="*/ 2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6" name="Freeform 161"/>
            <p:cNvSpPr/>
            <p:nvPr/>
          </p:nvSpPr>
          <p:spPr bwMode="auto">
            <a:xfrm>
              <a:off x="2852738" y="4732338"/>
              <a:ext cx="1588" cy="0"/>
            </a:xfrm>
            <a:custGeom>
              <a:avLst/>
              <a:gdLst>
                <a:gd name="T0" fmla="*/ 1 w 3"/>
                <a:gd name="T1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3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7" name="Freeform 162"/>
            <p:cNvSpPr/>
            <p:nvPr/>
          </p:nvSpPr>
          <p:spPr bwMode="auto">
            <a:xfrm>
              <a:off x="2930525" y="4854575"/>
              <a:ext cx="0" cy="1588"/>
            </a:xfrm>
            <a:custGeom>
              <a:avLst/>
              <a:gdLst>
                <a:gd name="T0" fmla="*/ 1 h 2"/>
                <a:gd name="T1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8" name="Rectangle 163"/>
            <p:cNvSpPr>
              <a:spLocks noChangeArrowheads="1"/>
            </p:cNvSpPr>
            <p:nvPr/>
          </p:nvSpPr>
          <p:spPr bwMode="auto">
            <a:xfrm>
              <a:off x="2943225" y="4727575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9" name="Oval 164"/>
            <p:cNvSpPr>
              <a:spLocks noChangeArrowheads="1"/>
            </p:cNvSpPr>
            <p:nvPr/>
          </p:nvSpPr>
          <p:spPr bwMode="auto">
            <a:xfrm>
              <a:off x="2943225" y="4727575"/>
              <a:ext cx="1588" cy="15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0" name="Freeform 165"/>
            <p:cNvSpPr/>
            <p:nvPr/>
          </p:nvSpPr>
          <p:spPr bwMode="auto">
            <a:xfrm>
              <a:off x="2943225" y="47275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1" name="Freeform 166"/>
            <p:cNvSpPr/>
            <p:nvPr/>
          </p:nvSpPr>
          <p:spPr bwMode="auto">
            <a:xfrm>
              <a:off x="2870200" y="4810125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2" name="Freeform 167"/>
            <p:cNvSpPr/>
            <p:nvPr/>
          </p:nvSpPr>
          <p:spPr bwMode="auto">
            <a:xfrm>
              <a:off x="2878138" y="4756150"/>
              <a:ext cx="4763" cy="7938"/>
            </a:xfrm>
            <a:custGeom>
              <a:avLst/>
              <a:gdLst>
                <a:gd name="T0" fmla="*/ 6 w 6"/>
                <a:gd name="T1" fmla="*/ 5 h 10"/>
                <a:gd name="T2" fmla="*/ 3 w 6"/>
                <a:gd name="T3" fmla="*/ 10 h 10"/>
                <a:gd name="T4" fmla="*/ 4 w 6"/>
                <a:gd name="T5" fmla="*/ 8 h 10"/>
                <a:gd name="T6" fmla="*/ 6 w 6"/>
                <a:gd name="T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5"/>
                  </a:moveTo>
                  <a:cubicBezTo>
                    <a:pt x="3" y="0"/>
                    <a:pt x="0" y="10"/>
                    <a:pt x="3" y="10"/>
                  </a:cubicBezTo>
                  <a:cubicBezTo>
                    <a:pt x="3" y="9"/>
                    <a:pt x="3" y="8"/>
                    <a:pt x="4" y="8"/>
                  </a:cubicBezTo>
                  <a:cubicBezTo>
                    <a:pt x="4" y="7"/>
                    <a:pt x="5" y="6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3" name="Freeform 168"/>
            <p:cNvSpPr/>
            <p:nvPr/>
          </p:nvSpPr>
          <p:spPr bwMode="auto">
            <a:xfrm>
              <a:off x="2970213" y="4841875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4" name="Rectangle 169"/>
            <p:cNvSpPr>
              <a:spLocks noChangeArrowheads="1"/>
            </p:cNvSpPr>
            <p:nvPr/>
          </p:nvSpPr>
          <p:spPr bwMode="auto">
            <a:xfrm>
              <a:off x="2959100" y="49657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5" name="Freeform 170"/>
            <p:cNvSpPr/>
            <p:nvPr/>
          </p:nvSpPr>
          <p:spPr bwMode="auto">
            <a:xfrm>
              <a:off x="2841625" y="47561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6" name="Freeform 171"/>
            <p:cNvSpPr/>
            <p:nvPr/>
          </p:nvSpPr>
          <p:spPr bwMode="auto">
            <a:xfrm>
              <a:off x="2943225" y="4849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7" name="Freeform 172"/>
            <p:cNvSpPr/>
            <p:nvPr/>
          </p:nvSpPr>
          <p:spPr bwMode="auto">
            <a:xfrm>
              <a:off x="2924175" y="4811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8" name="Freeform 173"/>
            <p:cNvSpPr/>
            <p:nvPr/>
          </p:nvSpPr>
          <p:spPr bwMode="auto">
            <a:xfrm>
              <a:off x="2986088" y="4772025"/>
              <a:ext cx="0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9" name="Freeform 174"/>
            <p:cNvSpPr/>
            <p:nvPr/>
          </p:nvSpPr>
          <p:spPr bwMode="auto">
            <a:xfrm>
              <a:off x="2881313" y="4757738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0" name="Freeform 175"/>
            <p:cNvSpPr/>
            <p:nvPr/>
          </p:nvSpPr>
          <p:spPr bwMode="auto">
            <a:xfrm>
              <a:off x="2962275" y="49688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1" name="Freeform 176"/>
            <p:cNvSpPr/>
            <p:nvPr/>
          </p:nvSpPr>
          <p:spPr bwMode="auto">
            <a:xfrm>
              <a:off x="2841625" y="4716463"/>
              <a:ext cx="179388" cy="274638"/>
            </a:xfrm>
            <a:custGeom>
              <a:avLst/>
              <a:gdLst>
                <a:gd name="T0" fmla="*/ 219 w 234"/>
                <a:gd name="T1" fmla="*/ 264 h 357"/>
                <a:gd name="T2" fmla="*/ 188 w 234"/>
                <a:gd name="T3" fmla="*/ 305 h 357"/>
                <a:gd name="T4" fmla="*/ 176 w 234"/>
                <a:gd name="T5" fmla="*/ 323 h 357"/>
                <a:gd name="T6" fmla="*/ 176 w 234"/>
                <a:gd name="T7" fmla="*/ 349 h 357"/>
                <a:gd name="T8" fmla="*/ 165 w 234"/>
                <a:gd name="T9" fmla="*/ 349 h 357"/>
                <a:gd name="T10" fmla="*/ 161 w 234"/>
                <a:gd name="T11" fmla="*/ 343 h 357"/>
                <a:gd name="T12" fmla="*/ 157 w 234"/>
                <a:gd name="T13" fmla="*/ 328 h 357"/>
                <a:gd name="T14" fmla="*/ 149 w 234"/>
                <a:gd name="T15" fmla="*/ 286 h 357"/>
                <a:gd name="T16" fmla="*/ 118 w 234"/>
                <a:gd name="T17" fmla="*/ 218 h 357"/>
                <a:gd name="T18" fmla="*/ 109 w 234"/>
                <a:gd name="T19" fmla="*/ 176 h 357"/>
                <a:gd name="T20" fmla="*/ 57 w 234"/>
                <a:gd name="T21" fmla="*/ 137 h 357"/>
                <a:gd name="T22" fmla="*/ 51 w 234"/>
                <a:gd name="T23" fmla="*/ 131 h 357"/>
                <a:gd name="T24" fmla="*/ 46 w 234"/>
                <a:gd name="T25" fmla="*/ 126 h 357"/>
                <a:gd name="T26" fmla="*/ 40 w 234"/>
                <a:gd name="T27" fmla="*/ 95 h 357"/>
                <a:gd name="T28" fmla="*/ 56 w 234"/>
                <a:gd name="T29" fmla="*/ 66 h 357"/>
                <a:gd name="T30" fmla="*/ 53 w 234"/>
                <a:gd name="T31" fmla="*/ 45 h 357"/>
                <a:gd name="T32" fmla="*/ 28 w 234"/>
                <a:gd name="T33" fmla="*/ 41 h 357"/>
                <a:gd name="T34" fmla="*/ 17 w 234"/>
                <a:gd name="T35" fmla="*/ 44 h 357"/>
                <a:gd name="T36" fmla="*/ 24 w 234"/>
                <a:gd name="T37" fmla="*/ 27 h 357"/>
                <a:gd name="T38" fmla="*/ 30 w 234"/>
                <a:gd name="T39" fmla="*/ 19 h 357"/>
                <a:gd name="T40" fmla="*/ 69 w 234"/>
                <a:gd name="T41" fmla="*/ 8 h 357"/>
                <a:gd name="T42" fmla="*/ 94 w 234"/>
                <a:gd name="T43" fmla="*/ 10 h 357"/>
                <a:gd name="T44" fmla="*/ 108 w 234"/>
                <a:gd name="T45" fmla="*/ 19 h 357"/>
                <a:gd name="T46" fmla="*/ 108 w 234"/>
                <a:gd name="T47" fmla="*/ 7 h 357"/>
                <a:gd name="T48" fmla="*/ 125 w 234"/>
                <a:gd name="T49" fmla="*/ 5 h 357"/>
                <a:gd name="T50" fmla="*/ 122 w 234"/>
                <a:gd name="T51" fmla="*/ 18 h 357"/>
                <a:gd name="T52" fmla="*/ 142 w 234"/>
                <a:gd name="T53" fmla="*/ 6 h 357"/>
                <a:gd name="T54" fmla="*/ 152 w 234"/>
                <a:gd name="T55" fmla="*/ 7 h 357"/>
                <a:gd name="T56" fmla="*/ 167 w 234"/>
                <a:gd name="T57" fmla="*/ 11 h 357"/>
                <a:gd name="T58" fmla="*/ 176 w 234"/>
                <a:gd name="T59" fmla="*/ 21 h 357"/>
                <a:gd name="T60" fmla="*/ 177 w 234"/>
                <a:gd name="T61" fmla="*/ 42 h 357"/>
                <a:gd name="T62" fmla="*/ 158 w 234"/>
                <a:gd name="T63" fmla="*/ 35 h 357"/>
                <a:gd name="T64" fmla="*/ 162 w 234"/>
                <a:gd name="T65" fmla="*/ 18 h 357"/>
                <a:gd name="T66" fmla="*/ 149 w 234"/>
                <a:gd name="T67" fmla="*/ 30 h 357"/>
                <a:gd name="T68" fmla="*/ 145 w 234"/>
                <a:gd name="T69" fmla="*/ 31 h 357"/>
                <a:gd name="T70" fmla="*/ 143 w 234"/>
                <a:gd name="T71" fmla="*/ 67 h 357"/>
                <a:gd name="T72" fmla="*/ 155 w 234"/>
                <a:gd name="T73" fmla="*/ 41 h 357"/>
                <a:gd name="T74" fmla="*/ 190 w 234"/>
                <a:gd name="T75" fmla="*/ 72 h 357"/>
                <a:gd name="T76" fmla="*/ 187 w 234"/>
                <a:gd name="T77" fmla="*/ 85 h 357"/>
                <a:gd name="T78" fmla="*/ 177 w 234"/>
                <a:gd name="T79" fmla="*/ 77 h 357"/>
                <a:gd name="T80" fmla="*/ 177 w 234"/>
                <a:gd name="T81" fmla="*/ 78 h 357"/>
                <a:gd name="T82" fmla="*/ 173 w 234"/>
                <a:gd name="T83" fmla="*/ 80 h 357"/>
                <a:gd name="T84" fmla="*/ 179 w 234"/>
                <a:gd name="T85" fmla="*/ 84 h 357"/>
                <a:gd name="T86" fmla="*/ 158 w 234"/>
                <a:gd name="T87" fmla="*/ 96 h 357"/>
                <a:gd name="T88" fmla="*/ 123 w 234"/>
                <a:gd name="T89" fmla="*/ 135 h 357"/>
                <a:gd name="T90" fmla="*/ 95 w 234"/>
                <a:gd name="T91" fmla="*/ 123 h 357"/>
                <a:gd name="T92" fmla="*/ 89 w 234"/>
                <a:gd name="T93" fmla="*/ 151 h 357"/>
                <a:gd name="T94" fmla="*/ 112 w 234"/>
                <a:gd name="T95" fmla="*/ 172 h 357"/>
                <a:gd name="T96" fmla="*/ 132 w 234"/>
                <a:gd name="T97" fmla="*/ 173 h 357"/>
                <a:gd name="T98" fmla="*/ 145 w 234"/>
                <a:gd name="T99" fmla="*/ 169 h 357"/>
                <a:gd name="T100" fmla="*/ 166 w 234"/>
                <a:gd name="T101" fmla="*/ 175 h 357"/>
                <a:gd name="T102" fmla="*/ 221 w 234"/>
                <a:gd name="T103" fmla="*/ 211 h 357"/>
                <a:gd name="T104" fmla="*/ 227 w 234"/>
                <a:gd name="T105" fmla="*/ 23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4" h="357">
                  <a:moveTo>
                    <a:pt x="227" y="234"/>
                  </a:moveTo>
                  <a:cubicBezTo>
                    <a:pt x="226" y="236"/>
                    <a:pt x="225" y="237"/>
                    <a:pt x="224" y="239"/>
                  </a:cubicBezTo>
                  <a:cubicBezTo>
                    <a:pt x="223" y="239"/>
                    <a:pt x="224" y="239"/>
                    <a:pt x="223" y="239"/>
                  </a:cubicBezTo>
                  <a:cubicBezTo>
                    <a:pt x="221" y="243"/>
                    <a:pt x="224" y="249"/>
                    <a:pt x="222" y="254"/>
                  </a:cubicBezTo>
                  <a:cubicBezTo>
                    <a:pt x="222" y="257"/>
                    <a:pt x="219" y="261"/>
                    <a:pt x="219" y="264"/>
                  </a:cubicBezTo>
                  <a:cubicBezTo>
                    <a:pt x="220" y="268"/>
                    <a:pt x="211" y="266"/>
                    <a:pt x="210" y="269"/>
                  </a:cubicBezTo>
                  <a:cubicBezTo>
                    <a:pt x="209" y="269"/>
                    <a:pt x="208" y="270"/>
                    <a:pt x="206" y="271"/>
                  </a:cubicBezTo>
                  <a:cubicBezTo>
                    <a:pt x="203" y="274"/>
                    <a:pt x="201" y="281"/>
                    <a:pt x="201" y="285"/>
                  </a:cubicBezTo>
                  <a:cubicBezTo>
                    <a:pt x="199" y="292"/>
                    <a:pt x="192" y="306"/>
                    <a:pt x="183" y="299"/>
                  </a:cubicBezTo>
                  <a:cubicBezTo>
                    <a:pt x="183" y="300"/>
                    <a:pt x="187" y="304"/>
                    <a:pt x="188" y="305"/>
                  </a:cubicBezTo>
                  <a:cubicBezTo>
                    <a:pt x="190" y="310"/>
                    <a:pt x="179" y="315"/>
                    <a:pt x="177" y="312"/>
                  </a:cubicBezTo>
                  <a:cubicBezTo>
                    <a:pt x="177" y="313"/>
                    <a:pt x="178" y="316"/>
                    <a:pt x="179" y="317"/>
                  </a:cubicBezTo>
                  <a:cubicBezTo>
                    <a:pt x="177" y="320"/>
                    <a:pt x="174" y="316"/>
                    <a:pt x="172" y="317"/>
                  </a:cubicBezTo>
                  <a:cubicBezTo>
                    <a:pt x="172" y="319"/>
                    <a:pt x="174" y="321"/>
                    <a:pt x="176" y="320"/>
                  </a:cubicBezTo>
                  <a:cubicBezTo>
                    <a:pt x="178" y="319"/>
                    <a:pt x="176" y="325"/>
                    <a:pt x="176" y="323"/>
                  </a:cubicBezTo>
                  <a:cubicBezTo>
                    <a:pt x="175" y="325"/>
                    <a:pt x="174" y="332"/>
                    <a:pt x="172" y="332"/>
                  </a:cubicBezTo>
                  <a:cubicBezTo>
                    <a:pt x="172" y="334"/>
                    <a:pt x="176" y="333"/>
                    <a:pt x="177" y="335"/>
                  </a:cubicBezTo>
                  <a:cubicBezTo>
                    <a:pt x="178" y="338"/>
                    <a:pt x="176" y="337"/>
                    <a:pt x="175" y="339"/>
                  </a:cubicBezTo>
                  <a:cubicBezTo>
                    <a:pt x="173" y="342"/>
                    <a:pt x="175" y="346"/>
                    <a:pt x="177" y="348"/>
                  </a:cubicBezTo>
                  <a:cubicBezTo>
                    <a:pt x="175" y="350"/>
                    <a:pt x="178" y="347"/>
                    <a:pt x="176" y="349"/>
                  </a:cubicBezTo>
                  <a:cubicBezTo>
                    <a:pt x="176" y="349"/>
                    <a:pt x="186" y="354"/>
                    <a:pt x="187" y="355"/>
                  </a:cubicBezTo>
                  <a:cubicBezTo>
                    <a:pt x="189" y="357"/>
                    <a:pt x="175" y="357"/>
                    <a:pt x="176" y="356"/>
                  </a:cubicBezTo>
                  <a:cubicBezTo>
                    <a:pt x="176" y="356"/>
                    <a:pt x="170" y="354"/>
                    <a:pt x="170" y="353"/>
                  </a:cubicBezTo>
                  <a:cubicBezTo>
                    <a:pt x="170" y="354"/>
                    <a:pt x="166" y="350"/>
                    <a:pt x="164" y="350"/>
                  </a:cubicBezTo>
                  <a:cubicBezTo>
                    <a:pt x="164" y="350"/>
                    <a:pt x="165" y="349"/>
                    <a:pt x="165" y="349"/>
                  </a:cubicBezTo>
                  <a:cubicBezTo>
                    <a:pt x="165" y="349"/>
                    <a:pt x="163" y="348"/>
                    <a:pt x="162" y="347"/>
                  </a:cubicBezTo>
                  <a:cubicBezTo>
                    <a:pt x="163" y="346"/>
                    <a:pt x="163" y="348"/>
                    <a:pt x="164" y="348"/>
                  </a:cubicBezTo>
                  <a:cubicBezTo>
                    <a:pt x="164" y="348"/>
                    <a:pt x="163" y="344"/>
                    <a:pt x="163" y="345"/>
                  </a:cubicBezTo>
                  <a:cubicBezTo>
                    <a:pt x="162" y="345"/>
                    <a:pt x="163" y="347"/>
                    <a:pt x="161" y="346"/>
                  </a:cubicBezTo>
                  <a:cubicBezTo>
                    <a:pt x="161" y="345"/>
                    <a:pt x="162" y="344"/>
                    <a:pt x="161" y="343"/>
                  </a:cubicBezTo>
                  <a:cubicBezTo>
                    <a:pt x="160" y="344"/>
                    <a:pt x="158" y="343"/>
                    <a:pt x="160" y="342"/>
                  </a:cubicBezTo>
                  <a:cubicBezTo>
                    <a:pt x="158" y="342"/>
                    <a:pt x="157" y="340"/>
                    <a:pt x="158" y="339"/>
                  </a:cubicBezTo>
                  <a:cubicBezTo>
                    <a:pt x="156" y="338"/>
                    <a:pt x="160" y="334"/>
                    <a:pt x="154" y="334"/>
                  </a:cubicBezTo>
                  <a:cubicBezTo>
                    <a:pt x="154" y="333"/>
                    <a:pt x="155" y="329"/>
                    <a:pt x="154" y="327"/>
                  </a:cubicBezTo>
                  <a:cubicBezTo>
                    <a:pt x="155" y="326"/>
                    <a:pt x="157" y="327"/>
                    <a:pt x="157" y="328"/>
                  </a:cubicBezTo>
                  <a:cubicBezTo>
                    <a:pt x="157" y="327"/>
                    <a:pt x="156" y="319"/>
                    <a:pt x="155" y="320"/>
                  </a:cubicBezTo>
                  <a:cubicBezTo>
                    <a:pt x="155" y="320"/>
                    <a:pt x="155" y="323"/>
                    <a:pt x="155" y="324"/>
                  </a:cubicBezTo>
                  <a:cubicBezTo>
                    <a:pt x="155" y="324"/>
                    <a:pt x="150" y="311"/>
                    <a:pt x="150" y="309"/>
                  </a:cubicBezTo>
                  <a:cubicBezTo>
                    <a:pt x="147" y="307"/>
                    <a:pt x="153" y="293"/>
                    <a:pt x="149" y="289"/>
                  </a:cubicBezTo>
                  <a:cubicBezTo>
                    <a:pt x="149" y="289"/>
                    <a:pt x="149" y="287"/>
                    <a:pt x="149" y="286"/>
                  </a:cubicBezTo>
                  <a:cubicBezTo>
                    <a:pt x="149" y="285"/>
                    <a:pt x="149" y="285"/>
                    <a:pt x="149" y="285"/>
                  </a:cubicBezTo>
                  <a:cubicBezTo>
                    <a:pt x="149" y="280"/>
                    <a:pt x="151" y="255"/>
                    <a:pt x="145" y="253"/>
                  </a:cubicBezTo>
                  <a:cubicBezTo>
                    <a:pt x="142" y="250"/>
                    <a:pt x="138" y="248"/>
                    <a:pt x="135" y="246"/>
                  </a:cubicBezTo>
                  <a:cubicBezTo>
                    <a:pt x="131" y="239"/>
                    <a:pt x="126" y="230"/>
                    <a:pt x="122" y="224"/>
                  </a:cubicBezTo>
                  <a:cubicBezTo>
                    <a:pt x="120" y="223"/>
                    <a:pt x="118" y="219"/>
                    <a:pt x="118" y="218"/>
                  </a:cubicBezTo>
                  <a:cubicBezTo>
                    <a:pt x="117" y="213"/>
                    <a:pt x="120" y="214"/>
                    <a:pt x="120" y="211"/>
                  </a:cubicBezTo>
                  <a:cubicBezTo>
                    <a:pt x="116" y="209"/>
                    <a:pt x="118" y="203"/>
                    <a:pt x="120" y="200"/>
                  </a:cubicBezTo>
                  <a:cubicBezTo>
                    <a:pt x="125" y="193"/>
                    <a:pt x="129" y="191"/>
                    <a:pt x="124" y="180"/>
                  </a:cubicBezTo>
                  <a:cubicBezTo>
                    <a:pt x="128" y="175"/>
                    <a:pt x="118" y="182"/>
                    <a:pt x="119" y="182"/>
                  </a:cubicBezTo>
                  <a:cubicBezTo>
                    <a:pt x="116" y="182"/>
                    <a:pt x="111" y="178"/>
                    <a:pt x="109" y="176"/>
                  </a:cubicBezTo>
                  <a:cubicBezTo>
                    <a:pt x="107" y="174"/>
                    <a:pt x="105" y="169"/>
                    <a:pt x="102" y="166"/>
                  </a:cubicBezTo>
                  <a:cubicBezTo>
                    <a:pt x="95" y="166"/>
                    <a:pt x="92" y="161"/>
                    <a:pt x="87" y="158"/>
                  </a:cubicBezTo>
                  <a:cubicBezTo>
                    <a:pt x="87" y="157"/>
                    <a:pt x="84" y="158"/>
                    <a:pt x="83" y="159"/>
                  </a:cubicBezTo>
                  <a:cubicBezTo>
                    <a:pt x="77" y="159"/>
                    <a:pt x="70" y="154"/>
                    <a:pt x="66" y="151"/>
                  </a:cubicBezTo>
                  <a:cubicBezTo>
                    <a:pt x="61" y="147"/>
                    <a:pt x="61" y="141"/>
                    <a:pt x="57" y="137"/>
                  </a:cubicBezTo>
                  <a:cubicBezTo>
                    <a:pt x="56" y="135"/>
                    <a:pt x="55" y="134"/>
                    <a:pt x="55" y="134"/>
                  </a:cubicBezTo>
                  <a:cubicBezTo>
                    <a:pt x="55" y="134"/>
                    <a:pt x="55" y="134"/>
                    <a:pt x="55" y="134"/>
                  </a:cubicBezTo>
                  <a:cubicBezTo>
                    <a:pt x="56" y="133"/>
                    <a:pt x="53" y="127"/>
                    <a:pt x="52" y="126"/>
                  </a:cubicBezTo>
                  <a:cubicBezTo>
                    <a:pt x="51" y="125"/>
                    <a:pt x="52" y="117"/>
                    <a:pt x="50" y="117"/>
                  </a:cubicBezTo>
                  <a:cubicBezTo>
                    <a:pt x="48" y="117"/>
                    <a:pt x="50" y="129"/>
                    <a:pt x="51" y="131"/>
                  </a:cubicBezTo>
                  <a:cubicBezTo>
                    <a:pt x="51" y="132"/>
                    <a:pt x="53" y="145"/>
                    <a:pt x="51" y="143"/>
                  </a:cubicBezTo>
                  <a:cubicBezTo>
                    <a:pt x="51" y="141"/>
                    <a:pt x="50" y="139"/>
                    <a:pt x="48" y="138"/>
                  </a:cubicBezTo>
                  <a:cubicBezTo>
                    <a:pt x="48" y="137"/>
                    <a:pt x="48" y="133"/>
                    <a:pt x="47" y="131"/>
                  </a:cubicBezTo>
                  <a:cubicBezTo>
                    <a:pt x="47" y="131"/>
                    <a:pt x="43" y="128"/>
                    <a:pt x="44" y="127"/>
                  </a:cubicBezTo>
                  <a:cubicBezTo>
                    <a:pt x="44" y="127"/>
                    <a:pt x="46" y="126"/>
                    <a:pt x="46" y="126"/>
                  </a:cubicBezTo>
                  <a:cubicBezTo>
                    <a:pt x="46" y="126"/>
                    <a:pt x="46" y="124"/>
                    <a:pt x="46" y="124"/>
                  </a:cubicBezTo>
                  <a:cubicBezTo>
                    <a:pt x="44" y="120"/>
                    <a:pt x="47" y="115"/>
                    <a:pt x="45" y="111"/>
                  </a:cubicBezTo>
                  <a:cubicBezTo>
                    <a:pt x="45" y="109"/>
                    <a:pt x="41" y="109"/>
                    <a:pt x="40" y="108"/>
                  </a:cubicBezTo>
                  <a:cubicBezTo>
                    <a:pt x="40" y="107"/>
                    <a:pt x="41" y="105"/>
                    <a:pt x="40" y="104"/>
                  </a:cubicBezTo>
                  <a:cubicBezTo>
                    <a:pt x="39" y="102"/>
                    <a:pt x="40" y="97"/>
                    <a:pt x="40" y="95"/>
                  </a:cubicBezTo>
                  <a:cubicBezTo>
                    <a:pt x="40" y="95"/>
                    <a:pt x="43" y="91"/>
                    <a:pt x="43" y="90"/>
                  </a:cubicBezTo>
                  <a:cubicBezTo>
                    <a:pt x="45" y="88"/>
                    <a:pt x="46" y="84"/>
                    <a:pt x="49" y="82"/>
                  </a:cubicBezTo>
                  <a:cubicBezTo>
                    <a:pt x="50" y="81"/>
                    <a:pt x="52" y="78"/>
                    <a:pt x="52" y="77"/>
                  </a:cubicBezTo>
                  <a:cubicBezTo>
                    <a:pt x="53" y="76"/>
                    <a:pt x="54" y="73"/>
                    <a:pt x="54" y="72"/>
                  </a:cubicBezTo>
                  <a:cubicBezTo>
                    <a:pt x="53" y="67"/>
                    <a:pt x="50" y="66"/>
                    <a:pt x="56" y="66"/>
                  </a:cubicBezTo>
                  <a:cubicBezTo>
                    <a:pt x="52" y="64"/>
                    <a:pt x="55" y="56"/>
                    <a:pt x="56" y="55"/>
                  </a:cubicBezTo>
                  <a:cubicBezTo>
                    <a:pt x="55" y="54"/>
                    <a:pt x="55" y="54"/>
                    <a:pt x="55" y="53"/>
                  </a:cubicBezTo>
                  <a:cubicBezTo>
                    <a:pt x="54" y="55"/>
                    <a:pt x="54" y="54"/>
                    <a:pt x="53" y="55"/>
                  </a:cubicBezTo>
                  <a:cubicBezTo>
                    <a:pt x="53" y="53"/>
                    <a:pt x="52" y="48"/>
                    <a:pt x="52" y="48"/>
                  </a:cubicBezTo>
                  <a:cubicBezTo>
                    <a:pt x="52" y="47"/>
                    <a:pt x="53" y="45"/>
                    <a:pt x="53" y="45"/>
                  </a:cubicBezTo>
                  <a:cubicBezTo>
                    <a:pt x="53" y="39"/>
                    <a:pt x="45" y="40"/>
                    <a:pt x="43" y="38"/>
                  </a:cubicBezTo>
                  <a:cubicBezTo>
                    <a:pt x="40" y="37"/>
                    <a:pt x="41" y="37"/>
                    <a:pt x="38" y="39"/>
                  </a:cubicBezTo>
                  <a:cubicBezTo>
                    <a:pt x="40" y="39"/>
                    <a:pt x="39" y="38"/>
                    <a:pt x="40" y="38"/>
                  </a:cubicBezTo>
                  <a:cubicBezTo>
                    <a:pt x="40" y="41"/>
                    <a:pt x="32" y="40"/>
                    <a:pt x="30" y="41"/>
                  </a:cubicBezTo>
                  <a:cubicBezTo>
                    <a:pt x="31" y="41"/>
                    <a:pt x="30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4" y="44"/>
                    <a:pt x="10" y="49"/>
                    <a:pt x="9" y="51"/>
                  </a:cubicBezTo>
                  <a:cubicBezTo>
                    <a:pt x="10" y="51"/>
                    <a:pt x="1" y="52"/>
                    <a:pt x="0" y="52"/>
                  </a:cubicBezTo>
                  <a:cubicBezTo>
                    <a:pt x="2" y="51"/>
                    <a:pt x="12" y="49"/>
                    <a:pt x="13" y="47"/>
                  </a:cubicBezTo>
                  <a:cubicBezTo>
                    <a:pt x="15" y="46"/>
                    <a:pt x="16" y="45"/>
                    <a:pt x="17" y="44"/>
                  </a:cubicBezTo>
                  <a:cubicBezTo>
                    <a:pt x="17" y="44"/>
                    <a:pt x="17" y="43"/>
                    <a:pt x="17" y="43"/>
                  </a:cubicBezTo>
                  <a:cubicBezTo>
                    <a:pt x="16" y="42"/>
                    <a:pt x="13" y="43"/>
                    <a:pt x="11" y="42"/>
                  </a:cubicBezTo>
                  <a:cubicBezTo>
                    <a:pt x="12" y="42"/>
                    <a:pt x="13" y="40"/>
                    <a:pt x="13" y="39"/>
                  </a:cubicBezTo>
                  <a:cubicBezTo>
                    <a:pt x="11" y="38"/>
                    <a:pt x="9" y="36"/>
                    <a:pt x="11" y="33"/>
                  </a:cubicBezTo>
                  <a:cubicBezTo>
                    <a:pt x="13" y="31"/>
                    <a:pt x="24" y="26"/>
                    <a:pt x="24" y="27"/>
                  </a:cubicBezTo>
                  <a:cubicBezTo>
                    <a:pt x="24" y="26"/>
                    <a:pt x="25" y="26"/>
                    <a:pt x="25" y="25"/>
                  </a:cubicBezTo>
                  <a:cubicBezTo>
                    <a:pt x="22" y="25"/>
                    <a:pt x="19" y="26"/>
                    <a:pt x="17" y="24"/>
                  </a:cubicBezTo>
                  <a:cubicBezTo>
                    <a:pt x="17" y="22"/>
                    <a:pt x="18" y="20"/>
                    <a:pt x="21" y="20"/>
                  </a:cubicBezTo>
                  <a:cubicBezTo>
                    <a:pt x="20" y="20"/>
                    <a:pt x="23" y="19"/>
                    <a:pt x="23" y="19"/>
                  </a:cubicBezTo>
                  <a:cubicBezTo>
                    <a:pt x="26" y="17"/>
                    <a:pt x="28" y="18"/>
                    <a:pt x="30" y="19"/>
                  </a:cubicBezTo>
                  <a:cubicBezTo>
                    <a:pt x="30" y="18"/>
                    <a:pt x="30" y="16"/>
                    <a:pt x="30" y="16"/>
                  </a:cubicBezTo>
                  <a:cubicBezTo>
                    <a:pt x="31" y="14"/>
                    <a:pt x="28" y="13"/>
                    <a:pt x="29" y="12"/>
                  </a:cubicBezTo>
                  <a:cubicBezTo>
                    <a:pt x="30" y="10"/>
                    <a:pt x="36" y="10"/>
                    <a:pt x="36" y="9"/>
                  </a:cubicBezTo>
                  <a:cubicBezTo>
                    <a:pt x="44" y="4"/>
                    <a:pt x="57" y="0"/>
                    <a:pt x="64" y="6"/>
                  </a:cubicBezTo>
                  <a:cubicBezTo>
                    <a:pt x="66" y="7"/>
                    <a:pt x="68" y="8"/>
                    <a:pt x="69" y="8"/>
                  </a:cubicBezTo>
                  <a:cubicBezTo>
                    <a:pt x="70" y="8"/>
                    <a:pt x="71" y="8"/>
                    <a:pt x="72" y="8"/>
                  </a:cubicBezTo>
                  <a:cubicBezTo>
                    <a:pt x="74" y="9"/>
                    <a:pt x="76" y="12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9" y="13"/>
                    <a:pt x="80" y="13"/>
                  </a:cubicBezTo>
                  <a:cubicBezTo>
                    <a:pt x="81" y="12"/>
                    <a:pt x="93" y="10"/>
                    <a:pt x="94" y="10"/>
                  </a:cubicBezTo>
                  <a:cubicBezTo>
                    <a:pt x="94" y="10"/>
                    <a:pt x="94" y="13"/>
                    <a:pt x="94" y="13"/>
                  </a:cubicBezTo>
                  <a:cubicBezTo>
                    <a:pt x="95" y="13"/>
                    <a:pt x="97" y="11"/>
                    <a:pt x="97" y="12"/>
                  </a:cubicBezTo>
                  <a:cubicBezTo>
                    <a:pt x="97" y="12"/>
                    <a:pt x="97" y="14"/>
                    <a:pt x="97" y="14"/>
                  </a:cubicBezTo>
                  <a:cubicBezTo>
                    <a:pt x="100" y="12"/>
                    <a:pt x="101" y="13"/>
                    <a:pt x="103" y="15"/>
                  </a:cubicBezTo>
                  <a:cubicBezTo>
                    <a:pt x="103" y="15"/>
                    <a:pt x="114" y="18"/>
                    <a:pt x="108" y="19"/>
                  </a:cubicBezTo>
                  <a:cubicBezTo>
                    <a:pt x="111" y="21"/>
                    <a:pt x="114" y="18"/>
                    <a:pt x="116" y="22"/>
                  </a:cubicBezTo>
                  <a:cubicBezTo>
                    <a:pt x="116" y="21"/>
                    <a:pt x="116" y="20"/>
                    <a:pt x="117" y="19"/>
                  </a:cubicBezTo>
                  <a:cubicBezTo>
                    <a:pt x="113" y="16"/>
                    <a:pt x="110" y="19"/>
                    <a:pt x="107" y="14"/>
                  </a:cubicBezTo>
                  <a:cubicBezTo>
                    <a:pt x="108" y="12"/>
                    <a:pt x="111" y="12"/>
                    <a:pt x="114" y="13"/>
                  </a:cubicBezTo>
                  <a:cubicBezTo>
                    <a:pt x="111" y="12"/>
                    <a:pt x="105" y="11"/>
                    <a:pt x="108" y="7"/>
                  </a:cubicBezTo>
                  <a:cubicBezTo>
                    <a:pt x="108" y="7"/>
                    <a:pt x="108" y="7"/>
                    <a:pt x="107" y="7"/>
                  </a:cubicBezTo>
                  <a:cubicBezTo>
                    <a:pt x="104" y="11"/>
                    <a:pt x="98" y="6"/>
                    <a:pt x="100" y="5"/>
                  </a:cubicBezTo>
                  <a:cubicBezTo>
                    <a:pt x="101" y="0"/>
                    <a:pt x="113" y="0"/>
                    <a:pt x="116" y="2"/>
                  </a:cubicBezTo>
                  <a:cubicBezTo>
                    <a:pt x="118" y="4"/>
                    <a:pt x="124" y="7"/>
                    <a:pt x="124" y="9"/>
                  </a:cubicBezTo>
                  <a:cubicBezTo>
                    <a:pt x="125" y="6"/>
                    <a:pt x="126" y="5"/>
                    <a:pt x="125" y="5"/>
                  </a:cubicBezTo>
                  <a:cubicBezTo>
                    <a:pt x="125" y="4"/>
                    <a:pt x="130" y="4"/>
                    <a:pt x="131" y="5"/>
                  </a:cubicBezTo>
                  <a:cubicBezTo>
                    <a:pt x="129" y="7"/>
                    <a:pt x="125" y="12"/>
                    <a:pt x="128" y="13"/>
                  </a:cubicBezTo>
                  <a:cubicBezTo>
                    <a:pt x="128" y="11"/>
                    <a:pt x="130" y="16"/>
                    <a:pt x="130" y="16"/>
                  </a:cubicBezTo>
                  <a:cubicBezTo>
                    <a:pt x="127" y="19"/>
                    <a:pt x="126" y="21"/>
                    <a:pt x="122" y="18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3" y="20"/>
                    <a:pt x="131" y="25"/>
                    <a:pt x="132" y="20"/>
                  </a:cubicBezTo>
                  <a:cubicBezTo>
                    <a:pt x="132" y="20"/>
                    <a:pt x="131" y="19"/>
                    <a:pt x="131" y="19"/>
                  </a:cubicBezTo>
                  <a:cubicBezTo>
                    <a:pt x="131" y="16"/>
                    <a:pt x="136" y="17"/>
                    <a:pt x="137" y="17"/>
                  </a:cubicBezTo>
                  <a:cubicBezTo>
                    <a:pt x="136" y="16"/>
                    <a:pt x="137" y="14"/>
                    <a:pt x="137" y="13"/>
                  </a:cubicBezTo>
                  <a:cubicBezTo>
                    <a:pt x="139" y="11"/>
                    <a:pt x="141" y="9"/>
                    <a:pt x="142" y="6"/>
                  </a:cubicBezTo>
                  <a:cubicBezTo>
                    <a:pt x="146" y="0"/>
                    <a:pt x="154" y="8"/>
                    <a:pt x="145" y="9"/>
                  </a:cubicBezTo>
                  <a:cubicBezTo>
                    <a:pt x="141" y="10"/>
                    <a:pt x="144" y="18"/>
                    <a:pt x="144" y="21"/>
                  </a:cubicBezTo>
                  <a:cubicBezTo>
                    <a:pt x="147" y="16"/>
                    <a:pt x="147" y="25"/>
                    <a:pt x="147" y="25"/>
                  </a:cubicBezTo>
                  <a:cubicBezTo>
                    <a:pt x="149" y="24"/>
                    <a:pt x="151" y="21"/>
                    <a:pt x="151" y="18"/>
                  </a:cubicBezTo>
                  <a:cubicBezTo>
                    <a:pt x="146" y="15"/>
                    <a:pt x="147" y="9"/>
                    <a:pt x="152" y="7"/>
                  </a:cubicBezTo>
                  <a:cubicBezTo>
                    <a:pt x="152" y="6"/>
                    <a:pt x="153" y="5"/>
                    <a:pt x="153" y="4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3" y="5"/>
                    <a:pt x="153" y="6"/>
                    <a:pt x="153" y="7"/>
                  </a:cubicBezTo>
                  <a:cubicBezTo>
                    <a:pt x="154" y="6"/>
                    <a:pt x="155" y="6"/>
                    <a:pt x="156" y="6"/>
                  </a:cubicBezTo>
                  <a:cubicBezTo>
                    <a:pt x="156" y="5"/>
                    <a:pt x="171" y="11"/>
                    <a:pt x="167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9" y="13"/>
                    <a:pt x="173" y="15"/>
                    <a:pt x="175" y="16"/>
                  </a:cubicBezTo>
                  <a:cubicBezTo>
                    <a:pt x="176" y="18"/>
                    <a:pt x="176" y="18"/>
                    <a:pt x="176" y="18"/>
                  </a:cubicBezTo>
                  <a:cubicBezTo>
                    <a:pt x="177" y="18"/>
                    <a:pt x="177" y="20"/>
                    <a:pt x="176" y="21"/>
                  </a:cubicBezTo>
                  <a:cubicBezTo>
                    <a:pt x="177" y="22"/>
                    <a:pt x="175" y="25"/>
                    <a:pt x="181" y="27"/>
                  </a:cubicBezTo>
                  <a:cubicBezTo>
                    <a:pt x="182" y="28"/>
                    <a:pt x="183" y="29"/>
                    <a:pt x="185" y="30"/>
                  </a:cubicBezTo>
                  <a:cubicBezTo>
                    <a:pt x="185" y="36"/>
                    <a:pt x="178" y="36"/>
                    <a:pt x="176" y="31"/>
                  </a:cubicBezTo>
                  <a:cubicBezTo>
                    <a:pt x="172" y="30"/>
                    <a:pt x="177" y="37"/>
                    <a:pt x="177" y="37"/>
                  </a:cubicBezTo>
                  <a:cubicBezTo>
                    <a:pt x="177" y="39"/>
                    <a:pt x="177" y="41"/>
                    <a:pt x="177" y="42"/>
                  </a:cubicBezTo>
                  <a:cubicBezTo>
                    <a:pt x="176" y="42"/>
                    <a:pt x="175" y="41"/>
                    <a:pt x="174" y="40"/>
                  </a:cubicBezTo>
                  <a:cubicBezTo>
                    <a:pt x="172" y="41"/>
                    <a:pt x="176" y="43"/>
                    <a:pt x="175" y="44"/>
                  </a:cubicBezTo>
                  <a:cubicBezTo>
                    <a:pt x="173" y="45"/>
                    <a:pt x="168" y="41"/>
                    <a:pt x="167" y="40"/>
                  </a:cubicBezTo>
                  <a:cubicBezTo>
                    <a:pt x="166" y="39"/>
                    <a:pt x="166" y="37"/>
                    <a:pt x="165" y="35"/>
                  </a:cubicBezTo>
                  <a:cubicBezTo>
                    <a:pt x="164" y="36"/>
                    <a:pt x="158" y="36"/>
                    <a:pt x="158" y="35"/>
                  </a:cubicBezTo>
                  <a:cubicBezTo>
                    <a:pt x="157" y="32"/>
                    <a:pt x="170" y="32"/>
                    <a:pt x="168" y="26"/>
                  </a:cubicBezTo>
                  <a:cubicBezTo>
                    <a:pt x="167" y="26"/>
                    <a:pt x="162" y="28"/>
                    <a:pt x="162" y="27"/>
                  </a:cubicBezTo>
                  <a:cubicBezTo>
                    <a:pt x="160" y="25"/>
                    <a:pt x="163" y="23"/>
                    <a:pt x="165" y="24"/>
                  </a:cubicBezTo>
                  <a:cubicBezTo>
                    <a:pt x="164" y="23"/>
                    <a:pt x="161" y="20"/>
                    <a:pt x="164" y="21"/>
                  </a:cubicBezTo>
                  <a:cubicBezTo>
                    <a:pt x="163" y="19"/>
                    <a:pt x="163" y="18"/>
                    <a:pt x="162" y="18"/>
                  </a:cubicBezTo>
                  <a:cubicBezTo>
                    <a:pt x="162" y="21"/>
                    <a:pt x="158" y="19"/>
                    <a:pt x="158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8" y="19"/>
                    <a:pt x="157" y="18"/>
                    <a:pt x="156" y="19"/>
                  </a:cubicBezTo>
                  <a:cubicBezTo>
                    <a:pt x="160" y="25"/>
                    <a:pt x="150" y="28"/>
                    <a:pt x="151" y="31"/>
                  </a:cubicBezTo>
                  <a:cubicBezTo>
                    <a:pt x="150" y="31"/>
                    <a:pt x="149" y="30"/>
                    <a:pt x="149" y="30"/>
                  </a:cubicBezTo>
                  <a:cubicBezTo>
                    <a:pt x="147" y="32"/>
                    <a:pt x="153" y="35"/>
                    <a:pt x="153" y="36"/>
                  </a:cubicBezTo>
                  <a:cubicBezTo>
                    <a:pt x="152" y="36"/>
                    <a:pt x="146" y="38"/>
                    <a:pt x="145" y="38"/>
                  </a:cubicBezTo>
                  <a:cubicBezTo>
                    <a:pt x="144" y="37"/>
                    <a:pt x="144" y="37"/>
                    <a:pt x="143" y="36"/>
                  </a:cubicBezTo>
                  <a:cubicBezTo>
                    <a:pt x="143" y="35"/>
                    <a:pt x="146" y="31"/>
                    <a:pt x="147" y="30"/>
                  </a:cubicBezTo>
                  <a:cubicBezTo>
                    <a:pt x="146" y="30"/>
                    <a:pt x="146" y="30"/>
                    <a:pt x="145" y="31"/>
                  </a:cubicBezTo>
                  <a:cubicBezTo>
                    <a:pt x="143" y="34"/>
                    <a:pt x="138" y="34"/>
                    <a:pt x="136" y="36"/>
                  </a:cubicBezTo>
                  <a:cubicBezTo>
                    <a:pt x="139" y="36"/>
                    <a:pt x="130" y="42"/>
                    <a:pt x="130" y="42"/>
                  </a:cubicBezTo>
                  <a:cubicBezTo>
                    <a:pt x="125" y="46"/>
                    <a:pt x="128" y="46"/>
                    <a:pt x="128" y="50"/>
                  </a:cubicBezTo>
                  <a:cubicBezTo>
                    <a:pt x="127" y="57"/>
                    <a:pt x="148" y="57"/>
                    <a:pt x="141" y="65"/>
                  </a:cubicBezTo>
                  <a:cubicBezTo>
                    <a:pt x="142" y="65"/>
                    <a:pt x="143" y="66"/>
                    <a:pt x="143" y="67"/>
                  </a:cubicBezTo>
                  <a:cubicBezTo>
                    <a:pt x="143" y="67"/>
                    <a:pt x="141" y="66"/>
                    <a:pt x="141" y="66"/>
                  </a:cubicBezTo>
                  <a:cubicBezTo>
                    <a:pt x="142" y="68"/>
                    <a:pt x="146" y="72"/>
                    <a:pt x="146" y="67"/>
                  </a:cubicBezTo>
                  <a:cubicBezTo>
                    <a:pt x="147" y="59"/>
                    <a:pt x="146" y="63"/>
                    <a:pt x="152" y="59"/>
                  </a:cubicBezTo>
                  <a:cubicBezTo>
                    <a:pt x="156" y="55"/>
                    <a:pt x="150" y="52"/>
                    <a:pt x="153" y="49"/>
                  </a:cubicBezTo>
                  <a:cubicBezTo>
                    <a:pt x="155" y="48"/>
                    <a:pt x="155" y="43"/>
                    <a:pt x="155" y="41"/>
                  </a:cubicBezTo>
                  <a:cubicBezTo>
                    <a:pt x="156" y="36"/>
                    <a:pt x="169" y="44"/>
                    <a:pt x="169" y="47"/>
                  </a:cubicBezTo>
                  <a:cubicBezTo>
                    <a:pt x="167" y="58"/>
                    <a:pt x="173" y="48"/>
                    <a:pt x="177" y="48"/>
                  </a:cubicBezTo>
                  <a:cubicBezTo>
                    <a:pt x="181" y="51"/>
                    <a:pt x="180" y="60"/>
                    <a:pt x="184" y="63"/>
                  </a:cubicBezTo>
                  <a:cubicBezTo>
                    <a:pt x="185" y="63"/>
                    <a:pt x="186" y="64"/>
                    <a:pt x="188" y="66"/>
                  </a:cubicBezTo>
                  <a:cubicBezTo>
                    <a:pt x="189" y="67"/>
                    <a:pt x="190" y="69"/>
                    <a:pt x="190" y="72"/>
                  </a:cubicBezTo>
                  <a:cubicBezTo>
                    <a:pt x="190" y="72"/>
                    <a:pt x="189" y="72"/>
                    <a:pt x="189" y="72"/>
                  </a:cubicBezTo>
                  <a:cubicBezTo>
                    <a:pt x="191" y="72"/>
                    <a:pt x="189" y="76"/>
                    <a:pt x="190" y="77"/>
                  </a:cubicBezTo>
                  <a:cubicBezTo>
                    <a:pt x="191" y="77"/>
                    <a:pt x="198" y="80"/>
                    <a:pt x="193" y="82"/>
                  </a:cubicBezTo>
                  <a:cubicBezTo>
                    <a:pt x="194" y="83"/>
                    <a:pt x="194" y="88"/>
                    <a:pt x="192" y="83"/>
                  </a:cubicBezTo>
                  <a:cubicBezTo>
                    <a:pt x="190" y="87"/>
                    <a:pt x="190" y="85"/>
                    <a:pt x="187" y="85"/>
                  </a:cubicBezTo>
                  <a:cubicBezTo>
                    <a:pt x="187" y="84"/>
                    <a:pt x="187" y="84"/>
                    <a:pt x="188" y="84"/>
                  </a:cubicBezTo>
                  <a:cubicBezTo>
                    <a:pt x="189" y="81"/>
                    <a:pt x="183" y="84"/>
                    <a:pt x="182" y="83"/>
                  </a:cubicBezTo>
                  <a:cubicBezTo>
                    <a:pt x="181" y="82"/>
                    <a:pt x="186" y="74"/>
                    <a:pt x="188" y="73"/>
                  </a:cubicBezTo>
                  <a:cubicBezTo>
                    <a:pt x="185" y="73"/>
                    <a:pt x="184" y="75"/>
                    <a:pt x="182" y="76"/>
                  </a:cubicBezTo>
                  <a:cubicBezTo>
                    <a:pt x="180" y="76"/>
                    <a:pt x="178" y="76"/>
                    <a:pt x="177" y="77"/>
                  </a:cubicBezTo>
                  <a:cubicBezTo>
                    <a:pt x="176" y="77"/>
                    <a:pt x="175" y="77"/>
                    <a:pt x="174" y="77"/>
                  </a:cubicBezTo>
                  <a:cubicBezTo>
                    <a:pt x="174" y="77"/>
                    <a:pt x="175" y="77"/>
                    <a:pt x="175" y="77"/>
                  </a:cubicBezTo>
                  <a:cubicBezTo>
                    <a:pt x="175" y="77"/>
                    <a:pt x="176" y="77"/>
                    <a:pt x="176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8"/>
                    <a:pt x="177" y="78"/>
                    <a:pt x="177" y="78"/>
                  </a:cubicBezTo>
                  <a:cubicBezTo>
                    <a:pt x="178" y="80"/>
                    <a:pt x="176" y="79"/>
                    <a:pt x="175" y="79"/>
                  </a:cubicBezTo>
                  <a:cubicBezTo>
                    <a:pt x="174" y="78"/>
                    <a:pt x="173" y="77"/>
                    <a:pt x="172" y="77"/>
                  </a:cubicBezTo>
                  <a:cubicBezTo>
                    <a:pt x="172" y="77"/>
                    <a:pt x="172" y="77"/>
                    <a:pt x="172" y="77"/>
                  </a:cubicBezTo>
                  <a:cubicBezTo>
                    <a:pt x="170" y="77"/>
                    <a:pt x="167" y="78"/>
                    <a:pt x="165" y="79"/>
                  </a:cubicBezTo>
                  <a:cubicBezTo>
                    <a:pt x="167" y="79"/>
                    <a:pt x="172" y="79"/>
                    <a:pt x="173" y="80"/>
                  </a:cubicBezTo>
                  <a:cubicBezTo>
                    <a:pt x="173" y="81"/>
                    <a:pt x="173" y="81"/>
                    <a:pt x="172" y="81"/>
                  </a:cubicBezTo>
                  <a:cubicBezTo>
                    <a:pt x="172" y="82"/>
                    <a:pt x="171" y="82"/>
                    <a:pt x="170" y="82"/>
                  </a:cubicBezTo>
                  <a:cubicBezTo>
                    <a:pt x="170" y="82"/>
                    <a:pt x="170" y="82"/>
                    <a:pt x="171" y="83"/>
                  </a:cubicBezTo>
                  <a:cubicBezTo>
                    <a:pt x="172" y="84"/>
                    <a:pt x="173" y="85"/>
                    <a:pt x="176" y="85"/>
                  </a:cubicBezTo>
                  <a:cubicBezTo>
                    <a:pt x="174" y="90"/>
                    <a:pt x="177" y="85"/>
                    <a:pt x="179" y="84"/>
                  </a:cubicBezTo>
                  <a:cubicBezTo>
                    <a:pt x="184" y="88"/>
                    <a:pt x="173" y="90"/>
                    <a:pt x="170" y="91"/>
                  </a:cubicBezTo>
                  <a:cubicBezTo>
                    <a:pt x="170" y="91"/>
                    <a:pt x="164" y="95"/>
                    <a:pt x="166" y="91"/>
                  </a:cubicBezTo>
                  <a:cubicBezTo>
                    <a:pt x="166" y="91"/>
                    <a:pt x="166" y="90"/>
                    <a:pt x="167" y="90"/>
                  </a:cubicBezTo>
                  <a:cubicBezTo>
                    <a:pt x="166" y="90"/>
                    <a:pt x="164" y="90"/>
                    <a:pt x="163" y="90"/>
                  </a:cubicBezTo>
                  <a:cubicBezTo>
                    <a:pt x="159" y="91"/>
                    <a:pt x="155" y="92"/>
                    <a:pt x="158" y="96"/>
                  </a:cubicBezTo>
                  <a:cubicBezTo>
                    <a:pt x="158" y="96"/>
                    <a:pt x="158" y="96"/>
                    <a:pt x="157" y="97"/>
                  </a:cubicBezTo>
                  <a:cubicBezTo>
                    <a:pt x="147" y="97"/>
                    <a:pt x="144" y="104"/>
                    <a:pt x="140" y="112"/>
                  </a:cubicBezTo>
                  <a:cubicBezTo>
                    <a:pt x="137" y="116"/>
                    <a:pt x="129" y="116"/>
                    <a:pt x="126" y="121"/>
                  </a:cubicBezTo>
                  <a:cubicBezTo>
                    <a:pt x="127" y="121"/>
                    <a:pt x="127" y="126"/>
                    <a:pt x="126" y="125"/>
                  </a:cubicBezTo>
                  <a:cubicBezTo>
                    <a:pt x="127" y="129"/>
                    <a:pt x="128" y="134"/>
                    <a:pt x="123" y="135"/>
                  </a:cubicBezTo>
                  <a:cubicBezTo>
                    <a:pt x="118" y="133"/>
                    <a:pt x="124" y="119"/>
                    <a:pt x="116" y="123"/>
                  </a:cubicBezTo>
                  <a:cubicBezTo>
                    <a:pt x="116" y="123"/>
                    <a:pt x="114" y="122"/>
                    <a:pt x="114" y="122"/>
                  </a:cubicBezTo>
                  <a:cubicBezTo>
                    <a:pt x="113" y="121"/>
                    <a:pt x="107" y="123"/>
                    <a:pt x="106" y="123"/>
                  </a:cubicBezTo>
                  <a:cubicBezTo>
                    <a:pt x="106" y="124"/>
                    <a:pt x="107" y="124"/>
                    <a:pt x="107" y="125"/>
                  </a:cubicBezTo>
                  <a:cubicBezTo>
                    <a:pt x="105" y="126"/>
                    <a:pt x="97" y="122"/>
                    <a:pt x="95" y="123"/>
                  </a:cubicBezTo>
                  <a:cubicBezTo>
                    <a:pt x="95" y="123"/>
                    <a:pt x="92" y="125"/>
                    <a:pt x="91" y="125"/>
                  </a:cubicBezTo>
                  <a:cubicBezTo>
                    <a:pt x="91" y="125"/>
                    <a:pt x="89" y="127"/>
                    <a:pt x="88" y="127"/>
                  </a:cubicBezTo>
                  <a:cubicBezTo>
                    <a:pt x="87" y="127"/>
                    <a:pt x="87" y="128"/>
                    <a:pt x="85" y="130"/>
                  </a:cubicBezTo>
                  <a:cubicBezTo>
                    <a:pt x="86" y="137"/>
                    <a:pt x="80" y="139"/>
                    <a:pt x="84" y="146"/>
                  </a:cubicBezTo>
                  <a:cubicBezTo>
                    <a:pt x="85" y="147"/>
                    <a:pt x="86" y="153"/>
                    <a:pt x="89" y="151"/>
                  </a:cubicBezTo>
                  <a:cubicBezTo>
                    <a:pt x="91" y="152"/>
                    <a:pt x="96" y="150"/>
                    <a:pt x="97" y="148"/>
                  </a:cubicBezTo>
                  <a:cubicBezTo>
                    <a:pt x="98" y="139"/>
                    <a:pt x="112" y="143"/>
                    <a:pt x="106" y="146"/>
                  </a:cubicBezTo>
                  <a:cubicBezTo>
                    <a:pt x="104" y="148"/>
                    <a:pt x="102" y="156"/>
                    <a:pt x="101" y="158"/>
                  </a:cubicBezTo>
                  <a:cubicBezTo>
                    <a:pt x="104" y="159"/>
                    <a:pt x="111" y="156"/>
                    <a:pt x="114" y="160"/>
                  </a:cubicBezTo>
                  <a:cubicBezTo>
                    <a:pt x="116" y="162"/>
                    <a:pt x="111" y="169"/>
                    <a:pt x="112" y="172"/>
                  </a:cubicBezTo>
                  <a:cubicBezTo>
                    <a:pt x="113" y="173"/>
                    <a:pt x="116" y="179"/>
                    <a:pt x="118" y="178"/>
                  </a:cubicBezTo>
                  <a:cubicBezTo>
                    <a:pt x="120" y="178"/>
                    <a:pt x="123" y="173"/>
                    <a:pt x="126" y="177"/>
                  </a:cubicBezTo>
                  <a:cubicBezTo>
                    <a:pt x="126" y="178"/>
                    <a:pt x="127" y="178"/>
                    <a:pt x="128" y="179"/>
                  </a:cubicBezTo>
                  <a:cubicBezTo>
                    <a:pt x="129" y="178"/>
                    <a:pt x="131" y="176"/>
                    <a:pt x="132" y="175"/>
                  </a:cubicBezTo>
                  <a:cubicBezTo>
                    <a:pt x="132" y="175"/>
                    <a:pt x="132" y="173"/>
                    <a:pt x="132" y="173"/>
                  </a:cubicBezTo>
                  <a:cubicBezTo>
                    <a:pt x="133" y="171"/>
                    <a:pt x="136" y="173"/>
                    <a:pt x="138" y="171"/>
                  </a:cubicBezTo>
                  <a:cubicBezTo>
                    <a:pt x="140" y="169"/>
                    <a:pt x="145" y="167"/>
                    <a:pt x="141" y="170"/>
                  </a:cubicBezTo>
                  <a:cubicBezTo>
                    <a:pt x="141" y="170"/>
                    <a:pt x="141" y="171"/>
                    <a:pt x="141" y="171"/>
                  </a:cubicBezTo>
                  <a:cubicBezTo>
                    <a:pt x="143" y="171"/>
                    <a:pt x="144" y="171"/>
                    <a:pt x="146" y="170"/>
                  </a:cubicBezTo>
                  <a:cubicBezTo>
                    <a:pt x="145" y="170"/>
                    <a:pt x="145" y="170"/>
                    <a:pt x="145" y="169"/>
                  </a:cubicBezTo>
                  <a:cubicBezTo>
                    <a:pt x="145" y="170"/>
                    <a:pt x="155" y="173"/>
                    <a:pt x="156" y="173"/>
                  </a:cubicBezTo>
                  <a:cubicBezTo>
                    <a:pt x="157" y="174"/>
                    <a:pt x="158" y="174"/>
                    <a:pt x="159" y="174"/>
                  </a:cubicBezTo>
                  <a:cubicBezTo>
                    <a:pt x="163" y="172"/>
                    <a:pt x="163" y="174"/>
                    <a:pt x="166" y="175"/>
                  </a:cubicBezTo>
                  <a:cubicBezTo>
                    <a:pt x="166" y="173"/>
                    <a:pt x="166" y="172"/>
                    <a:pt x="168" y="172"/>
                  </a:cubicBezTo>
                  <a:cubicBezTo>
                    <a:pt x="169" y="172"/>
                    <a:pt x="168" y="175"/>
                    <a:pt x="166" y="175"/>
                  </a:cubicBezTo>
                  <a:cubicBezTo>
                    <a:pt x="173" y="177"/>
                    <a:pt x="173" y="186"/>
                    <a:pt x="181" y="186"/>
                  </a:cubicBezTo>
                  <a:cubicBezTo>
                    <a:pt x="183" y="187"/>
                    <a:pt x="187" y="187"/>
                    <a:pt x="190" y="189"/>
                  </a:cubicBezTo>
                  <a:cubicBezTo>
                    <a:pt x="191" y="190"/>
                    <a:pt x="198" y="205"/>
                    <a:pt x="198" y="205"/>
                  </a:cubicBezTo>
                  <a:cubicBezTo>
                    <a:pt x="203" y="205"/>
                    <a:pt x="205" y="204"/>
                    <a:pt x="208" y="208"/>
                  </a:cubicBezTo>
                  <a:cubicBezTo>
                    <a:pt x="211" y="211"/>
                    <a:pt x="218" y="210"/>
                    <a:pt x="221" y="211"/>
                  </a:cubicBezTo>
                  <a:cubicBezTo>
                    <a:pt x="223" y="212"/>
                    <a:pt x="230" y="217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4" y="225"/>
                    <a:pt x="231" y="230"/>
                    <a:pt x="227" y="2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2" name="Freeform 177"/>
            <p:cNvSpPr/>
            <p:nvPr/>
          </p:nvSpPr>
          <p:spPr bwMode="auto">
            <a:xfrm>
              <a:off x="2941638" y="4779963"/>
              <a:ext cx="6350" cy="4763"/>
            </a:xfrm>
            <a:custGeom>
              <a:avLst/>
              <a:gdLst>
                <a:gd name="T0" fmla="*/ 0 w 7"/>
                <a:gd name="T1" fmla="*/ 1 h 7"/>
                <a:gd name="T2" fmla="*/ 1 w 7"/>
                <a:gd name="T3" fmla="*/ 7 h 7"/>
                <a:gd name="T4" fmla="*/ 7 w 7"/>
                <a:gd name="T5" fmla="*/ 4 h 7"/>
                <a:gd name="T6" fmla="*/ 7 w 7"/>
                <a:gd name="T7" fmla="*/ 4 h 7"/>
                <a:gd name="T8" fmla="*/ 7 w 7"/>
                <a:gd name="T9" fmla="*/ 3 h 7"/>
                <a:gd name="T10" fmla="*/ 7 w 7"/>
                <a:gd name="T11" fmla="*/ 3 h 7"/>
                <a:gd name="T12" fmla="*/ 0 w 7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0" y="1"/>
                  </a:moveTo>
                  <a:cubicBezTo>
                    <a:pt x="0" y="1"/>
                    <a:pt x="2" y="7"/>
                    <a:pt x="1" y="7"/>
                  </a:cubicBezTo>
                  <a:cubicBezTo>
                    <a:pt x="5" y="6"/>
                    <a:pt x="3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3" name="Freeform 178"/>
            <p:cNvSpPr/>
            <p:nvPr/>
          </p:nvSpPr>
          <p:spPr bwMode="auto">
            <a:xfrm>
              <a:off x="2932113" y="4775200"/>
              <a:ext cx="9525" cy="4763"/>
            </a:xfrm>
            <a:custGeom>
              <a:avLst/>
              <a:gdLst>
                <a:gd name="T0" fmla="*/ 0 w 13"/>
                <a:gd name="T1" fmla="*/ 4 h 6"/>
                <a:gd name="T2" fmla="*/ 12 w 13"/>
                <a:gd name="T3" fmla="*/ 6 h 6"/>
                <a:gd name="T4" fmla="*/ 8 w 13"/>
                <a:gd name="T5" fmla="*/ 0 h 6"/>
                <a:gd name="T6" fmla="*/ 0 w 13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0" y="4"/>
                  </a:moveTo>
                  <a:cubicBezTo>
                    <a:pt x="4" y="5"/>
                    <a:pt x="9" y="1"/>
                    <a:pt x="12" y="6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1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4" name="Freeform 179"/>
            <p:cNvSpPr/>
            <p:nvPr/>
          </p:nvSpPr>
          <p:spPr bwMode="auto">
            <a:xfrm>
              <a:off x="2962275" y="4968875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5" name="Freeform 180"/>
            <p:cNvSpPr/>
            <p:nvPr/>
          </p:nvSpPr>
          <p:spPr bwMode="auto">
            <a:xfrm>
              <a:off x="2882900" y="4819650"/>
              <a:ext cx="1588" cy="317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6" name="Freeform 181"/>
            <p:cNvSpPr/>
            <p:nvPr/>
          </p:nvSpPr>
          <p:spPr bwMode="auto">
            <a:xfrm>
              <a:off x="3019425" y="4883150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7" name="Freeform 182"/>
            <p:cNvSpPr/>
            <p:nvPr/>
          </p:nvSpPr>
          <p:spPr bwMode="auto">
            <a:xfrm>
              <a:off x="2946400" y="478155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8" name="Freeform 183"/>
            <p:cNvSpPr/>
            <p:nvPr/>
          </p:nvSpPr>
          <p:spPr bwMode="auto">
            <a:xfrm>
              <a:off x="3373438" y="4960938"/>
              <a:ext cx="20638" cy="14288"/>
            </a:xfrm>
            <a:custGeom>
              <a:avLst/>
              <a:gdLst>
                <a:gd name="T0" fmla="*/ 21 w 28"/>
                <a:gd name="T1" fmla="*/ 3 h 18"/>
                <a:gd name="T2" fmla="*/ 8 w 28"/>
                <a:gd name="T3" fmla="*/ 12 h 18"/>
                <a:gd name="T4" fmla="*/ 8 w 28"/>
                <a:gd name="T5" fmla="*/ 18 h 18"/>
                <a:gd name="T6" fmla="*/ 18 w 28"/>
                <a:gd name="T7" fmla="*/ 11 h 18"/>
                <a:gd name="T8" fmla="*/ 19 w 28"/>
                <a:gd name="T9" fmla="*/ 11 h 18"/>
                <a:gd name="T10" fmla="*/ 28 w 28"/>
                <a:gd name="T11" fmla="*/ 2 h 18"/>
                <a:gd name="T12" fmla="*/ 21 w 28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8">
                  <a:moveTo>
                    <a:pt x="21" y="3"/>
                  </a:moveTo>
                  <a:cubicBezTo>
                    <a:pt x="18" y="6"/>
                    <a:pt x="10" y="9"/>
                    <a:pt x="8" y="12"/>
                  </a:cubicBezTo>
                  <a:cubicBezTo>
                    <a:pt x="5" y="14"/>
                    <a:pt x="0" y="18"/>
                    <a:pt x="8" y="18"/>
                  </a:cubicBezTo>
                  <a:cubicBezTo>
                    <a:pt x="12" y="18"/>
                    <a:pt x="15" y="13"/>
                    <a:pt x="18" y="11"/>
                  </a:cubicBezTo>
                  <a:cubicBezTo>
                    <a:pt x="26" y="1"/>
                    <a:pt x="18" y="11"/>
                    <a:pt x="19" y="11"/>
                  </a:cubicBezTo>
                  <a:cubicBezTo>
                    <a:pt x="22" y="8"/>
                    <a:pt x="26" y="7"/>
                    <a:pt x="28" y="2"/>
                  </a:cubicBezTo>
                  <a:cubicBezTo>
                    <a:pt x="26" y="0"/>
                    <a:pt x="22" y="1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9" name="Freeform 184"/>
            <p:cNvSpPr/>
            <p:nvPr/>
          </p:nvSpPr>
          <p:spPr bwMode="auto">
            <a:xfrm>
              <a:off x="3400425" y="4951413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0" name="Freeform 185"/>
            <p:cNvSpPr/>
            <p:nvPr/>
          </p:nvSpPr>
          <p:spPr bwMode="auto">
            <a:xfrm>
              <a:off x="3400425" y="4949825"/>
              <a:ext cx="0" cy="3175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2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0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1" name="Freeform 186"/>
            <p:cNvSpPr/>
            <p:nvPr/>
          </p:nvSpPr>
          <p:spPr bwMode="auto">
            <a:xfrm>
              <a:off x="3394075" y="4946650"/>
              <a:ext cx="12700" cy="19050"/>
            </a:xfrm>
            <a:custGeom>
              <a:avLst/>
              <a:gdLst>
                <a:gd name="T0" fmla="*/ 11 w 15"/>
                <a:gd name="T1" fmla="*/ 11 h 25"/>
                <a:gd name="T2" fmla="*/ 9 w 15"/>
                <a:gd name="T3" fmla="*/ 12 h 25"/>
                <a:gd name="T4" fmla="*/ 7 w 15"/>
                <a:gd name="T5" fmla="*/ 8 h 25"/>
                <a:gd name="T6" fmla="*/ 7 w 15"/>
                <a:gd name="T7" fmla="*/ 8 h 25"/>
                <a:gd name="T8" fmla="*/ 3 w 15"/>
                <a:gd name="T9" fmla="*/ 0 h 25"/>
                <a:gd name="T10" fmla="*/ 3 w 15"/>
                <a:gd name="T11" fmla="*/ 4 h 25"/>
                <a:gd name="T12" fmla="*/ 1 w 15"/>
                <a:gd name="T13" fmla="*/ 16 h 25"/>
                <a:gd name="T14" fmla="*/ 2 w 15"/>
                <a:gd name="T15" fmla="*/ 20 h 25"/>
                <a:gd name="T16" fmla="*/ 0 w 15"/>
                <a:gd name="T17" fmla="*/ 23 h 25"/>
                <a:gd name="T18" fmla="*/ 9 w 15"/>
                <a:gd name="T19" fmla="*/ 16 h 25"/>
                <a:gd name="T20" fmla="*/ 13 w 15"/>
                <a:gd name="T21" fmla="*/ 11 h 25"/>
                <a:gd name="T22" fmla="*/ 11 w 15"/>
                <a:gd name="T23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25">
                  <a:moveTo>
                    <a:pt x="11" y="11"/>
                  </a:moveTo>
                  <a:cubicBezTo>
                    <a:pt x="9" y="11"/>
                    <a:pt x="8" y="11"/>
                    <a:pt x="9" y="12"/>
                  </a:cubicBezTo>
                  <a:cubicBezTo>
                    <a:pt x="10" y="16"/>
                    <a:pt x="8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5"/>
                    <a:pt x="7" y="2"/>
                    <a:pt x="3" y="0"/>
                  </a:cubicBezTo>
                  <a:cubicBezTo>
                    <a:pt x="3" y="0"/>
                    <a:pt x="4" y="4"/>
                    <a:pt x="3" y="4"/>
                  </a:cubicBezTo>
                  <a:cubicBezTo>
                    <a:pt x="8" y="9"/>
                    <a:pt x="3" y="13"/>
                    <a:pt x="1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1" y="21"/>
                    <a:pt x="1" y="22"/>
                    <a:pt x="0" y="23"/>
                  </a:cubicBezTo>
                  <a:cubicBezTo>
                    <a:pt x="3" y="25"/>
                    <a:pt x="8" y="19"/>
                    <a:pt x="9" y="16"/>
                  </a:cubicBezTo>
                  <a:cubicBezTo>
                    <a:pt x="9" y="16"/>
                    <a:pt x="15" y="13"/>
                    <a:pt x="13" y="11"/>
                  </a:cubicBezTo>
                  <a:cubicBezTo>
                    <a:pt x="12" y="11"/>
                    <a:pt x="12" y="11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2" name="Freeform 187"/>
            <p:cNvSpPr/>
            <p:nvPr/>
          </p:nvSpPr>
          <p:spPr bwMode="auto">
            <a:xfrm>
              <a:off x="3375025" y="4975225"/>
              <a:ext cx="3175" cy="0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2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3" name="Freeform 188"/>
            <p:cNvSpPr/>
            <p:nvPr/>
          </p:nvSpPr>
          <p:spPr bwMode="auto">
            <a:xfrm>
              <a:off x="3294063" y="4894263"/>
              <a:ext cx="76200" cy="65088"/>
            </a:xfrm>
            <a:custGeom>
              <a:avLst/>
              <a:gdLst>
                <a:gd name="T0" fmla="*/ 97 w 99"/>
                <a:gd name="T1" fmla="*/ 40 h 85"/>
                <a:gd name="T2" fmla="*/ 97 w 99"/>
                <a:gd name="T3" fmla="*/ 40 h 85"/>
                <a:gd name="T4" fmla="*/ 96 w 99"/>
                <a:gd name="T5" fmla="*/ 41 h 85"/>
                <a:gd name="T6" fmla="*/ 93 w 99"/>
                <a:gd name="T7" fmla="*/ 36 h 85"/>
                <a:gd name="T8" fmla="*/ 92 w 99"/>
                <a:gd name="T9" fmla="*/ 33 h 85"/>
                <a:gd name="T10" fmla="*/ 91 w 99"/>
                <a:gd name="T11" fmla="*/ 33 h 85"/>
                <a:gd name="T12" fmla="*/ 90 w 99"/>
                <a:gd name="T13" fmla="*/ 27 h 85"/>
                <a:gd name="T14" fmla="*/ 81 w 99"/>
                <a:gd name="T15" fmla="*/ 11 h 85"/>
                <a:gd name="T16" fmla="*/ 78 w 99"/>
                <a:gd name="T17" fmla="*/ 1 h 85"/>
                <a:gd name="T18" fmla="*/ 74 w 99"/>
                <a:gd name="T19" fmla="*/ 16 h 85"/>
                <a:gd name="T20" fmla="*/ 69 w 99"/>
                <a:gd name="T21" fmla="*/ 19 h 85"/>
                <a:gd name="T22" fmla="*/ 62 w 99"/>
                <a:gd name="T23" fmla="*/ 14 h 85"/>
                <a:gd name="T24" fmla="*/ 61 w 99"/>
                <a:gd name="T25" fmla="*/ 10 h 85"/>
                <a:gd name="T26" fmla="*/ 63 w 99"/>
                <a:gd name="T27" fmla="*/ 9 h 85"/>
                <a:gd name="T28" fmla="*/ 64 w 99"/>
                <a:gd name="T29" fmla="*/ 11 h 85"/>
                <a:gd name="T30" fmla="*/ 63 w 99"/>
                <a:gd name="T31" fmla="*/ 9 h 85"/>
                <a:gd name="T32" fmla="*/ 63 w 99"/>
                <a:gd name="T33" fmla="*/ 5 h 85"/>
                <a:gd name="T34" fmla="*/ 54 w 99"/>
                <a:gd name="T35" fmla="*/ 2 h 85"/>
                <a:gd name="T36" fmla="*/ 52 w 99"/>
                <a:gd name="T37" fmla="*/ 2 h 85"/>
                <a:gd name="T38" fmla="*/ 53 w 99"/>
                <a:gd name="T39" fmla="*/ 4 h 85"/>
                <a:gd name="T40" fmla="*/ 46 w 99"/>
                <a:gd name="T41" fmla="*/ 12 h 85"/>
                <a:gd name="T42" fmla="*/ 42 w 99"/>
                <a:gd name="T43" fmla="*/ 12 h 85"/>
                <a:gd name="T44" fmla="*/ 34 w 99"/>
                <a:gd name="T45" fmla="*/ 13 h 85"/>
                <a:gd name="T46" fmla="*/ 29 w 99"/>
                <a:gd name="T47" fmla="*/ 19 h 85"/>
                <a:gd name="T48" fmla="*/ 29 w 99"/>
                <a:gd name="T49" fmla="*/ 17 h 85"/>
                <a:gd name="T50" fmla="*/ 23 w 99"/>
                <a:gd name="T51" fmla="*/ 25 h 85"/>
                <a:gd name="T52" fmla="*/ 11 w 99"/>
                <a:gd name="T53" fmla="*/ 29 h 85"/>
                <a:gd name="T54" fmla="*/ 2 w 99"/>
                <a:gd name="T55" fmla="*/ 43 h 85"/>
                <a:gd name="T56" fmla="*/ 0 w 99"/>
                <a:gd name="T57" fmla="*/ 42 h 85"/>
                <a:gd name="T58" fmla="*/ 2 w 99"/>
                <a:gd name="T59" fmla="*/ 64 h 85"/>
                <a:gd name="T60" fmla="*/ 12 w 99"/>
                <a:gd name="T61" fmla="*/ 68 h 85"/>
                <a:gd name="T62" fmla="*/ 24 w 99"/>
                <a:gd name="T63" fmla="*/ 63 h 85"/>
                <a:gd name="T64" fmla="*/ 40 w 99"/>
                <a:gd name="T65" fmla="*/ 59 h 85"/>
                <a:gd name="T66" fmla="*/ 44 w 99"/>
                <a:gd name="T67" fmla="*/ 62 h 85"/>
                <a:gd name="T68" fmla="*/ 46 w 99"/>
                <a:gd name="T69" fmla="*/ 67 h 85"/>
                <a:gd name="T70" fmla="*/ 54 w 99"/>
                <a:gd name="T71" fmla="*/ 65 h 85"/>
                <a:gd name="T72" fmla="*/ 49 w 99"/>
                <a:gd name="T73" fmla="*/ 71 h 85"/>
                <a:gd name="T74" fmla="*/ 53 w 99"/>
                <a:gd name="T75" fmla="*/ 70 h 85"/>
                <a:gd name="T76" fmla="*/ 52 w 99"/>
                <a:gd name="T77" fmla="*/ 73 h 85"/>
                <a:gd name="T78" fmla="*/ 55 w 99"/>
                <a:gd name="T79" fmla="*/ 76 h 85"/>
                <a:gd name="T80" fmla="*/ 57 w 99"/>
                <a:gd name="T81" fmla="*/ 81 h 85"/>
                <a:gd name="T82" fmla="*/ 65 w 99"/>
                <a:gd name="T83" fmla="*/ 82 h 85"/>
                <a:gd name="T84" fmla="*/ 72 w 99"/>
                <a:gd name="T85" fmla="*/ 82 h 85"/>
                <a:gd name="T86" fmla="*/ 80 w 99"/>
                <a:gd name="T87" fmla="*/ 79 h 85"/>
                <a:gd name="T88" fmla="*/ 91 w 99"/>
                <a:gd name="T89" fmla="*/ 62 h 85"/>
                <a:gd name="T90" fmla="*/ 98 w 99"/>
                <a:gd name="T91" fmla="*/ 40 h 85"/>
                <a:gd name="T92" fmla="*/ 97 w 99"/>
                <a:gd name="T93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9" h="85">
                  <a:moveTo>
                    <a:pt x="97" y="40"/>
                  </a:move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1"/>
                    <a:pt x="96" y="41"/>
                  </a:cubicBezTo>
                  <a:cubicBezTo>
                    <a:pt x="95" y="40"/>
                    <a:pt x="94" y="38"/>
                    <a:pt x="93" y="36"/>
                  </a:cubicBezTo>
                  <a:cubicBezTo>
                    <a:pt x="92" y="35"/>
                    <a:pt x="93" y="34"/>
                    <a:pt x="92" y="33"/>
                  </a:cubicBezTo>
                  <a:cubicBezTo>
                    <a:pt x="91" y="32"/>
                    <a:pt x="91" y="33"/>
                    <a:pt x="91" y="33"/>
                  </a:cubicBezTo>
                  <a:cubicBezTo>
                    <a:pt x="90" y="32"/>
                    <a:pt x="91" y="28"/>
                    <a:pt x="90" y="27"/>
                  </a:cubicBezTo>
                  <a:cubicBezTo>
                    <a:pt x="84" y="30"/>
                    <a:pt x="85" y="11"/>
                    <a:pt x="81" y="11"/>
                  </a:cubicBezTo>
                  <a:cubicBezTo>
                    <a:pt x="79" y="11"/>
                    <a:pt x="81" y="0"/>
                    <a:pt x="78" y="1"/>
                  </a:cubicBezTo>
                  <a:cubicBezTo>
                    <a:pt x="75" y="1"/>
                    <a:pt x="75" y="14"/>
                    <a:pt x="74" y="16"/>
                  </a:cubicBezTo>
                  <a:cubicBezTo>
                    <a:pt x="73" y="17"/>
                    <a:pt x="71" y="22"/>
                    <a:pt x="69" y="19"/>
                  </a:cubicBezTo>
                  <a:cubicBezTo>
                    <a:pt x="68" y="19"/>
                    <a:pt x="63" y="15"/>
                    <a:pt x="62" y="14"/>
                  </a:cubicBezTo>
                  <a:cubicBezTo>
                    <a:pt x="61" y="12"/>
                    <a:pt x="61" y="12"/>
                    <a:pt x="61" y="10"/>
                  </a:cubicBezTo>
                  <a:cubicBezTo>
                    <a:pt x="62" y="10"/>
                    <a:pt x="62" y="10"/>
                    <a:pt x="63" y="9"/>
                  </a:cubicBezTo>
                  <a:cubicBezTo>
                    <a:pt x="63" y="10"/>
                    <a:pt x="63" y="12"/>
                    <a:pt x="64" y="11"/>
                  </a:cubicBezTo>
                  <a:cubicBezTo>
                    <a:pt x="64" y="10"/>
                    <a:pt x="64" y="9"/>
                    <a:pt x="63" y="9"/>
                  </a:cubicBezTo>
                  <a:cubicBezTo>
                    <a:pt x="65" y="6"/>
                    <a:pt x="63" y="5"/>
                    <a:pt x="63" y="5"/>
                  </a:cubicBezTo>
                  <a:cubicBezTo>
                    <a:pt x="60" y="4"/>
                    <a:pt x="57" y="4"/>
                    <a:pt x="54" y="2"/>
                  </a:cubicBezTo>
                  <a:cubicBezTo>
                    <a:pt x="53" y="2"/>
                    <a:pt x="53" y="2"/>
                    <a:pt x="52" y="2"/>
                  </a:cubicBezTo>
                  <a:cubicBezTo>
                    <a:pt x="53" y="3"/>
                    <a:pt x="53" y="3"/>
                    <a:pt x="53" y="4"/>
                  </a:cubicBezTo>
                  <a:cubicBezTo>
                    <a:pt x="51" y="7"/>
                    <a:pt x="45" y="6"/>
                    <a:pt x="46" y="12"/>
                  </a:cubicBezTo>
                  <a:cubicBezTo>
                    <a:pt x="45" y="12"/>
                    <a:pt x="42" y="12"/>
                    <a:pt x="42" y="12"/>
                  </a:cubicBezTo>
                  <a:cubicBezTo>
                    <a:pt x="43" y="11"/>
                    <a:pt x="37" y="9"/>
                    <a:pt x="34" y="13"/>
                  </a:cubicBezTo>
                  <a:cubicBezTo>
                    <a:pt x="33" y="14"/>
                    <a:pt x="29" y="19"/>
                    <a:pt x="29" y="19"/>
                  </a:cubicBezTo>
                  <a:cubicBezTo>
                    <a:pt x="29" y="19"/>
                    <a:pt x="30" y="17"/>
                    <a:pt x="29" y="17"/>
                  </a:cubicBezTo>
                  <a:cubicBezTo>
                    <a:pt x="25" y="18"/>
                    <a:pt x="26" y="25"/>
                    <a:pt x="23" y="25"/>
                  </a:cubicBezTo>
                  <a:cubicBezTo>
                    <a:pt x="21" y="25"/>
                    <a:pt x="12" y="28"/>
                    <a:pt x="11" y="29"/>
                  </a:cubicBezTo>
                  <a:cubicBezTo>
                    <a:pt x="3" y="32"/>
                    <a:pt x="3" y="35"/>
                    <a:pt x="2" y="43"/>
                  </a:cubicBezTo>
                  <a:cubicBezTo>
                    <a:pt x="2" y="42"/>
                    <a:pt x="0" y="41"/>
                    <a:pt x="0" y="42"/>
                  </a:cubicBezTo>
                  <a:cubicBezTo>
                    <a:pt x="0" y="49"/>
                    <a:pt x="5" y="57"/>
                    <a:pt x="2" y="64"/>
                  </a:cubicBezTo>
                  <a:cubicBezTo>
                    <a:pt x="1" y="72"/>
                    <a:pt x="7" y="75"/>
                    <a:pt x="12" y="68"/>
                  </a:cubicBezTo>
                  <a:cubicBezTo>
                    <a:pt x="12" y="67"/>
                    <a:pt x="21" y="66"/>
                    <a:pt x="24" y="63"/>
                  </a:cubicBezTo>
                  <a:cubicBezTo>
                    <a:pt x="28" y="61"/>
                    <a:pt x="35" y="59"/>
                    <a:pt x="40" y="59"/>
                  </a:cubicBezTo>
                  <a:cubicBezTo>
                    <a:pt x="41" y="61"/>
                    <a:pt x="42" y="61"/>
                    <a:pt x="44" y="62"/>
                  </a:cubicBezTo>
                  <a:cubicBezTo>
                    <a:pt x="44" y="62"/>
                    <a:pt x="45" y="66"/>
                    <a:pt x="46" y="67"/>
                  </a:cubicBezTo>
                  <a:cubicBezTo>
                    <a:pt x="44" y="73"/>
                    <a:pt x="51" y="68"/>
                    <a:pt x="54" y="65"/>
                  </a:cubicBezTo>
                  <a:cubicBezTo>
                    <a:pt x="53" y="66"/>
                    <a:pt x="50" y="72"/>
                    <a:pt x="49" y="71"/>
                  </a:cubicBezTo>
                  <a:cubicBezTo>
                    <a:pt x="51" y="73"/>
                    <a:pt x="52" y="70"/>
                    <a:pt x="53" y="70"/>
                  </a:cubicBezTo>
                  <a:cubicBezTo>
                    <a:pt x="55" y="70"/>
                    <a:pt x="52" y="72"/>
                    <a:pt x="52" y="73"/>
                  </a:cubicBezTo>
                  <a:cubicBezTo>
                    <a:pt x="53" y="74"/>
                    <a:pt x="58" y="73"/>
                    <a:pt x="55" y="76"/>
                  </a:cubicBezTo>
                  <a:cubicBezTo>
                    <a:pt x="54" y="78"/>
                    <a:pt x="55" y="80"/>
                    <a:pt x="57" y="81"/>
                  </a:cubicBezTo>
                  <a:cubicBezTo>
                    <a:pt x="58" y="82"/>
                    <a:pt x="63" y="84"/>
                    <a:pt x="65" y="82"/>
                  </a:cubicBezTo>
                  <a:cubicBezTo>
                    <a:pt x="68" y="80"/>
                    <a:pt x="69" y="85"/>
                    <a:pt x="72" y="82"/>
                  </a:cubicBezTo>
                  <a:cubicBezTo>
                    <a:pt x="72" y="81"/>
                    <a:pt x="79" y="79"/>
                    <a:pt x="80" y="79"/>
                  </a:cubicBezTo>
                  <a:cubicBezTo>
                    <a:pt x="84" y="74"/>
                    <a:pt x="86" y="66"/>
                    <a:pt x="91" y="62"/>
                  </a:cubicBezTo>
                  <a:cubicBezTo>
                    <a:pt x="93" y="58"/>
                    <a:pt x="99" y="43"/>
                    <a:pt x="98" y="40"/>
                  </a:cubicBezTo>
                  <a:cubicBezTo>
                    <a:pt x="98" y="40"/>
                    <a:pt x="98" y="40"/>
                    <a:pt x="97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4" name="Freeform 189"/>
            <p:cNvSpPr/>
            <p:nvPr/>
          </p:nvSpPr>
          <p:spPr bwMode="auto">
            <a:xfrm>
              <a:off x="3405188" y="4970463"/>
              <a:ext cx="1588" cy="3175"/>
            </a:xfrm>
            <a:custGeom>
              <a:avLst/>
              <a:gdLst>
                <a:gd name="T0" fmla="*/ 1 w 3"/>
                <a:gd name="T1" fmla="*/ 0 h 3"/>
                <a:gd name="T2" fmla="*/ 2 w 3"/>
                <a:gd name="T3" fmla="*/ 1 h 3"/>
                <a:gd name="T4" fmla="*/ 1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3"/>
                    <a:pt x="2" y="1"/>
                    <a:pt x="2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5" name="Freeform 190"/>
            <p:cNvSpPr/>
            <p:nvPr/>
          </p:nvSpPr>
          <p:spPr bwMode="auto">
            <a:xfrm>
              <a:off x="3341688" y="4957763"/>
              <a:ext cx="1588" cy="6350"/>
            </a:xfrm>
            <a:custGeom>
              <a:avLst/>
              <a:gdLst>
                <a:gd name="T0" fmla="*/ 0 w 2"/>
                <a:gd name="T1" fmla="*/ 4 h 8"/>
                <a:gd name="T2" fmla="*/ 0 w 2"/>
                <a:gd name="T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8">
                  <a:moveTo>
                    <a:pt x="0" y="4"/>
                  </a:moveTo>
                  <a:cubicBezTo>
                    <a:pt x="0" y="8"/>
                    <a:pt x="2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6" name="Freeform 191"/>
            <p:cNvSpPr/>
            <p:nvPr/>
          </p:nvSpPr>
          <p:spPr bwMode="auto">
            <a:xfrm>
              <a:off x="3363913" y="4981575"/>
              <a:ext cx="3175" cy="1588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0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3" y="2"/>
                    <a:pt x="2" y="1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7" name="Freeform 192"/>
            <p:cNvSpPr/>
            <p:nvPr/>
          </p:nvSpPr>
          <p:spPr bwMode="auto">
            <a:xfrm>
              <a:off x="3332163" y="4949825"/>
              <a:ext cx="3175" cy="1588"/>
            </a:xfrm>
            <a:custGeom>
              <a:avLst/>
              <a:gdLst>
                <a:gd name="T0" fmla="*/ 0 w 5"/>
                <a:gd name="T1" fmla="*/ 1 h 3"/>
                <a:gd name="T2" fmla="*/ 0 w 5"/>
                <a:gd name="T3" fmla="*/ 1 h 3"/>
                <a:gd name="T4" fmla="*/ 3 w 5"/>
                <a:gd name="T5" fmla="*/ 1 h 3"/>
                <a:gd name="T6" fmla="*/ 0 w 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5" y="3"/>
                    <a:pt x="3" y="1"/>
                  </a:cubicBezTo>
                  <a:cubicBezTo>
                    <a:pt x="2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8" name="Freeform 193"/>
            <p:cNvSpPr/>
            <p:nvPr/>
          </p:nvSpPr>
          <p:spPr bwMode="auto">
            <a:xfrm>
              <a:off x="3338513" y="4962525"/>
              <a:ext cx="11113" cy="12700"/>
            </a:xfrm>
            <a:custGeom>
              <a:avLst/>
              <a:gdLst>
                <a:gd name="T0" fmla="*/ 4 w 13"/>
                <a:gd name="T1" fmla="*/ 1 h 17"/>
                <a:gd name="T2" fmla="*/ 13 w 13"/>
                <a:gd name="T3" fmla="*/ 0 h 17"/>
                <a:gd name="T4" fmla="*/ 13 w 13"/>
                <a:gd name="T5" fmla="*/ 0 h 17"/>
                <a:gd name="T6" fmla="*/ 4 w 13"/>
                <a:gd name="T7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4" y="1"/>
                  </a:moveTo>
                  <a:cubicBezTo>
                    <a:pt x="0" y="17"/>
                    <a:pt x="13" y="2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9" name="Freeform 194"/>
            <p:cNvSpPr/>
            <p:nvPr/>
          </p:nvSpPr>
          <p:spPr bwMode="auto">
            <a:xfrm>
              <a:off x="3349625" y="4957763"/>
              <a:ext cx="1588" cy="317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2 h 4"/>
                <a:gd name="T6" fmla="*/ 0 w 1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2"/>
                    <a:pt x="1" y="2"/>
                  </a:cubicBezTo>
                  <a:cubicBezTo>
                    <a:pt x="0" y="0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70" name="Group 204"/>
          <p:cNvGrpSpPr/>
          <p:nvPr/>
        </p:nvGrpSpPr>
        <p:grpSpPr>
          <a:xfrm>
            <a:off x="2603904" y="3296921"/>
            <a:ext cx="382588" cy="382588"/>
            <a:chOff x="3776663" y="4648200"/>
            <a:chExt cx="382588" cy="382588"/>
          </a:xfrm>
          <a:solidFill>
            <a:srgbClr val="EEAD4A"/>
          </a:solidFill>
        </p:grpSpPr>
        <p:sp>
          <p:nvSpPr>
            <p:cNvPr id="371" name="Freeform 195"/>
            <p:cNvSpPr>
              <a:spLocks noEditPoints="1"/>
            </p:cNvSpPr>
            <p:nvPr/>
          </p:nvSpPr>
          <p:spPr bwMode="auto">
            <a:xfrm>
              <a:off x="3776663" y="4648200"/>
              <a:ext cx="382588" cy="382588"/>
            </a:xfrm>
            <a:custGeom>
              <a:avLst/>
              <a:gdLst>
                <a:gd name="T0" fmla="*/ 447 w 498"/>
                <a:gd name="T1" fmla="*/ 0 h 498"/>
                <a:gd name="T2" fmla="*/ 51 w 498"/>
                <a:gd name="T3" fmla="*/ 0 h 498"/>
                <a:gd name="T4" fmla="*/ 0 w 498"/>
                <a:gd name="T5" fmla="*/ 51 h 498"/>
                <a:gd name="T6" fmla="*/ 0 w 498"/>
                <a:gd name="T7" fmla="*/ 447 h 498"/>
                <a:gd name="T8" fmla="*/ 51 w 498"/>
                <a:gd name="T9" fmla="*/ 498 h 498"/>
                <a:gd name="T10" fmla="*/ 447 w 498"/>
                <a:gd name="T11" fmla="*/ 498 h 498"/>
                <a:gd name="T12" fmla="*/ 498 w 498"/>
                <a:gd name="T13" fmla="*/ 447 h 498"/>
                <a:gd name="T14" fmla="*/ 498 w 498"/>
                <a:gd name="T15" fmla="*/ 51 h 498"/>
                <a:gd name="T16" fmla="*/ 447 w 498"/>
                <a:gd name="T17" fmla="*/ 0 h 498"/>
                <a:gd name="T18" fmla="*/ 472 w 498"/>
                <a:gd name="T19" fmla="*/ 453 h 498"/>
                <a:gd name="T20" fmla="*/ 452 w 498"/>
                <a:gd name="T21" fmla="*/ 472 h 498"/>
                <a:gd name="T22" fmla="*/ 45 w 498"/>
                <a:gd name="T23" fmla="*/ 472 h 498"/>
                <a:gd name="T24" fmla="*/ 25 w 498"/>
                <a:gd name="T25" fmla="*/ 453 h 498"/>
                <a:gd name="T26" fmla="*/ 25 w 498"/>
                <a:gd name="T27" fmla="*/ 45 h 498"/>
                <a:gd name="T28" fmla="*/ 45 w 498"/>
                <a:gd name="T29" fmla="*/ 26 h 498"/>
                <a:gd name="T30" fmla="*/ 452 w 498"/>
                <a:gd name="T31" fmla="*/ 26 h 498"/>
                <a:gd name="T32" fmla="*/ 472 w 498"/>
                <a:gd name="T33" fmla="*/ 45 h 498"/>
                <a:gd name="T34" fmla="*/ 472 w 498"/>
                <a:gd name="T35" fmla="*/ 453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8" h="498">
                  <a:moveTo>
                    <a:pt x="447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75"/>
                    <a:pt x="23" y="498"/>
                    <a:pt x="51" y="498"/>
                  </a:cubicBezTo>
                  <a:cubicBezTo>
                    <a:pt x="447" y="498"/>
                    <a:pt x="447" y="498"/>
                    <a:pt x="447" y="498"/>
                  </a:cubicBezTo>
                  <a:cubicBezTo>
                    <a:pt x="475" y="498"/>
                    <a:pt x="498" y="475"/>
                    <a:pt x="498" y="447"/>
                  </a:cubicBezTo>
                  <a:cubicBezTo>
                    <a:pt x="498" y="51"/>
                    <a:pt x="498" y="51"/>
                    <a:pt x="498" y="51"/>
                  </a:cubicBezTo>
                  <a:cubicBezTo>
                    <a:pt x="498" y="23"/>
                    <a:pt x="475" y="0"/>
                    <a:pt x="447" y="0"/>
                  </a:cubicBezTo>
                  <a:close/>
                  <a:moveTo>
                    <a:pt x="472" y="453"/>
                  </a:moveTo>
                  <a:cubicBezTo>
                    <a:pt x="472" y="464"/>
                    <a:pt x="463" y="472"/>
                    <a:pt x="452" y="472"/>
                  </a:cubicBezTo>
                  <a:cubicBezTo>
                    <a:pt x="45" y="472"/>
                    <a:pt x="45" y="472"/>
                    <a:pt x="45" y="472"/>
                  </a:cubicBezTo>
                  <a:cubicBezTo>
                    <a:pt x="34" y="472"/>
                    <a:pt x="25" y="464"/>
                    <a:pt x="25" y="45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35"/>
                    <a:pt x="34" y="26"/>
                    <a:pt x="45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63" y="26"/>
                    <a:pt x="472" y="35"/>
                    <a:pt x="472" y="45"/>
                  </a:cubicBezTo>
                  <a:lnTo>
                    <a:pt x="472" y="4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72" name="Freeform 196"/>
            <p:cNvSpPr>
              <a:spLocks noEditPoints="1"/>
            </p:cNvSpPr>
            <p:nvPr/>
          </p:nvSpPr>
          <p:spPr bwMode="auto">
            <a:xfrm>
              <a:off x="3811588" y="4849813"/>
              <a:ext cx="146050" cy="147638"/>
            </a:xfrm>
            <a:custGeom>
              <a:avLst/>
              <a:gdLst>
                <a:gd name="T0" fmla="*/ 176 w 191"/>
                <a:gd name="T1" fmla="*/ 0 h 192"/>
                <a:gd name="T2" fmla="*/ 14 w 191"/>
                <a:gd name="T3" fmla="*/ 0 h 192"/>
                <a:gd name="T4" fmla="*/ 0 w 191"/>
                <a:gd name="T5" fmla="*/ 15 h 192"/>
                <a:gd name="T6" fmla="*/ 0 w 191"/>
                <a:gd name="T7" fmla="*/ 177 h 192"/>
                <a:gd name="T8" fmla="*/ 14 w 191"/>
                <a:gd name="T9" fmla="*/ 192 h 192"/>
                <a:gd name="T10" fmla="*/ 176 w 191"/>
                <a:gd name="T11" fmla="*/ 192 h 192"/>
                <a:gd name="T12" fmla="*/ 191 w 191"/>
                <a:gd name="T13" fmla="*/ 177 h 192"/>
                <a:gd name="T14" fmla="*/ 191 w 191"/>
                <a:gd name="T15" fmla="*/ 15 h 192"/>
                <a:gd name="T16" fmla="*/ 176 w 191"/>
                <a:gd name="T17" fmla="*/ 0 h 192"/>
                <a:gd name="T18" fmla="*/ 93 w 191"/>
                <a:gd name="T19" fmla="*/ 32 h 192"/>
                <a:gd name="T20" fmla="*/ 111 w 191"/>
                <a:gd name="T21" fmla="*/ 50 h 192"/>
                <a:gd name="T22" fmla="*/ 93 w 191"/>
                <a:gd name="T23" fmla="*/ 69 h 192"/>
                <a:gd name="T24" fmla="*/ 75 w 191"/>
                <a:gd name="T25" fmla="*/ 50 h 192"/>
                <a:gd name="T26" fmla="*/ 93 w 191"/>
                <a:gd name="T27" fmla="*/ 32 h 192"/>
                <a:gd name="T28" fmla="*/ 93 w 191"/>
                <a:gd name="T29" fmla="*/ 157 h 192"/>
                <a:gd name="T30" fmla="*/ 75 w 191"/>
                <a:gd name="T31" fmla="*/ 138 h 192"/>
                <a:gd name="T32" fmla="*/ 93 w 191"/>
                <a:gd name="T33" fmla="*/ 120 h 192"/>
                <a:gd name="T34" fmla="*/ 111 w 191"/>
                <a:gd name="T35" fmla="*/ 138 h 192"/>
                <a:gd name="T36" fmla="*/ 93 w 191"/>
                <a:gd name="T37" fmla="*/ 157 h 192"/>
                <a:gd name="T38" fmla="*/ 158 w 191"/>
                <a:gd name="T39" fmla="*/ 104 h 192"/>
                <a:gd name="T40" fmla="*/ 151 w 191"/>
                <a:gd name="T41" fmla="*/ 112 h 192"/>
                <a:gd name="T42" fmla="*/ 151 w 191"/>
                <a:gd name="T43" fmla="*/ 112 h 192"/>
                <a:gd name="T44" fmla="*/ 146 w 191"/>
                <a:gd name="T45" fmla="*/ 112 h 192"/>
                <a:gd name="T46" fmla="*/ 42 w 191"/>
                <a:gd name="T47" fmla="*/ 112 h 192"/>
                <a:gd name="T48" fmla="*/ 36 w 191"/>
                <a:gd name="T49" fmla="*/ 112 h 192"/>
                <a:gd name="T50" fmla="*/ 29 w 191"/>
                <a:gd name="T51" fmla="*/ 104 h 192"/>
                <a:gd name="T52" fmla="*/ 29 w 191"/>
                <a:gd name="T53" fmla="*/ 93 h 192"/>
                <a:gd name="T54" fmla="*/ 29 w 191"/>
                <a:gd name="T55" fmla="*/ 82 h 192"/>
                <a:gd name="T56" fmla="*/ 36 w 191"/>
                <a:gd name="T57" fmla="*/ 74 h 192"/>
                <a:gd name="T58" fmla="*/ 42 w 191"/>
                <a:gd name="T59" fmla="*/ 74 h 192"/>
                <a:gd name="T60" fmla="*/ 146 w 191"/>
                <a:gd name="T61" fmla="*/ 74 h 192"/>
                <a:gd name="T62" fmla="*/ 151 w 191"/>
                <a:gd name="T63" fmla="*/ 74 h 192"/>
                <a:gd name="T64" fmla="*/ 151 w 191"/>
                <a:gd name="T65" fmla="*/ 74 h 192"/>
                <a:gd name="T66" fmla="*/ 158 w 191"/>
                <a:gd name="T67" fmla="*/ 82 h 192"/>
                <a:gd name="T68" fmla="*/ 158 w 191"/>
                <a:gd name="T69" fmla="*/ 10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192">
                  <a:moveTo>
                    <a:pt x="17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5"/>
                    <a:pt x="6" y="192"/>
                    <a:pt x="14" y="192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84" y="192"/>
                    <a:pt x="191" y="185"/>
                    <a:pt x="191" y="177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7"/>
                    <a:pt x="184" y="0"/>
                    <a:pt x="176" y="0"/>
                  </a:cubicBezTo>
                  <a:close/>
                  <a:moveTo>
                    <a:pt x="93" y="32"/>
                  </a:moveTo>
                  <a:cubicBezTo>
                    <a:pt x="103" y="32"/>
                    <a:pt x="111" y="40"/>
                    <a:pt x="111" y="50"/>
                  </a:cubicBezTo>
                  <a:cubicBezTo>
                    <a:pt x="111" y="60"/>
                    <a:pt x="103" y="69"/>
                    <a:pt x="93" y="69"/>
                  </a:cubicBezTo>
                  <a:cubicBezTo>
                    <a:pt x="83" y="69"/>
                    <a:pt x="75" y="60"/>
                    <a:pt x="75" y="50"/>
                  </a:cubicBezTo>
                  <a:cubicBezTo>
                    <a:pt x="75" y="40"/>
                    <a:pt x="83" y="32"/>
                    <a:pt x="93" y="32"/>
                  </a:cubicBezTo>
                  <a:close/>
                  <a:moveTo>
                    <a:pt x="93" y="157"/>
                  </a:moveTo>
                  <a:cubicBezTo>
                    <a:pt x="83" y="157"/>
                    <a:pt x="75" y="148"/>
                    <a:pt x="75" y="138"/>
                  </a:cubicBezTo>
                  <a:cubicBezTo>
                    <a:pt x="75" y="128"/>
                    <a:pt x="83" y="120"/>
                    <a:pt x="93" y="120"/>
                  </a:cubicBezTo>
                  <a:cubicBezTo>
                    <a:pt x="103" y="120"/>
                    <a:pt x="111" y="128"/>
                    <a:pt x="111" y="138"/>
                  </a:cubicBezTo>
                  <a:cubicBezTo>
                    <a:pt x="111" y="148"/>
                    <a:pt x="103" y="157"/>
                    <a:pt x="93" y="157"/>
                  </a:cubicBezTo>
                  <a:close/>
                  <a:moveTo>
                    <a:pt x="158" y="104"/>
                  </a:moveTo>
                  <a:cubicBezTo>
                    <a:pt x="158" y="108"/>
                    <a:pt x="155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42" y="112"/>
                    <a:pt x="42" y="112"/>
                    <a:pt x="42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2" y="112"/>
                    <a:pt x="29" y="108"/>
                    <a:pt x="29" y="104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78"/>
                    <a:pt x="32" y="74"/>
                    <a:pt x="36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146" y="74"/>
                    <a:pt x="146" y="74"/>
                    <a:pt x="146" y="74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55" y="74"/>
                    <a:pt x="158" y="78"/>
                    <a:pt x="158" y="82"/>
                  </a:cubicBezTo>
                  <a:lnTo>
                    <a:pt x="158" y="1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73" name="Freeform 197"/>
            <p:cNvSpPr>
              <a:spLocks noEditPoints="1"/>
            </p:cNvSpPr>
            <p:nvPr/>
          </p:nvSpPr>
          <p:spPr bwMode="auto">
            <a:xfrm>
              <a:off x="3811588" y="4683125"/>
              <a:ext cx="146050" cy="146050"/>
            </a:xfrm>
            <a:custGeom>
              <a:avLst/>
              <a:gdLst>
                <a:gd name="T0" fmla="*/ 176 w 191"/>
                <a:gd name="T1" fmla="*/ 0 h 191"/>
                <a:gd name="T2" fmla="*/ 14 w 191"/>
                <a:gd name="T3" fmla="*/ 0 h 191"/>
                <a:gd name="T4" fmla="*/ 0 w 191"/>
                <a:gd name="T5" fmla="*/ 14 h 191"/>
                <a:gd name="T6" fmla="*/ 0 w 191"/>
                <a:gd name="T7" fmla="*/ 176 h 191"/>
                <a:gd name="T8" fmla="*/ 14 w 191"/>
                <a:gd name="T9" fmla="*/ 191 h 191"/>
                <a:gd name="T10" fmla="*/ 176 w 191"/>
                <a:gd name="T11" fmla="*/ 191 h 191"/>
                <a:gd name="T12" fmla="*/ 191 w 191"/>
                <a:gd name="T13" fmla="*/ 176 h 191"/>
                <a:gd name="T14" fmla="*/ 191 w 191"/>
                <a:gd name="T15" fmla="*/ 14 h 191"/>
                <a:gd name="T16" fmla="*/ 176 w 191"/>
                <a:gd name="T17" fmla="*/ 0 h 191"/>
                <a:gd name="T18" fmla="*/ 158 w 191"/>
                <a:gd name="T19" fmla="*/ 106 h 191"/>
                <a:gd name="T20" fmla="*/ 150 w 191"/>
                <a:gd name="T21" fmla="*/ 113 h 191"/>
                <a:gd name="T22" fmla="*/ 150 w 191"/>
                <a:gd name="T23" fmla="*/ 113 h 191"/>
                <a:gd name="T24" fmla="*/ 145 w 191"/>
                <a:gd name="T25" fmla="*/ 113 h 191"/>
                <a:gd name="T26" fmla="*/ 111 w 191"/>
                <a:gd name="T27" fmla="*/ 113 h 191"/>
                <a:gd name="T28" fmla="*/ 111 w 191"/>
                <a:gd name="T29" fmla="*/ 145 h 191"/>
                <a:gd name="T30" fmla="*/ 111 w 191"/>
                <a:gd name="T31" fmla="*/ 152 h 191"/>
                <a:gd name="T32" fmla="*/ 104 w 191"/>
                <a:gd name="T33" fmla="*/ 159 h 191"/>
                <a:gd name="T34" fmla="*/ 82 w 191"/>
                <a:gd name="T35" fmla="*/ 159 h 191"/>
                <a:gd name="T36" fmla="*/ 74 w 191"/>
                <a:gd name="T37" fmla="*/ 152 h 191"/>
                <a:gd name="T38" fmla="*/ 74 w 191"/>
                <a:gd name="T39" fmla="*/ 145 h 191"/>
                <a:gd name="T40" fmla="*/ 74 w 191"/>
                <a:gd name="T41" fmla="*/ 113 h 191"/>
                <a:gd name="T42" fmla="*/ 41 w 191"/>
                <a:gd name="T43" fmla="*/ 113 h 191"/>
                <a:gd name="T44" fmla="*/ 36 w 191"/>
                <a:gd name="T45" fmla="*/ 113 h 191"/>
                <a:gd name="T46" fmla="*/ 28 w 191"/>
                <a:gd name="T47" fmla="*/ 106 h 191"/>
                <a:gd name="T48" fmla="*/ 28 w 191"/>
                <a:gd name="T49" fmla="*/ 83 h 191"/>
                <a:gd name="T50" fmla="*/ 36 w 191"/>
                <a:gd name="T51" fmla="*/ 76 h 191"/>
                <a:gd name="T52" fmla="*/ 41 w 191"/>
                <a:gd name="T53" fmla="*/ 76 h 191"/>
                <a:gd name="T54" fmla="*/ 74 w 191"/>
                <a:gd name="T55" fmla="*/ 76 h 191"/>
                <a:gd name="T56" fmla="*/ 74 w 191"/>
                <a:gd name="T57" fmla="*/ 44 h 191"/>
                <a:gd name="T58" fmla="*/ 74 w 191"/>
                <a:gd name="T59" fmla="*/ 37 h 191"/>
                <a:gd name="T60" fmla="*/ 82 w 191"/>
                <a:gd name="T61" fmla="*/ 30 h 191"/>
                <a:gd name="T62" fmla="*/ 104 w 191"/>
                <a:gd name="T63" fmla="*/ 30 h 191"/>
                <a:gd name="T64" fmla="*/ 111 w 191"/>
                <a:gd name="T65" fmla="*/ 37 h 191"/>
                <a:gd name="T66" fmla="*/ 111 w 191"/>
                <a:gd name="T67" fmla="*/ 44 h 191"/>
                <a:gd name="T68" fmla="*/ 111 w 191"/>
                <a:gd name="T69" fmla="*/ 76 h 191"/>
                <a:gd name="T70" fmla="*/ 145 w 191"/>
                <a:gd name="T71" fmla="*/ 76 h 191"/>
                <a:gd name="T72" fmla="*/ 150 w 191"/>
                <a:gd name="T73" fmla="*/ 76 h 191"/>
                <a:gd name="T74" fmla="*/ 150 w 191"/>
                <a:gd name="T75" fmla="*/ 76 h 191"/>
                <a:gd name="T76" fmla="*/ 158 w 191"/>
                <a:gd name="T77" fmla="*/ 83 h 191"/>
                <a:gd name="T78" fmla="*/ 158 w 191"/>
                <a:gd name="T79" fmla="*/ 10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1" h="191">
                  <a:moveTo>
                    <a:pt x="17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6" y="191"/>
                    <a:pt x="14" y="191"/>
                  </a:cubicBezTo>
                  <a:cubicBezTo>
                    <a:pt x="176" y="191"/>
                    <a:pt x="176" y="191"/>
                    <a:pt x="176" y="191"/>
                  </a:cubicBezTo>
                  <a:cubicBezTo>
                    <a:pt x="184" y="191"/>
                    <a:pt x="191" y="184"/>
                    <a:pt x="191" y="176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91" y="6"/>
                    <a:pt x="184" y="0"/>
                    <a:pt x="176" y="0"/>
                  </a:cubicBezTo>
                  <a:close/>
                  <a:moveTo>
                    <a:pt x="158" y="106"/>
                  </a:moveTo>
                  <a:cubicBezTo>
                    <a:pt x="158" y="110"/>
                    <a:pt x="154" y="113"/>
                    <a:pt x="150" y="113"/>
                  </a:cubicBezTo>
                  <a:cubicBezTo>
                    <a:pt x="150" y="113"/>
                    <a:pt x="150" y="113"/>
                    <a:pt x="150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56"/>
                    <a:pt x="108" y="159"/>
                    <a:pt x="104" y="159"/>
                  </a:cubicBezTo>
                  <a:cubicBezTo>
                    <a:pt x="82" y="159"/>
                    <a:pt x="82" y="159"/>
                    <a:pt x="82" y="159"/>
                  </a:cubicBezTo>
                  <a:cubicBezTo>
                    <a:pt x="78" y="159"/>
                    <a:pt x="74" y="156"/>
                    <a:pt x="74" y="152"/>
                  </a:cubicBezTo>
                  <a:cubicBezTo>
                    <a:pt x="74" y="145"/>
                    <a:pt x="74" y="145"/>
                    <a:pt x="74" y="145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2" y="113"/>
                    <a:pt x="28" y="110"/>
                    <a:pt x="28" y="106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79"/>
                    <a:pt x="32" y="76"/>
                    <a:pt x="36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3"/>
                    <a:pt x="78" y="30"/>
                    <a:pt x="82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8" y="30"/>
                    <a:pt x="111" y="33"/>
                    <a:pt x="111" y="37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4" y="76"/>
                    <a:pt x="158" y="79"/>
                    <a:pt x="158" y="83"/>
                  </a:cubicBezTo>
                  <a:lnTo>
                    <a:pt x="158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74" name="Freeform 198"/>
            <p:cNvSpPr>
              <a:spLocks noEditPoints="1"/>
            </p:cNvSpPr>
            <p:nvPr/>
          </p:nvSpPr>
          <p:spPr bwMode="auto">
            <a:xfrm>
              <a:off x="3978275" y="4849813"/>
              <a:ext cx="146050" cy="147638"/>
            </a:xfrm>
            <a:custGeom>
              <a:avLst/>
              <a:gdLst>
                <a:gd name="T0" fmla="*/ 177 w 191"/>
                <a:gd name="T1" fmla="*/ 0 h 192"/>
                <a:gd name="T2" fmla="*/ 15 w 191"/>
                <a:gd name="T3" fmla="*/ 0 h 192"/>
                <a:gd name="T4" fmla="*/ 0 w 191"/>
                <a:gd name="T5" fmla="*/ 15 h 192"/>
                <a:gd name="T6" fmla="*/ 0 w 191"/>
                <a:gd name="T7" fmla="*/ 177 h 192"/>
                <a:gd name="T8" fmla="*/ 15 w 191"/>
                <a:gd name="T9" fmla="*/ 192 h 192"/>
                <a:gd name="T10" fmla="*/ 177 w 191"/>
                <a:gd name="T11" fmla="*/ 192 h 192"/>
                <a:gd name="T12" fmla="*/ 191 w 191"/>
                <a:gd name="T13" fmla="*/ 177 h 192"/>
                <a:gd name="T14" fmla="*/ 191 w 191"/>
                <a:gd name="T15" fmla="*/ 15 h 192"/>
                <a:gd name="T16" fmla="*/ 177 w 191"/>
                <a:gd name="T17" fmla="*/ 0 h 192"/>
                <a:gd name="T18" fmla="*/ 154 w 191"/>
                <a:gd name="T19" fmla="*/ 140 h 192"/>
                <a:gd name="T20" fmla="*/ 138 w 191"/>
                <a:gd name="T21" fmla="*/ 156 h 192"/>
                <a:gd name="T22" fmla="*/ 128 w 191"/>
                <a:gd name="T23" fmla="*/ 156 h 192"/>
                <a:gd name="T24" fmla="*/ 128 w 191"/>
                <a:gd name="T25" fmla="*/ 156 h 192"/>
                <a:gd name="T26" fmla="*/ 128 w 191"/>
                <a:gd name="T27" fmla="*/ 156 h 192"/>
                <a:gd name="T28" fmla="*/ 101 w 191"/>
                <a:gd name="T29" fmla="*/ 128 h 192"/>
                <a:gd name="T30" fmla="*/ 73 w 191"/>
                <a:gd name="T31" fmla="*/ 156 h 192"/>
                <a:gd name="T32" fmla="*/ 63 w 191"/>
                <a:gd name="T33" fmla="*/ 156 h 192"/>
                <a:gd name="T34" fmla="*/ 47 w 191"/>
                <a:gd name="T35" fmla="*/ 140 h 192"/>
                <a:gd name="T36" fmla="*/ 47 w 191"/>
                <a:gd name="T37" fmla="*/ 130 h 192"/>
                <a:gd name="T38" fmla="*/ 53 w 191"/>
                <a:gd name="T39" fmla="*/ 124 h 192"/>
                <a:gd name="T40" fmla="*/ 74 w 191"/>
                <a:gd name="T41" fmla="*/ 102 h 192"/>
                <a:gd name="T42" fmla="*/ 51 w 191"/>
                <a:gd name="T43" fmla="*/ 78 h 192"/>
                <a:gd name="T44" fmla="*/ 47 w 191"/>
                <a:gd name="T45" fmla="*/ 75 h 192"/>
                <a:gd name="T46" fmla="*/ 47 w 191"/>
                <a:gd name="T47" fmla="*/ 64 h 192"/>
                <a:gd name="T48" fmla="*/ 63 w 191"/>
                <a:gd name="T49" fmla="*/ 48 h 192"/>
                <a:gd name="T50" fmla="*/ 73 w 191"/>
                <a:gd name="T51" fmla="*/ 48 h 192"/>
                <a:gd name="T52" fmla="*/ 101 w 191"/>
                <a:gd name="T53" fmla="*/ 76 h 192"/>
                <a:gd name="T54" fmla="*/ 117 w 191"/>
                <a:gd name="T55" fmla="*/ 59 h 192"/>
                <a:gd name="T56" fmla="*/ 128 w 191"/>
                <a:gd name="T57" fmla="*/ 48 h 192"/>
                <a:gd name="T58" fmla="*/ 138 w 191"/>
                <a:gd name="T59" fmla="*/ 48 h 192"/>
                <a:gd name="T60" fmla="*/ 154 w 191"/>
                <a:gd name="T61" fmla="*/ 64 h 192"/>
                <a:gd name="T62" fmla="*/ 154 w 191"/>
                <a:gd name="T63" fmla="*/ 75 h 192"/>
                <a:gd name="T64" fmla="*/ 144 w 191"/>
                <a:gd name="T65" fmla="*/ 85 h 192"/>
                <a:gd name="T66" fmla="*/ 144 w 191"/>
                <a:gd name="T67" fmla="*/ 85 h 192"/>
                <a:gd name="T68" fmla="*/ 127 w 191"/>
                <a:gd name="T69" fmla="*/ 102 h 192"/>
                <a:gd name="T70" fmla="*/ 151 w 191"/>
                <a:gd name="T71" fmla="*/ 126 h 192"/>
                <a:gd name="T72" fmla="*/ 151 w 191"/>
                <a:gd name="T73" fmla="*/ 126 h 192"/>
                <a:gd name="T74" fmla="*/ 154 w 191"/>
                <a:gd name="T75" fmla="*/ 130 h 192"/>
                <a:gd name="T76" fmla="*/ 154 w 191"/>
                <a:gd name="T77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1" h="192">
                  <a:moveTo>
                    <a:pt x="17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5"/>
                    <a:pt x="7" y="192"/>
                    <a:pt x="15" y="192"/>
                  </a:cubicBezTo>
                  <a:cubicBezTo>
                    <a:pt x="177" y="192"/>
                    <a:pt x="177" y="192"/>
                    <a:pt x="177" y="192"/>
                  </a:cubicBezTo>
                  <a:cubicBezTo>
                    <a:pt x="185" y="192"/>
                    <a:pt x="191" y="185"/>
                    <a:pt x="191" y="177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7"/>
                    <a:pt x="185" y="0"/>
                    <a:pt x="177" y="0"/>
                  </a:cubicBezTo>
                  <a:close/>
                  <a:moveTo>
                    <a:pt x="154" y="140"/>
                  </a:moveTo>
                  <a:cubicBezTo>
                    <a:pt x="138" y="156"/>
                    <a:pt x="138" y="156"/>
                    <a:pt x="138" y="156"/>
                  </a:cubicBezTo>
                  <a:cubicBezTo>
                    <a:pt x="136" y="159"/>
                    <a:pt x="131" y="159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01" y="128"/>
                    <a:pt x="101" y="128"/>
                    <a:pt x="101" y="128"/>
                  </a:cubicBezTo>
                  <a:cubicBezTo>
                    <a:pt x="73" y="156"/>
                    <a:pt x="73" y="156"/>
                    <a:pt x="73" y="156"/>
                  </a:cubicBezTo>
                  <a:cubicBezTo>
                    <a:pt x="70" y="159"/>
                    <a:pt x="66" y="159"/>
                    <a:pt x="63" y="156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4" y="137"/>
                    <a:pt x="44" y="132"/>
                    <a:pt x="47" y="130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4" y="72"/>
                    <a:pt x="44" y="67"/>
                    <a:pt x="47" y="6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6" y="45"/>
                    <a:pt x="70" y="45"/>
                    <a:pt x="73" y="48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131" y="45"/>
                    <a:pt x="136" y="45"/>
                    <a:pt x="138" y="48"/>
                  </a:cubicBezTo>
                  <a:cubicBezTo>
                    <a:pt x="154" y="64"/>
                    <a:pt x="154" y="64"/>
                    <a:pt x="154" y="64"/>
                  </a:cubicBezTo>
                  <a:cubicBezTo>
                    <a:pt x="157" y="67"/>
                    <a:pt x="157" y="72"/>
                    <a:pt x="154" y="7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27" y="102"/>
                    <a:pt x="127" y="102"/>
                    <a:pt x="127" y="102"/>
                  </a:cubicBezTo>
                  <a:cubicBezTo>
                    <a:pt x="151" y="126"/>
                    <a:pt x="151" y="126"/>
                    <a:pt x="151" y="126"/>
                  </a:cubicBezTo>
                  <a:cubicBezTo>
                    <a:pt x="151" y="126"/>
                    <a:pt x="151" y="126"/>
                    <a:pt x="151" y="126"/>
                  </a:cubicBezTo>
                  <a:cubicBezTo>
                    <a:pt x="154" y="130"/>
                    <a:pt x="154" y="130"/>
                    <a:pt x="154" y="130"/>
                  </a:cubicBezTo>
                  <a:cubicBezTo>
                    <a:pt x="157" y="132"/>
                    <a:pt x="157" y="137"/>
                    <a:pt x="154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75" name="Freeform 199"/>
            <p:cNvSpPr>
              <a:spLocks noEditPoints="1"/>
            </p:cNvSpPr>
            <p:nvPr/>
          </p:nvSpPr>
          <p:spPr bwMode="auto">
            <a:xfrm>
              <a:off x="3978275" y="4683125"/>
              <a:ext cx="146050" cy="146050"/>
            </a:xfrm>
            <a:custGeom>
              <a:avLst/>
              <a:gdLst>
                <a:gd name="T0" fmla="*/ 177 w 191"/>
                <a:gd name="T1" fmla="*/ 0 h 191"/>
                <a:gd name="T2" fmla="*/ 15 w 191"/>
                <a:gd name="T3" fmla="*/ 0 h 191"/>
                <a:gd name="T4" fmla="*/ 0 w 191"/>
                <a:gd name="T5" fmla="*/ 14 h 191"/>
                <a:gd name="T6" fmla="*/ 0 w 191"/>
                <a:gd name="T7" fmla="*/ 176 h 191"/>
                <a:gd name="T8" fmla="*/ 15 w 191"/>
                <a:gd name="T9" fmla="*/ 191 h 191"/>
                <a:gd name="T10" fmla="*/ 177 w 191"/>
                <a:gd name="T11" fmla="*/ 191 h 191"/>
                <a:gd name="T12" fmla="*/ 191 w 191"/>
                <a:gd name="T13" fmla="*/ 176 h 191"/>
                <a:gd name="T14" fmla="*/ 191 w 191"/>
                <a:gd name="T15" fmla="*/ 14 h 191"/>
                <a:gd name="T16" fmla="*/ 177 w 191"/>
                <a:gd name="T17" fmla="*/ 0 h 191"/>
                <a:gd name="T18" fmla="*/ 161 w 191"/>
                <a:gd name="T19" fmla="*/ 106 h 191"/>
                <a:gd name="T20" fmla="*/ 153 w 191"/>
                <a:gd name="T21" fmla="*/ 113 h 191"/>
                <a:gd name="T22" fmla="*/ 153 w 191"/>
                <a:gd name="T23" fmla="*/ 113 h 191"/>
                <a:gd name="T24" fmla="*/ 148 w 191"/>
                <a:gd name="T25" fmla="*/ 113 h 191"/>
                <a:gd name="T26" fmla="*/ 44 w 191"/>
                <a:gd name="T27" fmla="*/ 113 h 191"/>
                <a:gd name="T28" fmla="*/ 38 w 191"/>
                <a:gd name="T29" fmla="*/ 113 h 191"/>
                <a:gd name="T30" fmla="*/ 31 w 191"/>
                <a:gd name="T31" fmla="*/ 106 h 191"/>
                <a:gd name="T32" fmla="*/ 31 w 191"/>
                <a:gd name="T33" fmla="*/ 95 h 191"/>
                <a:gd name="T34" fmla="*/ 31 w 191"/>
                <a:gd name="T35" fmla="*/ 83 h 191"/>
                <a:gd name="T36" fmla="*/ 38 w 191"/>
                <a:gd name="T37" fmla="*/ 76 h 191"/>
                <a:gd name="T38" fmla="*/ 44 w 191"/>
                <a:gd name="T39" fmla="*/ 76 h 191"/>
                <a:gd name="T40" fmla="*/ 148 w 191"/>
                <a:gd name="T41" fmla="*/ 76 h 191"/>
                <a:gd name="T42" fmla="*/ 153 w 191"/>
                <a:gd name="T43" fmla="*/ 76 h 191"/>
                <a:gd name="T44" fmla="*/ 153 w 191"/>
                <a:gd name="T45" fmla="*/ 76 h 191"/>
                <a:gd name="T46" fmla="*/ 161 w 191"/>
                <a:gd name="T47" fmla="*/ 83 h 191"/>
                <a:gd name="T48" fmla="*/ 161 w 191"/>
                <a:gd name="T49" fmla="*/ 10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1" h="191">
                  <a:moveTo>
                    <a:pt x="17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7" y="191"/>
                    <a:pt x="15" y="191"/>
                  </a:cubicBezTo>
                  <a:cubicBezTo>
                    <a:pt x="177" y="191"/>
                    <a:pt x="177" y="191"/>
                    <a:pt x="177" y="191"/>
                  </a:cubicBezTo>
                  <a:cubicBezTo>
                    <a:pt x="185" y="191"/>
                    <a:pt x="191" y="184"/>
                    <a:pt x="191" y="176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91" y="6"/>
                    <a:pt x="185" y="0"/>
                    <a:pt x="177" y="0"/>
                  </a:cubicBezTo>
                  <a:close/>
                  <a:moveTo>
                    <a:pt x="161" y="106"/>
                  </a:moveTo>
                  <a:cubicBezTo>
                    <a:pt x="161" y="110"/>
                    <a:pt x="157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4" y="113"/>
                    <a:pt x="31" y="110"/>
                    <a:pt x="31" y="106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79"/>
                    <a:pt x="34" y="76"/>
                    <a:pt x="3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7" y="76"/>
                    <a:pt x="161" y="79"/>
                    <a:pt x="161" y="83"/>
                  </a:cubicBezTo>
                  <a:lnTo>
                    <a:pt x="161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376" name="Freeform 200"/>
          <p:cNvSpPr>
            <a:spLocks noEditPoints="1"/>
          </p:cNvSpPr>
          <p:nvPr/>
        </p:nvSpPr>
        <p:spPr bwMode="auto">
          <a:xfrm>
            <a:off x="411163" y="3290888"/>
            <a:ext cx="420687" cy="395287"/>
          </a:xfrm>
          <a:custGeom>
            <a:avLst/>
            <a:gdLst>
              <a:gd name="T0" fmla="*/ 394 w 548"/>
              <a:gd name="T1" fmla="*/ 0 h 514"/>
              <a:gd name="T2" fmla="*/ 240 w 548"/>
              <a:gd name="T3" fmla="*/ 153 h 514"/>
              <a:gd name="T4" fmla="*/ 240 w 548"/>
              <a:gd name="T5" fmla="*/ 206 h 514"/>
              <a:gd name="T6" fmla="*/ 0 w 548"/>
              <a:gd name="T7" fmla="*/ 206 h 514"/>
              <a:gd name="T8" fmla="*/ 0 w 548"/>
              <a:gd name="T9" fmla="*/ 514 h 514"/>
              <a:gd name="T10" fmla="*/ 377 w 548"/>
              <a:gd name="T11" fmla="*/ 514 h 514"/>
              <a:gd name="T12" fmla="*/ 377 w 548"/>
              <a:gd name="T13" fmla="*/ 206 h 514"/>
              <a:gd name="T14" fmla="*/ 308 w 548"/>
              <a:gd name="T15" fmla="*/ 206 h 514"/>
              <a:gd name="T16" fmla="*/ 308 w 548"/>
              <a:gd name="T17" fmla="*/ 153 h 514"/>
              <a:gd name="T18" fmla="*/ 394 w 548"/>
              <a:gd name="T19" fmla="*/ 68 h 514"/>
              <a:gd name="T20" fmla="*/ 479 w 548"/>
              <a:gd name="T21" fmla="*/ 153 h 514"/>
              <a:gd name="T22" fmla="*/ 479 w 548"/>
              <a:gd name="T23" fmla="*/ 206 h 514"/>
              <a:gd name="T24" fmla="*/ 548 w 548"/>
              <a:gd name="T25" fmla="*/ 206 h 514"/>
              <a:gd name="T26" fmla="*/ 548 w 548"/>
              <a:gd name="T27" fmla="*/ 153 h 514"/>
              <a:gd name="T28" fmla="*/ 394 w 548"/>
              <a:gd name="T29" fmla="*/ 0 h 514"/>
              <a:gd name="T30" fmla="*/ 216 w 548"/>
              <a:gd name="T31" fmla="*/ 434 h 514"/>
              <a:gd name="T32" fmla="*/ 145 w 548"/>
              <a:gd name="T33" fmla="*/ 434 h 514"/>
              <a:gd name="T34" fmla="*/ 161 w 548"/>
              <a:gd name="T35" fmla="*/ 373 h 514"/>
              <a:gd name="T36" fmla="*/ 137 w 548"/>
              <a:gd name="T37" fmla="*/ 334 h 514"/>
              <a:gd name="T38" fmla="*/ 180 w 548"/>
              <a:gd name="T39" fmla="*/ 291 h 514"/>
              <a:gd name="T40" fmla="*/ 224 w 548"/>
              <a:gd name="T41" fmla="*/ 334 h 514"/>
              <a:gd name="T42" fmla="*/ 200 w 548"/>
              <a:gd name="T43" fmla="*/ 373 h 514"/>
              <a:gd name="T44" fmla="*/ 216 w 548"/>
              <a:gd name="T45" fmla="*/ 434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48" h="514">
                <a:moveTo>
                  <a:pt x="394" y="0"/>
                </a:moveTo>
                <a:cubicBezTo>
                  <a:pt x="309" y="0"/>
                  <a:pt x="240" y="69"/>
                  <a:pt x="240" y="153"/>
                </a:cubicBezTo>
                <a:cubicBezTo>
                  <a:pt x="240" y="206"/>
                  <a:pt x="240" y="206"/>
                  <a:pt x="240" y="206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514"/>
                  <a:pt x="0" y="514"/>
                  <a:pt x="0" y="514"/>
                </a:cubicBezTo>
                <a:cubicBezTo>
                  <a:pt x="377" y="514"/>
                  <a:pt x="377" y="514"/>
                  <a:pt x="377" y="514"/>
                </a:cubicBezTo>
                <a:cubicBezTo>
                  <a:pt x="377" y="206"/>
                  <a:pt x="377" y="206"/>
                  <a:pt x="377" y="206"/>
                </a:cubicBezTo>
                <a:cubicBezTo>
                  <a:pt x="308" y="206"/>
                  <a:pt x="308" y="206"/>
                  <a:pt x="308" y="206"/>
                </a:cubicBezTo>
                <a:cubicBezTo>
                  <a:pt x="308" y="153"/>
                  <a:pt x="308" y="153"/>
                  <a:pt x="308" y="153"/>
                </a:cubicBezTo>
                <a:cubicBezTo>
                  <a:pt x="308" y="106"/>
                  <a:pt x="347" y="68"/>
                  <a:pt x="394" y="68"/>
                </a:cubicBezTo>
                <a:cubicBezTo>
                  <a:pt x="441" y="68"/>
                  <a:pt x="479" y="106"/>
                  <a:pt x="479" y="153"/>
                </a:cubicBezTo>
                <a:cubicBezTo>
                  <a:pt x="479" y="206"/>
                  <a:pt x="479" y="206"/>
                  <a:pt x="479" y="206"/>
                </a:cubicBezTo>
                <a:cubicBezTo>
                  <a:pt x="548" y="206"/>
                  <a:pt x="548" y="206"/>
                  <a:pt x="548" y="206"/>
                </a:cubicBezTo>
                <a:cubicBezTo>
                  <a:pt x="548" y="153"/>
                  <a:pt x="548" y="153"/>
                  <a:pt x="548" y="153"/>
                </a:cubicBezTo>
                <a:cubicBezTo>
                  <a:pt x="548" y="69"/>
                  <a:pt x="479" y="0"/>
                  <a:pt x="394" y="0"/>
                </a:cubicBezTo>
                <a:close/>
                <a:moveTo>
                  <a:pt x="216" y="434"/>
                </a:moveTo>
                <a:cubicBezTo>
                  <a:pt x="145" y="434"/>
                  <a:pt x="145" y="434"/>
                  <a:pt x="145" y="434"/>
                </a:cubicBezTo>
                <a:cubicBezTo>
                  <a:pt x="161" y="373"/>
                  <a:pt x="161" y="373"/>
                  <a:pt x="161" y="373"/>
                </a:cubicBezTo>
                <a:cubicBezTo>
                  <a:pt x="147" y="366"/>
                  <a:pt x="137" y="351"/>
                  <a:pt x="137" y="334"/>
                </a:cubicBezTo>
                <a:cubicBezTo>
                  <a:pt x="137" y="311"/>
                  <a:pt x="157" y="291"/>
                  <a:pt x="180" y="291"/>
                </a:cubicBezTo>
                <a:cubicBezTo>
                  <a:pt x="204" y="291"/>
                  <a:pt x="224" y="311"/>
                  <a:pt x="224" y="334"/>
                </a:cubicBezTo>
                <a:cubicBezTo>
                  <a:pt x="224" y="351"/>
                  <a:pt x="214" y="366"/>
                  <a:pt x="200" y="373"/>
                </a:cubicBezTo>
                <a:lnTo>
                  <a:pt x="216" y="434"/>
                </a:lnTo>
                <a:close/>
              </a:path>
            </a:pathLst>
          </a:custGeom>
          <a:solidFill>
            <a:srgbClr val="EEAD4A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377" name="Freeform 201"/>
          <p:cNvSpPr>
            <a:spLocks noEditPoints="1"/>
          </p:cNvSpPr>
          <p:nvPr/>
        </p:nvSpPr>
        <p:spPr bwMode="auto">
          <a:xfrm>
            <a:off x="3278188" y="4017963"/>
            <a:ext cx="420687" cy="382587"/>
          </a:xfrm>
          <a:custGeom>
            <a:avLst/>
            <a:gdLst>
              <a:gd name="T0" fmla="*/ 484 w 548"/>
              <a:gd name="T1" fmla="*/ 63 h 498"/>
              <a:gd name="T2" fmla="*/ 476 w 548"/>
              <a:gd name="T3" fmla="*/ 52 h 498"/>
              <a:gd name="T4" fmla="*/ 354 w 548"/>
              <a:gd name="T5" fmla="*/ 0 h 498"/>
              <a:gd name="T6" fmla="*/ 132 w 548"/>
              <a:gd name="T7" fmla="*/ 52 h 498"/>
              <a:gd name="T8" fmla="*/ 63 w 548"/>
              <a:gd name="T9" fmla="*/ 60 h 498"/>
              <a:gd name="T10" fmla="*/ 58 w 548"/>
              <a:gd name="T11" fmla="*/ 63 h 498"/>
              <a:gd name="T12" fmla="*/ 0 w 548"/>
              <a:gd name="T13" fmla="*/ 423 h 498"/>
              <a:gd name="T14" fmla="*/ 42 w 548"/>
              <a:gd name="T15" fmla="*/ 479 h 498"/>
              <a:gd name="T16" fmla="*/ 100 w 548"/>
              <a:gd name="T17" fmla="*/ 498 h 498"/>
              <a:gd name="T18" fmla="*/ 433 w 548"/>
              <a:gd name="T19" fmla="*/ 481 h 498"/>
              <a:gd name="T20" fmla="*/ 490 w 548"/>
              <a:gd name="T21" fmla="*/ 498 h 498"/>
              <a:gd name="T22" fmla="*/ 506 w 548"/>
              <a:gd name="T23" fmla="*/ 479 h 498"/>
              <a:gd name="T24" fmla="*/ 548 w 548"/>
              <a:gd name="T25" fmla="*/ 121 h 498"/>
              <a:gd name="T26" fmla="*/ 192 w 548"/>
              <a:gd name="T27" fmla="*/ 29 h 498"/>
              <a:gd name="T28" fmla="*/ 384 w 548"/>
              <a:gd name="T29" fmla="*/ 52 h 498"/>
              <a:gd name="T30" fmla="*/ 371 w 548"/>
              <a:gd name="T31" fmla="*/ 60 h 498"/>
              <a:gd name="T32" fmla="*/ 177 w 548"/>
              <a:gd name="T33" fmla="*/ 63 h 498"/>
              <a:gd name="T34" fmla="*/ 169 w 548"/>
              <a:gd name="T35" fmla="*/ 52 h 498"/>
              <a:gd name="T36" fmla="*/ 192 w 548"/>
              <a:gd name="T37" fmla="*/ 29 h 498"/>
              <a:gd name="T38" fmla="*/ 82 w 548"/>
              <a:gd name="T39" fmla="*/ 402 h 498"/>
              <a:gd name="T40" fmla="*/ 82 w 548"/>
              <a:gd name="T41" fmla="*/ 376 h 498"/>
              <a:gd name="T42" fmla="*/ 479 w 548"/>
              <a:gd name="T43" fmla="*/ 389 h 498"/>
              <a:gd name="T44" fmla="*/ 466 w 548"/>
              <a:gd name="T45" fmla="*/ 324 h 498"/>
              <a:gd name="T46" fmla="*/ 69 w 548"/>
              <a:gd name="T47" fmla="*/ 311 h 498"/>
              <a:gd name="T48" fmla="*/ 466 w 548"/>
              <a:gd name="T49" fmla="*/ 298 h 498"/>
              <a:gd name="T50" fmla="*/ 466 w 548"/>
              <a:gd name="T51" fmla="*/ 324 h 498"/>
              <a:gd name="T52" fmla="*/ 82 w 548"/>
              <a:gd name="T53" fmla="*/ 246 h 498"/>
              <a:gd name="T54" fmla="*/ 82 w 548"/>
              <a:gd name="T55" fmla="*/ 220 h 498"/>
              <a:gd name="T56" fmla="*/ 479 w 548"/>
              <a:gd name="T57" fmla="*/ 233 h 498"/>
              <a:gd name="T58" fmla="*/ 466 w 548"/>
              <a:gd name="T59" fmla="*/ 168 h 498"/>
              <a:gd name="T60" fmla="*/ 69 w 548"/>
              <a:gd name="T61" fmla="*/ 155 h 498"/>
              <a:gd name="T62" fmla="*/ 466 w 548"/>
              <a:gd name="T63" fmla="*/ 142 h 498"/>
              <a:gd name="T64" fmla="*/ 466 w 548"/>
              <a:gd name="T65" fmla="*/ 16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8" h="498">
                <a:moveTo>
                  <a:pt x="490" y="63"/>
                </a:moveTo>
                <a:cubicBezTo>
                  <a:pt x="484" y="63"/>
                  <a:pt x="484" y="63"/>
                  <a:pt x="484" y="63"/>
                </a:cubicBezTo>
                <a:cubicBezTo>
                  <a:pt x="485" y="62"/>
                  <a:pt x="485" y="61"/>
                  <a:pt x="485" y="60"/>
                </a:cubicBezTo>
                <a:cubicBezTo>
                  <a:pt x="485" y="56"/>
                  <a:pt x="481" y="52"/>
                  <a:pt x="476" y="52"/>
                </a:cubicBezTo>
                <a:cubicBezTo>
                  <a:pt x="413" y="52"/>
                  <a:pt x="413" y="52"/>
                  <a:pt x="413" y="52"/>
                </a:cubicBezTo>
                <a:cubicBezTo>
                  <a:pt x="409" y="23"/>
                  <a:pt x="384" y="0"/>
                  <a:pt x="354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61" y="0"/>
                  <a:pt x="136" y="23"/>
                  <a:pt x="132" y="52"/>
                </a:cubicBezTo>
                <a:cubicBezTo>
                  <a:pt x="72" y="52"/>
                  <a:pt x="72" y="52"/>
                  <a:pt x="72" y="52"/>
                </a:cubicBezTo>
                <a:cubicBezTo>
                  <a:pt x="67" y="52"/>
                  <a:pt x="63" y="56"/>
                  <a:pt x="63" y="60"/>
                </a:cubicBezTo>
                <a:cubicBezTo>
                  <a:pt x="63" y="61"/>
                  <a:pt x="63" y="62"/>
                  <a:pt x="64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26" y="63"/>
                  <a:pt x="0" y="89"/>
                  <a:pt x="0" y="121"/>
                </a:cubicBezTo>
                <a:cubicBezTo>
                  <a:pt x="0" y="423"/>
                  <a:pt x="0" y="423"/>
                  <a:pt x="0" y="423"/>
                </a:cubicBezTo>
                <a:cubicBezTo>
                  <a:pt x="0" y="450"/>
                  <a:pt x="18" y="472"/>
                  <a:pt x="42" y="479"/>
                </a:cubicBezTo>
                <a:cubicBezTo>
                  <a:pt x="42" y="479"/>
                  <a:pt x="42" y="479"/>
                  <a:pt x="42" y="479"/>
                </a:cubicBezTo>
                <a:cubicBezTo>
                  <a:pt x="42" y="490"/>
                  <a:pt x="49" y="498"/>
                  <a:pt x="58" y="498"/>
                </a:cubicBezTo>
                <a:cubicBezTo>
                  <a:pt x="100" y="498"/>
                  <a:pt x="100" y="498"/>
                  <a:pt x="100" y="498"/>
                </a:cubicBezTo>
                <a:cubicBezTo>
                  <a:pt x="108" y="498"/>
                  <a:pt x="114" y="491"/>
                  <a:pt x="115" y="481"/>
                </a:cubicBezTo>
                <a:cubicBezTo>
                  <a:pt x="433" y="481"/>
                  <a:pt x="433" y="481"/>
                  <a:pt x="433" y="481"/>
                </a:cubicBezTo>
                <a:cubicBezTo>
                  <a:pt x="434" y="491"/>
                  <a:pt x="440" y="498"/>
                  <a:pt x="448" y="498"/>
                </a:cubicBezTo>
                <a:cubicBezTo>
                  <a:pt x="490" y="498"/>
                  <a:pt x="490" y="498"/>
                  <a:pt x="490" y="498"/>
                </a:cubicBezTo>
                <a:cubicBezTo>
                  <a:pt x="499" y="498"/>
                  <a:pt x="506" y="490"/>
                  <a:pt x="506" y="479"/>
                </a:cubicBezTo>
                <a:cubicBezTo>
                  <a:pt x="506" y="479"/>
                  <a:pt x="506" y="479"/>
                  <a:pt x="506" y="479"/>
                </a:cubicBezTo>
                <a:cubicBezTo>
                  <a:pt x="530" y="472"/>
                  <a:pt x="548" y="450"/>
                  <a:pt x="548" y="423"/>
                </a:cubicBezTo>
                <a:cubicBezTo>
                  <a:pt x="548" y="121"/>
                  <a:pt x="548" y="121"/>
                  <a:pt x="548" y="121"/>
                </a:cubicBezTo>
                <a:cubicBezTo>
                  <a:pt x="548" y="89"/>
                  <a:pt x="522" y="63"/>
                  <a:pt x="490" y="63"/>
                </a:cubicBezTo>
                <a:close/>
                <a:moveTo>
                  <a:pt x="192" y="29"/>
                </a:moveTo>
                <a:cubicBezTo>
                  <a:pt x="354" y="29"/>
                  <a:pt x="354" y="29"/>
                  <a:pt x="354" y="29"/>
                </a:cubicBezTo>
                <a:cubicBezTo>
                  <a:pt x="368" y="29"/>
                  <a:pt x="380" y="39"/>
                  <a:pt x="384" y="52"/>
                </a:cubicBezTo>
                <a:cubicBezTo>
                  <a:pt x="379" y="52"/>
                  <a:pt x="379" y="52"/>
                  <a:pt x="379" y="52"/>
                </a:cubicBezTo>
                <a:cubicBezTo>
                  <a:pt x="374" y="52"/>
                  <a:pt x="371" y="56"/>
                  <a:pt x="371" y="60"/>
                </a:cubicBezTo>
                <a:cubicBezTo>
                  <a:pt x="371" y="61"/>
                  <a:pt x="371" y="62"/>
                  <a:pt x="371" y="63"/>
                </a:cubicBezTo>
                <a:cubicBezTo>
                  <a:pt x="177" y="63"/>
                  <a:pt x="177" y="63"/>
                  <a:pt x="177" y="63"/>
                </a:cubicBezTo>
                <a:cubicBezTo>
                  <a:pt x="177" y="62"/>
                  <a:pt x="177" y="61"/>
                  <a:pt x="177" y="60"/>
                </a:cubicBezTo>
                <a:cubicBezTo>
                  <a:pt x="177" y="56"/>
                  <a:pt x="174" y="52"/>
                  <a:pt x="169" y="52"/>
                </a:cubicBezTo>
                <a:cubicBezTo>
                  <a:pt x="161" y="52"/>
                  <a:pt x="161" y="52"/>
                  <a:pt x="161" y="52"/>
                </a:cubicBezTo>
                <a:cubicBezTo>
                  <a:pt x="165" y="39"/>
                  <a:pt x="177" y="29"/>
                  <a:pt x="192" y="29"/>
                </a:cubicBezTo>
                <a:close/>
                <a:moveTo>
                  <a:pt x="466" y="402"/>
                </a:moveTo>
                <a:cubicBezTo>
                  <a:pt x="82" y="402"/>
                  <a:pt x="82" y="402"/>
                  <a:pt x="82" y="402"/>
                </a:cubicBezTo>
                <a:cubicBezTo>
                  <a:pt x="75" y="402"/>
                  <a:pt x="69" y="396"/>
                  <a:pt x="69" y="389"/>
                </a:cubicBezTo>
                <a:cubicBezTo>
                  <a:pt x="69" y="382"/>
                  <a:pt x="75" y="376"/>
                  <a:pt x="82" y="376"/>
                </a:cubicBezTo>
                <a:cubicBezTo>
                  <a:pt x="466" y="376"/>
                  <a:pt x="466" y="376"/>
                  <a:pt x="466" y="376"/>
                </a:cubicBezTo>
                <a:cubicBezTo>
                  <a:pt x="473" y="376"/>
                  <a:pt x="479" y="382"/>
                  <a:pt x="479" y="389"/>
                </a:cubicBezTo>
                <a:cubicBezTo>
                  <a:pt x="479" y="396"/>
                  <a:pt x="473" y="402"/>
                  <a:pt x="466" y="402"/>
                </a:cubicBezTo>
                <a:close/>
                <a:moveTo>
                  <a:pt x="466" y="324"/>
                </a:moveTo>
                <a:cubicBezTo>
                  <a:pt x="82" y="324"/>
                  <a:pt x="82" y="324"/>
                  <a:pt x="82" y="324"/>
                </a:cubicBezTo>
                <a:cubicBezTo>
                  <a:pt x="75" y="324"/>
                  <a:pt x="69" y="318"/>
                  <a:pt x="69" y="311"/>
                </a:cubicBezTo>
                <a:cubicBezTo>
                  <a:pt x="69" y="304"/>
                  <a:pt x="75" y="298"/>
                  <a:pt x="82" y="298"/>
                </a:cubicBezTo>
                <a:cubicBezTo>
                  <a:pt x="466" y="298"/>
                  <a:pt x="466" y="298"/>
                  <a:pt x="466" y="298"/>
                </a:cubicBezTo>
                <a:cubicBezTo>
                  <a:pt x="473" y="298"/>
                  <a:pt x="479" y="304"/>
                  <a:pt x="479" y="311"/>
                </a:cubicBezTo>
                <a:cubicBezTo>
                  <a:pt x="479" y="318"/>
                  <a:pt x="473" y="324"/>
                  <a:pt x="466" y="324"/>
                </a:cubicBezTo>
                <a:close/>
                <a:moveTo>
                  <a:pt x="466" y="246"/>
                </a:moveTo>
                <a:cubicBezTo>
                  <a:pt x="82" y="246"/>
                  <a:pt x="82" y="246"/>
                  <a:pt x="82" y="246"/>
                </a:cubicBezTo>
                <a:cubicBezTo>
                  <a:pt x="75" y="246"/>
                  <a:pt x="69" y="240"/>
                  <a:pt x="69" y="233"/>
                </a:cubicBezTo>
                <a:cubicBezTo>
                  <a:pt x="69" y="226"/>
                  <a:pt x="75" y="220"/>
                  <a:pt x="82" y="220"/>
                </a:cubicBezTo>
                <a:cubicBezTo>
                  <a:pt x="466" y="220"/>
                  <a:pt x="466" y="220"/>
                  <a:pt x="466" y="220"/>
                </a:cubicBezTo>
                <a:cubicBezTo>
                  <a:pt x="473" y="220"/>
                  <a:pt x="479" y="226"/>
                  <a:pt x="479" y="233"/>
                </a:cubicBezTo>
                <a:cubicBezTo>
                  <a:pt x="479" y="240"/>
                  <a:pt x="473" y="246"/>
                  <a:pt x="466" y="246"/>
                </a:cubicBezTo>
                <a:close/>
                <a:moveTo>
                  <a:pt x="466" y="168"/>
                </a:moveTo>
                <a:cubicBezTo>
                  <a:pt x="82" y="168"/>
                  <a:pt x="82" y="168"/>
                  <a:pt x="82" y="168"/>
                </a:cubicBezTo>
                <a:cubicBezTo>
                  <a:pt x="75" y="168"/>
                  <a:pt x="69" y="163"/>
                  <a:pt x="69" y="155"/>
                </a:cubicBezTo>
                <a:cubicBezTo>
                  <a:pt x="69" y="148"/>
                  <a:pt x="75" y="142"/>
                  <a:pt x="82" y="142"/>
                </a:cubicBezTo>
                <a:cubicBezTo>
                  <a:pt x="466" y="142"/>
                  <a:pt x="466" y="142"/>
                  <a:pt x="466" y="142"/>
                </a:cubicBezTo>
                <a:cubicBezTo>
                  <a:pt x="473" y="142"/>
                  <a:pt x="479" y="148"/>
                  <a:pt x="479" y="155"/>
                </a:cubicBezTo>
                <a:cubicBezTo>
                  <a:pt x="479" y="163"/>
                  <a:pt x="473" y="168"/>
                  <a:pt x="466" y="168"/>
                </a:cubicBezTo>
                <a:close/>
              </a:path>
            </a:pathLst>
          </a:custGeom>
          <a:solidFill>
            <a:srgbClr val="EEAD4A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378" name="Freeform 202"/>
          <p:cNvSpPr>
            <a:spLocks noEditPoints="1"/>
          </p:cNvSpPr>
          <p:nvPr/>
        </p:nvSpPr>
        <p:spPr bwMode="auto">
          <a:xfrm>
            <a:off x="398463" y="3998913"/>
            <a:ext cx="312737" cy="420687"/>
          </a:xfrm>
          <a:custGeom>
            <a:avLst/>
            <a:gdLst>
              <a:gd name="T0" fmla="*/ 369 w 406"/>
              <a:gd name="T1" fmla="*/ 216 h 548"/>
              <a:gd name="T2" fmla="*/ 369 w 406"/>
              <a:gd name="T3" fmla="*/ 164 h 548"/>
              <a:gd name="T4" fmla="*/ 203 w 406"/>
              <a:gd name="T5" fmla="*/ 0 h 548"/>
              <a:gd name="T6" fmla="*/ 37 w 406"/>
              <a:gd name="T7" fmla="*/ 164 h 548"/>
              <a:gd name="T8" fmla="*/ 37 w 406"/>
              <a:gd name="T9" fmla="*/ 216 h 548"/>
              <a:gd name="T10" fmla="*/ 0 w 406"/>
              <a:gd name="T11" fmla="*/ 216 h 548"/>
              <a:gd name="T12" fmla="*/ 0 w 406"/>
              <a:gd name="T13" fmla="*/ 548 h 548"/>
              <a:gd name="T14" fmla="*/ 406 w 406"/>
              <a:gd name="T15" fmla="*/ 548 h 548"/>
              <a:gd name="T16" fmla="*/ 406 w 406"/>
              <a:gd name="T17" fmla="*/ 216 h 548"/>
              <a:gd name="T18" fmla="*/ 369 w 406"/>
              <a:gd name="T19" fmla="*/ 216 h 548"/>
              <a:gd name="T20" fmla="*/ 241 w 406"/>
              <a:gd name="T21" fmla="*/ 462 h 548"/>
              <a:gd name="T22" fmla="*/ 165 w 406"/>
              <a:gd name="T23" fmla="*/ 462 h 548"/>
              <a:gd name="T24" fmla="*/ 182 w 406"/>
              <a:gd name="T25" fmla="*/ 397 h 548"/>
              <a:gd name="T26" fmla="*/ 157 w 406"/>
              <a:gd name="T27" fmla="*/ 356 h 548"/>
              <a:gd name="T28" fmla="*/ 203 w 406"/>
              <a:gd name="T29" fmla="*/ 310 h 548"/>
              <a:gd name="T30" fmla="*/ 249 w 406"/>
              <a:gd name="T31" fmla="*/ 356 h 548"/>
              <a:gd name="T32" fmla="*/ 224 w 406"/>
              <a:gd name="T33" fmla="*/ 397 h 548"/>
              <a:gd name="T34" fmla="*/ 241 w 406"/>
              <a:gd name="T35" fmla="*/ 462 h 548"/>
              <a:gd name="T36" fmla="*/ 295 w 406"/>
              <a:gd name="T37" fmla="*/ 216 h 548"/>
              <a:gd name="T38" fmla="*/ 111 w 406"/>
              <a:gd name="T39" fmla="*/ 216 h 548"/>
              <a:gd name="T40" fmla="*/ 111 w 406"/>
              <a:gd name="T41" fmla="*/ 164 h 548"/>
              <a:gd name="T42" fmla="*/ 203 w 406"/>
              <a:gd name="T43" fmla="*/ 74 h 548"/>
              <a:gd name="T44" fmla="*/ 295 w 406"/>
              <a:gd name="T45" fmla="*/ 164 h 548"/>
              <a:gd name="T46" fmla="*/ 295 w 406"/>
              <a:gd name="T47" fmla="*/ 21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6" h="548">
                <a:moveTo>
                  <a:pt x="369" y="216"/>
                </a:moveTo>
                <a:cubicBezTo>
                  <a:pt x="369" y="164"/>
                  <a:pt x="369" y="164"/>
                  <a:pt x="369" y="164"/>
                </a:cubicBezTo>
                <a:cubicBezTo>
                  <a:pt x="369" y="74"/>
                  <a:pt x="295" y="0"/>
                  <a:pt x="203" y="0"/>
                </a:cubicBezTo>
                <a:cubicBezTo>
                  <a:pt x="111" y="0"/>
                  <a:pt x="37" y="74"/>
                  <a:pt x="37" y="164"/>
                </a:cubicBezTo>
                <a:cubicBezTo>
                  <a:pt x="37" y="216"/>
                  <a:pt x="37" y="216"/>
                  <a:pt x="37" y="216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548"/>
                  <a:pt x="0" y="548"/>
                  <a:pt x="0" y="548"/>
                </a:cubicBezTo>
                <a:cubicBezTo>
                  <a:pt x="406" y="548"/>
                  <a:pt x="406" y="548"/>
                  <a:pt x="406" y="548"/>
                </a:cubicBezTo>
                <a:cubicBezTo>
                  <a:pt x="406" y="216"/>
                  <a:pt x="406" y="216"/>
                  <a:pt x="406" y="216"/>
                </a:cubicBezTo>
                <a:lnTo>
                  <a:pt x="369" y="216"/>
                </a:lnTo>
                <a:close/>
                <a:moveTo>
                  <a:pt x="241" y="462"/>
                </a:moveTo>
                <a:cubicBezTo>
                  <a:pt x="165" y="462"/>
                  <a:pt x="165" y="462"/>
                  <a:pt x="165" y="462"/>
                </a:cubicBezTo>
                <a:cubicBezTo>
                  <a:pt x="182" y="397"/>
                  <a:pt x="182" y="397"/>
                  <a:pt x="182" y="397"/>
                </a:cubicBezTo>
                <a:cubicBezTo>
                  <a:pt x="167" y="390"/>
                  <a:pt x="157" y="374"/>
                  <a:pt x="157" y="356"/>
                </a:cubicBezTo>
                <a:cubicBezTo>
                  <a:pt x="157" y="331"/>
                  <a:pt x="178" y="310"/>
                  <a:pt x="203" y="310"/>
                </a:cubicBezTo>
                <a:cubicBezTo>
                  <a:pt x="228" y="310"/>
                  <a:pt x="249" y="331"/>
                  <a:pt x="249" y="356"/>
                </a:cubicBezTo>
                <a:cubicBezTo>
                  <a:pt x="249" y="374"/>
                  <a:pt x="239" y="390"/>
                  <a:pt x="224" y="397"/>
                </a:cubicBezTo>
                <a:lnTo>
                  <a:pt x="241" y="462"/>
                </a:lnTo>
                <a:close/>
                <a:moveTo>
                  <a:pt x="295" y="216"/>
                </a:moveTo>
                <a:cubicBezTo>
                  <a:pt x="111" y="216"/>
                  <a:pt x="111" y="216"/>
                  <a:pt x="111" y="216"/>
                </a:cubicBezTo>
                <a:cubicBezTo>
                  <a:pt x="111" y="164"/>
                  <a:pt x="111" y="164"/>
                  <a:pt x="111" y="164"/>
                </a:cubicBezTo>
                <a:cubicBezTo>
                  <a:pt x="111" y="115"/>
                  <a:pt x="153" y="74"/>
                  <a:pt x="203" y="74"/>
                </a:cubicBezTo>
                <a:cubicBezTo>
                  <a:pt x="253" y="74"/>
                  <a:pt x="295" y="115"/>
                  <a:pt x="295" y="164"/>
                </a:cubicBezTo>
                <a:lnTo>
                  <a:pt x="295" y="216"/>
                </a:lnTo>
                <a:close/>
              </a:path>
            </a:pathLst>
          </a:custGeom>
          <a:solidFill>
            <a:srgbClr val="EEAD4A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379" name="Group 213"/>
          <p:cNvGrpSpPr/>
          <p:nvPr/>
        </p:nvGrpSpPr>
        <p:grpSpPr>
          <a:xfrm>
            <a:off x="1838630" y="4007476"/>
            <a:ext cx="438150" cy="404813"/>
            <a:chOff x="2900363" y="5486400"/>
            <a:chExt cx="438150" cy="404813"/>
          </a:xfrm>
          <a:solidFill>
            <a:srgbClr val="EEAD4A"/>
          </a:solidFill>
        </p:grpSpPr>
        <p:sp>
          <p:nvSpPr>
            <p:cNvPr id="380" name="Freeform 203"/>
            <p:cNvSpPr>
              <a:spLocks noEditPoints="1"/>
            </p:cNvSpPr>
            <p:nvPr/>
          </p:nvSpPr>
          <p:spPr bwMode="auto">
            <a:xfrm>
              <a:off x="3151188" y="5486400"/>
              <a:ext cx="187325" cy="195263"/>
            </a:xfrm>
            <a:custGeom>
              <a:avLst/>
              <a:gdLst>
                <a:gd name="T0" fmla="*/ 240 w 245"/>
                <a:gd name="T1" fmla="*/ 155 h 254"/>
                <a:gd name="T2" fmla="*/ 211 w 245"/>
                <a:gd name="T3" fmla="*/ 137 h 254"/>
                <a:gd name="T4" fmla="*/ 211 w 245"/>
                <a:gd name="T5" fmla="*/ 118 h 254"/>
                <a:gd name="T6" fmla="*/ 207 w 245"/>
                <a:gd name="T7" fmla="*/ 100 h 254"/>
                <a:gd name="T8" fmla="*/ 231 w 245"/>
                <a:gd name="T9" fmla="*/ 76 h 254"/>
                <a:gd name="T10" fmla="*/ 232 w 245"/>
                <a:gd name="T11" fmla="*/ 64 h 254"/>
                <a:gd name="T12" fmla="*/ 217 w 245"/>
                <a:gd name="T13" fmla="*/ 43 h 254"/>
                <a:gd name="T14" fmla="*/ 205 w 245"/>
                <a:gd name="T15" fmla="*/ 40 h 254"/>
                <a:gd name="T16" fmla="*/ 175 w 245"/>
                <a:gd name="T17" fmla="*/ 55 h 254"/>
                <a:gd name="T18" fmla="*/ 141 w 245"/>
                <a:gd name="T19" fmla="*/ 40 h 254"/>
                <a:gd name="T20" fmla="*/ 133 w 245"/>
                <a:gd name="T21" fmla="*/ 7 h 254"/>
                <a:gd name="T22" fmla="*/ 123 w 245"/>
                <a:gd name="T23" fmla="*/ 1 h 254"/>
                <a:gd name="T24" fmla="*/ 96 w 245"/>
                <a:gd name="T25" fmla="*/ 3 h 254"/>
                <a:gd name="T26" fmla="*/ 88 w 245"/>
                <a:gd name="T27" fmla="*/ 12 h 254"/>
                <a:gd name="T28" fmla="*/ 86 w 245"/>
                <a:gd name="T29" fmla="*/ 46 h 254"/>
                <a:gd name="T30" fmla="*/ 57 w 245"/>
                <a:gd name="T31" fmla="*/ 68 h 254"/>
                <a:gd name="T32" fmla="*/ 24 w 245"/>
                <a:gd name="T33" fmla="*/ 59 h 254"/>
                <a:gd name="T34" fmla="*/ 13 w 245"/>
                <a:gd name="T35" fmla="*/ 64 h 254"/>
                <a:gd name="T36" fmla="*/ 2 w 245"/>
                <a:gd name="T37" fmla="*/ 88 h 254"/>
                <a:gd name="T38" fmla="*/ 6 w 245"/>
                <a:gd name="T39" fmla="*/ 99 h 254"/>
                <a:gd name="T40" fmla="*/ 34 w 245"/>
                <a:gd name="T41" fmla="*/ 118 h 254"/>
                <a:gd name="T42" fmla="*/ 34 w 245"/>
                <a:gd name="T43" fmla="*/ 136 h 254"/>
                <a:gd name="T44" fmla="*/ 38 w 245"/>
                <a:gd name="T45" fmla="*/ 155 h 254"/>
                <a:gd name="T46" fmla="*/ 14 w 245"/>
                <a:gd name="T47" fmla="*/ 179 h 254"/>
                <a:gd name="T48" fmla="*/ 13 w 245"/>
                <a:gd name="T49" fmla="*/ 190 h 254"/>
                <a:gd name="T50" fmla="*/ 28 w 245"/>
                <a:gd name="T51" fmla="*/ 212 h 254"/>
                <a:gd name="T52" fmla="*/ 40 w 245"/>
                <a:gd name="T53" fmla="*/ 215 h 254"/>
                <a:gd name="T54" fmla="*/ 70 w 245"/>
                <a:gd name="T55" fmla="*/ 199 h 254"/>
                <a:gd name="T56" fmla="*/ 104 w 245"/>
                <a:gd name="T57" fmla="*/ 214 h 254"/>
                <a:gd name="T58" fmla="*/ 113 w 245"/>
                <a:gd name="T59" fmla="*/ 247 h 254"/>
                <a:gd name="T60" fmla="*/ 122 w 245"/>
                <a:gd name="T61" fmla="*/ 254 h 254"/>
                <a:gd name="T62" fmla="*/ 149 w 245"/>
                <a:gd name="T63" fmla="*/ 251 h 254"/>
                <a:gd name="T64" fmla="*/ 157 w 245"/>
                <a:gd name="T65" fmla="*/ 243 h 254"/>
                <a:gd name="T66" fmla="*/ 159 w 245"/>
                <a:gd name="T67" fmla="*/ 209 h 254"/>
                <a:gd name="T68" fmla="*/ 188 w 245"/>
                <a:gd name="T69" fmla="*/ 187 h 254"/>
                <a:gd name="T70" fmla="*/ 221 w 245"/>
                <a:gd name="T71" fmla="*/ 196 h 254"/>
                <a:gd name="T72" fmla="*/ 232 w 245"/>
                <a:gd name="T73" fmla="*/ 191 h 254"/>
                <a:gd name="T74" fmla="*/ 243 w 245"/>
                <a:gd name="T75" fmla="*/ 167 h 254"/>
                <a:gd name="T76" fmla="*/ 240 w 245"/>
                <a:gd name="T77" fmla="*/ 155 h 254"/>
                <a:gd name="T78" fmla="*/ 127 w 245"/>
                <a:gd name="T79" fmla="*/ 174 h 254"/>
                <a:gd name="T80" fmla="*/ 76 w 245"/>
                <a:gd name="T81" fmla="*/ 132 h 254"/>
                <a:gd name="T82" fmla="*/ 118 w 245"/>
                <a:gd name="T83" fmla="*/ 80 h 254"/>
                <a:gd name="T84" fmla="*/ 170 w 245"/>
                <a:gd name="T85" fmla="*/ 123 h 254"/>
                <a:gd name="T86" fmla="*/ 127 w 245"/>
                <a:gd name="T87" fmla="*/ 1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5" h="254">
                  <a:moveTo>
                    <a:pt x="240" y="155"/>
                  </a:moveTo>
                  <a:cubicBezTo>
                    <a:pt x="211" y="137"/>
                    <a:pt x="211" y="137"/>
                    <a:pt x="211" y="137"/>
                  </a:cubicBezTo>
                  <a:cubicBezTo>
                    <a:pt x="212" y="131"/>
                    <a:pt x="212" y="124"/>
                    <a:pt x="211" y="118"/>
                  </a:cubicBezTo>
                  <a:cubicBezTo>
                    <a:pt x="210" y="112"/>
                    <a:pt x="209" y="106"/>
                    <a:pt x="207" y="100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4" y="73"/>
                    <a:pt x="235" y="68"/>
                    <a:pt x="232" y="64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4" y="39"/>
                    <a:pt x="209" y="38"/>
                    <a:pt x="205" y="40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5" y="48"/>
                    <a:pt x="154" y="43"/>
                    <a:pt x="141" y="40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2" y="3"/>
                    <a:pt x="127" y="0"/>
                    <a:pt x="123" y="1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4"/>
                    <a:pt x="89" y="8"/>
                    <a:pt x="88" y="1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5" y="51"/>
                    <a:pt x="65" y="59"/>
                    <a:pt x="57" y="6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58"/>
                    <a:pt x="15" y="60"/>
                    <a:pt x="13" y="64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24"/>
                    <a:pt x="34" y="130"/>
                    <a:pt x="34" y="136"/>
                  </a:cubicBezTo>
                  <a:cubicBezTo>
                    <a:pt x="35" y="143"/>
                    <a:pt x="36" y="149"/>
                    <a:pt x="38" y="155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1" y="182"/>
                    <a:pt x="10" y="187"/>
                    <a:pt x="13" y="190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31" y="215"/>
                    <a:pt x="36" y="217"/>
                    <a:pt x="40" y="215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80" y="206"/>
                    <a:pt x="92" y="212"/>
                    <a:pt x="104" y="214"/>
                  </a:cubicBezTo>
                  <a:cubicBezTo>
                    <a:pt x="113" y="247"/>
                    <a:pt x="113" y="247"/>
                    <a:pt x="113" y="247"/>
                  </a:cubicBezTo>
                  <a:cubicBezTo>
                    <a:pt x="114" y="251"/>
                    <a:pt x="118" y="254"/>
                    <a:pt x="122" y="254"/>
                  </a:cubicBezTo>
                  <a:cubicBezTo>
                    <a:pt x="149" y="251"/>
                    <a:pt x="149" y="251"/>
                    <a:pt x="149" y="251"/>
                  </a:cubicBezTo>
                  <a:cubicBezTo>
                    <a:pt x="153" y="251"/>
                    <a:pt x="157" y="247"/>
                    <a:pt x="157" y="243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70" y="203"/>
                    <a:pt x="180" y="196"/>
                    <a:pt x="188" y="187"/>
                  </a:cubicBezTo>
                  <a:cubicBezTo>
                    <a:pt x="221" y="196"/>
                    <a:pt x="221" y="196"/>
                    <a:pt x="221" y="196"/>
                  </a:cubicBezTo>
                  <a:cubicBezTo>
                    <a:pt x="226" y="197"/>
                    <a:pt x="230" y="195"/>
                    <a:pt x="232" y="191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5" y="163"/>
                    <a:pt x="243" y="158"/>
                    <a:pt x="240" y="155"/>
                  </a:cubicBezTo>
                  <a:close/>
                  <a:moveTo>
                    <a:pt x="127" y="174"/>
                  </a:moveTo>
                  <a:cubicBezTo>
                    <a:pt x="102" y="177"/>
                    <a:pt x="78" y="158"/>
                    <a:pt x="76" y="132"/>
                  </a:cubicBezTo>
                  <a:cubicBezTo>
                    <a:pt x="73" y="106"/>
                    <a:pt x="92" y="83"/>
                    <a:pt x="118" y="80"/>
                  </a:cubicBezTo>
                  <a:cubicBezTo>
                    <a:pt x="144" y="78"/>
                    <a:pt x="167" y="97"/>
                    <a:pt x="170" y="123"/>
                  </a:cubicBezTo>
                  <a:cubicBezTo>
                    <a:pt x="172" y="148"/>
                    <a:pt x="153" y="172"/>
                    <a:pt x="127" y="1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81" name="Freeform 204"/>
            <p:cNvSpPr>
              <a:spLocks noEditPoints="1"/>
            </p:cNvSpPr>
            <p:nvPr/>
          </p:nvSpPr>
          <p:spPr bwMode="auto">
            <a:xfrm>
              <a:off x="2900363" y="5572125"/>
              <a:ext cx="317500" cy="319088"/>
            </a:xfrm>
            <a:custGeom>
              <a:avLst/>
              <a:gdLst>
                <a:gd name="T0" fmla="*/ 413 w 414"/>
                <a:gd name="T1" fmla="*/ 171 h 415"/>
                <a:gd name="T2" fmla="*/ 398 w 414"/>
                <a:gd name="T3" fmla="*/ 124 h 415"/>
                <a:gd name="T4" fmla="*/ 385 w 414"/>
                <a:gd name="T5" fmla="*/ 116 h 415"/>
                <a:gd name="T6" fmla="*/ 331 w 414"/>
                <a:gd name="T7" fmla="*/ 125 h 415"/>
                <a:gd name="T8" fmla="*/ 312 w 414"/>
                <a:gd name="T9" fmla="*/ 102 h 415"/>
                <a:gd name="T10" fmla="*/ 332 w 414"/>
                <a:gd name="T11" fmla="*/ 51 h 415"/>
                <a:gd name="T12" fmla="*/ 327 w 414"/>
                <a:gd name="T13" fmla="*/ 36 h 415"/>
                <a:gd name="T14" fmla="*/ 283 w 414"/>
                <a:gd name="T15" fmla="*/ 13 h 415"/>
                <a:gd name="T16" fmla="*/ 268 w 414"/>
                <a:gd name="T17" fmla="*/ 17 h 415"/>
                <a:gd name="T18" fmla="*/ 236 w 414"/>
                <a:gd name="T19" fmla="*/ 62 h 415"/>
                <a:gd name="T20" fmla="*/ 207 w 414"/>
                <a:gd name="T21" fmla="*/ 59 h 415"/>
                <a:gd name="T22" fmla="*/ 184 w 414"/>
                <a:gd name="T23" fmla="*/ 8 h 415"/>
                <a:gd name="T24" fmla="*/ 171 w 414"/>
                <a:gd name="T25" fmla="*/ 2 h 415"/>
                <a:gd name="T26" fmla="*/ 124 w 414"/>
                <a:gd name="T27" fmla="*/ 16 h 415"/>
                <a:gd name="T28" fmla="*/ 116 w 414"/>
                <a:gd name="T29" fmla="*/ 29 h 415"/>
                <a:gd name="T30" fmla="*/ 125 w 414"/>
                <a:gd name="T31" fmla="*/ 84 h 415"/>
                <a:gd name="T32" fmla="*/ 102 w 414"/>
                <a:gd name="T33" fmla="*/ 102 h 415"/>
                <a:gd name="T34" fmla="*/ 50 w 414"/>
                <a:gd name="T35" fmla="*/ 83 h 415"/>
                <a:gd name="T36" fmla="*/ 36 w 414"/>
                <a:gd name="T37" fmla="*/ 88 h 415"/>
                <a:gd name="T38" fmla="*/ 13 w 414"/>
                <a:gd name="T39" fmla="*/ 131 h 415"/>
                <a:gd name="T40" fmla="*/ 16 w 414"/>
                <a:gd name="T41" fmla="*/ 146 h 415"/>
                <a:gd name="T42" fmla="*/ 61 w 414"/>
                <a:gd name="T43" fmla="*/ 178 h 415"/>
                <a:gd name="T44" fmla="*/ 58 w 414"/>
                <a:gd name="T45" fmla="*/ 208 h 415"/>
                <a:gd name="T46" fmla="*/ 8 w 414"/>
                <a:gd name="T47" fmla="*/ 230 h 415"/>
                <a:gd name="T48" fmla="*/ 2 w 414"/>
                <a:gd name="T49" fmla="*/ 244 h 415"/>
                <a:gd name="T50" fmla="*/ 16 w 414"/>
                <a:gd name="T51" fmla="*/ 291 h 415"/>
                <a:gd name="T52" fmla="*/ 29 w 414"/>
                <a:gd name="T53" fmla="*/ 299 h 415"/>
                <a:gd name="T54" fmla="*/ 83 w 414"/>
                <a:gd name="T55" fmla="*/ 290 h 415"/>
                <a:gd name="T56" fmla="*/ 102 w 414"/>
                <a:gd name="T57" fmla="*/ 313 h 415"/>
                <a:gd name="T58" fmla="*/ 82 w 414"/>
                <a:gd name="T59" fmla="*/ 364 h 415"/>
                <a:gd name="T60" fmla="*/ 88 w 414"/>
                <a:gd name="T61" fmla="*/ 379 h 415"/>
                <a:gd name="T62" fmla="*/ 131 w 414"/>
                <a:gd name="T63" fmla="*/ 402 h 415"/>
                <a:gd name="T64" fmla="*/ 146 w 414"/>
                <a:gd name="T65" fmla="*/ 398 h 415"/>
                <a:gd name="T66" fmla="*/ 178 w 414"/>
                <a:gd name="T67" fmla="*/ 353 h 415"/>
                <a:gd name="T68" fmla="*/ 207 w 414"/>
                <a:gd name="T69" fmla="*/ 356 h 415"/>
                <a:gd name="T70" fmla="*/ 230 w 414"/>
                <a:gd name="T71" fmla="*/ 407 h 415"/>
                <a:gd name="T72" fmla="*/ 244 w 414"/>
                <a:gd name="T73" fmla="*/ 413 h 415"/>
                <a:gd name="T74" fmla="*/ 291 w 414"/>
                <a:gd name="T75" fmla="*/ 399 h 415"/>
                <a:gd name="T76" fmla="*/ 299 w 414"/>
                <a:gd name="T77" fmla="*/ 386 h 415"/>
                <a:gd name="T78" fmla="*/ 290 w 414"/>
                <a:gd name="T79" fmla="*/ 331 h 415"/>
                <a:gd name="T80" fmla="*/ 312 w 414"/>
                <a:gd name="T81" fmla="*/ 312 h 415"/>
                <a:gd name="T82" fmla="*/ 364 w 414"/>
                <a:gd name="T83" fmla="*/ 332 h 415"/>
                <a:gd name="T84" fmla="*/ 378 w 414"/>
                <a:gd name="T85" fmla="*/ 327 h 415"/>
                <a:gd name="T86" fmla="*/ 401 w 414"/>
                <a:gd name="T87" fmla="*/ 284 h 415"/>
                <a:gd name="T88" fmla="*/ 398 w 414"/>
                <a:gd name="T89" fmla="*/ 269 h 415"/>
                <a:gd name="T90" fmla="*/ 353 w 414"/>
                <a:gd name="T91" fmla="*/ 237 h 415"/>
                <a:gd name="T92" fmla="*/ 356 w 414"/>
                <a:gd name="T93" fmla="*/ 207 h 415"/>
                <a:gd name="T94" fmla="*/ 406 w 414"/>
                <a:gd name="T95" fmla="*/ 185 h 415"/>
                <a:gd name="T96" fmla="*/ 413 w 414"/>
                <a:gd name="T97" fmla="*/ 171 h 415"/>
                <a:gd name="T98" fmla="*/ 233 w 414"/>
                <a:gd name="T99" fmla="*/ 293 h 415"/>
                <a:gd name="T100" fmla="*/ 122 w 414"/>
                <a:gd name="T101" fmla="*/ 233 h 415"/>
                <a:gd name="T102" fmla="*/ 181 w 414"/>
                <a:gd name="T103" fmla="*/ 122 h 415"/>
                <a:gd name="T104" fmla="*/ 293 w 414"/>
                <a:gd name="T105" fmla="*/ 182 h 415"/>
                <a:gd name="T106" fmla="*/ 233 w 414"/>
                <a:gd name="T107" fmla="*/ 29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4" h="415">
                  <a:moveTo>
                    <a:pt x="413" y="171"/>
                  </a:moveTo>
                  <a:cubicBezTo>
                    <a:pt x="398" y="124"/>
                    <a:pt x="398" y="124"/>
                    <a:pt x="398" y="124"/>
                  </a:cubicBezTo>
                  <a:cubicBezTo>
                    <a:pt x="397" y="119"/>
                    <a:pt x="391" y="115"/>
                    <a:pt x="385" y="116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25" y="117"/>
                    <a:pt x="319" y="109"/>
                    <a:pt x="312" y="102"/>
                  </a:cubicBezTo>
                  <a:cubicBezTo>
                    <a:pt x="332" y="51"/>
                    <a:pt x="332" y="51"/>
                    <a:pt x="332" y="51"/>
                  </a:cubicBezTo>
                  <a:cubicBezTo>
                    <a:pt x="334" y="45"/>
                    <a:pt x="332" y="39"/>
                    <a:pt x="327" y="36"/>
                  </a:cubicBezTo>
                  <a:cubicBezTo>
                    <a:pt x="283" y="13"/>
                    <a:pt x="283" y="13"/>
                    <a:pt x="283" y="13"/>
                  </a:cubicBezTo>
                  <a:cubicBezTo>
                    <a:pt x="278" y="10"/>
                    <a:pt x="272" y="12"/>
                    <a:pt x="268" y="17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27" y="60"/>
                    <a:pt x="217" y="59"/>
                    <a:pt x="207" y="59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2" y="3"/>
                    <a:pt x="176" y="0"/>
                    <a:pt x="171" y="2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18" y="18"/>
                    <a:pt x="115" y="24"/>
                    <a:pt x="116" y="29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16" y="89"/>
                    <a:pt x="109" y="95"/>
                    <a:pt x="102" y="10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5" y="81"/>
                    <a:pt x="39" y="83"/>
                    <a:pt x="36" y="88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36"/>
                    <a:pt x="12" y="143"/>
                    <a:pt x="16" y="146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88"/>
                    <a:pt x="58" y="198"/>
                    <a:pt x="58" y="208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3" y="232"/>
                    <a:pt x="0" y="239"/>
                    <a:pt x="2" y="244"/>
                  </a:cubicBezTo>
                  <a:cubicBezTo>
                    <a:pt x="16" y="291"/>
                    <a:pt x="16" y="291"/>
                    <a:pt x="16" y="291"/>
                  </a:cubicBezTo>
                  <a:cubicBezTo>
                    <a:pt x="18" y="296"/>
                    <a:pt x="23" y="300"/>
                    <a:pt x="29" y="299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9" y="298"/>
                    <a:pt x="95" y="306"/>
                    <a:pt x="102" y="313"/>
                  </a:cubicBezTo>
                  <a:cubicBezTo>
                    <a:pt x="82" y="364"/>
                    <a:pt x="82" y="364"/>
                    <a:pt x="82" y="364"/>
                  </a:cubicBezTo>
                  <a:cubicBezTo>
                    <a:pt x="80" y="370"/>
                    <a:pt x="83" y="376"/>
                    <a:pt x="88" y="379"/>
                  </a:cubicBezTo>
                  <a:cubicBezTo>
                    <a:pt x="131" y="402"/>
                    <a:pt x="131" y="402"/>
                    <a:pt x="131" y="402"/>
                  </a:cubicBezTo>
                  <a:cubicBezTo>
                    <a:pt x="136" y="404"/>
                    <a:pt x="143" y="403"/>
                    <a:pt x="146" y="398"/>
                  </a:cubicBezTo>
                  <a:cubicBezTo>
                    <a:pt x="178" y="353"/>
                    <a:pt x="178" y="353"/>
                    <a:pt x="178" y="353"/>
                  </a:cubicBezTo>
                  <a:cubicBezTo>
                    <a:pt x="187" y="355"/>
                    <a:pt x="197" y="356"/>
                    <a:pt x="207" y="356"/>
                  </a:cubicBezTo>
                  <a:cubicBezTo>
                    <a:pt x="230" y="407"/>
                    <a:pt x="230" y="407"/>
                    <a:pt x="230" y="407"/>
                  </a:cubicBezTo>
                  <a:cubicBezTo>
                    <a:pt x="232" y="412"/>
                    <a:pt x="238" y="415"/>
                    <a:pt x="244" y="413"/>
                  </a:cubicBezTo>
                  <a:cubicBezTo>
                    <a:pt x="291" y="399"/>
                    <a:pt x="291" y="399"/>
                    <a:pt x="291" y="399"/>
                  </a:cubicBezTo>
                  <a:cubicBezTo>
                    <a:pt x="296" y="397"/>
                    <a:pt x="300" y="391"/>
                    <a:pt x="299" y="386"/>
                  </a:cubicBezTo>
                  <a:cubicBezTo>
                    <a:pt x="290" y="331"/>
                    <a:pt x="290" y="331"/>
                    <a:pt x="290" y="331"/>
                  </a:cubicBezTo>
                  <a:cubicBezTo>
                    <a:pt x="298" y="326"/>
                    <a:pt x="306" y="319"/>
                    <a:pt x="312" y="312"/>
                  </a:cubicBezTo>
                  <a:cubicBezTo>
                    <a:pt x="364" y="332"/>
                    <a:pt x="364" y="332"/>
                    <a:pt x="364" y="332"/>
                  </a:cubicBezTo>
                  <a:cubicBezTo>
                    <a:pt x="369" y="334"/>
                    <a:pt x="376" y="332"/>
                    <a:pt x="378" y="327"/>
                  </a:cubicBezTo>
                  <a:cubicBezTo>
                    <a:pt x="401" y="284"/>
                    <a:pt x="401" y="284"/>
                    <a:pt x="401" y="284"/>
                  </a:cubicBezTo>
                  <a:cubicBezTo>
                    <a:pt x="404" y="279"/>
                    <a:pt x="403" y="272"/>
                    <a:pt x="398" y="269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5" y="227"/>
                    <a:pt x="356" y="217"/>
                    <a:pt x="356" y="207"/>
                  </a:cubicBezTo>
                  <a:cubicBezTo>
                    <a:pt x="406" y="185"/>
                    <a:pt x="406" y="185"/>
                    <a:pt x="406" y="185"/>
                  </a:cubicBezTo>
                  <a:cubicBezTo>
                    <a:pt x="411" y="182"/>
                    <a:pt x="414" y="176"/>
                    <a:pt x="413" y="171"/>
                  </a:cubicBezTo>
                  <a:close/>
                  <a:moveTo>
                    <a:pt x="233" y="293"/>
                  </a:moveTo>
                  <a:cubicBezTo>
                    <a:pt x="186" y="307"/>
                    <a:pt x="136" y="280"/>
                    <a:pt x="122" y="233"/>
                  </a:cubicBezTo>
                  <a:cubicBezTo>
                    <a:pt x="108" y="186"/>
                    <a:pt x="134" y="136"/>
                    <a:pt x="181" y="122"/>
                  </a:cubicBezTo>
                  <a:cubicBezTo>
                    <a:pt x="228" y="108"/>
                    <a:pt x="278" y="134"/>
                    <a:pt x="293" y="182"/>
                  </a:cubicBezTo>
                  <a:cubicBezTo>
                    <a:pt x="307" y="229"/>
                    <a:pt x="280" y="278"/>
                    <a:pt x="233" y="2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82" name="Group 216"/>
          <p:cNvGrpSpPr/>
          <p:nvPr/>
        </p:nvGrpSpPr>
        <p:grpSpPr>
          <a:xfrm>
            <a:off x="3954291" y="1131076"/>
            <a:ext cx="449263" cy="363538"/>
            <a:chOff x="1209675" y="6354763"/>
            <a:chExt cx="449263" cy="363538"/>
          </a:xfrm>
          <a:solidFill>
            <a:srgbClr val="EEAD4A"/>
          </a:solidFill>
        </p:grpSpPr>
        <p:sp>
          <p:nvSpPr>
            <p:cNvPr id="383" name="Freeform 205"/>
            <p:cNvSpPr/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84" name="Freeform 207"/>
            <p:cNvSpPr/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85" name="Freeform 208"/>
            <p:cNvSpPr/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86" name="Freeform 209"/>
            <p:cNvSpPr/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87" name="Group 221"/>
          <p:cNvGrpSpPr/>
          <p:nvPr/>
        </p:nvGrpSpPr>
        <p:grpSpPr>
          <a:xfrm>
            <a:off x="3986776" y="1840429"/>
            <a:ext cx="446088" cy="447675"/>
            <a:chOff x="2060575" y="6313488"/>
            <a:chExt cx="446088" cy="447675"/>
          </a:xfrm>
          <a:solidFill>
            <a:srgbClr val="EEAD4A"/>
          </a:solidFill>
        </p:grpSpPr>
        <p:sp>
          <p:nvSpPr>
            <p:cNvPr id="388" name="Freeform 210"/>
            <p:cNvSpPr/>
            <p:nvPr/>
          </p:nvSpPr>
          <p:spPr bwMode="auto">
            <a:xfrm>
              <a:off x="2306638" y="6553200"/>
              <a:ext cx="200025" cy="188913"/>
            </a:xfrm>
            <a:custGeom>
              <a:avLst/>
              <a:gdLst>
                <a:gd name="T0" fmla="*/ 88 w 262"/>
                <a:gd name="T1" fmla="*/ 245 h 245"/>
                <a:gd name="T2" fmla="*/ 262 w 262"/>
                <a:gd name="T3" fmla="*/ 0 h 245"/>
                <a:gd name="T4" fmla="*/ 0 w 262"/>
                <a:gd name="T5" fmla="*/ 0 h 245"/>
                <a:gd name="T6" fmla="*/ 88 w 262"/>
                <a:gd name="T7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245">
                  <a:moveTo>
                    <a:pt x="88" y="245"/>
                  </a:moveTo>
                  <a:cubicBezTo>
                    <a:pt x="185" y="203"/>
                    <a:pt x="254" y="110"/>
                    <a:pt x="26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8" y="2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89" name="Freeform 211"/>
            <p:cNvSpPr/>
            <p:nvPr/>
          </p:nvSpPr>
          <p:spPr bwMode="auto">
            <a:xfrm>
              <a:off x="2060575" y="6553200"/>
              <a:ext cx="282575" cy="207963"/>
            </a:xfrm>
            <a:custGeom>
              <a:avLst/>
              <a:gdLst>
                <a:gd name="T0" fmla="*/ 0 w 367"/>
                <a:gd name="T1" fmla="*/ 0 h 269"/>
                <a:gd name="T2" fmla="*/ 291 w 367"/>
                <a:gd name="T3" fmla="*/ 269 h 269"/>
                <a:gd name="T4" fmla="*/ 367 w 367"/>
                <a:gd name="T5" fmla="*/ 259 h 269"/>
                <a:gd name="T6" fmla="*/ 274 w 367"/>
                <a:gd name="T7" fmla="*/ 0 h 269"/>
                <a:gd name="T8" fmla="*/ 0 w 367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269">
                  <a:moveTo>
                    <a:pt x="0" y="0"/>
                  </a:moveTo>
                  <a:cubicBezTo>
                    <a:pt x="12" y="151"/>
                    <a:pt x="137" y="269"/>
                    <a:pt x="291" y="269"/>
                  </a:cubicBezTo>
                  <a:cubicBezTo>
                    <a:pt x="317" y="269"/>
                    <a:pt x="342" y="265"/>
                    <a:pt x="367" y="259"/>
                  </a:cubicBezTo>
                  <a:cubicBezTo>
                    <a:pt x="274" y="0"/>
                    <a:pt x="274" y="0"/>
                    <a:pt x="2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90" name="Freeform 212"/>
            <p:cNvSpPr/>
            <p:nvPr/>
          </p:nvSpPr>
          <p:spPr bwMode="auto">
            <a:xfrm>
              <a:off x="2060575" y="6361113"/>
              <a:ext cx="188913" cy="158750"/>
            </a:xfrm>
            <a:custGeom>
              <a:avLst/>
              <a:gdLst>
                <a:gd name="T0" fmla="*/ 110 w 245"/>
                <a:gd name="T1" fmla="*/ 0 h 206"/>
                <a:gd name="T2" fmla="*/ 0 w 245"/>
                <a:gd name="T3" fmla="*/ 206 h 206"/>
                <a:gd name="T4" fmla="*/ 245 w 245"/>
                <a:gd name="T5" fmla="*/ 206 h 206"/>
                <a:gd name="T6" fmla="*/ 110 w 245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206">
                  <a:moveTo>
                    <a:pt x="110" y="0"/>
                  </a:moveTo>
                  <a:cubicBezTo>
                    <a:pt x="48" y="49"/>
                    <a:pt x="7" y="122"/>
                    <a:pt x="0" y="206"/>
                  </a:cubicBezTo>
                  <a:cubicBezTo>
                    <a:pt x="245" y="206"/>
                    <a:pt x="245" y="206"/>
                    <a:pt x="245" y="206"/>
                  </a:cubicBezTo>
                  <a:lnTo>
                    <a:pt x="1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91" name="Freeform 213"/>
            <p:cNvSpPr/>
            <p:nvPr/>
          </p:nvSpPr>
          <p:spPr bwMode="auto">
            <a:xfrm>
              <a:off x="2173288" y="6313488"/>
              <a:ext cx="93663" cy="173038"/>
            </a:xfrm>
            <a:custGeom>
              <a:avLst/>
              <a:gdLst>
                <a:gd name="T0" fmla="*/ 123 w 123"/>
                <a:gd name="T1" fmla="*/ 0 h 225"/>
                <a:gd name="T2" fmla="*/ 0 w 123"/>
                <a:gd name="T3" fmla="*/ 37 h 225"/>
                <a:gd name="T4" fmla="*/ 123 w 123"/>
                <a:gd name="T5" fmla="*/ 225 h 225"/>
                <a:gd name="T6" fmla="*/ 123 w 123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25">
                  <a:moveTo>
                    <a:pt x="123" y="0"/>
                  </a:moveTo>
                  <a:cubicBezTo>
                    <a:pt x="79" y="3"/>
                    <a:pt x="37" y="16"/>
                    <a:pt x="0" y="37"/>
                  </a:cubicBezTo>
                  <a:cubicBezTo>
                    <a:pt x="123" y="225"/>
                    <a:pt x="123" y="225"/>
                    <a:pt x="123" y="225"/>
                  </a:cubicBezTo>
                  <a:lnTo>
                    <a:pt x="1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92" name="Freeform 214"/>
            <p:cNvSpPr/>
            <p:nvPr/>
          </p:nvSpPr>
          <p:spPr bwMode="auto">
            <a:xfrm>
              <a:off x="2300288" y="6313488"/>
              <a:ext cx="206375" cy="206375"/>
            </a:xfrm>
            <a:custGeom>
              <a:avLst/>
              <a:gdLst>
                <a:gd name="T0" fmla="*/ 269 w 269"/>
                <a:gd name="T1" fmla="*/ 268 h 268"/>
                <a:gd name="T2" fmla="*/ 0 w 269"/>
                <a:gd name="T3" fmla="*/ 268 h 268"/>
                <a:gd name="T4" fmla="*/ 0 w 269"/>
                <a:gd name="T5" fmla="*/ 0 h 268"/>
                <a:gd name="T6" fmla="*/ 269 w 269"/>
                <a:gd name="T7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268">
                  <a:moveTo>
                    <a:pt x="269" y="268"/>
                  </a:moveTo>
                  <a:cubicBezTo>
                    <a:pt x="0" y="268"/>
                    <a:pt x="0" y="268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10"/>
                    <a:pt x="258" y="124"/>
                    <a:pt x="269" y="2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93" name="Group 227"/>
          <p:cNvGrpSpPr/>
          <p:nvPr/>
        </p:nvGrpSpPr>
        <p:grpSpPr>
          <a:xfrm>
            <a:off x="4064564" y="2593510"/>
            <a:ext cx="368300" cy="407988"/>
            <a:chOff x="2947988" y="6332538"/>
            <a:chExt cx="368300" cy="407988"/>
          </a:xfrm>
          <a:solidFill>
            <a:srgbClr val="EEAD4A"/>
          </a:solidFill>
        </p:grpSpPr>
        <p:sp>
          <p:nvSpPr>
            <p:cNvPr id="394" name="Freeform 215"/>
            <p:cNvSpPr>
              <a:spLocks noEditPoints="1"/>
            </p:cNvSpPr>
            <p:nvPr/>
          </p:nvSpPr>
          <p:spPr bwMode="auto">
            <a:xfrm>
              <a:off x="2965450" y="6446838"/>
              <a:ext cx="334963" cy="293688"/>
            </a:xfrm>
            <a:custGeom>
              <a:avLst/>
              <a:gdLst>
                <a:gd name="T0" fmla="*/ 410 w 436"/>
                <a:gd name="T1" fmla="*/ 0 h 382"/>
                <a:gd name="T2" fmla="*/ 25 w 436"/>
                <a:gd name="T3" fmla="*/ 0 h 382"/>
                <a:gd name="T4" fmla="*/ 1 w 436"/>
                <a:gd name="T5" fmla="*/ 27 h 382"/>
                <a:gd name="T6" fmla="*/ 25 w 436"/>
                <a:gd name="T7" fmla="*/ 355 h 382"/>
                <a:gd name="T8" fmla="*/ 55 w 436"/>
                <a:gd name="T9" fmla="*/ 382 h 382"/>
                <a:gd name="T10" fmla="*/ 378 w 436"/>
                <a:gd name="T11" fmla="*/ 382 h 382"/>
                <a:gd name="T12" fmla="*/ 408 w 436"/>
                <a:gd name="T13" fmla="*/ 355 h 382"/>
                <a:gd name="T14" fmla="*/ 434 w 436"/>
                <a:gd name="T15" fmla="*/ 27 h 382"/>
                <a:gd name="T16" fmla="*/ 410 w 436"/>
                <a:gd name="T17" fmla="*/ 0 h 382"/>
                <a:gd name="T18" fmla="*/ 126 w 436"/>
                <a:gd name="T19" fmla="*/ 334 h 382"/>
                <a:gd name="T20" fmla="*/ 100 w 436"/>
                <a:gd name="T21" fmla="*/ 334 h 382"/>
                <a:gd name="T22" fmla="*/ 90 w 436"/>
                <a:gd name="T23" fmla="*/ 326 h 382"/>
                <a:gd name="T24" fmla="*/ 78 w 436"/>
                <a:gd name="T25" fmla="*/ 61 h 382"/>
                <a:gd name="T26" fmla="*/ 86 w 436"/>
                <a:gd name="T27" fmla="*/ 52 h 382"/>
                <a:gd name="T28" fmla="*/ 124 w 436"/>
                <a:gd name="T29" fmla="*/ 51 h 382"/>
                <a:gd name="T30" fmla="*/ 133 w 436"/>
                <a:gd name="T31" fmla="*/ 59 h 382"/>
                <a:gd name="T32" fmla="*/ 134 w 436"/>
                <a:gd name="T33" fmla="*/ 325 h 382"/>
                <a:gd name="T34" fmla="*/ 126 w 436"/>
                <a:gd name="T35" fmla="*/ 334 h 382"/>
                <a:gd name="T36" fmla="*/ 253 w 436"/>
                <a:gd name="T37" fmla="*/ 325 h 382"/>
                <a:gd name="T38" fmla="*/ 245 w 436"/>
                <a:gd name="T39" fmla="*/ 333 h 382"/>
                <a:gd name="T40" fmla="*/ 200 w 436"/>
                <a:gd name="T41" fmla="*/ 333 h 382"/>
                <a:gd name="T42" fmla="*/ 191 w 436"/>
                <a:gd name="T43" fmla="*/ 325 h 382"/>
                <a:gd name="T44" fmla="*/ 191 w 436"/>
                <a:gd name="T45" fmla="*/ 60 h 382"/>
                <a:gd name="T46" fmla="*/ 200 w 436"/>
                <a:gd name="T47" fmla="*/ 51 h 382"/>
                <a:gd name="T48" fmla="*/ 245 w 436"/>
                <a:gd name="T49" fmla="*/ 51 h 382"/>
                <a:gd name="T50" fmla="*/ 253 w 436"/>
                <a:gd name="T51" fmla="*/ 60 h 382"/>
                <a:gd name="T52" fmla="*/ 253 w 436"/>
                <a:gd name="T53" fmla="*/ 325 h 382"/>
                <a:gd name="T54" fmla="*/ 354 w 436"/>
                <a:gd name="T55" fmla="*/ 326 h 382"/>
                <a:gd name="T56" fmla="*/ 345 w 436"/>
                <a:gd name="T57" fmla="*/ 334 h 382"/>
                <a:gd name="T58" fmla="*/ 320 w 436"/>
                <a:gd name="T59" fmla="*/ 334 h 382"/>
                <a:gd name="T60" fmla="*/ 312 w 436"/>
                <a:gd name="T61" fmla="*/ 325 h 382"/>
                <a:gd name="T62" fmla="*/ 312 w 436"/>
                <a:gd name="T63" fmla="*/ 59 h 382"/>
                <a:gd name="T64" fmla="*/ 321 w 436"/>
                <a:gd name="T65" fmla="*/ 51 h 382"/>
                <a:gd name="T66" fmla="*/ 358 w 436"/>
                <a:gd name="T67" fmla="*/ 52 h 382"/>
                <a:gd name="T68" fmla="*/ 366 w 436"/>
                <a:gd name="T69" fmla="*/ 61 h 382"/>
                <a:gd name="T70" fmla="*/ 354 w 436"/>
                <a:gd name="T71" fmla="*/ 32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6" h="382">
                  <a:moveTo>
                    <a:pt x="410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1" y="27"/>
                  </a:cubicBezTo>
                  <a:cubicBezTo>
                    <a:pt x="25" y="355"/>
                    <a:pt x="25" y="355"/>
                    <a:pt x="25" y="355"/>
                  </a:cubicBezTo>
                  <a:cubicBezTo>
                    <a:pt x="27" y="369"/>
                    <a:pt x="40" y="382"/>
                    <a:pt x="55" y="382"/>
                  </a:cubicBezTo>
                  <a:cubicBezTo>
                    <a:pt x="378" y="382"/>
                    <a:pt x="378" y="382"/>
                    <a:pt x="378" y="382"/>
                  </a:cubicBezTo>
                  <a:cubicBezTo>
                    <a:pt x="393" y="382"/>
                    <a:pt x="406" y="369"/>
                    <a:pt x="408" y="355"/>
                  </a:cubicBezTo>
                  <a:cubicBezTo>
                    <a:pt x="434" y="27"/>
                    <a:pt x="434" y="27"/>
                    <a:pt x="434" y="27"/>
                  </a:cubicBezTo>
                  <a:cubicBezTo>
                    <a:pt x="436" y="12"/>
                    <a:pt x="425" y="0"/>
                    <a:pt x="410" y="0"/>
                  </a:cubicBezTo>
                  <a:close/>
                  <a:moveTo>
                    <a:pt x="126" y="334"/>
                  </a:moveTo>
                  <a:cubicBezTo>
                    <a:pt x="100" y="334"/>
                    <a:pt x="100" y="334"/>
                    <a:pt x="100" y="334"/>
                  </a:cubicBezTo>
                  <a:cubicBezTo>
                    <a:pt x="95" y="334"/>
                    <a:pt x="91" y="330"/>
                    <a:pt x="90" y="326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56"/>
                    <a:pt x="82" y="52"/>
                    <a:pt x="86" y="52"/>
                  </a:cubicBezTo>
                  <a:cubicBezTo>
                    <a:pt x="124" y="51"/>
                    <a:pt x="124" y="51"/>
                    <a:pt x="124" y="51"/>
                  </a:cubicBezTo>
                  <a:cubicBezTo>
                    <a:pt x="128" y="50"/>
                    <a:pt x="133" y="54"/>
                    <a:pt x="133" y="59"/>
                  </a:cubicBezTo>
                  <a:cubicBezTo>
                    <a:pt x="134" y="325"/>
                    <a:pt x="134" y="325"/>
                    <a:pt x="134" y="325"/>
                  </a:cubicBezTo>
                  <a:cubicBezTo>
                    <a:pt x="135" y="330"/>
                    <a:pt x="131" y="334"/>
                    <a:pt x="126" y="334"/>
                  </a:cubicBezTo>
                  <a:close/>
                  <a:moveTo>
                    <a:pt x="253" y="325"/>
                  </a:moveTo>
                  <a:cubicBezTo>
                    <a:pt x="253" y="329"/>
                    <a:pt x="250" y="333"/>
                    <a:pt x="245" y="333"/>
                  </a:cubicBezTo>
                  <a:cubicBezTo>
                    <a:pt x="200" y="333"/>
                    <a:pt x="200" y="333"/>
                    <a:pt x="200" y="333"/>
                  </a:cubicBezTo>
                  <a:cubicBezTo>
                    <a:pt x="195" y="333"/>
                    <a:pt x="191" y="329"/>
                    <a:pt x="191" y="325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191" y="55"/>
                    <a:pt x="195" y="51"/>
                    <a:pt x="200" y="51"/>
                  </a:cubicBezTo>
                  <a:cubicBezTo>
                    <a:pt x="245" y="51"/>
                    <a:pt x="245" y="51"/>
                    <a:pt x="245" y="51"/>
                  </a:cubicBezTo>
                  <a:cubicBezTo>
                    <a:pt x="250" y="51"/>
                    <a:pt x="253" y="55"/>
                    <a:pt x="253" y="60"/>
                  </a:cubicBezTo>
                  <a:lnTo>
                    <a:pt x="253" y="325"/>
                  </a:lnTo>
                  <a:close/>
                  <a:moveTo>
                    <a:pt x="354" y="326"/>
                  </a:moveTo>
                  <a:cubicBezTo>
                    <a:pt x="354" y="330"/>
                    <a:pt x="350" y="334"/>
                    <a:pt x="345" y="334"/>
                  </a:cubicBezTo>
                  <a:cubicBezTo>
                    <a:pt x="320" y="334"/>
                    <a:pt x="320" y="334"/>
                    <a:pt x="320" y="334"/>
                  </a:cubicBezTo>
                  <a:cubicBezTo>
                    <a:pt x="315" y="334"/>
                    <a:pt x="311" y="330"/>
                    <a:pt x="312" y="325"/>
                  </a:cubicBezTo>
                  <a:cubicBezTo>
                    <a:pt x="312" y="59"/>
                    <a:pt x="312" y="59"/>
                    <a:pt x="312" y="59"/>
                  </a:cubicBezTo>
                  <a:cubicBezTo>
                    <a:pt x="312" y="54"/>
                    <a:pt x="316" y="50"/>
                    <a:pt x="321" y="51"/>
                  </a:cubicBezTo>
                  <a:cubicBezTo>
                    <a:pt x="358" y="52"/>
                    <a:pt x="358" y="52"/>
                    <a:pt x="358" y="52"/>
                  </a:cubicBezTo>
                  <a:cubicBezTo>
                    <a:pt x="363" y="52"/>
                    <a:pt x="367" y="56"/>
                    <a:pt x="366" y="61"/>
                  </a:cubicBezTo>
                  <a:lnTo>
                    <a:pt x="354" y="3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95" name="Freeform 216"/>
            <p:cNvSpPr/>
            <p:nvPr/>
          </p:nvSpPr>
          <p:spPr bwMode="auto">
            <a:xfrm>
              <a:off x="2947988" y="6369050"/>
              <a:ext cx="368300" cy="53975"/>
            </a:xfrm>
            <a:custGeom>
              <a:avLst/>
              <a:gdLst>
                <a:gd name="T0" fmla="*/ 480 w 480"/>
                <a:gd name="T1" fmla="*/ 14 h 70"/>
                <a:gd name="T2" fmla="*/ 480 w 480"/>
                <a:gd name="T3" fmla="*/ 56 h 70"/>
                <a:gd name="T4" fmla="*/ 466 w 480"/>
                <a:gd name="T5" fmla="*/ 70 h 70"/>
                <a:gd name="T6" fmla="*/ 14 w 480"/>
                <a:gd name="T7" fmla="*/ 70 h 70"/>
                <a:gd name="T8" fmla="*/ 0 w 480"/>
                <a:gd name="T9" fmla="*/ 56 h 70"/>
                <a:gd name="T10" fmla="*/ 0 w 480"/>
                <a:gd name="T11" fmla="*/ 14 h 70"/>
                <a:gd name="T12" fmla="*/ 14 w 480"/>
                <a:gd name="T13" fmla="*/ 0 h 70"/>
                <a:gd name="T14" fmla="*/ 118 w 480"/>
                <a:gd name="T15" fmla="*/ 0 h 70"/>
                <a:gd name="T16" fmla="*/ 118 w 480"/>
                <a:gd name="T17" fmla="*/ 20 h 70"/>
                <a:gd name="T18" fmla="*/ 122 w 480"/>
                <a:gd name="T19" fmla="*/ 30 h 70"/>
                <a:gd name="T20" fmla="*/ 132 w 480"/>
                <a:gd name="T21" fmla="*/ 34 h 70"/>
                <a:gd name="T22" fmla="*/ 174 w 480"/>
                <a:gd name="T23" fmla="*/ 34 h 70"/>
                <a:gd name="T24" fmla="*/ 184 w 480"/>
                <a:gd name="T25" fmla="*/ 30 h 70"/>
                <a:gd name="T26" fmla="*/ 188 w 480"/>
                <a:gd name="T27" fmla="*/ 20 h 70"/>
                <a:gd name="T28" fmla="*/ 188 w 480"/>
                <a:gd name="T29" fmla="*/ 0 h 70"/>
                <a:gd name="T30" fmla="*/ 292 w 480"/>
                <a:gd name="T31" fmla="*/ 0 h 70"/>
                <a:gd name="T32" fmla="*/ 292 w 480"/>
                <a:gd name="T33" fmla="*/ 20 h 70"/>
                <a:gd name="T34" fmla="*/ 296 w 480"/>
                <a:gd name="T35" fmla="*/ 30 h 70"/>
                <a:gd name="T36" fmla="*/ 305 w 480"/>
                <a:gd name="T37" fmla="*/ 34 h 70"/>
                <a:gd name="T38" fmla="*/ 347 w 480"/>
                <a:gd name="T39" fmla="*/ 34 h 70"/>
                <a:gd name="T40" fmla="*/ 357 w 480"/>
                <a:gd name="T41" fmla="*/ 30 h 70"/>
                <a:gd name="T42" fmla="*/ 361 w 480"/>
                <a:gd name="T43" fmla="*/ 20 h 70"/>
                <a:gd name="T44" fmla="*/ 361 w 480"/>
                <a:gd name="T45" fmla="*/ 0 h 70"/>
                <a:gd name="T46" fmla="*/ 466 w 480"/>
                <a:gd name="T47" fmla="*/ 0 h 70"/>
                <a:gd name="T48" fmla="*/ 480 w 480"/>
                <a:gd name="T49" fmla="*/ 1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0" h="70">
                  <a:moveTo>
                    <a:pt x="480" y="14"/>
                  </a:moveTo>
                  <a:cubicBezTo>
                    <a:pt x="480" y="56"/>
                    <a:pt x="480" y="56"/>
                    <a:pt x="480" y="56"/>
                  </a:cubicBezTo>
                  <a:cubicBezTo>
                    <a:pt x="480" y="64"/>
                    <a:pt x="473" y="70"/>
                    <a:pt x="466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6" y="70"/>
                    <a:pt x="0" y="64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24"/>
                    <a:pt x="120" y="27"/>
                    <a:pt x="122" y="30"/>
                  </a:cubicBezTo>
                  <a:cubicBezTo>
                    <a:pt x="125" y="32"/>
                    <a:pt x="129" y="34"/>
                    <a:pt x="132" y="34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8" y="34"/>
                    <a:pt x="181" y="32"/>
                    <a:pt x="184" y="30"/>
                  </a:cubicBezTo>
                  <a:cubicBezTo>
                    <a:pt x="186" y="27"/>
                    <a:pt x="188" y="24"/>
                    <a:pt x="188" y="2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92" y="20"/>
                    <a:pt x="292" y="20"/>
                    <a:pt x="292" y="20"/>
                  </a:cubicBezTo>
                  <a:cubicBezTo>
                    <a:pt x="292" y="24"/>
                    <a:pt x="293" y="27"/>
                    <a:pt x="296" y="30"/>
                  </a:cubicBezTo>
                  <a:cubicBezTo>
                    <a:pt x="298" y="32"/>
                    <a:pt x="302" y="34"/>
                    <a:pt x="305" y="34"/>
                  </a:cubicBezTo>
                  <a:cubicBezTo>
                    <a:pt x="347" y="34"/>
                    <a:pt x="347" y="34"/>
                    <a:pt x="347" y="34"/>
                  </a:cubicBezTo>
                  <a:cubicBezTo>
                    <a:pt x="351" y="34"/>
                    <a:pt x="355" y="32"/>
                    <a:pt x="357" y="30"/>
                  </a:cubicBezTo>
                  <a:cubicBezTo>
                    <a:pt x="360" y="27"/>
                    <a:pt x="361" y="24"/>
                    <a:pt x="361" y="2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466" y="0"/>
                    <a:pt x="466" y="0"/>
                    <a:pt x="466" y="0"/>
                  </a:cubicBezTo>
                  <a:cubicBezTo>
                    <a:pt x="473" y="0"/>
                    <a:pt x="480" y="6"/>
                    <a:pt x="48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96" name="Freeform 217"/>
            <p:cNvSpPr/>
            <p:nvPr/>
          </p:nvSpPr>
          <p:spPr bwMode="auto">
            <a:xfrm>
              <a:off x="3049588" y="6332538"/>
              <a:ext cx="165100" cy="52388"/>
            </a:xfrm>
            <a:custGeom>
              <a:avLst/>
              <a:gdLst>
                <a:gd name="T0" fmla="*/ 0 w 215"/>
                <a:gd name="T1" fmla="*/ 57 h 68"/>
                <a:gd name="T2" fmla="*/ 0 w 215"/>
                <a:gd name="T3" fmla="*/ 11 h 68"/>
                <a:gd name="T4" fmla="*/ 11 w 215"/>
                <a:gd name="T5" fmla="*/ 0 h 68"/>
                <a:gd name="T6" fmla="*/ 204 w 215"/>
                <a:gd name="T7" fmla="*/ 0 h 68"/>
                <a:gd name="T8" fmla="*/ 215 w 215"/>
                <a:gd name="T9" fmla="*/ 11 h 68"/>
                <a:gd name="T10" fmla="*/ 215 w 215"/>
                <a:gd name="T11" fmla="*/ 57 h 68"/>
                <a:gd name="T12" fmla="*/ 204 w 215"/>
                <a:gd name="T13" fmla="*/ 68 h 68"/>
                <a:gd name="T14" fmla="*/ 185 w 215"/>
                <a:gd name="T15" fmla="*/ 68 h 68"/>
                <a:gd name="T16" fmla="*/ 174 w 215"/>
                <a:gd name="T17" fmla="*/ 57 h 68"/>
                <a:gd name="T18" fmla="*/ 174 w 215"/>
                <a:gd name="T19" fmla="*/ 40 h 68"/>
                <a:gd name="T20" fmla="*/ 163 w 215"/>
                <a:gd name="T21" fmla="*/ 29 h 68"/>
                <a:gd name="T22" fmla="*/ 53 w 215"/>
                <a:gd name="T23" fmla="*/ 29 h 68"/>
                <a:gd name="T24" fmla="*/ 42 w 215"/>
                <a:gd name="T25" fmla="*/ 40 h 68"/>
                <a:gd name="T26" fmla="*/ 42 w 215"/>
                <a:gd name="T27" fmla="*/ 57 h 68"/>
                <a:gd name="T28" fmla="*/ 31 w 215"/>
                <a:gd name="T29" fmla="*/ 68 h 68"/>
                <a:gd name="T30" fmla="*/ 11 w 215"/>
                <a:gd name="T31" fmla="*/ 68 h 68"/>
                <a:gd name="T32" fmla="*/ 0 w 215"/>
                <a:gd name="T3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68">
                  <a:moveTo>
                    <a:pt x="0" y="57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0" y="0"/>
                    <a:pt x="215" y="5"/>
                    <a:pt x="215" y="11"/>
                  </a:cubicBezTo>
                  <a:cubicBezTo>
                    <a:pt x="215" y="57"/>
                    <a:pt x="215" y="57"/>
                    <a:pt x="215" y="57"/>
                  </a:cubicBezTo>
                  <a:cubicBezTo>
                    <a:pt x="215" y="63"/>
                    <a:pt x="210" y="68"/>
                    <a:pt x="204" y="68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79" y="68"/>
                    <a:pt x="174" y="63"/>
                    <a:pt x="174" y="57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74" y="34"/>
                    <a:pt x="169" y="29"/>
                    <a:pt x="16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47" y="29"/>
                    <a:pt x="42" y="34"/>
                    <a:pt x="42" y="40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63"/>
                    <a:pt x="37" y="68"/>
                    <a:pt x="3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63"/>
                    <a:pt x="0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97" name="Group 231"/>
          <p:cNvGrpSpPr/>
          <p:nvPr/>
        </p:nvGrpSpPr>
        <p:grpSpPr>
          <a:xfrm>
            <a:off x="4012176" y="3984309"/>
            <a:ext cx="420688" cy="471488"/>
            <a:chOff x="4608513" y="6291263"/>
            <a:chExt cx="420688" cy="471488"/>
          </a:xfrm>
          <a:solidFill>
            <a:srgbClr val="EEAD4A"/>
          </a:solidFill>
        </p:grpSpPr>
        <p:sp>
          <p:nvSpPr>
            <p:cNvPr id="398" name="Freeform 218"/>
            <p:cNvSpPr/>
            <p:nvPr/>
          </p:nvSpPr>
          <p:spPr bwMode="auto">
            <a:xfrm>
              <a:off x="4908550" y="6627813"/>
              <a:ext cx="80963" cy="84138"/>
            </a:xfrm>
            <a:custGeom>
              <a:avLst/>
              <a:gdLst>
                <a:gd name="T0" fmla="*/ 13 w 105"/>
                <a:gd name="T1" fmla="*/ 20 h 108"/>
                <a:gd name="T2" fmla="*/ 27 w 105"/>
                <a:gd name="T3" fmla="*/ 9 h 108"/>
                <a:gd name="T4" fmla="*/ 65 w 105"/>
                <a:gd name="T5" fmla="*/ 13 h 108"/>
                <a:gd name="T6" fmla="*/ 105 w 105"/>
                <a:gd name="T7" fmla="*/ 64 h 108"/>
                <a:gd name="T8" fmla="*/ 49 w 105"/>
                <a:gd name="T9" fmla="*/ 108 h 108"/>
                <a:gd name="T10" fmla="*/ 9 w 105"/>
                <a:gd name="T11" fmla="*/ 57 h 108"/>
                <a:gd name="T12" fmla="*/ 13 w 105"/>
                <a:gd name="T13" fmla="*/ 2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8">
                  <a:moveTo>
                    <a:pt x="13" y="20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39" y="0"/>
                    <a:pt x="56" y="2"/>
                    <a:pt x="65" y="13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0" y="46"/>
                    <a:pt x="2" y="29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99" name="Freeform 219"/>
            <p:cNvSpPr>
              <a:spLocks noEditPoints="1"/>
            </p:cNvSpPr>
            <p:nvPr/>
          </p:nvSpPr>
          <p:spPr bwMode="auto">
            <a:xfrm>
              <a:off x="4608513" y="6291263"/>
              <a:ext cx="403225" cy="401638"/>
            </a:xfrm>
            <a:custGeom>
              <a:avLst/>
              <a:gdLst>
                <a:gd name="T0" fmla="*/ 445 w 524"/>
                <a:gd name="T1" fmla="*/ 119 h 523"/>
                <a:gd name="T2" fmla="*/ 119 w 524"/>
                <a:gd name="T3" fmla="*/ 79 h 523"/>
                <a:gd name="T4" fmla="*/ 79 w 524"/>
                <a:gd name="T5" fmla="*/ 404 h 523"/>
                <a:gd name="T6" fmla="*/ 405 w 524"/>
                <a:gd name="T7" fmla="*/ 444 h 523"/>
                <a:gd name="T8" fmla="*/ 445 w 524"/>
                <a:gd name="T9" fmla="*/ 119 h 523"/>
                <a:gd name="T10" fmla="*/ 373 w 524"/>
                <a:gd name="T11" fmla="*/ 404 h 523"/>
                <a:gd name="T12" fmla="*/ 119 w 524"/>
                <a:gd name="T13" fmla="*/ 373 h 523"/>
                <a:gd name="T14" fmla="*/ 151 w 524"/>
                <a:gd name="T15" fmla="*/ 119 h 523"/>
                <a:gd name="T16" fmla="*/ 404 w 524"/>
                <a:gd name="T17" fmla="*/ 150 h 523"/>
                <a:gd name="T18" fmla="*/ 373 w 524"/>
                <a:gd name="T19" fmla="*/ 40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523">
                  <a:moveTo>
                    <a:pt x="445" y="119"/>
                  </a:moveTo>
                  <a:cubicBezTo>
                    <a:pt x="366" y="18"/>
                    <a:pt x="220" y="0"/>
                    <a:pt x="119" y="79"/>
                  </a:cubicBezTo>
                  <a:cubicBezTo>
                    <a:pt x="18" y="157"/>
                    <a:pt x="0" y="303"/>
                    <a:pt x="79" y="404"/>
                  </a:cubicBezTo>
                  <a:cubicBezTo>
                    <a:pt x="158" y="505"/>
                    <a:pt x="304" y="523"/>
                    <a:pt x="405" y="444"/>
                  </a:cubicBezTo>
                  <a:cubicBezTo>
                    <a:pt x="506" y="366"/>
                    <a:pt x="524" y="220"/>
                    <a:pt x="445" y="119"/>
                  </a:cubicBezTo>
                  <a:close/>
                  <a:moveTo>
                    <a:pt x="373" y="404"/>
                  </a:moveTo>
                  <a:cubicBezTo>
                    <a:pt x="294" y="465"/>
                    <a:pt x="181" y="451"/>
                    <a:pt x="119" y="373"/>
                  </a:cubicBezTo>
                  <a:cubicBezTo>
                    <a:pt x="58" y="294"/>
                    <a:pt x="72" y="180"/>
                    <a:pt x="151" y="119"/>
                  </a:cubicBezTo>
                  <a:cubicBezTo>
                    <a:pt x="229" y="58"/>
                    <a:pt x="343" y="72"/>
                    <a:pt x="404" y="150"/>
                  </a:cubicBezTo>
                  <a:cubicBezTo>
                    <a:pt x="466" y="229"/>
                    <a:pt x="452" y="343"/>
                    <a:pt x="373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00" name="Freeform 220"/>
            <p:cNvSpPr/>
            <p:nvPr/>
          </p:nvSpPr>
          <p:spPr bwMode="auto">
            <a:xfrm>
              <a:off x="4957763" y="6691313"/>
              <a:ext cx="71438" cy="71438"/>
            </a:xfrm>
            <a:custGeom>
              <a:avLst/>
              <a:gdLst>
                <a:gd name="T0" fmla="*/ 78 w 92"/>
                <a:gd name="T1" fmla="*/ 72 h 92"/>
                <a:gd name="T2" fmla="*/ 64 w 92"/>
                <a:gd name="T3" fmla="*/ 83 h 92"/>
                <a:gd name="T4" fmla="*/ 27 w 92"/>
                <a:gd name="T5" fmla="*/ 78 h 92"/>
                <a:gd name="T6" fmla="*/ 0 w 92"/>
                <a:gd name="T7" fmla="*/ 44 h 92"/>
                <a:gd name="T8" fmla="*/ 56 w 92"/>
                <a:gd name="T9" fmla="*/ 0 h 92"/>
                <a:gd name="T10" fmla="*/ 83 w 92"/>
                <a:gd name="T11" fmla="*/ 34 h 92"/>
                <a:gd name="T12" fmla="*/ 78 w 92"/>
                <a:gd name="T1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2">
                  <a:moveTo>
                    <a:pt x="78" y="72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53" y="92"/>
                    <a:pt x="36" y="90"/>
                    <a:pt x="27" y="7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92" y="46"/>
                    <a:pt x="90" y="63"/>
                    <a:pt x="78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01" name="Group 235"/>
          <p:cNvGrpSpPr/>
          <p:nvPr/>
        </p:nvGrpSpPr>
        <p:grpSpPr>
          <a:xfrm>
            <a:off x="1118550" y="1105676"/>
            <a:ext cx="409575" cy="420688"/>
            <a:chOff x="2044700" y="2119313"/>
            <a:chExt cx="409575" cy="420688"/>
          </a:xfrm>
          <a:solidFill>
            <a:srgbClr val="EEAD4A"/>
          </a:solidFill>
        </p:grpSpPr>
        <p:sp>
          <p:nvSpPr>
            <p:cNvPr id="402" name="Freeform 221"/>
            <p:cNvSpPr>
              <a:spLocks noEditPoints="1"/>
            </p:cNvSpPr>
            <p:nvPr/>
          </p:nvSpPr>
          <p:spPr bwMode="auto">
            <a:xfrm>
              <a:off x="2044700" y="2268538"/>
              <a:ext cx="409575" cy="271463"/>
            </a:xfrm>
            <a:custGeom>
              <a:avLst/>
              <a:gdLst>
                <a:gd name="T0" fmla="*/ 0 w 533"/>
                <a:gd name="T1" fmla="*/ 0 h 355"/>
                <a:gd name="T2" fmla="*/ 0 w 533"/>
                <a:gd name="T3" fmla="*/ 2 h 355"/>
                <a:gd name="T4" fmla="*/ 0 w 533"/>
                <a:gd name="T5" fmla="*/ 333 h 355"/>
                <a:gd name="T6" fmla="*/ 0 w 533"/>
                <a:gd name="T7" fmla="*/ 333 h 355"/>
                <a:gd name="T8" fmla="*/ 21 w 533"/>
                <a:gd name="T9" fmla="*/ 355 h 355"/>
                <a:gd name="T10" fmla="*/ 512 w 533"/>
                <a:gd name="T11" fmla="*/ 355 h 355"/>
                <a:gd name="T12" fmla="*/ 533 w 533"/>
                <a:gd name="T13" fmla="*/ 333 h 355"/>
                <a:gd name="T14" fmla="*/ 533 w 533"/>
                <a:gd name="T15" fmla="*/ 2 h 355"/>
                <a:gd name="T16" fmla="*/ 532 w 533"/>
                <a:gd name="T17" fmla="*/ 0 h 355"/>
                <a:gd name="T18" fmla="*/ 0 w 533"/>
                <a:gd name="T19" fmla="*/ 0 h 355"/>
                <a:gd name="T20" fmla="*/ 492 w 533"/>
                <a:gd name="T21" fmla="*/ 307 h 355"/>
                <a:gd name="T22" fmla="*/ 484 w 533"/>
                <a:gd name="T23" fmla="*/ 316 h 355"/>
                <a:gd name="T24" fmla="*/ 47 w 533"/>
                <a:gd name="T25" fmla="*/ 316 h 355"/>
                <a:gd name="T26" fmla="*/ 39 w 533"/>
                <a:gd name="T27" fmla="*/ 307 h 355"/>
                <a:gd name="T28" fmla="*/ 39 w 533"/>
                <a:gd name="T29" fmla="*/ 31 h 355"/>
                <a:gd name="T30" fmla="*/ 492 w 533"/>
                <a:gd name="T31" fmla="*/ 31 h 355"/>
                <a:gd name="T32" fmla="*/ 492 w 533"/>
                <a:gd name="T33" fmla="*/ 30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3" h="35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45"/>
                    <a:pt x="9" y="355"/>
                    <a:pt x="21" y="355"/>
                  </a:cubicBezTo>
                  <a:cubicBezTo>
                    <a:pt x="512" y="355"/>
                    <a:pt x="512" y="355"/>
                    <a:pt x="512" y="355"/>
                  </a:cubicBezTo>
                  <a:cubicBezTo>
                    <a:pt x="523" y="355"/>
                    <a:pt x="533" y="345"/>
                    <a:pt x="533" y="333"/>
                  </a:cubicBezTo>
                  <a:cubicBezTo>
                    <a:pt x="533" y="2"/>
                    <a:pt x="533" y="2"/>
                    <a:pt x="533" y="2"/>
                  </a:cubicBezTo>
                  <a:cubicBezTo>
                    <a:pt x="533" y="1"/>
                    <a:pt x="533" y="0"/>
                    <a:pt x="532" y="0"/>
                  </a:cubicBezTo>
                  <a:lnTo>
                    <a:pt x="0" y="0"/>
                  </a:lnTo>
                  <a:close/>
                  <a:moveTo>
                    <a:pt x="492" y="307"/>
                  </a:moveTo>
                  <a:cubicBezTo>
                    <a:pt x="492" y="312"/>
                    <a:pt x="489" y="316"/>
                    <a:pt x="484" y="316"/>
                  </a:cubicBezTo>
                  <a:cubicBezTo>
                    <a:pt x="47" y="316"/>
                    <a:pt x="47" y="316"/>
                    <a:pt x="47" y="316"/>
                  </a:cubicBezTo>
                  <a:cubicBezTo>
                    <a:pt x="43" y="316"/>
                    <a:pt x="39" y="312"/>
                    <a:pt x="39" y="307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92" y="31"/>
                    <a:pt x="492" y="31"/>
                    <a:pt x="492" y="31"/>
                  </a:cubicBezTo>
                  <a:lnTo>
                    <a:pt x="492" y="3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03" name="Freeform 222"/>
            <p:cNvSpPr/>
            <p:nvPr/>
          </p:nvSpPr>
          <p:spPr bwMode="auto">
            <a:xfrm>
              <a:off x="2044700" y="2154238"/>
              <a:ext cx="409575" cy="87313"/>
            </a:xfrm>
            <a:custGeom>
              <a:avLst/>
              <a:gdLst>
                <a:gd name="T0" fmla="*/ 533 w 533"/>
                <a:gd name="T1" fmla="*/ 21 h 112"/>
                <a:gd name="T2" fmla="*/ 533 w 533"/>
                <a:gd name="T3" fmla="*/ 112 h 112"/>
                <a:gd name="T4" fmla="*/ 0 w 533"/>
                <a:gd name="T5" fmla="*/ 112 h 112"/>
                <a:gd name="T6" fmla="*/ 0 w 533"/>
                <a:gd name="T7" fmla="*/ 21 h 112"/>
                <a:gd name="T8" fmla="*/ 21 w 533"/>
                <a:gd name="T9" fmla="*/ 0 h 112"/>
                <a:gd name="T10" fmla="*/ 83 w 533"/>
                <a:gd name="T11" fmla="*/ 0 h 112"/>
                <a:gd name="T12" fmla="*/ 83 w 533"/>
                <a:gd name="T13" fmla="*/ 41 h 112"/>
                <a:gd name="T14" fmla="*/ 108 w 533"/>
                <a:gd name="T15" fmla="*/ 65 h 112"/>
                <a:gd name="T16" fmla="*/ 136 w 533"/>
                <a:gd name="T17" fmla="*/ 65 h 112"/>
                <a:gd name="T18" fmla="*/ 161 w 533"/>
                <a:gd name="T19" fmla="*/ 41 h 112"/>
                <a:gd name="T20" fmla="*/ 161 w 533"/>
                <a:gd name="T21" fmla="*/ 0 h 112"/>
                <a:gd name="T22" fmla="*/ 373 w 533"/>
                <a:gd name="T23" fmla="*/ 0 h 112"/>
                <a:gd name="T24" fmla="*/ 373 w 533"/>
                <a:gd name="T25" fmla="*/ 41 h 112"/>
                <a:gd name="T26" fmla="*/ 398 w 533"/>
                <a:gd name="T27" fmla="*/ 65 h 112"/>
                <a:gd name="T28" fmla="*/ 426 w 533"/>
                <a:gd name="T29" fmla="*/ 65 h 112"/>
                <a:gd name="T30" fmla="*/ 450 w 533"/>
                <a:gd name="T31" fmla="*/ 41 h 112"/>
                <a:gd name="T32" fmla="*/ 450 w 533"/>
                <a:gd name="T33" fmla="*/ 0 h 112"/>
                <a:gd name="T34" fmla="*/ 512 w 533"/>
                <a:gd name="T35" fmla="*/ 0 h 112"/>
                <a:gd name="T36" fmla="*/ 533 w 533"/>
                <a:gd name="T37" fmla="*/ 2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112">
                  <a:moveTo>
                    <a:pt x="533" y="21"/>
                  </a:moveTo>
                  <a:cubicBezTo>
                    <a:pt x="533" y="112"/>
                    <a:pt x="533" y="112"/>
                    <a:pt x="533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54"/>
                    <a:pt x="95" y="65"/>
                    <a:pt x="108" y="65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50" y="65"/>
                    <a:pt x="161" y="54"/>
                    <a:pt x="161" y="41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54"/>
                    <a:pt x="384" y="65"/>
                    <a:pt x="398" y="65"/>
                  </a:cubicBezTo>
                  <a:cubicBezTo>
                    <a:pt x="426" y="65"/>
                    <a:pt x="426" y="65"/>
                    <a:pt x="426" y="65"/>
                  </a:cubicBezTo>
                  <a:cubicBezTo>
                    <a:pt x="439" y="65"/>
                    <a:pt x="450" y="54"/>
                    <a:pt x="450" y="4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23" y="0"/>
                    <a:pt x="533" y="9"/>
                    <a:pt x="533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04" name="Freeform 223"/>
            <p:cNvSpPr>
              <a:spLocks noEditPoints="1"/>
            </p:cNvSpPr>
            <p:nvPr/>
          </p:nvSpPr>
          <p:spPr bwMode="auto">
            <a:xfrm>
              <a:off x="2257425" y="2320925"/>
              <a:ext cx="111125" cy="153988"/>
            </a:xfrm>
            <a:custGeom>
              <a:avLst/>
              <a:gdLst>
                <a:gd name="T0" fmla="*/ 74 w 146"/>
                <a:gd name="T1" fmla="*/ 0 h 201"/>
                <a:gd name="T2" fmla="*/ 0 w 146"/>
                <a:gd name="T3" fmla="*/ 100 h 201"/>
                <a:gd name="T4" fmla="*/ 73 w 146"/>
                <a:gd name="T5" fmla="*/ 201 h 201"/>
                <a:gd name="T6" fmla="*/ 146 w 146"/>
                <a:gd name="T7" fmla="*/ 99 h 201"/>
                <a:gd name="T8" fmla="*/ 74 w 146"/>
                <a:gd name="T9" fmla="*/ 0 h 201"/>
                <a:gd name="T10" fmla="*/ 74 w 146"/>
                <a:gd name="T11" fmla="*/ 166 h 201"/>
                <a:gd name="T12" fmla="*/ 46 w 146"/>
                <a:gd name="T13" fmla="*/ 100 h 201"/>
                <a:gd name="T14" fmla="*/ 73 w 146"/>
                <a:gd name="T15" fmla="*/ 34 h 201"/>
                <a:gd name="T16" fmla="*/ 101 w 146"/>
                <a:gd name="T17" fmla="*/ 100 h 201"/>
                <a:gd name="T18" fmla="*/ 74 w 146"/>
                <a:gd name="T19" fmla="*/ 16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201">
                  <a:moveTo>
                    <a:pt x="74" y="0"/>
                  </a:moveTo>
                  <a:cubicBezTo>
                    <a:pt x="24" y="0"/>
                    <a:pt x="0" y="44"/>
                    <a:pt x="0" y="100"/>
                  </a:cubicBezTo>
                  <a:cubicBezTo>
                    <a:pt x="0" y="155"/>
                    <a:pt x="22" y="201"/>
                    <a:pt x="73" y="201"/>
                  </a:cubicBezTo>
                  <a:cubicBezTo>
                    <a:pt x="122" y="201"/>
                    <a:pt x="146" y="159"/>
                    <a:pt x="146" y="99"/>
                  </a:cubicBezTo>
                  <a:cubicBezTo>
                    <a:pt x="146" y="46"/>
                    <a:pt x="126" y="0"/>
                    <a:pt x="74" y="0"/>
                  </a:cubicBezTo>
                  <a:close/>
                  <a:moveTo>
                    <a:pt x="74" y="166"/>
                  </a:moveTo>
                  <a:cubicBezTo>
                    <a:pt x="56" y="166"/>
                    <a:pt x="45" y="145"/>
                    <a:pt x="46" y="100"/>
                  </a:cubicBezTo>
                  <a:cubicBezTo>
                    <a:pt x="45" y="55"/>
                    <a:pt x="57" y="34"/>
                    <a:pt x="73" y="34"/>
                  </a:cubicBezTo>
                  <a:cubicBezTo>
                    <a:pt x="92" y="34"/>
                    <a:pt x="101" y="57"/>
                    <a:pt x="101" y="100"/>
                  </a:cubicBezTo>
                  <a:cubicBezTo>
                    <a:pt x="101" y="144"/>
                    <a:pt x="91" y="166"/>
                    <a:pt x="74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05" name="Freeform 224"/>
            <p:cNvSpPr/>
            <p:nvPr/>
          </p:nvSpPr>
          <p:spPr bwMode="auto">
            <a:xfrm>
              <a:off x="2132013" y="2320925"/>
              <a:ext cx="104775" cy="150813"/>
            </a:xfrm>
            <a:custGeom>
              <a:avLst/>
              <a:gdLst>
                <a:gd name="T0" fmla="*/ 138 w 138"/>
                <a:gd name="T1" fmla="*/ 197 h 197"/>
                <a:gd name="T2" fmla="*/ 0 w 138"/>
                <a:gd name="T3" fmla="*/ 197 h 197"/>
                <a:gd name="T4" fmla="*/ 0 w 138"/>
                <a:gd name="T5" fmla="*/ 170 h 197"/>
                <a:gd name="T6" fmla="*/ 25 w 138"/>
                <a:gd name="T7" fmla="*/ 147 h 197"/>
                <a:gd name="T8" fmla="*/ 89 w 138"/>
                <a:gd name="T9" fmla="*/ 65 h 197"/>
                <a:gd name="T10" fmla="*/ 57 w 138"/>
                <a:gd name="T11" fmla="*/ 36 h 197"/>
                <a:gd name="T12" fmla="*/ 15 w 138"/>
                <a:gd name="T13" fmla="*/ 52 h 197"/>
                <a:gd name="T14" fmla="*/ 3 w 138"/>
                <a:gd name="T15" fmla="*/ 20 h 197"/>
                <a:gd name="T16" fmla="*/ 66 w 138"/>
                <a:gd name="T17" fmla="*/ 0 h 197"/>
                <a:gd name="T18" fmla="*/ 134 w 138"/>
                <a:gd name="T19" fmla="*/ 61 h 197"/>
                <a:gd name="T20" fmla="*/ 83 w 138"/>
                <a:gd name="T21" fmla="*/ 144 h 197"/>
                <a:gd name="T22" fmla="*/ 65 w 138"/>
                <a:gd name="T23" fmla="*/ 159 h 197"/>
                <a:gd name="T24" fmla="*/ 65 w 138"/>
                <a:gd name="T25" fmla="*/ 160 h 197"/>
                <a:gd name="T26" fmla="*/ 138 w 138"/>
                <a:gd name="T27" fmla="*/ 160 h 197"/>
                <a:gd name="T28" fmla="*/ 138 w 138"/>
                <a:gd name="T2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97">
                  <a:moveTo>
                    <a:pt x="138" y="197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68" y="109"/>
                    <a:pt x="88" y="87"/>
                    <a:pt x="89" y="65"/>
                  </a:cubicBezTo>
                  <a:cubicBezTo>
                    <a:pt x="89" y="49"/>
                    <a:pt x="79" y="36"/>
                    <a:pt x="57" y="36"/>
                  </a:cubicBezTo>
                  <a:cubicBezTo>
                    <a:pt x="40" y="36"/>
                    <a:pt x="26" y="45"/>
                    <a:pt x="15" y="5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7" y="9"/>
                    <a:pt x="40" y="0"/>
                    <a:pt x="66" y="0"/>
                  </a:cubicBezTo>
                  <a:cubicBezTo>
                    <a:pt x="110" y="0"/>
                    <a:pt x="134" y="25"/>
                    <a:pt x="134" y="61"/>
                  </a:cubicBezTo>
                  <a:cubicBezTo>
                    <a:pt x="134" y="93"/>
                    <a:pt x="111" y="119"/>
                    <a:pt x="83" y="144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138" y="160"/>
                    <a:pt x="138" y="160"/>
                    <a:pt x="138" y="160"/>
                  </a:cubicBezTo>
                  <a:lnTo>
                    <a:pt x="138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06" name="Freeform 225"/>
            <p:cNvSpPr/>
            <p:nvPr/>
          </p:nvSpPr>
          <p:spPr bwMode="auto">
            <a:xfrm>
              <a:off x="212407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2 w 39"/>
                <a:gd name="T5" fmla="*/ 0 h 92"/>
                <a:gd name="T6" fmla="*/ 26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6 w 39"/>
                <a:gd name="T13" fmla="*/ 92 h 92"/>
                <a:gd name="T14" fmla="*/ 12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3" y="92"/>
                    <a:pt x="26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5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07" name="Freeform 226"/>
            <p:cNvSpPr/>
            <p:nvPr/>
          </p:nvSpPr>
          <p:spPr bwMode="auto">
            <a:xfrm>
              <a:off x="234632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3 w 39"/>
                <a:gd name="T5" fmla="*/ 0 h 92"/>
                <a:gd name="T6" fmla="*/ 27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7 w 39"/>
                <a:gd name="T13" fmla="*/ 92 h 92"/>
                <a:gd name="T14" fmla="*/ 13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4" y="92"/>
                    <a:pt x="27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6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08" name="Group 242"/>
          <p:cNvGrpSpPr/>
          <p:nvPr/>
        </p:nvGrpSpPr>
        <p:grpSpPr>
          <a:xfrm>
            <a:off x="1838630" y="1852247"/>
            <a:ext cx="447675" cy="341313"/>
            <a:chOff x="2908300" y="2946400"/>
            <a:chExt cx="447675" cy="341313"/>
          </a:xfrm>
          <a:solidFill>
            <a:srgbClr val="EEAD4A"/>
          </a:solidFill>
        </p:grpSpPr>
        <p:sp>
          <p:nvSpPr>
            <p:cNvPr id="409" name="Freeform 227"/>
            <p:cNvSpPr/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10" name="Freeform 228"/>
            <p:cNvSpPr/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11" name="Group 245"/>
          <p:cNvGrpSpPr/>
          <p:nvPr/>
        </p:nvGrpSpPr>
        <p:grpSpPr>
          <a:xfrm>
            <a:off x="4009795" y="3296921"/>
            <a:ext cx="446087" cy="414338"/>
            <a:chOff x="3767138" y="6329363"/>
            <a:chExt cx="446087" cy="414338"/>
          </a:xfrm>
          <a:solidFill>
            <a:srgbClr val="EEAD4A"/>
          </a:solidFill>
        </p:grpSpPr>
        <p:sp>
          <p:nvSpPr>
            <p:cNvPr id="412" name="Freeform 229"/>
            <p:cNvSpPr/>
            <p:nvPr/>
          </p:nvSpPr>
          <p:spPr bwMode="auto">
            <a:xfrm>
              <a:off x="3767138" y="6329363"/>
              <a:ext cx="382588" cy="414338"/>
            </a:xfrm>
            <a:custGeom>
              <a:avLst/>
              <a:gdLst>
                <a:gd name="T0" fmla="*/ 476 w 497"/>
                <a:gd name="T1" fmla="*/ 422 h 538"/>
                <a:gd name="T2" fmla="*/ 497 w 497"/>
                <a:gd name="T3" fmla="*/ 440 h 538"/>
                <a:gd name="T4" fmla="*/ 497 w 497"/>
                <a:gd name="T5" fmla="*/ 470 h 538"/>
                <a:gd name="T6" fmla="*/ 430 w 497"/>
                <a:gd name="T7" fmla="*/ 538 h 538"/>
                <a:gd name="T8" fmla="*/ 67 w 497"/>
                <a:gd name="T9" fmla="*/ 538 h 538"/>
                <a:gd name="T10" fmla="*/ 0 w 497"/>
                <a:gd name="T11" fmla="*/ 470 h 538"/>
                <a:gd name="T12" fmla="*/ 0 w 497"/>
                <a:gd name="T13" fmla="*/ 125 h 538"/>
                <a:gd name="T14" fmla="*/ 0 w 497"/>
                <a:gd name="T15" fmla="*/ 125 h 538"/>
                <a:gd name="T16" fmla="*/ 5 w 497"/>
                <a:gd name="T17" fmla="*/ 113 h 538"/>
                <a:gd name="T18" fmla="*/ 107 w 497"/>
                <a:gd name="T19" fmla="*/ 6 h 538"/>
                <a:gd name="T20" fmla="*/ 120 w 497"/>
                <a:gd name="T21" fmla="*/ 0 h 538"/>
                <a:gd name="T22" fmla="*/ 120 w 497"/>
                <a:gd name="T23" fmla="*/ 0 h 538"/>
                <a:gd name="T24" fmla="*/ 430 w 497"/>
                <a:gd name="T25" fmla="*/ 0 h 538"/>
                <a:gd name="T26" fmla="*/ 497 w 497"/>
                <a:gd name="T27" fmla="*/ 68 h 538"/>
                <a:gd name="T28" fmla="*/ 497 w 497"/>
                <a:gd name="T29" fmla="*/ 137 h 538"/>
                <a:gd name="T30" fmla="*/ 475 w 497"/>
                <a:gd name="T31" fmla="*/ 134 h 538"/>
                <a:gd name="T32" fmla="*/ 462 w 497"/>
                <a:gd name="T33" fmla="*/ 135 h 538"/>
                <a:gd name="T34" fmla="*/ 462 w 497"/>
                <a:gd name="T35" fmla="*/ 68 h 538"/>
                <a:gd name="T36" fmla="*/ 430 w 497"/>
                <a:gd name="T37" fmla="*/ 35 h 538"/>
                <a:gd name="T38" fmla="*/ 137 w 497"/>
                <a:gd name="T39" fmla="*/ 35 h 538"/>
                <a:gd name="T40" fmla="*/ 137 w 497"/>
                <a:gd name="T41" fmla="*/ 75 h 538"/>
                <a:gd name="T42" fmla="*/ 70 w 497"/>
                <a:gd name="T43" fmla="*/ 143 h 538"/>
                <a:gd name="T44" fmla="*/ 35 w 497"/>
                <a:gd name="T45" fmla="*/ 143 h 538"/>
                <a:gd name="T46" fmla="*/ 35 w 497"/>
                <a:gd name="T47" fmla="*/ 470 h 538"/>
                <a:gd name="T48" fmla="*/ 67 w 497"/>
                <a:gd name="T49" fmla="*/ 503 h 538"/>
                <a:gd name="T50" fmla="*/ 430 w 497"/>
                <a:gd name="T51" fmla="*/ 503 h 538"/>
                <a:gd name="T52" fmla="*/ 462 w 497"/>
                <a:gd name="T53" fmla="*/ 470 h 538"/>
                <a:gd name="T54" fmla="*/ 462 w 497"/>
                <a:gd name="T55" fmla="*/ 433 h 538"/>
                <a:gd name="T56" fmla="*/ 476 w 497"/>
                <a:gd name="T57" fmla="*/ 42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538">
                  <a:moveTo>
                    <a:pt x="476" y="422"/>
                  </a:moveTo>
                  <a:cubicBezTo>
                    <a:pt x="497" y="440"/>
                    <a:pt x="497" y="440"/>
                    <a:pt x="497" y="440"/>
                  </a:cubicBezTo>
                  <a:cubicBezTo>
                    <a:pt x="497" y="470"/>
                    <a:pt x="497" y="470"/>
                    <a:pt x="497" y="470"/>
                  </a:cubicBezTo>
                  <a:cubicBezTo>
                    <a:pt x="497" y="507"/>
                    <a:pt x="467" y="538"/>
                    <a:pt x="430" y="538"/>
                  </a:cubicBezTo>
                  <a:cubicBezTo>
                    <a:pt x="67" y="538"/>
                    <a:pt x="67" y="538"/>
                    <a:pt x="67" y="538"/>
                  </a:cubicBezTo>
                  <a:cubicBezTo>
                    <a:pt x="30" y="538"/>
                    <a:pt x="0" y="507"/>
                    <a:pt x="0" y="47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1"/>
                    <a:pt x="2" y="117"/>
                    <a:pt x="5" y="113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11" y="2"/>
                    <a:pt x="115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467" y="0"/>
                    <a:pt x="497" y="31"/>
                    <a:pt x="497" y="68"/>
                  </a:cubicBezTo>
                  <a:cubicBezTo>
                    <a:pt x="497" y="137"/>
                    <a:pt x="497" y="137"/>
                    <a:pt x="497" y="137"/>
                  </a:cubicBezTo>
                  <a:cubicBezTo>
                    <a:pt x="490" y="135"/>
                    <a:pt x="483" y="134"/>
                    <a:pt x="475" y="134"/>
                  </a:cubicBezTo>
                  <a:cubicBezTo>
                    <a:pt x="471" y="134"/>
                    <a:pt x="467" y="135"/>
                    <a:pt x="462" y="135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50"/>
                    <a:pt x="448" y="35"/>
                    <a:pt x="430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7" y="75"/>
                    <a:pt x="137" y="75"/>
                    <a:pt x="137" y="75"/>
                  </a:cubicBezTo>
                  <a:cubicBezTo>
                    <a:pt x="137" y="113"/>
                    <a:pt x="107" y="143"/>
                    <a:pt x="70" y="143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35" y="470"/>
                    <a:pt x="35" y="470"/>
                    <a:pt x="35" y="470"/>
                  </a:cubicBezTo>
                  <a:cubicBezTo>
                    <a:pt x="35" y="488"/>
                    <a:pt x="50" y="503"/>
                    <a:pt x="67" y="503"/>
                  </a:cubicBezTo>
                  <a:cubicBezTo>
                    <a:pt x="430" y="503"/>
                    <a:pt x="430" y="503"/>
                    <a:pt x="430" y="503"/>
                  </a:cubicBezTo>
                  <a:cubicBezTo>
                    <a:pt x="448" y="503"/>
                    <a:pt x="462" y="488"/>
                    <a:pt x="462" y="470"/>
                  </a:cubicBezTo>
                  <a:cubicBezTo>
                    <a:pt x="462" y="433"/>
                    <a:pt x="462" y="433"/>
                    <a:pt x="462" y="433"/>
                  </a:cubicBezTo>
                  <a:lnTo>
                    <a:pt x="476" y="4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13" name="Freeform 230"/>
            <p:cNvSpPr/>
            <p:nvPr/>
          </p:nvSpPr>
          <p:spPr bwMode="auto">
            <a:xfrm>
              <a:off x="3844925" y="6446838"/>
              <a:ext cx="187325" cy="22225"/>
            </a:xfrm>
            <a:custGeom>
              <a:avLst/>
              <a:gdLst>
                <a:gd name="T0" fmla="*/ 229 w 243"/>
                <a:gd name="T1" fmla="*/ 0 h 28"/>
                <a:gd name="T2" fmla="*/ 14 w 243"/>
                <a:gd name="T3" fmla="*/ 0 h 28"/>
                <a:gd name="T4" fmla="*/ 0 w 243"/>
                <a:gd name="T5" fmla="*/ 14 h 28"/>
                <a:gd name="T6" fmla="*/ 14 w 243"/>
                <a:gd name="T7" fmla="*/ 28 h 28"/>
                <a:gd name="T8" fmla="*/ 229 w 243"/>
                <a:gd name="T9" fmla="*/ 28 h 28"/>
                <a:gd name="T10" fmla="*/ 243 w 243"/>
                <a:gd name="T11" fmla="*/ 14 h 28"/>
                <a:gd name="T12" fmla="*/ 229 w 24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8">
                  <a:moveTo>
                    <a:pt x="22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29" y="28"/>
                    <a:pt x="229" y="28"/>
                    <a:pt x="229" y="28"/>
                  </a:cubicBezTo>
                  <a:cubicBezTo>
                    <a:pt x="237" y="28"/>
                    <a:pt x="243" y="22"/>
                    <a:pt x="243" y="14"/>
                  </a:cubicBezTo>
                  <a:cubicBezTo>
                    <a:pt x="243" y="6"/>
                    <a:pt x="237" y="0"/>
                    <a:pt x="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14" name="Freeform 231"/>
            <p:cNvSpPr/>
            <p:nvPr/>
          </p:nvSpPr>
          <p:spPr bwMode="auto">
            <a:xfrm>
              <a:off x="3844925" y="6497638"/>
              <a:ext cx="187325" cy="22225"/>
            </a:xfrm>
            <a:custGeom>
              <a:avLst/>
              <a:gdLst>
                <a:gd name="T0" fmla="*/ 14 w 243"/>
                <a:gd name="T1" fmla="*/ 29 h 29"/>
                <a:gd name="T2" fmla="*/ 229 w 243"/>
                <a:gd name="T3" fmla="*/ 29 h 29"/>
                <a:gd name="T4" fmla="*/ 243 w 243"/>
                <a:gd name="T5" fmla="*/ 15 h 29"/>
                <a:gd name="T6" fmla="*/ 229 w 243"/>
                <a:gd name="T7" fmla="*/ 0 h 29"/>
                <a:gd name="T8" fmla="*/ 14 w 243"/>
                <a:gd name="T9" fmla="*/ 0 h 29"/>
                <a:gd name="T10" fmla="*/ 0 w 243"/>
                <a:gd name="T11" fmla="*/ 15 h 29"/>
                <a:gd name="T12" fmla="*/ 14 w 243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9">
                  <a:moveTo>
                    <a:pt x="14" y="29"/>
                  </a:moveTo>
                  <a:cubicBezTo>
                    <a:pt x="229" y="29"/>
                    <a:pt x="229" y="29"/>
                    <a:pt x="229" y="29"/>
                  </a:cubicBezTo>
                  <a:cubicBezTo>
                    <a:pt x="237" y="29"/>
                    <a:pt x="243" y="22"/>
                    <a:pt x="243" y="15"/>
                  </a:cubicBezTo>
                  <a:cubicBezTo>
                    <a:pt x="243" y="7"/>
                    <a:pt x="237" y="0"/>
                    <a:pt x="2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15" name="Freeform 232"/>
            <p:cNvSpPr/>
            <p:nvPr/>
          </p:nvSpPr>
          <p:spPr bwMode="auto">
            <a:xfrm>
              <a:off x="3844925" y="6550025"/>
              <a:ext cx="187325" cy="22225"/>
            </a:xfrm>
            <a:custGeom>
              <a:avLst/>
              <a:gdLst>
                <a:gd name="T0" fmla="*/ 14 w 243"/>
                <a:gd name="T1" fmla="*/ 28 h 28"/>
                <a:gd name="T2" fmla="*/ 229 w 243"/>
                <a:gd name="T3" fmla="*/ 28 h 28"/>
                <a:gd name="T4" fmla="*/ 243 w 243"/>
                <a:gd name="T5" fmla="*/ 14 h 28"/>
                <a:gd name="T6" fmla="*/ 229 w 243"/>
                <a:gd name="T7" fmla="*/ 0 h 28"/>
                <a:gd name="T8" fmla="*/ 14 w 243"/>
                <a:gd name="T9" fmla="*/ 0 h 28"/>
                <a:gd name="T10" fmla="*/ 0 w 243"/>
                <a:gd name="T11" fmla="*/ 14 h 28"/>
                <a:gd name="T12" fmla="*/ 14 w 24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8">
                  <a:moveTo>
                    <a:pt x="14" y="28"/>
                  </a:moveTo>
                  <a:cubicBezTo>
                    <a:pt x="229" y="28"/>
                    <a:pt x="229" y="28"/>
                    <a:pt x="229" y="28"/>
                  </a:cubicBezTo>
                  <a:cubicBezTo>
                    <a:pt x="237" y="28"/>
                    <a:pt x="243" y="22"/>
                    <a:pt x="243" y="14"/>
                  </a:cubicBezTo>
                  <a:cubicBezTo>
                    <a:pt x="243" y="6"/>
                    <a:pt x="237" y="0"/>
                    <a:pt x="2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16" name="Freeform 233"/>
            <p:cNvSpPr/>
            <p:nvPr/>
          </p:nvSpPr>
          <p:spPr bwMode="auto">
            <a:xfrm>
              <a:off x="3844925" y="6602413"/>
              <a:ext cx="225425" cy="22225"/>
            </a:xfrm>
            <a:custGeom>
              <a:avLst/>
              <a:gdLst>
                <a:gd name="T0" fmla="*/ 279 w 293"/>
                <a:gd name="T1" fmla="*/ 0 h 29"/>
                <a:gd name="T2" fmla="*/ 14 w 293"/>
                <a:gd name="T3" fmla="*/ 0 h 29"/>
                <a:gd name="T4" fmla="*/ 0 w 293"/>
                <a:gd name="T5" fmla="*/ 15 h 29"/>
                <a:gd name="T6" fmla="*/ 14 w 293"/>
                <a:gd name="T7" fmla="*/ 29 h 29"/>
                <a:gd name="T8" fmla="*/ 279 w 293"/>
                <a:gd name="T9" fmla="*/ 29 h 29"/>
                <a:gd name="T10" fmla="*/ 293 w 293"/>
                <a:gd name="T11" fmla="*/ 15 h 29"/>
                <a:gd name="T12" fmla="*/ 279 w 29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29">
                  <a:moveTo>
                    <a:pt x="27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7" y="29"/>
                    <a:pt x="293" y="22"/>
                    <a:pt x="293" y="15"/>
                  </a:cubicBezTo>
                  <a:cubicBezTo>
                    <a:pt x="293" y="7"/>
                    <a:pt x="287" y="0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17" name="Freeform 234"/>
            <p:cNvSpPr/>
            <p:nvPr/>
          </p:nvSpPr>
          <p:spPr bwMode="auto">
            <a:xfrm>
              <a:off x="3844925" y="6654800"/>
              <a:ext cx="225425" cy="20638"/>
            </a:xfrm>
            <a:custGeom>
              <a:avLst/>
              <a:gdLst>
                <a:gd name="T0" fmla="*/ 279 w 293"/>
                <a:gd name="T1" fmla="*/ 0 h 28"/>
                <a:gd name="T2" fmla="*/ 14 w 293"/>
                <a:gd name="T3" fmla="*/ 0 h 28"/>
                <a:gd name="T4" fmla="*/ 0 w 293"/>
                <a:gd name="T5" fmla="*/ 14 h 28"/>
                <a:gd name="T6" fmla="*/ 14 w 293"/>
                <a:gd name="T7" fmla="*/ 28 h 28"/>
                <a:gd name="T8" fmla="*/ 279 w 293"/>
                <a:gd name="T9" fmla="*/ 28 h 28"/>
                <a:gd name="T10" fmla="*/ 293 w 293"/>
                <a:gd name="T11" fmla="*/ 14 h 28"/>
                <a:gd name="T12" fmla="*/ 279 w 29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28">
                  <a:moveTo>
                    <a:pt x="27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87" y="28"/>
                    <a:pt x="293" y="22"/>
                    <a:pt x="293" y="14"/>
                  </a:cubicBezTo>
                  <a:cubicBezTo>
                    <a:pt x="293" y="6"/>
                    <a:pt x="287" y="0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18" name="Freeform 235"/>
            <p:cNvSpPr>
              <a:spLocks noEditPoints="1"/>
            </p:cNvSpPr>
            <p:nvPr/>
          </p:nvSpPr>
          <p:spPr bwMode="auto">
            <a:xfrm>
              <a:off x="4051300" y="6445250"/>
              <a:ext cx="161925" cy="227013"/>
            </a:xfrm>
            <a:custGeom>
              <a:avLst/>
              <a:gdLst>
                <a:gd name="T0" fmla="*/ 105 w 211"/>
                <a:gd name="T1" fmla="*/ 0 h 296"/>
                <a:gd name="T2" fmla="*/ 0 w 211"/>
                <a:gd name="T3" fmla="*/ 106 h 296"/>
                <a:gd name="T4" fmla="*/ 52 w 211"/>
                <a:gd name="T5" fmla="*/ 197 h 296"/>
                <a:gd name="T6" fmla="*/ 52 w 211"/>
                <a:gd name="T7" fmla="*/ 296 h 296"/>
                <a:gd name="T8" fmla="*/ 106 w 211"/>
                <a:gd name="T9" fmla="*/ 254 h 296"/>
                <a:gd name="T10" fmla="*/ 159 w 211"/>
                <a:gd name="T11" fmla="*/ 296 h 296"/>
                <a:gd name="T12" fmla="*/ 159 w 211"/>
                <a:gd name="T13" fmla="*/ 197 h 296"/>
                <a:gd name="T14" fmla="*/ 211 w 211"/>
                <a:gd name="T15" fmla="*/ 106 h 296"/>
                <a:gd name="T16" fmla="*/ 105 w 211"/>
                <a:gd name="T17" fmla="*/ 0 h 296"/>
                <a:gd name="T18" fmla="*/ 105 w 211"/>
                <a:gd name="T19" fmla="*/ 196 h 296"/>
                <a:gd name="T20" fmla="*/ 15 w 211"/>
                <a:gd name="T21" fmla="*/ 106 h 296"/>
                <a:gd name="T22" fmla="*/ 105 w 211"/>
                <a:gd name="T23" fmla="*/ 16 h 296"/>
                <a:gd name="T24" fmla="*/ 195 w 211"/>
                <a:gd name="T25" fmla="*/ 106 h 296"/>
                <a:gd name="T26" fmla="*/ 105 w 211"/>
                <a:gd name="T27" fmla="*/ 1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1" h="296">
                  <a:moveTo>
                    <a:pt x="105" y="0"/>
                  </a:moveTo>
                  <a:cubicBezTo>
                    <a:pt x="47" y="0"/>
                    <a:pt x="0" y="48"/>
                    <a:pt x="0" y="106"/>
                  </a:cubicBezTo>
                  <a:cubicBezTo>
                    <a:pt x="0" y="145"/>
                    <a:pt x="21" y="179"/>
                    <a:pt x="52" y="197"/>
                  </a:cubicBezTo>
                  <a:cubicBezTo>
                    <a:pt x="52" y="296"/>
                    <a:pt x="52" y="296"/>
                    <a:pt x="52" y="296"/>
                  </a:cubicBezTo>
                  <a:cubicBezTo>
                    <a:pt x="106" y="254"/>
                    <a:pt x="106" y="254"/>
                    <a:pt x="106" y="254"/>
                  </a:cubicBezTo>
                  <a:cubicBezTo>
                    <a:pt x="159" y="296"/>
                    <a:pt x="159" y="296"/>
                    <a:pt x="159" y="296"/>
                  </a:cubicBezTo>
                  <a:cubicBezTo>
                    <a:pt x="159" y="197"/>
                    <a:pt x="159" y="197"/>
                    <a:pt x="159" y="197"/>
                  </a:cubicBezTo>
                  <a:cubicBezTo>
                    <a:pt x="190" y="179"/>
                    <a:pt x="211" y="145"/>
                    <a:pt x="211" y="106"/>
                  </a:cubicBezTo>
                  <a:cubicBezTo>
                    <a:pt x="211" y="48"/>
                    <a:pt x="164" y="0"/>
                    <a:pt x="105" y="0"/>
                  </a:cubicBezTo>
                  <a:close/>
                  <a:moveTo>
                    <a:pt x="105" y="196"/>
                  </a:moveTo>
                  <a:cubicBezTo>
                    <a:pt x="56" y="196"/>
                    <a:pt x="16" y="156"/>
                    <a:pt x="15" y="106"/>
                  </a:cubicBezTo>
                  <a:cubicBezTo>
                    <a:pt x="16" y="56"/>
                    <a:pt x="56" y="16"/>
                    <a:pt x="105" y="16"/>
                  </a:cubicBezTo>
                  <a:cubicBezTo>
                    <a:pt x="155" y="16"/>
                    <a:pt x="195" y="56"/>
                    <a:pt x="195" y="106"/>
                  </a:cubicBezTo>
                  <a:cubicBezTo>
                    <a:pt x="195" y="156"/>
                    <a:pt x="155" y="196"/>
                    <a:pt x="105" y="1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19" name="Group 253"/>
          <p:cNvGrpSpPr/>
          <p:nvPr/>
        </p:nvGrpSpPr>
        <p:grpSpPr>
          <a:xfrm>
            <a:off x="1118550" y="4031289"/>
            <a:ext cx="479425" cy="357188"/>
            <a:chOff x="2044700" y="5510213"/>
            <a:chExt cx="479425" cy="357188"/>
          </a:xfrm>
          <a:solidFill>
            <a:srgbClr val="EEAD4A"/>
          </a:solidFill>
        </p:grpSpPr>
        <p:sp>
          <p:nvSpPr>
            <p:cNvPr id="420" name="Freeform 236"/>
            <p:cNvSpPr>
              <a:spLocks noEditPoints="1"/>
            </p:cNvSpPr>
            <p:nvPr/>
          </p:nvSpPr>
          <p:spPr bwMode="auto">
            <a:xfrm>
              <a:off x="2044700" y="5510213"/>
              <a:ext cx="479425" cy="357188"/>
            </a:xfrm>
            <a:custGeom>
              <a:avLst/>
              <a:gdLst>
                <a:gd name="T0" fmla="*/ 614 w 624"/>
                <a:gd name="T1" fmla="*/ 355 h 464"/>
                <a:gd name="T2" fmla="*/ 535 w 624"/>
                <a:gd name="T3" fmla="*/ 461 h 464"/>
                <a:gd name="T4" fmla="*/ 519 w 624"/>
                <a:gd name="T5" fmla="*/ 464 h 464"/>
                <a:gd name="T6" fmla="*/ 65 w 624"/>
                <a:gd name="T7" fmla="*/ 464 h 464"/>
                <a:gd name="T8" fmla="*/ 0 w 624"/>
                <a:gd name="T9" fmla="*/ 399 h 464"/>
                <a:gd name="T10" fmla="*/ 0 w 624"/>
                <a:gd name="T11" fmla="*/ 394 h 464"/>
                <a:gd name="T12" fmla="*/ 0 w 624"/>
                <a:gd name="T13" fmla="*/ 124 h 464"/>
                <a:gd name="T14" fmla="*/ 0 w 624"/>
                <a:gd name="T15" fmla="*/ 59 h 464"/>
                <a:gd name="T16" fmla="*/ 4 w 624"/>
                <a:gd name="T17" fmla="*/ 48 h 464"/>
                <a:gd name="T18" fmla="*/ 15 w 624"/>
                <a:gd name="T19" fmla="*/ 44 h 464"/>
                <a:gd name="T20" fmla="*/ 37 w 624"/>
                <a:gd name="T21" fmla="*/ 44 h 464"/>
                <a:gd name="T22" fmla="*/ 75 w 624"/>
                <a:gd name="T23" fmla="*/ 0 h 464"/>
                <a:gd name="T24" fmla="*/ 579 w 624"/>
                <a:gd name="T25" fmla="*/ 0 h 464"/>
                <a:gd name="T26" fmla="*/ 614 w 624"/>
                <a:gd name="T27" fmla="*/ 32 h 464"/>
                <a:gd name="T28" fmla="*/ 614 w 624"/>
                <a:gd name="T29" fmla="*/ 355 h 464"/>
                <a:gd name="T30" fmla="*/ 554 w 624"/>
                <a:gd name="T31" fmla="*/ 74 h 464"/>
                <a:gd name="T32" fmla="*/ 30 w 624"/>
                <a:gd name="T33" fmla="*/ 74 h 464"/>
                <a:gd name="T34" fmla="*/ 30 w 624"/>
                <a:gd name="T35" fmla="*/ 124 h 464"/>
                <a:gd name="T36" fmla="*/ 30 w 624"/>
                <a:gd name="T37" fmla="*/ 394 h 464"/>
                <a:gd name="T38" fmla="*/ 30 w 624"/>
                <a:gd name="T39" fmla="*/ 399 h 464"/>
                <a:gd name="T40" fmla="*/ 65 w 624"/>
                <a:gd name="T41" fmla="*/ 434 h 464"/>
                <a:gd name="T42" fmla="*/ 519 w 624"/>
                <a:gd name="T43" fmla="*/ 434 h 464"/>
                <a:gd name="T44" fmla="*/ 554 w 624"/>
                <a:gd name="T45" fmla="*/ 399 h 464"/>
                <a:gd name="T46" fmla="*/ 554 w 624"/>
                <a:gd name="T47" fmla="*/ 394 h 464"/>
                <a:gd name="T48" fmla="*/ 554 w 624"/>
                <a:gd name="T49" fmla="*/ 124 h 464"/>
                <a:gd name="T50" fmla="*/ 554 w 624"/>
                <a:gd name="T51" fmla="*/ 7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4" h="464">
                  <a:moveTo>
                    <a:pt x="614" y="355"/>
                  </a:moveTo>
                  <a:cubicBezTo>
                    <a:pt x="613" y="377"/>
                    <a:pt x="624" y="460"/>
                    <a:pt x="535" y="461"/>
                  </a:cubicBezTo>
                  <a:cubicBezTo>
                    <a:pt x="530" y="463"/>
                    <a:pt x="525" y="464"/>
                    <a:pt x="519" y="464"/>
                  </a:cubicBezTo>
                  <a:cubicBezTo>
                    <a:pt x="65" y="464"/>
                    <a:pt x="65" y="464"/>
                    <a:pt x="65" y="464"/>
                  </a:cubicBezTo>
                  <a:cubicBezTo>
                    <a:pt x="29" y="464"/>
                    <a:pt x="0" y="435"/>
                    <a:pt x="0" y="399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5"/>
                    <a:pt x="2" y="51"/>
                    <a:pt x="4" y="48"/>
                  </a:cubicBezTo>
                  <a:cubicBezTo>
                    <a:pt x="7" y="46"/>
                    <a:pt x="11" y="44"/>
                    <a:pt x="15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90" y="35"/>
                    <a:pt x="75" y="0"/>
                    <a:pt x="75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98" y="0"/>
                    <a:pt x="614" y="8"/>
                    <a:pt x="614" y="32"/>
                  </a:cubicBezTo>
                  <a:lnTo>
                    <a:pt x="614" y="355"/>
                  </a:lnTo>
                  <a:close/>
                  <a:moveTo>
                    <a:pt x="554" y="74"/>
                  </a:moveTo>
                  <a:cubicBezTo>
                    <a:pt x="30" y="74"/>
                    <a:pt x="30" y="74"/>
                    <a:pt x="30" y="74"/>
                  </a:cubicBezTo>
                  <a:cubicBezTo>
                    <a:pt x="30" y="124"/>
                    <a:pt x="30" y="124"/>
                    <a:pt x="30" y="124"/>
                  </a:cubicBezTo>
                  <a:cubicBezTo>
                    <a:pt x="30" y="394"/>
                    <a:pt x="30" y="394"/>
                    <a:pt x="30" y="394"/>
                  </a:cubicBezTo>
                  <a:cubicBezTo>
                    <a:pt x="30" y="399"/>
                    <a:pt x="30" y="399"/>
                    <a:pt x="30" y="399"/>
                  </a:cubicBezTo>
                  <a:cubicBezTo>
                    <a:pt x="30" y="418"/>
                    <a:pt x="46" y="434"/>
                    <a:pt x="65" y="434"/>
                  </a:cubicBezTo>
                  <a:cubicBezTo>
                    <a:pt x="519" y="434"/>
                    <a:pt x="519" y="434"/>
                    <a:pt x="519" y="434"/>
                  </a:cubicBezTo>
                  <a:cubicBezTo>
                    <a:pt x="538" y="434"/>
                    <a:pt x="554" y="418"/>
                    <a:pt x="554" y="399"/>
                  </a:cubicBezTo>
                  <a:cubicBezTo>
                    <a:pt x="554" y="394"/>
                    <a:pt x="554" y="394"/>
                    <a:pt x="554" y="394"/>
                  </a:cubicBezTo>
                  <a:cubicBezTo>
                    <a:pt x="554" y="124"/>
                    <a:pt x="554" y="124"/>
                    <a:pt x="554" y="124"/>
                  </a:cubicBezTo>
                  <a:lnTo>
                    <a:pt x="554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21" name="Freeform 237"/>
            <p:cNvSpPr/>
            <p:nvPr/>
          </p:nvSpPr>
          <p:spPr bwMode="auto">
            <a:xfrm>
              <a:off x="2271713" y="5668963"/>
              <a:ext cx="176213" cy="17463"/>
            </a:xfrm>
            <a:custGeom>
              <a:avLst/>
              <a:gdLst>
                <a:gd name="T0" fmla="*/ 0 w 229"/>
                <a:gd name="T1" fmla="*/ 12 h 24"/>
                <a:gd name="T2" fmla="*/ 12 w 229"/>
                <a:gd name="T3" fmla="*/ 0 h 24"/>
                <a:gd name="T4" fmla="*/ 217 w 229"/>
                <a:gd name="T5" fmla="*/ 0 h 24"/>
                <a:gd name="T6" fmla="*/ 229 w 229"/>
                <a:gd name="T7" fmla="*/ 12 h 24"/>
                <a:gd name="T8" fmla="*/ 217 w 229"/>
                <a:gd name="T9" fmla="*/ 24 h 24"/>
                <a:gd name="T10" fmla="*/ 12 w 229"/>
                <a:gd name="T11" fmla="*/ 24 h 24"/>
                <a:gd name="T12" fmla="*/ 0 w 229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0" y="12"/>
                  </a:moveTo>
                  <a:cubicBezTo>
                    <a:pt x="0" y="5"/>
                    <a:pt x="5" y="0"/>
                    <a:pt x="12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4" y="0"/>
                    <a:pt x="229" y="5"/>
                    <a:pt x="229" y="12"/>
                  </a:cubicBezTo>
                  <a:cubicBezTo>
                    <a:pt x="229" y="18"/>
                    <a:pt x="224" y="24"/>
                    <a:pt x="217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8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22" name="Freeform 238"/>
            <p:cNvSpPr/>
            <p:nvPr/>
          </p:nvSpPr>
          <p:spPr bwMode="auto">
            <a:xfrm>
              <a:off x="2271713" y="5749925"/>
              <a:ext cx="176213" cy="19050"/>
            </a:xfrm>
            <a:custGeom>
              <a:avLst/>
              <a:gdLst>
                <a:gd name="T0" fmla="*/ 12 w 229"/>
                <a:gd name="T1" fmla="*/ 24 h 24"/>
                <a:gd name="T2" fmla="*/ 217 w 229"/>
                <a:gd name="T3" fmla="*/ 24 h 24"/>
                <a:gd name="T4" fmla="*/ 229 w 229"/>
                <a:gd name="T5" fmla="*/ 12 h 24"/>
                <a:gd name="T6" fmla="*/ 217 w 229"/>
                <a:gd name="T7" fmla="*/ 0 h 24"/>
                <a:gd name="T8" fmla="*/ 12 w 229"/>
                <a:gd name="T9" fmla="*/ 0 h 24"/>
                <a:gd name="T10" fmla="*/ 0 w 229"/>
                <a:gd name="T11" fmla="*/ 12 h 24"/>
                <a:gd name="T12" fmla="*/ 12 w 22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12" y="24"/>
                  </a:moveTo>
                  <a:cubicBezTo>
                    <a:pt x="217" y="24"/>
                    <a:pt x="217" y="24"/>
                    <a:pt x="217" y="24"/>
                  </a:cubicBezTo>
                  <a:cubicBezTo>
                    <a:pt x="224" y="24"/>
                    <a:pt x="229" y="18"/>
                    <a:pt x="229" y="12"/>
                  </a:cubicBezTo>
                  <a:cubicBezTo>
                    <a:pt x="229" y="5"/>
                    <a:pt x="224" y="0"/>
                    <a:pt x="2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23" name="Freeform 239"/>
            <p:cNvSpPr/>
            <p:nvPr/>
          </p:nvSpPr>
          <p:spPr bwMode="auto">
            <a:xfrm>
              <a:off x="2271713" y="5708650"/>
              <a:ext cx="176213" cy="19050"/>
            </a:xfrm>
            <a:custGeom>
              <a:avLst/>
              <a:gdLst>
                <a:gd name="T0" fmla="*/ 12 w 229"/>
                <a:gd name="T1" fmla="*/ 24 h 24"/>
                <a:gd name="T2" fmla="*/ 217 w 229"/>
                <a:gd name="T3" fmla="*/ 24 h 24"/>
                <a:gd name="T4" fmla="*/ 229 w 229"/>
                <a:gd name="T5" fmla="*/ 12 h 24"/>
                <a:gd name="T6" fmla="*/ 217 w 229"/>
                <a:gd name="T7" fmla="*/ 0 h 24"/>
                <a:gd name="T8" fmla="*/ 12 w 229"/>
                <a:gd name="T9" fmla="*/ 0 h 24"/>
                <a:gd name="T10" fmla="*/ 0 w 229"/>
                <a:gd name="T11" fmla="*/ 12 h 24"/>
                <a:gd name="T12" fmla="*/ 12 w 22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12" y="24"/>
                  </a:moveTo>
                  <a:cubicBezTo>
                    <a:pt x="217" y="24"/>
                    <a:pt x="217" y="24"/>
                    <a:pt x="217" y="24"/>
                  </a:cubicBezTo>
                  <a:cubicBezTo>
                    <a:pt x="224" y="24"/>
                    <a:pt x="229" y="19"/>
                    <a:pt x="229" y="12"/>
                  </a:cubicBezTo>
                  <a:cubicBezTo>
                    <a:pt x="229" y="6"/>
                    <a:pt x="224" y="0"/>
                    <a:pt x="2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24" name="Freeform 240"/>
            <p:cNvSpPr>
              <a:spLocks noEditPoints="1"/>
            </p:cNvSpPr>
            <p:nvPr/>
          </p:nvSpPr>
          <p:spPr bwMode="auto">
            <a:xfrm>
              <a:off x="2093913" y="5654675"/>
              <a:ext cx="150813" cy="168275"/>
            </a:xfrm>
            <a:custGeom>
              <a:avLst/>
              <a:gdLst>
                <a:gd name="T0" fmla="*/ 0 w 196"/>
                <a:gd name="T1" fmla="*/ 0 h 218"/>
                <a:gd name="T2" fmla="*/ 0 w 196"/>
                <a:gd name="T3" fmla="*/ 218 h 218"/>
                <a:gd name="T4" fmla="*/ 196 w 196"/>
                <a:gd name="T5" fmla="*/ 218 h 218"/>
                <a:gd name="T6" fmla="*/ 196 w 196"/>
                <a:gd name="T7" fmla="*/ 0 h 218"/>
                <a:gd name="T8" fmla="*/ 0 w 196"/>
                <a:gd name="T9" fmla="*/ 0 h 218"/>
                <a:gd name="T10" fmla="*/ 7 w 196"/>
                <a:gd name="T11" fmla="*/ 208 h 218"/>
                <a:gd name="T12" fmla="*/ 13 w 196"/>
                <a:gd name="T13" fmla="*/ 181 h 218"/>
                <a:gd name="T14" fmla="*/ 27 w 196"/>
                <a:gd name="T15" fmla="*/ 162 h 218"/>
                <a:gd name="T16" fmla="*/ 63 w 196"/>
                <a:gd name="T17" fmla="*/ 145 h 218"/>
                <a:gd name="T18" fmla="*/ 79 w 196"/>
                <a:gd name="T19" fmla="*/ 133 h 218"/>
                <a:gd name="T20" fmla="*/ 79 w 196"/>
                <a:gd name="T21" fmla="*/ 133 h 218"/>
                <a:gd name="T22" fmla="*/ 79 w 196"/>
                <a:gd name="T23" fmla="*/ 128 h 218"/>
                <a:gd name="T24" fmla="*/ 67 w 196"/>
                <a:gd name="T25" fmla="*/ 110 h 218"/>
                <a:gd name="T26" fmla="*/ 63 w 196"/>
                <a:gd name="T27" fmla="*/ 75 h 218"/>
                <a:gd name="T28" fmla="*/ 78 w 196"/>
                <a:gd name="T29" fmla="*/ 50 h 218"/>
                <a:gd name="T30" fmla="*/ 121 w 196"/>
                <a:gd name="T31" fmla="*/ 48 h 218"/>
                <a:gd name="T32" fmla="*/ 137 w 196"/>
                <a:gd name="T33" fmla="*/ 56 h 218"/>
                <a:gd name="T34" fmla="*/ 139 w 196"/>
                <a:gd name="T35" fmla="*/ 76 h 218"/>
                <a:gd name="T36" fmla="*/ 133 w 196"/>
                <a:gd name="T37" fmla="*/ 93 h 218"/>
                <a:gd name="T38" fmla="*/ 132 w 196"/>
                <a:gd name="T39" fmla="*/ 112 h 218"/>
                <a:gd name="T40" fmla="*/ 123 w 196"/>
                <a:gd name="T41" fmla="*/ 132 h 218"/>
                <a:gd name="T42" fmla="*/ 123 w 196"/>
                <a:gd name="T43" fmla="*/ 133 h 218"/>
                <a:gd name="T44" fmla="*/ 123 w 196"/>
                <a:gd name="T45" fmla="*/ 133 h 218"/>
                <a:gd name="T46" fmla="*/ 145 w 196"/>
                <a:gd name="T47" fmla="*/ 150 h 218"/>
                <a:gd name="T48" fmla="*/ 177 w 196"/>
                <a:gd name="T49" fmla="*/ 178 h 218"/>
                <a:gd name="T50" fmla="*/ 183 w 196"/>
                <a:gd name="T51" fmla="*/ 209 h 218"/>
                <a:gd name="T52" fmla="*/ 7 w 196"/>
                <a:gd name="T53" fmla="*/ 20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6" h="218">
                  <a:moveTo>
                    <a:pt x="0" y="0"/>
                  </a:moveTo>
                  <a:cubicBezTo>
                    <a:pt x="0" y="218"/>
                    <a:pt x="0" y="218"/>
                    <a:pt x="0" y="218"/>
                  </a:cubicBezTo>
                  <a:cubicBezTo>
                    <a:pt x="196" y="218"/>
                    <a:pt x="196" y="218"/>
                    <a:pt x="196" y="218"/>
                  </a:cubicBezTo>
                  <a:cubicBezTo>
                    <a:pt x="196" y="0"/>
                    <a:pt x="196" y="0"/>
                    <a:pt x="196" y="0"/>
                  </a:cubicBezTo>
                  <a:lnTo>
                    <a:pt x="0" y="0"/>
                  </a:lnTo>
                  <a:close/>
                  <a:moveTo>
                    <a:pt x="7" y="208"/>
                  </a:moveTo>
                  <a:cubicBezTo>
                    <a:pt x="7" y="208"/>
                    <a:pt x="11" y="189"/>
                    <a:pt x="13" y="181"/>
                  </a:cubicBezTo>
                  <a:cubicBezTo>
                    <a:pt x="15" y="173"/>
                    <a:pt x="14" y="169"/>
                    <a:pt x="27" y="162"/>
                  </a:cubicBezTo>
                  <a:cubicBezTo>
                    <a:pt x="40" y="155"/>
                    <a:pt x="61" y="147"/>
                    <a:pt x="63" y="145"/>
                  </a:cubicBezTo>
                  <a:cubicBezTo>
                    <a:pt x="65" y="143"/>
                    <a:pt x="77" y="135"/>
                    <a:pt x="79" y="133"/>
                  </a:cubicBezTo>
                  <a:cubicBezTo>
                    <a:pt x="79" y="133"/>
                    <a:pt x="79" y="133"/>
                    <a:pt x="79" y="133"/>
                  </a:cubicBezTo>
                  <a:cubicBezTo>
                    <a:pt x="79" y="132"/>
                    <a:pt x="79" y="130"/>
                    <a:pt x="79" y="128"/>
                  </a:cubicBezTo>
                  <a:cubicBezTo>
                    <a:pt x="77" y="122"/>
                    <a:pt x="70" y="115"/>
                    <a:pt x="67" y="110"/>
                  </a:cubicBezTo>
                  <a:cubicBezTo>
                    <a:pt x="63" y="104"/>
                    <a:pt x="62" y="90"/>
                    <a:pt x="63" y="75"/>
                  </a:cubicBezTo>
                  <a:cubicBezTo>
                    <a:pt x="64" y="60"/>
                    <a:pt x="78" y="50"/>
                    <a:pt x="78" y="50"/>
                  </a:cubicBezTo>
                  <a:cubicBezTo>
                    <a:pt x="103" y="36"/>
                    <a:pt x="114" y="45"/>
                    <a:pt x="121" y="48"/>
                  </a:cubicBezTo>
                  <a:cubicBezTo>
                    <a:pt x="128" y="50"/>
                    <a:pt x="136" y="52"/>
                    <a:pt x="137" y="56"/>
                  </a:cubicBezTo>
                  <a:cubicBezTo>
                    <a:pt x="138" y="61"/>
                    <a:pt x="139" y="71"/>
                    <a:pt x="139" y="76"/>
                  </a:cubicBezTo>
                  <a:cubicBezTo>
                    <a:pt x="139" y="82"/>
                    <a:pt x="134" y="91"/>
                    <a:pt x="133" y="93"/>
                  </a:cubicBezTo>
                  <a:cubicBezTo>
                    <a:pt x="133" y="100"/>
                    <a:pt x="132" y="110"/>
                    <a:pt x="132" y="112"/>
                  </a:cubicBezTo>
                  <a:cubicBezTo>
                    <a:pt x="131" y="117"/>
                    <a:pt x="127" y="125"/>
                    <a:pt x="123" y="132"/>
                  </a:cubicBezTo>
                  <a:cubicBezTo>
                    <a:pt x="123" y="132"/>
                    <a:pt x="123" y="132"/>
                    <a:pt x="123" y="133"/>
                  </a:cubicBezTo>
                  <a:cubicBezTo>
                    <a:pt x="123" y="133"/>
                    <a:pt x="123" y="133"/>
                    <a:pt x="123" y="133"/>
                  </a:cubicBezTo>
                  <a:cubicBezTo>
                    <a:pt x="123" y="133"/>
                    <a:pt x="121" y="138"/>
                    <a:pt x="145" y="150"/>
                  </a:cubicBezTo>
                  <a:cubicBezTo>
                    <a:pt x="168" y="162"/>
                    <a:pt x="175" y="171"/>
                    <a:pt x="177" y="178"/>
                  </a:cubicBezTo>
                  <a:cubicBezTo>
                    <a:pt x="179" y="186"/>
                    <a:pt x="183" y="209"/>
                    <a:pt x="183" y="209"/>
                  </a:cubicBezTo>
                  <a:lnTo>
                    <a:pt x="7" y="2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25" name="Group 259"/>
          <p:cNvGrpSpPr/>
          <p:nvPr/>
        </p:nvGrpSpPr>
        <p:grpSpPr>
          <a:xfrm>
            <a:off x="3321900" y="3303271"/>
            <a:ext cx="388938" cy="446088"/>
            <a:chOff x="4638675" y="4654550"/>
            <a:chExt cx="388938" cy="446088"/>
          </a:xfrm>
          <a:solidFill>
            <a:srgbClr val="EEAD4A"/>
          </a:solidFill>
        </p:grpSpPr>
        <p:sp>
          <p:nvSpPr>
            <p:cNvPr id="426" name="Freeform 241"/>
            <p:cNvSpPr>
              <a:spLocks noEditPoints="1"/>
            </p:cNvSpPr>
            <p:nvPr/>
          </p:nvSpPr>
          <p:spPr bwMode="auto">
            <a:xfrm>
              <a:off x="4638675" y="4654550"/>
              <a:ext cx="388938" cy="446088"/>
            </a:xfrm>
            <a:custGeom>
              <a:avLst/>
              <a:gdLst>
                <a:gd name="T0" fmla="*/ 507 w 507"/>
                <a:gd name="T1" fmla="*/ 118 h 581"/>
                <a:gd name="T2" fmla="*/ 507 w 507"/>
                <a:gd name="T3" fmla="*/ 143 h 581"/>
                <a:gd name="T4" fmla="*/ 506 w 507"/>
                <a:gd name="T5" fmla="*/ 229 h 581"/>
                <a:gd name="T6" fmla="*/ 496 w 507"/>
                <a:gd name="T7" fmla="*/ 296 h 581"/>
                <a:gd name="T8" fmla="*/ 268 w 507"/>
                <a:gd name="T9" fmla="*/ 576 h 581"/>
                <a:gd name="T10" fmla="*/ 257 w 507"/>
                <a:gd name="T11" fmla="*/ 580 h 581"/>
                <a:gd name="T12" fmla="*/ 253 w 507"/>
                <a:gd name="T13" fmla="*/ 581 h 581"/>
                <a:gd name="T14" fmla="*/ 250 w 507"/>
                <a:gd name="T15" fmla="*/ 580 h 581"/>
                <a:gd name="T16" fmla="*/ 239 w 507"/>
                <a:gd name="T17" fmla="*/ 576 h 581"/>
                <a:gd name="T18" fmla="*/ 10 w 507"/>
                <a:gd name="T19" fmla="*/ 296 h 581"/>
                <a:gd name="T20" fmla="*/ 1 w 507"/>
                <a:gd name="T21" fmla="*/ 229 h 581"/>
                <a:gd name="T22" fmla="*/ 0 w 507"/>
                <a:gd name="T23" fmla="*/ 143 h 581"/>
                <a:gd name="T24" fmla="*/ 0 w 507"/>
                <a:gd name="T25" fmla="*/ 118 h 581"/>
                <a:gd name="T26" fmla="*/ 7 w 507"/>
                <a:gd name="T27" fmla="*/ 109 h 581"/>
                <a:gd name="T28" fmla="*/ 31 w 507"/>
                <a:gd name="T29" fmla="*/ 102 h 581"/>
                <a:gd name="T30" fmla="*/ 148 w 507"/>
                <a:gd name="T31" fmla="*/ 44 h 581"/>
                <a:gd name="T32" fmla="*/ 253 w 507"/>
                <a:gd name="T33" fmla="*/ 0 h 581"/>
                <a:gd name="T34" fmla="*/ 359 w 507"/>
                <a:gd name="T35" fmla="*/ 44 h 581"/>
                <a:gd name="T36" fmla="*/ 476 w 507"/>
                <a:gd name="T37" fmla="*/ 102 h 581"/>
                <a:gd name="T38" fmla="*/ 500 w 507"/>
                <a:gd name="T39" fmla="*/ 109 h 581"/>
                <a:gd name="T40" fmla="*/ 507 w 507"/>
                <a:gd name="T41" fmla="*/ 118 h 581"/>
                <a:gd name="T42" fmla="*/ 488 w 507"/>
                <a:gd name="T43" fmla="*/ 125 h 581"/>
                <a:gd name="T44" fmla="*/ 471 w 507"/>
                <a:gd name="T45" fmla="*/ 120 h 581"/>
                <a:gd name="T46" fmla="*/ 349 w 507"/>
                <a:gd name="T47" fmla="*/ 59 h 581"/>
                <a:gd name="T48" fmla="*/ 253 w 507"/>
                <a:gd name="T49" fmla="*/ 19 h 581"/>
                <a:gd name="T50" fmla="*/ 158 w 507"/>
                <a:gd name="T51" fmla="*/ 59 h 581"/>
                <a:gd name="T52" fmla="*/ 36 w 507"/>
                <a:gd name="T53" fmla="*/ 120 h 581"/>
                <a:gd name="T54" fmla="*/ 19 w 507"/>
                <a:gd name="T55" fmla="*/ 125 h 581"/>
                <a:gd name="T56" fmla="*/ 19 w 507"/>
                <a:gd name="T57" fmla="*/ 143 h 581"/>
                <a:gd name="T58" fmla="*/ 20 w 507"/>
                <a:gd name="T59" fmla="*/ 228 h 581"/>
                <a:gd name="T60" fmla="*/ 29 w 507"/>
                <a:gd name="T61" fmla="*/ 292 h 581"/>
                <a:gd name="T62" fmla="*/ 245 w 507"/>
                <a:gd name="T63" fmla="*/ 559 h 581"/>
                <a:gd name="T64" fmla="*/ 253 w 507"/>
                <a:gd name="T65" fmla="*/ 562 h 581"/>
                <a:gd name="T66" fmla="*/ 262 w 507"/>
                <a:gd name="T67" fmla="*/ 559 h 581"/>
                <a:gd name="T68" fmla="*/ 478 w 507"/>
                <a:gd name="T69" fmla="*/ 292 h 581"/>
                <a:gd name="T70" fmla="*/ 487 w 507"/>
                <a:gd name="T71" fmla="*/ 228 h 581"/>
                <a:gd name="T72" fmla="*/ 488 w 507"/>
                <a:gd name="T73" fmla="*/ 143 h 581"/>
                <a:gd name="T74" fmla="*/ 488 w 507"/>
                <a:gd name="T75" fmla="*/ 12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7" h="581">
                  <a:moveTo>
                    <a:pt x="507" y="118"/>
                  </a:moveTo>
                  <a:cubicBezTo>
                    <a:pt x="507" y="143"/>
                    <a:pt x="507" y="143"/>
                    <a:pt x="507" y="143"/>
                  </a:cubicBezTo>
                  <a:cubicBezTo>
                    <a:pt x="507" y="151"/>
                    <a:pt x="507" y="217"/>
                    <a:pt x="506" y="229"/>
                  </a:cubicBezTo>
                  <a:cubicBezTo>
                    <a:pt x="504" y="252"/>
                    <a:pt x="501" y="275"/>
                    <a:pt x="496" y="296"/>
                  </a:cubicBezTo>
                  <a:cubicBezTo>
                    <a:pt x="451" y="505"/>
                    <a:pt x="276" y="573"/>
                    <a:pt x="268" y="576"/>
                  </a:cubicBezTo>
                  <a:cubicBezTo>
                    <a:pt x="257" y="580"/>
                    <a:pt x="257" y="580"/>
                    <a:pt x="257" y="580"/>
                  </a:cubicBezTo>
                  <a:cubicBezTo>
                    <a:pt x="256" y="581"/>
                    <a:pt x="255" y="581"/>
                    <a:pt x="253" y="581"/>
                  </a:cubicBezTo>
                  <a:cubicBezTo>
                    <a:pt x="252" y="581"/>
                    <a:pt x="251" y="581"/>
                    <a:pt x="250" y="580"/>
                  </a:cubicBezTo>
                  <a:cubicBezTo>
                    <a:pt x="239" y="576"/>
                    <a:pt x="239" y="576"/>
                    <a:pt x="239" y="576"/>
                  </a:cubicBezTo>
                  <a:cubicBezTo>
                    <a:pt x="231" y="573"/>
                    <a:pt x="56" y="505"/>
                    <a:pt x="10" y="296"/>
                  </a:cubicBezTo>
                  <a:cubicBezTo>
                    <a:pt x="6" y="275"/>
                    <a:pt x="3" y="252"/>
                    <a:pt x="1" y="229"/>
                  </a:cubicBezTo>
                  <a:cubicBezTo>
                    <a:pt x="0" y="217"/>
                    <a:pt x="0" y="151"/>
                    <a:pt x="0" y="1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4"/>
                    <a:pt x="3" y="110"/>
                    <a:pt x="7" y="109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79" y="88"/>
                    <a:pt x="116" y="65"/>
                    <a:pt x="148" y="44"/>
                  </a:cubicBezTo>
                  <a:cubicBezTo>
                    <a:pt x="185" y="20"/>
                    <a:pt x="216" y="0"/>
                    <a:pt x="253" y="0"/>
                  </a:cubicBezTo>
                  <a:cubicBezTo>
                    <a:pt x="291" y="0"/>
                    <a:pt x="322" y="20"/>
                    <a:pt x="359" y="44"/>
                  </a:cubicBezTo>
                  <a:cubicBezTo>
                    <a:pt x="391" y="65"/>
                    <a:pt x="428" y="88"/>
                    <a:pt x="476" y="102"/>
                  </a:cubicBezTo>
                  <a:cubicBezTo>
                    <a:pt x="500" y="109"/>
                    <a:pt x="500" y="109"/>
                    <a:pt x="500" y="109"/>
                  </a:cubicBezTo>
                  <a:cubicBezTo>
                    <a:pt x="504" y="110"/>
                    <a:pt x="507" y="114"/>
                    <a:pt x="507" y="118"/>
                  </a:cubicBezTo>
                  <a:close/>
                  <a:moveTo>
                    <a:pt x="488" y="125"/>
                  </a:moveTo>
                  <a:cubicBezTo>
                    <a:pt x="471" y="120"/>
                    <a:pt x="471" y="120"/>
                    <a:pt x="471" y="120"/>
                  </a:cubicBezTo>
                  <a:cubicBezTo>
                    <a:pt x="420" y="105"/>
                    <a:pt x="382" y="81"/>
                    <a:pt x="349" y="59"/>
                  </a:cubicBezTo>
                  <a:cubicBezTo>
                    <a:pt x="315" y="38"/>
                    <a:pt x="286" y="19"/>
                    <a:pt x="253" y="19"/>
                  </a:cubicBezTo>
                  <a:cubicBezTo>
                    <a:pt x="221" y="19"/>
                    <a:pt x="192" y="38"/>
                    <a:pt x="158" y="59"/>
                  </a:cubicBezTo>
                  <a:cubicBezTo>
                    <a:pt x="125" y="81"/>
                    <a:pt x="87" y="105"/>
                    <a:pt x="36" y="120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9" y="152"/>
                    <a:pt x="19" y="217"/>
                    <a:pt x="20" y="228"/>
                  </a:cubicBezTo>
                  <a:cubicBezTo>
                    <a:pt x="21" y="250"/>
                    <a:pt x="24" y="272"/>
                    <a:pt x="29" y="292"/>
                  </a:cubicBezTo>
                  <a:cubicBezTo>
                    <a:pt x="72" y="492"/>
                    <a:pt x="238" y="556"/>
                    <a:pt x="245" y="559"/>
                  </a:cubicBezTo>
                  <a:cubicBezTo>
                    <a:pt x="253" y="562"/>
                    <a:pt x="253" y="562"/>
                    <a:pt x="253" y="562"/>
                  </a:cubicBezTo>
                  <a:cubicBezTo>
                    <a:pt x="262" y="559"/>
                    <a:pt x="262" y="559"/>
                    <a:pt x="262" y="559"/>
                  </a:cubicBezTo>
                  <a:cubicBezTo>
                    <a:pt x="269" y="556"/>
                    <a:pt x="435" y="492"/>
                    <a:pt x="478" y="292"/>
                  </a:cubicBezTo>
                  <a:cubicBezTo>
                    <a:pt x="483" y="272"/>
                    <a:pt x="486" y="250"/>
                    <a:pt x="487" y="228"/>
                  </a:cubicBezTo>
                  <a:cubicBezTo>
                    <a:pt x="488" y="217"/>
                    <a:pt x="488" y="152"/>
                    <a:pt x="488" y="143"/>
                  </a:cubicBezTo>
                  <a:lnTo>
                    <a:pt x="488" y="1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27" name="Freeform 242"/>
            <p:cNvSpPr/>
            <p:nvPr/>
          </p:nvSpPr>
          <p:spPr bwMode="auto">
            <a:xfrm>
              <a:off x="4670425" y="4686300"/>
              <a:ext cx="161925" cy="188913"/>
            </a:xfrm>
            <a:custGeom>
              <a:avLst/>
              <a:gdLst>
                <a:gd name="T0" fmla="*/ 211 w 211"/>
                <a:gd name="T1" fmla="*/ 183 h 244"/>
                <a:gd name="T2" fmla="*/ 211 w 211"/>
                <a:gd name="T3" fmla="*/ 244 h 244"/>
                <a:gd name="T4" fmla="*/ 10 w 211"/>
                <a:gd name="T5" fmla="*/ 244 h 244"/>
                <a:gd name="T6" fmla="*/ 2 w 211"/>
                <a:gd name="T7" fmla="*/ 183 h 244"/>
                <a:gd name="T8" fmla="*/ 0 w 211"/>
                <a:gd name="T9" fmla="*/ 100 h 244"/>
                <a:gd name="T10" fmla="*/ 211 w 211"/>
                <a:gd name="T11" fmla="*/ 0 h 244"/>
                <a:gd name="T12" fmla="*/ 211 w 211"/>
                <a:gd name="T13" fmla="*/ 18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44">
                  <a:moveTo>
                    <a:pt x="211" y="183"/>
                  </a:moveTo>
                  <a:cubicBezTo>
                    <a:pt x="211" y="244"/>
                    <a:pt x="211" y="244"/>
                    <a:pt x="211" y="244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25"/>
                    <a:pt x="3" y="205"/>
                    <a:pt x="2" y="183"/>
                  </a:cubicBezTo>
                  <a:cubicBezTo>
                    <a:pt x="1" y="174"/>
                    <a:pt x="0" y="110"/>
                    <a:pt x="0" y="100"/>
                  </a:cubicBezTo>
                  <a:cubicBezTo>
                    <a:pt x="106" y="70"/>
                    <a:pt x="160" y="0"/>
                    <a:pt x="211" y="0"/>
                  </a:cubicBezTo>
                  <a:lnTo>
                    <a:pt x="211" y="1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28" name="Freeform 243"/>
            <p:cNvSpPr/>
            <p:nvPr/>
          </p:nvSpPr>
          <p:spPr bwMode="auto">
            <a:xfrm>
              <a:off x="4832350" y="4875213"/>
              <a:ext cx="155575" cy="190500"/>
            </a:xfrm>
            <a:custGeom>
              <a:avLst/>
              <a:gdLst>
                <a:gd name="T0" fmla="*/ 0 w 202"/>
                <a:gd name="T1" fmla="*/ 249 h 249"/>
                <a:gd name="T2" fmla="*/ 202 w 202"/>
                <a:gd name="T3" fmla="*/ 0 h 249"/>
                <a:gd name="T4" fmla="*/ 0 w 202"/>
                <a:gd name="T5" fmla="*/ 0 h 249"/>
                <a:gd name="T6" fmla="*/ 0 w 202"/>
                <a:gd name="T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249">
                  <a:moveTo>
                    <a:pt x="0" y="249"/>
                  </a:moveTo>
                  <a:cubicBezTo>
                    <a:pt x="0" y="249"/>
                    <a:pt x="161" y="189"/>
                    <a:pt x="2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29" name="Group 263"/>
          <p:cNvGrpSpPr/>
          <p:nvPr/>
        </p:nvGrpSpPr>
        <p:grpSpPr>
          <a:xfrm>
            <a:off x="1118550" y="3279459"/>
            <a:ext cx="417513" cy="414338"/>
            <a:chOff x="2097088" y="4630738"/>
            <a:chExt cx="417513" cy="414338"/>
          </a:xfrm>
          <a:solidFill>
            <a:srgbClr val="EEAD4A"/>
          </a:solidFill>
        </p:grpSpPr>
        <p:sp>
          <p:nvSpPr>
            <p:cNvPr id="430" name="Freeform 244"/>
            <p:cNvSpPr>
              <a:spLocks noEditPoints="1"/>
            </p:cNvSpPr>
            <p:nvPr/>
          </p:nvSpPr>
          <p:spPr bwMode="auto">
            <a:xfrm>
              <a:off x="2097088" y="4630738"/>
              <a:ext cx="417513" cy="320675"/>
            </a:xfrm>
            <a:custGeom>
              <a:avLst/>
              <a:gdLst>
                <a:gd name="T0" fmla="*/ 312 w 543"/>
                <a:gd name="T1" fmla="*/ 241 h 417"/>
                <a:gd name="T2" fmla="*/ 306 w 543"/>
                <a:gd name="T3" fmla="*/ 229 h 417"/>
                <a:gd name="T4" fmla="*/ 283 w 543"/>
                <a:gd name="T5" fmla="*/ 222 h 417"/>
                <a:gd name="T6" fmla="*/ 283 w 543"/>
                <a:gd name="T7" fmla="*/ 260 h 417"/>
                <a:gd name="T8" fmla="*/ 304 w 543"/>
                <a:gd name="T9" fmla="*/ 255 h 417"/>
                <a:gd name="T10" fmla="*/ 312 w 543"/>
                <a:gd name="T11" fmla="*/ 241 h 417"/>
                <a:gd name="T12" fmla="*/ 256 w 543"/>
                <a:gd name="T13" fmla="*/ 173 h 417"/>
                <a:gd name="T14" fmla="*/ 256 w 543"/>
                <a:gd name="T15" fmla="*/ 138 h 417"/>
                <a:gd name="T16" fmla="*/ 237 w 543"/>
                <a:gd name="T17" fmla="*/ 143 h 417"/>
                <a:gd name="T18" fmla="*/ 229 w 543"/>
                <a:gd name="T19" fmla="*/ 155 h 417"/>
                <a:gd name="T20" fmla="*/ 234 w 543"/>
                <a:gd name="T21" fmla="*/ 166 h 417"/>
                <a:gd name="T22" fmla="*/ 256 w 543"/>
                <a:gd name="T23" fmla="*/ 173 h 417"/>
                <a:gd name="T24" fmla="*/ 0 w 543"/>
                <a:gd name="T25" fmla="*/ 210 h 417"/>
                <a:gd name="T26" fmla="*/ 271 w 543"/>
                <a:gd name="T27" fmla="*/ 1 h 417"/>
                <a:gd name="T28" fmla="*/ 543 w 543"/>
                <a:gd name="T29" fmla="*/ 208 h 417"/>
                <a:gd name="T30" fmla="*/ 271 w 543"/>
                <a:gd name="T31" fmla="*/ 417 h 417"/>
                <a:gd name="T32" fmla="*/ 0 w 543"/>
                <a:gd name="T33" fmla="*/ 210 h 417"/>
                <a:gd name="T34" fmla="*/ 161 w 543"/>
                <a:gd name="T35" fmla="*/ 157 h 417"/>
                <a:gd name="T36" fmla="*/ 167 w 543"/>
                <a:gd name="T37" fmla="*/ 182 h 417"/>
                <a:gd name="T38" fmla="*/ 184 w 543"/>
                <a:gd name="T39" fmla="*/ 198 h 417"/>
                <a:gd name="T40" fmla="*/ 209 w 543"/>
                <a:gd name="T41" fmla="*/ 209 h 417"/>
                <a:gd name="T42" fmla="*/ 237 w 543"/>
                <a:gd name="T43" fmla="*/ 216 h 417"/>
                <a:gd name="T44" fmla="*/ 255 w 543"/>
                <a:gd name="T45" fmla="*/ 219 h 417"/>
                <a:gd name="T46" fmla="*/ 255 w 543"/>
                <a:gd name="T47" fmla="*/ 261 h 417"/>
                <a:gd name="T48" fmla="*/ 206 w 543"/>
                <a:gd name="T49" fmla="*/ 254 h 417"/>
                <a:gd name="T50" fmla="*/ 172 w 543"/>
                <a:gd name="T51" fmla="*/ 244 h 417"/>
                <a:gd name="T52" fmla="*/ 166 w 543"/>
                <a:gd name="T53" fmla="*/ 244 h 417"/>
                <a:gd name="T54" fmla="*/ 166 w 543"/>
                <a:gd name="T55" fmla="*/ 287 h 417"/>
                <a:gd name="T56" fmla="*/ 207 w 543"/>
                <a:gd name="T57" fmla="*/ 297 h 417"/>
                <a:gd name="T58" fmla="*/ 254 w 543"/>
                <a:gd name="T59" fmla="*/ 300 h 417"/>
                <a:gd name="T60" fmla="*/ 254 w 543"/>
                <a:gd name="T61" fmla="*/ 354 h 417"/>
                <a:gd name="T62" fmla="*/ 286 w 543"/>
                <a:gd name="T63" fmla="*/ 354 h 417"/>
                <a:gd name="T64" fmla="*/ 286 w 543"/>
                <a:gd name="T65" fmla="*/ 300 h 417"/>
                <a:gd name="T66" fmla="*/ 326 w 543"/>
                <a:gd name="T67" fmla="*/ 293 h 417"/>
                <a:gd name="T68" fmla="*/ 356 w 543"/>
                <a:gd name="T69" fmla="*/ 279 h 417"/>
                <a:gd name="T70" fmla="*/ 375 w 543"/>
                <a:gd name="T71" fmla="*/ 259 h 417"/>
                <a:gd name="T72" fmla="*/ 382 w 543"/>
                <a:gd name="T73" fmla="*/ 235 h 417"/>
                <a:gd name="T74" fmla="*/ 362 w 543"/>
                <a:gd name="T75" fmla="*/ 198 h 417"/>
                <a:gd name="T76" fmla="*/ 302 w 543"/>
                <a:gd name="T77" fmla="*/ 178 h 417"/>
                <a:gd name="T78" fmla="*/ 285 w 543"/>
                <a:gd name="T79" fmla="*/ 176 h 417"/>
                <a:gd name="T80" fmla="*/ 285 w 543"/>
                <a:gd name="T81" fmla="*/ 138 h 417"/>
                <a:gd name="T82" fmla="*/ 324 w 543"/>
                <a:gd name="T83" fmla="*/ 142 h 417"/>
                <a:gd name="T84" fmla="*/ 355 w 543"/>
                <a:gd name="T85" fmla="*/ 153 h 417"/>
                <a:gd name="T86" fmla="*/ 361 w 543"/>
                <a:gd name="T87" fmla="*/ 153 h 417"/>
                <a:gd name="T88" fmla="*/ 361 w 543"/>
                <a:gd name="T89" fmla="*/ 109 h 417"/>
                <a:gd name="T90" fmla="*/ 326 w 543"/>
                <a:gd name="T91" fmla="*/ 102 h 417"/>
                <a:gd name="T92" fmla="*/ 286 w 543"/>
                <a:gd name="T93" fmla="*/ 98 h 417"/>
                <a:gd name="T94" fmla="*/ 286 w 543"/>
                <a:gd name="T95" fmla="*/ 64 h 417"/>
                <a:gd name="T96" fmla="*/ 254 w 543"/>
                <a:gd name="T97" fmla="*/ 64 h 417"/>
                <a:gd name="T98" fmla="*/ 254 w 543"/>
                <a:gd name="T99" fmla="*/ 99 h 417"/>
                <a:gd name="T100" fmla="*/ 186 w 543"/>
                <a:gd name="T101" fmla="*/ 118 h 417"/>
                <a:gd name="T102" fmla="*/ 161 w 543"/>
                <a:gd name="T103" fmla="*/ 15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3" h="417">
                  <a:moveTo>
                    <a:pt x="312" y="241"/>
                  </a:moveTo>
                  <a:cubicBezTo>
                    <a:pt x="312" y="236"/>
                    <a:pt x="310" y="232"/>
                    <a:pt x="306" y="229"/>
                  </a:cubicBezTo>
                  <a:cubicBezTo>
                    <a:pt x="301" y="226"/>
                    <a:pt x="294" y="224"/>
                    <a:pt x="283" y="222"/>
                  </a:cubicBezTo>
                  <a:cubicBezTo>
                    <a:pt x="283" y="260"/>
                    <a:pt x="283" y="260"/>
                    <a:pt x="283" y="260"/>
                  </a:cubicBezTo>
                  <a:cubicBezTo>
                    <a:pt x="292" y="260"/>
                    <a:pt x="299" y="258"/>
                    <a:pt x="304" y="255"/>
                  </a:cubicBezTo>
                  <a:cubicBezTo>
                    <a:pt x="310" y="252"/>
                    <a:pt x="312" y="248"/>
                    <a:pt x="312" y="241"/>
                  </a:cubicBezTo>
                  <a:close/>
                  <a:moveTo>
                    <a:pt x="256" y="173"/>
                  </a:moveTo>
                  <a:cubicBezTo>
                    <a:pt x="256" y="138"/>
                    <a:pt x="256" y="138"/>
                    <a:pt x="256" y="138"/>
                  </a:cubicBezTo>
                  <a:cubicBezTo>
                    <a:pt x="249" y="138"/>
                    <a:pt x="243" y="140"/>
                    <a:pt x="237" y="143"/>
                  </a:cubicBezTo>
                  <a:cubicBezTo>
                    <a:pt x="232" y="146"/>
                    <a:pt x="229" y="150"/>
                    <a:pt x="229" y="155"/>
                  </a:cubicBezTo>
                  <a:cubicBezTo>
                    <a:pt x="229" y="159"/>
                    <a:pt x="231" y="163"/>
                    <a:pt x="234" y="166"/>
                  </a:cubicBezTo>
                  <a:cubicBezTo>
                    <a:pt x="237" y="168"/>
                    <a:pt x="244" y="171"/>
                    <a:pt x="256" y="173"/>
                  </a:cubicBezTo>
                  <a:close/>
                  <a:moveTo>
                    <a:pt x="0" y="210"/>
                  </a:moveTo>
                  <a:cubicBezTo>
                    <a:pt x="0" y="95"/>
                    <a:pt x="122" y="2"/>
                    <a:pt x="271" y="1"/>
                  </a:cubicBezTo>
                  <a:cubicBezTo>
                    <a:pt x="421" y="0"/>
                    <a:pt x="543" y="92"/>
                    <a:pt x="543" y="208"/>
                  </a:cubicBezTo>
                  <a:cubicBezTo>
                    <a:pt x="543" y="323"/>
                    <a:pt x="421" y="417"/>
                    <a:pt x="271" y="417"/>
                  </a:cubicBezTo>
                  <a:cubicBezTo>
                    <a:pt x="122" y="417"/>
                    <a:pt x="0" y="324"/>
                    <a:pt x="0" y="210"/>
                  </a:cubicBezTo>
                  <a:close/>
                  <a:moveTo>
                    <a:pt x="161" y="157"/>
                  </a:moveTo>
                  <a:cubicBezTo>
                    <a:pt x="161" y="167"/>
                    <a:pt x="163" y="175"/>
                    <a:pt x="167" y="182"/>
                  </a:cubicBezTo>
                  <a:cubicBezTo>
                    <a:pt x="171" y="188"/>
                    <a:pt x="177" y="194"/>
                    <a:pt x="184" y="198"/>
                  </a:cubicBezTo>
                  <a:cubicBezTo>
                    <a:pt x="191" y="203"/>
                    <a:pt x="200" y="207"/>
                    <a:pt x="209" y="209"/>
                  </a:cubicBezTo>
                  <a:cubicBezTo>
                    <a:pt x="218" y="212"/>
                    <a:pt x="227" y="214"/>
                    <a:pt x="237" y="216"/>
                  </a:cubicBezTo>
                  <a:cubicBezTo>
                    <a:pt x="255" y="219"/>
                    <a:pt x="255" y="219"/>
                    <a:pt x="255" y="219"/>
                  </a:cubicBezTo>
                  <a:cubicBezTo>
                    <a:pt x="255" y="261"/>
                    <a:pt x="255" y="261"/>
                    <a:pt x="255" y="261"/>
                  </a:cubicBezTo>
                  <a:cubicBezTo>
                    <a:pt x="239" y="260"/>
                    <a:pt x="222" y="258"/>
                    <a:pt x="206" y="254"/>
                  </a:cubicBezTo>
                  <a:cubicBezTo>
                    <a:pt x="190" y="250"/>
                    <a:pt x="179" y="247"/>
                    <a:pt x="172" y="244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76" y="291"/>
                    <a:pt x="190" y="294"/>
                    <a:pt x="207" y="297"/>
                  </a:cubicBezTo>
                  <a:cubicBezTo>
                    <a:pt x="224" y="299"/>
                    <a:pt x="240" y="300"/>
                    <a:pt x="254" y="300"/>
                  </a:cubicBezTo>
                  <a:cubicBezTo>
                    <a:pt x="254" y="354"/>
                    <a:pt x="254" y="354"/>
                    <a:pt x="254" y="354"/>
                  </a:cubicBezTo>
                  <a:cubicBezTo>
                    <a:pt x="286" y="354"/>
                    <a:pt x="286" y="354"/>
                    <a:pt x="286" y="354"/>
                  </a:cubicBezTo>
                  <a:cubicBezTo>
                    <a:pt x="286" y="300"/>
                    <a:pt x="286" y="300"/>
                    <a:pt x="286" y="300"/>
                  </a:cubicBezTo>
                  <a:cubicBezTo>
                    <a:pt x="301" y="299"/>
                    <a:pt x="314" y="297"/>
                    <a:pt x="326" y="293"/>
                  </a:cubicBezTo>
                  <a:cubicBezTo>
                    <a:pt x="338" y="289"/>
                    <a:pt x="348" y="285"/>
                    <a:pt x="356" y="279"/>
                  </a:cubicBezTo>
                  <a:cubicBezTo>
                    <a:pt x="364" y="273"/>
                    <a:pt x="370" y="267"/>
                    <a:pt x="375" y="259"/>
                  </a:cubicBezTo>
                  <a:cubicBezTo>
                    <a:pt x="379" y="252"/>
                    <a:pt x="382" y="244"/>
                    <a:pt x="382" y="235"/>
                  </a:cubicBezTo>
                  <a:cubicBezTo>
                    <a:pt x="382" y="219"/>
                    <a:pt x="375" y="206"/>
                    <a:pt x="362" y="198"/>
                  </a:cubicBezTo>
                  <a:cubicBezTo>
                    <a:pt x="349" y="189"/>
                    <a:pt x="329" y="183"/>
                    <a:pt x="302" y="178"/>
                  </a:cubicBezTo>
                  <a:cubicBezTo>
                    <a:pt x="285" y="176"/>
                    <a:pt x="285" y="176"/>
                    <a:pt x="285" y="176"/>
                  </a:cubicBezTo>
                  <a:cubicBezTo>
                    <a:pt x="285" y="138"/>
                    <a:pt x="285" y="138"/>
                    <a:pt x="285" y="138"/>
                  </a:cubicBezTo>
                  <a:cubicBezTo>
                    <a:pt x="299" y="138"/>
                    <a:pt x="312" y="140"/>
                    <a:pt x="324" y="142"/>
                  </a:cubicBezTo>
                  <a:cubicBezTo>
                    <a:pt x="335" y="145"/>
                    <a:pt x="345" y="148"/>
                    <a:pt x="355" y="153"/>
                  </a:cubicBezTo>
                  <a:cubicBezTo>
                    <a:pt x="361" y="153"/>
                    <a:pt x="361" y="153"/>
                    <a:pt x="361" y="153"/>
                  </a:cubicBezTo>
                  <a:cubicBezTo>
                    <a:pt x="361" y="109"/>
                    <a:pt x="361" y="109"/>
                    <a:pt x="361" y="109"/>
                  </a:cubicBezTo>
                  <a:cubicBezTo>
                    <a:pt x="353" y="107"/>
                    <a:pt x="341" y="104"/>
                    <a:pt x="326" y="102"/>
                  </a:cubicBezTo>
                  <a:cubicBezTo>
                    <a:pt x="311" y="100"/>
                    <a:pt x="298" y="99"/>
                    <a:pt x="286" y="98"/>
                  </a:cubicBezTo>
                  <a:cubicBezTo>
                    <a:pt x="286" y="64"/>
                    <a:pt x="286" y="64"/>
                    <a:pt x="286" y="64"/>
                  </a:cubicBezTo>
                  <a:cubicBezTo>
                    <a:pt x="254" y="64"/>
                    <a:pt x="254" y="64"/>
                    <a:pt x="254" y="64"/>
                  </a:cubicBezTo>
                  <a:cubicBezTo>
                    <a:pt x="254" y="99"/>
                    <a:pt x="254" y="99"/>
                    <a:pt x="254" y="99"/>
                  </a:cubicBezTo>
                  <a:cubicBezTo>
                    <a:pt x="225" y="101"/>
                    <a:pt x="202" y="108"/>
                    <a:pt x="186" y="118"/>
                  </a:cubicBezTo>
                  <a:cubicBezTo>
                    <a:pt x="169" y="129"/>
                    <a:pt x="161" y="142"/>
                    <a:pt x="161" y="1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31" name="Freeform 245"/>
            <p:cNvSpPr/>
            <p:nvPr/>
          </p:nvSpPr>
          <p:spPr bwMode="auto">
            <a:xfrm>
              <a:off x="2097088" y="4811713"/>
              <a:ext cx="417513" cy="168275"/>
            </a:xfrm>
            <a:custGeom>
              <a:avLst/>
              <a:gdLst>
                <a:gd name="T0" fmla="*/ 542 w 543"/>
                <a:gd name="T1" fmla="*/ 0 h 219"/>
                <a:gd name="T2" fmla="*/ 543 w 543"/>
                <a:gd name="T3" fmla="*/ 10 h 219"/>
                <a:gd name="T4" fmla="*/ 271 w 543"/>
                <a:gd name="T5" fmla="*/ 219 h 219"/>
                <a:gd name="T6" fmla="*/ 0 w 543"/>
                <a:gd name="T7" fmla="*/ 12 h 219"/>
                <a:gd name="T8" fmla="*/ 0 w 543"/>
                <a:gd name="T9" fmla="*/ 2 h 219"/>
                <a:gd name="T10" fmla="*/ 271 w 543"/>
                <a:gd name="T11" fmla="*/ 201 h 219"/>
                <a:gd name="T12" fmla="*/ 542 w 543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9">
                  <a:moveTo>
                    <a:pt x="542" y="0"/>
                  </a:moveTo>
                  <a:cubicBezTo>
                    <a:pt x="542" y="4"/>
                    <a:pt x="543" y="7"/>
                    <a:pt x="543" y="10"/>
                  </a:cubicBezTo>
                  <a:cubicBezTo>
                    <a:pt x="543" y="125"/>
                    <a:pt x="421" y="219"/>
                    <a:pt x="271" y="219"/>
                  </a:cubicBezTo>
                  <a:cubicBezTo>
                    <a:pt x="122" y="219"/>
                    <a:pt x="0" y="126"/>
                    <a:pt x="0" y="12"/>
                  </a:cubicBezTo>
                  <a:cubicBezTo>
                    <a:pt x="0" y="9"/>
                    <a:pt x="0" y="5"/>
                    <a:pt x="0" y="2"/>
                  </a:cubicBezTo>
                  <a:cubicBezTo>
                    <a:pt x="7" y="113"/>
                    <a:pt x="126" y="201"/>
                    <a:pt x="271" y="201"/>
                  </a:cubicBezTo>
                  <a:cubicBezTo>
                    <a:pt x="417" y="201"/>
                    <a:pt x="536" y="112"/>
                    <a:pt x="5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32" name="Freeform 246"/>
            <p:cNvSpPr/>
            <p:nvPr/>
          </p:nvSpPr>
          <p:spPr bwMode="auto">
            <a:xfrm>
              <a:off x="2097088" y="4845050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2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2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6"/>
                    <a:pt x="122" y="218"/>
                    <a:pt x="271" y="218"/>
                  </a:cubicBezTo>
                  <a:cubicBezTo>
                    <a:pt x="421" y="218"/>
                    <a:pt x="543" y="125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33" name="Freeform 247"/>
            <p:cNvSpPr/>
            <p:nvPr/>
          </p:nvSpPr>
          <p:spPr bwMode="auto">
            <a:xfrm>
              <a:off x="2097088" y="4878388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1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1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5"/>
                    <a:pt x="122" y="218"/>
                    <a:pt x="271" y="218"/>
                  </a:cubicBezTo>
                  <a:cubicBezTo>
                    <a:pt x="421" y="218"/>
                    <a:pt x="543" y="124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34" name="Group 268"/>
          <p:cNvGrpSpPr/>
          <p:nvPr/>
        </p:nvGrpSpPr>
        <p:grpSpPr>
          <a:xfrm>
            <a:off x="2630718" y="4007476"/>
            <a:ext cx="307975" cy="488950"/>
            <a:chOff x="3824288" y="5486400"/>
            <a:chExt cx="307975" cy="488950"/>
          </a:xfrm>
          <a:solidFill>
            <a:srgbClr val="EEAD4A"/>
          </a:solidFill>
        </p:grpSpPr>
        <p:sp>
          <p:nvSpPr>
            <p:cNvPr id="435" name="Freeform 248"/>
            <p:cNvSpPr>
              <a:spLocks noEditPoints="1"/>
            </p:cNvSpPr>
            <p:nvPr/>
          </p:nvSpPr>
          <p:spPr bwMode="auto">
            <a:xfrm>
              <a:off x="3824288" y="5486400"/>
              <a:ext cx="307975" cy="338138"/>
            </a:xfrm>
            <a:custGeom>
              <a:avLst/>
              <a:gdLst>
                <a:gd name="T0" fmla="*/ 227 w 401"/>
                <a:gd name="T1" fmla="*/ 250 h 440"/>
                <a:gd name="T2" fmla="*/ 215 w 401"/>
                <a:gd name="T3" fmla="*/ 251 h 440"/>
                <a:gd name="T4" fmla="*/ 224 w 401"/>
                <a:gd name="T5" fmla="*/ 283 h 440"/>
                <a:gd name="T6" fmla="*/ 200 w 401"/>
                <a:gd name="T7" fmla="*/ 329 h 440"/>
                <a:gd name="T8" fmla="*/ 175 w 401"/>
                <a:gd name="T9" fmla="*/ 283 h 440"/>
                <a:gd name="T10" fmla="*/ 187 w 401"/>
                <a:gd name="T11" fmla="*/ 251 h 440"/>
                <a:gd name="T12" fmla="*/ 181 w 401"/>
                <a:gd name="T13" fmla="*/ 250 h 440"/>
                <a:gd name="T14" fmla="*/ 148 w 401"/>
                <a:gd name="T15" fmla="*/ 283 h 440"/>
                <a:gd name="T16" fmla="*/ 148 w 401"/>
                <a:gd name="T17" fmla="*/ 440 h 440"/>
                <a:gd name="T18" fmla="*/ 254 w 401"/>
                <a:gd name="T19" fmla="*/ 440 h 440"/>
                <a:gd name="T20" fmla="*/ 254 w 401"/>
                <a:gd name="T21" fmla="*/ 280 h 440"/>
                <a:gd name="T22" fmla="*/ 227 w 401"/>
                <a:gd name="T23" fmla="*/ 250 h 440"/>
                <a:gd name="T24" fmla="*/ 401 w 401"/>
                <a:gd name="T25" fmla="*/ 201 h 440"/>
                <a:gd name="T26" fmla="*/ 200 w 401"/>
                <a:gd name="T27" fmla="*/ 0 h 440"/>
                <a:gd name="T28" fmla="*/ 0 w 401"/>
                <a:gd name="T29" fmla="*/ 201 h 440"/>
                <a:gd name="T30" fmla="*/ 0 w 401"/>
                <a:gd name="T31" fmla="*/ 211 h 440"/>
                <a:gd name="T32" fmla="*/ 0 w 401"/>
                <a:gd name="T33" fmla="*/ 220 h 440"/>
                <a:gd name="T34" fmla="*/ 84 w 401"/>
                <a:gd name="T35" fmla="*/ 375 h 440"/>
                <a:gd name="T36" fmla="*/ 113 w 401"/>
                <a:gd name="T37" fmla="*/ 440 h 440"/>
                <a:gd name="T38" fmla="*/ 113 w 401"/>
                <a:gd name="T39" fmla="*/ 440 h 440"/>
                <a:gd name="T40" fmla="*/ 131 w 401"/>
                <a:gd name="T41" fmla="*/ 440 h 440"/>
                <a:gd name="T42" fmla="*/ 131 w 401"/>
                <a:gd name="T43" fmla="*/ 283 h 440"/>
                <a:gd name="T44" fmla="*/ 181 w 401"/>
                <a:gd name="T45" fmla="*/ 234 h 440"/>
                <a:gd name="T46" fmla="*/ 202 w 401"/>
                <a:gd name="T47" fmla="*/ 239 h 440"/>
                <a:gd name="T48" fmla="*/ 227 w 401"/>
                <a:gd name="T49" fmla="*/ 233 h 440"/>
                <a:gd name="T50" fmla="*/ 271 w 401"/>
                <a:gd name="T51" fmla="*/ 280 h 440"/>
                <a:gd name="T52" fmla="*/ 271 w 401"/>
                <a:gd name="T53" fmla="*/ 440 h 440"/>
                <a:gd name="T54" fmla="*/ 288 w 401"/>
                <a:gd name="T55" fmla="*/ 440 h 440"/>
                <a:gd name="T56" fmla="*/ 288 w 401"/>
                <a:gd name="T57" fmla="*/ 440 h 440"/>
                <a:gd name="T58" fmla="*/ 317 w 401"/>
                <a:gd name="T59" fmla="*/ 375 h 440"/>
                <a:gd name="T60" fmla="*/ 401 w 401"/>
                <a:gd name="T61" fmla="*/ 220 h 440"/>
                <a:gd name="T62" fmla="*/ 401 w 401"/>
                <a:gd name="T63" fmla="*/ 211 h 440"/>
                <a:gd name="T64" fmla="*/ 401 w 401"/>
                <a:gd name="T65" fmla="*/ 201 h 440"/>
                <a:gd name="T66" fmla="*/ 208 w 401"/>
                <a:gd name="T67" fmla="*/ 283 h 440"/>
                <a:gd name="T68" fmla="*/ 201 w 401"/>
                <a:gd name="T69" fmla="*/ 260 h 440"/>
                <a:gd name="T70" fmla="*/ 192 w 401"/>
                <a:gd name="T71" fmla="*/ 283 h 440"/>
                <a:gd name="T72" fmla="*/ 200 w 401"/>
                <a:gd name="T73" fmla="*/ 313 h 440"/>
                <a:gd name="T74" fmla="*/ 208 w 401"/>
                <a:gd name="T75" fmla="*/ 2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1" h="440">
                  <a:moveTo>
                    <a:pt x="227" y="250"/>
                  </a:moveTo>
                  <a:cubicBezTo>
                    <a:pt x="223" y="250"/>
                    <a:pt x="219" y="250"/>
                    <a:pt x="215" y="251"/>
                  </a:cubicBezTo>
                  <a:cubicBezTo>
                    <a:pt x="221" y="260"/>
                    <a:pt x="224" y="270"/>
                    <a:pt x="224" y="283"/>
                  </a:cubicBezTo>
                  <a:cubicBezTo>
                    <a:pt x="224" y="317"/>
                    <a:pt x="211" y="329"/>
                    <a:pt x="200" y="329"/>
                  </a:cubicBezTo>
                  <a:cubicBezTo>
                    <a:pt x="188" y="329"/>
                    <a:pt x="175" y="315"/>
                    <a:pt x="175" y="283"/>
                  </a:cubicBezTo>
                  <a:cubicBezTo>
                    <a:pt x="175" y="270"/>
                    <a:pt x="180" y="259"/>
                    <a:pt x="187" y="251"/>
                  </a:cubicBezTo>
                  <a:cubicBezTo>
                    <a:pt x="185" y="250"/>
                    <a:pt x="183" y="250"/>
                    <a:pt x="181" y="250"/>
                  </a:cubicBezTo>
                  <a:cubicBezTo>
                    <a:pt x="165" y="250"/>
                    <a:pt x="148" y="262"/>
                    <a:pt x="148" y="283"/>
                  </a:cubicBezTo>
                  <a:cubicBezTo>
                    <a:pt x="148" y="440"/>
                    <a:pt x="148" y="440"/>
                    <a:pt x="148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4" y="280"/>
                    <a:pt x="254" y="280"/>
                    <a:pt x="254" y="280"/>
                  </a:cubicBezTo>
                  <a:cubicBezTo>
                    <a:pt x="254" y="252"/>
                    <a:pt x="233" y="250"/>
                    <a:pt x="227" y="250"/>
                  </a:cubicBezTo>
                  <a:close/>
                  <a:moveTo>
                    <a:pt x="401" y="201"/>
                  </a:moveTo>
                  <a:cubicBezTo>
                    <a:pt x="401" y="90"/>
                    <a:pt x="311" y="0"/>
                    <a:pt x="200" y="0"/>
                  </a:cubicBezTo>
                  <a:cubicBezTo>
                    <a:pt x="89" y="0"/>
                    <a:pt x="0" y="90"/>
                    <a:pt x="0" y="201"/>
                  </a:cubicBezTo>
                  <a:cubicBezTo>
                    <a:pt x="0" y="204"/>
                    <a:pt x="0" y="208"/>
                    <a:pt x="0" y="211"/>
                  </a:cubicBezTo>
                  <a:cubicBezTo>
                    <a:pt x="0" y="214"/>
                    <a:pt x="0" y="217"/>
                    <a:pt x="0" y="220"/>
                  </a:cubicBezTo>
                  <a:cubicBezTo>
                    <a:pt x="0" y="300"/>
                    <a:pt x="84" y="375"/>
                    <a:pt x="84" y="375"/>
                  </a:cubicBezTo>
                  <a:cubicBezTo>
                    <a:pt x="100" y="390"/>
                    <a:pt x="113" y="419"/>
                    <a:pt x="113" y="440"/>
                  </a:cubicBezTo>
                  <a:cubicBezTo>
                    <a:pt x="113" y="440"/>
                    <a:pt x="113" y="440"/>
                    <a:pt x="113" y="440"/>
                  </a:cubicBezTo>
                  <a:cubicBezTo>
                    <a:pt x="131" y="440"/>
                    <a:pt x="131" y="440"/>
                    <a:pt x="131" y="440"/>
                  </a:cubicBezTo>
                  <a:cubicBezTo>
                    <a:pt x="131" y="283"/>
                    <a:pt x="131" y="283"/>
                    <a:pt x="131" y="283"/>
                  </a:cubicBezTo>
                  <a:cubicBezTo>
                    <a:pt x="131" y="252"/>
                    <a:pt x="156" y="234"/>
                    <a:pt x="181" y="234"/>
                  </a:cubicBezTo>
                  <a:cubicBezTo>
                    <a:pt x="189" y="234"/>
                    <a:pt x="196" y="236"/>
                    <a:pt x="202" y="239"/>
                  </a:cubicBezTo>
                  <a:cubicBezTo>
                    <a:pt x="210" y="235"/>
                    <a:pt x="218" y="233"/>
                    <a:pt x="227" y="233"/>
                  </a:cubicBezTo>
                  <a:cubicBezTo>
                    <a:pt x="249" y="233"/>
                    <a:pt x="271" y="248"/>
                    <a:pt x="271" y="280"/>
                  </a:cubicBezTo>
                  <a:cubicBezTo>
                    <a:pt x="271" y="440"/>
                    <a:pt x="271" y="440"/>
                    <a:pt x="271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19"/>
                    <a:pt x="301" y="390"/>
                    <a:pt x="317" y="375"/>
                  </a:cubicBezTo>
                  <a:cubicBezTo>
                    <a:pt x="317" y="375"/>
                    <a:pt x="401" y="300"/>
                    <a:pt x="401" y="220"/>
                  </a:cubicBezTo>
                  <a:cubicBezTo>
                    <a:pt x="401" y="217"/>
                    <a:pt x="401" y="214"/>
                    <a:pt x="401" y="211"/>
                  </a:cubicBezTo>
                  <a:cubicBezTo>
                    <a:pt x="401" y="208"/>
                    <a:pt x="401" y="204"/>
                    <a:pt x="401" y="201"/>
                  </a:cubicBezTo>
                  <a:close/>
                  <a:moveTo>
                    <a:pt x="208" y="283"/>
                  </a:moveTo>
                  <a:cubicBezTo>
                    <a:pt x="208" y="272"/>
                    <a:pt x="205" y="265"/>
                    <a:pt x="201" y="260"/>
                  </a:cubicBezTo>
                  <a:cubicBezTo>
                    <a:pt x="195" y="265"/>
                    <a:pt x="192" y="273"/>
                    <a:pt x="192" y="283"/>
                  </a:cubicBezTo>
                  <a:cubicBezTo>
                    <a:pt x="192" y="304"/>
                    <a:pt x="198" y="312"/>
                    <a:pt x="200" y="313"/>
                  </a:cubicBezTo>
                  <a:cubicBezTo>
                    <a:pt x="201" y="312"/>
                    <a:pt x="208" y="306"/>
                    <a:pt x="208" y="2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36" name="Freeform 249"/>
            <p:cNvSpPr/>
            <p:nvPr/>
          </p:nvSpPr>
          <p:spPr bwMode="auto">
            <a:xfrm>
              <a:off x="3917950" y="5843588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37" name="Freeform 250"/>
            <p:cNvSpPr/>
            <p:nvPr/>
          </p:nvSpPr>
          <p:spPr bwMode="auto">
            <a:xfrm>
              <a:off x="3917950" y="5880100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9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5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38" name="Freeform 251"/>
            <p:cNvSpPr/>
            <p:nvPr/>
          </p:nvSpPr>
          <p:spPr bwMode="auto">
            <a:xfrm>
              <a:off x="3917950" y="5916613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39" name="Freeform 252"/>
            <p:cNvSpPr/>
            <p:nvPr/>
          </p:nvSpPr>
          <p:spPr bwMode="auto">
            <a:xfrm>
              <a:off x="3943350" y="5953125"/>
              <a:ext cx="68263" cy="22225"/>
            </a:xfrm>
            <a:custGeom>
              <a:avLst/>
              <a:gdLst>
                <a:gd name="T0" fmla="*/ 0 w 90"/>
                <a:gd name="T1" fmla="*/ 0 h 29"/>
                <a:gd name="T2" fmla="*/ 45 w 90"/>
                <a:gd name="T3" fmla="*/ 29 h 29"/>
                <a:gd name="T4" fmla="*/ 90 w 90"/>
                <a:gd name="T5" fmla="*/ 0 h 29"/>
                <a:gd name="T6" fmla="*/ 0 w 9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9">
                  <a:moveTo>
                    <a:pt x="0" y="0"/>
                  </a:moveTo>
                  <a:cubicBezTo>
                    <a:pt x="9" y="17"/>
                    <a:pt x="26" y="29"/>
                    <a:pt x="45" y="29"/>
                  </a:cubicBezTo>
                  <a:cubicBezTo>
                    <a:pt x="65" y="29"/>
                    <a:pt x="82" y="17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40" name="Group 274"/>
          <p:cNvGrpSpPr/>
          <p:nvPr/>
        </p:nvGrpSpPr>
        <p:grpSpPr>
          <a:xfrm>
            <a:off x="1838630" y="1094563"/>
            <a:ext cx="430213" cy="427038"/>
            <a:chOff x="2936875" y="2108200"/>
            <a:chExt cx="430213" cy="427038"/>
          </a:xfrm>
          <a:solidFill>
            <a:srgbClr val="EEAD4A"/>
          </a:solidFill>
        </p:grpSpPr>
        <p:sp>
          <p:nvSpPr>
            <p:cNvPr id="441" name="Freeform 253"/>
            <p:cNvSpPr/>
            <p:nvPr/>
          </p:nvSpPr>
          <p:spPr bwMode="auto">
            <a:xfrm>
              <a:off x="3036888" y="2108200"/>
              <a:ext cx="223838" cy="93663"/>
            </a:xfrm>
            <a:custGeom>
              <a:avLst/>
              <a:gdLst>
                <a:gd name="T0" fmla="*/ 6 w 292"/>
                <a:gd name="T1" fmla="*/ 34 h 122"/>
                <a:gd name="T2" fmla="*/ 13 w 292"/>
                <a:gd name="T3" fmla="*/ 23 h 122"/>
                <a:gd name="T4" fmla="*/ 51 w 292"/>
                <a:gd name="T5" fmla="*/ 36 h 122"/>
                <a:gd name="T6" fmla="*/ 74 w 292"/>
                <a:gd name="T7" fmla="*/ 0 h 122"/>
                <a:gd name="T8" fmla="*/ 133 w 292"/>
                <a:gd name="T9" fmla="*/ 33 h 122"/>
                <a:gd name="T10" fmla="*/ 174 w 292"/>
                <a:gd name="T11" fmla="*/ 7 h 122"/>
                <a:gd name="T12" fmla="*/ 279 w 292"/>
                <a:gd name="T13" fmla="*/ 23 h 122"/>
                <a:gd name="T14" fmla="*/ 287 w 292"/>
                <a:gd name="T15" fmla="*/ 34 h 122"/>
                <a:gd name="T16" fmla="*/ 167 w 292"/>
                <a:gd name="T17" fmla="*/ 122 h 122"/>
                <a:gd name="T18" fmla="*/ 125 w 292"/>
                <a:gd name="T19" fmla="*/ 122 h 122"/>
                <a:gd name="T20" fmla="*/ 6 w 292"/>
                <a:gd name="T21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2" h="122">
                  <a:moveTo>
                    <a:pt x="6" y="34"/>
                  </a:moveTo>
                  <a:cubicBezTo>
                    <a:pt x="0" y="21"/>
                    <a:pt x="10" y="23"/>
                    <a:pt x="13" y="23"/>
                  </a:cubicBezTo>
                  <a:cubicBezTo>
                    <a:pt x="22" y="23"/>
                    <a:pt x="43" y="36"/>
                    <a:pt x="51" y="36"/>
                  </a:cubicBezTo>
                  <a:cubicBezTo>
                    <a:pt x="64" y="36"/>
                    <a:pt x="62" y="0"/>
                    <a:pt x="74" y="0"/>
                  </a:cubicBezTo>
                  <a:cubicBezTo>
                    <a:pt x="89" y="0"/>
                    <a:pt x="117" y="33"/>
                    <a:pt x="133" y="33"/>
                  </a:cubicBezTo>
                  <a:cubicBezTo>
                    <a:pt x="151" y="33"/>
                    <a:pt x="155" y="7"/>
                    <a:pt x="174" y="7"/>
                  </a:cubicBezTo>
                  <a:cubicBezTo>
                    <a:pt x="186" y="7"/>
                    <a:pt x="195" y="53"/>
                    <a:pt x="279" y="23"/>
                  </a:cubicBezTo>
                  <a:cubicBezTo>
                    <a:pt x="282" y="22"/>
                    <a:pt x="292" y="21"/>
                    <a:pt x="287" y="34"/>
                  </a:cubicBezTo>
                  <a:cubicBezTo>
                    <a:pt x="287" y="34"/>
                    <a:pt x="238" y="118"/>
                    <a:pt x="167" y="122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55" y="118"/>
                    <a:pt x="6" y="34"/>
                    <a:pt x="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42" name="Freeform 254"/>
            <p:cNvSpPr>
              <a:spLocks noEditPoints="1"/>
            </p:cNvSpPr>
            <p:nvPr/>
          </p:nvSpPr>
          <p:spPr bwMode="auto">
            <a:xfrm>
              <a:off x="2936875" y="2193925"/>
              <a:ext cx="430213" cy="341313"/>
            </a:xfrm>
            <a:custGeom>
              <a:avLst/>
              <a:gdLst>
                <a:gd name="T0" fmla="*/ 518 w 559"/>
                <a:gd name="T1" fmla="*/ 284 h 444"/>
                <a:gd name="T2" fmla="*/ 336 w 559"/>
                <a:gd name="T3" fmla="*/ 36 h 444"/>
                <a:gd name="T4" fmla="*/ 307 w 559"/>
                <a:gd name="T5" fmla="*/ 28 h 444"/>
                <a:gd name="T6" fmla="*/ 287 w 559"/>
                <a:gd name="T7" fmla="*/ 26 h 444"/>
                <a:gd name="T8" fmla="*/ 41 w 559"/>
                <a:gd name="T9" fmla="*/ 285 h 444"/>
                <a:gd name="T10" fmla="*/ 55 w 559"/>
                <a:gd name="T11" fmla="*/ 440 h 444"/>
                <a:gd name="T12" fmla="*/ 132 w 559"/>
                <a:gd name="T13" fmla="*/ 442 h 444"/>
                <a:gd name="T14" fmla="*/ 477 w 559"/>
                <a:gd name="T15" fmla="*/ 442 h 444"/>
                <a:gd name="T16" fmla="*/ 488 w 559"/>
                <a:gd name="T17" fmla="*/ 440 h 444"/>
                <a:gd name="T18" fmla="*/ 504 w 559"/>
                <a:gd name="T19" fmla="*/ 439 h 444"/>
                <a:gd name="T20" fmla="*/ 518 w 559"/>
                <a:gd name="T21" fmla="*/ 284 h 444"/>
                <a:gd name="T22" fmla="*/ 294 w 559"/>
                <a:gd name="T23" fmla="*/ 327 h 444"/>
                <a:gd name="T24" fmla="*/ 294 w 559"/>
                <a:gd name="T25" fmla="*/ 356 h 444"/>
                <a:gd name="T26" fmla="*/ 266 w 559"/>
                <a:gd name="T27" fmla="*/ 356 h 444"/>
                <a:gd name="T28" fmla="*/ 266 w 559"/>
                <a:gd name="T29" fmla="*/ 329 h 444"/>
                <a:gd name="T30" fmla="*/ 217 w 559"/>
                <a:gd name="T31" fmla="*/ 317 h 444"/>
                <a:gd name="T32" fmla="*/ 226 w 559"/>
                <a:gd name="T33" fmla="*/ 284 h 444"/>
                <a:gd name="T34" fmla="*/ 273 w 559"/>
                <a:gd name="T35" fmla="*/ 296 h 444"/>
                <a:gd name="T36" fmla="*/ 301 w 559"/>
                <a:gd name="T37" fmla="*/ 279 h 444"/>
                <a:gd name="T38" fmla="*/ 270 w 559"/>
                <a:gd name="T39" fmla="*/ 254 h 444"/>
                <a:gd name="T40" fmla="*/ 219 w 559"/>
                <a:gd name="T41" fmla="*/ 202 h 444"/>
                <a:gd name="T42" fmla="*/ 267 w 559"/>
                <a:gd name="T43" fmla="*/ 151 h 444"/>
                <a:gd name="T44" fmla="*/ 267 w 559"/>
                <a:gd name="T45" fmla="*/ 124 h 444"/>
                <a:gd name="T46" fmla="*/ 295 w 559"/>
                <a:gd name="T47" fmla="*/ 124 h 444"/>
                <a:gd name="T48" fmla="*/ 295 w 559"/>
                <a:gd name="T49" fmla="*/ 149 h 444"/>
                <a:gd name="T50" fmla="*/ 337 w 559"/>
                <a:gd name="T51" fmla="*/ 158 h 444"/>
                <a:gd name="T52" fmla="*/ 328 w 559"/>
                <a:gd name="T53" fmla="*/ 191 h 444"/>
                <a:gd name="T54" fmla="*/ 287 w 559"/>
                <a:gd name="T55" fmla="*/ 181 h 444"/>
                <a:gd name="T56" fmla="*/ 263 w 559"/>
                <a:gd name="T57" fmla="*/ 197 h 444"/>
                <a:gd name="T58" fmla="*/ 297 w 559"/>
                <a:gd name="T59" fmla="*/ 221 h 444"/>
                <a:gd name="T60" fmla="*/ 344 w 559"/>
                <a:gd name="T61" fmla="*/ 275 h 444"/>
                <a:gd name="T62" fmla="*/ 294 w 559"/>
                <a:gd name="T63" fmla="*/ 32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9" h="444">
                  <a:moveTo>
                    <a:pt x="518" y="284"/>
                  </a:moveTo>
                  <a:cubicBezTo>
                    <a:pt x="466" y="115"/>
                    <a:pt x="387" y="56"/>
                    <a:pt x="336" y="36"/>
                  </a:cubicBezTo>
                  <a:cubicBezTo>
                    <a:pt x="325" y="32"/>
                    <a:pt x="316" y="29"/>
                    <a:pt x="307" y="28"/>
                  </a:cubicBezTo>
                  <a:cubicBezTo>
                    <a:pt x="297" y="26"/>
                    <a:pt x="290" y="26"/>
                    <a:pt x="287" y="26"/>
                  </a:cubicBezTo>
                  <a:cubicBezTo>
                    <a:pt x="287" y="26"/>
                    <a:pt x="120" y="0"/>
                    <a:pt x="41" y="285"/>
                  </a:cubicBezTo>
                  <a:cubicBezTo>
                    <a:pt x="41" y="285"/>
                    <a:pt x="0" y="429"/>
                    <a:pt x="55" y="440"/>
                  </a:cubicBezTo>
                  <a:cubicBezTo>
                    <a:pt x="55" y="440"/>
                    <a:pt x="69" y="444"/>
                    <a:pt x="132" y="442"/>
                  </a:cubicBezTo>
                  <a:cubicBezTo>
                    <a:pt x="477" y="442"/>
                    <a:pt x="477" y="442"/>
                    <a:pt x="477" y="442"/>
                  </a:cubicBezTo>
                  <a:cubicBezTo>
                    <a:pt x="481" y="442"/>
                    <a:pt x="485" y="441"/>
                    <a:pt x="488" y="440"/>
                  </a:cubicBezTo>
                  <a:cubicBezTo>
                    <a:pt x="500" y="440"/>
                    <a:pt x="504" y="439"/>
                    <a:pt x="504" y="439"/>
                  </a:cubicBezTo>
                  <a:cubicBezTo>
                    <a:pt x="559" y="427"/>
                    <a:pt x="518" y="284"/>
                    <a:pt x="518" y="284"/>
                  </a:cubicBezTo>
                  <a:close/>
                  <a:moveTo>
                    <a:pt x="294" y="327"/>
                  </a:moveTo>
                  <a:cubicBezTo>
                    <a:pt x="294" y="356"/>
                    <a:pt x="294" y="356"/>
                    <a:pt x="294" y="356"/>
                  </a:cubicBezTo>
                  <a:cubicBezTo>
                    <a:pt x="266" y="356"/>
                    <a:pt x="266" y="356"/>
                    <a:pt x="266" y="356"/>
                  </a:cubicBezTo>
                  <a:cubicBezTo>
                    <a:pt x="266" y="329"/>
                    <a:pt x="266" y="329"/>
                    <a:pt x="266" y="329"/>
                  </a:cubicBezTo>
                  <a:cubicBezTo>
                    <a:pt x="247" y="328"/>
                    <a:pt x="228" y="323"/>
                    <a:pt x="217" y="317"/>
                  </a:cubicBezTo>
                  <a:cubicBezTo>
                    <a:pt x="226" y="284"/>
                    <a:pt x="226" y="284"/>
                    <a:pt x="226" y="284"/>
                  </a:cubicBezTo>
                  <a:cubicBezTo>
                    <a:pt x="238" y="290"/>
                    <a:pt x="255" y="296"/>
                    <a:pt x="273" y="296"/>
                  </a:cubicBezTo>
                  <a:cubicBezTo>
                    <a:pt x="290" y="296"/>
                    <a:pt x="301" y="290"/>
                    <a:pt x="301" y="279"/>
                  </a:cubicBezTo>
                  <a:cubicBezTo>
                    <a:pt x="301" y="268"/>
                    <a:pt x="292" y="261"/>
                    <a:pt x="270" y="254"/>
                  </a:cubicBezTo>
                  <a:cubicBezTo>
                    <a:pt x="240" y="244"/>
                    <a:pt x="219" y="229"/>
                    <a:pt x="219" y="202"/>
                  </a:cubicBezTo>
                  <a:cubicBezTo>
                    <a:pt x="219" y="176"/>
                    <a:pt x="237" y="157"/>
                    <a:pt x="267" y="151"/>
                  </a:cubicBezTo>
                  <a:cubicBezTo>
                    <a:pt x="267" y="124"/>
                    <a:pt x="267" y="124"/>
                    <a:pt x="267" y="124"/>
                  </a:cubicBezTo>
                  <a:cubicBezTo>
                    <a:pt x="295" y="124"/>
                    <a:pt x="295" y="124"/>
                    <a:pt x="295" y="124"/>
                  </a:cubicBezTo>
                  <a:cubicBezTo>
                    <a:pt x="295" y="149"/>
                    <a:pt x="295" y="149"/>
                    <a:pt x="295" y="149"/>
                  </a:cubicBezTo>
                  <a:cubicBezTo>
                    <a:pt x="314" y="150"/>
                    <a:pt x="327" y="154"/>
                    <a:pt x="337" y="158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1" y="187"/>
                    <a:pt x="308" y="181"/>
                    <a:pt x="287" y="181"/>
                  </a:cubicBezTo>
                  <a:cubicBezTo>
                    <a:pt x="269" y="181"/>
                    <a:pt x="263" y="189"/>
                    <a:pt x="263" y="197"/>
                  </a:cubicBezTo>
                  <a:cubicBezTo>
                    <a:pt x="263" y="206"/>
                    <a:pt x="273" y="212"/>
                    <a:pt x="297" y="221"/>
                  </a:cubicBezTo>
                  <a:cubicBezTo>
                    <a:pt x="331" y="233"/>
                    <a:pt x="344" y="249"/>
                    <a:pt x="344" y="275"/>
                  </a:cubicBezTo>
                  <a:cubicBezTo>
                    <a:pt x="344" y="300"/>
                    <a:pt x="327" y="322"/>
                    <a:pt x="294" y="3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43" name="Group 147"/>
          <p:cNvGrpSpPr/>
          <p:nvPr/>
        </p:nvGrpSpPr>
        <p:grpSpPr>
          <a:xfrm>
            <a:off x="4855442" y="1114855"/>
            <a:ext cx="265113" cy="423862"/>
            <a:chOff x="914400" y="2173288"/>
            <a:chExt cx="265113" cy="423862"/>
          </a:xfrm>
          <a:solidFill>
            <a:srgbClr val="EEAD4A"/>
          </a:solidFill>
        </p:grpSpPr>
        <p:sp>
          <p:nvSpPr>
            <p:cNvPr id="444" name="Freeform 216"/>
            <p:cNvSpPr>
              <a:spLocks noEditPoints="1"/>
            </p:cNvSpPr>
            <p:nvPr/>
          </p:nvSpPr>
          <p:spPr bwMode="auto">
            <a:xfrm>
              <a:off x="914400" y="2247900"/>
              <a:ext cx="265113" cy="349250"/>
            </a:xfrm>
            <a:custGeom>
              <a:avLst/>
              <a:gdLst>
                <a:gd name="T0" fmla="*/ 0 w 352"/>
                <a:gd name="T1" fmla="*/ 465 h 465"/>
                <a:gd name="T2" fmla="*/ 40 w 352"/>
                <a:gd name="T3" fmla="*/ 371 h 465"/>
                <a:gd name="T4" fmla="*/ 180 w 352"/>
                <a:gd name="T5" fmla="*/ 465 h 465"/>
                <a:gd name="T6" fmla="*/ 58 w 352"/>
                <a:gd name="T7" fmla="*/ 329 h 465"/>
                <a:gd name="T8" fmla="*/ 58 w 352"/>
                <a:gd name="T9" fmla="*/ 329 h 465"/>
                <a:gd name="T10" fmla="*/ 58 w 352"/>
                <a:gd name="T11" fmla="*/ 242 h 465"/>
                <a:gd name="T12" fmla="*/ 40 w 352"/>
                <a:gd name="T13" fmla="*/ 180 h 465"/>
                <a:gd name="T14" fmla="*/ 40 w 352"/>
                <a:gd name="T15" fmla="*/ 147 h 465"/>
                <a:gd name="T16" fmla="*/ 58 w 352"/>
                <a:gd name="T17" fmla="*/ 93 h 465"/>
                <a:gd name="T18" fmla="*/ 58 w 352"/>
                <a:gd name="T19" fmla="*/ 93 h 465"/>
                <a:gd name="T20" fmla="*/ 94 w 352"/>
                <a:gd name="T21" fmla="*/ 302 h 465"/>
                <a:gd name="T22" fmla="*/ 76 w 352"/>
                <a:gd name="T23" fmla="*/ 242 h 465"/>
                <a:gd name="T24" fmla="*/ 76 w 352"/>
                <a:gd name="T25" fmla="*/ 207 h 465"/>
                <a:gd name="T26" fmla="*/ 94 w 352"/>
                <a:gd name="T27" fmla="*/ 147 h 465"/>
                <a:gd name="T28" fmla="*/ 94 w 352"/>
                <a:gd name="T29" fmla="*/ 147 h 465"/>
                <a:gd name="T30" fmla="*/ 94 w 352"/>
                <a:gd name="T31" fmla="*/ 66 h 465"/>
                <a:gd name="T32" fmla="*/ 112 w 352"/>
                <a:gd name="T33" fmla="*/ 302 h 465"/>
                <a:gd name="T34" fmla="*/ 112 w 352"/>
                <a:gd name="T35" fmla="*/ 269 h 465"/>
                <a:gd name="T36" fmla="*/ 130 w 352"/>
                <a:gd name="T37" fmla="*/ 207 h 465"/>
                <a:gd name="T38" fmla="*/ 130 w 352"/>
                <a:gd name="T39" fmla="*/ 207 h 465"/>
                <a:gd name="T40" fmla="*/ 130 w 352"/>
                <a:gd name="T41" fmla="*/ 120 h 465"/>
                <a:gd name="T42" fmla="*/ 112 w 352"/>
                <a:gd name="T43" fmla="*/ 66 h 465"/>
                <a:gd name="T44" fmla="*/ 149 w 352"/>
                <a:gd name="T45" fmla="*/ 329 h 465"/>
                <a:gd name="T46" fmla="*/ 167 w 352"/>
                <a:gd name="T47" fmla="*/ 269 h 465"/>
                <a:gd name="T48" fmla="*/ 167 w 352"/>
                <a:gd name="T49" fmla="*/ 269 h 465"/>
                <a:gd name="T50" fmla="*/ 167 w 352"/>
                <a:gd name="T51" fmla="*/ 180 h 465"/>
                <a:gd name="T52" fmla="*/ 149 w 352"/>
                <a:gd name="T53" fmla="*/ 120 h 465"/>
                <a:gd name="T54" fmla="*/ 149 w 352"/>
                <a:gd name="T55" fmla="*/ 93 h 465"/>
                <a:gd name="T56" fmla="*/ 203 w 352"/>
                <a:gd name="T57" fmla="*/ 329 h 465"/>
                <a:gd name="T58" fmla="*/ 203 w 352"/>
                <a:gd name="T59" fmla="*/ 329 h 465"/>
                <a:gd name="T60" fmla="*/ 203 w 352"/>
                <a:gd name="T61" fmla="*/ 242 h 465"/>
                <a:gd name="T62" fmla="*/ 185 w 352"/>
                <a:gd name="T63" fmla="*/ 180 h 465"/>
                <a:gd name="T64" fmla="*/ 185 w 352"/>
                <a:gd name="T65" fmla="*/ 147 h 465"/>
                <a:gd name="T66" fmla="*/ 203 w 352"/>
                <a:gd name="T67" fmla="*/ 93 h 465"/>
                <a:gd name="T68" fmla="*/ 203 w 352"/>
                <a:gd name="T69" fmla="*/ 93 h 465"/>
                <a:gd name="T70" fmla="*/ 240 w 352"/>
                <a:gd name="T71" fmla="*/ 302 h 465"/>
                <a:gd name="T72" fmla="*/ 222 w 352"/>
                <a:gd name="T73" fmla="*/ 242 h 465"/>
                <a:gd name="T74" fmla="*/ 222 w 352"/>
                <a:gd name="T75" fmla="*/ 207 h 465"/>
                <a:gd name="T76" fmla="*/ 240 w 352"/>
                <a:gd name="T77" fmla="*/ 147 h 465"/>
                <a:gd name="T78" fmla="*/ 240 w 352"/>
                <a:gd name="T79" fmla="*/ 147 h 465"/>
                <a:gd name="T80" fmla="*/ 240 w 352"/>
                <a:gd name="T81" fmla="*/ 66 h 465"/>
                <a:gd name="T82" fmla="*/ 258 w 352"/>
                <a:gd name="T83" fmla="*/ 302 h 465"/>
                <a:gd name="T84" fmla="*/ 258 w 352"/>
                <a:gd name="T85" fmla="*/ 269 h 465"/>
                <a:gd name="T86" fmla="*/ 276 w 352"/>
                <a:gd name="T87" fmla="*/ 207 h 465"/>
                <a:gd name="T88" fmla="*/ 276 w 352"/>
                <a:gd name="T89" fmla="*/ 207 h 465"/>
                <a:gd name="T90" fmla="*/ 276 w 352"/>
                <a:gd name="T91" fmla="*/ 120 h 465"/>
                <a:gd name="T92" fmla="*/ 258 w 352"/>
                <a:gd name="T93" fmla="*/ 66 h 465"/>
                <a:gd name="T94" fmla="*/ 294 w 352"/>
                <a:gd name="T95" fmla="*/ 329 h 465"/>
                <a:gd name="T96" fmla="*/ 312 w 352"/>
                <a:gd name="T97" fmla="*/ 269 h 465"/>
                <a:gd name="T98" fmla="*/ 312 w 352"/>
                <a:gd name="T99" fmla="*/ 269 h 465"/>
                <a:gd name="T100" fmla="*/ 312 w 352"/>
                <a:gd name="T101" fmla="*/ 180 h 465"/>
                <a:gd name="T102" fmla="*/ 294 w 352"/>
                <a:gd name="T103" fmla="*/ 120 h 465"/>
                <a:gd name="T104" fmla="*/ 294 w 352"/>
                <a:gd name="T105" fmla="*/ 9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2" h="465">
                  <a:moveTo>
                    <a:pt x="30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172" y="465"/>
                    <a:pt x="172" y="465"/>
                    <a:pt x="172" y="465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40" y="426"/>
                    <a:pt x="40" y="426"/>
                    <a:pt x="40" y="426"/>
                  </a:cubicBezTo>
                  <a:cubicBezTo>
                    <a:pt x="40" y="371"/>
                    <a:pt x="40" y="371"/>
                    <a:pt x="40" y="371"/>
                  </a:cubicBezTo>
                  <a:cubicBezTo>
                    <a:pt x="312" y="371"/>
                    <a:pt x="312" y="371"/>
                    <a:pt x="312" y="371"/>
                  </a:cubicBezTo>
                  <a:cubicBezTo>
                    <a:pt x="312" y="426"/>
                    <a:pt x="312" y="426"/>
                    <a:pt x="312" y="426"/>
                  </a:cubicBezTo>
                  <a:cubicBezTo>
                    <a:pt x="180" y="426"/>
                    <a:pt x="180" y="426"/>
                    <a:pt x="180" y="426"/>
                  </a:cubicBezTo>
                  <a:cubicBezTo>
                    <a:pt x="180" y="465"/>
                    <a:pt x="180" y="465"/>
                    <a:pt x="180" y="465"/>
                  </a:cubicBezTo>
                  <a:cubicBezTo>
                    <a:pt x="352" y="465"/>
                    <a:pt x="352" y="465"/>
                    <a:pt x="352" y="465"/>
                  </a:cubicBezTo>
                  <a:cubicBezTo>
                    <a:pt x="352" y="44"/>
                    <a:pt x="352" y="44"/>
                    <a:pt x="352" y="44"/>
                  </a:cubicBezTo>
                  <a:cubicBezTo>
                    <a:pt x="352" y="20"/>
                    <a:pt x="333" y="0"/>
                    <a:pt x="308" y="0"/>
                  </a:cubicBezTo>
                  <a:close/>
                  <a:moveTo>
                    <a:pt x="58" y="329"/>
                  </a:moveTo>
                  <a:cubicBezTo>
                    <a:pt x="40" y="329"/>
                    <a:pt x="40" y="329"/>
                    <a:pt x="40" y="329"/>
                  </a:cubicBezTo>
                  <a:cubicBezTo>
                    <a:pt x="40" y="302"/>
                    <a:pt x="40" y="302"/>
                    <a:pt x="40" y="302"/>
                  </a:cubicBezTo>
                  <a:cubicBezTo>
                    <a:pt x="58" y="302"/>
                    <a:pt x="58" y="302"/>
                    <a:pt x="58" y="302"/>
                  </a:cubicBezTo>
                  <a:lnTo>
                    <a:pt x="58" y="329"/>
                  </a:lnTo>
                  <a:close/>
                  <a:moveTo>
                    <a:pt x="58" y="269"/>
                  </a:moveTo>
                  <a:cubicBezTo>
                    <a:pt x="40" y="269"/>
                    <a:pt x="40" y="269"/>
                    <a:pt x="40" y="269"/>
                  </a:cubicBezTo>
                  <a:cubicBezTo>
                    <a:pt x="40" y="242"/>
                    <a:pt x="40" y="242"/>
                    <a:pt x="40" y="242"/>
                  </a:cubicBezTo>
                  <a:cubicBezTo>
                    <a:pt x="58" y="242"/>
                    <a:pt x="58" y="242"/>
                    <a:pt x="58" y="242"/>
                  </a:cubicBezTo>
                  <a:lnTo>
                    <a:pt x="58" y="269"/>
                  </a:lnTo>
                  <a:close/>
                  <a:moveTo>
                    <a:pt x="58" y="207"/>
                  </a:moveTo>
                  <a:cubicBezTo>
                    <a:pt x="40" y="207"/>
                    <a:pt x="40" y="207"/>
                    <a:pt x="40" y="207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58" y="180"/>
                    <a:pt x="58" y="180"/>
                    <a:pt x="58" y="180"/>
                  </a:cubicBezTo>
                  <a:lnTo>
                    <a:pt x="58" y="207"/>
                  </a:lnTo>
                  <a:close/>
                  <a:moveTo>
                    <a:pt x="58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8" y="120"/>
                    <a:pt x="58" y="120"/>
                    <a:pt x="58" y="120"/>
                  </a:cubicBezTo>
                  <a:lnTo>
                    <a:pt x="58" y="147"/>
                  </a:lnTo>
                  <a:close/>
                  <a:moveTo>
                    <a:pt x="58" y="93"/>
                  </a:moveTo>
                  <a:cubicBezTo>
                    <a:pt x="40" y="93"/>
                    <a:pt x="40" y="93"/>
                    <a:pt x="40" y="93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58" y="66"/>
                    <a:pt x="58" y="66"/>
                    <a:pt x="58" y="66"/>
                  </a:cubicBezTo>
                  <a:lnTo>
                    <a:pt x="58" y="93"/>
                  </a:lnTo>
                  <a:close/>
                  <a:moveTo>
                    <a:pt x="94" y="329"/>
                  </a:moveTo>
                  <a:cubicBezTo>
                    <a:pt x="76" y="329"/>
                    <a:pt x="76" y="329"/>
                    <a:pt x="76" y="329"/>
                  </a:cubicBezTo>
                  <a:cubicBezTo>
                    <a:pt x="76" y="302"/>
                    <a:pt x="76" y="302"/>
                    <a:pt x="76" y="302"/>
                  </a:cubicBezTo>
                  <a:cubicBezTo>
                    <a:pt x="94" y="302"/>
                    <a:pt x="94" y="302"/>
                    <a:pt x="94" y="302"/>
                  </a:cubicBezTo>
                  <a:lnTo>
                    <a:pt x="94" y="329"/>
                  </a:lnTo>
                  <a:close/>
                  <a:moveTo>
                    <a:pt x="94" y="269"/>
                  </a:moveTo>
                  <a:cubicBezTo>
                    <a:pt x="76" y="269"/>
                    <a:pt x="76" y="269"/>
                    <a:pt x="76" y="269"/>
                  </a:cubicBezTo>
                  <a:cubicBezTo>
                    <a:pt x="76" y="242"/>
                    <a:pt x="76" y="242"/>
                    <a:pt x="76" y="242"/>
                  </a:cubicBezTo>
                  <a:cubicBezTo>
                    <a:pt x="94" y="242"/>
                    <a:pt x="94" y="242"/>
                    <a:pt x="94" y="242"/>
                  </a:cubicBezTo>
                  <a:lnTo>
                    <a:pt x="94" y="269"/>
                  </a:lnTo>
                  <a:close/>
                  <a:moveTo>
                    <a:pt x="94" y="207"/>
                  </a:moveTo>
                  <a:cubicBezTo>
                    <a:pt x="76" y="207"/>
                    <a:pt x="76" y="207"/>
                    <a:pt x="76" y="207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94" y="180"/>
                    <a:pt x="94" y="180"/>
                    <a:pt x="94" y="180"/>
                  </a:cubicBezTo>
                  <a:lnTo>
                    <a:pt x="94" y="207"/>
                  </a:lnTo>
                  <a:close/>
                  <a:moveTo>
                    <a:pt x="94" y="147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94" y="120"/>
                    <a:pt x="94" y="120"/>
                    <a:pt x="94" y="120"/>
                  </a:cubicBezTo>
                  <a:lnTo>
                    <a:pt x="94" y="147"/>
                  </a:lnTo>
                  <a:close/>
                  <a:moveTo>
                    <a:pt x="94" y="93"/>
                  </a:moveTo>
                  <a:cubicBezTo>
                    <a:pt x="76" y="93"/>
                    <a:pt x="76" y="93"/>
                    <a:pt x="76" y="93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94" y="66"/>
                    <a:pt x="94" y="66"/>
                    <a:pt x="94" y="66"/>
                  </a:cubicBezTo>
                  <a:lnTo>
                    <a:pt x="94" y="93"/>
                  </a:lnTo>
                  <a:close/>
                  <a:moveTo>
                    <a:pt x="130" y="329"/>
                  </a:moveTo>
                  <a:cubicBezTo>
                    <a:pt x="112" y="329"/>
                    <a:pt x="112" y="329"/>
                    <a:pt x="112" y="329"/>
                  </a:cubicBezTo>
                  <a:cubicBezTo>
                    <a:pt x="112" y="302"/>
                    <a:pt x="112" y="302"/>
                    <a:pt x="112" y="302"/>
                  </a:cubicBezTo>
                  <a:cubicBezTo>
                    <a:pt x="130" y="302"/>
                    <a:pt x="130" y="302"/>
                    <a:pt x="130" y="302"/>
                  </a:cubicBezTo>
                  <a:lnTo>
                    <a:pt x="130" y="329"/>
                  </a:lnTo>
                  <a:close/>
                  <a:moveTo>
                    <a:pt x="130" y="269"/>
                  </a:moveTo>
                  <a:cubicBezTo>
                    <a:pt x="112" y="269"/>
                    <a:pt x="112" y="269"/>
                    <a:pt x="112" y="269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30" y="242"/>
                    <a:pt x="130" y="242"/>
                    <a:pt x="130" y="242"/>
                  </a:cubicBezTo>
                  <a:lnTo>
                    <a:pt x="130" y="269"/>
                  </a:lnTo>
                  <a:close/>
                  <a:moveTo>
                    <a:pt x="130" y="207"/>
                  </a:moveTo>
                  <a:cubicBezTo>
                    <a:pt x="112" y="207"/>
                    <a:pt x="112" y="207"/>
                    <a:pt x="112" y="207"/>
                  </a:cubicBezTo>
                  <a:cubicBezTo>
                    <a:pt x="112" y="180"/>
                    <a:pt x="112" y="180"/>
                    <a:pt x="112" y="180"/>
                  </a:cubicBezTo>
                  <a:cubicBezTo>
                    <a:pt x="130" y="180"/>
                    <a:pt x="130" y="180"/>
                    <a:pt x="130" y="180"/>
                  </a:cubicBezTo>
                  <a:lnTo>
                    <a:pt x="130" y="207"/>
                  </a:lnTo>
                  <a:close/>
                  <a:moveTo>
                    <a:pt x="130" y="147"/>
                  </a:moveTo>
                  <a:cubicBezTo>
                    <a:pt x="112" y="147"/>
                    <a:pt x="112" y="147"/>
                    <a:pt x="112" y="147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30" y="120"/>
                    <a:pt x="130" y="120"/>
                    <a:pt x="130" y="120"/>
                  </a:cubicBezTo>
                  <a:lnTo>
                    <a:pt x="130" y="147"/>
                  </a:lnTo>
                  <a:close/>
                  <a:moveTo>
                    <a:pt x="130" y="93"/>
                  </a:moveTo>
                  <a:cubicBezTo>
                    <a:pt x="112" y="93"/>
                    <a:pt x="112" y="93"/>
                    <a:pt x="112" y="93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30" y="66"/>
                    <a:pt x="130" y="66"/>
                    <a:pt x="130" y="66"/>
                  </a:cubicBezTo>
                  <a:lnTo>
                    <a:pt x="130" y="93"/>
                  </a:lnTo>
                  <a:close/>
                  <a:moveTo>
                    <a:pt x="167" y="329"/>
                  </a:moveTo>
                  <a:cubicBezTo>
                    <a:pt x="149" y="329"/>
                    <a:pt x="149" y="329"/>
                    <a:pt x="149" y="329"/>
                  </a:cubicBezTo>
                  <a:cubicBezTo>
                    <a:pt x="149" y="302"/>
                    <a:pt x="149" y="302"/>
                    <a:pt x="149" y="302"/>
                  </a:cubicBezTo>
                  <a:cubicBezTo>
                    <a:pt x="167" y="302"/>
                    <a:pt x="167" y="302"/>
                    <a:pt x="167" y="302"/>
                  </a:cubicBezTo>
                  <a:lnTo>
                    <a:pt x="167" y="329"/>
                  </a:lnTo>
                  <a:close/>
                  <a:moveTo>
                    <a:pt x="167" y="269"/>
                  </a:moveTo>
                  <a:cubicBezTo>
                    <a:pt x="149" y="269"/>
                    <a:pt x="149" y="269"/>
                    <a:pt x="149" y="269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67" y="242"/>
                    <a:pt x="167" y="242"/>
                    <a:pt x="167" y="242"/>
                  </a:cubicBezTo>
                  <a:lnTo>
                    <a:pt x="167" y="269"/>
                  </a:lnTo>
                  <a:close/>
                  <a:moveTo>
                    <a:pt x="167" y="207"/>
                  </a:moveTo>
                  <a:cubicBezTo>
                    <a:pt x="149" y="207"/>
                    <a:pt x="149" y="207"/>
                    <a:pt x="149" y="207"/>
                  </a:cubicBezTo>
                  <a:cubicBezTo>
                    <a:pt x="149" y="180"/>
                    <a:pt x="149" y="180"/>
                    <a:pt x="149" y="180"/>
                  </a:cubicBezTo>
                  <a:cubicBezTo>
                    <a:pt x="167" y="180"/>
                    <a:pt x="167" y="180"/>
                    <a:pt x="167" y="180"/>
                  </a:cubicBezTo>
                  <a:lnTo>
                    <a:pt x="167" y="207"/>
                  </a:lnTo>
                  <a:close/>
                  <a:moveTo>
                    <a:pt x="167" y="147"/>
                  </a:moveTo>
                  <a:cubicBezTo>
                    <a:pt x="149" y="147"/>
                    <a:pt x="149" y="147"/>
                    <a:pt x="149" y="147"/>
                  </a:cubicBezTo>
                  <a:cubicBezTo>
                    <a:pt x="149" y="120"/>
                    <a:pt x="149" y="120"/>
                    <a:pt x="149" y="120"/>
                  </a:cubicBezTo>
                  <a:cubicBezTo>
                    <a:pt x="167" y="120"/>
                    <a:pt x="167" y="120"/>
                    <a:pt x="167" y="120"/>
                  </a:cubicBezTo>
                  <a:lnTo>
                    <a:pt x="167" y="147"/>
                  </a:lnTo>
                  <a:close/>
                  <a:moveTo>
                    <a:pt x="167" y="93"/>
                  </a:moveTo>
                  <a:cubicBezTo>
                    <a:pt x="149" y="93"/>
                    <a:pt x="149" y="93"/>
                    <a:pt x="149" y="93"/>
                  </a:cubicBezTo>
                  <a:cubicBezTo>
                    <a:pt x="149" y="66"/>
                    <a:pt x="149" y="66"/>
                    <a:pt x="149" y="66"/>
                  </a:cubicBezTo>
                  <a:cubicBezTo>
                    <a:pt x="167" y="66"/>
                    <a:pt x="167" y="66"/>
                    <a:pt x="167" y="66"/>
                  </a:cubicBezTo>
                  <a:lnTo>
                    <a:pt x="167" y="93"/>
                  </a:lnTo>
                  <a:close/>
                  <a:moveTo>
                    <a:pt x="203" y="329"/>
                  </a:moveTo>
                  <a:cubicBezTo>
                    <a:pt x="185" y="329"/>
                    <a:pt x="185" y="329"/>
                    <a:pt x="185" y="329"/>
                  </a:cubicBezTo>
                  <a:cubicBezTo>
                    <a:pt x="185" y="302"/>
                    <a:pt x="185" y="302"/>
                    <a:pt x="185" y="302"/>
                  </a:cubicBezTo>
                  <a:cubicBezTo>
                    <a:pt x="203" y="302"/>
                    <a:pt x="203" y="302"/>
                    <a:pt x="203" y="302"/>
                  </a:cubicBezTo>
                  <a:lnTo>
                    <a:pt x="203" y="329"/>
                  </a:lnTo>
                  <a:close/>
                  <a:moveTo>
                    <a:pt x="203" y="269"/>
                  </a:moveTo>
                  <a:cubicBezTo>
                    <a:pt x="185" y="269"/>
                    <a:pt x="185" y="269"/>
                    <a:pt x="185" y="269"/>
                  </a:cubicBezTo>
                  <a:cubicBezTo>
                    <a:pt x="185" y="242"/>
                    <a:pt x="185" y="242"/>
                    <a:pt x="185" y="242"/>
                  </a:cubicBezTo>
                  <a:cubicBezTo>
                    <a:pt x="203" y="242"/>
                    <a:pt x="203" y="242"/>
                    <a:pt x="203" y="242"/>
                  </a:cubicBezTo>
                  <a:lnTo>
                    <a:pt x="203" y="269"/>
                  </a:lnTo>
                  <a:close/>
                  <a:moveTo>
                    <a:pt x="203" y="207"/>
                  </a:moveTo>
                  <a:cubicBezTo>
                    <a:pt x="185" y="207"/>
                    <a:pt x="185" y="207"/>
                    <a:pt x="185" y="207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203" y="180"/>
                    <a:pt x="203" y="180"/>
                    <a:pt x="203" y="180"/>
                  </a:cubicBezTo>
                  <a:lnTo>
                    <a:pt x="203" y="207"/>
                  </a:lnTo>
                  <a:close/>
                  <a:moveTo>
                    <a:pt x="203" y="147"/>
                  </a:moveTo>
                  <a:cubicBezTo>
                    <a:pt x="185" y="147"/>
                    <a:pt x="185" y="147"/>
                    <a:pt x="185" y="147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203" y="120"/>
                    <a:pt x="203" y="120"/>
                    <a:pt x="203" y="120"/>
                  </a:cubicBezTo>
                  <a:lnTo>
                    <a:pt x="203" y="147"/>
                  </a:lnTo>
                  <a:close/>
                  <a:moveTo>
                    <a:pt x="203" y="93"/>
                  </a:moveTo>
                  <a:cubicBezTo>
                    <a:pt x="185" y="93"/>
                    <a:pt x="185" y="93"/>
                    <a:pt x="185" y="93"/>
                  </a:cubicBezTo>
                  <a:cubicBezTo>
                    <a:pt x="185" y="66"/>
                    <a:pt x="185" y="66"/>
                    <a:pt x="185" y="66"/>
                  </a:cubicBezTo>
                  <a:cubicBezTo>
                    <a:pt x="203" y="66"/>
                    <a:pt x="203" y="66"/>
                    <a:pt x="203" y="66"/>
                  </a:cubicBezTo>
                  <a:lnTo>
                    <a:pt x="203" y="93"/>
                  </a:lnTo>
                  <a:close/>
                  <a:moveTo>
                    <a:pt x="240" y="329"/>
                  </a:moveTo>
                  <a:cubicBezTo>
                    <a:pt x="222" y="329"/>
                    <a:pt x="222" y="329"/>
                    <a:pt x="222" y="329"/>
                  </a:cubicBezTo>
                  <a:cubicBezTo>
                    <a:pt x="222" y="302"/>
                    <a:pt x="222" y="302"/>
                    <a:pt x="222" y="302"/>
                  </a:cubicBezTo>
                  <a:cubicBezTo>
                    <a:pt x="240" y="302"/>
                    <a:pt x="240" y="302"/>
                    <a:pt x="240" y="302"/>
                  </a:cubicBezTo>
                  <a:lnTo>
                    <a:pt x="240" y="329"/>
                  </a:lnTo>
                  <a:close/>
                  <a:moveTo>
                    <a:pt x="240" y="269"/>
                  </a:moveTo>
                  <a:cubicBezTo>
                    <a:pt x="222" y="269"/>
                    <a:pt x="222" y="269"/>
                    <a:pt x="222" y="269"/>
                  </a:cubicBezTo>
                  <a:cubicBezTo>
                    <a:pt x="222" y="242"/>
                    <a:pt x="222" y="242"/>
                    <a:pt x="222" y="242"/>
                  </a:cubicBezTo>
                  <a:cubicBezTo>
                    <a:pt x="240" y="242"/>
                    <a:pt x="240" y="242"/>
                    <a:pt x="240" y="242"/>
                  </a:cubicBezTo>
                  <a:lnTo>
                    <a:pt x="240" y="269"/>
                  </a:lnTo>
                  <a:close/>
                  <a:moveTo>
                    <a:pt x="240" y="207"/>
                  </a:moveTo>
                  <a:cubicBezTo>
                    <a:pt x="222" y="207"/>
                    <a:pt x="222" y="207"/>
                    <a:pt x="222" y="207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40" y="180"/>
                    <a:pt x="240" y="180"/>
                    <a:pt x="240" y="180"/>
                  </a:cubicBezTo>
                  <a:lnTo>
                    <a:pt x="240" y="207"/>
                  </a:lnTo>
                  <a:close/>
                  <a:moveTo>
                    <a:pt x="240" y="147"/>
                  </a:moveTo>
                  <a:cubicBezTo>
                    <a:pt x="222" y="147"/>
                    <a:pt x="222" y="147"/>
                    <a:pt x="222" y="147"/>
                  </a:cubicBezTo>
                  <a:cubicBezTo>
                    <a:pt x="222" y="120"/>
                    <a:pt x="222" y="120"/>
                    <a:pt x="222" y="120"/>
                  </a:cubicBezTo>
                  <a:cubicBezTo>
                    <a:pt x="240" y="120"/>
                    <a:pt x="240" y="120"/>
                    <a:pt x="240" y="120"/>
                  </a:cubicBezTo>
                  <a:lnTo>
                    <a:pt x="240" y="147"/>
                  </a:lnTo>
                  <a:close/>
                  <a:moveTo>
                    <a:pt x="240" y="93"/>
                  </a:moveTo>
                  <a:cubicBezTo>
                    <a:pt x="222" y="93"/>
                    <a:pt x="222" y="93"/>
                    <a:pt x="222" y="93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40" y="66"/>
                    <a:pt x="240" y="66"/>
                    <a:pt x="240" y="66"/>
                  </a:cubicBezTo>
                  <a:lnTo>
                    <a:pt x="240" y="93"/>
                  </a:lnTo>
                  <a:close/>
                  <a:moveTo>
                    <a:pt x="276" y="329"/>
                  </a:moveTo>
                  <a:cubicBezTo>
                    <a:pt x="258" y="329"/>
                    <a:pt x="258" y="329"/>
                    <a:pt x="258" y="329"/>
                  </a:cubicBezTo>
                  <a:cubicBezTo>
                    <a:pt x="258" y="302"/>
                    <a:pt x="258" y="302"/>
                    <a:pt x="258" y="302"/>
                  </a:cubicBezTo>
                  <a:cubicBezTo>
                    <a:pt x="276" y="302"/>
                    <a:pt x="276" y="302"/>
                    <a:pt x="276" y="302"/>
                  </a:cubicBezTo>
                  <a:lnTo>
                    <a:pt x="276" y="329"/>
                  </a:lnTo>
                  <a:close/>
                  <a:moveTo>
                    <a:pt x="276" y="269"/>
                  </a:moveTo>
                  <a:cubicBezTo>
                    <a:pt x="258" y="269"/>
                    <a:pt x="258" y="269"/>
                    <a:pt x="258" y="269"/>
                  </a:cubicBezTo>
                  <a:cubicBezTo>
                    <a:pt x="258" y="242"/>
                    <a:pt x="258" y="242"/>
                    <a:pt x="258" y="242"/>
                  </a:cubicBezTo>
                  <a:cubicBezTo>
                    <a:pt x="276" y="242"/>
                    <a:pt x="276" y="242"/>
                    <a:pt x="276" y="242"/>
                  </a:cubicBezTo>
                  <a:lnTo>
                    <a:pt x="276" y="269"/>
                  </a:lnTo>
                  <a:close/>
                  <a:moveTo>
                    <a:pt x="276" y="207"/>
                  </a:moveTo>
                  <a:cubicBezTo>
                    <a:pt x="258" y="207"/>
                    <a:pt x="258" y="207"/>
                    <a:pt x="258" y="207"/>
                  </a:cubicBezTo>
                  <a:cubicBezTo>
                    <a:pt x="258" y="180"/>
                    <a:pt x="258" y="180"/>
                    <a:pt x="258" y="180"/>
                  </a:cubicBezTo>
                  <a:cubicBezTo>
                    <a:pt x="276" y="180"/>
                    <a:pt x="276" y="180"/>
                    <a:pt x="276" y="180"/>
                  </a:cubicBezTo>
                  <a:lnTo>
                    <a:pt x="276" y="207"/>
                  </a:lnTo>
                  <a:close/>
                  <a:moveTo>
                    <a:pt x="276" y="147"/>
                  </a:moveTo>
                  <a:cubicBezTo>
                    <a:pt x="258" y="147"/>
                    <a:pt x="258" y="147"/>
                    <a:pt x="258" y="147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76" y="120"/>
                    <a:pt x="276" y="120"/>
                    <a:pt x="276" y="120"/>
                  </a:cubicBezTo>
                  <a:lnTo>
                    <a:pt x="276" y="147"/>
                  </a:lnTo>
                  <a:close/>
                  <a:moveTo>
                    <a:pt x="276" y="93"/>
                  </a:moveTo>
                  <a:cubicBezTo>
                    <a:pt x="258" y="93"/>
                    <a:pt x="258" y="93"/>
                    <a:pt x="258" y="93"/>
                  </a:cubicBezTo>
                  <a:cubicBezTo>
                    <a:pt x="258" y="66"/>
                    <a:pt x="258" y="66"/>
                    <a:pt x="258" y="66"/>
                  </a:cubicBezTo>
                  <a:cubicBezTo>
                    <a:pt x="276" y="66"/>
                    <a:pt x="276" y="66"/>
                    <a:pt x="276" y="66"/>
                  </a:cubicBezTo>
                  <a:lnTo>
                    <a:pt x="276" y="93"/>
                  </a:lnTo>
                  <a:close/>
                  <a:moveTo>
                    <a:pt x="312" y="329"/>
                  </a:moveTo>
                  <a:cubicBezTo>
                    <a:pt x="294" y="329"/>
                    <a:pt x="294" y="329"/>
                    <a:pt x="294" y="329"/>
                  </a:cubicBezTo>
                  <a:cubicBezTo>
                    <a:pt x="294" y="302"/>
                    <a:pt x="294" y="302"/>
                    <a:pt x="294" y="302"/>
                  </a:cubicBezTo>
                  <a:cubicBezTo>
                    <a:pt x="312" y="302"/>
                    <a:pt x="312" y="302"/>
                    <a:pt x="312" y="302"/>
                  </a:cubicBezTo>
                  <a:lnTo>
                    <a:pt x="312" y="329"/>
                  </a:lnTo>
                  <a:close/>
                  <a:moveTo>
                    <a:pt x="312" y="269"/>
                  </a:moveTo>
                  <a:cubicBezTo>
                    <a:pt x="294" y="269"/>
                    <a:pt x="294" y="269"/>
                    <a:pt x="294" y="269"/>
                  </a:cubicBezTo>
                  <a:cubicBezTo>
                    <a:pt x="294" y="242"/>
                    <a:pt x="294" y="242"/>
                    <a:pt x="294" y="242"/>
                  </a:cubicBezTo>
                  <a:cubicBezTo>
                    <a:pt x="312" y="242"/>
                    <a:pt x="312" y="242"/>
                    <a:pt x="312" y="242"/>
                  </a:cubicBezTo>
                  <a:lnTo>
                    <a:pt x="312" y="269"/>
                  </a:lnTo>
                  <a:close/>
                  <a:moveTo>
                    <a:pt x="312" y="207"/>
                  </a:moveTo>
                  <a:cubicBezTo>
                    <a:pt x="294" y="207"/>
                    <a:pt x="294" y="207"/>
                    <a:pt x="294" y="207"/>
                  </a:cubicBezTo>
                  <a:cubicBezTo>
                    <a:pt x="294" y="180"/>
                    <a:pt x="294" y="180"/>
                    <a:pt x="294" y="180"/>
                  </a:cubicBezTo>
                  <a:cubicBezTo>
                    <a:pt x="312" y="180"/>
                    <a:pt x="312" y="180"/>
                    <a:pt x="312" y="180"/>
                  </a:cubicBezTo>
                  <a:lnTo>
                    <a:pt x="312" y="207"/>
                  </a:lnTo>
                  <a:close/>
                  <a:moveTo>
                    <a:pt x="312" y="147"/>
                  </a:moveTo>
                  <a:cubicBezTo>
                    <a:pt x="294" y="147"/>
                    <a:pt x="294" y="147"/>
                    <a:pt x="294" y="147"/>
                  </a:cubicBezTo>
                  <a:cubicBezTo>
                    <a:pt x="294" y="120"/>
                    <a:pt x="294" y="120"/>
                    <a:pt x="294" y="120"/>
                  </a:cubicBezTo>
                  <a:cubicBezTo>
                    <a:pt x="312" y="120"/>
                    <a:pt x="312" y="120"/>
                    <a:pt x="312" y="120"/>
                  </a:cubicBezTo>
                  <a:lnTo>
                    <a:pt x="312" y="147"/>
                  </a:lnTo>
                  <a:close/>
                  <a:moveTo>
                    <a:pt x="312" y="93"/>
                  </a:moveTo>
                  <a:cubicBezTo>
                    <a:pt x="294" y="93"/>
                    <a:pt x="294" y="93"/>
                    <a:pt x="294" y="93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312" y="66"/>
                    <a:pt x="312" y="66"/>
                    <a:pt x="312" y="66"/>
                  </a:cubicBezTo>
                  <a:lnTo>
                    <a:pt x="312" y="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45" name="Freeform 217"/>
            <p:cNvSpPr/>
            <p:nvPr/>
          </p:nvSpPr>
          <p:spPr bwMode="auto">
            <a:xfrm>
              <a:off x="990600" y="2173288"/>
              <a:ext cx="112713" cy="111125"/>
            </a:xfrm>
            <a:custGeom>
              <a:avLst/>
              <a:gdLst>
                <a:gd name="T0" fmla="*/ 148 w 148"/>
                <a:gd name="T1" fmla="*/ 117 h 148"/>
                <a:gd name="T2" fmla="*/ 117 w 148"/>
                <a:gd name="T3" fmla="*/ 148 h 148"/>
                <a:gd name="T4" fmla="*/ 31 w 148"/>
                <a:gd name="T5" fmla="*/ 148 h 148"/>
                <a:gd name="T6" fmla="*/ 0 w 148"/>
                <a:gd name="T7" fmla="*/ 117 h 148"/>
                <a:gd name="T8" fmla="*/ 0 w 148"/>
                <a:gd name="T9" fmla="*/ 31 h 148"/>
                <a:gd name="T10" fmla="*/ 31 w 148"/>
                <a:gd name="T11" fmla="*/ 0 h 148"/>
                <a:gd name="T12" fmla="*/ 117 w 148"/>
                <a:gd name="T13" fmla="*/ 0 h 148"/>
                <a:gd name="T14" fmla="*/ 148 w 148"/>
                <a:gd name="T15" fmla="*/ 31 h 148"/>
                <a:gd name="T16" fmla="*/ 148 w 148"/>
                <a:gd name="T17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48">
                  <a:moveTo>
                    <a:pt x="148" y="117"/>
                  </a:moveTo>
                  <a:cubicBezTo>
                    <a:pt x="148" y="134"/>
                    <a:pt x="134" y="148"/>
                    <a:pt x="117" y="148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14" y="148"/>
                    <a:pt x="0" y="134"/>
                    <a:pt x="0" y="11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34" y="0"/>
                    <a:pt x="148" y="14"/>
                    <a:pt x="148" y="31"/>
                  </a:cubicBezTo>
                  <a:lnTo>
                    <a:pt x="148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46" name="Freeform 218"/>
            <p:cNvSpPr/>
            <p:nvPr/>
          </p:nvSpPr>
          <p:spPr bwMode="auto">
            <a:xfrm>
              <a:off x="1016000" y="2195513"/>
              <a:ext cx="61913" cy="66675"/>
            </a:xfrm>
            <a:custGeom>
              <a:avLst/>
              <a:gdLst>
                <a:gd name="T0" fmla="*/ 0 w 39"/>
                <a:gd name="T1" fmla="*/ 0 h 42"/>
                <a:gd name="T2" fmla="*/ 12 w 39"/>
                <a:gd name="T3" fmla="*/ 0 h 42"/>
                <a:gd name="T4" fmla="*/ 12 w 39"/>
                <a:gd name="T5" fmla="*/ 15 h 42"/>
                <a:gd name="T6" fmla="*/ 27 w 39"/>
                <a:gd name="T7" fmla="*/ 15 h 42"/>
                <a:gd name="T8" fmla="*/ 27 w 39"/>
                <a:gd name="T9" fmla="*/ 0 h 42"/>
                <a:gd name="T10" fmla="*/ 39 w 39"/>
                <a:gd name="T11" fmla="*/ 0 h 42"/>
                <a:gd name="T12" fmla="*/ 39 w 39"/>
                <a:gd name="T13" fmla="*/ 42 h 42"/>
                <a:gd name="T14" fmla="*/ 27 w 39"/>
                <a:gd name="T15" fmla="*/ 42 h 42"/>
                <a:gd name="T16" fmla="*/ 27 w 39"/>
                <a:gd name="T17" fmla="*/ 25 h 42"/>
                <a:gd name="T18" fmla="*/ 12 w 39"/>
                <a:gd name="T19" fmla="*/ 25 h 42"/>
                <a:gd name="T20" fmla="*/ 12 w 39"/>
                <a:gd name="T21" fmla="*/ 42 h 42"/>
                <a:gd name="T22" fmla="*/ 0 w 39"/>
                <a:gd name="T23" fmla="*/ 42 h 42"/>
                <a:gd name="T24" fmla="*/ 0 w 39"/>
                <a:gd name="T2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2">
                  <a:moveTo>
                    <a:pt x="0" y="0"/>
                  </a:moveTo>
                  <a:lnTo>
                    <a:pt x="12" y="0"/>
                  </a:lnTo>
                  <a:lnTo>
                    <a:pt x="12" y="15"/>
                  </a:lnTo>
                  <a:lnTo>
                    <a:pt x="27" y="15"/>
                  </a:lnTo>
                  <a:lnTo>
                    <a:pt x="27" y="0"/>
                  </a:lnTo>
                  <a:lnTo>
                    <a:pt x="39" y="0"/>
                  </a:lnTo>
                  <a:lnTo>
                    <a:pt x="39" y="42"/>
                  </a:lnTo>
                  <a:lnTo>
                    <a:pt x="27" y="42"/>
                  </a:lnTo>
                  <a:lnTo>
                    <a:pt x="27" y="25"/>
                  </a:lnTo>
                  <a:lnTo>
                    <a:pt x="12" y="25"/>
                  </a:lnTo>
                  <a:lnTo>
                    <a:pt x="12" y="42"/>
                  </a:lnTo>
                  <a:lnTo>
                    <a:pt x="0" y="4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447" name="Freeform 269"/>
          <p:cNvSpPr>
            <a:spLocks noEditPoints="1"/>
          </p:cNvSpPr>
          <p:nvPr/>
        </p:nvSpPr>
        <p:spPr bwMode="auto">
          <a:xfrm>
            <a:off x="7037388" y="1131888"/>
            <a:ext cx="349250" cy="349250"/>
          </a:xfrm>
          <a:custGeom>
            <a:avLst/>
            <a:gdLst>
              <a:gd name="T0" fmla="*/ 401 w 464"/>
              <a:gd name="T1" fmla="*/ 0 h 464"/>
              <a:gd name="T2" fmla="*/ 63 w 464"/>
              <a:gd name="T3" fmla="*/ 0 h 464"/>
              <a:gd name="T4" fmla="*/ 0 w 464"/>
              <a:gd name="T5" fmla="*/ 63 h 464"/>
              <a:gd name="T6" fmla="*/ 0 w 464"/>
              <a:gd name="T7" fmla="*/ 401 h 464"/>
              <a:gd name="T8" fmla="*/ 63 w 464"/>
              <a:gd name="T9" fmla="*/ 464 h 464"/>
              <a:gd name="T10" fmla="*/ 401 w 464"/>
              <a:gd name="T11" fmla="*/ 464 h 464"/>
              <a:gd name="T12" fmla="*/ 464 w 464"/>
              <a:gd name="T13" fmla="*/ 401 h 464"/>
              <a:gd name="T14" fmla="*/ 464 w 464"/>
              <a:gd name="T15" fmla="*/ 63 h 464"/>
              <a:gd name="T16" fmla="*/ 401 w 464"/>
              <a:gd name="T17" fmla="*/ 0 h 464"/>
              <a:gd name="T18" fmla="*/ 369 w 464"/>
              <a:gd name="T19" fmla="*/ 375 h 464"/>
              <a:gd name="T20" fmla="*/ 280 w 464"/>
              <a:gd name="T21" fmla="*/ 375 h 464"/>
              <a:gd name="T22" fmla="*/ 280 w 464"/>
              <a:gd name="T23" fmla="*/ 259 h 464"/>
              <a:gd name="T24" fmla="*/ 183 w 464"/>
              <a:gd name="T25" fmla="*/ 259 h 464"/>
              <a:gd name="T26" fmla="*/ 183 w 464"/>
              <a:gd name="T27" fmla="*/ 375 h 464"/>
              <a:gd name="T28" fmla="*/ 95 w 464"/>
              <a:gd name="T29" fmla="*/ 375 h 464"/>
              <a:gd name="T30" fmla="*/ 95 w 464"/>
              <a:gd name="T31" fmla="*/ 89 h 464"/>
              <a:gd name="T32" fmla="*/ 183 w 464"/>
              <a:gd name="T33" fmla="*/ 89 h 464"/>
              <a:gd name="T34" fmla="*/ 183 w 464"/>
              <a:gd name="T35" fmla="*/ 189 h 464"/>
              <a:gd name="T36" fmla="*/ 280 w 464"/>
              <a:gd name="T37" fmla="*/ 189 h 464"/>
              <a:gd name="T38" fmla="*/ 280 w 464"/>
              <a:gd name="T39" fmla="*/ 89 h 464"/>
              <a:gd name="T40" fmla="*/ 369 w 464"/>
              <a:gd name="T41" fmla="*/ 89 h 464"/>
              <a:gd name="T42" fmla="*/ 369 w 464"/>
              <a:gd name="T43" fmla="*/ 375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4" h="464">
                <a:moveTo>
                  <a:pt x="401" y="0"/>
                </a:move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0" y="28"/>
                  <a:pt x="0" y="63"/>
                </a:cubicBezTo>
                <a:cubicBezTo>
                  <a:pt x="0" y="401"/>
                  <a:pt x="0" y="401"/>
                  <a:pt x="0" y="401"/>
                </a:cubicBezTo>
                <a:cubicBezTo>
                  <a:pt x="0" y="436"/>
                  <a:pt x="28" y="464"/>
                  <a:pt x="63" y="464"/>
                </a:cubicBezTo>
                <a:cubicBezTo>
                  <a:pt x="401" y="464"/>
                  <a:pt x="401" y="464"/>
                  <a:pt x="401" y="464"/>
                </a:cubicBezTo>
                <a:cubicBezTo>
                  <a:pt x="436" y="464"/>
                  <a:pt x="464" y="436"/>
                  <a:pt x="464" y="401"/>
                </a:cubicBezTo>
                <a:cubicBezTo>
                  <a:pt x="464" y="63"/>
                  <a:pt x="464" y="63"/>
                  <a:pt x="464" y="63"/>
                </a:cubicBezTo>
                <a:cubicBezTo>
                  <a:pt x="464" y="28"/>
                  <a:pt x="436" y="0"/>
                  <a:pt x="401" y="0"/>
                </a:cubicBezTo>
                <a:close/>
                <a:moveTo>
                  <a:pt x="369" y="375"/>
                </a:moveTo>
                <a:cubicBezTo>
                  <a:pt x="280" y="375"/>
                  <a:pt x="280" y="375"/>
                  <a:pt x="280" y="375"/>
                </a:cubicBezTo>
                <a:cubicBezTo>
                  <a:pt x="280" y="259"/>
                  <a:pt x="280" y="259"/>
                  <a:pt x="280" y="259"/>
                </a:cubicBezTo>
                <a:cubicBezTo>
                  <a:pt x="183" y="259"/>
                  <a:pt x="183" y="259"/>
                  <a:pt x="183" y="259"/>
                </a:cubicBezTo>
                <a:cubicBezTo>
                  <a:pt x="183" y="375"/>
                  <a:pt x="183" y="375"/>
                  <a:pt x="183" y="375"/>
                </a:cubicBezTo>
                <a:cubicBezTo>
                  <a:pt x="95" y="375"/>
                  <a:pt x="95" y="375"/>
                  <a:pt x="95" y="375"/>
                </a:cubicBezTo>
                <a:cubicBezTo>
                  <a:pt x="95" y="89"/>
                  <a:pt x="95" y="89"/>
                  <a:pt x="95" y="89"/>
                </a:cubicBezTo>
                <a:cubicBezTo>
                  <a:pt x="183" y="89"/>
                  <a:pt x="183" y="89"/>
                  <a:pt x="183" y="89"/>
                </a:cubicBezTo>
                <a:cubicBezTo>
                  <a:pt x="183" y="189"/>
                  <a:pt x="183" y="189"/>
                  <a:pt x="183" y="189"/>
                </a:cubicBezTo>
                <a:cubicBezTo>
                  <a:pt x="280" y="189"/>
                  <a:pt x="280" y="189"/>
                  <a:pt x="280" y="189"/>
                </a:cubicBezTo>
                <a:cubicBezTo>
                  <a:pt x="280" y="89"/>
                  <a:pt x="280" y="89"/>
                  <a:pt x="280" y="89"/>
                </a:cubicBezTo>
                <a:cubicBezTo>
                  <a:pt x="369" y="89"/>
                  <a:pt x="369" y="89"/>
                  <a:pt x="369" y="89"/>
                </a:cubicBezTo>
                <a:lnTo>
                  <a:pt x="369" y="375"/>
                </a:lnTo>
                <a:close/>
              </a:path>
            </a:pathLst>
          </a:custGeom>
          <a:solidFill>
            <a:srgbClr val="EEAD4A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448" name="Group 152"/>
          <p:cNvGrpSpPr/>
          <p:nvPr/>
        </p:nvGrpSpPr>
        <p:grpSpPr>
          <a:xfrm>
            <a:off x="7699621" y="1114855"/>
            <a:ext cx="287338" cy="434975"/>
            <a:chOff x="4222750" y="2166938"/>
            <a:chExt cx="287338" cy="434975"/>
          </a:xfrm>
          <a:solidFill>
            <a:srgbClr val="EEAD4A"/>
          </a:solidFill>
        </p:grpSpPr>
        <p:sp>
          <p:nvSpPr>
            <p:cNvPr id="449" name="Freeform 270"/>
            <p:cNvSpPr/>
            <p:nvPr/>
          </p:nvSpPr>
          <p:spPr bwMode="auto">
            <a:xfrm>
              <a:off x="4252913" y="2197100"/>
              <a:ext cx="228600" cy="11113"/>
            </a:xfrm>
            <a:custGeom>
              <a:avLst/>
              <a:gdLst>
                <a:gd name="T0" fmla="*/ 297 w 304"/>
                <a:gd name="T1" fmla="*/ 16 h 16"/>
                <a:gd name="T2" fmla="*/ 7 w 304"/>
                <a:gd name="T3" fmla="*/ 16 h 16"/>
                <a:gd name="T4" fmla="*/ 0 w 304"/>
                <a:gd name="T5" fmla="*/ 8 h 16"/>
                <a:gd name="T6" fmla="*/ 7 w 304"/>
                <a:gd name="T7" fmla="*/ 0 h 16"/>
                <a:gd name="T8" fmla="*/ 297 w 304"/>
                <a:gd name="T9" fmla="*/ 0 h 16"/>
                <a:gd name="T10" fmla="*/ 304 w 304"/>
                <a:gd name="T11" fmla="*/ 8 h 16"/>
                <a:gd name="T12" fmla="*/ 297 w 30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6">
                  <a:moveTo>
                    <a:pt x="297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4"/>
                    <a:pt x="304" y="8"/>
                  </a:cubicBezTo>
                  <a:cubicBezTo>
                    <a:pt x="304" y="12"/>
                    <a:pt x="301" y="16"/>
                    <a:pt x="29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50" name="Freeform 271"/>
            <p:cNvSpPr/>
            <p:nvPr/>
          </p:nvSpPr>
          <p:spPr bwMode="auto">
            <a:xfrm>
              <a:off x="4252913" y="2241550"/>
              <a:ext cx="228600" cy="11113"/>
            </a:xfrm>
            <a:custGeom>
              <a:avLst/>
              <a:gdLst>
                <a:gd name="T0" fmla="*/ 297 w 304"/>
                <a:gd name="T1" fmla="*/ 15 h 15"/>
                <a:gd name="T2" fmla="*/ 7 w 304"/>
                <a:gd name="T3" fmla="*/ 15 h 15"/>
                <a:gd name="T4" fmla="*/ 0 w 304"/>
                <a:gd name="T5" fmla="*/ 8 h 15"/>
                <a:gd name="T6" fmla="*/ 7 w 304"/>
                <a:gd name="T7" fmla="*/ 0 h 15"/>
                <a:gd name="T8" fmla="*/ 297 w 304"/>
                <a:gd name="T9" fmla="*/ 0 h 15"/>
                <a:gd name="T10" fmla="*/ 304 w 304"/>
                <a:gd name="T11" fmla="*/ 8 h 15"/>
                <a:gd name="T12" fmla="*/ 297 w 30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5">
                  <a:moveTo>
                    <a:pt x="29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3"/>
                    <a:pt x="304" y="8"/>
                  </a:cubicBezTo>
                  <a:cubicBezTo>
                    <a:pt x="304" y="12"/>
                    <a:pt x="301" y="15"/>
                    <a:pt x="29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51" name="Freeform 272"/>
            <p:cNvSpPr/>
            <p:nvPr/>
          </p:nvSpPr>
          <p:spPr bwMode="auto">
            <a:xfrm>
              <a:off x="4260850" y="2287588"/>
              <a:ext cx="212725" cy="11113"/>
            </a:xfrm>
            <a:custGeom>
              <a:avLst/>
              <a:gdLst>
                <a:gd name="T0" fmla="*/ 276 w 284"/>
                <a:gd name="T1" fmla="*/ 15 h 15"/>
                <a:gd name="T2" fmla="*/ 8 w 284"/>
                <a:gd name="T3" fmla="*/ 15 h 15"/>
                <a:gd name="T4" fmla="*/ 0 w 284"/>
                <a:gd name="T5" fmla="*/ 7 h 15"/>
                <a:gd name="T6" fmla="*/ 8 w 284"/>
                <a:gd name="T7" fmla="*/ 0 h 15"/>
                <a:gd name="T8" fmla="*/ 276 w 284"/>
                <a:gd name="T9" fmla="*/ 0 h 15"/>
                <a:gd name="T10" fmla="*/ 284 w 284"/>
                <a:gd name="T11" fmla="*/ 7 h 15"/>
                <a:gd name="T12" fmla="*/ 276 w 28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5">
                  <a:moveTo>
                    <a:pt x="27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80" y="0"/>
                    <a:pt x="284" y="3"/>
                    <a:pt x="284" y="7"/>
                  </a:cubicBezTo>
                  <a:cubicBezTo>
                    <a:pt x="284" y="11"/>
                    <a:pt x="280" y="15"/>
                    <a:pt x="27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52" name="Freeform 273"/>
            <p:cNvSpPr/>
            <p:nvPr/>
          </p:nvSpPr>
          <p:spPr bwMode="auto">
            <a:xfrm>
              <a:off x="4292600" y="2332038"/>
              <a:ext cx="149225" cy="11113"/>
            </a:xfrm>
            <a:custGeom>
              <a:avLst/>
              <a:gdLst>
                <a:gd name="T0" fmla="*/ 191 w 198"/>
                <a:gd name="T1" fmla="*/ 15 h 15"/>
                <a:gd name="T2" fmla="*/ 7 w 198"/>
                <a:gd name="T3" fmla="*/ 15 h 15"/>
                <a:gd name="T4" fmla="*/ 0 w 198"/>
                <a:gd name="T5" fmla="*/ 8 h 15"/>
                <a:gd name="T6" fmla="*/ 7 w 198"/>
                <a:gd name="T7" fmla="*/ 0 h 15"/>
                <a:gd name="T8" fmla="*/ 191 w 198"/>
                <a:gd name="T9" fmla="*/ 0 h 15"/>
                <a:gd name="T10" fmla="*/ 198 w 198"/>
                <a:gd name="T11" fmla="*/ 8 h 15"/>
                <a:gd name="T12" fmla="*/ 191 w 198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">
                  <a:moveTo>
                    <a:pt x="191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5" y="0"/>
                    <a:pt x="198" y="4"/>
                    <a:pt x="198" y="8"/>
                  </a:cubicBezTo>
                  <a:cubicBezTo>
                    <a:pt x="198" y="12"/>
                    <a:pt x="195" y="15"/>
                    <a:pt x="19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53" name="Freeform 274"/>
            <p:cNvSpPr/>
            <p:nvPr/>
          </p:nvSpPr>
          <p:spPr bwMode="auto">
            <a:xfrm>
              <a:off x="4252913" y="2560638"/>
              <a:ext cx="228600" cy="12700"/>
            </a:xfrm>
            <a:custGeom>
              <a:avLst/>
              <a:gdLst>
                <a:gd name="T0" fmla="*/ 297 w 304"/>
                <a:gd name="T1" fmla="*/ 16 h 16"/>
                <a:gd name="T2" fmla="*/ 7 w 304"/>
                <a:gd name="T3" fmla="*/ 16 h 16"/>
                <a:gd name="T4" fmla="*/ 0 w 304"/>
                <a:gd name="T5" fmla="*/ 8 h 16"/>
                <a:gd name="T6" fmla="*/ 7 w 304"/>
                <a:gd name="T7" fmla="*/ 0 h 16"/>
                <a:gd name="T8" fmla="*/ 297 w 304"/>
                <a:gd name="T9" fmla="*/ 0 h 16"/>
                <a:gd name="T10" fmla="*/ 304 w 304"/>
                <a:gd name="T11" fmla="*/ 8 h 16"/>
                <a:gd name="T12" fmla="*/ 297 w 30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6">
                  <a:moveTo>
                    <a:pt x="297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4"/>
                    <a:pt x="304" y="8"/>
                  </a:cubicBezTo>
                  <a:cubicBezTo>
                    <a:pt x="304" y="12"/>
                    <a:pt x="301" y="16"/>
                    <a:pt x="29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54" name="Freeform 275"/>
            <p:cNvSpPr/>
            <p:nvPr/>
          </p:nvSpPr>
          <p:spPr bwMode="auto">
            <a:xfrm>
              <a:off x="4252913" y="2516188"/>
              <a:ext cx="228600" cy="11113"/>
            </a:xfrm>
            <a:custGeom>
              <a:avLst/>
              <a:gdLst>
                <a:gd name="T0" fmla="*/ 297 w 304"/>
                <a:gd name="T1" fmla="*/ 15 h 15"/>
                <a:gd name="T2" fmla="*/ 7 w 304"/>
                <a:gd name="T3" fmla="*/ 15 h 15"/>
                <a:gd name="T4" fmla="*/ 0 w 304"/>
                <a:gd name="T5" fmla="*/ 7 h 15"/>
                <a:gd name="T6" fmla="*/ 7 w 304"/>
                <a:gd name="T7" fmla="*/ 0 h 15"/>
                <a:gd name="T8" fmla="*/ 297 w 304"/>
                <a:gd name="T9" fmla="*/ 0 h 15"/>
                <a:gd name="T10" fmla="*/ 304 w 304"/>
                <a:gd name="T11" fmla="*/ 7 h 15"/>
                <a:gd name="T12" fmla="*/ 297 w 30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5">
                  <a:moveTo>
                    <a:pt x="29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3"/>
                    <a:pt x="304" y="7"/>
                  </a:cubicBezTo>
                  <a:cubicBezTo>
                    <a:pt x="304" y="12"/>
                    <a:pt x="301" y="15"/>
                    <a:pt x="29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55" name="Freeform 276"/>
            <p:cNvSpPr/>
            <p:nvPr/>
          </p:nvSpPr>
          <p:spPr bwMode="auto">
            <a:xfrm>
              <a:off x="4260850" y="2471738"/>
              <a:ext cx="212725" cy="11113"/>
            </a:xfrm>
            <a:custGeom>
              <a:avLst/>
              <a:gdLst>
                <a:gd name="T0" fmla="*/ 276 w 284"/>
                <a:gd name="T1" fmla="*/ 15 h 15"/>
                <a:gd name="T2" fmla="*/ 8 w 284"/>
                <a:gd name="T3" fmla="*/ 15 h 15"/>
                <a:gd name="T4" fmla="*/ 0 w 284"/>
                <a:gd name="T5" fmla="*/ 8 h 15"/>
                <a:gd name="T6" fmla="*/ 8 w 284"/>
                <a:gd name="T7" fmla="*/ 0 h 15"/>
                <a:gd name="T8" fmla="*/ 276 w 284"/>
                <a:gd name="T9" fmla="*/ 0 h 15"/>
                <a:gd name="T10" fmla="*/ 284 w 284"/>
                <a:gd name="T11" fmla="*/ 8 h 15"/>
                <a:gd name="T12" fmla="*/ 276 w 28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5">
                  <a:moveTo>
                    <a:pt x="27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80" y="0"/>
                    <a:pt x="284" y="4"/>
                    <a:pt x="284" y="8"/>
                  </a:cubicBezTo>
                  <a:cubicBezTo>
                    <a:pt x="284" y="12"/>
                    <a:pt x="280" y="15"/>
                    <a:pt x="27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56" name="Freeform 277"/>
            <p:cNvSpPr/>
            <p:nvPr/>
          </p:nvSpPr>
          <p:spPr bwMode="auto">
            <a:xfrm>
              <a:off x="4292600" y="2427288"/>
              <a:ext cx="149225" cy="11113"/>
            </a:xfrm>
            <a:custGeom>
              <a:avLst/>
              <a:gdLst>
                <a:gd name="T0" fmla="*/ 191 w 198"/>
                <a:gd name="T1" fmla="*/ 15 h 15"/>
                <a:gd name="T2" fmla="*/ 7 w 198"/>
                <a:gd name="T3" fmla="*/ 15 h 15"/>
                <a:gd name="T4" fmla="*/ 0 w 198"/>
                <a:gd name="T5" fmla="*/ 7 h 15"/>
                <a:gd name="T6" fmla="*/ 7 w 198"/>
                <a:gd name="T7" fmla="*/ 0 h 15"/>
                <a:gd name="T8" fmla="*/ 191 w 198"/>
                <a:gd name="T9" fmla="*/ 0 h 15"/>
                <a:gd name="T10" fmla="*/ 198 w 198"/>
                <a:gd name="T11" fmla="*/ 7 h 15"/>
                <a:gd name="T12" fmla="*/ 191 w 198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">
                  <a:moveTo>
                    <a:pt x="191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5" y="0"/>
                    <a:pt x="198" y="3"/>
                    <a:pt x="198" y="7"/>
                  </a:cubicBezTo>
                  <a:cubicBezTo>
                    <a:pt x="198" y="11"/>
                    <a:pt x="195" y="15"/>
                    <a:pt x="19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57" name="Freeform 278"/>
            <p:cNvSpPr/>
            <p:nvPr/>
          </p:nvSpPr>
          <p:spPr bwMode="auto">
            <a:xfrm>
              <a:off x="4222750" y="2166938"/>
              <a:ext cx="287338" cy="434975"/>
            </a:xfrm>
            <a:custGeom>
              <a:avLst/>
              <a:gdLst>
                <a:gd name="T0" fmla="*/ 228 w 382"/>
                <a:gd name="T1" fmla="*/ 290 h 579"/>
                <a:gd name="T2" fmla="*/ 348 w 382"/>
                <a:gd name="T3" fmla="*/ 13 h 579"/>
                <a:gd name="T4" fmla="*/ 330 w 382"/>
                <a:gd name="T5" fmla="*/ 1 h 579"/>
                <a:gd name="T6" fmla="*/ 318 w 382"/>
                <a:gd name="T7" fmla="*/ 19 h 579"/>
                <a:gd name="T8" fmla="*/ 191 w 382"/>
                <a:gd name="T9" fmla="*/ 274 h 579"/>
                <a:gd name="T10" fmla="*/ 64 w 382"/>
                <a:gd name="T11" fmla="*/ 19 h 579"/>
                <a:gd name="T12" fmla="*/ 52 w 382"/>
                <a:gd name="T13" fmla="*/ 1 h 579"/>
                <a:gd name="T14" fmla="*/ 34 w 382"/>
                <a:gd name="T15" fmla="*/ 13 h 579"/>
                <a:gd name="T16" fmla="*/ 154 w 382"/>
                <a:gd name="T17" fmla="*/ 290 h 579"/>
                <a:gd name="T18" fmla="*/ 34 w 382"/>
                <a:gd name="T19" fmla="*/ 567 h 579"/>
                <a:gd name="T20" fmla="*/ 49 w 382"/>
                <a:gd name="T21" fmla="*/ 579 h 579"/>
                <a:gd name="T22" fmla="*/ 52 w 382"/>
                <a:gd name="T23" fmla="*/ 579 h 579"/>
                <a:gd name="T24" fmla="*/ 64 w 382"/>
                <a:gd name="T25" fmla="*/ 561 h 579"/>
                <a:gd name="T26" fmla="*/ 191 w 382"/>
                <a:gd name="T27" fmla="*/ 306 h 579"/>
                <a:gd name="T28" fmla="*/ 318 w 382"/>
                <a:gd name="T29" fmla="*/ 561 h 579"/>
                <a:gd name="T30" fmla="*/ 330 w 382"/>
                <a:gd name="T31" fmla="*/ 579 h 579"/>
                <a:gd name="T32" fmla="*/ 333 w 382"/>
                <a:gd name="T33" fmla="*/ 579 h 579"/>
                <a:gd name="T34" fmla="*/ 348 w 382"/>
                <a:gd name="T35" fmla="*/ 567 h 579"/>
                <a:gd name="T36" fmla="*/ 228 w 382"/>
                <a:gd name="T37" fmla="*/ 29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2" h="579">
                  <a:moveTo>
                    <a:pt x="228" y="290"/>
                  </a:moveTo>
                  <a:cubicBezTo>
                    <a:pt x="382" y="209"/>
                    <a:pt x="348" y="16"/>
                    <a:pt x="348" y="13"/>
                  </a:cubicBezTo>
                  <a:cubicBezTo>
                    <a:pt x="346" y="5"/>
                    <a:pt x="338" y="0"/>
                    <a:pt x="330" y="1"/>
                  </a:cubicBezTo>
                  <a:cubicBezTo>
                    <a:pt x="322" y="3"/>
                    <a:pt x="317" y="11"/>
                    <a:pt x="318" y="19"/>
                  </a:cubicBezTo>
                  <a:cubicBezTo>
                    <a:pt x="319" y="27"/>
                    <a:pt x="351" y="211"/>
                    <a:pt x="191" y="274"/>
                  </a:cubicBezTo>
                  <a:cubicBezTo>
                    <a:pt x="31" y="211"/>
                    <a:pt x="63" y="27"/>
                    <a:pt x="64" y="19"/>
                  </a:cubicBezTo>
                  <a:cubicBezTo>
                    <a:pt x="66" y="11"/>
                    <a:pt x="60" y="3"/>
                    <a:pt x="52" y="1"/>
                  </a:cubicBezTo>
                  <a:cubicBezTo>
                    <a:pt x="44" y="0"/>
                    <a:pt x="36" y="5"/>
                    <a:pt x="34" y="13"/>
                  </a:cubicBezTo>
                  <a:cubicBezTo>
                    <a:pt x="34" y="16"/>
                    <a:pt x="0" y="209"/>
                    <a:pt x="154" y="290"/>
                  </a:cubicBezTo>
                  <a:cubicBezTo>
                    <a:pt x="0" y="371"/>
                    <a:pt x="34" y="564"/>
                    <a:pt x="34" y="567"/>
                  </a:cubicBezTo>
                  <a:cubicBezTo>
                    <a:pt x="35" y="574"/>
                    <a:pt x="42" y="579"/>
                    <a:pt x="49" y="579"/>
                  </a:cubicBezTo>
                  <a:cubicBezTo>
                    <a:pt x="50" y="579"/>
                    <a:pt x="51" y="579"/>
                    <a:pt x="52" y="579"/>
                  </a:cubicBezTo>
                  <a:cubicBezTo>
                    <a:pt x="60" y="577"/>
                    <a:pt x="65" y="569"/>
                    <a:pt x="64" y="561"/>
                  </a:cubicBezTo>
                  <a:cubicBezTo>
                    <a:pt x="63" y="553"/>
                    <a:pt x="31" y="369"/>
                    <a:pt x="191" y="306"/>
                  </a:cubicBezTo>
                  <a:cubicBezTo>
                    <a:pt x="351" y="369"/>
                    <a:pt x="319" y="553"/>
                    <a:pt x="318" y="561"/>
                  </a:cubicBezTo>
                  <a:cubicBezTo>
                    <a:pt x="316" y="569"/>
                    <a:pt x="322" y="577"/>
                    <a:pt x="330" y="579"/>
                  </a:cubicBezTo>
                  <a:cubicBezTo>
                    <a:pt x="331" y="579"/>
                    <a:pt x="332" y="579"/>
                    <a:pt x="333" y="579"/>
                  </a:cubicBezTo>
                  <a:cubicBezTo>
                    <a:pt x="340" y="579"/>
                    <a:pt x="347" y="574"/>
                    <a:pt x="348" y="567"/>
                  </a:cubicBezTo>
                  <a:cubicBezTo>
                    <a:pt x="348" y="564"/>
                    <a:pt x="382" y="371"/>
                    <a:pt x="228" y="2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58" name="Group 162"/>
          <p:cNvGrpSpPr/>
          <p:nvPr/>
        </p:nvGrpSpPr>
        <p:grpSpPr>
          <a:xfrm>
            <a:off x="8421933" y="1165654"/>
            <a:ext cx="368301" cy="368300"/>
            <a:chOff x="5022850" y="2200275"/>
            <a:chExt cx="368301" cy="368300"/>
          </a:xfrm>
          <a:solidFill>
            <a:srgbClr val="EEAD4A"/>
          </a:solidFill>
        </p:grpSpPr>
        <p:sp>
          <p:nvSpPr>
            <p:cNvPr id="459" name="Freeform 279"/>
            <p:cNvSpPr/>
            <p:nvPr/>
          </p:nvSpPr>
          <p:spPr bwMode="auto">
            <a:xfrm>
              <a:off x="5151438" y="2200275"/>
              <a:ext cx="239713" cy="239713"/>
            </a:xfrm>
            <a:custGeom>
              <a:avLst/>
              <a:gdLst>
                <a:gd name="T0" fmla="*/ 274 w 319"/>
                <a:gd name="T1" fmla="*/ 45 h 319"/>
                <a:gd name="T2" fmla="*/ 109 w 319"/>
                <a:gd name="T3" fmla="*/ 45 h 319"/>
                <a:gd name="T4" fmla="*/ 0 w 319"/>
                <a:gd name="T5" fmla="*/ 154 h 319"/>
                <a:gd name="T6" fmla="*/ 164 w 319"/>
                <a:gd name="T7" fmla="*/ 319 h 319"/>
                <a:gd name="T8" fmla="*/ 274 w 319"/>
                <a:gd name="T9" fmla="*/ 210 h 319"/>
                <a:gd name="T10" fmla="*/ 274 w 319"/>
                <a:gd name="T11" fmla="*/ 4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319">
                  <a:moveTo>
                    <a:pt x="274" y="45"/>
                  </a:moveTo>
                  <a:cubicBezTo>
                    <a:pt x="228" y="0"/>
                    <a:pt x="155" y="0"/>
                    <a:pt x="109" y="4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164" y="319"/>
                    <a:pt x="164" y="319"/>
                    <a:pt x="164" y="319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319" y="164"/>
                    <a:pt x="319" y="91"/>
                    <a:pt x="274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60" name="Freeform 280"/>
            <p:cNvSpPr/>
            <p:nvPr/>
          </p:nvSpPr>
          <p:spPr bwMode="auto">
            <a:xfrm>
              <a:off x="5022850" y="2324100"/>
              <a:ext cx="241300" cy="244475"/>
            </a:xfrm>
            <a:custGeom>
              <a:avLst/>
              <a:gdLst>
                <a:gd name="T0" fmla="*/ 155 w 320"/>
                <a:gd name="T1" fmla="*/ 5 h 325"/>
                <a:gd name="T2" fmla="*/ 161 w 320"/>
                <a:gd name="T3" fmla="*/ 0 h 325"/>
                <a:gd name="T4" fmla="*/ 45 w 320"/>
                <a:gd name="T5" fmla="*/ 116 h 325"/>
                <a:gd name="T6" fmla="*/ 45 w 320"/>
                <a:gd name="T7" fmla="*/ 280 h 325"/>
                <a:gd name="T8" fmla="*/ 209 w 320"/>
                <a:gd name="T9" fmla="*/ 280 h 325"/>
                <a:gd name="T10" fmla="*/ 320 w 320"/>
                <a:gd name="T11" fmla="*/ 170 h 325"/>
                <a:gd name="T12" fmla="*/ 155 w 320"/>
                <a:gd name="T13" fmla="*/ 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" h="325">
                  <a:moveTo>
                    <a:pt x="155" y="5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0" y="161"/>
                    <a:pt x="0" y="234"/>
                    <a:pt x="45" y="280"/>
                  </a:cubicBezTo>
                  <a:cubicBezTo>
                    <a:pt x="90" y="325"/>
                    <a:pt x="164" y="325"/>
                    <a:pt x="209" y="280"/>
                  </a:cubicBezTo>
                  <a:cubicBezTo>
                    <a:pt x="320" y="170"/>
                    <a:pt x="320" y="170"/>
                    <a:pt x="320" y="170"/>
                  </a:cubicBezTo>
                  <a:lnTo>
                    <a:pt x="155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61" name="Group 165"/>
          <p:cNvGrpSpPr/>
          <p:nvPr/>
        </p:nvGrpSpPr>
        <p:grpSpPr>
          <a:xfrm>
            <a:off x="6204712" y="1108301"/>
            <a:ext cx="393701" cy="423863"/>
            <a:chOff x="5832475" y="2170113"/>
            <a:chExt cx="393701" cy="423863"/>
          </a:xfrm>
          <a:solidFill>
            <a:srgbClr val="EEAD4A"/>
          </a:solidFill>
        </p:grpSpPr>
        <p:sp>
          <p:nvSpPr>
            <p:cNvPr id="462" name="Freeform 281"/>
            <p:cNvSpPr/>
            <p:nvPr/>
          </p:nvSpPr>
          <p:spPr bwMode="auto">
            <a:xfrm>
              <a:off x="6081713" y="2170113"/>
              <a:ext cx="144463" cy="153988"/>
            </a:xfrm>
            <a:custGeom>
              <a:avLst/>
              <a:gdLst>
                <a:gd name="T0" fmla="*/ 111 w 194"/>
                <a:gd name="T1" fmla="*/ 205 h 205"/>
                <a:gd name="T2" fmla="*/ 181 w 194"/>
                <a:gd name="T3" fmla="*/ 78 h 205"/>
                <a:gd name="T4" fmla="*/ 162 w 194"/>
                <a:gd name="T5" fmla="*/ 13 h 205"/>
                <a:gd name="T6" fmla="*/ 96 w 194"/>
                <a:gd name="T7" fmla="*/ 32 h 205"/>
                <a:gd name="T8" fmla="*/ 0 w 194"/>
                <a:gd name="T9" fmla="*/ 205 h 205"/>
                <a:gd name="T10" fmla="*/ 111 w 194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205">
                  <a:moveTo>
                    <a:pt x="111" y="205"/>
                  </a:moveTo>
                  <a:cubicBezTo>
                    <a:pt x="181" y="78"/>
                    <a:pt x="181" y="78"/>
                    <a:pt x="181" y="78"/>
                  </a:cubicBezTo>
                  <a:cubicBezTo>
                    <a:pt x="194" y="55"/>
                    <a:pt x="185" y="26"/>
                    <a:pt x="162" y="13"/>
                  </a:cubicBezTo>
                  <a:cubicBezTo>
                    <a:pt x="138" y="0"/>
                    <a:pt x="109" y="8"/>
                    <a:pt x="96" y="32"/>
                  </a:cubicBezTo>
                  <a:cubicBezTo>
                    <a:pt x="0" y="205"/>
                    <a:pt x="0" y="205"/>
                    <a:pt x="0" y="205"/>
                  </a:cubicBezTo>
                  <a:lnTo>
                    <a:pt x="111" y="20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63" name="Freeform 282"/>
            <p:cNvSpPr>
              <a:spLocks noEditPoints="1"/>
            </p:cNvSpPr>
            <p:nvPr/>
          </p:nvSpPr>
          <p:spPr bwMode="auto">
            <a:xfrm>
              <a:off x="5843588" y="2373313"/>
              <a:ext cx="346075" cy="220663"/>
            </a:xfrm>
            <a:custGeom>
              <a:avLst/>
              <a:gdLst>
                <a:gd name="T0" fmla="*/ 0 w 461"/>
                <a:gd name="T1" fmla="*/ 0 h 293"/>
                <a:gd name="T2" fmla="*/ 0 w 461"/>
                <a:gd name="T3" fmla="*/ 152 h 293"/>
                <a:gd name="T4" fmla="*/ 141 w 461"/>
                <a:gd name="T5" fmla="*/ 293 h 293"/>
                <a:gd name="T6" fmla="*/ 320 w 461"/>
                <a:gd name="T7" fmla="*/ 293 h 293"/>
                <a:gd name="T8" fmla="*/ 461 w 461"/>
                <a:gd name="T9" fmla="*/ 152 h 293"/>
                <a:gd name="T10" fmla="*/ 461 w 461"/>
                <a:gd name="T11" fmla="*/ 0 h 293"/>
                <a:gd name="T12" fmla="*/ 0 w 461"/>
                <a:gd name="T13" fmla="*/ 0 h 293"/>
                <a:gd name="T14" fmla="*/ 303 w 461"/>
                <a:gd name="T15" fmla="*/ 181 h 293"/>
                <a:gd name="T16" fmla="*/ 292 w 461"/>
                <a:gd name="T17" fmla="*/ 193 h 293"/>
                <a:gd name="T18" fmla="*/ 251 w 461"/>
                <a:gd name="T19" fmla="*/ 193 h 293"/>
                <a:gd name="T20" fmla="*/ 251 w 461"/>
                <a:gd name="T21" fmla="*/ 234 h 293"/>
                <a:gd name="T22" fmla="*/ 240 w 461"/>
                <a:gd name="T23" fmla="*/ 246 h 293"/>
                <a:gd name="T24" fmla="*/ 221 w 461"/>
                <a:gd name="T25" fmla="*/ 246 h 293"/>
                <a:gd name="T26" fmla="*/ 210 w 461"/>
                <a:gd name="T27" fmla="*/ 234 h 293"/>
                <a:gd name="T28" fmla="*/ 210 w 461"/>
                <a:gd name="T29" fmla="*/ 193 h 293"/>
                <a:gd name="T30" fmla="*/ 169 w 461"/>
                <a:gd name="T31" fmla="*/ 193 h 293"/>
                <a:gd name="T32" fmla="*/ 158 w 461"/>
                <a:gd name="T33" fmla="*/ 181 h 293"/>
                <a:gd name="T34" fmla="*/ 158 w 461"/>
                <a:gd name="T35" fmla="*/ 162 h 293"/>
                <a:gd name="T36" fmla="*/ 169 w 461"/>
                <a:gd name="T37" fmla="*/ 151 h 293"/>
                <a:gd name="T38" fmla="*/ 210 w 461"/>
                <a:gd name="T39" fmla="*/ 151 h 293"/>
                <a:gd name="T40" fmla="*/ 210 w 461"/>
                <a:gd name="T41" fmla="*/ 109 h 293"/>
                <a:gd name="T42" fmla="*/ 221 w 461"/>
                <a:gd name="T43" fmla="*/ 98 h 293"/>
                <a:gd name="T44" fmla="*/ 240 w 461"/>
                <a:gd name="T45" fmla="*/ 98 h 293"/>
                <a:gd name="T46" fmla="*/ 251 w 461"/>
                <a:gd name="T47" fmla="*/ 109 h 293"/>
                <a:gd name="T48" fmla="*/ 251 w 461"/>
                <a:gd name="T49" fmla="*/ 151 h 293"/>
                <a:gd name="T50" fmla="*/ 292 w 461"/>
                <a:gd name="T51" fmla="*/ 151 h 293"/>
                <a:gd name="T52" fmla="*/ 303 w 461"/>
                <a:gd name="T53" fmla="*/ 162 h 293"/>
                <a:gd name="T54" fmla="*/ 303 w 461"/>
                <a:gd name="T55" fmla="*/ 18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1" h="293">
                  <a:moveTo>
                    <a:pt x="0" y="0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230"/>
                    <a:pt x="63" y="293"/>
                    <a:pt x="141" y="293"/>
                  </a:cubicBezTo>
                  <a:cubicBezTo>
                    <a:pt x="320" y="293"/>
                    <a:pt x="320" y="293"/>
                    <a:pt x="320" y="293"/>
                  </a:cubicBezTo>
                  <a:cubicBezTo>
                    <a:pt x="398" y="293"/>
                    <a:pt x="461" y="230"/>
                    <a:pt x="461" y="152"/>
                  </a:cubicBezTo>
                  <a:cubicBezTo>
                    <a:pt x="461" y="0"/>
                    <a:pt x="461" y="0"/>
                    <a:pt x="461" y="0"/>
                  </a:cubicBezTo>
                  <a:lnTo>
                    <a:pt x="0" y="0"/>
                  </a:lnTo>
                  <a:close/>
                  <a:moveTo>
                    <a:pt x="303" y="181"/>
                  </a:moveTo>
                  <a:cubicBezTo>
                    <a:pt x="303" y="188"/>
                    <a:pt x="298" y="193"/>
                    <a:pt x="292" y="193"/>
                  </a:cubicBezTo>
                  <a:cubicBezTo>
                    <a:pt x="251" y="193"/>
                    <a:pt x="251" y="193"/>
                    <a:pt x="251" y="193"/>
                  </a:cubicBezTo>
                  <a:cubicBezTo>
                    <a:pt x="251" y="234"/>
                    <a:pt x="251" y="234"/>
                    <a:pt x="251" y="234"/>
                  </a:cubicBezTo>
                  <a:cubicBezTo>
                    <a:pt x="251" y="241"/>
                    <a:pt x="246" y="246"/>
                    <a:pt x="240" y="246"/>
                  </a:cubicBezTo>
                  <a:cubicBezTo>
                    <a:pt x="221" y="246"/>
                    <a:pt x="221" y="246"/>
                    <a:pt x="221" y="246"/>
                  </a:cubicBezTo>
                  <a:cubicBezTo>
                    <a:pt x="215" y="246"/>
                    <a:pt x="210" y="241"/>
                    <a:pt x="210" y="234"/>
                  </a:cubicBezTo>
                  <a:cubicBezTo>
                    <a:pt x="210" y="193"/>
                    <a:pt x="210" y="193"/>
                    <a:pt x="210" y="193"/>
                  </a:cubicBezTo>
                  <a:cubicBezTo>
                    <a:pt x="169" y="193"/>
                    <a:pt x="169" y="193"/>
                    <a:pt x="169" y="193"/>
                  </a:cubicBezTo>
                  <a:cubicBezTo>
                    <a:pt x="163" y="193"/>
                    <a:pt x="158" y="188"/>
                    <a:pt x="158" y="181"/>
                  </a:cubicBezTo>
                  <a:cubicBezTo>
                    <a:pt x="158" y="162"/>
                    <a:pt x="158" y="162"/>
                    <a:pt x="158" y="162"/>
                  </a:cubicBezTo>
                  <a:cubicBezTo>
                    <a:pt x="158" y="156"/>
                    <a:pt x="163" y="151"/>
                    <a:pt x="169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09"/>
                    <a:pt x="210" y="109"/>
                    <a:pt x="210" y="109"/>
                  </a:cubicBezTo>
                  <a:cubicBezTo>
                    <a:pt x="210" y="103"/>
                    <a:pt x="215" y="98"/>
                    <a:pt x="221" y="98"/>
                  </a:cubicBezTo>
                  <a:cubicBezTo>
                    <a:pt x="240" y="98"/>
                    <a:pt x="240" y="98"/>
                    <a:pt x="240" y="98"/>
                  </a:cubicBezTo>
                  <a:cubicBezTo>
                    <a:pt x="246" y="98"/>
                    <a:pt x="251" y="103"/>
                    <a:pt x="251" y="109"/>
                  </a:cubicBezTo>
                  <a:cubicBezTo>
                    <a:pt x="251" y="151"/>
                    <a:pt x="251" y="151"/>
                    <a:pt x="251" y="151"/>
                  </a:cubicBezTo>
                  <a:cubicBezTo>
                    <a:pt x="292" y="151"/>
                    <a:pt x="292" y="151"/>
                    <a:pt x="292" y="151"/>
                  </a:cubicBezTo>
                  <a:cubicBezTo>
                    <a:pt x="298" y="151"/>
                    <a:pt x="303" y="156"/>
                    <a:pt x="303" y="162"/>
                  </a:cubicBezTo>
                  <a:lnTo>
                    <a:pt x="303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64" name="Rectangle 283"/>
            <p:cNvSpPr>
              <a:spLocks noChangeArrowheads="1"/>
            </p:cNvSpPr>
            <p:nvPr/>
          </p:nvSpPr>
          <p:spPr bwMode="auto">
            <a:xfrm>
              <a:off x="5843588" y="2373313"/>
              <a:ext cx="346075" cy="412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65" name="Freeform 284"/>
            <p:cNvSpPr/>
            <p:nvPr/>
          </p:nvSpPr>
          <p:spPr bwMode="auto">
            <a:xfrm>
              <a:off x="5832475" y="2339975"/>
              <a:ext cx="368300" cy="50800"/>
            </a:xfrm>
            <a:custGeom>
              <a:avLst/>
              <a:gdLst>
                <a:gd name="T0" fmla="*/ 17 w 491"/>
                <a:gd name="T1" fmla="*/ 67 h 67"/>
                <a:gd name="T2" fmla="*/ 0 w 491"/>
                <a:gd name="T3" fmla="*/ 48 h 67"/>
                <a:gd name="T4" fmla="*/ 0 w 491"/>
                <a:gd name="T5" fmla="*/ 18 h 67"/>
                <a:gd name="T6" fmla="*/ 17 w 491"/>
                <a:gd name="T7" fmla="*/ 0 h 67"/>
                <a:gd name="T8" fmla="*/ 474 w 491"/>
                <a:gd name="T9" fmla="*/ 0 h 67"/>
                <a:gd name="T10" fmla="*/ 491 w 491"/>
                <a:gd name="T11" fmla="*/ 18 h 67"/>
                <a:gd name="T12" fmla="*/ 491 w 491"/>
                <a:gd name="T13" fmla="*/ 48 h 67"/>
                <a:gd name="T14" fmla="*/ 474 w 491"/>
                <a:gd name="T15" fmla="*/ 67 h 67"/>
                <a:gd name="T16" fmla="*/ 17 w 491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1" h="67">
                  <a:moveTo>
                    <a:pt x="17" y="67"/>
                  </a:moveTo>
                  <a:cubicBezTo>
                    <a:pt x="8" y="67"/>
                    <a:pt x="0" y="58"/>
                    <a:pt x="0" y="4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83" y="0"/>
                    <a:pt x="491" y="8"/>
                    <a:pt x="491" y="18"/>
                  </a:cubicBezTo>
                  <a:cubicBezTo>
                    <a:pt x="491" y="48"/>
                    <a:pt x="491" y="48"/>
                    <a:pt x="491" y="48"/>
                  </a:cubicBezTo>
                  <a:cubicBezTo>
                    <a:pt x="491" y="58"/>
                    <a:pt x="483" y="67"/>
                    <a:pt x="474" y="67"/>
                  </a:cubicBezTo>
                  <a:lnTo>
                    <a:pt x="1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66" name="Group 170"/>
          <p:cNvGrpSpPr/>
          <p:nvPr/>
        </p:nvGrpSpPr>
        <p:grpSpPr>
          <a:xfrm>
            <a:off x="4771290" y="3294760"/>
            <a:ext cx="449263" cy="274638"/>
            <a:chOff x="-7938" y="3078163"/>
            <a:chExt cx="449263" cy="274638"/>
          </a:xfrm>
          <a:solidFill>
            <a:srgbClr val="EEAD4A"/>
          </a:solidFill>
        </p:grpSpPr>
        <p:sp>
          <p:nvSpPr>
            <p:cNvPr id="467" name="Freeform 285"/>
            <p:cNvSpPr>
              <a:spLocks noEditPoints="1"/>
            </p:cNvSpPr>
            <p:nvPr/>
          </p:nvSpPr>
          <p:spPr bwMode="auto">
            <a:xfrm>
              <a:off x="-7938" y="3078163"/>
              <a:ext cx="449263" cy="274638"/>
            </a:xfrm>
            <a:custGeom>
              <a:avLst/>
              <a:gdLst>
                <a:gd name="T0" fmla="*/ 299 w 598"/>
                <a:gd name="T1" fmla="*/ 0 h 364"/>
                <a:gd name="T2" fmla="*/ 0 w 598"/>
                <a:gd name="T3" fmla="*/ 182 h 364"/>
                <a:gd name="T4" fmla="*/ 299 w 598"/>
                <a:gd name="T5" fmla="*/ 364 h 364"/>
                <a:gd name="T6" fmla="*/ 598 w 598"/>
                <a:gd name="T7" fmla="*/ 182 h 364"/>
                <a:gd name="T8" fmla="*/ 299 w 598"/>
                <a:gd name="T9" fmla="*/ 0 h 364"/>
                <a:gd name="T10" fmla="*/ 299 w 598"/>
                <a:gd name="T11" fmla="*/ 316 h 364"/>
                <a:gd name="T12" fmla="*/ 166 w 598"/>
                <a:gd name="T13" fmla="*/ 182 h 364"/>
                <a:gd name="T14" fmla="*/ 299 w 598"/>
                <a:gd name="T15" fmla="*/ 48 h 364"/>
                <a:gd name="T16" fmla="*/ 432 w 598"/>
                <a:gd name="T17" fmla="*/ 182 h 364"/>
                <a:gd name="T18" fmla="*/ 299 w 598"/>
                <a:gd name="T19" fmla="*/ 316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8" h="364">
                  <a:moveTo>
                    <a:pt x="299" y="0"/>
                  </a:moveTo>
                  <a:cubicBezTo>
                    <a:pt x="106" y="0"/>
                    <a:pt x="0" y="182"/>
                    <a:pt x="0" y="182"/>
                  </a:cubicBezTo>
                  <a:cubicBezTo>
                    <a:pt x="0" y="182"/>
                    <a:pt x="106" y="364"/>
                    <a:pt x="299" y="364"/>
                  </a:cubicBezTo>
                  <a:cubicBezTo>
                    <a:pt x="492" y="364"/>
                    <a:pt x="598" y="182"/>
                    <a:pt x="598" y="182"/>
                  </a:cubicBezTo>
                  <a:cubicBezTo>
                    <a:pt x="598" y="182"/>
                    <a:pt x="492" y="0"/>
                    <a:pt x="299" y="0"/>
                  </a:cubicBezTo>
                  <a:close/>
                  <a:moveTo>
                    <a:pt x="299" y="316"/>
                  </a:moveTo>
                  <a:cubicBezTo>
                    <a:pt x="226" y="315"/>
                    <a:pt x="166" y="256"/>
                    <a:pt x="166" y="182"/>
                  </a:cubicBezTo>
                  <a:cubicBezTo>
                    <a:pt x="166" y="109"/>
                    <a:pt x="226" y="49"/>
                    <a:pt x="299" y="48"/>
                  </a:cubicBezTo>
                  <a:cubicBezTo>
                    <a:pt x="372" y="49"/>
                    <a:pt x="432" y="109"/>
                    <a:pt x="432" y="182"/>
                  </a:cubicBezTo>
                  <a:cubicBezTo>
                    <a:pt x="432" y="256"/>
                    <a:pt x="372" y="315"/>
                    <a:pt x="299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68" name="Oval 286"/>
            <p:cNvSpPr>
              <a:spLocks noChangeArrowheads="1"/>
            </p:cNvSpPr>
            <p:nvPr/>
          </p:nvSpPr>
          <p:spPr bwMode="auto">
            <a:xfrm>
              <a:off x="163512" y="3162300"/>
              <a:ext cx="106363" cy="1063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69" name="Group 173"/>
          <p:cNvGrpSpPr/>
          <p:nvPr/>
        </p:nvGrpSpPr>
        <p:grpSpPr>
          <a:xfrm>
            <a:off x="4819675" y="1865743"/>
            <a:ext cx="406400" cy="423862"/>
            <a:chOff x="839787" y="3005138"/>
            <a:chExt cx="406400" cy="423862"/>
          </a:xfrm>
          <a:solidFill>
            <a:srgbClr val="EEAD4A"/>
          </a:solidFill>
        </p:grpSpPr>
        <p:sp>
          <p:nvSpPr>
            <p:cNvPr id="470" name="Freeform 287"/>
            <p:cNvSpPr/>
            <p:nvPr/>
          </p:nvSpPr>
          <p:spPr bwMode="auto">
            <a:xfrm>
              <a:off x="985837" y="3094038"/>
              <a:ext cx="84138" cy="100013"/>
            </a:xfrm>
            <a:custGeom>
              <a:avLst/>
              <a:gdLst>
                <a:gd name="T0" fmla="*/ 53 w 53"/>
                <a:gd name="T1" fmla="*/ 54 h 63"/>
                <a:gd name="T2" fmla="*/ 40 w 53"/>
                <a:gd name="T3" fmla="*/ 63 h 63"/>
                <a:gd name="T4" fmla="*/ 0 w 53"/>
                <a:gd name="T5" fmla="*/ 9 h 63"/>
                <a:gd name="T6" fmla="*/ 12 w 53"/>
                <a:gd name="T7" fmla="*/ 0 h 63"/>
                <a:gd name="T8" fmla="*/ 53 w 53"/>
                <a:gd name="T9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3">
                  <a:moveTo>
                    <a:pt x="53" y="54"/>
                  </a:moveTo>
                  <a:lnTo>
                    <a:pt x="40" y="63"/>
                  </a:lnTo>
                  <a:lnTo>
                    <a:pt x="0" y="9"/>
                  </a:lnTo>
                  <a:lnTo>
                    <a:pt x="12" y="0"/>
                  </a:lnTo>
                  <a:lnTo>
                    <a:pt x="53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71" name="Freeform 288"/>
            <p:cNvSpPr/>
            <p:nvPr/>
          </p:nvSpPr>
          <p:spPr bwMode="auto">
            <a:xfrm>
              <a:off x="1098550" y="3244850"/>
              <a:ext cx="82550" cy="100013"/>
            </a:xfrm>
            <a:custGeom>
              <a:avLst/>
              <a:gdLst>
                <a:gd name="T0" fmla="*/ 12 w 52"/>
                <a:gd name="T1" fmla="*/ 0 h 63"/>
                <a:gd name="T2" fmla="*/ 0 w 52"/>
                <a:gd name="T3" fmla="*/ 9 h 63"/>
                <a:gd name="T4" fmla="*/ 40 w 52"/>
                <a:gd name="T5" fmla="*/ 63 h 63"/>
                <a:gd name="T6" fmla="*/ 52 w 52"/>
                <a:gd name="T7" fmla="*/ 53 h 63"/>
                <a:gd name="T8" fmla="*/ 12 w 52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3">
                  <a:moveTo>
                    <a:pt x="12" y="0"/>
                  </a:moveTo>
                  <a:lnTo>
                    <a:pt x="0" y="9"/>
                  </a:lnTo>
                  <a:lnTo>
                    <a:pt x="40" y="63"/>
                  </a:lnTo>
                  <a:lnTo>
                    <a:pt x="52" y="53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72" name="Freeform 289"/>
            <p:cNvSpPr/>
            <p:nvPr/>
          </p:nvSpPr>
          <p:spPr bwMode="auto">
            <a:xfrm>
              <a:off x="1114425" y="3136900"/>
              <a:ext cx="95250" cy="74613"/>
            </a:xfrm>
            <a:custGeom>
              <a:avLst/>
              <a:gdLst>
                <a:gd name="T0" fmla="*/ 5 w 60"/>
                <a:gd name="T1" fmla="*/ 47 h 47"/>
                <a:gd name="T2" fmla="*/ 0 w 60"/>
                <a:gd name="T3" fmla="*/ 38 h 47"/>
                <a:gd name="T4" fmla="*/ 55 w 60"/>
                <a:gd name="T5" fmla="*/ 0 h 47"/>
                <a:gd name="T6" fmla="*/ 60 w 60"/>
                <a:gd name="T7" fmla="*/ 8 h 47"/>
                <a:gd name="T8" fmla="*/ 5 w 6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7">
                  <a:moveTo>
                    <a:pt x="5" y="47"/>
                  </a:moveTo>
                  <a:lnTo>
                    <a:pt x="0" y="38"/>
                  </a:lnTo>
                  <a:lnTo>
                    <a:pt x="55" y="0"/>
                  </a:lnTo>
                  <a:lnTo>
                    <a:pt x="60" y="8"/>
                  </a:lnTo>
                  <a:lnTo>
                    <a:pt x="5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73" name="Freeform 290"/>
            <p:cNvSpPr/>
            <p:nvPr/>
          </p:nvSpPr>
          <p:spPr bwMode="auto">
            <a:xfrm>
              <a:off x="958850" y="3233738"/>
              <a:ext cx="100013" cy="82550"/>
            </a:xfrm>
            <a:custGeom>
              <a:avLst/>
              <a:gdLst>
                <a:gd name="T0" fmla="*/ 63 w 63"/>
                <a:gd name="T1" fmla="*/ 13 h 52"/>
                <a:gd name="T2" fmla="*/ 54 w 63"/>
                <a:gd name="T3" fmla="*/ 0 h 52"/>
                <a:gd name="T4" fmla="*/ 0 w 63"/>
                <a:gd name="T5" fmla="*/ 40 h 52"/>
                <a:gd name="T6" fmla="*/ 9 w 63"/>
                <a:gd name="T7" fmla="*/ 52 h 52"/>
                <a:gd name="T8" fmla="*/ 63 w 63"/>
                <a:gd name="T9" fmla="*/ 1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2">
                  <a:moveTo>
                    <a:pt x="63" y="13"/>
                  </a:moveTo>
                  <a:lnTo>
                    <a:pt x="54" y="0"/>
                  </a:lnTo>
                  <a:lnTo>
                    <a:pt x="0" y="40"/>
                  </a:lnTo>
                  <a:lnTo>
                    <a:pt x="9" y="52"/>
                  </a:lnTo>
                  <a:lnTo>
                    <a:pt x="6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74" name="Freeform 291"/>
            <p:cNvSpPr/>
            <p:nvPr/>
          </p:nvSpPr>
          <p:spPr bwMode="auto">
            <a:xfrm>
              <a:off x="995362" y="3127375"/>
              <a:ext cx="182563" cy="184150"/>
            </a:xfrm>
            <a:custGeom>
              <a:avLst/>
              <a:gdLst>
                <a:gd name="T0" fmla="*/ 219 w 243"/>
                <a:gd name="T1" fmla="*/ 166 h 244"/>
                <a:gd name="T2" fmla="*/ 78 w 243"/>
                <a:gd name="T3" fmla="*/ 220 h 244"/>
                <a:gd name="T4" fmla="*/ 24 w 243"/>
                <a:gd name="T5" fmla="*/ 78 h 244"/>
                <a:gd name="T6" fmla="*/ 165 w 243"/>
                <a:gd name="T7" fmla="*/ 24 h 244"/>
                <a:gd name="T8" fmla="*/ 219 w 243"/>
                <a:gd name="T9" fmla="*/ 16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44">
                  <a:moveTo>
                    <a:pt x="219" y="166"/>
                  </a:moveTo>
                  <a:cubicBezTo>
                    <a:pt x="195" y="220"/>
                    <a:pt x="132" y="244"/>
                    <a:pt x="78" y="220"/>
                  </a:cubicBezTo>
                  <a:cubicBezTo>
                    <a:pt x="24" y="196"/>
                    <a:pt x="0" y="132"/>
                    <a:pt x="24" y="78"/>
                  </a:cubicBezTo>
                  <a:cubicBezTo>
                    <a:pt x="48" y="25"/>
                    <a:pt x="111" y="0"/>
                    <a:pt x="165" y="24"/>
                  </a:cubicBezTo>
                  <a:cubicBezTo>
                    <a:pt x="219" y="49"/>
                    <a:pt x="243" y="112"/>
                    <a:pt x="219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75" name="Freeform 292"/>
            <p:cNvSpPr/>
            <p:nvPr/>
          </p:nvSpPr>
          <p:spPr bwMode="auto">
            <a:xfrm>
              <a:off x="909637" y="3005138"/>
              <a:ext cx="133350" cy="133350"/>
            </a:xfrm>
            <a:custGeom>
              <a:avLst/>
              <a:gdLst>
                <a:gd name="T0" fmla="*/ 160 w 178"/>
                <a:gd name="T1" fmla="*/ 120 h 177"/>
                <a:gd name="T2" fmla="*/ 57 w 178"/>
                <a:gd name="T3" fmla="*/ 160 h 177"/>
                <a:gd name="T4" fmla="*/ 18 w 178"/>
                <a:gd name="T5" fmla="*/ 57 h 177"/>
                <a:gd name="T6" fmla="*/ 121 w 178"/>
                <a:gd name="T7" fmla="*/ 17 h 177"/>
                <a:gd name="T8" fmla="*/ 160 w 178"/>
                <a:gd name="T9" fmla="*/ 12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7">
                  <a:moveTo>
                    <a:pt x="160" y="120"/>
                  </a:moveTo>
                  <a:cubicBezTo>
                    <a:pt x="143" y="160"/>
                    <a:pt x="97" y="177"/>
                    <a:pt x="57" y="160"/>
                  </a:cubicBezTo>
                  <a:cubicBezTo>
                    <a:pt x="18" y="142"/>
                    <a:pt x="0" y="96"/>
                    <a:pt x="18" y="57"/>
                  </a:cubicBezTo>
                  <a:cubicBezTo>
                    <a:pt x="36" y="17"/>
                    <a:pt x="82" y="0"/>
                    <a:pt x="121" y="17"/>
                  </a:cubicBezTo>
                  <a:cubicBezTo>
                    <a:pt x="160" y="35"/>
                    <a:pt x="178" y="81"/>
                    <a:pt x="160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76" name="Freeform 293"/>
            <p:cNvSpPr/>
            <p:nvPr/>
          </p:nvSpPr>
          <p:spPr bwMode="auto">
            <a:xfrm>
              <a:off x="839787" y="3248025"/>
              <a:ext cx="179388" cy="180975"/>
            </a:xfrm>
            <a:custGeom>
              <a:avLst/>
              <a:gdLst>
                <a:gd name="T0" fmla="*/ 216 w 240"/>
                <a:gd name="T1" fmla="*/ 163 h 240"/>
                <a:gd name="T2" fmla="*/ 77 w 240"/>
                <a:gd name="T3" fmla="*/ 216 h 240"/>
                <a:gd name="T4" fmla="*/ 24 w 240"/>
                <a:gd name="T5" fmla="*/ 77 h 240"/>
                <a:gd name="T6" fmla="*/ 163 w 240"/>
                <a:gd name="T7" fmla="*/ 24 h 240"/>
                <a:gd name="T8" fmla="*/ 216 w 240"/>
                <a:gd name="T9" fmla="*/ 16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216" y="163"/>
                  </a:moveTo>
                  <a:cubicBezTo>
                    <a:pt x="192" y="216"/>
                    <a:pt x="130" y="240"/>
                    <a:pt x="77" y="216"/>
                  </a:cubicBezTo>
                  <a:cubicBezTo>
                    <a:pt x="24" y="193"/>
                    <a:pt x="0" y="130"/>
                    <a:pt x="24" y="77"/>
                  </a:cubicBezTo>
                  <a:cubicBezTo>
                    <a:pt x="47" y="24"/>
                    <a:pt x="110" y="0"/>
                    <a:pt x="163" y="24"/>
                  </a:cubicBezTo>
                  <a:cubicBezTo>
                    <a:pt x="216" y="48"/>
                    <a:pt x="240" y="110"/>
                    <a:pt x="216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77" name="Freeform 294"/>
            <p:cNvSpPr/>
            <p:nvPr/>
          </p:nvSpPr>
          <p:spPr bwMode="auto">
            <a:xfrm>
              <a:off x="1185862" y="3105150"/>
              <a:ext cx="60325" cy="60325"/>
            </a:xfrm>
            <a:custGeom>
              <a:avLst/>
              <a:gdLst>
                <a:gd name="T0" fmla="*/ 75 w 81"/>
                <a:gd name="T1" fmla="*/ 50 h 80"/>
                <a:gd name="T2" fmla="*/ 31 w 81"/>
                <a:gd name="T3" fmla="*/ 75 h 80"/>
                <a:gd name="T4" fmla="*/ 6 w 81"/>
                <a:gd name="T5" fmla="*/ 31 h 80"/>
                <a:gd name="T6" fmla="*/ 50 w 81"/>
                <a:gd name="T7" fmla="*/ 5 h 80"/>
                <a:gd name="T8" fmla="*/ 75 w 81"/>
                <a:gd name="T9" fmla="*/ 5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0">
                  <a:moveTo>
                    <a:pt x="75" y="50"/>
                  </a:moveTo>
                  <a:cubicBezTo>
                    <a:pt x="70" y="69"/>
                    <a:pt x="50" y="80"/>
                    <a:pt x="31" y="75"/>
                  </a:cubicBezTo>
                  <a:cubicBezTo>
                    <a:pt x="12" y="70"/>
                    <a:pt x="0" y="50"/>
                    <a:pt x="6" y="31"/>
                  </a:cubicBezTo>
                  <a:cubicBezTo>
                    <a:pt x="11" y="12"/>
                    <a:pt x="31" y="0"/>
                    <a:pt x="50" y="5"/>
                  </a:cubicBezTo>
                  <a:cubicBezTo>
                    <a:pt x="69" y="11"/>
                    <a:pt x="81" y="31"/>
                    <a:pt x="75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78" name="Freeform 295"/>
            <p:cNvSpPr/>
            <p:nvPr/>
          </p:nvSpPr>
          <p:spPr bwMode="auto">
            <a:xfrm>
              <a:off x="1141412" y="3313113"/>
              <a:ext cx="79375" cy="77788"/>
            </a:xfrm>
            <a:custGeom>
              <a:avLst/>
              <a:gdLst>
                <a:gd name="T0" fmla="*/ 95 w 106"/>
                <a:gd name="T1" fmla="*/ 72 h 105"/>
                <a:gd name="T2" fmla="*/ 34 w 106"/>
                <a:gd name="T3" fmla="*/ 95 h 105"/>
                <a:gd name="T4" fmla="*/ 11 w 106"/>
                <a:gd name="T5" fmla="*/ 34 h 105"/>
                <a:gd name="T6" fmla="*/ 72 w 106"/>
                <a:gd name="T7" fmla="*/ 10 h 105"/>
                <a:gd name="T8" fmla="*/ 95 w 106"/>
                <a:gd name="T9" fmla="*/ 7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5">
                  <a:moveTo>
                    <a:pt x="95" y="72"/>
                  </a:moveTo>
                  <a:cubicBezTo>
                    <a:pt x="85" y="95"/>
                    <a:pt x="58" y="105"/>
                    <a:pt x="34" y="95"/>
                  </a:cubicBezTo>
                  <a:cubicBezTo>
                    <a:pt x="11" y="84"/>
                    <a:pt x="0" y="57"/>
                    <a:pt x="11" y="34"/>
                  </a:cubicBezTo>
                  <a:cubicBezTo>
                    <a:pt x="21" y="10"/>
                    <a:pt x="49" y="0"/>
                    <a:pt x="72" y="10"/>
                  </a:cubicBezTo>
                  <a:cubicBezTo>
                    <a:pt x="95" y="21"/>
                    <a:pt x="106" y="48"/>
                    <a:pt x="95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79" name="Group 183"/>
          <p:cNvGrpSpPr/>
          <p:nvPr/>
        </p:nvGrpSpPr>
        <p:grpSpPr>
          <a:xfrm>
            <a:off x="6205877" y="1935086"/>
            <a:ext cx="473075" cy="268288"/>
            <a:chOff x="2470150" y="3081338"/>
            <a:chExt cx="473075" cy="268288"/>
          </a:xfrm>
          <a:solidFill>
            <a:srgbClr val="EEAD4A"/>
          </a:solidFill>
        </p:grpSpPr>
        <p:sp>
          <p:nvSpPr>
            <p:cNvPr id="480" name="Freeform 296"/>
            <p:cNvSpPr>
              <a:spLocks noEditPoints="1"/>
            </p:cNvSpPr>
            <p:nvPr/>
          </p:nvSpPr>
          <p:spPr bwMode="auto">
            <a:xfrm>
              <a:off x="2470150" y="3081338"/>
              <a:ext cx="473075" cy="268288"/>
            </a:xfrm>
            <a:custGeom>
              <a:avLst/>
              <a:gdLst>
                <a:gd name="T0" fmla="*/ 623 w 630"/>
                <a:gd name="T1" fmla="*/ 83 h 358"/>
                <a:gd name="T2" fmla="*/ 315 w 630"/>
                <a:gd name="T3" fmla="*/ 0 h 358"/>
                <a:gd name="T4" fmla="*/ 6 w 630"/>
                <a:gd name="T5" fmla="*/ 83 h 358"/>
                <a:gd name="T6" fmla="*/ 2 w 630"/>
                <a:gd name="T7" fmla="*/ 99 h 358"/>
                <a:gd name="T8" fmla="*/ 72 w 630"/>
                <a:gd name="T9" fmla="*/ 346 h 358"/>
                <a:gd name="T10" fmla="*/ 88 w 630"/>
                <a:gd name="T11" fmla="*/ 358 h 358"/>
                <a:gd name="T12" fmla="*/ 542 w 630"/>
                <a:gd name="T13" fmla="*/ 358 h 358"/>
                <a:gd name="T14" fmla="*/ 558 w 630"/>
                <a:gd name="T15" fmla="*/ 346 h 358"/>
                <a:gd name="T16" fmla="*/ 628 w 630"/>
                <a:gd name="T17" fmla="*/ 99 h 358"/>
                <a:gd name="T18" fmla="*/ 623 w 630"/>
                <a:gd name="T19" fmla="*/ 83 h 358"/>
                <a:gd name="T20" fmla="*/ 390 w 630"/>
                <a:gd name="T21" fmla="*/ 227 h 358"/>
                <a:gd name="T22" fmla="*/ 315 w 630"/>
                <a:gd name="T23" fmla="*/ 275 h 358"/>
                <a:gd name="T24" fmla="*/ 240 w 630"/>
                <a:gd name="T25" fmla="*/ 227 h 358"/>
                <a:gd name="T26" fmla="*/ 216 w 630"/>
                <a:gd name="T27" fmla="*/ 105 h 358"/>
                <a:gd name="T28" fmla="*/ 279 w 630"/>
                <a:gd name="T29" fmla="*/ 87 h 358"/>
                <a:gd name="T30" fmla="*/ 315 w 630"/>
                <a:gd name="T31" fmla="*/ 136 h 358"/>
                <a:gd name="T32" fmla="*/ 351 w 630"/>
                <a:gd name="T33" fmla="*/ 87 h 358"/>
                <a:gd name="T34" fmla="*/ 414 w 630"/>
                <a:gd name="T35" fmla="*/ 105 h 358"/>
                <a:gd name="T36" fmla="*/ 390 w 630"/>
                <a:gd name="T37" fmla="*/ 22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0" h="358">
                  <a:moveTo>
                    <a:pt x="623" y="83"/>
                  </a:moveTo>
                  <a:cubicBezTo>
                    <a:pt x="564" y="34"/>
                    <a:pt x="452" y="0"/>
                    <a:pt x="315" y="0"/>
                  </a:cubicBezTo>
                  <a:cubicBezTo>
                    <a:pt x="178" y="0"/>
                    <a:pt x="66" y="34"/>
                    <a:pt x="6" y="83"/>
                  </a:cubicBezTo>
                  <a:cubicBezTo>
                    <a:pt x="2" y="87"/>
                    <a:pt x="0" y="93"/>
                    <a:pt x="2" y="99"/>
                  </a:cubicBezTo>
                  <a:cubicBezTo>
                    <a:pt x="72" y="346"/>
                    <a:pt x="72" y="346"/>
                    <a:pt x="72" y="346"/>
                  </a:cubicBezTo>
                  <a:cubicBezTo>
                    <a:pt x="74" y="353"/>
                    <a:pt x="81" y="358"/>
                    <a:pt x="88" y="358"/>
                  </a:cubicBezTo>
                  <a:cubicBezTo>
                    <a:pt x="542" y="358"/>
                    <a:pt x="542" y="358"/>
                    <a:pt x="542" y="358"/>
                  </a:cubicBezTo>
                  <a:cubicBezTo>
                    <a:pt x="549" y="358"/>
                    <a:pt x="556" y="353"/>
                    <a:pt x="558" y="346"/>
                  </a:cubicBezTo>
                  <a:cubicBezTo>
                    <a:pt x="628" y="99"/>
                    <a:pt x="628" y="99"/>
                    <a:pt x="628" y="99"/>
                  </a:cubicBezTo>
                  <a:cubicBezTo>
                    <a:pt x="630" y="93"/>
                    <a:pt x="628" y="87"/>
                    <a:pt x="623" y="83"/>
                  </a:cubicBezTo>
                  <a:close/>
                  <a:moveTo>
                    <a:pt x="390" y="227"/>
                  </a:moveTo>
                  <a:cubicBezTo>
                    <a:pt x="362" y="262"/>
                    <a:pt x="315" y="275"/>
                    <a:pt x="315" y="275"/>
                  </a:cubicBezTo>
                  <a:cubicBezTo>
                    <a:pt x="315" y="275"/>
                    <a:pt x="268" y="262"/>
                    <a:pt x="240" y="227"/>
                  </a:cubicBezTo>
                  <a:cubicBezTo>
                    <a:pt x="212" y="192"/>
                    <a:pt x="194" y="147"/>
                    <a:pt x="216" y="105"/>
                  </a:cubicBezTo>
                  <a:cubicBezTo>
                    <a:pt x="228" y="84"/>
                    <a:pt x="258" y="79"/>
                    <a:pt x="279" y="87"/>
                  </a:cubicBezTo>
                  <a:cubicBezTo>
                    <a:pt x="302" y="94"/>
                    <a:pt x="315" y="136"/>
                    <a:pt x="315" y="136"/>
                  </a:cubicBezTo>
                  <a:cubicBezTo>
                    <a:pt x="315" y="136"/>
                    <a:pt x="328" y="94"/>
                    <a:pt x="351" y="87"/>
                  </a:cubicBezTo>
                  <a:cubicBezTo>
                    <a:pt x="372" y="79"/>
                    <a:pt x="402" y="84"/>
                    <a:pt x="414" y="105"/>
                  </a:cubicBezTo>
                  <a:cubicBezTo>
                    <a:pt x="436" y="147"/>
                    <a:pt x="418" y="192"/>
                    <a:pt x="390" y="2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81" name="Freeform 297"/>
            <p:cNvSpPr/>
            <p:nvPr/>
          </p:nvSpPr>
          <p:spPr bwMode="auto">
            <a:xfrm>
              <a:off x="2516187" y="3314700"/>
              <a:ext cx="381000" cy="34925"/>
            </a:xfrm>
            <a:custGeom>
              <a:avLst/>
              <a:gdLst>
                <a:gd name="T0" fmla="*/ 0 w 506"/>
                <a:gd name="T1" fmla="*/ 0 h 47"/>
                <a:gd name="T2" fmla="*/ 10 w 506"/>
                <a:gd name="T3" fmla="*/ 35 h 47"/>
                <a:gd name="T4" fmla="*/ 26 w 506"/>
                <a:gd name="T5" fmla="*/ 47 h 47"/>
                <a:gd name="T6" fmla="*/ 480 w 506"/>
                <a:gd name="T7" fmla="*/ 47 h 47"/>
                <a:gd name="T8" fmla="*/ 496 w 506"/>
                <a:gd name="T9" fmla="*/ 35 h 47"/>
                <a:gd name="T10" fmla="*/ 506 w 506"/>
                <a:gd name="T11" fmla="*/ 0 h 47"/>
                <a:gd name="T12" fmla="*/ 0 w 506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6" h="47">
                  <a:moveTo>
                    <a:pt x="0" y="0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2" y="42"/>
                    <a:pt x="19" y="47"/>
                    <a:pt x="26" y="47"/>
                  </a:cubicBezTo>
                  <a:cubicBezTo>
                    <a:pt x="480" y="47"/>
                    <a:pt x="480" y="47"/>
                    <a:pt x="480" y="47"/>
                  </a:cubicBezTo>
                  <a:cubicBezTo>
                    <a:pt x="487" y="47"/>
                    <a:pt x="494" y="42"/>
                    <a:pt x="496" y="35"/>
                  </a:cubicBezTo>
                  <a:cubicBezTo>
                    <a:pt x="506" y="0"/>
                    <a:pt x="506" y="0"/>
                    <a:pt x="50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82" name="Group 186"/>
          <p:cNvGrpSpPr/>
          <p:nvPr/>
        </p:nvGrpSpPr>
        <p:grpSpPr>
          <a:xfrm>
            <a:off x="6968578" y="1913474"/>
            <a:ext cx="469900" cy="404812"/>
            <a:chOff x="3302000" y="3008313"/>
            <a:chExt cx="469900" cy="404812"/>
          </a:xfrm>
          <a:solidFill>
            <a:srgbClr val="EEAD4A"/>
          </a:solidFill>
        </p:grpSpPr>
        <p:sp>
          <p:nvSpPr>
            <p:cNvPr id="483" name="Freeform 298"/>
            <p:cNvSpPr/>
            <p:nvPr/>
          </p:nvSpPr>
          <p:spPr bwMode="auto">
            <a:xfrm>
              <a:off x="3302000" y="3008313"/>
              <a:ext cx="469900" cy="303213"/>
            </a:xfrm>
            <a:custGeom>
              <a:avLst/>
              <a:gdLst>
                <a:gd name="T0" fmla="*/ 24 w 624"/>
                <a:gd name="T1" fmla="*/ 263 h 403"/>
                <a:gd name="T2" fmla="*/ 117 w 624"/>
                <a:gd name="T3" fmla="*/ 263 h 403"/>
                <a:gd name="T4" fmla="*/ 120 w 624"/>
                <a:gd name="T5" fmla="*/ 246 h 403"/>
                <a:gd name="T6" fmla="*/ 127 w 624"/>
                <a:gd name="T7" fmla="*/ 240 h 403"/>
                <a:gd name="T8" fmla="*/ 134 w 624"/>
                <a:gd name="T9" fmla="*/ 245 h 403"/>
                <a:gd name="T10" fmla="*/ 147 w 624"/>
                <a:gd name="T11" fmla="*/ 278 h 403"/>
                <a:gd name="T12" fmla="*/ 172 w 624"/>
                <a:gd name="T13" fmla="*/ 151 h 403"/>
                <a:gd name="T14" fmla="*/ 179 w 624"/>
                <a:gd name="T15" fmla="*/ 145 h 403"/>
                <a:gd name="T16" fmla="*/ 186 w 624"/>
                <a:gd name="T17" fmla="*/ 151 h 403"/>
                <a:gd name="T18" fmla="*/ 204 w 624"/>
                <a:gd name="T19" fmla="*/ 324 h 403"/>
                <a:gd name="T20" fmla="*/ 230 w 624"/>
                <a:gd name="T21" fmla="*/ 146 h 403"/>
                <a:gd name="T22" fmla="*/ 237 w 624"/>
                <a:gd name="T23" fmla="*/ 140 h 403"/>
                <a:gd name="T24" fmla="*/ 244 w 624"/>
                <a:gd name="T25" fmla="*/ 146 h 403"/>
                <a:gd name="T26" fmla="*/ 265 w 624"/>
                <a:gd name="T27" fmla="*/ 263 h 403"/>
                <a:gd name="T28" fmla="*/ 300 w 624"/>
                <a:gd name="T29" fmla="*/ 263 h 403"/>
                <a:gd name="T30" fmla="*/ 308 w 624"/>
                <a:gd name="T31" fmla="*/ 269 h 403"/>
                <a:gd name="T32" fmla="*/ 308 w 624"/>
                <a:gd name="T33" fmla="*/ 275 h 403"/>
                <a:gd name="T34" fmla="*/ 310 w 624"/>
                <a:gd name="T35" fmla="*/ 267 h 403"/>
                <a:gd name="T36" fmla="*/ 317 w 624"/>
                <a:gd name="T37" fmla="*/ 261 h 403"/>
                <a:gd name="T38" fmla="*/ 325 w 624"/>
                <a:gd name="T39" fmla="*/ 267 h 403"/>
                <a:gd name="T40" fmla="*/ 335 w 624"/>
                <a:gd name="T41" fmla="*/ 298 h 403"/>
                <a:gd name="T42" fmla="*/ 344 w 624"/>
                <a:gd name="T43" fmla="*/ 265 h 403"/>
                <a:gd name="T44" fmla="*/ 352 w 624"/>
                <a:gd name="T45" fmla="*/ 260 h 403"/>
                <a:gd name="T46" fmla="*/ 359 w 624"/>
                <a:gd name="T47" fmla="*/ 266 h 403"/>
                <a:gd name="T48" fmla="*/ 372 w 624"/>
                <a:gd name="T49" fmla="*/ 403 h 403"/>
                <a:gd name="T50" fmla="*/ 413 w 624"/>
                <a:gd name="T51" fmla="*/ 199 h 403"/>
                <a:gd name="T52" fmla="*/ 420 w 624"/>
                <a:gd name="T53" fmla="*/ 193 h 403"/>
                <a:gd name="T54" fmla="*/ 428 w 624"/>
                <a:gd name="T55" fmla="*/ 198 h 403"/>
                <a:gd name="T56" fmla="*/ 446 w 624"/>
                <a:gd name="T57" fmla="*/ 243 h 403"/>
                <a:gd name="T58" fmla="*/ 465 w 624"/>
                <a:gd name="T59" fmla="*/ 130 h 403"/>
                <a:gd name="T60" fmla="*/ 472 w 624"/>
                <a:gd name="T61" fmla="*/ 124 h 403"/>
                <a:gd name="T62" fmla="*/ 479 w 624"/>
                <a:gd name="T63" fmla="*/ 129 h 403"/>
                <a:gd name="T64" fmla="*/ 513 w 624"/>
                <a:gd name="T65" fmla="*/ 263 h 403"/>
                <a:gd name="T66" fmla="*/ 602 w 624"/>
                <a:gd name="T67" fmla="*/ 263 h 403"/>
                <a:gd name="T68" fmla="*/ 604 w 624"/>
                <a:gd name="T69" fmla="*/ 263 h 403"/>
                <a:gd name="T70" fmla="*/ 589 w 624"/>
                <a:gd name="T71" fmla="*/ 72 h 403"/>
                <a:gd name="T72" fmla="*/ 412 w 624"/>
                <a:gd name="T73" fmla="*/ 21 h 403"/>
                <a:gd name="T74" fmla="*/ 312 w 624"/>
                <a:gd name="T75" fmla="*/ 98 h 403"/>
                <a:gd name="T76" fmla="*/ 212 w 624"/>
                <a:gd name="T77" fmla="*/ 21 h 403"/>
                <a:gd name="T78" fmla="*/ 35 w 624"/>
                <a:gd name="T79" fmla="*/ 72 h 403"/>
                <a:gd name="T80" fmla="*/ 20 w 624"/>
                <a:gd name="T81" fmla="*/ 264 h 403"/>
                <a:gd name="T82" fmla="*/ 24 w 624"/>
                <a:gd name="T83" fmla="*/ 26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4" h="403">
                  <a:moveTo>
                    <a:pt x="24" y="263"/>
                  </a:moveTo>
                  <a:cubicBezTo>
                    <a:pt x="117" y="263"/>
                    <a:pt x="117" y="263"/>
                    <a:pt x="117" y="263"/>
                  </a:cubicBezTo>
                  <a:cubicBezTo>
                    <a:pt x="120" y="246"/>
                    <a:pt x="120" y="246"/>
                    <a:pt x="120" y="246"/>
                  </a:cubicBezTo>
                  <a:cubicBezTo>
                    <a:pt x="121" y="243"/>
                    <a:pt x="123" y="241"/>
                    <a:pt x="127" y="240"/>
                  </a:cubicBezTo>
                  <a:cubicBezTo>
                    <a:pt x="130" y="240"/>
                    <a:pt x="133" y="242"/>
                    <a:pt x="134" y="245"/>
                  </a:cubicBezTo>
                  <a:cubicBezTo>
                    <a:pt x="147" y="278"/>
                    <a:pt x="147" y="278"/>
                    <a:pt x="147" y="278"/>
                  </a:cubicBezTo>
                  <a:cubicBezTo>
                    <a:pt x="172" y="151"/>
                    <a:pt x="172" y="151"/>
                    <a:pt x="172" y="151"/>
                  </a:cubicBezTo>
                  <a:cubicBezTo>
                    <a:pt x="172" y="147"/>
                    <a:pt x="176" y="144"/>
                    <a:pt x="179" y="145"/>
                  </a:cubicBezTo>
                  <a:cubicBezTo>
                    <a:pt x="183" y="145"/>
                    <a:pt x="186" y="148"/>
                    <a:pt x="186" y="151"/>
                  </a:cubicBezTo>
                  <a:cubicBezTo>
                    <a:pt x="204" y="324"/>
                    <a:pt x="204" y="324"/>
                    <a:pt x="204" y="324"/>
                  </a:cubicBezTo>
                  <a:cubicBezTo>
                    <a:pt x="230" y="146"/>
                    <a:pt x="230" y="146"/>
                    <a:pt x="230" y="146"/>
                  </a:cubicBezTo>
                  <a:cubicBezTo>
                    <a:pt x="230" y="143"/>
                    <a:pt x="233" y="140"/>
                    <a:pt x="237" y="140"/>
                  </a:cubicBezTo>
                  <a:cubicBezTo>
                    <a:pt x="241" y="140"/>
                    <a:pt x="244" y="142"/>
                    <a:pt x="244" y="146"/>
                  </a:cubicBezTo>
                  <a:cubicBezTo>
                    <a:pt x="265" y="263"/>
                    <a:pt x="265" y="263"/>
                    <a:pt x="265" y="263"/>
                  </a:cubicBezTo>
                  <a:cubicBezTo>
                    <a:pt x="300" y="263"/>
                    <a:pt x="300" y="263"/>
                    <a:pt x="300" y="263"/>
                  </a:cubicBezTo>
                  <a:cubicBezTo>
                    <a:pt x="304" y="263"/>
                    <a:pt x="307" y="266"/>
                    <a:pt x="308" y="269"/>
                  </a:cubicBezTo>
                  <a:cubicBezTo>
                    <a:pt x="308" y="275"/>
                    <a:pt x="308" y="275"/>
                    <a:pt x="308" y="275"/>
                  </a:cubicBezTo>
                  <a:cubicBezTo>
                    <a:pt x="310" y="267"/>
                    <a:pt x="310" y="267"/>
                    <a:pt x="310" y="267"/>
                  </a:cubicBezTo>
                  <a:cubicBezTo>
                    <a:pt x="311" y="264"/>
                    <a:pt x="314" y="262"/>
                    <a:pt x="317" y="261"/>
                  </a:cubicBezTo>
                  <a:cubicBezTo>
                    <a:pt x="321" y="261"/>
                    <a:pt x="324" y="264"/>
                    <a:pt x="325" y="267"/>
                  </a:cubicBezTo>
                  <a:cubicBezTo>
                    <a:pt x="335" y="298"/>
                    <a:pt x="335" y="298"/>
                    <a:pt x="335" y="298"/>
                  </a:cubicBezTo>
                  <a:cubicBezTo>
                    <a:pt x="344" y="265"/>
                    <a:pt x="344" y="265"/>
                    <a:pt x="344" y="265"/>
                  </a:cubicBezTo>
                  <a:cubicBezTo>
                    <a:pt x="345" y="262"/>
                    <a:pt x="349" y="259"/>
                    <a:pt x="352" y="260"/>
                  </a:cubicBezTo>
                  <a:cubicBezTo>
                    <a:pt x="356" y="260"/>
                    <a:pt x="358" y="263"/>
                    <a:pt x="359" y="266"/>
                  </a:cubicBezTo>
                  <a:cubicBezTo>
                    <a:pt x="372" y="403"/>
                    <a:pt x="372" y="403"/>
                    <a:pt x="372" y="403"/>
                  </a:cubicBezTo>
                  <a:cubicBezTo>
                    <a:pt x="413" y="199"/>
                    <a:pt x="413" y="199"/>
                    <a:pt x="413" y="199"/>
                  </a:cubicBezTo>
                  <a:cubicBezTo>
                    <a:pt x="414" y="196"/>
                    <a:pt x="417" y="194"/>
                    <a:pt x="420" y="193"/>
                  </a:cubicBezTo>
                  <a:cubicBezTo>
                    <a:pt x="423" y="193"/>
                    <a:pt x="426" y="195"/>
                    <a:pt x="428" y="198"/>
                  </a:cubicBezTo>
                  <a:cubicBezTo>
                    <a:pt x="446" y="243"/>
                    <a:pt x="446" y="243"/>
                    <a:pt x="446" y="243"/>
                  </a:cubicBezTo>
                  <a:cubicBezTo>
                    <a:pt x="465" y="130"/>
                    <a:pt x="465" y="130"/>
                    <a:pt x="465" y="130"/>
                  </a:cubicBezTo>
                  <a:cubicBezTo>
                    <a:pt x="466" y="126"/>
                    <a:pt x="468" y="124"/>
                    <a:pt x="472" y="124"/>
                  </a:cubicBezTo>
                  <a:cubicBezTo>
                    <a:pt x="475" y="123"/>
                    <a:pt x="479" y="126"/>
                    <a:pt x="479" y="129"/>
                  </a:cubicBezTo>
                  <a:cubicBezTo>
                    <a:pt x="513" y="263"/>
                    <a:pt x="513" y="263"/>
                    <a:pt x="513" y="263"/>
                  </a:cubicBezTo>
                  <a:cubicBezTo>
                    <a:pt x="602" y="263"/>
                    <a:pt x="602" y="263"/>
                    <a:pt x="602" y="263"/>
                  </a:cubicBezTo>
                  <a:cubicBezTo>
                    <a:pt x="603" y="263"/>
                    <a:pt x="604" y="263"/>
                    <a:pt x="604" y="263"/>
                  </a:cubicBezTo>
                  <a:cubicBezTo>
                    <a:pt x="624" y="201"/>
                    <a:pt x="624" y="135"/>
                    <a:pt x="589" y="72"/>
                  </a:cubicBezTo>
                  <a:cubicBezTo>
                    <a:pt x="557" y="14"/>
                    <a:pt x="473" y="0"/>
                    <a:pt x="412" y="21"/>
                  </a:cubicBezTo>
                  <a:cubicBezTo>
                    <a:pt x="350" y="42"/>
                    <a:pt x="312" y="98"/>
                    <a:pt x="312" y="98"/>
                  </a:cubicBezTo>
                  <a:cubicBezTo>
                    <a:pt x="312" y="98"/>
                    <a:pt x="274" y="42"/>
                    <a:pt x="212" y="21"/>
                  </a:cubicBezTo>
                  <a:cubicBezTo>
                    <a:pt x="151" y="0"/>
                    <a:pt x="67" y="14"/>
                    <a:pt x="35" y="72"/>
                  </a:cubicBezTo>
                  <a:cubicBezTo>
                    <a:pt x="0" y="136"/>
                    <a:pt x="0" y="202"/>
                    <a:pt x="20" y="264"/>
                  </a:cubicBezTo>
                  <a:cubicBezTo>
                    <a:pt x="21" y="263"/>
                    <a:pt x="22" y="263"/>
                    <a:pt x="24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84" name="Freeform 299"/>
            <p:cNvSpPr/>
            <p:nvPr/>
          </p:nvSpPr>
          <p:spPr bwMode="auto">
            <a:xfrm>
              <a:off x="3321050" y="3133725"/>
              <a:ext cx="431800" cy="279400"/>
            </a:xfrm>
            <a:custGeom>
              <a:avLst/>
              <a:gdLst>
                <a:gd name="T0" fmla="*/ 483 w 576"/>
                <a:gd name="T1" fmla="*/ 111 h 373"/>
                <a:gd name="T2" fmla="*/ 476 w 576"/>
                <a:gd name="T3" fmla="*/ 105 h 373"/>
                <a:gd name="T4" fmla="*/ 450 w 576"/>
                <a:gd name="T5" fmla="*/ 0 h 373"/>
                <a:gd name="T6" fmla="*/ 432 w 576"/>
                <a:gd name="T7" fmla="*/ 104 h 373"/>
                <a:gd name="T8" fmla="*/ 426 w 576"/>
                <a:gd name="T9" fmla="*/ 110 h 373"/>
                <a:gd name="T10" fmla="*/ 418 w 576"/>
                <a:gd name="T11" fmla="*/ 106 h 373"/>
                <a:gd name="T12" fmla="*/ 399 w 576"/>
                <a:gd name="T13" fmla="*/ 59 h 373"/>
                <a:gd name="T14" fmla="*/ 353 w 576"/>
                <a:gd name="T15" fmla="*/ 286 h 373"/>
                <a:gd name="T16" fmla="*/ 346 w 576"/>
                <a:gd name="T17" fmla="*/ 292 h 373"/>
                <a:gd name="T18" fmla="*/ 345 w 576"/>
                <a:gd name="T19" fmla="*/ 292 h 373"/>
                <a:gd name="T20" fmla="*/ 338 w 576"/>
                <a:gd name="T21" fmla="*/ 286 h 373"/>
                <a:gd name="T22" fmla="*/ 324 w 576"/>
                <a:gd name="T23" fmla="*/ 138 h 373"/>
                <a:gd name="T24" fmla="*/ 318 w 576"/>
                <a:gd name="T25" fmla="*/ 159 h 373"/>
                <a:gd name="T26" fmla="*/ 311 w 576"/>
                <a:gd name="T27" fmla="*/ 164 h 373"/>
                <a:gd name="T28" fmla="*/ 311 w 576"/>
                <a:gd name="T29" fmla="*/ 164 h 373"/>
                <a:gd name="T30" fmla="*/ 304 w 576"/>
                <a:gd name="T31" fmla="*/ 159 h 373"/>
                <a:gd name="T32" fmla="*/ 294 w 576"/>
                <a:gd name="T33" fmla="*/ 128 h 373"/>
                <a:gd name="T34" fmla="*/ 289 w 576"/>
                <a:gd name="T35" fmla="*/ 148 h 373"/>
                <a:gd name="T36" fmla="*/ 281 w 576"/>
                <a:gd name="T37" fmla="*/ 153 h 373"/>
                <a:gd name="T38" fmla="*/ 275 w 576"/>
                <a:gd name="T39" fmla="*/ 147 h 373"/>
                <a:gd name="T40" fmla="*/ 270 w 576"/>
                <a:gd name="T41" fmla="*/ 111 h 373"/>
                <a:gd name="T42" fmla="*/ 235 w 576"/>
                <a:gd name="T43" fmla="*/ 111 h 373"/>
                <a:gd name="T44" fmla="*/ 227 w 576"/>
                <a:gd name="T45" fmla="*/ 105 h 373"/>
                <a:gd name="T46" fmla="*/ 214 w 576"/>
                <a:gd name="T47" fmla="*/ 26 h 373"/>
                <a:gd name="T48" fmla="*/ 185 w 576"/>
                <a:gd name="T49" fmla="*/ 218 h 373"/>
                <a:gd name="T50" fmla="*/ 178 w 576"/>
                <a:gd name="T51" fmla="*/ 224 h 373"/>
                <a:gd name="T52" fmla="*/ 171 w 576"/>
                <a:gd name="T53" fmla="*/ 218 h 373"/>
                <a:gd name="T54" fmla="*/ 153 w 576"/>
                <a:gd name="T55" fmla="*/ 36 h 373"/>
                <a:gd name="T56" fmla="*/ 133 w 576"/>
                <a:gd name="T57" fmla="*/ 139 h 373"/>
                <a:gd name="T58" fmla="*/ 126 w 576"/>
                <a:gd name="T59" fmla="*/ 145 h 373"/>
                <a:gd name="T60" fmla="*/ 119 w 576"/>
                <a:gd name="T61" fmla="*/ 140 h 373"/>
                <a:gd name="T62" fmla="*/ 106 w 576"/>
                <a:gd name="T63" fmla="*/ 107 h 373"/>
                <a:gd name="T64" fmla="*/ 100 w 576"/>
                <a:gd name="T65" fmla="*/ 111 h 373"/>
                <a:gd name="T66" fmla="*/ 0 w 576"/>
                <a:gd name="T67" fmla="*/ 111 h 373"/>
                <a:gd name="T68" fmla="*/ 77 w 576"/>
                <a:gd name="T69" fmla="*/ 241 h 373"/>
                <a:gd name="T70" fmla="*/ 288 w 576"/>
                <a:gd name="T71" fmla="*/ 373 h 373"/>
                <a:gd name="T72" fmla="*/ 499 w 576"/>
                <a:gd name="T73" fmla="*/ 241 h 373"/>
                <a:gd name="T74" fmla="*/ 576 w 576"/>
                <a:gd name="T75" fmla="*/ 111 h 373"/>
                <a:gd name="T76" fmla="*/ 483 w 576"/>
                <a:gd name="T77" fmla="*/ 111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373">
                  <a:moveTo>
                    <a:pt x="483" y="111"/>
                  </a:moveTo>
                  <a:cubicBezTo>
                    <a:pt x="480" y="111"/>
                    <a:pt x="477" y="108"/>
                    <a:pt x="476" y="105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8"/>
                    <a:pt x="429" y="110"/>
                    <a:pt x="426" y="110"/>
                  </a:cubicBezTo>
                  <a:cubicBezTo>
                    <a:pt x="422" y="111"/>
                    <a:pt x="419" y="109"/>
                    <a:pt x="418" y="106"/>
                  </a:cubicBezTo>
                  <a:cubicBezTo>
                    <a:pt x="399" y="59"/>
                    <a:pt x="399" y="59"/>
                    <a:pt x="399" y="59"/>
                  </a:cubicBezTo>
                  <a:cubicBezTo>
                    <a:pt x="353" y="286"/>
                    <a:pt x="353" y="286"/>
                    <a:pt x="353" y="286"/>
                  </a:cubicBezTo>
                  <a:cubicBezTo>
                    <a:pt x="352" y="290"/>
                    <a:pt x="349" y="292"/>
                    <a:pt x="346" y="292"/>
                  </a:cubicBezTo>
                  <a:cubicBezTo>
                    <a:pt x="346" y="292"/>
                    <a:pt x="346" y="292"/>
                    <a:pt x="345" y="292"/>
                  </a:cubicBezTo>
                  <a:cubicBezTo>
                    <a:pt x="342" y="292"/>
                    <a:pt x="339" y="289"/>
                    <a:pt x="338" y="286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18" y="159"/>
                    <a:pt x="318" y="159"/>
                    <a:pt x="318" y="159"/>
                  </a:cubicBezTo>
                  <a:cubicBezTo>
                    <a:pt x="317" y="162"/>
                    <a:pt x="314" y="164"/>
                    <a:pt x="311" y="164"/>
                  </a:cubicBezTo>
                  <a:cubicBezTo>
                    <a:pt x="311" y="164"/>
                    <a:pt x="311" y="164"/>
                    <a:pt x="311" y="164"/>
                  </a:cubicBezTo>
                  <a:cubicBezTo>
                    <a:pt x="308" y="164"/>
                    <a:pt x="305" y="162"/>
                    <a:pt x="304" y="159"/>
                  </a:cubicBezTo>
                  <a:cubicBezTo>
                    <a:pt x="294" y="128"/>
                    <a:pt x="294" y="128"/>
                    <a:pt x="294" y="128"/>
                  </a:cubicBezTo>
                  <a:cubicBezTo>
                    <a:pt x="289" y="148"/>
                    <a:pt x="289" y="148"/>
                    <a:pt x="289" y="148"/>
                  </a:cubicBezTo>
                  <a:cubicBezTo>
                    <a:pt x="288" y="151"/>
                    <a:pt x="285" y="153"/>
                    <a:pt x="281" y="153"/>
                  </a:cubicBezTo>
                  <a:cubicBezTo>
                    <a:pt x="278" y="153"/>
                    <a:pt x="275" y="150"/>
                    <a:pt x="275" y="147"/>
                  </a:cubicBezTo>
                  <a:cubicBezTo>
                    <a:pt x="270" y="111"/>
                    <a:pt x="270" y="111"/>
                    <a:pt x="270" y="111"/>
                  </a:cubicBezTo>
                  <a:cubicBezTo>
                    <a:pt x="235" y="111"/>
                    <a:pt x="235" y="111"/>
                    <a:pt x="235" y="111"/>
                  </a:cubicBezTo>
                  <a:cubicBezTo>
                    <a:pt x="231" y="111"/>
                    <a:pt x="228" y="108"/>
                    <a:pt x="227" y="105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185" y="218"/>
                    <a:pt x="185" y="218"/>
                    <a:pt x="185" y="218"/>
                  </a:cubicBezTo>
                  <a:cubicBezTo>
                    <a:pt x="185" y="222"/>
                    <a:pt x="182" y="225"/>
                    <a:pt x="178" y="224"/>
                  </a:cubicBezTo>
                  <a:cubicBezTo>
                    <a:pt x="174" y="224"/>
                    <a:pt x="171" y="222"/>
                    <a:pt x="171" y="218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2" y="142"/>
                    <a:pt x="129" y="144"/>
                    <a:pt x="126" y="145"/>
                  </a:cubicBezTo>
                  <a:cubicBezTo>
                    <a:pt x="123" y="145"/>
                    <a:pt x="120" y="143"/>
                    <a:pt x="119" y="140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5" y="109"/>
                    <a:pt x="102" y="111"/>
                    <a:pt x="10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7" y="157"/>
                    <a:pt x="45" y="201"/>
                    <a:pt x="77" y="241"/>
                  </a:cubicBezTo>
                  <a:cubicBezTo>
                    <a:pt x="156" y="337"/>
                    <a:pt x="288" y="373"/>
                    <a:pt x="288" y="373"/>
                  </a:cubicBezTo>
                  <a:cubicBezTo>
                    <a:pt x="288" y="373"/>
                    <a:pt x="420" y="337"/>
                    <a:pt x="499" y="241"/>
                  </a:cubicBezTo>
                  <a:cubicBezTo>
                    <a:pt x="531" y="201"/>
                    <a:pt x="559" y="157"/>
                    <a:pt x="576" y="111"/>
                  </a:cubicBezTo>
                  <a:lnTo>
                    <a:pt x="483" y="1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85" name="Group 189"/>
          <p:cNvGrpSpPr/>
          <p:nvPr/>
        </p:nvGrpSpPr>
        <p:grpSpPr>
          <a:xfrm>
            <a:off x="7716166" y="1865742"/>
            <a:ext cx="334963" cy="403225"/>
            <a:chOff x="4197350" y="3013075"/>
            <a:chExt cx="334963" cy="403225"/>
          </a:xfrm>
          <a:solidFill>
            <a:srgbClr val="EEAD4A"/>
          </a:solidFill>
        </p:grpSpPr>
        <p:sp>
          <p:nvSpPr>
            <p:cNvPr id="486" name="Freeform 300"/>
            <p:cNvSpPr>
              <a:spLocks noEditPoints="1"/>
            </p:cNvSpPr>
            <p:nvPr/>
          </p:nvSpPr>
          <p:spPr bwMode="auto">
            <a:xfrm>
              <a:off x="4197350" y="3013075"/>
              <a:ext cx="293688" cy="403225"/>
            </a:xfrm>
            <a:custGeom>
              <a:avLst/>
              <a:gdLst>
                <a:gd name="T0" fmla="*/ 317 w 391"/>
                <a:gd name="T1" fmla="*/ 220 h 536"/>
                <a:gd name="T2" fmla="*/ 196 w 391"/>
                <a:gd name="T3" fmla="*/ 0 h 536"/>
                <a:gd name="T4" fmla="*/ 74 w 391"/>
                <a:gd name="T5" fmla="*/ 220 h 536"/>
                <a:gd name="T6" fmla="*/ 19 w 391"/>
                <a:gd name="T7" fmla="*/ 416 h 536"/>
                <a:gd name="T8" fmla="*/ 196 w 391"/>
                <a:gd name="T9" fmla="*/ 536 h 536"/>
                <a:gd name="T10" fmla="*/ 373 w 391"/>
                <a:gd name="T11" fmla="*/ 416 h 536"/>
                <a:gd name="T12" fmla="*/ 317 w 391"/>
                <a:gd name="T13" fmla="*/ 220 h 536"/>
                <a:gd name="T14" fmla="*/ 78 w 391"/>
                <a:gd name="T15" fmla="*/ 431 h 536"/>
                <a:gd name="T16" fmla="*/ 150 w 391"/>
                <a:gd name="T17" fmla="*/ 509 h 536"/>
                <a:gd name="T18" fmla="*/ 42 w 391"/>
                <a:gd name="T19" fmla="*/ 410 h 536"/>
                <a:gd name="T20" fmla="*/ 89 w 391"/>
                <a:gd name="T21" fmla="*/ 239 h 536"/>
                <a:gd name="T22" fmla="*/ 181 w 391"/>
                <a:gd name="T23" fmla="*/ 76 h 536"/>
                <a:gd name="T24" fmla="*/ 108 w 391"/>
                <a:gd name="T25" fmla="*/ 239 h 536"/>
                <a:gd name="T26" fmla="*/ 78 w 391"/>
                <a:gd name="T27" fmla="*/ 431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1" h="536">
                  <a:moveTo>
                    <a:pt x="317" y="220"/>
                  </a:moveTo>
                  <a:cubicBezTo>
                    <a:pt x="253" y="144"/>
                    <a:pt x="210" y="39"/>
                    <a:pt x="196" y="0"/>
                  </a:cubicBezTo>
                  <a:cubicBezTo>
                    <a:pt x="181" y="39"/>
                    <a:pt x="138" y="144"/>
                    <a:pt x="74" y="220"/>
                  </a:cubicBezTo>
                  <a:cubicBezTo>
                    <a:pt x="0" y="308"/>
                    <a:pt x="7" y="382"/>
                    <a:pt x="19" y="416"/>
                  </a:cubicBezTo>
                  <a:cubicBezTo>
                    <a:pt x="41" y="485"/>
                    <a:pt x="104" y="534"/>
                    <a:pt x="196" y="536"/>
                  </a:cubicBezTo>
                  <a:cubicBezTo>
                    <a:pt x="287" y="534"/>
                    <a:pt x="350" y="485"/>
                    <a:pt x="373" y="416"/>
                  </a:cubicBezTo>
                  <a:cubicBezTo>
                    <a:pt x="384" y="382"/>
                    <a:pt x="391" y="308"/>
                    <a:pt x="317" y="220"/>
                  </a:cubicBezTo>
                  <a:close/>
                  <a:moveTo>
                    <a:pt x="78" y="431"/>
                  </a:moveTo>
                  <a:cubicBezTo>
                    <a:pt x="93" y="465"/>
                    <a:pt x="118" y="492"/>
                    <a:pt x="150" y="509"/>
                  </a:cubicBezTo>
                  <a:cubicBezTo>
                    <a:pt x="95" y="496"/>
                    <a:pt x="58" y="459"/>
                    <a:pt x="42" y="410"/>
                  </a:cubicBezTo>
                  <a:cubicBezTo>
                    <a:pt x="33" y="380"/>
                    <a:pt x="27" y="315"/>
                    <a:pt x="89" y="239"/>
                  </a:cubicBezTo>
                  <a:cubicBezTo>
                    <a:pt x="132" y="187"/>
                    <a:pt x="163" y="119"/>
                    <a:pt x="181" y="76"/>
                  </a:cubicBezTo>
                  <a:cubicBezTo>
                    <a:pt x="165" y="124"/>
                    <a:pt x="142" y="187"/>
                    <a:pt x="108" y="239"/>
                  </a:cubicBezTo>
                  <a:cubicBezTo>
                    <a:pt x="49" y="330"/>
                    <a:pt x="64" y="400"/>
                    <a:pt x="78" y="4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87" name="Freeform 301"/>
            <p:cNvSpPr>
              <a:spLocks noEditPoints="1"/>
            </p:cNvSpPr>
            <p:nvPr/>
          </p:nvSpPr>
          <p:spPr bwMode="auto">
            <a:xfrm>
              <a:off x="4391025" y="3041650"/>
              <a:ext cx="141288" cy="193675"/>
            </a:xfrm>
            <a:custGeom>
              <a:avLst/>
              <a:gdLst>
                <a:gd name="T0" fmla="*/ 153 w 188"/>
                <a:gd name="T1" fmla="*/ 106 h 258"/>
                <a:gd name="T2" fmla="*/ 94 w 188"/>
                <a:gd name="T3" fmla="*/ 0 h 258"/>
                <a:gd name="T4" fmla="*/ 35 w 188"/>
                <a:gd name="T5" fmla="*/ 106 h 258"/>
                <a:gd name="T6" fmla="*/ 8 w 188"/>
                <a:gd name="T7" fmla="*/ 201 h 258"/>
                <a:gd name="T8" fmla="*/ 94 w 188"/>
                <a:gd name="T9" fmla="*/ 258 h 258"/>
                <a:gd name="T10" fmla="*/ 179 w 188"/>
                <a:gd name="T11" fmla="*/ 201 h 258"/>
                <a:gd name="T12" fmla="*/ 153 w 188"/>
                <a:gd name="T13" fmla="*/ 106 h 258"/>
                <a:gd name="T14" fmla="*/ 37 w 188"/>
                <a:gd name="T15" fmla="*/ 208 h 258"/>
                <a:gd name="T16" fmla="*/ 72 w 188"/>
                <a:gd name="T17" fmla="*/ 246 h 258"/>
                <a:gd name="T18" fmla="*/ 20 w 188"/>
                <a:gd name="T19" fmla="*/ 198 h 258"/>
                <a:gd name="T20" fmla="*/ 43 w 188"/>
                <a:gd name="T21" fmla="*/ 115 h 258"/>
                <a:gd name="T22" fmla="*/ 87 w 188"/>
                <a:gd name="T23" fmla="*/ 37 h 258"/>
                <a:gd name="T24" fmla="*/ 52 w 188"/>
                <a:gd name="T25" fmla="*/ 115 h 258"/>
                <a:gd name="T26" fmla="*/ 37 w 188"/>
                <a:gd name="T27" fmla="*/ 20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58">
                  <a:moveTo>
                    <a:pt x="153" y="106"/>
                  </a:moveTo>
                  <a:cubicBezTo>
                    <a:pt x="122" y="69"/>
                    <a:pt x="101" y="18"/>
                    <a:pt x="94" y="0"/>
                  </a:cubicBezTo>
                  <a:cubicBezTo>
                    <a:pt x="87" y="18"/>
                    <a:pt x="66" y="69"/>
                    <a:pt x="35" y="106"/>
                  </a:cubicBezTo>
                  <a:cubicBezTo>
                    <a:pt x="0" y="148"/>
                    <a:pt x="3" y="184"/>
                    <a:pt x="8" y="201"/>
                  </a:cubicBezTo>
                  <a:cubicBezTo>
                    <a:pt x="19" y="234"/>
                    <a:pt x="50" y="257"/>
                    <a:pt x="94" y="258"/>
                  </a:cubicBezTo>
                  <a:cubicBezTo>
                    <a:pt x="138" y="257"/>
                    <a:pt x="169" y="234"/>
                    <a:pt x="179" y="201"/>
                  </a:cubicBezTo>
                  <a:cubicBezTo>
                    <a:pt x="185" y="184"/>
                    <a:pt x="188" y="148"/>
                    <a:pt x="153" y="106"/>
                  </a:cubicBezTo>
                  <a:close/>
                  <a:moveTo>
                    <a:pt x="37" y="208"/>
                  </a:moveTo>
                  <a:cubicBezTo>
                    <a:pt x="44" y="224"/>
                    <a:pt x="56" y="238"/>
                    <a:pt x="72" y="246"/>
                  </a:cubicBezTo>
                  <a:cubicBezTo>
                    <a:pt x="46" y="239"/>
                    <a:pt x="27" y="221"/>
                    <a:pt x="20" y="198"/>
                  </a:cubicBezTo>
                  <a:cubicBezTo>
                    <a:pt x="15" y="183"/>
                    <a:pt x="12" y="152"/>
                    <a:pt x="43" y="115"/>
                  </a:cubicBezTo>
                  <a:cubicBezTo>
                    <a:pt x="63" y="90"/>
                    <a:pt x="78" y="57"/>
                    <a:pt x="87" y="37"/>
                  </a:cubicBezTo>
                  <a:cubicBezTo>
                    <a:pt x="79" y="60"/>
                    <a:pt x="68" y="90"/>
                    <a:pt x="52" y="115"/>
                  </a:cubicBezTo>
                  <a:cubicBezTo>
                    <a:pt x="23" y="159"/>
                    <a:pt x="30" y="193"/>
                    <a:pt x="37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88" name="Group 192"/>
          <p:cNvGrpSpPr/>
          <p:nvPr/>
        </p:nvGrpSpPr>
        <p:grpSpPr>
          <a:xfrm>
            <a:off x="8382830" y="1885168"/>
            <a:ext cx="404813" cy="436563"/>
            <a:chOff x="4994275" y="2997200"/>
            <a:chExt cx="404813" cy="436563"/>
          </a:xfrm>
          <a:solidFill>
            <a:srgbClr val="EEAD4A"/>
          </a:solidFill>
        </p:grpSpPr>
        <p:sp>
          <p:nvSpPr>
            <p:cNvPr id="489" name="Freeform 302"/>
            <p:cNvSpPr>
              <a:spLocks noEditPoints="1"/>
            </p:cNvSpPr>
            <p:nvPr/>
          </p:nvSpPr>
          <p:spPr bwMode="auto">
            <a:xfrm>
              <a:off x="4994275" y="3103563"/>
              <a:ext cx="249238" cy="330200"/>
            </a:xfrm>
            <a:custGeom>
              <a:avLst/>
              <a:gdLst>
                <a:gd name="T0" fmla="*/ 170 w 332"/>
                <a:gd name="T1" fmla="*/ 194 h 439"/>
                <a:gd name="T2" fmla="*/ 111 w 332"/>
                <a:gd name="T3" fmla="*/ 77 h 439"/>
                <a:gd name="T4" fmla="*/ 177 w 332"/>
                <a:gd name="T5" fmla="*/ 101 h 439"/>
                <a:gd name="T6" fmla="*/ 194 w 332"/>
                <a:gd name="T7" fmla="*/ 55 h 439"/>
                <a:gd name="T8" fmla="*/ 44 w 332"/>
                <a:gd name="T9" fmla="*/ 0 h 439"/>
                <a:gd name="T10" fmla="*/ 0 w 332"/>
                <a:gd name="T11" fmla="*/ 153 h 439"/>
                <a:gd name="T12" fmla="*/ 47 w 332"/>
                <a:gd name="T13" fmla="*/ 166 h 439"/>
                <a:gd name="T14" fmla="*/ 67 w 332"/>
                <a:gd name="T15" fmla="*/ 99 h 439"/>
                <a:gd name="T16" fmla="*/ 126 w 332"/>
                <a:gd name="T17" fmla="*/ 216 h 439"/>
                <a:gd name="T18" fmla="*/ 96 w 332"/>
                <a:gd name="T19" fmla="*/ 359 h 439"/>
                <a:gd name="T20" fmla="*/ 252 w 332"/>
                <a:gd name="T21" fmla="*/ 410 h 439"/>
                <a:gd name="T22" fmla="*/ 303 w 332"/>
                <a:gd name="T23" fmla="*/ 254 h 439"/>
                <a:gd name="T24" fmla="*/ 170 w 332"/>
                <a:gd name="T25" fmla="*/ 194 h 439"/>
                <a:gd name="T26" fmla="*/ 229 w 332"/>
                <a:gd name="T27" fmla="*/ 366 h 439"/>
                <a:gd name="T28" fmla="*/ 139 w 332"/>
                <a:gd name="T29" fmla="*/ 337 h 439"/>
                <a:gd name="T30" fmla="*/ 169 w 332"/>
                <a:gd name="T31" fmla="*/ 247 h 439"/>
                <a:gd name="T32" fmla="*/ 259 w 332"/>
                <a:gd name="T33" fmla="*/ 276 h 439"/>
                <a:gd name="T34" fmla="*/ 229 w 332"/>
                <a:gd name="T35" fmla="*/ 36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" h="439">
                  <a:moveTo>
                    <a:pt x="170" y="194"/>
                  </a:moveTo>
                  <a:cubicBezTo>
                    <a:pt x="111" y="77"/>
                    <a:pt x="111" y="77"/>
                    <a:pt x="111" y="77"/>
                  </a:cubicBezTo>
                  <a:cubicBezTo>
                    <a:pt x="177" y="101"/>
                    <a:pt x="177" y="101"/>
                    <a:pt x="177" y="101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47" y="166"/>
                    <a:pt x="47" y="166"/>
                    <a:pt x="47" y="166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126" y="216"/>
                    <a:pt x="126" y="216"/>
                    <a:pt x="126" y="216"/>
                  </a:cubicBezTo>
                  <a:cubicBezTo>
                    <a:pt x="84" y="250"/>
                    <a:pt x="70" y="309"/>
                    <a:pt x="96" y="359"/>
                  </a:cubicBezTo>
                  <a:cubicBezTo>
                    <a:pt x="124" y="416"/>
                    <a:pt x="194" y="439"/>
                    <a:pt x="252" y="410"/>
                  </a:cubicBezTo>
                  <a:cubicBezTo>
                    <a:pt x="309" y="381"/>
                    <a:pt x="332" y="311"/>
                    <a:pt x="303" y="254"/>
                  </a:cubicBezTo>
                  <a:cubicBezTo>
                    <a:pt x="278" y="205"/>
                    <a:pt x="222" y="181"/>
                    <a:pt x="170" y="194"/>
                  </a:cubicBezTo>
                  <a:close/>
                  <a:moveTo>
                    <a:pt x="229" y="366"/>
                  </a:moveTo>
                  <a:cubicBezTo>
                    <a:pt x="196" y="383"/>
                    <a:pt x="156" y="370"/>
                    <a:pt x="139" y="337"/>
                  </a:cubicBezTo>
                  <a:cubicBezTo>
                    <a:pt x="123" y="304"/>
                    <a:pt x="136" y="264"/>
                    <a:pt x="169" y="247"/>
                  </a:cubicBezTo>
                  <a:cubicBezTo>
                    <a:pt x="202" y="230"/>
                    <a:pt x="242" y="244"/>
                    <a:pt x="259" y="276"/>
                  </a:cubicBezTo>
                  <a:cubicBezTo>
                    <a:pt x="275" y="309"/>
                    <a:pt x="262" y="350"/>
                    <a:pt x="229" y="3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90" name="Freeform 303"/>
            <p:cNvSpPr>
              <a:spLocks noEditPoints="1"/>
            </p:cNvSpPr>
            <p:nvPr/>
          </p:nvSpPr>
          <p:spPr bwMode="auto">
            <a:xfrm>
              <a:off x="5157788" y="2997200"/>
              <a:ext cx="241300" cy="319088"/>
            </a:xfrm>
            <a:custGeom>
              <a:avLst/>
              <a:gdLst>
                <a:gd name="T0" fmla="*/ 205 w 319"/>
                <a:gd name="T1" fmla="*/ 223 h 424"/>
                <a:gd name="T2" fmla="*/ 236 w 319"/>
                <a:gd name="T3" fmla="*/ 81 h 424"/>
                <a:gd name="T4" fmla="*/ 80 w 319"/>
                <a:gd name="T5" fmla="*/ 29 h 424"/>
                <a:gd name="T6" fmla="*/ 28 w 319"/>
                <a:gd name="T7" fmla="*/ 185 h 424"/>
                <a:gd name="T8" fmla="*/ 161 w 319"/>
                <a:gd name="T9" fmla="*/ 245 h 424"/>
                <a:gd name="T10" fmla="*/ 177 w 319"/>
                <a:gd name="T11" fmla="*/ 277 h 424"/>
                <a:gd name="T12" fmla="*/ 102 w 319"/>
                <a:gd name="T13" fmla="*/ 315 h 424"/>
                <a:gd name="T14" fmla="*/ 124 w 319"/>
                <a:gd name="T15" fmla="*/ 359 h 424"/>
                <a:gd name="T16" fmla="*/ 199 w 319"/>
                <a:gd name="T17" fmla="*/ 321 h 424"/>
                <a:gd name="T18" fmla="*/ 252 w 319"/>
                <a:gd name="T19" fmla="*/ 424 h 424"/>
                <a:gd name="T20" fmla="*/ 296 w 319"/>
                <a:gd name="T21" fmla="*/ 402 h 424"/>
                <a:gd name="T22" fmla="*/ 243 w 319"/>
                <a:gd name="T23" fmla="*/ 299 h 424"/>
                <a:gd name="T24" fmla="*/ 319 w 319"/>
                <a:gd name="T25" fmla="*/ 260 h 424"/>
                <a:gd name="T26" fmla="*/ 297 w 319"/>
                <a:gd name="T27" fmla="*/ 216 h 424"/>
                <a:gd name="T28" fmla="*/ 221 w 319"/>
                <a:gd name="T29" fmla="*/ 255 h 424"/>
                <a:gd name="T30" fmla="*/ 205 w 319"/>
                <a:gd name="T31" fmla="*/ 223 h 424"/>
                <a:gd name="T32" fmla="*/ 72 w 319"/>
                <a:gd name="T33" fmla="*/ 163 h 424"/>
                <a:gd name="T34" fmla="*/ 102 w 319"/>
                <a:gd name="T35" fmla="*/ 73 h 424"/>
                <a:gd name="T36" fmla="*/ 192 w 319"/>
                <a:gd name="T37" fmla="*/ 103 h 424"/>
                <a:gd name="T38" fmla="*/ 162 w 319"/>
                <a:gd name="T39" fmla="*/ 193 h 424"/>
                <a:gd name="T40" fmla="*/ 72 w 319"/>
                <a:gd name="T41" fmla="*/ 163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9" h="424">
                  <a:moveTo>
                    <a:pt x="205" y="223"/>
                  </a:moveTo>
                  <a:cubicBezTo>
                    <a:pt x="247" y="189"/>
                    <a:pt x="261" y="130"/>
                    <a:pt x="236" y="81"/>
                  </a:cubicBezTo>
                  <a:cubicBezTo>
                    <a:pt x="207" y="23"/>
                    <a:pt x="137" y="0"/>
                    <a:pt x="80" y="29"/>
                  </a:cubicBezTo>
                  <a:cubicBezTo>
                    <a:pt x="23" y="58"/>
                    <a:pt x="0" y="128"/>
                    <a:pt x="28" y="185"/>
                  </a:cubicBezTo>
                  <a:cubicBezTo>
                    <a:pt x="54" y="235"/>
                    <a:pt x="110" y="259"/>
                    <a:pt x="161" y="245"/>
                  </a:cubicBezTo>
                  <a:cubicBezTo>
                    <a:pt x="177" y="277"/>
                    <a:pt x="177" y="277"/>
                    <a:pt x="177" y="277"/>
                  </a:cubicBezTo>
                  <a:cubicBezTo>
                    <a:pt x="102" y="315"/>
                    <a:pt x="102" y="315"/>
                    <a:pt x="102" y="315"/>
                  </a:cubicBezTo>
                  <a:cubicBezTo>
                    <a:pt x="124" y="359"/>
                    <a:pt x="124" y="359"/>
                    <a:pt x="124" y="359"/>
                  </a:cubicBezTo>
                  <a:cubicBezTo>
                    <a:pt x="199" y="321"/>
                    <a:pt x="199" y="321"/>
                    <a:pt x="199" y="321"/>
                  </a:cubicBezTo>
                  <a:cubicBezTo>
                    <a:pt x="252" y="424"/>
                    <a:pt x="252" y="424"/>
                    <a:pt x="252" y="424"/>
                  </a:cubicBezTo>
                  <a:cubicBezTo>
                    <a:pt x="296" y="402"/>
                    <a:pt x="296" y="402"/>
                    <a:pt x="296" y="402"/>
                  </a:cubicBezTo>
                  <a:cubicBezTo>
                    <a:pt x="243" y="299"/>
                    <a:pt x="243" y="299"/>
                    <a:pt x="243" y="299"/>
                  </a:cubicBezTo>
                  <a:cubicBezTo>
                    <a:pt x="319" y="260"/>
                    <a:pt x="319" y="260"/>
                    <a:pt x="319" y="260"/>
                  </a:cubicBezTo>
                  <a:cubicBezTo>
                    <a:pt x="297" y="216"/>
                    <a:pt x="297" y="216"/>
                    <a:pt x="297" y="216"/>
                  </a:cubicBezTo>
                  <a:cubicBezTo>
                    <a:pt x="221" y="255"/>
                    <a:pt x="221" y="255"/>
                    <a:pt x="221" y="255"/>
                  </a:cubicBezTo>
                  <a:lnTo>
                    <a:pt x="205" y="223"/>
                  </a:lnTo>
                  <a:close/>
                  <a:moveTo>
                    <a:pt x="72" y="163"/>
                  </a:moveTo>
                  <a:cubicBezTo>
                    <a:pt x="56" y="130"/>
                    <a:pt x="69" y="90"/>
                    <a:pt x="102" y="73"/>
                  </a:cubicBezTo>
                  <a:cubicBezTo>
                    <a:pt x="135" y="57"/>
                    <a:pt x="175" y="70"/>
                    <a:pt x="192" y="103"/>
                  </a:cubicBezTo>
                  <a:cubicBezTo>
                    <a:pt x="208" y="136"/>
                    <a:pt x="195" y="176"/>
                    <a:pt x="162" y="193"/>
                  </a:cubicBezTo>
                  <a:cubicBezTo>
                    <a:pt x="129" y="209"/>
                    <a:pt x="89" y="196"/>
                    <a:pt x="72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91" name="Group 195"/>
          <p:cNvGrpSpPr/>
          <p:nvPr/>
        </p:nvGrpSpPr>
        <p:grpSpPr>
          <a:xfrm>
            <a:off x="6994996" y="3981132"/>
            <a:ext cx="360363" cy="368300"/>
            <a:chOff x="5846763" y="3030538"/>
            <a:chExt cx="360363" cy="368300"/>
          </a:xfrm>
          <a:solidFill>
            <a:srgbClr val="EEAD4A"/>
          </a:solidFill>
        </p:grpSpPr>
        <p:sp>
          <p:nvSpPr>
            <p:cNvPr id="492" name="Freeform 304"/>
            <p:cNvSpPr/>
            <p:nvPr/>
          </p:nvSpPr>
          <p:spPr bwMode="auto">
            <a:xfrm>
              <a:off x="5922963" y="3030538"/>
              <a:ext cx="207963" cy="88900"/>
            </a:xfrm>
            <a:custGeom>
              <a:avLst/>
              <a:gdLst>
                <a:gd name="T0" fmla="*/ 45 w 276"/>
                <a:gd name="T1" fmla="*/ 117 h 117"/>
                <a:gd name="T2" fmla="*/ 45 w 276"/>
                <a:gd name="T3" fmla="*/ 61 h 117"/>
                <a:gd name="T4" fmla="*/ 65 w 276"/>
                <a:gd name="T5" fmla="*/ 41 h 117"/>
                <a:gd name="T6" fmla="*/ 211 w 276"/>
                <a:gd name="T7" fmla="*/ 41 h 117"/>
                <a:gd name="T8" fmla="*/ 231 w 276"/>
                <a:gd name="T9" fmla="*/ 61 h 117"/>
                <a:gd name="T10" fmla="*/ 231 w 276"/>
                <a:gd name="T11" fmla="*/ 117 h 117"/>
                <a:gd name="T12" fmla="*/ 276 w 276"/>
                <a:gd name="T13" fmla="*/ 117 h 117"/>
                <a:gd name="T14" fmla="*/ 276 w 276"/>
                <a:gd name="T15" fmla="*/ 42 h 117"/>
                <a:gd name="T16" fmla="*/ 235 w 276"/>
                <a:gd name="T17" fmla="*/ 0 h 117"/>
                <a:gd name="T18" fmla="*/ 41 w 276"/>
                <a:gd name="T19" fmla="*/ 0 h 117"/>
                <a:gd name="T20" fmla="*/ 0 w 276"/>
                <a:gd name="T21" fmla="*/ 42 h 117"/>
                <a:gd name="T22" fmla="*/ 0 w 276"/>
                <a:gd name="T23" fmla="*/ 117 h 117"/>
                <a:gd name="T24" fmla="*/ 45 w 276"/>
                <a:gd name="T2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6" h="117">
                  <a:moveTo>
                    <a:pt x="45" y="117"/>
                  </a:moveTo>
                  <a:cubicBezTo>
                    <a:pt x="45" y="61"/>
                    <a:pt x="45" y="61"/>
                    <a:pt x="45" y="61"/>
                  </a:cubicBezTo>
                  <a:cubicBezTo>
                    <a:pt x="45" y="50"/>
                    <a:pt x="54" y="41"/>
                    <a:pt x="65" y="41"/>
                  </a:cubicBezTo>
                  <a:cubicBezTo>
                    <a:pt x="211" y="41"/>
                    <a:pt x="211" y="41"/>
                    <a:pt x="211" y="41"/>
                  </a:cubicBezTo>
                  <a:cubicBezTo>
                    <a:pt x="222" y="41"/>
                    <a:pt x="231" y="50"/>
                    <a:pt x="231" y="61"/>
                  </a:cubicBezTo>
                  <a:cubicBezTo>
                    <a:pt x="231" y="117"/>
                    <a:pt x="231" y="117"/>
                    <a:pt x="231" y="117"/>
                  </a:cubicBezTo>
                  <a:cubicBezTo>
                    <a:pt x="276" y="117"/>
                    <a:pt x="276" y="117"/>
                    <a:pt x="276" y="117"/>
                  </a:cubicBezTo>
                  <a:cubicBezTo>
                    <a:pt x="276" y="42"/>
                    <a:pt x="276" y="42"/>
                    <a:pt x="276" y="42"/>
                  </a:cubicBezTo>
                  <a:cubicBezTo>
                    <a:pt x="276" y="19"/>
                    <a:pt x="257" y="0"/>
                    <a:pt x="235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45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93" name="Freeform 305"/>
            <p:cNvSpPr>
              <a:spLocks noEditPoints="1"/>
            </p:cNvSpPr>
            <p:nvPr/>
          </p:nvSpPr>
          <p:spPr bwMode="auto">
            <a:xfrm>
              <a:off x="5846763" y="3119438"/>
              <a:ext cx="360363" cy="279400"/>
            </a:xfrm>
            <a:custGeom>
              <a:avLst/>
              <a:gdLst>
                <a:gd name="T0" fmla="*/ 441 w 478"/>
                <a:gd name="T1" fmla="*/ 0 h 373"/>
                <a:gd name="T2" fmla="*/ 37 w 478"/>
                <a:gd name="T3" fmla="*/ 0 h 373"/>
                <a:gd name="T4" fmla="*/ 0 w 478"/>
                <a:gd name="T5" fmla="*/ 37 h 373"/>
                <a:gd name="T6" fmla="*/ 0 w 478"/>
                <a:gd name="T7" fmla="*/ 336 h 373"/>
                <a:gd name="T8" fmla="*/ 37 w 478"/>
                <a:gd name="T9" fmla="*/ 373 h 373"/>
                <a:gd name="T10" fmla="*/ 441 w 478"/>
                <a:gd name="T11" fmla="*/ 373 h 373"/>
                <a:gd name="T12" fmla="*/ 478 w 478"/>
                <a:gd name="T13" fmla="*/ 336 h 373"/>
                <a:gd name="T14" fmla="*/ 478 w 478"/>
                <a:gd name="T15" fmla="*/ 37 h 373"/>
                <a:gd name="T16" fmla="*/ 441 w 478"/>
                <a:gd name="T17" fmla="*/ 0 h 373"/>
                <a:gd name="T18" fmla="*/ 378 w 478"/>
                <a:gd name="T19" fmla="*/ 204 h 373"/>
                <a:gd name="T20" fmla="*/ 356 w 478"/>
                <a:gd name="T21" fmla="*/ 226 h 373"/>
                <a:gd name="T22" fmla="*/ 279 w 478"/>
                <a:gd name="T23" fmla="*/ 226 h 373"/>
                <a:gd name="T24" fmla="*/ 279 w 478"/>
                <a:gd name="T25" fmla="*/ 303 h 373"/>
                <a:gd name="T26" fmla="*/ 257 w 478"/>
                <a:gd name="T27" fmla="*/ 325 h 373"/>
                <a:gd name="T28" fmla="*/ 221 w 478"/>
                <a:gd name="T29" fmla="*/ 325 h 373"/>
                <a:gd name="T30" fmla="*/ 199 w 478"/>
                <a:gd name="T31" fmla="*/ 303 h 373"/>
                <a:gd name="T32" fmla="*/ 199 w 478"/>
                <a:gd name="T33" fmla="*/ 226 h 373"/>
                <a:gd name="T34" fmla="*/ 122 w 478"/>
                <a:gd name="T35" fmla="*/ 226 h 373"/>
                <a:gd name="T36" fmla="*/ 100 w 478"/>
                <a:gd name="T37" fmla="*/ 204 h 373"/>
                <a:gd name="T38" fmla="*/ 100 w 478"/>
                <a:gd name="T39" fmla="*/ 168 h 373"/>
                <a:gd name="T40" fmla="*/ 122 w 478"/>
                <a:gd name="T41" fmla="*/ 146 h 373"/>
                <a:gd name="T42" fmla="*/ 199 w 478"/>
                <a:gd name="T43" fmla="*/ 146 h 373"/>
                <a:gd name="T44" fmla="*/ 199 w 478"/>
                <a:gd name="T45" fmla="*/ 69 h 373"/>
                <a:gd name="T46" fmla="*/ 221 w 478"/>
                <a:gd name="T47" fmla="*/ 47 h 373"/>
                <a:gd name="T48" fmla="*/ 257 w 478"/>
                <a:gd name="T49" fmla="*/ 47 h 373"/>
                <a:gd name="T50" fmla="*/ 279 w 478"/>
                <a:gd name="T51" fmla="*/ 69 h 373"/>
                <a:gd name="T52" fmla="*/ 279 w 478"/>
                <a:gd name="T53" fmla="*/ 146 h 373"/>
                <a:gd name="T54" fmla="*/ 356 w 478"/>
                <a:gd name="T55" fmla="*/ 146 h 373"/>
                <a:gd name="T56" fmla="*/ 378 w 478"/>
                <a:gd name="T57" fmla="*/ 168 h 373"/>
                <a:gd name="T58" fmla="*/ 378 w 478"/>
                <a:gd name="T59" fmla="*/ 20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78" h="373">
                  <a:moveTo>
                    <a:pt x="441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6"/>
                    <a:pt x="0" y="37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0" y="356"/>
                    <a:pt x="16" y="373"/>
                    <a:pt x="37" y="373"/>
                  </a:cubicBezTo>
                  <a:cubicBezTo>
                    <a:pt x="441" y="373"/>
                    <a:pt x="441" y="373"/>
                    <a:pt x="441" y="373"/>
                  </a:cubicBezTo>
                  <a:cubicBezTo>
                    <a:pt x="462" y="373"/>
                    <a:pt x="478" y="356"/>
                    <a:pt x="478" y="336"/>
                  </a:cubicBezTo>
                  <a:cubicBezTo>
                    <a:pt x="478" y="37"/>
                    <a:pt x="478" y="37"/>
                    <a:pt x="478" y="37"/>
                  </a:cubicBezTo>
                  <a:cubicBezTo>
                    <a:pt x="478" y="16"/>
                    <a:pt x="462" y="0"/>
                    <a:pt x="441" y="0"/>
                  </a:cubicBezTo>
                  <a:close/>
                  <a:moveTo>
                    <a:pt x="378" y="204"/>
                  </a:moveTo>
                  <a:cubicBezTo>
                    <a:pt x="378" y="216"/>
                    <a:pt x="368" y="226"/>
                    <a:pt x="356" y="226"/>
                  </a:cubicBezTo>
                  <a:cubicBezTo>
                    <a:pt x="279" y="226"/>
                    <a:pt x="279" y="226"/>
                    <a:pt x="279" y="226"/>
                  </a:cubicBezTo>
                  <a:cubicBezTo>
                    <a:pt x="279" y="303"/>
                    <a:pt x="279" y="303"/>
                    <a:pt x="279" y="303"/>
                  </a:cubicBezTo>
                  <a:cubicBezTo>
                    <a:pt x="279" y="316"/>
                    <a:pt x="269" y="325"/>
                    <a:pt x="257" y="325"/>
                  </a:cubicBezTo>
                  <a:cubicBezTo>
                    <a:pt x="221" y="325"/>
                    <a:pt x="221" y="325"/>
                    <a:pt x="221" y="325"/>
                  </a:cubicBezTo>
                  <a:cubicBezTo>
                    <a:pt x="209" y="325"/>
                    <a:pt x="199" y="316"/>
                    <a:pt x="199" y="303"/>
                  </a:cubicBezTo>
                  <a:cubicBezTo>
                    <a:pt x="199" y="226"/>
                    <a:pt x="199" y="226"/>
                    <a:pt x="199" y="226"/>
                  </a:cubicBezTo>
                  <a:cubicBezTo>
                    <a:pt x="122" y="226"/>
                    <a:pt x="122" y="226"/>
                    <a:pt x="122" y="226"/>
                  </a:cubicBezTo>
                  <a:cubicBezTo>
                    <a:pt x="110" y="226"/>
                    <a:pt x="100" y="216"/>
                    <a:pt x="100" y="204"/>
                  </a:cubicBezTo>
                  <a:cubicBezTo>
                    <a:pt x="100" y="168"/>
                    <a:pt x="100" y="168"/>
                    <a:pt x="100" y="168"/>
                  </a:cubicBezTo>
                  <a:cubicBezTo>
                    <a:pt x="100" y="156"/>
                    <a:pt x="110" y="146"/>
                    <a:pt x="122" y="146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57"/>
                    <a:pt x="209" y="47"/>
                    <a:pt x="221" y="47"/>
                  </a:cubicBezTo>
                  <a:cubicBezTo>
                    <a:pt x="257" y="47"/>
                    <a:pt x="257" y="47"/>
                    <a:pt x="257" y="47"/>
                  </a:cubicBezTo>
                  <a:cubicBezTo>
                    <a:pt x="269" y="47"/>
                    <a:pt x="279" y="57"/>
                    <a:pt x="279" y="69"/>
                  </a:cubicBezTo>
                  <a:cubicBezTo>
                    <a:pt x="279" y="146"/>
                    <a:pt x="279" y="146"/>
                    <a:pt x="279" y="146"/>
                  </a:cubicBezTo>
                  <a:cubicBezTo>
                    <a:pt x="356" y="146"/>
                    <a:pt x="356" y="146"/>
                    <a:pt x="356" y="146"/>
                  </a:cubicBezTo>
                  <a:cubicBezTo>
                    <a:pt x="368" y="146"/>
                    <a:pt x="378" y="156"/>
                    <a:pt x="378" y="168"/>
                  </a:cubicBezTo>
                  <a:lnTo>
                    <a:pt x="378" y="2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94" name="Group 198"/>
          <p:cNvGrpSpPr/>
          <p:nvPr/>
        </p:nvGrpSpPr>
        <p:grpSpPr>
          <a:xfrm>
            <a:off x="6277446" y="3969709"/>
            <a:ext cx="414338" cy="436563"/>
            <a:chOff x="5819775" y="3827463"/>
            <a:chExt cx="414338" cy="436563"/>
          </a:xfrm>
          <a:solidFill>
            <a:srgbClr val="EEAD4A"/>
          </a:solidFill>
        </p:grpSpPr>
        <p:sp>
          <p:nvSpPr>
            <p:cNvPr id="495" name="Freeform 306"/>
            <p:cNvSpPr>
              <a:spLocks noEditPoints="1"/>
            </p:cNvSpPr>
            <p:nvPr/>
          </p:nvSpPr>
          <p:spPr bwMode="auto">
            <a:xfrm>
              <a:off x="5937250" y="3827463"/>
              <a:ext cx="173038" cy="436563"/>
            </a:xfrm>
            <a:custGeom>
              <a:avLst/>
              <a:gdLst>
                <a:gd name="T0" fmla="*/ 93 w 231"/>
                <a:gd name="T1" fmla="*/ 545 h 582"/>
                <a:gd name="T2" fmla="*/ 16 w 231"/>
                <a:gd name="T3" fmla="*/ 303 h 582"/>
                <a:gd name="T4" fmla="*/ 85 w 231"/>
                <a:gd name="T5" fmla="*/ 2 h 582"/>
                <a:gd name="T6" fmla="*/ 145 w 231"/>
                <a:gd name="T7" fmla="*/ 37 h 582"/>
                <a:gd name="T8" fmla="*/ 222 w 231"/>
                <a:gd name="T9" fmla="*/ 279 h 582"/>
                <a:gd name="T10" fmla="*/ 218 w 231"/>
                <a:gd name="T11" fmla="*/ 482 h 582"/>
                <a:gd name="T12" fmla="*/ 153 w 231"/>
                <a:gd name="T13" fmla="*/ 580 h 582"/>
                <a:gd name="T14" fmla="*/ 93 w 231"/>
                <a:gd name="T15" fmla="*/ 545 h 582"/>
                <a:gd name="T16" fmla="*/ 124 w 231"/>
                <a:gd name="T17" fmla="*/ 52 h 582"/>
                <a:gd name="T18" fmla="*/ 88 w 231"/>
                <a:gd name="T19" fmla="*/ 27 h 582"/>
                <a:gd name="T20" fmla="*/ 42 w 231"/>
                <a:gd name="T21" fmla="*/ 300 h 582"/>
                <a:gd name="T22" fmla="*/ 114 w 231"/>
                <a:gd name="T23" fmla="*/ 530 h 582"/>
                <a:gd name="T24" fmla="*/ 150 w 231"/>
                <a:gd name="T25" fmla="*/ 555 h 582"/>
                <a:gd name="T26" fmla="*/ 193 w 231"/>
                <a:gd name="T27" fmla="*/ 477 h 582"/>
                <a:gd name="T28" fmla="*/ 196 w 231"/>
                <a:gd name="T29" fmla="*/ 282 h 582"/>
                <a:gd name="T30" fmla="*/ 124 w 231"/>
                <a:gd name="T31" fmla="*/ 52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582">
                  <a:moveTo>
                    <a:pt x="93" y="545"/>
                  </a:moveTo>
                  <a:cubicBezTo>
                    <a:pt x="58" y="498"/>
                    <a:pt x="28" y="405"/>
                    <a:pt x="16" y="303"/>
                  </a:cubicBezTo>
                  <a:cubicBezTo>
                    <a:pt x="0" y="163"/>
                    <a:pt x="18" y="9"/>
                    <a:pt x="85" y="2"/>
                  </a:cubicBezTo>
                  <a:cubicBezTo>
                    <a:pt x="99" y="0"/>
                    <a:pt x="121" y="5"/>
                    <a:pt x="145" y="37"/>
                  </a:cubicBezTo>
                  <a:cubicBezTo>
                    <a:pt x="180" y="84"/>
                    <a:pt x="210" y="177"/>
                    <a:pt x="222" y="279"/>
                  </a:cubicBezTo>
                  <a:cubicBezTo>
                    <a:pt x="231" y="354"/>
                    <a:pt x="229" y="426"/>
                    <a:pt x="218" y="482"/>
                  </a:cubicBezTo>
                  <a:cubicBezTo>
                    <a:pt x="206" y="543"/>
                    <a:pt x="184" y="577"/>
                    <a:pt x="153" y="580"/>
                  </a:cubicBezTo>
                  <a:cubicBezTo>
                    <a:pt x="139" y="582"/>
                    <a:pt x="117" y="577"/>
                    <a:pt x="93" y="545"/>
                  </a:cubicBezTo>
                  <a:close/>
                  <a:moveTo>
                    <a:pt x="124" y="52"/>
                  </a:moveTo>
                  <a:cubicBezTo>
                    <a:pt x="111" y="35"/>
                    <a:pt x="98" y="26"/>
                    <a:pt x="88" y="27"/>
                  </a:cubicBezTo>
                  <a:cubicBezTo>
                    <a:pt x="52" y="32"/>
                    <a:pt x="24" y="149"/>
                    <a:pt x="42" y="300"/>
                  </a:cubicBezTo>
                  <a:cubicBezTo>
                    <a:pt x="54" y="398"/>
                    <a:pt x="81" y="486"/>
                    <a:pt x="114" y="530"/>
                  </a:cubicBezTo>
                  <a:cubicBezTo>
                    <a:pt x="127" y="547"/>
                    <a:pt x="140" y="556"/>
                    <a:pt x="150" y="555"/>
                  </a:cubicBezTo>
                  <a:cubicBezTo>
                    <a:pt x="167" y="553"/>
                    <a:pt x="184" y="523"/>
                    <a:pt x="193" y="477"/>
                  </a:cubicBezTo>
                  <a:cubicBezTo>
                    <a:pt x="203" y="424"/>
                    <a:pt x="204" y="355"/>
                    <a:pt x="196" y="282"/>
                  </a:cubicBezTo>
                  <a:cubicBezTo>
                    <a:pt x="184" y="184"/>
                    <a:pt x="157" y="96"/>
                    <a:pt x="124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96" name="Freeform 307"/>
            <p:cNvSpPr>
              <a:spLocks noEditPoints="1"/>
            </p:cNvSpPr>
            <p:nvPr/>
          </p:nvSpPr>
          <p:spPr bwMode="auto">
            <a:xfrm>
              <a:off x="5819775" y="3929063"/>
              <a:ext cx="414338" cy="249238"/>
            </a:xfrm>
            <a:custGeom>
              <a:avLst/>
              <a:gdLst>
                <a:gd name="T0" fmla="*/ 24 w 550"/>
                <a:gd name="T1" fmla="*/ 107 h 332"/>
                <a:gd name="T2" fmla="*/ 7 w 550"/>
                <a:gd name="T3" fmla="*/ 40 h 332"/>
                <a:gd name="T4" fmla="*/ 121 w 550"/>
                <a:gd name="T5" fmla="*/ 5 h 332"/>
                <a:gd name="T6" fmla="*/ 316 w 550"/>
                <a:gd name="T7" fmla="*/ 60 h 332"/>
                <a:gd name="T8" fmla="*/ 526 w 550"/>
                <a:gd name="T9" fmla="*/ 203 h 332"/>
                <a:gd name="T10" fmla="*/ 543 w 550"/>
                <a:gd name="T11" fmla="*/ 270 h 332"/>
                <a:gd name="T12" fmla="*/ 234 w 550"/>
                <a:gd name="T13" fmla="*/ 250 h 332"/>
                <a:gd name="T14" fmla="*/ 24 w 550"/>
                <a:gd name="T15" fmla="*/ 107 h 332"/>
                <a:gd name="T16" fmla="*/ 505 w 550"/>
                <a:gd name="T17" fmla="*/ 218 h 332"/>
                <a:gd name="T18" fmla="*/ 306 w 550"/>
                <a:gd name="T19" fmla="*/ 84 h 332"/>
                <a:gd name="T20" fmla="*/ 118 w 550"/>
                <a:gd name="T21" fmla="*/ 31 h 332"/>
                <a:gd name="T22" fmla="*/ 31 w 550"/>
                <a:gd name="T23" fmla="*/ 50 h 332"/>
                <a:gd name="T24" fmla="*/ 45 w 550"/>
                <a:gd name="T25" fmla="*/ 92 h 332"/>
                <a:gd name="T26" fmla="*/ 244 w 550"/>
                <a:gd name="T27" fmla="*/ 226 h 332"/>
                <a:gd name="T28" fmla="*/ 519 w 550"/>
                <a:gd name="T29" fmla="*/ 260 h 332"/>
                <a:gd name="T30" fmla="*/ 505 w 550"/>
                <a:gd name="T31" fmla="*/ 218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0" h="332">
                  <a:moveTo>
                    <a:pt x="24" y="107"/>
                  </a:moveTo>
                  <a:cubicBezTo>
                    <a:pt x="0" y="75"/>
                    <a:pt x="2" y="53"/>
                    <a:pt x="7" y="40"/>
                  </a:cubicBezTo>
                  <a:cubicBezTo>
                    <a:pt x="19" y="12"/>
                    <a:pt x="59" y="0"/>
                    <a:pt x="121" y="5"/>
                  </a:cubicBezTo>
                  <a:cubicBezTo>
                    <a:pt x="177" y="11"/>
                    <a:pt x="246" y="30"/>
                    <a:pt x="316" y="60"/>
                  </a:cubicBezTo>
                  <a:cubicBezTo>
                    <a:pt x="410" y="101"/>
                    <a:pt x="491" y="155"/>
                    <a:pt x="526" y="203"/>
                  </a:cubicBezTo>
                  <a:cubicBezTo>
                    <a:pt x="550" y="235"/>
                    <a:pt x="548" y="257"/>
                    <a:pt x="543" y="270"/>
                  </a:cubicBezTo>
                  <a:cubicBezTo>
                    <a:pt x="516" y="332"/>
                    <a:pt x="364" y="306"/>
                    <a:pt x="234" y="250"/>
                  </a:cubicBezTo>
                  <a:cubicBezTo>
                    <a:pt x="140" y="209"/>
                    <a:pt x="59" y="155"/>
                    <a:pt x="24" y="107"/>
                  </a:cubicBezTo>
                  <a:close/>
                  <a:moveTo>
                    <a:pt x="505" y="218"/>
                  </a:moveTo>
                  <a:cubicBezTo>
                    <a:pt x="472" y="174"/>
                    <a:pt x="396" y="123"/>
                    <a:pt x="306" y="84"/>
                  </a:cubicBezTo>
                  <a:cubicBezTo>
                    <a:pt x="239" y="55"/>
                    <a:pt x="172" y="36"/>
                    <a:pt x="118" y="31"/>
                  </a:cubicBezTo>
                  <a:cubicBezTo>
                    <a:pt x="71" y="27"/>
                    <a:pt x="38" y="34"/>
                    <a:pt x="31" y="50"/>
                  </a:cubicBezTo>
                  <a:cubicBezTo>
                    <a:pt x="27" y="60"/>
                    <a:pt x="32" y="74"/>
                    <a:pt x="45" y="92"/>
                  </a:cubicBezTo>
                  <a:cubicBezTo>
                    <a:pt x="78" y="136"/>
                    <a:pt x="154" y="187"/>
                    <a:pt x="244" y="226"/>
                  </a:cubicBezTo>
                  <a:cubicBezTo>
                    <a:pt x="384" y="286"/>
                    <a:pt x="504" y="293"/>
                    <a:pt x="519" y="260"/>
                  </a:cubicBezTo>
                  <a:cubicBezTo>
                    <a:pt x="523" y="250"/>
                    <a:pt x="518" y="236"/>
                    <a:pt x="505" y="2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97" name="Freeform 308"/>
            <p:cNvSpPr/>
            <p:nvPr/>
          </p:nvSpPr>
          <p:spPr bwMode="auto">
            <a:xfrm>
              <a:off x="5995988" y="4019550"/>
              <a:ext cx="60325" cy="58738"/>
            </a:xfrm>
            <a:custGeom>
              <a:avLst/>
              <a:gdLst>
                <a:gd name="T0" fmla="*/ 61 w 79"/>
                <a:gd name="T1" fmla="*/ 68 h 79"/>
                <a:gd name="T2" fmla="*/ 11 w 79"/>
                <a:gd name="T3" fmla="*/ 61 h 79"/>
                <a:gd name="T4" fmla="*/ 19 w 79"/>
                <a:gd name="T5" fmla="*/ 11 h 79"/>
                <a:gd name="T6" fmla="*/ 68 w 79"/>
                <a:gd name="T7" fmla="*/ 18 h 79"/>
                <a:gd name="T8" fmla="*/ 61 w 79"/>
                <a:gd name="T9" fmla="*/ 6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1" y="68"/>
                  </a:moveTo>
                  <a:cubicBezTo>
                    <a:pt x="45" y="79"/>
                    <a:pt x="23" y="76"/>
                    <a:pt x="11" y="61"/>
                  </a:cubicBezTo>
                  <a:cubicBezTo>
                    <a:pt x="0" y="45"/>
                    <a:pt x="3" y="23"/>
                    <a:pt x="19" y="11"/>
                  </a:cubicBezTo>
                  <a:cubicBezTo>
                    <a:pt x="34" y="0"/>
                    <a:pt x="56" y="3"/>
                    <a:pt x="68" y="18"/>
                  </a:cubicBezTo>
                  <a:cubicBezTo>
                    <a:pt x="79" y="34"/>
                    <a:pt x="76" y="56"/>
                    <a:pt x="61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98" name="Freeform 309"/>
            <p:cNvSpPr>
              <a:spLocks noEditPoints="1"/>
            </p:cNvSpPr>
            <p:nvPr/>
          </p:nvSpPr>
          <p:spPr bwMode="auto">
            <a:xfrm>
              <a:off x="5821363" y="3873500"/>
              <a:ext cx="411163" cy="342900"/>
            </a:xfrm>
            <a:custGeom>
              <a:avLst/>
              <a:gdLst>
                <a:gd name="T0" fmla="*/ 40 w 548"/>
                <a:gd name="T1" fmla="*/ 402 h 456"/>
                <a:gd name="T2" fmla="*/ 212 w 548"/>
                <a:gd name="T3" fmla="*/ 145 h 456"/>
                <a:gd name="T4" fmla="*/ 508 w 548"/>
                <a:gd name="T5" fmla="*/ 54 h 456"/>
                <a:gd name="T6" fmla="*/ 336 w 548"/>
                <a:gd name="T7" fmla="*/ 311 h 456"/>
                <a:gd name="T8" fmla="*/ 40 w 548"/>
                <a:gd name="T9" fmla="*/ 402 h 456"/>
                <a:gd name="T10" fmla="*/ 487 w 548"/>
                <a:gd name="T11" fmla="*/ 69 h 456"/>
                <a:gd name="T12" fmla="*/ 228 w 548"/>
                <a:gd name="T13" fmla="*/ 166 h 456"/>
                <a:gd name="T14" fmla="*/ 61 w 548"/>
                <a:gd name="T15" fmla="*/ 387 h 456"/>
                <a:gd name="T16" fmla="*/ 320 w 548"/>
                <a:gd name="T17" fmla="*/ 290 h 456"/>
                <a:gd name="T18" fmla="*/ 487 w 548"/>
                <a:gd name="T19" fmla="*/ 69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456">
                  <a:moveTo>
                    <a:pt x="40" y="402"/>
                  </a:moveTo>
                  <a:cubicBezTo>
                    <a:pt x="0" y="348"/>
                    <a:pt x="99" y="230"/>
                    <a:pt x="212" y="145"/>
                  </a:cubicBezTo>
                  <a:cubicBezTo>
                    <a:pt x="325" y="61"/>
                    <a:pt x="468" y="0"/>
                    <a:pt x="508" y="54"/>
                  </a:cubicBezTo>
                  <a:cubicBezTo>
                    <a:pt x="548" y="108"/>
                    <a:pt x="449" y="226"/>
                    <a:pt x="336" y="311"/>
                  </a:cubicBezTo>
                  <a:cubicBezTo>
                    <a:pt x="223" y="395"/>
                    <a:pt x="81" y="456"/>
                    <a:pt x="40" y="402"/>
                  </a:cubicBezTo>
                  <a:close/>
                  <a:moveTo>
                    <a:pt x="487" y="69"/>
                  </a:moveTo>
                  <a:cubicBezTo>
                    <a:pt x="465" y="40"/>
                    <a:pt x="350" y="75"/>
                    <a:pt x="228" y="166"/>
                  </a:cubicBezTo>
                  <a:cubicBezTo>
                    <a:pt x="106" y="257"/>
                    <a:pt x="39" y="357"/>
                    <a:pt x="61" y="387"/>
                  </a:cubicBezTo>
                  <a:cubicBezTo>
                    <a:pt x="83" y="416"/>
                    <a:pt x="198" y="381"/>
                    <a:pt x="320" y="290"/>
                  </a:cubicBezTo>
                  <a:cubicBezTo>
                    <a:pt x="442" y="199"/>
                    <a:pt x="509" y="99"/>
                    <a:pt x="487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99" name="Group 203"/>
          <p:cNvGrpSpPr/>
          <p:nvPr/>
        </p:nvGrpSpPr>
        <p:grpSpPr>
          <a:xfrm>
            <a:off x="8476778" y="2531954"/>
            <a:ext cx="246063" cy="414338"/>
            <a:chOff x="5068888" y="3838575"/>
            <a:chExt cx="246063" cy="414338"/>
          </a:xfrm>
          <a:solidFill>
            <a:srgbClr val="EEAD4A"/>
          </a:solidFill>
        </p:grpSpPr>
        <p:sp>
          <p:nvSpPr>
            <p:cNvPr id="500" name="Freeform 310"/>
            <p:cNvSpPr/>
            <p:nvPr/>
          </p:nvSpPr>
          <p:spPr bwMode="auto">
            <a:xfrm>
              <a:off x="5068888" y="3843338"/>
              <a:ext cx="241300" cy="409575"/>
            </a:xfrm>
            <a:custGeom>
              <a:avLst/>
              <a:gdLst>
                <a:gd name="T0" fmla="*/ 268 w 321"/>
                <a:gd name="T1" fmla="*/ 0 h 544"/>
                <a:gd name="T2" fmla="*/ 243 w 321"/>
                <a:gd name="T3" fmla="*/ 0 h 544"/>
                <a:gd name="T4" fmla="*/ 243 w 321"/>
                <a:gd name="T5" fmla="*/ 35 h 544"/>
                <a:gd name="T6" fmla="*/ 268 w 321"/>
                <a:gd name="T7" fmla="*/ 35 h 544"/>
                <a:gd name="T8" fmla="*/ 286 w 321"/>
                <a:gd name="T9" fmla="*/ 53 h 544"/>
                <a:gd name="T10" fmla="*/ 286 w 321"/>
                <a:gd name="T11" fmla="*/ 190 h 544"/>
                <a:gd name="T12" fmla="*/ 268 w 321"/>
                <a:gd name="T13" fmla="*/ 208 h 544"/>
                <a:gd name="T14" fmla="*/ 53 w 321"/>
                <a:gd name="T15" fmla="*/ 208 h 544"/>
                <a:gd name="T16" fmla="*/ 35 w 321"/>
                <a:gd name="T17" fmla="*/ 190 h 544"/>
                <a:gd name="T18" fmla="*/ 35 w 321"/>
                <a:gd name="T19" fmla="*/ 53 h 544"/>
                <a:gd name="T20" fmla="*/ 53 w 321"/>
                <a:gd name="T21" fmla="*/ 35 h 544"/>
                <a:gd name="T22" fmla="*/ 78 w 321"/>
                <a:gd name="T23" fmla="*/ 35 h 544"/>
                <a:gd name="T24" fmla="*/ 78 w 321"/>
                <a:gd name="T25" fmla="*/ 0 h 544"/>
                <a:gd name="T26" fmla="*/ 53 w 321"/>
                <a:gd name="T27" fmla="*/ 0 h 544"/>
                <a:gd name="T28" fmla="*/ 0 w 321"/>
                <a:gd name="T29" fmla="*/ 53 h 544"/>
                <a:gd name="T30" fmla="*/ 0 w 321"/>
                <a:gd name="T31" fmla="*/ 190 h 544"/>
                <a:gd name="T32" fmla="*/ 53 w 321"/>
                <a:gd name="T33" fmla="*/ 243 h 544"/>
                <a:gd name="T34" fmla="*/ 142 w 321"/>
                <a:gd name="T35" fmla="*/ 243 h 544"/>
                <a:gd name="T36" fmla="*/ 142 w 321"/>
                <a:gd name="T37" fmla="*/ 486 h 544"/>
                <a:gd name="T38" fmla="*/ 199 w 321"/>
                <a:gd name="T39" fmla="*/ 544 h 544"/>
                <a:gd name="T40" fmla="*/ 238 w 321"/>
                <a:gd name="T41" fmla="*/ 544 h 544"/>
                <a:gd name="T42" fmla="*/ 296 w 321"/>
                <a:gd name="T43" fmla="*/ 486 h 544"/>
                <a:gd name="T44" fmla="*/ 296 w 321"/>
                <a:gd name="T45" fmla="*/ 445 h 544"/>
                <a:gd name="T46" fmla="*/ 258 w 321"/>
                <a:gd name="T47" fmla="*/ 445 h 544"/>
                <a:gd name="T48" fmla="*/ 258 w 321"/>
                <a:gd name="T49" fmla="*/ 486 h 544"/>
                <a:gd name="T50" fmla="*/ 238 w 321"/>
                <a:gd name="T51" fmla="*/ 506 h 544"/>
                <a:gd name="T52" fmla="*/ 199 w 321"/>
                <a:gd name="T53" fmla="*/ 506 h 544"/>
                <a:gd name="T54" fmla="*/ 179 w 321"/>
                <a:gd name="T55" fmla="*/ 486 h 544"/>
                <a:gd name="T56" fmla="*/ 179 w 321"/>
                <a:gd name="T57" fmla="*/ 243 h 544"/>
                <a:gd name="T58" fmla="*/ 268 w 321"/>
                <a:gd name="T59" fmla="*/ 243 h 544"/>
                <a:gd name="T60" fmla="*/ 321 w 321"/>
                <a:gd name="T61" fmla="*/ 190 h 544"/>
                <a:gd name="T62" fmla="*/ 321 w 321"/>
                <a:gd name="T63" fmla="*/ 53 h 544"/>
                <a:gd name="T64" fmla="*/ 268 w 321"/>
                <a:gd name="T65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544">
                  <a:moveTo>
                    <a:pt x="268" y="0"/>
                  </a:moveTo>
                  <a:cubicBezTo>
                    <a:pt x="243" y="0"/>
                    <a:pt x="243" y="0"/>
                    <a:pt x="243" y="0"/>
                  </a:cubicBezTo>
                  <a:cubicBezTo>
                    <a:pt x="243" y="35"/>
                    <a:pt x="243" y="35"/>
                    <a:pt x="243" y="35"/>
                  </a:cubicBezTo>
                  <a:cubicBezTo>
                    <a:pt x="268" y="35"/>
                    <a:pt x="268" y="35"/>
                    <a:pt x="268" y="35"/>
                  </a:cubicBezTo>
                  <a:cubicBezTo>
                    <a:pt x="278" y="35"/>
                    <a:pt x="286" y="43"/>
                    <a:pt x="286" y="53"/>
                  </a:cubicBezTo>
                  <a:cubicBezTo>
                    <a:pt x="286" y="190"/>
                    <a:pt x="286" y="190"/>
                    <a:pt x="286" y="190"/>
                  </a:cubicBezTo>
                  <a:cubicBezTo>
                    <a:pt x="286" y="200"/>
                    <a:pt x="278" y="208"/>
                    <a:pt x="268" y="208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43" y="208"/>
                    <a:pt x="35" y="200"/>
                    <a:pt x="35" y="190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43"/>
                    <a:pt x="43" y="35"/>
                    <a:pt x="53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24" y="0"/>
                    <a:pt x="0" y="24"/>
                    <a:pt x="0" y="5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19"/>
                    <a:pt x="24" y="243"/>
                    <a:pt x="53" y="243"/>
                  </a:cubicBezTo>
                  <a:cubicBezTo>
                    <a:pt x="142" y="243"/>
                    <a:pt x="142" y="243"/>
                    <a:pt x="142" y="243"/>
                  </a:cubicBezTo>
                  <a:cubicBezTo>
                    <a:pt x="142" y="486"/>
                    <a:pt x="142" y="486"/>
                    <a:pt x="142" y="486"/>
                  </a:cubicBezTo>
                  <a:cubicBezTo>
                    <a:pt x="142" y="518"/>
                    <a:pt x="167" y="544"/>
                    <a:pt x="199" y="544"/>
                  </a:cubicBezTo>
                  <a:cubicBezTo>
                    <a:pt x="238" y="544"/>
                    <a:pt x="238" y="544"/>
                    <a:pt x="238" y="544"/>
                  </a:cubicBezTo>
                  <a:cubicBezTo>
                    <a:pt x="270" y="544"/>
                    <a:pt x="296" y="518"/>
                    <a:pt x="296" y="486"/>
                  </a:cubicBezTo>
                  <a:cubicBezTo>
                    <a:pt x="296" y="445"/>
                    <a:pt x="296" y="445"/>
                    <a:pt x="296" y="445"/>
                  </a:cubicBezTo>
                  <a:cubicBezTo>
                    <a:pt x="258" y="445"/>
                    <a:pt x="258" y="445"/>
                    <a:pt x="258" y="445"/>
                  </a:cubicBezTo>
                  <a:cubicBezTo>
                    <a:pt x="258" y="486"/>
                    <a:pt x="258" y="486"/>
                    <a:pt x="258" y="486"/>
                  </a:cubicBezTo>
                  <a:cubicBezTo>
                    <a:pt x="258" y="497"/>
                    <a:pt x="249" y="506"/>
                    <a:pt x="238" y="506"/>
                  </a:cubicBezTo>
                  <a:cubicBezTo>
                    <a:pt x="199" y="506"/>
                    <a:pt x="199" y="506"/>
                    <a:pt x="199" y="506"/>
                  </a:cubicBezTo>
                  <a:cubicBezTo>
                    <a:pt x="188" y="506"/>
                    <a:pt x="179" y="497"/>
                    <a:pt x="179" y="486"/>
                  </a:cubicBezTo>
                  <a:cubicBezTo>
                    <a:pt x="179" y="243"/>
                    <a:pt x="179" y="243"/>
                    <a:pt x="179" y="243"/>
                  </a:cubicBezTo>
                  <a:cubicBezTo>
                    <a:pt x="268" y="243"/>
                    <a:pt x="268" y="243"/>
                    <a:pt x="268" y="243"/>
                  </a:cubicBezTo>
                  <a:cubicBezTo>
                    <a:pt x="297" y="243"/>
                    <a:pt x="321" y="219"/>
                    <a:pt x="321" y="190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24"/>
                    <a:pt x="297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01" name="Freeform 311"/>
            <p:cNvSpPr/>
            <p:nvPr/>
          </p:nvSpPr>
          <p:spPr bwMode="auto">
            <a:xfrm>
              <a:off x="5106988" y="3838575"/>
              <a:ext cx="63500" cy="38100"/>
            </a:xfrm>
            <a:custGeom>
              <a:avLst/>
              <a:gdLst>
                <a:gd name="T0" fmla="*/ 84 w 84"/>
                <a:gd name="T1" fmla="*/ 41 h 52"/>
                <a:gd name="T2" fmla="*/ 73 w 84"/>
                <a:gd name="T3" fmla="*/ 52 h 52"/>
                <a:gd name="T4" fmla="*/ 11 w 84"/>
                <a:gd name="T5" fmla="*/ 52 h 52"/>
                <a:gd name="T6" fmla="*/ 0 w 84"/>
                <a:gd name="T7" fmla="*/ 41 h 52"/>
                <a:gd name="T8" fmla="*/ 0 w 84"/>
                <a:gd name="T9" fmla="*/ 11 h 52"/>
                <a:gd name="T10" fmla="*/ 11 w 84"/>
                <a:gd name="T11" fmla="*/ 0 h 52"/>
                <a:gd name="T12" fmla="*/ 73 w 84"/>
                <a:gd name="T13" fmla="*/ 0 h 52"/>
                <a:gd name="T14" fmla="*/ 84 w 84"/>
                <a:gd name="T15" fmla="*/ 11 h 52"/>
                <a:gd name="T16" fmla="*/ 84 w 84"/>
                <a:gd name="T17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52">
                  <a:moveTo>
                    <a:pt x="84" y="41"/>
                  </a:moveTo>
                  <a:cubicBezTo>
                    <a:pt x="84" y="47"/>
                    <a:pt x="79" y="52"/>
                    <a:pt x="73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5" y="52"/>
                    <a:pt x="0" y="47"/>
                    <a:pt x="0" y="4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4" y="5"/>
                    <a:pt x="84" y="11"/>
                  </a:cubicBezTo>
                  <a:lnTo>
                    <a:pt x="84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02" name="Freeform 312"/>
            <p:cNvSpPr/>
            <p:nvPr/>
          </p:nvSpPr>
          <p:spPr bwMode="auto">
            <a:xfrm>
              <a:off x="5207000" y="3838575"/>
              <a:ext cx="63500" cy="38100"/>
            </a:xfrm>
            <a:custGeom>
              <a:avLst/>
              <a:gdLst>
                <a:gd name="T0" fmla="*/ 73 w 85"/>
                <a:gd name="T1" fmla="*/ 0 h 52"/>
                <a:gd name="T2" fmla="*/ 11 w 85"/>
                <a:gd name="T3" fmla="*/ 0 h 52"/>
                <a:gd name="T4" fmla="*/ 0 w 85"/>
                <a:gd name="T5" fmla="*/ 11 h 52"/>
                <a:gd name="T6" fmla="*/ 0 w 85"/>
                <a:gd name="T7" fmla="*/ 41 h 52"/>
                <a:gd name="T8" fmla="*/ 11 w 85"/>
                <a:gd name="T9" fmla="*/ 52 h 52"/>
                <a:gd name="T10" fmla="*/ 73 w 85"/>
                <a:gd name="T11" fmla="*/ 52 h 52"/>
                <a:gd name="T12" fmla="*/ 85 w 85"/>
                <a:gd name="T13" fmla="*/ 41 h 52"/>
                <a:gd name="T14" fmla="*/ 85 w 85"/>
                <a:gd name="T15" fmla="*/ 11 h 52"/>
                <a:gd name="T16" fmla="*/ 73 w 85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52">
                  <a:moveTo>
                    <a:pt x="7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7"/>
                    <a:pt x="5" y="52"/>
                    <a:pt x="11" y="52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80" y="52"/>
                    <a:pt x="85" y="47"/>
                    <a:pt x="85" y="4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5"/>
                    <a:pt x="80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03" name="Oval 313"/>
            <p:cNvSpPr>
              <a:spLocks noChangeArrowheads="1"/>
            </p:cNvSpPr>
            <p:nvPr/>
          </p:nvSpPr>
          <p:spPr bwMode="auto">
            <a:xfrm>
              <a:off x="5233988" y="4103688"/>
              <a:ext cx="80963" cy="809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504" name="Group 208"/>
          <p:cNvGrpSpPr/>
          <p:nvPr/>
        </p:nvGrpSpPr>
        <p:grpSpPr>
          <a:xfrm>
            <a:off x="7760171" y="3928745"/>
            <a:ext cx="303213" cy="450850"/>
            <a:chOff x="65087" y="3805238"/>
            <a:chExt cx="303213" cy="450850"/>
          </a:xfrm>
          <a:solidFill>
            <a:srgbClr val="EEAD4A"/>
          </a:solidFill>
        </p:grpSpPr>
        <p:sp>
          <p:nvSpPr>
            <p:cNvPr id="505" name="Freeform 314"/>
            <p:cNvSpPr/>
            <p:nvPr/>
          </p:nvSpPr>
          <p:spPr bwMode="auto">
            <a:xfrm>
              <a:off x="142875" y="3870325"/>
              <a:ext cx="147638" cy="47625"/>
            </a:xfrm>
            <a:custGeom>
              <a:avLst/>
              <a:gdLst>
                <a:gd name="T0" fmla="*/ 14 w 196"/>
                <a:gd name="T1" fmla="*/ 65 h 65"/>
                <a:gd name="T2" fmla="*/ 0 w 196"/>
                <a:gd name="T3" fmla="*/ 47 h 65"/>
                <a:gd name="T4" fmla="*/ 0 w 196"/>
                <a:gd name="T5" fmla="*/ 18 h 65"/>
                <a:gd name="T6" fmla="*/ 14 w 196"/>
                <a:gd name="T7" fmla="*/ 0 h 65"/>
                <a:gd name="T8" fmla="*/ 182 w 196"/>
                <a:gd name="T9" fmla="*/ 0 h 65"/>
                <a:gd name="T10" fmla="*/ 196 w 196"/>
                <a:gd name="T11" fmla="*/ 18 h 65"/>
                <a:gd name="T12" fmla="*/ 196 w 196"/>
                <a:gd name="T13" fmla="*/ 47 h 65"/>
                <a:gd name="T14" fmla="*/ 182 w 196"/>
                <a:gd name="T15" fmla="*/ 65 h 65"/>
                <a:gd name="T16" fmla="*/ 14 w 196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65">
                  <a:moveTo>
                    <a:pt x="14" y="65"/>
                  </a:moveTo>
                  <a:cubicBezTo>
                    <a:pt x="6" y="65"/>
                    <a:pt x="0" y="56"/>
                    <a:pt x="0" y="4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6" y="0"/>
                    <a:pt x="14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90" y="0"/>
                    <a:pt x="196" y="8"/>
                    <a:pt x="196" y="18"/>
                  </a:cubicBezTo>
                  <a:cubicBezTo>
                    <a:pt x="196" y="47"/>
                    <a:pt x="196" y="47"/>
                    <a:pt x="196" y="47"/>
                  </a:cubicBezTo>
                  <a:cubicBezTo>
                    <a:pt x="196" y="56"/>
                    <a:pt x="190" y="65"/>
                    <a:pt x="182" y="65"/>
                  </a:cubicBezTo>
                  <a:lnTo>
                    <a:pt x="14" y="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06" name="Freeform 315"/>
            <p:cNvSpPr>
              <a:spLocks noEditPoints="1"/>
            </p:cNvSpPr>
            <p:nvPr/>
          </p:nvSpPr>
          <p:spPr bwMode="auto">
            <a:xfrm>
              <a:off x="65087" y="3913188"/>
              <a:ext cx="303213" cy="342900"/>
            </a:xfrm>
            <a:custGeom>
              <a:avLst/>
              <a:gdLst>
                <a:gd name="T0" fmla="*/ 396 w 402"/>
                <a:gd name="T1" fmla="*/ 382 h 456"/>
                <a:gd name="T2" fmla="*/ 249 w 402"/>
                <a:gd name="T3" fmla="*/ 118 h 456"/>
                <a:gd name="T4" fmla="*/ 249 w 402"/>
                <a:gd name="T5" fmla="*/ 0 h 456"/>
                <a:gd name="T6" fmla="*/ 153 w 402"/>
                <a:gd name="T7" fmla="*/ 0 h 456"/>
                <a:gd name="T8" fmla="*/ 153 w 402"/>
                <a:gd name="T9" fmla="*/ 118 h 456"/>
                <a:gd name="T10" fmla="*/ 6 w 402"/>
                <a:gd name="T11" fmla="*/ 382 h 456"/>
                <a:gd name="T12" fmla="*/ 14 w 402"/>
                <a:gd name="T13" fmla="*/ 433 h 456"/>
                <a:gd name="T14" fmla="*/ 76 w 402"/>
                <a:gd name="T15" fmla="*/ 456 h 456"/>
                <a:gd name="T16" fmla="*/ 326 w 402"/>
                <a:gd name="T17" fmla="*/ 456 h 456"/>
                <a:gd name="T18" fmla="*/ 388 w 402"/>
                <a:gd name="T19" fmla="*/ 433 h 456"/>
                <a:gd name="T20" fmla="*/ 396 w 402"/>
                <a:gd name="T21" fmla="*/ 382 h 456"/>
                <a:gd name="T22" fmla="*/ 238 w 402"/>
                <a:gd name="T23" fmla="*/ 165 h 456"/>
                <a:gd name="T24" fmla="*/ 269 w 402"/>
                <a:gd name="T25" fmla="*/ 196 h 456"/>
                <a:gd name="T26" fmla="*/ 238 w 402"/>
                <a:gd name="T27" fmla="*/ 227 h 456"/>
                <a:gd name="T28" fmla="*/ 207 w 402"/>
                <a:gd name="T29" fmla="*/ 196 h 456"/>
                <a:gd name="T30" fmla="*/ 238 w 402"/>
                <a:gd name="T31" fmla="*/ 165 h 456"/>
                <a:gd name="T32" fmla="*/ 195 w 402"/>
                <a:gd name="T33" fmla="*/ 100 h 456"/>
                <a:gd name="T34" fmla="*/ 216 w 402"/>
                <a:gd name="T35" fmla="*/ 120 h 456"/>
                <a:gd name="T36" fmla="*/ 195 w 402"/>
                <a:gd name="T37" fmla="*/ 141 h 456"/>
                <a:gd name="T38" fmla="*/ 174 w 402"/>
                <a:gd name="T39" fmla="*/ 120 h 456"/>
                <a:gd name="T40" fmla="*/ 195 w 402"/>
                <a:gd name="T41" fmla="*/ 100 h 456"/>
                <a:gd name="T42" fmla="*/ 165 w 402"/>
                <a:gd name="T43" fmla="*/ 200 h 456"/>
                <a:gd name="T44" fmla="*/ 190 w 402"/>
                <a:gd name="T45" fmla="*/ 225 h 456"/>
                <a:gd name="T46" fmla="*/ 165 w 402"/>
                <a:gd name="T47" fmla="*/ 249 h 456"/>
                <a:gd name="T48" fmla="*/ 140 w 402"/>
                <a:gd name="T49" fmla="*/ 225 h 456"/>
                <a:gd name="T50" fmla="*/ 165 w 402"/>
                <a:gd name="T51" fmla="*/ 200 h 456"/>
                <a:gd name="T52" fmla="*/ 360 w 402"/>
                <a:gd name="T53" fmla="*/ 411 h 456"/>
                <a:gd name="T54" fmla="*/ 326 w 402"/>
                <a:gd name="T55" fmla="*/ 421 h 456"/>
                <a:gd name="T56" fmla="*/ 76 w 402"/>
                <a:gd name="T57" fmla="*/ 421 h 456"/>
                <a:gd name="T58" fmla="*/ 42 w 402"/>
                <a:gd name="T59" fmla="*/ 411 h 456"/>
                <a:gd name="T60" fmla="*/ 39 w 402"/>
                <a:gd name="T61" fmla="*/ 393 h 456"/>
                <a:gd name="T62" fmla="*/ 107 w 402"/>
                <a:gd name="T63" fmla="*/ 257 h 456"/>
                <a:gd name="T64" fmla="*/ 295 w 402"/>
                <a:gd name="T65" fmla="*/ 257 h 456"/>
                <a:gd name="T66" fmla="*/ 363 w 402"/>
                <a:gd name="T67" fmla="*/ 393 h 456"/>
                <a:gd name="T68" fmla="*/ 360 w 402"/>
                <a:gd name="T69" fmla="*/ 411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2" h="456">
                  <a:moveTo>
                    <a:pt x="396" y="382"/>
                  </a:moveTo>
                  <a:cubicBezTo>
                    <a:pt x="365" y="289"/>
                    <a:pt x="310" y="221"/>
                    <a:pt x="249" y="118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92" y="221"/>
                    <a:pt x="37" y="289"/>
                    <a:pt x="6" y="382"/>
                  </a:cubicBezTo>
                  <a:cubicBezTo>
                    <a:pt x="0" y="399"/>
                    <a:pt x="3" y="418"/>
                    <a:pt x="14" y="433"/>
                  </a:cubicBezTo>
                  <a:cubicBezTo>
                    <a:pt x="24" y="447"/>
                    <a:pt x="58" y="456"/>
                    <a:pt x="76" y="456"/>
                  </a:cubicBezTo>
                  <a:cubicBezTo>
                    <a:pt x="326" y="456"/>
                    <a:pt x="326" y="456"/>
                    <a:pt x="326" y="456"/>
                  </a:cubicBezTo>
                  <a:cubicBezTo>
                    <a:pt x="344" y="456"/>
                    <a:pt x="378" y="447"/>
                    <a:pt x="388" y="433"/>
                  </a:cubicBezTo>
                  <a:cubicBezTo>
                    <a:pt x="399" y="418"/>
                    <a:pt x="402" y="399"/>
                    <a:pt x="396" y="382"/>
                  </a:cubicBezTo>
                  <a:close/>
                  <a:moveTo>
                    <a:pt x="238" y="165"/>
                  </a:moveTo>
                  <a:cubicBezTo>
                    <a:pt x="255" y="165"/>
                    <a:pt x="269" y="178"/>
                    <a:pt x="269" y="196"/>
                  </a:cubicBezTo>
                  <a:cubicBezTo>
                    <a:pt x="269" y="213"/>
                    <a:pt x="255" y="227"/>
                    <a:pt x="238" y="227"/>
                  </a:cubicBezTo>
                  <a:cubicBezTo>
                    <a:pt x="221" y="227"/>
                    <a:pt x="207" y="213"/>
                    <a:pt x="207" y="196"/>
                  </a:cubicBezTo>
                  <a:cubicBezTo>
                    <a:pt x="207" y="178"/>
                    <a:pt x="221" y="165"/>
                    <a:pt x="238" y="165"/>
                  </a:cubicBezTo>
                  <a:close/>
                  <a:moveTo>
                    <a:pt x="195" y="100"/>
                  </a:moveTo>
                  <a:cubicBezTo>
                    <a:pt x="207" y="100"/>
                    <a:pt x="216" y="109"/>
                    <a:pt x="216" y="120"/>
                  </a:cubicBezTo>
                  <a:cubicBezTo>
                    <a:pt x="216" y="132"/>
                    <a:pt x="207" y="141"/>
                    <a:pt x="195" y="141"/>
                  </a:cubicBezTo>
                  <a:cubicBezTo>
                    <a:pt x="184" y="141"/>
                    <a:pt x="174" y="132"/>
                    <a:pt x="174" y="120"/>
                  </a:cubicBezTo>
                  <a:cubicBezTo>
                    <a:pt x="174" y="109"/>
                    <a:pt x="184" y="100"/>
                    <a:pt x="195" y="100"/>
                  </a:cubicBezTo>
                  <a:close/>
                  <a:moveTo>
                    <a:pt x="165" y="200"/>
                  </a:moveTo>
                  <a:cubicBezTo>
                    <a:pt x="179" y="200"/>
                    <a:pt x="190" y="211"/>
                    <a:pt x="190" y="225"/>
                  </a:cubicBezTo>
                  <a:cubicBezTo>
                    <a:pt x="190" y="238"/>
                    <a:pt x="179" y="249"/>
                    <a:pt x="165" y="249"/>
                  </a:cubicBezTo>
                  <a:cubicBezTo>
                    <a:pt x="151" y="249"/>
                    <a:pt x="140" y="238"/>
                    <a:pt x="140" y="225"/>
                  </a:cubicBezTo>
                  <a:cubicBezTo>
                    <a:pt x="140" y="211"/>
                    <a:pt x="151" y="200"/>
                    <a:pt x="165" y="200"/>
                  </a:cubicBezTo>
                  <a:close/>
                  <a:moveTo>
                    <a:pt x="360" y="411"/>
                  </a:moveTo>
                  <a:cubicBezTo>
                    <a:pt x="355" y="415"/>
                    <a:pt x="337" y="421"/>
                    <a:pt x="326" y="421"/>
                  </a:cubicBezTo>
                  <a:cubicBezTo>
                    <a:pt x="76" y="421"/>
                    <a:pt x="76" y="421"/>
                    <a:pt x="76" y="421"/>
                  </a:cubicBezTo>
                  <a:cubicBezTo>
                    <a:pt x="65" y="421"/>
                    <a:pt x="47" y="415"/>
                    <a:pt x="42" y="411"/>
                  </a:cubicBezTo>
                  <a:cubicBezTo>
                    <a:pt x="38" y="406"/>
                    <a:pt x="37" y="399"/>
                    <a:pt x="39" y="393"/>
                  </a:cubicBezTo>
                  <a:cubicBezTo>
                    <a:pt x="55" y="344"/>
                    <a:pt x="79" y="302"/>
                    <a:pt x="107" y="257"/>
                  </a:cubicBezTo>
                  <a:cubicBezTo>
                    <a:pt x="295" y="257"/>
                    <a:pt x="295" y="257"/>
                    <a:pt x="295" y="257"/>
                  </a:cubicBezTo>
                  <a:cubicBezTo>
                    <a:pt x="323" y="302"/>
                    <a:pt x="347" y="344"/>
                    <a:pt x="363" y="393"/>
                  </a:cubicBezTo>
                  <a:cubicBezTo>
                    <a:pt x="365" y="399"/>
                    <a:pt x="364" y="406"/>
                    <a:pt x="360" y="4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07" name="Oval 316"/>
            <p:cNvSpPr>
              <a:spLocks noChangeArrowheads="1"/>
            </p:cNvSpPr>
            <p:nvPr/>
          </p:nvSpPr>
          <p:spPr bwMode="auto">
            <a:xfrm>
              <a:off x="217487" y="3805238"/>
              <a:ext cx="44450" cy="460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08" name="Oval 317"/>
            <p:cNvSpPr>
              <a:spLocks noChangeArrowheads="1"/>
            </p:cNvSpPr>
            <p:nvPr/>
          </p:nvSpPr>
          <p:spPr bwMode="auto">
            <a:xfrm>
              <a:off x="173037" y="3835400"/>
              <a:ext cx="23813" cy="238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509" name="Group 213"/>
          <p:cNvGrpSpPr/>
          <p:nvPr/>
        </p:nvGrpSpPr>
        <p:grpSpPr>
          <a:xfrm>
            <a:off x="4797103" y="2575355"/>
            <a:ext cx="412750" cy="412750"/>
            <a:chOff x="846137" y="3833813"/>
            <a:chExt cx="412750" cy="412750"/>
          </a:xfrm>
          <a:solidFill>
            <a:srgbClr val="EEAD4A"/>
          </a:solidFill>
        </p:grpSpPr>
        <p:sp>
          <p:nvSpPr>
            <p:cNvPr id="510" name="Freeform 318"/>
            <p:cNvSpPr>
              <a:spLocks noEditPoints="1"/>
            </p:cNvSpPr>
            <p:nvPr/>
          </p:nvSpPr>
          <p:spPr bwMode="auto">
            <a:xfrm>
              <a:off x="846137" y="3833813"/>
              <a:ext cx="412750" cy="412750"/>
            </a:xfrm>
            <a:custGeom>
              <a:avLst/>
              <a:gdLst>
                <a:gd name="T0" fmla="*/ 476 w 548"/>
                <a:gd name="T1" fmla="*/ 72 h 548"/>
                <a:gd name="T2" fmla="*/ 216 w 548"/>
                <a:gd name="T3" fmla="*/ 72 h 548"/>
                <a:gd name="T4" fmla="*/ 190 w 548"/>
                <a:gd name="T5" fmla="*/ 300 h 548"/>
                <a:gd name="T6" fmla="*/ 14 w 548"/>
                <a:gd name="T7" fmla="*/ 477 h 548"/>
                <a:gd name="T8" fmla="*/ 14 w 548"/>
                <a:gd name="T9" fmla="*/ 525 h 548"/>
                <a:gd name="T10" fmla="*/ 23 w 548"/>
                <a:gd name="T11" fmla="*/ 534 h 548"/>
                <a:gd name="T12" fmla="*/ 71 w 548"/>
                <a:gd name="T13" fmla="*/ 534 h 548"/>
                <a:gd name="T14" fmla="*/ 248 w 548"/>
                <a:gd name="T15" fmla="*/ 358 h 548"/>
                <a:gd name="T16" fmla="*/ 476 w 548"/>
                <a:gd name="T17" fmla="*/ 332 h 548"/>
                <a:gd name="T18" fmla="*/ 476 w 548"/>
                <a:gd name="T19" fmla="*/ 72 h 548"/>
                <a:gd name="T20" fmla="*/ 440 w 548"/>
                <a:gd name="T21" fmla="*/ 296 h 548"/>
                <a:gd name="T22" fmla="*/ 252 w 548"/>
                <a:gd name="T23" fmla="*/ 296 h 548"/>
                <a:gd name="T24" fmla="*/ 252 w 548"/>
                <a:gd name="T25" fmla="*/ 108 h 548"/>
                <a:gd name="T26" fmla="*/ 440 w 548"/>
                <a:gd name="T27" fmla="*/ 108 h 548"/>
                <a:gd name="T28" fmla="*/ 440 w 548"/>
                <a:gd name="T29" fmla="*/ 29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8" h="548">
                  <a:moveTo>
                    <a:pt x="476" y="72"/>
                  </a:moveTo>
                  <a:cubicBezTo>
                    <a:pt x="404" y="0"/>
                    <a:pt x="288" y="0"/>
                    <a:pt x="216" y="72"/>
                  </a:cubicBezTo>
                  <a:cubicBezTo>
                    <a:pt x="154" y="134"/>
                    <a:pt x="145" y="229"/>
                    <a:pt x="190" y="300"/>
                  </a:cubicBezTo>
                  <a:cubicBezTo>
                    <a:pt x="14" y="477"/>
                    <a:pt x="14" y="477"/>
                    <a:pt x="14" y="477"/>
                  </a:cubicBezTo>
                  <a:cubicBezTo>
                    <a:pt x="0" y="490"/>
                    <a:pt x="0" y="512"/>
                    <a:pt x="14" y="525"/>
                  </a:cubicBezTo>
                  <a:cubicBezTo>
                    <a:pt x="23" y="534"/>
                    <a:pt x="23" y="534"/>
                    <a:pt x="23" y="534"/>
                  </a:cubicBezTo>
                  <a:cubicBezTo>
                    <a:pt x="36" y="548"/>
                    <a:pt x="58" y="548"/>
                    <a:pt x="71" y="534"/>
                  </a:cubicBezTo>
                  <a:cubicBezTo>
                    <a:pt x="248" y="358"/>
                    <a:pt x="248" y="358"/>
                    <a:pt x="248" y="358"/>
                  </a:cubicBezTo>
                  <a:cubicBezTo>
                    <a:pt x="319" y="403"/>
                    <a:pt x="414" y="394"/>
                    <a:pt x="476" y="332"/>
                  </a:cubicBezTo>
                  <a:cubicBezTo>
                    <a:pt x="548" y="260"/>
                    <a:pt x="548" y="144"/>
                    <a:pt x="476" y="72"/>
                  </a:cubicBezTo>
                  <a:close/>
                  <a:moveTo>
                    <a:pt x="440" y="296"/>
                  </a:moveTo>
                  <a:cubicBezTo>
                    <a:pt x="388" y="348"/>
                    <a:pt x="304" y="348"/>
                    <a:pt x="252" y="296"/>
                  </a:cubicBezTo>
                  <a:cubicBezTo>
                    <a:pt x="200" y="244"/>
                    <a:pt x="200" y="160"/>
                    <a:pt x="252" y="108"/>
                  </a:cubicBezTo>
                  <a:cubicBezTo>
                    <a:pt x="304" y="56"/>
                    <a:pt x="388" y="56"/>
                    <a:pt x="440" y="108"/>
                  </a:cubicBezTo>
                  <a:cubicBezTo>
                    <a:pt x="492" y="160"/>
                    <a:pt x="492" y="244"/>
                    <a:pt x="440" y="2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11" name="Freeform 319"/>
            <p:cNvSpPr/>
            <p:nvPr/>
          </p:nvSpPr>
          <p:spPr bwMode="auto">
            <a:xfrm>
              <a:off x="1008062" y="3944938"/>
              <a:ext cx="196850" cy="23813"/>
            </a:xfrm>
            <a:custGeom>
              <a:avLst/>
              <a:gdLst>
                <a:gd name="T0" fmla="*/ 9 w 262"/>
                <a:gd name="T1" fmla="*/ 0 h 31"/>
                <a:gd name="T2" fmla="*/ 0 w 262"/>
                <a:gd name="T3" fmla="*/ 31 h 31"/>
                <a:gd name="T4" fmla="*/ 262 w 262"/>
                <a:gd name="T5" fmla="*/ 31 h 31"/>
                <a:gd name="T6" fmla="*/ 253 w 262"/>
                <a:gd name="T7" fmla="*/ 0 h 31"/>
                <a:gd name="T8" fmla="*/ 9 w 26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31">
                  <a:moveTo>
                    <a:pt x="9" y="0"/>
                  </a:moveTo>
                  <a:cubicBezTo>
                    <a:pt x="5" y="10"/>
                    <a:pt x="2" y="20"/>
                    <a:pt x="0" y="31"/>
                  </a:cubicBezTo>
                  <a:cubicBezTo>
                    <a:pt x="262" y="31"/>
                    <a:pt x="262" y="31"/>
                    <a:pt x="262" y="31"/>
                  </a:cubicBezTo>
                  <a:cubicBezTo>
                    <a:pt x="260" y="20"/>
                    <a:pt x="257" y="10"/>
                    <a:pt x="253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12" name="Freeform 320"/>
            <p:cNvSpPr/>
            <p:nvPr/>
          </p:nvSpPr>
          <p:spPr bwMode="auto">
            <a:xfrm>
              <a:off x="1006475" y="3990975"/>
              <a:ext cx="200025" cy="23813"/>
            </a:xfrm>
            <a:custGeom>
              <a:avLst/>
              <a:gdLst>
                <a:gd name="T0" fmla="*/ 0 w 266"/>
                <a:gd name="T1" fmla="*/ 1 h 31"/>
                <a:gd name="T2" fmla="*/ 5 w 266"/>
                <a:gd name="T3" fmla="*/ 31 h 31"/>
                <a:gd name="T4" fmla="*/ 261 w 266"/>
                <a:gd name="T5" fmla="*/ 31 h 31"/>
                <a:gd name="T6" fmla="*/ 266 w 266"/>
                <a:gd name="T7" fmla="*/ 0 h 31"/>
                <a:gd name="T8" fmla="*/ 0 w 266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1">
                  <a:moveTo>
                    <a:pt x="0" y="1"/>
                  </a:moveTo>
                  <a:cubicBezTo>
                    <a:pt x="1" y="11"/>
                    <a:pt x="2" y="21"/>
                    <a:pt x="5" y="31"/>
                  </a:cubicBezTo>
                  <a:cubicBezTo>
                    <a:pt x="261" y="31"/>
                    <a:pt x="261" y="31"/>
                    <a:pt x="261" y="31"/>
                  </a:cubicBezTo>
                  <a:cubicBezTo>
                    <a:pt x="264" y="21"/>
                    <a:pt x="265" y="11"/>
                    <a:pt x="266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513" name="Freeform 321"/>
          <p:cNvSpPr/>
          <p:nvPr/>
        </p:nvSpPr>
        <p:spPr bwMode="auto">
          <a:xfrm>
            <a:off x="5591175" y="2540000"/>
            <a:ext cx="352425" cy="393700"/>
          </a:xfrm>
          <a:custGeom>
            <a:avLst/>
            <a:gdLst>
              <a:gd name="T0" fmla="*/ 234 w 468"/>
              <a:gd name="T1" fmla="*/ 299 h 522"/>
              <a:gd name="T2" fmla="*/ 163 w 468"/>
              <a:gd name="T3" fmla="*/ 414 h 522"/>
              <a:gd name="T4" fmla="*/ 170 w 468"/>
              <a:gd name="T5" fmla="*/ 504 h 522"/>
              <a:gd name="T6" fmla="*/ 164 w 468"/>
              <a:gd name="T7" fmla="*/ 518 h 522"/>
              <a:gd name="T8" fmla="*/ 148 w 468"/>
              <a:gd name="T9" fmla="*/ 519 h 522"/>
              <a:gd name="T10" fmla="*/ 80 w 468"/>
              <a:gd name="T11" fmla="*/ 430 h 522"/>
              <a:gd name="T12" fmla="*/ 76 w 468"/>
              <a:gd name="T13" fmla="*/ 284 h 522"/>
              <a:gd name="T14" fmla="*/ 17 w 468"/>
              <a:gd name="T15" fmla="*/ 207 h 522"/>
              <a:gd name="T16" fmla="*/ 17 w 468"/>
              <a:gd name="T17" fmla="*/ 92 h 522"/>
              <a:gd name="T18" fmla="*/ 105 w 468"/>
              <a:gd name="T19" fmla="*/ 8 h 522"/>
              <a:gd name="T20" fmla="*/ 234 w 468"/>
              <a:gd name="T21" fmla="*/ 32 h 522"/>
              <a:gd name="T22" fmla="*/ 363 w 468"/>
              <a:gd name="T23" fmla="*/ 8 h 522"/>
              <a:gd name="T24" fmla="*/ 451 w 468"/>
              <a:gd name="T25" fmla="*/ 92 h 522"/>
              <a:gd name="T26" fmla="*/ 451 w 468"/>
              <a:gd name="T27" fmla="*/ 207 h 522"/>
              <a:gd name="T28" fmla="*/ 392 w 468"/>
              <a:gd name="T29" fmla="*/ 284 h 522"/>
              <a:gd name="T30" fmla="*/ 388 w 468"/>
              <a:gd name="T31" fmla="*/ 430 h 522"/>
              <a:gd name="T32" fmla="*/ 320 w 468"/>
              <a:gd name="T33" fmla="*/ 519 h 522"/>
              <a:gd name="T34" fmla="*/ 304 w 468"/>
              <a:gd name="T35" fmla="*/ 518 h 522"/>
              <a:gd name="T36" fmla="*/ 298 w 468"/>
              <a:gd name="T37" fmla="*/ 504 h 522"/>
              <a:gd name="T38" fmla="*/ 305 w 468"/>
              <a:gd name="T39" fmla="*/ 414 h 522"/>
              <a:gd name="T40" fmla="*/ 234 w 468"/>
              <a:gd name="T41" fmla="*/ 299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8" h="522">
                <a:moveTo>
                  <a:pt x="234" y="299"/>
                </a:moveTo>
                <a:cubicBezTo>
                  <a:pt x="206" y="299"/>
                  <a:pt x="163" y="350"/>
                  <a:pt x="163" y="414"/>
                </a:cubicBezTo>
                <a:cubicBezTo>
                  <a:pt x="163" y="450"/>
                  <a:pt x="167" y="482"/>
                  <a:pt x="170" y="504"/>
                </a:cubicBezTo>
                <a:cubicBezTo>
                  <a:pt x="171" y="509"/>
                  <a:pt x="169" y="515"/>
                  <a:pt x="164" y="518"/>
                </a:cubicBezTo>
                <a:cubicBezTo>
                  <a:pt x="159" y="522"/>
                  <a:pt x="153" y="522"/>
                  <a:pt x="148" y="519"/>
                </a:cubicBezTo>
                <a:cubicBezTo>
                  <a:pt x="127" y="508"/>
                  <a:pt x="98" y="483"/>
                  <a:pt x="80" y="430"/>
                </a:cubicBezTo>
                <a:cubicBezTo>
                  <a:pt x="47" y="337"/>
                  <a:pt x="76" y="284"/>
                  <a:pt x="76" y="284"/>
                </a:cubicBezTo>
                <a:cubicBezTo>
                  <a:pt x="76" y="284"/>
                  <a:pt x="35" y="254"/>
                  <a:pt x="17" y="207"/>
                </a:cubicBezTo>
                <a:cubicBezTo>
                  <a:pt x="0" y="160"/>
                  <a:pt x="2" y="114"/>
                  <a:pt x="17" y="92"/>
                </a:cubicBezTo>
                <a:cubicBezTo>
                  <a:pt x="33" y="70"/>
                  <a:pt x="71" y="16"/>
                  <a:pt x="105" y="8"/>
                </a:cubicBezTo>
                <a:cubicBezTo>
                  <a:pt x="139" y="0"/>
                  <a:pt x="164" y="32"/>
                  <a:pt x="234" y="32"/>
                </a:cubicBezTo>
                <a:cubicBezTo>
                  <a:pt x="304" y="32"/>
                  <a:pt x="329" y="0"/>
                  <a:pt x="363" y="8"/>
                </a:cubicBezTo>
                <a:cubicBezTo>
                  <a:pt x="397" y="16"/>
                  <a:pt x="435" y="70"/>
                  <a:pt x="451" y="92"/>
                </a:cubicBezTo>
                <a:cubicBezTo>
                  <a:pt x="466" y="114"/>
                  <a:pt x="468" y="160"/>
                  <a:pt x="451" y="207"/>
                </a:cubicBezTo>
                <a:cubicBezTo>
                  <a:pt x="433" y="254"/>
                  <a:pt x="392" y="284"/>
                  <a:pt x="392" y="284"/>
                </a:cubicBezTo>
                <a:cubicBezTo>
                  <a:pt x="392" y="284"/>
                  <a:pt x="421" y="337"/>
                  <a:pt x="388" y="430"/>
                </a:cubicBezTo>
                <a:cubicBezTo>
                  <a:pt x="370" y="483"/>
                  <a:pt x="341" y="508"/>
                  <a:pt x="320" y="519"/>
                </a:cubicBezTo>
                <a:cubicBezTo>
                  <a:pt x="315" y="522"/>
                  <a:pt x="309" y="522"/>
                  <a:pt x="304" y="518"/>
                </a:cubicBezTo>
                <a:cubicBezTo>
                  <a:pt x="299" y="515"/>
                  <a:pt x="297" y="509"/>
                  <a:pt x="298" y="504"/>
                </a:cubicBezTo>
                <a:cubicBezTo>
                  <a:pt x="301" y="482"/>
                  <a:pt x="305" y="450"/>
                  <a:pt x="305" y="414"/>
                </a:cubicBezTo>
                <a:cubicBezTo>
                  <a:pt x="305" y="350"/>
                  <a:pt x="262" y="299"/>
                  <a:pt x="234" y="299"/>
                </a:cubicBezTo>
                <a:close/>
              </a:path>
            </a:pathLst>
          </a:custGeom>
          <a:solidFill>
            <a:srgbClr val="EEAD4A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514" name="Freeform 322"/>
          <p:cNvSpPr/>
          <p:nvPr/>
        </p:nvSpPr>
        <p:spPr bwMode="auto">
          <a:xfrm>
            <a:off x="6283325" y="2517775"/>
            <a:ext cx="355600" cy="423863"/>
          </a:xfrm>
          <a:custGeom>
            <a:avLst/>
            <a:gdLst>
              <a:gd name="T0" fmla="*/ 419 w 473"/>
              <a:gd name="T1" fmla="*/ 209 h 564"/>
              <a:gd name="T2" fmla="*/ 1 w 473"/>
              <a:gd name="T3" fmla="*/ 209 h 564"/>
              <a:gd name="T4" fmla="*/ 95 w 473"/>
              <a:gd name="T5" fmla="*/ 411 h 564"/>
              <a:gd name="T6" fmla="*/ 143 w 473"/>
              <a:gd name="T7" fmla="*/ 564 h 564"/>
              <a:gd name="T8" fmla="*/ 117 w 473"/>
              <a:gd name="T9" fmla="*/ 341 h 564"/>
              <a:gd name="T10" fmla="*/ 55 w 473"/>
              <a:gd name="T11" fmla="*/ 257 h 564"/>
              <a:gd name="T12" fmla="*/ 71 w 473"/>
              <a:gd name="T13" fmla="*/ 234 h 564"/>
              <a:gd name="T14" fmla="*/ 28 w 473"/>
              <a:gd name="T15" fmla="*/ 210 h 564"/>
              <a:gd name="T16" fmla="*/ 60 w 473"/>
              <a:gd name="T17" fmla="*/ 156 h 564"/>
              <a:gd name="T18" fmla="*/ 83 w 473"/>
              <a:gd name="T19" fmla="*/ 149 h 564"/>
              <a:gd name="T20" fmla="*/ 66 w 473"/>
              <a:gd name="T21" fmla="*/ 109 h 564"/>
              <a:gd name="T22" fmla="*/ 115 w 473"/>
              <a:gd name="T23" fmla="*/ 83 h 564"/>
              <a:gd name="T24" fmla="*/ 145 w 473"/>
              <a:gd name="T25" fmla="*/ 94 h 564"/>
              <a:gd name="T26" fmla="*/ 142 w 473"/>
              <a:gd name="T27" fmla="*/ 50 h 564"/>
              <a:gd name="T28" fmla="*/ 202 w 473"/>
              <a:gd name="T29" fmla="*/ 55 h 564"/>
              <a:gd name="T30" fmla="*/ 221 w 473"/>
              <a:gd name="T31" fmla="*/ 78 h 564"/>
              <a:gd name="T32" fmla="*/ 244 w 473"/>
              <a:gd name="T33" fmla="*/ 38 h 564"/>
              <a:gd name="T34" fmla="*/ 290 w 473"/>
              <a:gd name="T35" fmla="*/ 80 h 564"/>
              <a:gd name="T36" fmla="*/ 296 w 473"/>
              <a:gd name="T37" fmla="*/ 103 h 564"/>
              <a:gd name="T38" fmla="*/ 319 w 473"/>
              <a:gd name="T39" fmla="*/ 76 h 564"/>
              <a:gd name="T40" fmla="*/ 356 w 473"/>
              <a:gd name="T41" fmla="*/ 169 h 564"/>
              <a:gd name="T42" fmla="*/ 281 w 473"/>
              <a:gd name="T43" fmla="*/ 195 h 564"/>
              <a:gd name="T44" fmla="*/ 260 w 473"/>
              <a:gd name="T45" fmla="*/ 147 h 564"/>
              <a:gd name="T46" fmla="*/ 239 w 473"/>
              <a:gd name="T47" fmla="*/ 177 h 564"/>
              <a:gd name="T48" fmla="*/ 203 w 473"/>
              <a:gd name="T49" fmla="*/ 194 h 564"/>
              <a:gd name="T50" fmla="*/ 170 w 473"/>
              <a:gd name="T51" fmla="*/ 169 h 564"/>
              <a:gd name="T52" fmla="*/ 172 w 473"/>
              <a:gd name="T53" fmla="*/ 198 h 564"/>
              <a:gd name="T54" fmla="*/ 181 w 473"/>
              <a:gd name="T55" fmla="*/ 241 h 564"/>
              <a:gd name="T56" fmla="*/ 140 w 473"/>
              <a:gd name="T57" fmla="*/ 259 h 564"/>
              <a:gd name="T58" fmla="*/ 163 w 473"/>
              <a:gd name="T59" fmla="*/ 278 h 564"/>
              <a:gd name="T60" fmla="*/ 178 w 473"/>
              <a:gd name="T61" fmla="*/ 564 h 564"/>
              <a:gd name="T62" fmla="*/ 315 w 473"/>
              <a:gd name="T63" fmla="*/ 479 h 564"/>
              <a:gd name="T64" fmla="*/ 390 w 473"/>
              <a:gd name="T65" fmla="*/ 460 h 564"/>
              <a:gd name="T66" fmla="*/ 420 w 473"/>
              <a:gd name="T67" fmla="*/ 354 h 564"/>
              <a:gd name="T68" fmla="*/ 450 w 473"/>
              <a:gd name="T69" fmla="*/ 344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3" h="564">
                <a:moveTo>
                  <a:pt x="467" y="319"/>
                </a:moveTo>
                <a:cubicBezTo>
                  <a:pt x="419" y="209"/>
                  <a:pt x="419" y="209"/>
                  <a:pt x="419" y="209"/>
                </a:cubicBezTo>
                <a:cubicBezTo>
                  <a:pt x="419" y="93"/>
                  <a:pt x="325" y="0"/>
                  <a:pt x="210" y="0"/>
                </a:cubicBezTo>
                <a:cubicBezTo>
                  <a:pt x="94" y="0"/>
                  <a:pt x="0" y="94"/>
                  <a:pt x="1" y="209"/>
                </a:cubicBezTo>
                <a:cubicBezTo>
                  <a:pt x="1" y="275"/>
                  <a:pt x="31" y="334"/>
                  <a:pt x="79" y="372"/>
                </a:cubicBezTo>
                <a:cubicBezTo>
                  <a:pt x="95" y="384"/>
                  <a:pt x="95" y="394"/>
                  <a:pt x="95" y="411"/>
                </a:cubicBezTo>
                <a:cubicBezTo>
                  <a:pt x="95" y="564"/>
                  <a:pt x="95" y="564"/>
                  <a:pt x="95" y="564"/>
                </a:cubicBezTo>
                <a:cubicBezTo>
                  <a:pt x="143" y="564"/>
                  <a:pt x="143" y="564"/>
                  <a:pt x="143" y="564"/>
                </a:cubicBezTo>
                <a:cubicBezTo>
                  <a:pt x="143" y="397"/>
                  <a:pt x="143" y="397"/>
                  <a:pt x="143" y="397"/>
                </a:cubicBezTo>
                <a:cubicBezTo>
                  <a:pt x="143" y="374"/>
                  <a:pt x="131" y="356"/>
                  <a:pt x="117" y="341"/>
                </a:cubicBezTo>
                <a:cubicBezTo>
                  <a:pt x="96" y="320"/>
                  <a:pt x="65" y="307"/>
                  <a:pt x="49" y="285"/>
                </a:cubicBezTo>
                <a:cubicBezTo>
                  <a:pt x="42" y="277"/>
                  <a:pt x="45" y="259"/>
                  <a:pt x="55" y="257"/>
                </a:cubicBezTo>
                <a:cubicBezTo>
                  <a:pt x="76" y="251"/>
                  <a:pt x="76" y="251"/>
                  <a:pt x="76" y="251"/>
                </a:cubicBezTo>
                <a:cubicBezTo>
                  <a:pt x="90" y="247"/>
                  <a:pt x="84" y="232"/>
                  <a:pt x="71" y="234"/>
                </a:cubicBezTo>
                <a:cubicBezTo>
                  <a:pt x="49" y="238"/>
                  <a:pt x="49" y="238"/>
                  <a:pt x="49" y="238"/>
                </a:cubicBezTo>
                <a:cubicBezTo>
                  <a:pt x="32" y="241"/>
                  <a:pt x="26" y="225"/>
                  <a:pt x="28" y="210"/>
                </a:cubicBezTo>
                <a:cubicBezTo>
                  <a:pt x="29" y="194"/>
                  <a:pt x="32" y="179"/>
                  <a:pt x="37" y="164"/>
                </a:cubicBezTo>
                <a:cubicBezTo>
                  <a:pt x="40" y="155"/>
                  <a:pt x="49" y="150"/>
                  <a:pt x="60" y="156"/>
                </a:cubicBezTo>
                <a:cubicBezTo>
                  <a:pt x="74" y="164"/>
                  <a:pt x="74" y="164"/>
                  <a:pt x="74" y="164"/>
                </a:cubicBezTo>
                <a:cubicBezTo>
                  <a:pt x="88" y="172"/>
                  <a:pt x="95" y="157"/>
                  <a:pt x="83" y="149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55" y="129"/>
                  <a:pt x="61" y="116"/>
                  <a:pt x="66" y="109"/>
                </a:cubicBezTo>
                <a:cubicBezTo>
                  <a:pt x="72" y="101"/>
                  <a:pt x="79" y="94"/>
                  <a:pt x="86" y="87"/>
                </a:cubicBezTo>
                <a:cubicBezTo>
                  <a:pt x="94" y="79"/>
                  <a:pt x="106" y="69"/>
                  <a:pt x="115" y="83"/>
                </a:cubicBezTo>
                <a:cubicBezTo>
                  <a:pt x="129" y="105"/>
                  <a:pt x="129" y="105"/>
                  <a:pt x="129" y="105"/>
                </a:cubicBezTo>
                <a:cubicBezTo>
                  <a:pt x="136" y="116"/>
                  <a:pt x="153" y="107"/>
                  <a:pt x="145" y="94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24" y="60"/>
                  <a:pt x="136" y="53"/>
                  <a:pt x="142" y="50"/>
                </a:cubicBezTo>
                <a:cubicBezTo>
                  <a:pt x="155" y="45"/>
                  <a:pt x="168" y="41"/>
                  <a:pt x="181" y="39"/>
                </a:cubicBezTo>
                <a:cubicBezTo>
                  <a:pt x="192" y="37"/>
                  <a:pt x="202" y="41"/>
                  <a:pt x="202" y="55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95"/>
                  <a:pt x="221" y="95"/>
                  <a:pt x="221" y="78"/>
                </a:cubicBezTo>
                <a:cubicBezTo>
                  <a:pt x="222" y="58"/>
                  <a:pt x="222" y="58"/>
                  <a:pt x="222" y="58"/>
                </a:cubicBezTo>
                <a:cubicBezTo>
                  <a:pt x="222" y="44"/>
                  <a:pt x="228" y="36"/>
                  <a:pt x="244" y="38"/>
                </a:cubicBezTo>
                <a:cubicBezTo>
                  <a:pt x="255" y="40"/>
                  <a:pt x="265" y="43"/>
                  <a:pt x="275" y="46"/>
                </a:cubicBezTo>
                <a:cubicBezTo>
                  <a:pt x="292" y="52"/>
                  <a:pt x="302" y="62"/>
                  <a:pt x="290" y="80"/>
                </a:cubicBezTo>
                <a:cubicBezTo>
                  <a:pt x="282" y="94"/>
                  <a:pt x="282" y="94"/>
                  <a:pt x="282" y="94"/>
                </a:cubicBezTo>
                <a:cubicBezTo>
                  <a:pt x="274" y="106"/>
                  <a:pt x="288" y="116"/>
                  <a:pt x="296" y="103"/>
                </a:cubicBezTo>
                <a:cubicBezTo>
                  <a:pt x="307" y="85"/>
                  <a:pt x="307" y="85"/>
                  <a:pt x="307" y="85"/>
                </a:cubicBezTo>
                <a:cubicBezTo>
                  <a:pt x="310" y="80"/>
                  <a:pt x="314" y="76"/>
                  <a:pt x="319" y="76"/>
                </a:cubicBezTo>
                <a:cubicBezTo>
                  <a:pt x="329" y="76"/>
                  <a:pt x="340" y="84"/>
                  <a:pt x="348" y="93"/>
                </a:cubicBezTo>
                <a:cubicBezTo>
                  <a:pt x="380" y="125"/>
                  <a:pt x="359" y="165"/>
                  <a:pt x="356" y="169"/>
                </a:cubicBezTo>
                <a:cubicBezTo>
                  <a:pt x="340" y="188"/>
                  <a:pt x="319" y="195"/>
                  <a:pt x="294" y="195"/>
                </a:cubicBezTo>
                <a:cubicBezTo>
                  <a:pt x="281" y="195"/>
                  <a:pt x="281" y="195"/>
                  <a:pt x="281" y="195"/>
                </a:cubicBezTo>
                <a:cubicBezTo>
                  <a:pt x="271" y="194"/>
                  <a:pt x="260" y="188"/>
                  <a:pt x="260" y="178"/>
                </a:cubicBezTo>
                <a:cubicBezTo>
                  <a:pt x="260" y="147"/>
                  <a:pt x="260" y="147"/>
                  <a:pt x="260" y="147"/>
                </a:cubicBezTo>
                <a:cubicBezTo>
                  <a:pt x="260" y="135"/>
                  <a:pt x="239" y="132"/>
                  <a:pt x="239" y="147"/>
                </a:cubicBezTo>
                <a:cubicBezTo>
                  <a:pt x="239" y="177"/>
                  <a:pt x="239" y="177"/>
                  <a:pt x="239" y="177"/>
                </a:cubicBezTo>
                <a:cubicBezTo>
                  <a:pt x="239" y="190"/>
                  <a:pt x="234" y="194"/>
                  <a:pt x="220" y="194"/>
                </a:cubicBezTo>
                <a:cubicBezTo>
                  <a:pt x="203" y="194"/>
                  <a:pt x="203" y="194"/>
                  <a:pt x="203" y="194"/>
                </a:cubicBezTo>
                <a:cubicBezTo>
                  <a:pt x="195" y="194"/>
                  <a:pt x="190" y="189"/>
                  <a:pt x="184" y="184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57" y="156"/>
                  <a:pt x="144" y="171"/>
                  <a:pt x="156" y="183"/>
                </a:cubicBezTo>
                <a:cubicBezTo>
                  <a:pt x="172" y="198"/>
                  <a:pt x="172" y="198"/>
                  <a:pt x="172" y="198"/>
                </a:cubicBezTo>
                <a:cubicBezTo>
                  <a:pt x="179" y="205"/>
                  <a:pt x="181" y="211"/>
                  <a:pt x="181" y="219"/>
                </a:cubicBezTo>
                <a:cubicBezTo>
                  <a:pt x="181" y="241"/>
                  <a:pt x="181" y="241"/>
                  <a:pt x="181" y="241"/>
                </a:cubicBezTo>
                <a:cubicBezTo>
                  <a:pt x="181" y="252"/>
                  <a:pt x="178" y="259"/>
                  <a:pt x="163" y="259"/>
                </a:cubicBezTo>
                <a:cubicBezTo>
                  <a:pt x="140" y="259"/>
                  <a:pt x="140" y="259"/>
                  <a:pt x="140" y="259"/>
                </a:cubicBezTo>
                <a:cubicBezTo>
                  <a:pt x="123" y="259"/>
                  <a:pt x="122" y="279"/>
                  <a:pt x="140" y="279"/>
                </a:cubicBezTo>
                <a:cubicBezTo>
                  <a:pt x="163" y="278"/>
                  <a:pt x="163" y="278"/>
                  <a:pt x="163" y="278"/>
                </a:cubicBezTo>
                <a:cubicBezTo>
                  <a:pt x="173" y="278"/>
                  <a:pt x="180" y="281"/>
                  <a:pt x="180" y="295"/>
                </a:cubicBezTo>
                <a:cubicBezTo>
                  <a:pt x="178" y="564"/>
                  <a:pt x="178" y="564"/>
                  <a:pt x="178" y="564"/>
                </a:cubicBezTo>
                <a:cubicBezTo>
                  <a:pt x="315" y="564"/>
                  <a:pt x="315" y="564"/>
                  <a:pt x="315" y="564"/>
                </a:cubicBezTo>
                <a:cubicBezTo>
                  <a:pt x="315" y="479"/>
                  <a:pt x="315" y="479"/>
                  <a:pt x="315" y="479"/>
                </a:cubicBezTo>
                <a:cubicBezTo>
                  <a:pt x="315" y="465"/>
                  <a:pt x="319" y="460"/>
                  <a:pt x="335" y="460"/>
                </a:cubicBezTo>
                <a:cubicBezTo>
                  <a:pt x="390" y="460"/>
                  <a:pt x="390" y="460"/>
                  <a:pt x="390" y="460"/>
                </a:cubicBezTo>
                <a:cubicBezTo>
                  <a:pt x="411" y="460"/>
                  <a:pt x="420" y="451"/>
                  <a:pt x="420" y="430"/>
                </a:cubicBezTo>
                <a:cubicBezTo>
                  <a:pt x="420" y="354"/>
                  <a:pt x="420" y="354"/>
                  <a:pt x="420" y="354"/>
                </a:cubicBezTo>
                <a:cubicBezTo>
                  <a:pt x="420" y="347"/>
                  <a:pt x="423" y="344"/>
                  <a:pt x="430" y="344"/>
                </a:cubicBezTo>
                <a:cubicBezTo>
                  <a:pt x="450" y="344"/>
                  <a:pt x="450" y="344"/>
                  <a:pt x="450" y="344"/>
                </a:cubicBezTo>
                <a:cubicBezTo>
                  <a:pt x="468" y="344"/>
                  <a:pt x="473" y="335"/>
                  <a:pt x="467" y="319"/>
                </a:cubicBezTo>
                <a:close/>
              </a:path>
            </a:pathLst>
          </a:custGeom>
          <a:solidFill>
            <a:srgbClr val="EEAD4A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515" name="Freeform 323"/>
          <p:cNvSpPr/>
          <p:nvPr/>
        </p:nvSpPr>
        <p:spPr bwMode="auto">
          <a:xfrm>
            <a:off x="7040563" y="2543175"/>
            <a:ext cx="328612" cy="388938"/>
          </a:xfrm>
          <a:custGeom>
            <a:avLst/>
            <a:gdLst>
              <a:gd name="T0" fmla="*/ 419 w 437"/>
              <a:gd name="T1" fmla="*/ 256 h 517"/>
              <a:gd name="T2" fmla="*/ 386 w 437"/>
              <a:gd name="T3" fmla="*/ 265 h 517"/>
              <a:gd name="T4" fmla="*/ 316 w 437"/>
              <a:gd name="T5" fmla="*/ 344 h 517"/>
              <a:gd name="T6" fmla="*/ 293 w 437"/>
              <a:gd name="T7" fmla="*/ 332 h 517"/>
              <a:gd name="T8" fmla="*/ 285 w 437"/>
              <a:gd name="T9" fmla="*/ 72 h 517"/>
              <a:gd name="T10" fmla="*/ 267 w 437"/>
              <a:gd name="T11" fmla="*/ 41 h 517"/>
              <a:gd name="T12" fmla="*/ 232 w 437"/>
              <a:gd name="T13" fmla="*/ 62 h 517"/>
              <a:gd name="T14" fmla="*/ 228 w 437"/>
              <a:gd name="T15" fmla="*/ 242 h 517"/>
              <a:gd name="T16" fmla="*/ 214 w 437"/>
              <a:gd name="T17" fmla="*/ 242 h 517"/>
              <a:gd name="T18" fmla="*/ 211 w 437"/>
              <a:gd name="T19" fmla="*/ 29 h 517"/>
              <a:gd name="T20" fmla="*/ 186 w 437"/>
              <a:gd name="T21" fmla="*/ 1 h 517"/>
              <a:gd name="T22" fmla="*/ 156 w 437"/>
              <a:gd name="T23" fmla="*/ 24 h 517"/>
              <a:gd name="T24" fmla="*/ 153 w 437"/>
              <a:gd name="T25" fmla="*/ 244 h 517"/>
              <a:gd name="T26" fmla="*/ 139 w 437"/>
              <a:gd name="T27" fmla="*/ 244 h 517"/>
              <a:gd name="T28" fmla="*/ 134 w 437"/>
              <a:gd name="T29" fmla="*/ 54 h 517"/>
              <a:gd name="T30" fmla="*/ 105 w 437"/>
              <a:gd name="T31" fmla="*/ 29 h 517"/>
              <a:gd name="T32" fmla="*/ 79 w 437"/>
              <a:gd name="T33" fmla="*/ 54 h 517"/>
              <a:gd name="T34" fmla="*/ 78 w 437"/>
              <a:gd name="T35" fmla="*/ 246 h 517"/>
              <a:gd name="T36" fmla="*/ 66 w 437"/>
              <a:gd name="T37" fmla="*/ 243 h 517"/>
              <a:gd name="T38" fmla="*/ 53 w 437"/>
              <a:gd name="T39" fmla="*/ 104 h 517"/>
              <a:gd name="T40" fmla="*/ 19 w 437"/>
              <a:gd name="T41" fmla="*/ 86 h 517"/>
              <a:gd name="T42" fmla="*/ 0 w 437"/>
              <a:gd name="T43" fmla="*/ 116 h 517"/>
              <a:gd name="T44" fmla="*/ 9 w 437"/>
              <a:gd name="T45" fmla="*/ 377 h 517"/>
              <a:gd name="T46" fmla="*/ 170 w 437"/>
              <a:gd name="T47" fmla="*/ 517 h 517"/>
              <a:gd name="T48" fmla="*/ 344 w 437"/>
              <a:gd name="T49" fmla="*/ 428 h 517"/>
              <a:gd name="T50" fmla="*/ 430 w 437"/>
              <a:gd name="T51" fmla="*/ 290 h 517"/>
              <a:gd name="T52" fmla="*/ 419 w 437"/>
              <a:gd name="T53" fmla="*/ 256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517">
                <a:moveTo>
                  <a:pt x="419" y="256"/>
                </a:moveTo>
                <a:cubicBezTo>
                  <a:pt x="408" y="252"/>
                  <a:pt x="395" y="254"/>
                  <a:pt x="386" y="265"/>
                </a:cubicBezTo>
                <a:cubicBezTo>
                  <a:pt x="316" y="344"/>
                  <a:pt x="316" y="344"/>
                  <a:pt x="316" y="344"/>
                </a:cubicBezTo>
                <a:cubicBezTo>
                  <a:pt x="305" y="357"/>
                  <a:pt x="293" y="348"/>
                  <a:pt x="293" y="332"/>
                </a:cubicBezTo>
                <a:cubicBezTo>
                  <a:pt x="285" y="72"/>
                  <a:pt x="285" y="72"/>
                  <a:pt x="285" y="72"/>
                </a:cubicBezTo>
                <a:cubicBezTo>
                  <a:pt x="284" y="58"/>
                  <a:pt x="282" y="45"/>
                  <a:pt x="267" y="41"/>
                </a:cubicBezTo>
                <a:cubicBezTo>
                  <a:pt x="248" y="35"/>
                  <a:pt x="233" y="45"/>
                  <a:pt x="232" y="62"/>
                </a:cubicBezTo>
                <a:cubicBezTo>
                  <a:pt x="228" y="242"/>
                  <a:pt x="228" y="242"/>
                  <a:pt x="228" y="242"/>
                </a:cubicBezTo>
                <a:cubicBezTo>
                  <a:pt x="227" y="258"/>
                  <a:pt x="214" y="257"/>
                  <a:pt x="214" y="242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211" y="15"/>
                  <a:pt x="201" y="3"/>
                  <a:pt x="186" y="1"/>
                </a:cubicBezTo>
                <a:cubicBezTo>
                  <a:pt x="171" y="0"/>
                  <a:pt x="156" y="10"/>
                  <a:pt x="156" y="24"/>
                </a:cubicBezTo>
                <a:cubicBezTo>
                  <a:pt x="153" y="244"/>
                  <a:pt x="153" y="244"/>
                  <a:pt x="153" y="244"/>
                </a:cubicBezTo>
                <a:cubicBezTo>
                  <a:pt x="153" y="257"/>
                  <a:pt x="140" y="256"/>
                  <a:pt x="139" y="244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3" y="40"/>
                  <a:pt x="121" y="29"/>
                  <a:pt x="105" y="29"/>
                </a:cubicBezTo>
                <a:cubicBezTo>
                  <a:pt x="90" y="29"/>
                  <a:pt x="79" y="41"/>
                  <a:pt x="79" y="54"/>
                </a:cubicBezTo>
                <a:cubicBezTo>
                  <a:pt x="78" y="246"/>
                  <a:pt x="78" y="246"/>
                  <a:pt x="78" y="246"/>
                </a:cubicBezTo>
                <a:cubicBezTo>
                  <a:pt x="78" y="256"/>
                  <a:pt x="67" y="257"/>
                  <a:pt x="66" y="243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2" y="91"/>
                  <a:pt x="34" y="83"/>
                  <a:pt x="19" y="86"/>
                </a:cubicBezTo>
                <a:cubicBezTo>
                  <a:pt x="5" y="90"/>
                  <a:pt x="0" y="103"/>
                  <a:pt x="0" y="116"/>
                </a:cubicBezTo>
                <a:cubicBezTo>
                  <a:pt x="9" y="377"/>
                  <a:pt x="9" y="377"/>
                  <a:pt x="9" y="377"/>
                </a:cubicBezTo>
                <a:cubicBezTo>
                  <a:pt x="11" y="455"/>
                  <a:pt x="93" y="517"/>
                  <a:pt x="170" y="517"/>
                </a:cubicBezTo>
                <a:cubicBezTo>
                  <a:pt x="245" y="517"/>
                  <a:pt x="308" y="486"/>
                  <a:pt x="344" y="428"/>
                </a:cubicBezTo>
                <a:cubicBezTo>
                  <a:pt x="430" y="290"/>
                  <a:pt x="430" y="290"/>
                  <a:pt x="430" y="290"/>
                </a:cubicBezTo>
                <a:cubicBezTo>
                  <a:pt x="437" y="279"/>
                  <a:pt x="436" y="262"/>
                  <a:pt x="419" y="256"/>
                </a:cubicBezTo>
                <a:close/>
              </a:path>
            </a:pathLst>
          </a:custGeom>
          <a:solidFill>
            <a:srgbClr val="EEAD4A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516" name="Freeform 324"/>
          <p:cNvSpPr>
            <a:spLocks noEditPoints="1"/>
          </p:cNvSpPr>
          <p:nvPr/>
        </p:nvSpPr>
        <p:spPr bwMode="auto">
          <a:xfrm>
            <a:off x="7777163" y="2520950"/>
            <a:ext cx="307975" cy="433388"/>
          </a:xfrm>
          <a:custGeom>
            <a:avLst/>
            <a:gdLst>
              <a:gd name="T0" fmla="*/ 227 w 410"/>
              <a:gd name="T1" fmla="*/ 10 h 578"/>
              <a:gd name="T2" fmla="*/ 206 w 410"/>
              <a:gd name="T3" fmla="*/ 0 h 578"/>
              <a:gd name="T4" fmla="*/ 184 w 410"/>
              <a:gd name="T5" fmla="*/ 10 h 578"/>
              <a:gd name="T6" fmla="*/ 0 w 410"/>
              <a:gd name="T7" fmla="*/ 373 h 578"/>
              <a:gd name="T8" fmla="*/ 205 w 410"/>
              <a:gd name="T9" fmla="*/ 578 h 578"/>
              <a:gd name="T10" fmla="*/ 410 w 410"/>
              <a:gd name="T11" fmla="*/ 373 h 578"/>
              <a:gd name="T12" fmla="*/ 227 w 410"/>
              <a:gd name="T13" fmla="*/ 10 h 578"/>
              <a:gd name="T14" fmla="*/ 331 w 410"/>
              <a:gd name="T15" fmla="*/ 393 h 578"/>
              <a:gd name="T16" fmla="*/ 315 w 410"/>
              <a:gd name="T17" fmla="*/ 408 h 578"/>
              <a:gd name="T18" fmla="*/ 254 w 410"/>
              <a:gd name="T19" fmla="*/ 408 h 578"/>
              <a:gd name="T20" fmla="*/ 254 w 410"/>
              <a:gd name="T21" fmla="*/ 469 h 578"/>
              <a:gd name="T22" fmla="*/ 239 w 410"/>
              <a:gd name="T23" fmla="*/ 485 h 578"/>
              <a:gd name="T24" fmla="*/ 175 w 410"/>
              <a:gd name="T25" fmla="*/ 485 h 578"/>
              <a:gd name="T26" fmla="*/ 159 w 410"/>
              <a:gd name="T27" fmla="*/ 469 h 578"/>
              <a:gd name="T28" fmla="*/ 159 w 410"/>
              <a:gd name="T29" fmla="*/ 408 h 578"/>
              <a:gd name="T30" fmla="*/ 98 w 410"/>
              <a:gd name="T31" fmla="*/ 408 h 578"/>
              <a:gd name="T32" fmla="*/ 83 w 410"/>
              <a:gd name="T33" fmla="*/ 393 h 578"/>
              <a:gd name="T34" fmla="*/ 83 w 410"/>
              <a:gd name="T35" fmla="*/ 329 h 578"/>
              <a:gd name="T36" fmla="*/ 98 w 410"/>
              <a:gd name="T37" fmla="*/ 313 h 578"/>
              <a:gd name="T38" fmla="*/ 159 w 410"/>
              <a:gd name="T39" fmla="*/ 313 h 578"/>
              <a:gd name="T40" fmla="*/ 159 w 410"/>
              <a:gd name="T41" fmla="*/ 252 h 578"/>
              <a:gd name="T42" fmla="*/ 175 w 410"/>
              <a:gd name="T43" fmla="*/ 236 h 578"/>
              <a:gd name="T44" fmla="*/ 239 w 410"/>
              <a:gd name="T45" fmla="*/ 236 h 578"/>
              <a:gd name="T46" fmla="*/ 254 w 410"/>
              <a:gd name="T47" fmla="*/ 252 h 578"/>
              <a:gd name="T48" fmla="*/ 254 w 410"/>
              <a:gd name="T49" fmla="*/ 313 h 578"/>
              <a:gd name="T50" fmla="*/ 315 w 410"/>
              <a:gd name="T51" fmla="*/ 313 h 578"/>
              <a:gd name="T52" fmla="*/ 331 w 410"/>
              <a:gd name="T53" fmla="*/ 329 h 578"/>
              <a:gd name="T54" fmla="*/ 331 w 410"/>
              <a:gd name="T55" fmla="*/ 393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10" h="578">
                <a:moveTo>
                  <a:pt x="227" y="10"/>
                </a:moveTo>
                <a:cubicBezTo>
                  <a:pt x="222" y="4"/>
                  <a:pt x="214" y="0"/>
                  <a:pt x="206" y="0"/>
                </a:cubicBezTo>
                <a:cubicBezTo>
                  <a:pt x="197" y="0"/>
                  <a:pt x="189" y="3"/>
                  <a:pt x="184" y="10"/>
                </a:cubicBezTo>
                <a:cubicBezTo>
                  <a:pt x="176" y="18"/>
                  <a:pt x="0" y="217"/>
                  <a:pt x="0" y="373"/>
                </a:cubicBezTo>
                <a:cubicBezTo>
                  <a:pt x="0" y="486"/>
                  <a:pt x="92" y="578"/>
                  <a:pt x="205" y="578"/>
                </a:cubicBezTo>
                <a:cubicBezTo>
                  <a:pt x="318" y="578"/>
                  <a:pt x="410" y="486"/>
                  <a:pt x="410" y="373"/>
                </a:cubicBezTo>
                <a:cubicBezTo>
                  <a:pt x="410" y="234"/>
                  <a:pt x="234" y="19"/>
                  <a:pt x="227" y="10"/>
                </a:cubicBezTo>
                <a:close/>
                <a:moveTo>
                  <a:pt x="331" y="393"/>
                </a:moveTo>
                <a:cubicBezTo>
                  <a:pt x="331" y="401"/>
                  <a:pt x="324" y="408"/>
                  <a:pt x="315" y="408"/>
                </a:cubicBezTo>
                <a:cubicBezTo>
                  <a:pt x="254" y="408"/>
                  <a:pt x="254" y="408"/>
                  <a:pt x="254" y="408"/>
                </a:cubicBezTo>
                <a:cubicBezTo>
                  <a:pt x="254" y="469"/>
                  <a:pt x="254" y="469"/>
                  <a:pt x="254" y="469"/>
                </a:cubicBezTo>
                <a:cubicBezTo>
                  <a:pt x="254" y="478"/>
                  <a:pt x="247" y="485"/>
                  <a:pt x="239" y="485"/>
                </a:cubicBezTo>
                <a:cubicBezTo>
                  <a:pt x="175" y="485"/>
                  <a:pt x="175" y="485"/>
                  <a:pt x="175" y="485"/>
                </a:cubicBezTo>
                <a:cubicBezTo>
                  <a:pt x="166" y="485"/>
                  <a:pt x="159" y="478"/>
                  <a:pt x="159" y="469"/>
                </a:cubicBezTo>
                <a:cubicBezTo>
                  <a:pt x="159" y="408"/>
                  <a:pt x="159" y="408"/>
                  <a:pt x="159" y="408"/>
                </a:cubicBezTo>
                <a:cubicBezTo>
                  <a:pt x="98" y="408"/>
                  <a:pt x="98" y="408"/>
                  <a:pt x="98" y="408"/>
                </a:cubicBezTo>
                <a:cubicBezTo>
                  <a:pt x="90" y="408"/>
                  <a:pt x="83" y="401"/>
                  <a:pt x="83" y="393"/>
                </a:cubicBezTo>
                <a:cubicBezTo>
                  <a:pt x="83" y="329"/>
                  <a:pt x="83" y="329"/>
                  <a:pt x="83" y="329"/>
                </a:cubicBezTo>
                <a:cubicBezTo>
                  <a:pt x="83" y="320"/>
                  <a:pt x="90" y="313"/>
                  <a:pt x="98" y="313"/>
                </a:cubicBezTo>
                <a:cubicBezTo>
                  <a:pt x="159" y="313"/>
                  <a:pt x="159" y="313"/>
                  <a:pt x="159" y="313"/>
                </a:cubicBezTo>
                <a:cubicBezTo>
                  <a:pt x="159" y="252"/>
                  <a:pt x="159" y="252"/>
                  <a:pt x="159" y="252"/>
                </a:cubicBezTo>
                <a:cubicBezTo>
                  <a:pt x="159" y="243"/>
                  <a:pt x="166" y="236"/>
                  <a:pt x="175" y="236"/>
                </a:cubicBezTo>
                <a:cubicBezTo>
                  <a:pt x="239" y="236"/>
                  <a:pt x="239" y="236"/>
                  <a:pt x="239" y="236"/>
                </a:cubicBezTo>
                <a:cubicBezTo>
                  <a:pt x="247" y="236"/>
                  <a:pt x="254" y="243"/>
                  <a:pt x="254" y="252"/>
                </a:cubicBezTo>
                <a:cubicBezTo>
                  <a:pt x="254" y="313"/>
                  <a:pt x="254" y="313"/>
                  <a:pt x="254" y="313"/>
                </a:cubicBezTo>
                <a:cubicBezTo>
                  <a:pt x="315" y="313"/>
                  <a:pt x="315" y="313"/>
                  <a:pt x="315" y="313"/>
                </a:cubicBezTo>
                <a:cubicBezTo>
                  <a:pt x="324" y="313"/>
                  <a:pt x="331" y="320"/>
                  <a:pt x="331" y="329"/>
                </a:cubicBezTo>
                <a:lnTo>
                  <a:pt x="331" y="393"/>
                </a:lnTo>
                <a:close/>
              </a:path>
            </a:pathLst>
          </a:custGeom>
          <a:solidFill>
            <a:srgbClr val="EEAD4A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517" name="Group 221"/>
          <p:cNvGrpSpPr/>
          <p:nvPr/>
        </p:nvGrpSpPr>
        <p:grpSpPr>
          <a:xfrm>
            <a:off x="8448675" y="3295393"/>
            <a:ext cx="420688" cy="385763"/>
            <a:chOff x="5816600" y="4683125"/>
            <a:chExt cx="420688" cy="385763"/>
          </a:xfrm>
          <a:solidFill>
            <a:srgbClr val="EEAD4A"/>
          </a:solidFill>
        </p:grpSpPr>
        <p:sp>
          <p:nvSpPr>
            <p:cNvPr id="518" name="Oval 325"/>
            <p:cNvSpPr>
              <a:spLocks noChangeArrowheads="1"/>
            </p:cNvSpPr>
            <p:nvPr/>
          </p:nvSpPr>
          <p:spPr bwMode="auto">
            <a:xfrm>
              <a:off x="6151563" y="500697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19" name="Oval 326"/>
            <p:cNvSpPr>
              <a:spLocks noChangeArrowheads="1"/>
            </p:cNvSpPr>
            <p:nvPr/>
          </p:nvSpPr>
          <p:spPr bwMode="auto">
            <a:xfrm>
              <a:off x="5930900" y="500697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20" name="Freeform 327"/>
            <p:cNvSpPr>
              <a:spLocks noEditPoints="1"/>
            </p:cNvSpPr>
            <p:nvPr/>
          </p:nvSpPr>
          <p:spPr bwMode="auto">
            <a:xfrm>
              <a:off x="5816600" y="4683125"/>
              <a:ext cx="420688" cy="311150"/>
            </a:xfrm>
            <a:custGeom>
              <a:avLst/>
              <a:gdLst>
                <a:gd name="T0" fmla="*/ 550 w 559"/>
                <a:gd name="T1" fmla="*/ 91 h 414"/>
                <a:gd name="T2" fmla="*/ 529 w 559"/>
                <a:gd name="T3" fmla="*/ 81 h 414"/>
                <a:gd name="T4" fmla="*/ 163 w 559"/>
                <a:gd name="T5" fmla="*/ 81 h 414"/>
                <a:gd name="T6" fmla="*/ 153 w 559"/>
                <a:gd name="T7" fmla="*/ 24 h 414"/>
                <a:gd name="T8" fmla="*/ 124 w 559"/>
                <a:gd name="T9" fmla="*/ 0 h 414"/>
                <a:gd name="T10" fmla="*/ 29 w 559"/>
                <a:gd name="T11" fmla="*/ 0 h 414"/>
                <a:gd name="T12" fmla="*/ 0 w 559"/>
                <a:gd name="T13" fmla="*/ 30 h 414"/>
                <a:gd name="T14" fmla="*/ 29 w 559"/>
                <a:gd name="T15" fmla="*/ 59 h 414"/>
                <a:gd name="T16" fmla="*/ 99 w 559"/>
                <a:gd name="T17" fmla="*/ 59 h 414"/>
                <a:gd name="T18" fmla="*/ 162 w 559"/>
                <a:gd name="T19" fmla="*/ 390 h 414"/>
                <a:gd name="T20" fmla="*/ 191 w 559"/>
                <a:gd name="T21" fmla="*/ 414 h 414"/>
                <a:gd name="T22" fmla="*/ 502 w 559"/>
                <a:gd name="T23" fmla="*/ 414 h 414"/>
                <a:gd name="T24" fmla="*/ 531 w 559"/>
                <a:gd name="T25" fmla="*/ 385 h 414"/>
                <a:gd name="T26" fmla="*/ 502 w 559"/>
                <a:gd name="T27" fmla="*/ 355 h 414"/>
                <a:gd name="T28" fmla="*/ 215 w 559"/>
                <a:gd name="T29" fmla="*/ 355 h 414"/>
                <a:gd name="T30" fmla="*/ 207 w 559"/>
                <a:gd name="T31" fmla="*/ 314 h 414"/>
                <a:gd name="T32" fmla="*/ 516 w 559"/>
                <a:gd name="T33" fmla="*/ 289 h 414"/>
                <a:gd name="T34" fmla="*/ 542 w 559"/>
                <a:gd name="T35" fmla="*/ 262 h 414"/>
                <a:gd name="T36" fmla="*/ 558 w 559"/>
                <a:gd name="T37" fmla="*/ 113 h 414"/>
                <a:gd name="T38" fmla="*/ 550 w 559"/>
                <a:gd name="T39" fmla="*/ 91 h 414"/>
                <a:gd name="T40" fmla="*/ 418 w 559"/>
                <a:gd name="T41" fmla="*/ 211 h 414"/>
                <a:gd name="T42" fmla="*/ 408 w 559"/>
                <a:gd name="T43" fmla="*/ 222 h 414"/>
                <a:gd name="T44" fmla="*/ 369 w 559"/>
                <a:gd name="T45" fmla="*/ 222 h 414"/>
                <a:gd name="T46" fmla="*/ 369 w 559"/>
                <a:gd name="T47" fmla="*/ 261 h 414"/>
                <a:gd name="T48" fmla="*/ 359 w 559"/>
                <a:gd name="T49" fmla="*/ 271 h 414"/>
                <a:gd name="T50" fmla="*/ 317 w 559"/>
                <a:gd name="T51" fmla="*/ 271 h 414"/>
                <a:gd name="T52" fmla="*/ 307 w 559"/>
                <a:gd name="T53" fmla="*/ 261 h 414"/>
                <a:gd name="T54" fmla="*/ 307 w 559"/>
                <a:gd name="T55" fmla="*/ 222 h 414"/>
                <a:gd name="T56" fmla="*/ 267 w 559"/>
                <a:gd name="T57" fmla="*/ 222 h 414"/>
                <a:gd name="T58" fmla="*/ 257 w 559"/>
                <a:gd name="T59" fmla="*/ 211 h 414"/>
                <a:gd name="T60" fmla="*/ 257 w 559"/>
                <a:gd name="T61" fmla="*/ 170 h 414"/>
                <a:gd name="T62" fmla="*/ 267 w 559"/>
                <a:gd name="T63" fmla="*/ 160 h 414"/>
                <a:gd name="T64" fmla="*/ 307 w 559"/>
                <a:gd name="T65" fmla="*/ 160 h 414"/>
                <a:gd name="T66" fmla="*/ 307 w 559"/>
                <a:gd name="T67" fmla="*/ 120 h 414"/>
                <a:gd name="T68" fmla="*/ 317 w 559"/>
                <a:gd name="T69" fmla="*/ 110 h 414"/>
                <a:gd name="T70" fmla="*/ 359 w 559"/>
                <a:gd name="T71" fmla="*/ 110 h 414"/>
                <a:gd name="T72" fmla="*/ 369 w 559"/>
                <a:gd name="T73" fmla="*/ 120 h 414"/>
                <a:gd name="T74" fmla="*/ 369 w 559"/>
                <a:gd name="T75" fmla="*/ 160 h 414"/>
                <a:gd name="T76" fmla="*/ 408 w 559"/>
                <a:gd name="T77" fmla="*/ 160 h 414"/>
                <a:gd name="T78" fmla="*/ 418 w 559"/>
                <a:gd name="T79" fmla="*/ 170 h 414"/>
                <a:gd name="T80" fmla="*/ 418 w 559"/>
                <a:gd name="T81" fmla="*/ 211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9" h="414">
                  <a:moveTo>
                    <a:pt x="550" y="91"/>
                  </a:moveTo>
                  <a:cubicBezTo>
                    <a:pt x="545" y="84"/>
                    <a:pt x="537" y="81"/>
                    <a:pt x="529" y="81"/>
                  </a:cubicBezTo>
                  <a:cubicBezTo>
                    <a:pt x="163" y="81"/>
                    <a:pt x="163" y="81"/>
                    <a:pt x="163" y="81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50" y="10"/>
                    <a:pt x="138" y="0"/>
                    <a:pt x="12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59"/>
                    <a:pt x="29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62" y="390"/>
                    <a:pt x="162" y="390"/>
                    <a:pt x="162" y="390"/>
                  </a:cubicBezTo>
                  <a:cubicBezTo>
                    <a:pt x="164" y="404"/>
                    <a:pt x="176" y="414"/>
                    <a:pt x="191" y="414"/>
                  </a:cubicBezTo>
                  <a:cubicBezTo>
                    <a:pt x="502" y="414"/>
                    <a:pt x="502" y="414"/>
                    <a:pt x="502" y="414"/>
                  </a:cubicBezTo>
                  <a:cubicBezTo>
                    <a:pt x="518" y="414"/>
                    <a:pt x="531" y="401"/>
                    <a:pt x="531" y="385"/>
                  </a:cubicBezTo>
                  <a:cubicBezTo>
                    <a:pt x="531" y="369"/>
                    <a:pt x="518" y="355"/>
                    <a:pt x="502" y="355"/>
                  </a:cubicBezTo>
                  <a:cubicBezTo>
                    <a:pt x="215" y="355"/>
                    <a:pt x="215" y="355"/>
                    <a:pt x="215" y="355"/>
                  </a:cubicBezTo>
                  <a:cubicBezTo>
                    <a:pt x="207" y="314"/>
                    <a:pt x="207" y="314"/>
                    <a:pt x="207" y="314"/>
                  </a:cubicBezTo>
                  <a:cubicBezTo>
                    <a:pt x="516" y="289"/>
                    <a:pt x="516" y="289"/>
                    <a:pt x="516" y="289"/>
                  </a:cubicBezTo>
                  <a:cubicBezTo>
                    <a:pt x="530" y="287"/>
                    <a:pt x="541" y="276"/>
                    <a:pt x="542" y="262"/>
                  </a:cubicBezTo>
                  <a:cubicBezTo>
                    <a:pt x="558" y="113"/>
                    <a:pt x="558" y="113"/>
                    <a:pt x="558" y="113"/>
                  </a:cubicBezTo>
                  <a:cubicBezTo>
                    <a:pt x="559" y="105"/>
                    <a:pt x="556" y="97"/>
                    <a:pt x="550" y="91"/>
                  </a:cubicBezTo>
                  <a:close/>
                  <a:moveTo>
                    <a:pt x="418" y="211"/>
                  </a:moveTo>
                  <a:cubicBezTo>
                    <a:pt x="418" y="217"/>
                    <a:pt x="414" y="222"/>
                    <a:pt x="408" y="222"/>
                  </a:cubicBezTo>
                  <a:cubicBezTo>
                    <a:pt x="369" y="222"/>
                    <a:pt x="369" y="222"/>
                    <a:pt x="369" y="222"/>
                  </a:cubicBezTo>
                  <a:cubicBezTo>
                    <a:pt x="369" y="261"/>
                    <a:pt x="369" y="261"/>
                    <a:pt x="369" y="261"/>
                  </a:cubicBezTo>
                  <a:cubicBezTo>
                    <a:pt x="369" y="267"/>
                    <a:pt x="364" y="271"/>
                    <a:pt x="359" y="271"/>
                  </a:cubicBezTo>
                  <a:cubicBezTo>
                    <a:pt x="317" y="271"/>
                    <a:pt x="317" y="271"/>
                    <a:pt x="317" y="271"/>
                  </a:cubicBezTo>
                  <a:cubicBezTo>
                    <a:pt x="311" y="271"/>
                    <a:pt x="307" y="267"/>
                    <a:pt x="307" y="261"/>
                  </a:cubicBezTo>
                  <a:cubicBezTo>
                    <a:pt x="307" y="222"/>
                    <a:pt x="307" y="222"/>
                    <a:pt x="307" y="222"/>
                  </a:cubicBezTo>
                  <a:cubicBezTo>
                    <a:pt x="267" y="222"/>
                    <a:pt x="267" y="222"/>
                    <a:pt x="267" y="222"/>
                  </a:cubicBezTo>
                  <a:cubicBezTo>
                    <a:pt x="261" y="222"/>
                    <a:pt x="257" y="217"/>
                    <a:pt x="257" y="211"/>
                  </a:cubicBezTo>
                  <a:cubicBezTo>
                    <a:pt x="257" y="170"/>
                    <a:pt x="257" y="170"/>
                    <a:pt x="257" y="170"/>
                  </a:cubicBezTo>
                  <a:cubicBezTo>
                    <a:pt x="257" y="164"/>
                    <a:pt x="261" y="160"/>
                    <a:pt x="267" y="160"/>
                  </a:cubicBezTo>
                  <a:cubicBezTo>
                    <a:pt x="307" y="160"/>
                    <a:pt x="307" y="160"/>
                    <a:pt x="307" y="160"/>
                  </a:cubicBezTo>
                  <a:cubicBezTo>
                    <a:pt x="307" y="120"/>
                    <a:pt x="307" y="120"/>
                    <a:pt x="307" y="120"/>
                  </a:cubicBezTo>
                  <a:cubicBezTo>
                    <a:pt x="307" y="114"/>
                    <a:pt x="311" y="110"/>
                    <a:pt x="317" y="110"/>
                  </a:cubicBezTo>
                  <a:cubicBezTo>
                    <a:pt x="359" y="110"/>
                    <a:pt x="359" y="110"/>
                    <a:pt x="359" y="110"/>
                  </a:cubicBezTo>
                  <a:cubicBezTo>
                    <a:pt x="364" y="110"/>
                    <a:pt x="369" y="114"/>
                    <a:pt x="369" y="12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408" y="160"/>
                    <a:pt x="408" y="160"/>
                    <a:pt x="408" y="160"/>
                  </a:cubicBezTo>
                  <a:cubicBezTo>
                    <a:pt x="414" y="160"/>
                    <a:pt x="418" y="164"/>
                    <a:pt x="418" y="170"/>
                  </a:cubicBezTo>
                  <a:lnTo>
                    <a:pt x="418" y="2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521" name="Freeform 328"/>
          <p:cNvSpPr>
            <a:spLocks noEditPoints="1"/>
          </p:cNvSpPr>
          <p:nvPr/>
        </p:nvSpPr>
        <p:spPr bwMode="auto">
          <a:xfrm>
            <a:off x="5630863" y="3929063"/>
            <a:ext cx="322262" cy="466725"/>
          </a:xfrm>
          <a:custGeom>
            <a:avLst/>
            <a:gdLst>
              <a:gd name="T0" fmla="*/ 215 w 430"/>
              <a:gd name="T1" fmla="*/ 0 h 621"/>
              <a:gd name="T2" fmla="*/ 0 w 430"/>
              <a:gd name="T3" fmla="*/ 216 h 621"/>
              <a:gd name="T4" fmla="*/ 182 w 430"/>
              <a:gd name="T5" fmla="*/ 428 h 621"/>
              <a:gd name="T6" fmla="*/ 182 w 430"/>
              <a:gd name="T7" fmla="*/ 494 h 621"/>
              <a:gd name="T8" fmla="*/ 135 w 430"/>
              <a:gd name="T9" fmla="*/ 494 h 621"/>
              <a:gd name="T10" fmla="*/ 119 w 430"/>
              <a:gd name="T11" fmla="*/ 511 h 621"/>
              <a:gd name="T12" fmla="*/ 119 w 430"/>
              <a:gd name="T13" fmla="*/ 541 h 621"/>
              <a:gd name="T14" fmla="*/ 135 w 430"/>
              <a:gd name="T15" fmla="*/ 557 h 621"/>
              <a:gd name="T16" fmla="*/ 182 w 430"/>
              <a:gd name="T17" fmla="*/ 557 h 621"/>
              <a:gd name="T18" fmla="*/ 182 w 430"/>
              <a:gd name="T19" fmla="*/ 604 h 621"/>
              <a:gd name="T20" fmla="*/ 199 w 430"/>
              <a:gd name="T21" fmla="*/ 621 h 621"/>
              <a:gd name="T22" fmla="*/ 229 w 430"/>
              <a:gd name="T23" fmla="*/ 621 h 621"/>
              <a:gd name="T24" fmla="*/ 246 w 430"/>
              <a:gd name="T25" fmla="*/ 604 h 621"/>
              <a:gd name="T26" fmla="*/ 246 w 430"/>
              <a:gd name="T27" fmla="*/ 557 h 621"/>
              <a:gd name="T28" fmla="*/ 293 w 430"/>
              <a:gd name="T29" fmla="*/ 557 h 621"/>
              <a:gd name="T30" fmla="*/ 310 w 430"/>
              <a:gd name="T31" fmla="*/ 541 h 621"/>
              <a:gd name="T32" fmla="*/ 310 w 430"/>
              <a:gd name="T33" fmla="*/ 511 h 621"/>
              <a:gd name="T34" fmla="*/ 293 w 430"/>
              <a:gd name="T35" fmla="*/ 494 h 621"/>
              <a:gd name="T36" fmla="*/ 246 w 430"/>
              <a:gd name="T37" fmla="*/ 494 h 621"/>
              <a:gd name="T38" fmla="*/ 246 w 430"/>
              <a:gd name="T39" fmla="*/ 429 h 621"/>
              <a:gd name="T40" fmla="*/ 430 w 430"/>
              <a:gd name="T41" fmla="*/ 216 h 621"/>
              <a:gd name="T42" fmla="*/ 215 w 430"/>
              <a:gd name="T43" fmla="*/ 0 h 621"/>
              <a:gd name="T44" fmla="*/ 367 w 430"/>
              <a:gd name="T45" fmla="*/ 216 h 621"/>
              <a:gd name="T46" fmla="*/ 215 w 430"/>
              <a:gd name="T47" fmla="*/ 368 h 621"/>
              <a:gd name="T48" fmla="*/ 63 w 430"/>
              <a:gd name="T49" fmla="*/ 216 h 621"/>
              <a:gd name="T50" fmla="*/ 215 w 430"/>
              <a:gd name="T51" fmla="*/ 63 h 621"/>
              <a:gd name="T52" fmla="*/ 367 w 430"/>
              <a:gd name="T53" fmla="*/ 216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0" h="621">
                <a:moveTo>
                  <a:pt x="215" y="0"/>
                </a:moveTo>
                <a:cubicBezTo>
                  <a:pt x="96" y="0"/>
                  <a:pt x="0" y="97"/>
                  <a:pt x="0" y="216"/>
                </a:cubicBezTo>
                <a:cubicBezTo>
                  <a:pt x="0" y="324"/>
                  <a:pt x="79" y="413"/>
                  <a:pt x="182" y="428"/>
                </a:cubicBezTo>
                <a:cubicBezTo>
                  <a:pt x="182" y="494"/>
                  <a:pt x="182" y="494"/>
                  <a:pt x="182" y="494"/>
                </a:cubicBezTo>
                <a:cubicBezTo>
                  <a:pt x="135" y="494"/>
                  <a:pt x="135" y="494"/>
                  <a:pt x="135" y="494"/>
                </a:cubicBezTo>
                <a:cubicBezTo>
                  <a:pt x="126" y="494"/>
                  <a:pt x="119" y="502"/>
                  <a:pt x="119" y="511"/>
                </a:cubicBezTo>
                <a:cubicBezTo>
                  <a:pt x="119" y="541"/>
                  <a:pt x="119" y="541"/>
                  <a:pt x="119" y="541"/>
                </a:cubicBezTo>
                <a:cubicBezTo>
                  <a:pt x="119" y="550"/>
                  <a:pt x="127" y="557"/>
                  <a:pt x="135" y="557"/>
                </a:cubicBezTo>
                <a:cubicBezTo>
                  <a:pt x="182" y="557"/>
                  <a:pt x="182" y="557"/>
                  <a:pt x="182" y="557"/>
                </a:cubicBezTo>
                <a:cubicBezTo>
                  <a:pt x="182" y="604"/>
                  <a:pt x="182" y="604"/>
                  <a:pt x="182" y="604"/>
                </a:cubicBezTo>
                <a:cubicBezTo>
                  <a:pt x="182" y="614"/>
                  <a:pt x="190" y="621"/>
                  <a:pt x="199" y="621"/>
                </a:cubicBezTo>
                <a:cubicBezTo>
                  <a:pt x="229" y="621"/>
                  <a:pt x="229" y="621"/>
                  <a:pt x="229" y="621"/>
                </a:cubicBezTo>
                <a:cubicBezTo>
                  <a:pt x="239" y="621"/>
                  <a:pt x="246" y="614"/>
                  <a:pt x="246" y="604"/>
                </a:cubicBezTo>
                <a:cubicBezTo>
                  <a:pt x="246" y="557"/>
                  <a:pt x="246" y="557"/>
                  <a:pt x="246" y="557"/>
                </a:cubicBezTo>
                <a:cubicBezTo>
                  <a:pt x="293" y="557"/>
                  <a:pt x="293" y="557"/>
                  <a:pt x="293" y="557"/>
                </a:cubicBezTo>
                <a:cubicBezTo>
                  <a:pt x="302" y="557"/>
                  <a:pt x="310" y="550"/>
                  <a:pt x="310" y="541"/>
                </a:cubicBezTo>
                <a:cubicBezTo>
                  <a:pt x="310" y="511"/>
                  <a:pt x="310" y="511"/>
                  <a:pt x="310" y="511"/>
                </a:cubicBezTo>
                <a:cubicBezTo>
                  <a:pt x="310" y="502"/>
                  <a:pt x="302" y="494"/>
                  <a:pt x="293" y="494"/>
                </a:cubicBezTo>
                <a:cubicBezTo>
                  <a:pt x="246" y="494"/>
                  <a:pt x="246" y="494"/>
                  <a:pt x="246" y="494"/>
                </a:cubicBezTo>
                <a:cubicBezTo>
                  <a:pt x="246" y="429"/>
                  <a:pt x="246" y="429"/>
                  <a:pt x="246" y="429"/>
                </a:cubicBezTo>
                <a:cubicBezTo>
                  <a:pt x="350" y="414"/>
                  <a:pt x="430" y="324"/>
                  <a:pt x="430" y="216"/>
                </a:cubicBezTo>
                <a:cubicBezTo>
                  <a:pt x="430" y="97"/>
                  <a:pt x="334" y="0"/>
                  <a:pt x="215" y="0"/>
                </a:cubicBezTo>
                <a:close/>
                <a:moveTo>
                  <a:pt x="367" y="216"/>
                </a:moveTo>
                <a:cubicBezTo>
                  <a:pt x="367" y="300"/>
                  <a:pt x="299" y="368"/>
                  <a:pt x="215" y="368"/>
                </a:cubicBezTo>
                <a:cubicBezTo>
                  <a:pt x="131" y="368"/>
                  <a:pt x="63" y="300"/>
                  <a:pt x="63" y="216"/>
                </a:cubicBezTo>
                <a:cubicBezTo>
                  <a:pt x="63" y="132"/>
                  <a:pt x="131" y="63"/>
                  <a:pt x="215" y="63"/>
                </a:cubicBezTo>
                <a:cubicBezTo>
                  <a:pt x="299" y="63"/>
                  <a:pt x="367" y="132"/>
                  <a:pt x="367" y="216"/>
                </a:cubicBezTo>
                <a:close/>
              </a:path>
            </a:pathLst>
          </a:custGeom>
          <a:solidFill>
            <a:srgbClr val="EEAD4A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522" name="Freeform 329"/>
          <p:cNvSpPr>
            <a:spLocks noEditPoints="1"/>
          </p:cNvSpPr>
          <p:nvPr/>
        </p:nvSpPr>
        <p:spPr bwMode="auto">
          <a:xfrm>
            <a:off x="4765675" y="3943350"/>
            <a:ext cx="384175" cy="485775"/>
          </a:xfrm>
          <a:custGeom>
            <a:avLst/>
            <a:gdLst>
              <a:gd name="T0" fmla="*/ 439 w 511"/>
              <a:gd name="T1" fmla="*/ 3 h 645"/>
              <a:gd name="T2" fmla="*/ 287 w 511"/>
              <a:gd name="T3" fmla="*/ 51 h 645"/>
              <a:gd name="T4" fmla="*/ 277 w 511"/>
              <a:gd name="T5" fmla="*/ 72 h 645"/>
              <a:gd name="T6" fmla="*/ 286 w 511"/>
              <a:gd name="T7" fmla="*/ 101 h 645"/>
              <a:gd name="T8" fmla="*/ 307 w 511"/>
              <a:gd name="T9" fmla="*/ 112 h 645"/>
              <a:gd name="T10" fmla="*/ 369 w 511"/>
              <a:gd name="T11" fmla="*/ 93 h 645"/>
              <a:gd name="T12" fmla="*/ 320 w 511"/>
              <a:gd name="T13" fmla="*/ 187 h 645"/>
              <a:gd name="T14" fmla="*/ 49 w 511"/>
              <a:gd name="T15" fmla="*/ 306 h 645"/>
              <a:gd name="T16" fmla="*/ 161 w 511"/>
              <a:gd name="T17" fmla="*/ 595 h 645"/>
              <a:gd name="T18" fmla="*/ 451 w 511"/>
              <a:gd name="T19" fmla="*/ 484 h 645"/>
              <a:gd name="T20" fmla="*/ 378 w 511"/>
              <a:gd name="T21" fmla="*/ 216 h 645"/>
              <a:gd name="T22" fmla="*/ 427 w 511"/>
              <a:gd name="T23" fmla="*/ 123 h 645"/>
              <a:gd name="T24" fmla="*/ 446 w 511"/>
              <a:gd name="T25" fmla="*/ 185 h 645"/>
              <a:gd name="T26" fmla="*/ 468 w 511"/>
              <a:gd name="T27" fmla="*/ 196 h 645"/>
              <a:gd name="T28" fmla="*/ 497 w 511"/>
              <a:gd name="T29" fmla="*/ 187 h 645"/>
              <a:gd name="T30" fmla="*/ 508 w 511"/>
              <a:gd name="T31" fmla="*/ 165 h 645"/>
              <a:gd name="T32" fmla="*/ 474 w 511"/>
              <a:gd name="T33" fmla="*/ 59 h 645"/>
              <a:gd name="T34" fmla="*/ 474 w 511"/>
              <a:gd name="T35" fmla="*/ 59 h 645"/>
              <a:gd name="T36" fmla="*/ 460 w 511"/>
              <a:gd name="T37" fmla="*/ 13 h 645"/>
              <a:gd name="T38" fmla="*/ 439 w 511"/>
              <a:gd name="T39" fmla="*/ 3 h 645"/>
              <a:gd name="T40" fmla="*/ 392 w 511"/>
              <a:gd name="T41" fmla="*/ 458 h 645"/>
              <a:gd name="T42" fmla="*/ 187 w 511"/>
              <a:gd name="T43" fmla="*/ 537 h 645"/>
              <a:gd name="T44" fmla="*/ 108 w 511"/>
              <a:gd name="T45" fmla="*/ 332 h 645"/>
              <a:gd name="T46" fmla="*/ 313 w 511"/>
              <a:gd name="T47" fmla="*/ 253 h 645"/>
              <a:gd name="T48" fmla="*/ 392 w 511"/>
              <a:gd name="T49" fmla="*/ 458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1" h="645">
                <a:moveTo>
                  <a:pt x="439" y="3"/>
                </a:moveTo>
                <a:cubicBezTo>
                  <a:pt x="287" y="51"/>
                  <a:pt x="287" y="51"/>
                  <a:pt x="287" y="51"/>
                </a:cubicBezTo>
                <a:cubicBezTo>
                  <a:pt x="278" y="54"/>
                  <a:pt x="274" y="63"/>
                  <a:pt x="277" y="72"/>
                </a:cubicBezTo>
                <a:cubicBezTo>
                  <a:pt x="286" y="101"/>
                  <a:pt x="286" y="101"/>
                  <a:pt x="286" y="101"/>
                </a:cubicBezTo>
                <a:cubicBezTo>
                  <a:pt x="289" y="110"/>
                  <a:pt x="298" y="115"/>
                  <a:pt x="307" y="112"/>
                </a:cubicBezTo>
                <a:cubicBezTo>
                  <a:pt x="369" y="93"/>
                  <a:pt x="369" y="93"/>
                  <a:pt x="369" y="93"/>
                </a:cubicBezTo>
                <a:cubicBezTo>
                  <a:pt x="320" y="187"/>
                  <a:pt x="320" y="187"/>
                  <a:pt x="320" y="187"/>
                </a:cubicBezTo>
                <a:cubicBezTo>
                  <a:pt x="214" y="151"/>
                  <a:pt x="96" y="201"/>
                  <a:pt x="49" y="306"/>
                </a:cubicBezTo>
                <a:cubicBezTo>
                  <a:pt x="0" y="417"/>
                  <a:pt x="50" y="546"/>
                  <a:pt x="161" y="595"/>
                </a:cubicBezTo>
                <a:cubicBezTo>
                  <a:pt x="272" y="645"/>
                  <a:pt x="402" y="595"/>
                  <a:pt x="451" y="484"/>
                </a:cubicBezTo>
                <a:cubicBezTo>
                  <a:pt x="494" y="387"/>
                  <a:pt x="461" y="276"/>
                  <a:pt x="378" y="216"/>
                </a:cubicBezTo>
                <a:cubicBezTo>
                  <a:pt x="427" y="123"/>
                  <a:pt x="427" y="123"/>
                  <a:pt x="427" y="123"/>
                </a:cubicBezTo>
                <a:cubicBezTo>
                  <a:pt x="446" y="185"/>
                  <a:pt x="446" y="185"/>
                  <a:pt x="446" y="185"/>
                </a:cubicBezTo>
                <a:cubicBezTo>
                  <a:pt x="449" y="194"/>
                  <a:pt x="459" y="199"/>
                  <a:pt x="468" y="196"/>
                </a:cubicBezTo>
                <a:cubicBezTo>
                  <a:pt x="497" y="187"/>
                  <a:pt x="497" y="187"/>
                  <a:pt x="497" y="187"/>
                </a:cubicBezTo>
                <a:cubicBezTo>
                  <a:pt x="505" y="184"/>
                  <a:pt x="511" y="175"/>
                  <a:pt x="508" y="165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60" y="13"/>
                  <a:pt x="460" y="13"/>
                  <a:pt x="460" y="13"/>
                </a:cubicBezTo>
                <a:cubicBezTo>
                  <a:pt x="457" y="4"/>
                  <a:pt x="447" y="0"/>
                  <a:pt x="439" y="3"/>
                </a:cubicBezTo>
                <a:close/>
                <a:moveTo>
                  <a:pt x="392" y="458"/>
                </a:moveTo>
                <a:cubicBezTo>
                  <a:pt x="357" y="536"/>
                  <a:pt x="266" y="571"/>
                  <a:pt x="187" y="537"/>
                </a:cubicBezTo>
                <a:cubicBezTo>
                  <a:pt x="109" y="502"/>
                  <a:pt x="73" y="410"/>
                  <a:pt x="108" y="332"/>
                </a:cubicBezTo>
                <a:cubicBezTo>
                  <a:pt x="143" y="253"/>
                  <a:pt x="235" y="218"/>
                  <a:pt x="313" y="253"/>
                </a:cubicBezTo>
                <a:cubicBezTo>
                  <a:pt x="391" y="288"/>
                  <a:pt x="427" y="379"/>
                  <a:pt x="392" y="458"/>
                </a:cubicBezTo>
                <a:close/>
              </a:path>
            </a:pathLst>
          </a:custGeom>
          <a:solidFill>
            <a:srgbClr val="EEAD4A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523" name="Group 227"/>
          <p:cNvGrpSpPr/>
          <p:nvPr/>
        </p:nvGrpSpPr>
        <p:grpSpPr>
          <a:xfrm>
            <a:off x="7747113" y="3235801"/>
            <a:ext cx="381000" cy="382588"/>
            <a:chOff x="3346450" y="4684713"/>
            <a:chExt cx="381000" cy="382588"/>
          </a:xfrm>
          <a:solidFill>
            <a:srgbClr val="EEAD4A"/>
          </a:solidFill>
        </p:grpSpPr>
        <p:sp>
          <p:nvSpPr>
            <p:cNvPr id="524" name="Freeform 330"/>
            <p:cNvSpPr/>
            <p:nvPr/>
          </p:nvSpPr>
          <p:spPr bwMode="auto">
            <a:xfrm>
              <a:off x="3389313" y="4905375"/>
              <a:ext cx="115888" cy="115888"/>
            </a:xfrm>
            <a:custGeom>
              <a:avLst/>
              <a:gdLst>
                <a:gd name="T0" fmla="*/ 62 w 73"/>
                <a:gd name="T1" fmla="*/ 0 h 73"/>
                <a:gd name="T2" fmla="*/ 2 w 73"/>
                <a:gd name="T3" fmla="*/ 60 h 73"/>
                <a:gd name="T4" fmla="*/ 0 w 73"/>
                <a:gd name="T5" fmla="*/ 73 h 73"/>
                <a:gd name="T6" fmla="*/ 13 w 73"/>
                <a:gd name="T7" fmla="*/ 70 h 73"/>
                <a:gd name="T8" fmla="*/ 73 w 73"/>
                <a:gd name="T9" fmla="*/ 11 h 73"/>
                <a:gd name="T10" fmla="*/ 62 w 73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3">
                  <a:moveTo>
                    <a:pt x="62" y="0"/>
                  </a:moveTo>
                  <a:lnTo>
                    <a:pt x="2" y="60"/>
                  </a:lnTo>
                  <a:lnTo>
                    <a:pt x="0" y="73"/>
                  </a:lnTo>
                  <a:lnTo>
                    <a:pt x="13" y="70"/>
                  </a:lnTo>
                  <a:lnTo>
                    <a:pt x="73" y="11"/>
                  </a:ln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25" name="Freeform 331"/>
            <p:cNvSpPr>
              <a:spLocks noEditPoints="1"/>
            </p:cNvSpPr>
            <p:nvPr/>
          </p:nvSpPr>
          <p:spPr bwMode="auto">
            <a:xfrm>
              <a:off x="3346450" y="4684713"/>
              <a:ext cx="381000" cy="382588"/>
            </a:xfrm>
            <a:custGeom>
              <a:avLst/>
              <a:gdLst>
                <a:gd name="T0" fmla="*/ 506 w 506"/>
                <a:gd name="T1" fmla="*/ 66 h 508"/>
                <a:gd name="T2" fmla="*/ 486 w 506"/>
                <a:gd name="T3" fmla="*/ 20 h 508"/>
                <a:gd name="T4" fmla="*/ 440 w 506"/>
                <a:gd name="T5" fmla="*/ 0 h 508"/>
                <a:gd name="T6" fmla="*/ 393 w 506"/>
                <a:gd name="T7" fmla="*/ 20 h 508"/>
                <a:gd name="T8" fmla="*/ 269 w 506"/>
                <a:gd name="T9" fmla="*/ 144 h 508"/>
                <a:gd name="T10" fmla="*/ 212 w 506"/>
                <a:gd name="T11" fmla="*/ 145 h 508"/>
                <a:gd name="T12" fmla="*/ 210 w 506"/>
                <a:gd name="T13" fmla="*/ 199 h 508"/>
                <a:gd name="T14" fmla="*/ 19 w 506"/>
                <a:gd name="T15" fmla="*/ 391 h 508"/>
                <a:gd name="T16" fmla="*/ 14 w 506"/>
                <a:gd name="T17" fmla="*/ 400 h 508"/>
                <a:gd name="T18" fmla="*/ 1 w 506"/>
                <a:gd name="T19" fmla="*/ 488 h 508"/>
                <a:gd name="T20" fmla="*/ 6 w 506"/>
                <a:gd name="T21" fmla="*/ 503 h 508"/>
                <a:gd name="T22" fmla="*/ 18 w 506"/>
                <a:gd name="T23" fmla="*/ 508 h 508"/>
                <a:gd name="T24" fmla="*/ 21 w 506"/>
                <a:gd name="T25" fmla="*/ 507 h 508"/>
                <a:gd name="T26" fmla="*/ 104 w 506"/>
                <a:gd name="T27" fmla="*/ 490 h 508"/>
                <a:gd name="T28" fmla="*/ 113 w 506"/>
                <a:gd name="T29" fmla="*/ 485 h 508"/>
                <a:gd name="T30" fmla="*/ 304 w 506"/>
                <a:gd name="T31" fmla="*/ 294 h 508"/>
                <a:gd name="T32" fmla="*/ 360 w 506"/>
                <a:gd name="T33" fmla="*/ 293 h 508"/>
                <a:gd name="T34" fmla="*/ 362 w 506"/>
                <a:gd name="T35" fmla="*/ 238 h 508"/>
                <a:gd name="T36" fmla="*/ 486 w 506"/>
                <a:gd name="T37" fmla="*/ 113 h 508"/>
                <a:gd name="T38" fmla="*/ 506 w 506"/>
                <a:gd name="T39" fmla="*/ 66 h 508"/>
                <a:gd name="T40" fmla="*/ 92 w 506"/>
                <a:gd name="T41" fmla="*/ 457 h 508"/>
                <a:gd name="T42" fmla="*/ 39 w 506"/>
                <a:gd name="T43" fmla="*/ 468 h 508"/>
                <a:gd name="T44" fmla="*/ 47 w 506"/>
                <a:gd name="T45" fmla="*/ 411 h 508"/>
                <a:gd name="T46" fmla="*/ 234 w 506"/>
                <a:gd name="T47" fmla="*/ 224 h 508"/>
                <a:gd name="T48" fmla="*/ 279 w 506"/>
                <a:gd name="T49" fmla="*/ 270 h 508"/>
                <a:gd name="T50" fmla="*/ 92 w 506"/>
                <a:gd name="T51" fmla="*/ 4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6" h="508">
                  <a:moveTo>
                    <a:pt x="506" y="66"/>
                  </a:moveTo>
                  <a:cubicBezTo>
                    <a:pt x="506" y="49"/>
                    <a:pt x="499" y="32"/>
                    <a:pt x="486" y="20"/>
                  </a:cubicBezTo>
                  <a:cubicBezTo>
                    <a:pt x="474" y="7"/>
                    <a:pt x="457" y="0"/>
                    <a:pt x="440" y="0"/>
                  </a:cubicBezTo>
                  <a:cubicBezTo>
                    <a:pt x="422" y="0"/>
                    <a:pt x="405" y="7"/>
                    <a:pt x="393" y="20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53" y="128"/>
                    <a:pt x="228" y="129"/>
                    <a:pt x="212" y="145"/>
                  </a:cubicBezTo>
                  <a:cubicBezTo>
                    <a:pt x="198" y="160"/>
                    <a:pt x="197" y="183"/>
                    <a:pt x="210" y="199"/>
                  </a:cubicBezTo>
                  <a:cubicBezTo>
                    <a:pt x="19" y="391"/>
                    <a:pt x="19" y="391"/>
                    <a:pt x="19" y="391"/>
                  </a:cubicBezTo>
                  <a:cubicBezTo>
                    <a:pt x="16" y="393"/>
                    <a:pt x="14" y="397"/>
                    <a:pt x="14" y="400"/>
                  </a:cubicBezTo>
                  <a:cubicBezTo>
                    <a:pt x="1" y="488"/>
                    <a:pt x="1" y="488"/>
                    <a:pt x="1" y="488"/>
                  </a:cubicBezTo>
                  <a:cubicBezTo>
                    <a:pt x="0" y="493"/>
                    <a:pt x="2" y="499"/>
                    <a:pt x="6" y="503"/>
                  </a:cubicBezTo>
                  <a:cubicBezTo>
                    <a:pt x="9" y="506"/>
                    <a:pt x="13" y="508"/>
                    <a:pt x="18" y="508"/>
                  </a:cubicBezTo>
                  <a:cubicBezTo>
                    <a:pt x="19" y="508"/>
                    <a:pt x="20" y="508"/>
                    <a:pt x="21" y="507"/>
                  </a:cubicBezTo>
                  <a:cubicBezTo>
                    <a:pt x="104" y="490"/>
                    <a:pt x="104" y="490"/>
                    <a:pt x="104" y="490"/>
                  </a:cubicBezTo>
                  <a:cubicBezTo>
                    <a:pt x="108" y="489"/>
                    <a:pt x="111" y="487"/>
                    <a:pt x="113" y="485"/>
                  </a:cubicBezTo>
                  <a:cubicBezTo>
                    <a:pt x="304" y="294"/>
                    <a:pt x="304" y="294"/>
                    <a:pt x="304" y="294"/>
                  </a:cubicBezTo>
                  <a:cubicBezTo>
                    <a:pt x="320" y="310"/>
                    <a:pt x="345" y="309"/>
                    <a:pt x="360" y="293"/>
                  </a:cubicBezTo>
                  <a:cubicBezTo>
                    <a:pt x="375" y="278"/>
                    <a:pt x="376" y="254"/>
                    <a:pt x="362" y="238"/>
                  </a:cubicBezTo>
                  <a:cubicBezTo>
                    <a:pt x="486" y="113"/>
                    <a:pt x="486" y="113"/>
                    <a:pt x="486" y="113"/>
                  </a:cubicBezTo>
                  <a:cubicBezTo>
                    <a:pt x="499" y="101"/>
                    <a:pt x="506" y="84"/>
                    <a:pt x="506" y="66"/>
                  </a:cubicBezTo>
                  <a:close/>
                  <a:moveTo>
                    <a:pt x="92" y="457"/>
                  </a:moveTo>
                  <a:cubicBezTo>
                    <a:pt x="39" y="468"/>
                    <a:pt x="39" y="468"/>
                    <a:pt x="39" y="468"/>
                  </a:cubicBezTo>
                  <a:cubicBezTo>
                    <a:pt x="47" y="411"/>
                    <a:pt x="47" y="411"/>
                    <a:pt x="47" y="411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79" y="270"/>
                    <a:pt x="279" y="270"/>
                    <a:pt x="279" y="270"/>
                  </a:cubicBezTo>
                  <a:lnTo>
                    <a:pt x="92" y="4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526" name="Group 230"/>
          <p:cNvGrpSpPr/>
          <p:nvPr/>
        </p:nvGrpSpPr>
        <p:grpSpPr>
          <a:xfrm>
            <a:off x="6974681" y="3282899"/>
            <a:ext cx="401638" cy="401638"/>
            <a:chOff x="2506662" y="4675188"/>
            <a:chExt cx="401638" cy="401638"/>
          </a:xfrm>
          <a:solidFill>
            <a:srgbClr val="EEAD4A"/>
          </a:solidFill>
        </p:grpSpPr>
        <p:sp>
          <p:nvSpPr>
            <p:cNvPr id="527" name="Freeform 332"/>
            <p:cNvSpPr/>
            <p:nvPr/>
          </p:nvSpPr>
          <p:spPr bwMode="auto">
            <a:xfrm>
              <a:off x="2787650" y="4675188"/>
              <a:ext cx="120650" cy="117475"/>
            </a:xfrm>
            <a:custGeom>
              <a:avLst/>
              <a:gdLst>
                <a:gd name="T0" fmla="*/ 150 w 161"/>
                <a:gd name="T1" fmla="*/ 111 h 158"/>
                <a:gd name="T2" fmla="*/ 50 w 161"/>
                <a:gd name="T3" fmla="*/ 11 h 158"/>
                <a:gd name="T4" fmla="*/ 11 w 161"/>
                <a:gd name="T5" fmla="*/ 11 h 158"/>
                <a:gd name="T6" fmla="*/ 11 w 161"/>
                <a:gd name="T7" fmla="*/ 50 h 158"/>
                <a:gd name="T8" fmla="*/ 111 w 161"/>
                <a:gd name="T9" fmla="*/ 150 h 158"/>
                <a:gd name="T10" fmla="*/ 131 w 161"/>
                <a:gd name="T11" fmla="*/ 158 h 158"/>
                <a:gd name="T12" fmla="*/ 150 w 161"/>
                <a:gd name="T13" fmla="*/ 150 h 158"/>
                <a:gd name="T14" fmla="*/ 150 w 161"/>
                <a:gd name="T15" fmla="*/ 11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58">
                  <a:moveTo>
                    <a:pt x="150" y="111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39" y="0"/>
                    <a:pt x="22" y="0"/>
                    <a:pt x="11" y="11"/>
                  </a:cubicBezTo>
                  <a:cubicBezTo>
                    <a:pt x="0" y="22"/>
                    <a:pt x="0" y="39"/>
                    <a:pt x="11" y="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7" y="156"/>
                    <a:pt x="124" y="158"/>
                    <a:pt x="131" y="158"/>
                  </a:cubicBezTo>
                  <a:cubicBezTo>
                    <a:pt x="138" y="158"/>
                    <a:pt x="145" y="156"/>
                    <a:pt x="150" y="150"/>
                  </a:cubicBezTo>
                  <a:cubicBezTo>
                    <a:pt x="161" y="140"/>
                    <a:pt x="161" y="122"/>
                    <a:pt x="150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28" name="Freeform 333"/>
            <p:cNvSpPr>
              <a:spLocks noEditPoints="1"/>
            </p:cNvSpPr>
            <p:nvPr/>
          </p:nvSpPr>
          <p:spPr bwMode="auto">
            <a:xfrm>
              <a:off x="2506662" y="4748213"/>
              <a:ext cx="328613" cy="328613"/>
            </a:xfrm>
            <a:custGeom>
              <a:avLst/>
              <a:gdLst>
                <a:gd name="T0" fmla="*/ 398 w 437"/>
                <a:gd name="T1" fmla="*/ 0 h 438"/>
                <a:gd name="T2" fmla="*/ 344 w 437"/>
                <a:gd name="T3" fmla="*/ 54 h 438"/>
                <a:gd name="T4" fmla="*/ 313 w 437"/>
                <a:gd name="T5" fmla="*/ 23 h 438"/>
                <a:gd name="T6" fmla="*/ 287 w 437"/>
                <a:gd name="T7" fmla="*/ 23 h 438"/>
                <a:gd name="T8" fmla="*/ 88 w 437"/>
                <a:gd name="T9" fmla="*/ 222 h 438"/>
                <a:gd name="T10" fmla="*/ 82 w 437"/>
                <a:gd name="T11" fmla="*/ 235 h 438"/>
                <a:gd name="T12" fmla="*/ 82 w 437"/>
                <a:gd name="T13" fmla="*/ 323 h 438"/>
                <a:gd name="T14" fmla="*/ 3 w 437"/>
                <a:gd name="T15" fmla="*/ 419 h 438"/>
                <a:gd name="T16" fmla="*/ 3 w 437"/>
                <a:gd name="T17" fmla="*/ 432 h 438"/>
                <a:gd name="T18" fmla="*/ 18 w 437"/>
                <a:gd name="T19" fmla="*/ 434 h 438"/>
                <a:gd name="T20" fmla="*/ 114 w 437"/>
                <a:gd name="T21" fmla="*/ 354 h 438"/>
                <a:gd name="T22" fmla="*/ 202 w 437"/>
                <a:gd name="T23" fmla="*/ 354 h 438"/>
                <a:gd name="T24" fmla="*/ 215 w 437"/>
                <a:gd name="T25" fmla="*/ 349 h 438"/>
                <a:gd name="T26" fmla="*/ 414 w 437"/>
                <a:gd name="T27" fmla="*/ 150 h 438"/>
                <a:gd name="T28" fmla="*/ 414 w 437"/>
                <a:gd name="T29" fmla="*/ 124 h 438"/>
                <a:gd name="T30" fmla="*/ 383 w 437"/>
                <a:gd name="T31" fmla="*/ 93 h 438"/>
                <a:gd name="T32" fmla="*/ 437 w 437"/>
                <a:gd name="T33" fmla="*/ 39 h 438"/>
                <a:gd name="T34" fmla="*/ 398 w 437"/>
                <a:gd name="T35" fmla="*/ 0 h 438"/>
                <a:gd name="T36" fmla="*/ 194 w 437"/>
                <a:gd name="T37" fmla="*/ 317 h 438"/>
                <a:gd name="T38" fmla="*/ 119 w 437"/>
                <a:gd name="T39" fmla="*/ 317 h 438"/>
                <a:gd name="T40" fmla="*/ 119 w 437"/>
                <a:gd name="T41" fmla="*/ 243 h 438"/>
                <a:gd name="T42" fmla="*/ 139 w 437"/>
                <a:gd name="T43" fmla="*/ 224 h 438"/>
                <a:gd name="T44" fmla="*/ 167 w 437"/>
                <a:gd name="T45" fmla="*/ 252 h 438"/>
                <a:gd name="T46" fmla="*/ 173 w 437"/>
                <a:gd name="T47" fmla="*/ 255 h 438"/>
                <a:gd name="T48" fmla="*/ 180 w 437"/>
                <a:gd name="T49" fmla="*/ 252 h 438"/>
                <a:gd name="T50" fmla="*/ 180 w 437"/>
                <a:gd name="T51" fmla="*/ 239 h 438"/>
                <a:gd name="T52" fmla="*/ 152 w 437"/>
                <a:gd name="T53" fmla="*/ 211 h 438"/>
                <a:gd name="T54" fmla="*/ 179 w 437"/>
                <a:gd name="T55" fmla="*/ 183 h 438"/>
                <a:gd name="T56" fmla="*/ 189 w 437"/>
                <a:gd name="T57" fmla="*/ 193 h 438"/>
                <a:gd name="T58" fmla="*/ 196 w 437"/>
                <a:gd name="T59" fmla="*/ 196 h 438"/>
                <a:gd name="T60" fmla="*/ 202 w 437"/>
                <a:gd name="T61" fmla="*/ 193 h 438"/>
                <a:gd name="T62" fmla="*/ 202 w 437"/>
                <a:gd name="T63" fmla="*/ 180 h 438"/>
                <a:gd name="T64" fmla="*/ 192 w 437"/>
                <a:gd name="T65" fmla="*/ 170 h 438"/>
                <a:gd name="T66" fmla="*/ 220 w 437"/>
                <a:gd name="T67" fmla="*/ 142 h 438"/>
                <a:gd name="T68" fmla="*/ 248 w 437"/>
                <a:gd name="T69" fmla="*/ 171 h 438"/>
                <a:gd name="T70" fmla="*/ 255 w 437"/>
                <a:gd name="T71" fmla="*/ 173 h 438"/>
                <a:gd name="T72" fmla="*/ 261 w 437"/>
                <a:gd name="T73" fmla="*/ 171 h 438"/>
                <a:gd name="T74" fmla="*/ 261 w 437"/>
                <a:gd name="T75" fmla="*/ 158 h 438"/>
                <a:gd name="T76" fmla="*/ 233 w 437"/>
                <a:gd name="T77" fmla="*/ 129 h 438"/>
                <a:gd name="T78" fmla="*/ 261 w 437"/>
                <a:gd name="T79" fmla="*/ 102 h 438"/>
                <a:gd name="T80" fmla="*/ 270 w 437"/>
                <a:gd name="T81" fmla="*/ 112 h 438"/>
                <a:gd name="T82" fmla="*/ 277 w 437"/>
                <a:gd name="T83" fmla="*/ 114 h 438"/>
                <a:gd name="T84" fmla="*/ 283 w 437"/>
                <a:gd name="T85" fmla="*/ 112 h 438"/>
                <a:gd name="T86" fmla="*/ 283 w 437"/>
                <a:gd name="T87" fmla="*/ 99 h 438"/>
                <a:gd name="T88" fmla="*/ 274 w 437"/>
                <a:gd name="T89" fmla="*/ 89 h 438"/>
                <a:gd name="T90" fmla="*/ 300 w 437"/>
                <a:gd name="T91" fmla="*/ 62 h 438"/>
                <a:gd name="T92" fmla="*/ 375 w 437"/>
                <a:gd name="T93" fmla="*/ 137 h 438"/>
                <a:gd name="T94" fmla="*/ 194 w 437"/>
                <a:gd name="T95" fmla="*/ 31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7" h="438">
                  <a:moveTo>
                    <a:pt x="398" y="0"/>
                  </a:moveTo>
                  <a:cubicBezTo>
                    <a:pt x="344" y="54"/>
                    <a:pt x="344" y="54"/>
                    <a:pt x="344" y="54"/>
                  </a:cubicBezTo>
                  <a:cubicBezTo>
                    <a:pt x="313" y="23"/>
                    <a:pt x="313" y="23"/>
                    <a:pt x="313" y="23"/>
                  </a:cubicBezTo>
                  <a:cubicBezTo>
                    <a:pt x="306" y="16"/>
                    <a:pt x="295" y="16"/>
                    <a:pt x="287" y="23"/>
                  </a:cubicBezTo>
                  <a:cubicBezTo>
                    <a:pt x="88" y="222"/>
                    <a:pt x="88" y="222"/>
                    <a:pt x="88" y="222"/>
                  </a:cubicBezTo>
                  <a:cubicBezTo>
                    <a:pt x="84" y="226"/>
                    <a:pt x="82" y="230"/>
                    <a:pt x="82" y="235"/>
                  </a:cubicBezTo>
                  <a:cubicBezTo>
                    <a:pt x="82" y="323"/>
                    <a:pt x="82" y="323"/>
                    <a:pt x="82" y="323"/>
                  </a:cubicBezTo>
                  <a:cubicBezTo>
                    <a:pt x="3" y="419"/>
                    <a:pt x="3" y="419"/>
                    <a:pt x="3" y="419"/>
                  </a:cubicBezTo>
                  <a:cubicBezTo>
                    <a:pt x="0" y="423"/>
                    <a:pt x="0" y="428"/>
                    <a:pt x="3" y="432"/>
                  </a:cubicBezTo>
                  <a:cubicBezTo>
                    <a:pt x="7" y="437"/>
                    <a:pt x="14" y="438"/>
                    <a:pt x="18" y="434"/>
                  </a:cubicBezTo>
                  <a:cubicBezTo>
                    <a:pt x="114" y="354"/>
                    <a:pt x="114" y="354"/>
                    <a:pt x="114" y="354"/>
                  </a:cubicBezTo>
                  <a:cubicBezTo>
                    <a:pt x="202" y="354"/>
                    <a:pt x="202" y="354"/>
                    <a:pt x="202" y="354"/>
                  </a:cubicBezTo>
                  <a:cubicBezTo>
                    <a:pt x="207" y="354"/>
                    <a:pt x="211" y="352"/>
                    <a:pt x="215" y="349"/>
                  </a:cubicBezTo>
                  <a:cubicBezTo>
                    <a:pt x="414" y="150"/>
                    <a:pt x="414" y="150"/>
                    <a:pt x="414" y="150"/>
                  </a:cubicBezTo>
                  <a:cubicBezTo>
                    <a:pt x="421" y="142"/>
                    <a:pt x="421" y="131"/>
                    <a:pt x="414" y="124"/>
                  </a:cubicBezTo>
                  <a:cubicBezTo>
                    <a:pt x="383" y="93"/>
                    <a:pt x="383" y="93"/>
                    <a:pt x="383" y="93"/>
                  </a:cubicBezTo>
                  <a:cubicBezTo>
                    <a:pt x="437" y="39"/>
                    <a:pt x="437" y="39"/>
                    <a:pt x="437" y="39"/>
                  </a:cubicBezTo>
                  <a:lnTo>
                    <a:pt x="398" y="0"/>
                  </a:lnTo>
                  <a:close/>
                  <a:moveTo>
                    <a:pt x="194" y="317"/>
                  </a:moveTo>
                  <a:cubicBezTo>
                    <a:pt x="119" y="317"/>
                    <a:pt x="119" y="317"/>
                    <a:pt x="119" y="317"/>
                  </a:cubicBezTo>
                  <a:cubicBezTo>
                    <a:pt x="119" y="243"/>
                    <a:pt x="119" y="243"/>
                    <a:pt x="119" y="243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67" y="252"/>
                    <a:pt x="167" y="252"/>
                    <a:pt x="167" y="252"/>
                  </a:cubicBezTo>
                  <a:cubicBezTo>
                    <a:pt x="169" y="254"/>
                    <a:pt x="171" y="255"/>
                    <a:pt x="173" y="255"/>
                  </a:cubicBezTo>
                  <a:cubicBezTo>
                    <a:pt x="176" y="255"/>
                    <a:pt x="178" y="254"/>
                    <a:pt x="180" y="252"/>
                  </a:cubicBezTo>
                  <a:cubicBezTo>
                    <a:pt x="184" y="248"/>
                    <a:pt x="184" y="243"/>
                    <a:pt x="180" y="239"/>
                  </a:cubicBezTo>
                  <a:cubicBezTo>
                    <a:pt x="152" y="211"/>
                    <a:pt x="152" y="211"/>
                    <a:pt x="152" y="211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89" y="193"/>
                    <a:pt x="189" y="193"/>
                    <a:pt x="189" y="193"/>
                  </a:cubicBezTo>
                  <a:cubicBezTo>
                    <a:pt x="191" y="195"/>
                    <a:pt x="193" y="196"/>
                    <a:pt x="196" y="196"/>
                  </a:cubicBezTo>
                  <a:cubicBezTo>
                    <a:pt x="198" y="196"/>
                    <a:pt x="200" y="195"/>
                    <a:pt x="202" y="193"/>
                  </a:cubicBezTo>
                  <a:cubicBezTo>
                    <a:pt x="206" y="189"/>
                    <a:pt x="206" y="183"/>
                    <a:pt x="202" y="18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220" y="142"/>
                    <a:pt x="220" y="142"/>
                    <a:pt x="220" y="142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50" y="173"/>
                    <a:pt x="252" y="173"/>
                    <a:pt x="255" y="173"/>
                  </a:cubicBezTo>
                  <a:cubicBezTo>
                    <a:pt x="257" y="173"/>
                    <a:pt x="259" y="173"/>
                    <a:pt x="261" y="171"/>
                  </a:cubicBezTo>
                  <a:cubicBezTo>
                    <a:pt x="265" y="167"/>
                    <a:pt x="265" y="161"/>
                    <a:pt x="261" y="158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61" y="102"/>
                    <a:pt x="261" y="102"/>
                    <a:pt x="261" y="102"/>
                  </a:cubicBezTo>
                  <a:cubicBezTo>
                    <a:pt x="270" y="112"/>
                    <a:pt x="270" y="112"/>
                    <a:pt x="270" y="112"/>
                  </a:cubicBezTo>
                  <a:cubicBezTo>
                    <a:pt x="272" y="113"/>
                    <a:pt x="274" y="114"/>
                    <a:pt x="277" y="114"/>
                  </a:cubicBezTo>
                  <a:cubicBezTo>
                    <a:pt x="279" y="114"/>
                    <a:pt x="281" y="113"/>
                    <a:pt x="283" y="112"/>
                  </a:cubicBezTo>
                  <a:cubicBezTo>
                    <a:pt x="287" y="108"/>
                    <a:pt x="287" y="102"/>
                    <a:pt x="283" y="99"/>
                  </a:cubicBezTo>
                  <a:cubicBezTo>
                    <a:pt x="274" y="89"/>
                    <a:pt x="274" y="89"/>
                    <a:pt x="274" y="89"/>
                  </a:cubicBezTo>
                  <a:cubicBezTo>
                    <a:pt x="300" y="62"/>
                    <a:pt x="300" y="62"/>
                    <a:pt x="300" y="62"/>
                  </a:cubicBezTo>
                  <a:cubicBezTo>
                    <a:pt x="375" y="137"/>
                    <a:pt x="375" y="137"/>
                    <a:pt x="375" y="137"/>
                  </a:cubicBezTo>
                  <a:lnTo>
                    <a:pt x="194" y="3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29" name="Freeform 334"/>
            <p:cNvSpPr/>
            <p:nvPr/>
          </p:nvSpPr>
          <p:spPr bwMode="auto">
            <a:xfrm>
              <a:off x="2638425" y="4843463"/>
              <a:ext cx="134938" cy="134938"/>
            </a:xfrm>
            <a:custGeom>
              <a:avLst/>
              <a:gdLst>
                <a:gd name="T0" fmla="*/ 4 w 180"/>
                <a:gd name="T1" fmla="*/ 176 h 179"/>
                <a:gd name="T2" fmla="*/ 10 w 180"/>
                <a:gd name="T3" fmla="*/ 179 h 179"/>
                <a:gd name="T4" fmla="*/ 16 w 180"/>
                <a:gd name="T5" fmla="*/ 176 h 179"/>
                <a:gd name="T6" fmla="*/ 177 w 180"/>
                <a:gd name="T7" fmla="*/ 15 h 179"/>
                <a:gd name="T8" fmla="*/ 177 w 180"/>
                <a:gd name="T9" fmla="*/ 3 h 179"/>
                <a:gd name="T10" fmla="*/ 165 w 180"/>
                <a:gd name="T11" fmla="*/ 3 h 179"/>
                <a:gd name="T12" fmla="*/ 4 w 180"/>
                <a:gd name="T13" fmla="*/ 164 h 179"/>
                <a:gd name="T14" fmla="*/ 4 w 180"/>
                <a:gd name="T15" fmla="*/ 17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79">
                  <a:moveTo>
                    <a:pt x="4" y="176"/>
                  </a:moveTo>
                  <a:cubicBezTo>
                    <a:pt x="5" y="178"/>
                    <a:pt x="7" y="179"/>
                    <a:pt x="10" y="179"/>
                  </a:cubicBezTo>
                  <a:cubicBezTo>
                    <a:pt x="12" y="179"/>
                    <a:pt x="14" y="178"/>
                    <a:pt x="16" y="176"/>
                  </a:cubicBezTo>
                  <a:cubicBezTo>
                    <a:pt x="177" y="15"/>
                    <a:pt x="177" y="15"/>
                    <a:pt x="177" y="15"/>
                  </a:cubicBezTo>
                  <a:cubicBezTo>
                    <a:pt x="180" y="12"/>
                    <a:pt x="180" y="6"/>
                    <a:pt x="177" y="3"/>
                  </a:cubicBezTo>
                  <a:cubicBezTo>
                    <a:pt x="173" y="0"/>
                    <a:pt x="168" y="0"/>
                    <a:pt x="165" y="3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0" y="167"/>
                    <a:pt x="0" y="173"/>
                    <a:pt x="4" y="1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530" name="Group 234"/>
          <p:cNvGrpSpPr/>
          <p:nvPr/>
        </p:nvGrpSpPr>
        <p:grpSpPr>
          <a:xfrm>
            <a:off x="6271990" y="3252135"/>
            <a:ext cx="365125" cy="400050"/>
            <a:chOff x="1693862" y="4675188"/>
            <a:chExt cx="365125" cy="400050"/>
          </a:xfrm>
          <a:solidFill>
            <a:srgbClr val="EEAD4A"/>
          </a:solidFill>
        </p:grpSpPr>
        <p:sp>
          <p:nvSpPr>
            <p:cNvPr id="531" name="Freeform 335"/>
            <p:cNvSpPr/>
            <p:nvPr/>
          </p:nvSpPr>
          <p:spPr bwMode="auto">
            <a:xfrm>
              <a:off x="1811337" y="4675188"/>
              <a:ext cx="130175" cy="130175"/>
            </a:xfrm>
            <a:custGeom>
              <a:avLst/>
              <a:gdLst>
                <a:gd name="T0" fmla="*/ 92 w 174"/>
                <a:gd name="T1" fmla="*/ 171 h 173"/>
                <a:gd name="T2" fmla="*/ 171 w 174"/>
                <a:gd name="T3" fmla="*/ 82 h 173"/>
                <a:gd name="T4" fmla="*/ 82 w 174"/>
                <a:gd name="T5" fmla="*/ 3 h 173"/>
                <a:gd name="T6" fmla="*/ 3 w 174"/>
                <a:gd name="T7" fmla="*/ 92 h 173"/>
                <a:gd name="T8" fmla="*/ 92 w 174"/>
                <a:gd name="T9" fmla="*/ 17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3">
                  <a:moveTo>
                    <a:pt x="92" y="171"/>
                  </a:moveTo>
                  <a:cubicBezTo>
                    <a:pt x="138" y="168"/>
                    <a:pt x="174" y="128"/>
                    <a:pt x="171" y="82"/>
                  </a:cubicBezTo>
                  <a:cubicBezTo>
                    <a:pt x="168" y="36"/>
                    <a:pt x="128" y="0"/>
                    <a:pt x="82" y="3"/>
                  </a:cubicBezTo>
                  <a:cubicBezTo>
                    <a:pt x="36" y="6"/>
                    <a:pt x="0" y="46"/>
                    <a:pt x="3" y="92"/>
                  </a:cubicBezTo>
                  <a:cubicBezTo>
                    <a:pt x="6" y="138"/>
                    <a:pt x="46" y="173"/>
                    <a:pt x="92" y="1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32" name="Freeform 336"/>
            <p:cNvSpPr/>
            <p:nvPr/>
          </p:nvSpPr>
          <p:spPr bwMode="auto">
            <a:xfrm>
              <a:off x="1693862" y="4826000"/>
              <a:ext cx="365125" cy="249238"/>
            </a:xfrm>
            <a:custGeom>
              <a:avLst/>
              <a:gdLst>
                <a:gd name="T0" fmla="*/ 457 w 486"/>
                <a:gd name="T1" fmla="*/ 129 h 331"/>
                <a:gd name="T2" fmla="*/ 254 w 486"/>
                <a:gd name="T3" fmla="*/ 0 h 331"/>
                <a:gd name="T4" fmla="*/ 254 w 486"/>
                <a:gd name="T5" fmla="*/ 106 h 331"/>
                <a:gd name="T6" fmla="*/ 254 w 486"/>
                <a:gd name="T7" fmla="*/ 107 h 331"/>
                <a:gd name="T8" fmla="*/ 257 w 486"/>
                <a:gd name="T9" fmla="*/ 108 h 331"/>
                <a:gd name="T10" fmla="*/ 263 w 486"/>
                <a:gd name="T11" fmla="*/ 110 h 331"/>
                <a:gd name="T12" fmla="*/ 276 w 486"/>
                <a:gd name="T13" fmla="*/ 66 h 331"/>
                <a:gd name="T14" fmla="*/ 346 w 486"/>
                <a:gd name="T15" fmla="*/ 234 h 331"/>
                <a:gd name="T16" fmla="*/ 279 w 486"/>
                <a:gd name="T17" fmla="*/ 212 h 331"/>
                <a:gd name="T18" fmla="*/ 267 w 486"/>
                <a:gd name="T19" fmla="*/ 185 h 331"/>
                <a:gd name="T20" fmla="*/ 264 w 486"/>
                <a:gd name="T21" fmla="*/ 137 h 331"/>
                <a:gd name="T22" fmla="*/ 262 w 486"/>
                <a:gd name="T23" fmla="*/ 136 h 331"/>
                <a:gd name="T24" fmla="*/ 222 w 486"/>
                <a:gd name="T25" fmla="*/ 136 h 331"/>
                <a:gd name="T26" fmla="*/ 219 w 486"/>
                <a:gd name="T27" fmla="*/ 185 h 331"/>
                <a:gd name="T28" fmla="*/ 207 w 486"/>
                <a:gd name="T29" fmla="*/ 212 h 331"/>
                <a:gd name="T30" fmla="*/ 140 w 486"/>
                <a:gd name="T31" fmla="*/ 234 h 331"/>
                <a:gd name="T32" fmla="*/ 210 w 486"/>
                <a:gd name="T33" fmla="*/ 66 h 331"/>
                <a:gd name="T34" fmla="*/ 223 w 486"/>
                <a:gd name="T35" fmla="*/ 110 h 331"/>
                <a:gd name="T36" fmla="*/ 229 w 486"/>
                <a:gd name="T37" fmla="*/ 108 h 331"/>
                <a:gd name="T38" fmla="*/ 231 w 486"/>
                <a:gd name="T39" fmla="*/ 107 h 331"/>
                <a:gd name="T40" fmla="*/ 231 w 486"/>
                <a:gd name="T41" fmla="*/ 106 h 331"/>
                <a:gd name="T42" fmla="*/ 231 w 486"/>
                <a:gd name="T43" fmla="*/ 104 h 331"/>
                <a:gd name="T44" fmla="*/ 231 w 486"/>
                <a:gd name="T45" fmla="*/ 0 h 331"/>
                <a:gd name="T46" fmla="*/ 29 w 486"/>
                <a:gd name="T47" fmla="*/ 129 h 331"/>
                <a:gd name="T48" fmla="*/ 0 w 486"/>
                <a:gd name="T49" fmla="*/ 331 h 331"/>
                <a:gd name="T50" fmla="*/ 69 w 486"/>
                <a:gd name="T51" fmla="*/ 331 h 331"/>
                <a:gd name="T52" fmla="*/ 100 w 486"/>
                <a:gd name="T53" fmla="*/ 159 h 331"/>
                <a:gd name="T54" fmla="*/ 110 w 486"/>
                <a:gd name="T55" fmla="*/ 151 h 331"/>
                <a:gd name="T56" fmla="*/ 117 w 486"/>
                <a:gd name="T57" fmla="*/ 160 h 331"/>
                <a:gd name="T58" fmla="*/ 109 w 486"/>
                <a:gd name="T59" fmla="*/ 331 h 331"/>
                <a:gd name="T60" fmla="*/ 218 w 486"/>
                <a:gd name="T61" fmla="*/ 331 h 331"/>
                <a:gd name="T62" fmla="*/ 242 w 486"/>
                <a:gd name="T63" fmla="*/ 331 h 331"/>
                <a:gd name="T64" fmla="*/ 377 w 486"/>
                <a:gd name="T65" fmla="*/ 331 h 331"/>
                <a:gd name="T66" fmla="*/ 369 w 486"/>
                <a:gd name="T67" fmla="*/ 160 h 331"/>
                <a:gd name="T68" fmla="*/ 376 w 486"/>
                <a:gd name="T69" fmla="*/ 151 h 331"/>
                <a:gd name="T70" fmla="*/ 386 w 486"/>
                <a:gd name="T71" fmla="*/ 159 h 331"/>
                <a:gd name="T72" fmla="*/ 417 w 486"/>
                <a:gd name="T73" fmla="*/ 331 h 331"/>
                <a:gd name="T74" fmla="*/ 486 w 486"/>
                <a:gd name="T75" fmla="*/ 331 h 331"/>
                <a:gd name="T76" fmla="*/ 457 w 486"/>
                <a:gd name="T77" fmla="*/ 129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6" h="331">
                  <a:moveTo>
                    <a:pt x="457" y="129"/>
                  </a:moveTo>
                  <a:cubicBezTo>
                    <a:pt x="432" y="23"/>
                    <a:pt x="349" y="1"/>
                    <a:pt x="254" y="0"/>
                  </a:cubicBezTo>
                  <a:cubicBezTo>
                    <a:pt x="254" y="106"/>
                    <a:pt x="254" y="106"/>
                    <a:pt x="254" y="106"/>
                  </a:cubicBezTo>
                  <a:cubicBezTo>
                    <a:pt x="254" y="106"/>
                    <a:pt x="254" y="107"/>
                    <a:pt x="254" y="107"/>
                  </a:cubicBezTo>
                  <a:cubicBezTo>
                    <a:pt x="255" y="108"/>
                    <a:pt x="256" y="108"/>
                    <a:pt x="257" y="108"/>
                  </a:cubicBezTo>
                  <a:cubicBezTo>
                    <a:pt x="259" y="109"/>
                    <a:pt x="261" y="109"/>
                    <a:pt x="263" y="110"/>
                  </a:cubicBezTo>
                  <a:cubicBezTo>
                    <a:pt x="264" y="86"/>
                    <a:pt x="267" y="67"/>
                    <a:pt x="276" y="66"/>
                  </a:cubicBezTo>
                  <a:cubicBezTo>
                    <a:pt x="342" y="62"/>
                    <a:pt x="372" y="222"/>
                    <a:pt x="346" y="234"/>
                  </a:cubicBezTo>
                  <a:cubicBezTo>
                    <a:pt x="326" y="243"/>
                    <a:pt x="297" y="226"/>
                    <a:pt x="279" y="212"/>
                  </a:cubicBezTo>
                  <a:cubicBezTo>
                    <a:pt x="269" y="205"/>
                    <a:pt x="268" y="195"/>
                    <a:pt x="267" y="185"/>
                  </a:cubicBezTo>
                  <a:cubicBezTo>
                    <a:pt x="266" y="173"/>
                    <a:pt x="264" y="155"/>
                    <a:pt x="264" y="137"/>
                  </a:cubicBezTo>
                  <a:cubicBezTo>
                    <a:pt x="263" y="137"/>
                    <a:pt x="263" y="136"/>
                    <a:pt x="262" y="136"/>
                  </a:cubicBezTo>
                  <a:cubicBezTo>
                    <a:pt x="249" y="131"/>
                    <a:pt x="235" y="131"/>
                    <a:pt x="222" y="136"/>
                  </a:cubicBezTo>
                  <a:cubicBezTo>
                    <a:pt x="222" y="154"/>
                    <a:pt x="220" y="173"/>
                    <a:pt x="219" y="185"/>
                  </a:cubicBezTo>
                  <a:cubicBezTo>
                    <a:pt x="218" y="195"/>
                    <a:pt x="217" y="205"/>
                    <a:pt x="207" y="212"/>
                  </a:cubicBezTo>
                  <a:cubicBezTo>
                    <a:pt x="189" y="226"/>
                    <a:pt x="160" y="243"/>
                    <a:pt x="140" y="234"/>
                  </a:cubicBezTo>
                  <a:cubicBezTo>
                    <a:pt x="114" y="222"/>
                    <a:pt x="144" y="62"/>
                    <a:pt x="210" y="66"/>
                  </a:cubicBezTo>
                  <a:cubicBezTo>
                    <a:pt x="219" y="67"/>
                    <a:pt x="222" y="86"/>
                    <a:pt x="223" y="110"/>
                  </a:cubicBezTo>
                  <a:cubicBezTo>
                    <a:pt x="225" y="109"/>
                    <a:pt x="227" y="108"/>
                    <a:pt x="229" y="108"/>
                  </a:cubicBezTo>
                  <a:cubicBezTo>
                    <a:pt x="230" y="108"/>
                    <a:pt x="231" y="108"/>
                    <a:pt x="231" y="107"/>
                  </a:cubicBezTo>
                  <a:cubicBezTo>
                    <a:pt x="231" y="107"/>
                    <a:pt x="231" y="106"/>
                    <a:pt x="231" y="106"/>
                  </a:cubicBezTo>
                  <a:cubicBezTo>
                    <a:pt x="231" y="104"/>
                    <a:pt x="231" y="104"/>
                    <a:pt x="231" y="104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136" y="1"/>
                    <a:pt x="54" y="23"/>
                    <a:pt x="29" y="129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69" y="331"/>
                    <a:pt x="69" y="331"/>
                    <a:pt x="69" y="331"/>
                  </a:cubicBezTo>
                  <a:cubicBezTo>
                    <a:pt x="100" y="159"/>
                    <a:pt x="100" y="159"/>
                    <a:pt x="100" y="159"/>
                  </a:cubicBezTo>
                  <a:cubicBezTo>
                    <a:pt x="102" y="154"/>
                    <a:pt x="105" y="151"/>
                    <a:pt x="110" y="151"/>
                  </a:cubicBezTo>
                  <a:cubicBezTo>
                    <a:pt x="114" y="152"/>
                    <a:pt x="118" y="154"/>
                    <a:pt x="117" y="160"/>
                  </a:cubicBezTo>
                  <a:cubicBezTo>
                    <a:pt x="109" y="331"/>
                    <a:pt x="109" y="331"/>
                    <a:pt x="109" y="331"/>
                  </a:cubicBezTo>
                  <a:cubicBezTo>
                    <a:pt x="218" y="331"/>
                    <a:pt x="218" y="331"/>
                    <a:pt x="218" y="331"/>
                  </a:cubicBezTo>
                  <a:cubicBezTo>
                    <a:pt x="242" y="331"/>
                    <a:pt x="242" y="331"/>
                    <a:pt x="242" y="331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8" y="154"/>
                    <a:pt x="372" y="152"/>
                    <a:pt x="376" y="151"/>
                  </a:cubicBezTo>
                  <a:cubicBezTo>
                    <a:pt x="381" y="151"/>
                    <a:pt x="384" y="154"/>
                    <a:pt x="386" y="159"/>
                  </a:cubicBezTo>
                  <a:cubicBezTo>
                    <a:pt x="417" y="331"/>
                    <a:pt x="417" y="331"/>
                    <a:pt x="417" y="331"/>
                  </a:cubicBezTo>
                  <a:cubicBezTo>
                    <a:pt x="486" y="331"/>
                    <a:pt x="486" y="331"/>
                    <a:pt x="486" y="331"/>
                  </a:cubicBezTo>
                  <a:lnTo>
                    <a:pt x="457" y="1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533" name="Group 237"/>
          <p:cNvGrpSpPr/>
          <p:nvPr/>
        </p:nvGrpSpPr>
        <p:grpSpPr>
          <a:xfrm>
            <a:off x="5556995" y="3222752"/>
            <a:ext cx="338138" cy="436563"/>
            <a:chOff x="879475" y="4657725"/>
            <a:chExt cx="338138" cy="436563"/>
          </a:xfrm>
          <a:solidFill>
            <a:srgbClr val="EEAD4A"/>
          </a:solidFill>
        </p:grpSpPr>
        <p:sp>
          <p:nvSpPr>
            <p:cNvPr id="534" name="Oval 337"/>
            <p:cNvSpPr>
              <a:spLocks noChangeArrowheads="1"/>
            </p:cNvSpPr>
            <p:nvPr/>
          </p:nvSpPr>
          <p:spPr bwMode="auto">
            <a:xfrm>
              <a:off x="984250" y="4657725"/>
              <a:ext cx="74613" cy="746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35" name="Freeform 338"/>
            <p:cNvSpPr>
              <a:spLocks noEditPoints="1"/>
            </p:cNvSpPr>
            <p:nvPr/>
          </p:nvSpPr>
          <p:spPr bwMode="auto">
            <a:xfrm>
              <a:off x="879475" y="4738688"/>
              <a:ext cx="338138" cy="355600"/>
            </a:xfrm>
            <a:custGeom>
              <a:avLst/>
              <a:gdLst>
                <a:gd name="T0" fmla="*/ 444 w 450"/>
                <a:gd name="T1" fmla="*/ 439 h 474"/>
                <a:gd name="T2" fmla="*/ 398 w 450"/>
                <a:gd name="T3" fmla="*/ 261 h 474"/>
                <a:gd name="T4" fmla="*/ 344 w 450"/>
                <a:gd name="T5" fmla="*/ 217 h 474"/>
                <a:gd name="T6" fmla="*/ 229 w 450"/>
                <a:gd name="T7" fmla="*/ 205 h 474"/>
                <a:gd name="T8" fmla="*/ 226 w 450"/>
                <a:gd name="T9" fmla="*/ 159 h 474"/>
                <a:gd name="T10" fmla="*/ 333 w 450"/>
                <a:gd name="T11" fmla="*/ 160 h 474"/>
                <a:gd name="T12" fmla="*/ 333 w 450"/>
                <a:gd name="T13" fmla="*/ 125 h 474"/>
                <a:gd name="T14" fmla="*/ 222 w 450"/>
                <a:gd name="T15" fmla="*/ 116 h 474"/>
                <a:gd name="T16" fmla="*/ 218 w 450"/>
                <a:gd name="T17" fmla="*/ 63 h 474"/>
                <a:gd name="T18" fmla="*/ 181 w 450"/>
                <a:gd name="T19" fmla="*/ 14 h 474"/>
                <a:gd name="T20" fmla="*/ 147 w 450"/>
                <a:gd name="T21" fmla="*/ 62 h 474"/>
                <a:gd name="T22" fmla="*/ 147 w 450"/>
                <a:gd name="T23" fmla="*/ 124 h 474"/>
                <a:gd name="T24" fmla="*/ 0 w 450"/>
                <a:gd name="T25" fmla="*/ 298 h 474"/>
                <a:gd name="T26" fmla="*/ 176 w 450"/>
                <a:gd name="T27" fmla="*/ 474 h 474"/>
                <a:gd name="T28" fmla="*/ 352 w 450"/>
                <a:gd name="T29" fmla="*/ 311 h 474"/>
                <a:gd name="T30" fmla="*/ 410 w 450"/>
                <a:gd name="T31" fmla="*/ 448 h 474"/>
                <a:gd name="T32" fmla="*/ 444 w 450"/>
                <a:gd name="T33" fmla="*/ 439 h 474"/>
                <a:gd name="T34" fmla="*/ 176 w 450"/>
                <a:gd name="T35" fmla="*/ 429 h 474"/>
                <a:gd name="T36" fmla="*/ 45 w 450"/>
                <a:gd name="T37" fmla="*/ 298 h 474"/>
                <a:gd name="T38" fmla="*/ 147 w 450"/>
                <a:gd name="T39" fmla="*/ 170 h 474"/>
                <a:gd name="T40" fmla="*/ 147 w 450"/>
                <a:gd name="T41" fmla="*/ 219 h 474"/>
                <a:gd name="T42" fmla="*/ 198 w 450"/>
                <a:gd name="T43" fmla="*/ 279 h 474"/>
                <a:gd name="T44" fmla="*/ 306 w 450"/>
                <a:gd name="T45" fmla="*/ 279 h 474"/>
                <a:gd name="T46" fmla="*/ 307 w 450"/>
                <a:gd name="T47" fmla="*/ 298 h 474"/>
                <a:gd name="T48" fmla="*/ 176 w 450"/>
                <a:gd name="T49" fmla="*/ 429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0" h="474">
                  <a:moveTo>
                    <a:pt x="444" y="439"/>
                  </a:moveTo>
                  <a:cubicBezTo>
                    <a:pt x="398" y="261"/>
                    <a:pt x="398" y="261"/>
                    <a:pt x="398" y="261"/>
                  </a:cubicBezTo>
                  <a:cubicBezTo>
                    <a:pt x="391" y="236"/>
                    <a:pt x="370" y="219"/>
                    <a:pt x="344" y="217"/>
                  </a:cubicBezTo>
                  <a:cubicBezTo>
                    <a:pt x="229" y="205"/>
                    <a:pt x="229" y="205"/>
                    <a:pt x="229" y="205"/>
                  </a:cubicBezTo>
                  <a:cubicBezTo>
                    <a:pt x="226" y="159"/>
                    <a:pt x="226" y="159"/>
                    <a:pt x="226" y="159"/>
                  </a:cubicBezTo>
                  <a:cubicBezTo>
                    <a:pt x="333" y="160"/>
                    <a:pt x="333" y="160"/>
                    <a:pt x="333" y="160"/>
                  </a:cubicBezTo>
                  <a:cubicBezTo>
                    <a:pt x="356" y="160"/>
                    <a:pt x="356" y="127"/>
                    <a:pt x="333" y="125"/>
                  </a:cubicBezTo>
                  <a:cubicBezTo>
                    <a:pt x="222" y="116"/>
                    <a:pt x="222" y="116"/>
                    <a:pt x="222" y="116"/>
                  </a:cubicBezTo>
                  <a:cubicBezTo>
                    <a:pt x="218" y="63"/>
                    <a:pt x="218" y="63"/>
                    <a:pt x="218" y="63"/>
                  </a:cubicBezTo>
                  <a:cubicBezTo>
                    <a:pt x="216" y="39"/>
                    <a:pt x="201" y="23"/>
                    <a:pt x="181" y="14"/>
                  </a:cubicBezTo>
                  <a:cubicBezTo>
                    <a:pt x="148" y="0"/>
                    <a:pt x="147" y="29"/>
                    <a:pt x="147" y="62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63" y="138"/>
                    <a:pt x="0" y="211"/>
                    <a:pt x="0" y="298"/>
                  </a:cubicBezTo>
                  <a:cubicBezTo>
                    <a:pt x="0" y="395"/>
                    <a:pt x="79" y="474"/>
                    <a:pt x="176" y="474"/>
                  </a:cubicBezTo>
                  <a:cubicBezTo>
                    <a:pt x="269" y="474"/>
                    <a:pt x="345" y="402"/>
                    <a:pt x="352" y="311"/>
                  </a:cubicBezTo>
                  <a:cubicBezTo>
                    <a:pt x="410" y="448"/>
                    <a:pt x="410" y="448"/>
                    <a:pt x="410" y="448"/>
                  </a:cubicBezTo>
                  <a:cubicBezTo>
                    <a:pt x="419" y="469"/>
                    <a:pt x="450" y="462"/>
                    <a:pt x="444" y="439"/>
                  </a:cubicBezTo>
                  <a:close/>
                  <a:moveTo>
                    <a:pt x="176" y="429"/>
                  </a:moveTo>
                  <a:cubicBezTo>
                    <a:pt x="104" y="429"/>
                    <a:pt x="45" y="370"/>
                    <a:pt x="45" y="298"/>
                  </a:cubicBezTo>
                  <a:cubicBezTo>
                    <a:pt x="45" y="236"/>
                    <a:pt x="89" y="183"/>
                    <a:pt x="147" y="170"/>
                  </a:cubicBezTo>
                  <a:cubicBezTo>
                    <a:pt x="147" y="219"/>
                    <a:pt x="147" y="219"/>
                    <a:pt x="147" y="219"/>
                  </a:cubicBezTo>
                  <a:cubicBezTo>
                    <a:pt x="147" y="251"/>
                    <a:pt x="164" y="280"/>
                    <a:pt x="198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7" y="285"/>
                    <a:pt x="307" y="291"/>
                    <a:pt x="307" y="298"/>
                  </a:cubicBezTo>
                  <a:cubicBezTo>
                    <a:pt x="307" y="370"/>
                    <a:pt x="248" y="429"/>
                    <a:pt x="176" y="4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536" name="Group 240"/>
          <p:cNvGrpSpPr/>
          <p:nvPr/>
        </p:nvGrpSpPr>
        <p:grpSpPr>
          <a:xfrm>
            <a:off x="8530860" y="3987306"/>
            <a:ext cx="171450" cy="433388"/>
            <a:chOff x="131762" y="4659313"/>
            <a:chExt cx="171450" cy="433388"/>
          </a:xfrm>
          <a:solidFill>
            <a:srgbClr val="EEAD4A"/>
          </a:solidFill>
        </p:grpSpPr>
        <p:sp>
          <p:nvSpPr>
            <p:cNvPr id="537" name="Freeform 339"/>
            <p:cNvSpPr>
              <a:spLocks noEditPoints="1"/>
            </p:cNvSpPr>
            <p:nvPr/>
          </p:nvSpPr>
          <p:spPr bwMode="auto">
            <a:xfrm>
              <a:off x="131762" y="4659313"/>
              <a:ext cx="171450" cy="433388"/>
            </a:xfrm>
            <a:custGeom>
              <a:avLst/>
              <a:gdLst>
                <a:gd name="T0" fmla="*/ 182 w 228"/>
                <a:gd name="T1" fmla="*/ 374 h 578"/>
                <a:gd name="T2" fmla="*/ 182 w 228"/>
                <a:gd name="T3" fmla="*/ 37 h 578"/>
                <a:gd name="T4" fmla="*/ 146 w 228"/>
                <a:gd name="T5" fmla="*/ 0 h 578"/>
                <a:gd name="T6" fmla="*/ 82 w 228"/>
                <a:gd name="T7" fmla="*/ 0 h 578"/>
                <a:gd name="T8" fmla="*/ 46 w 228"/>
                <a:gd name="T9" fmla="*/ 37 h 578"/>
                <a:gd name="T10" fmla="*/ 46 w 228"/>
                <a:gd name="T11" fmla="*/ 374 h 578"/>
                <a:gd name="T12" fmla="*/ 0 w 228"/>
                <a:gd name="T13" fmla="*/ 464 h 578"/>
                <a:gd name="T14" fmla="*/ 114 w 228"/>
                <a:gd name="T15" fmla="*/ 578 h 578"/>
                <a:gd name="T16" fmla="*/ 228 w 228"/>
                <a:gd name="T17" fmla="*/ 464 h 578"/>
                <a:gd name="T18" fmla="*/ 182 w 228"/>
                <a:gd name="T19" fmla="*/ 374 h 578"/>
                <a:gd name="T20" fmla="*/ 114 w 228"/>
                <a:gd name="T21" fmla="*/ 542 h 578"/>
                <a:gd name="T22" fmla="*/ 36 w 228"/>
                <a:gd name="T23" fmla="*/ 464 h 578"/>
                <a:gd name="T24" fmla="*/ 73 w 228"/>
                <a:gd name="T25" fmla="*/ 398 h 578"/>
                <a:gd name="T26" fmla="*/ 81 w 228"/>
                <a:gd name="T27" fmla="*/ 393 h 578"/>
                <a:gd name="T28" fmla="*/ 81 w 228"/>
                <a:gd name="T29" fmla="*/ 37 h 578"/>
                <a:gd name="T30" fmla="*/ 82 w 228"/>
                <a:gd name="T31" fmla="*/ 36 h 578"/>
                <a:gd name="T32" fmla="*/ 146 w 228"/>
                <a:gd name="T33" fmla="*/ 36 h 578"/>
                <a:gd name="T34" fmla="*/ 147 w 228"/>
                <a:gd name="T35" fmla="*/ 37 h 578"/>
                <a:gd name="T36" fmla="*/ 147 w 228"/>
                <a:gd name="T37" fmla="*/ 393 h 578"/>
                <a:gd name="T38" fmla="*/ 155 w 228"/>
                <a:gd name="T39" fmla="*/ 398 h 578"/>
                <a:gd name="T40" fmla="*/ 192 w 228"/>
                <a:gd name="T41" fmla="*/ 464 h 578"/>
                <a:gd name="T42" fmla="*/ 114 w 228"/>
                <a:gd name="T43" fmla="*/ 54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8" h="578">
                  <a:moveTo>
                    <a:pt x="182" y="374"/>
                  </a:moveTo>
                  <a:cubicBezTo>
                    <a:pt x="182" y="37"/>
                    <a:pt x="182" y="37"/>
                    <a:pt x="182" y="37"/>
                  </a:cubicBezTo>
                  <a:cubicBezTo>
                    <a:pt x="182" y="16"/>
                    <a:pt x="166" y="0"/>
                    <a:pt x="146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62" y="0"/>
                    <a:pt x="46" y="16"/>
                    <a:pt x="46" y="37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17" y="396"/>
                    <a:pt x="0" y="429"/>
                    <a:pt x="0" y="464"/>
                  </a:cubicBezTo>
                  <a:cubicBezTo>
                    <a:pt x="0" y="527"/>
                    <a:pt x="51" y="578"/>
                    <a:pt x="114" y="578"/>
                  </a:cubicBezTo>
                  <a:cubicBezTo>
                    <a:pt x="177" y="578"/>
                    <a:pt x="228" y="527"/>
                    <a:pt x="228" y="464"/>
                  </a:cubicBezTo>
                  <a:cubicBezTo>
                    <a:pt x="228" y="429"/>
                    <a:pt x="211" y="396"/>
                    <a:pt x="182" y="374"/>
                  </a:cubicBezTo>
                  <a:close/>
                  <a:moveTo>
                    <a:pt x="114" y="542"/>
                  </a:moveTo>
                  <a:cubicBezTo>
                    <a:pt x="71" y="542"/>
                    <a:pt x="36" y="507"/>
                    <a:pt x="36" y="464"/>
                  </a:cubicBezTo>
                  <a:cubicBezTo>
                    <a:pt x="36" y="438"/>
                    <a:pt x="50" y="413"/>
                    <a:pt x="73" y="398"/>
                  </a:cubicBezTo>
                  <a:cubicBezTo>
                    <a:pt x="81" y="393"/>
                    <a:pt x="81" y="393"/>
                    <a:pt x="81" y="393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36"/>
                    <a:pt x="82" y="36"/>
                    <a:pt x="82" y="36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6" y="36"/>
                    <a:pt x="147" y="36"/>
                    <a:pt x="147" y="37"/>
                  </a:cubicBezTo>
                  <a:cubicBezTo>
                    <a:pt x="147" y="393"/>
                    <a:pt x="147" y="393"/>
                    <a:pt x="147" y="393"/>
                  </a:cubicBezTo>
                  <a:cubicBezTo>
                    <a:pt x="155" y="398"/>
                    <a:pt x="155" y="398"/>
                    <a:pt x="155" y="398"/>
                  </a:cubicBezTo>
                  <a:cubicBezTo>
                    <a:pt x="178" y="413"/>
                    <a:pt x="192" y="438"/>
                    <a:pt x="192" y="464"/>
                  </a:cubicBezTo>
                  <a:cubicBezTo>
                    <a:pt x="192" y="507"/>
                    <a:pt x="157" y="542"/>
                    <a:pt x="114" y="5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38" name="Freeform 340"/>
            <p:cNvSpPr/>
            <p:nvPr/>
          </p:nvSpPr>
          <p:spPr bwMode="auto">
            <a:xfrm>
              <a:off x="171450" y="4802188"/>
              <a:ext cx="92075" cy="252413"/>
            </a:xfrm>
            <a:custGeom>
              <a:avLst/>
              <a:gdLst>
                <a:gd name="T0" fmla="*/ 93 w 122"/>
                <a:gd name="T1" fmla="*/ 223 h 336"/>
                <a:gd name="T2" fmla="*/ 77 w 122"/>
                <a:gd name="T3" fmla="*/ 213 h 336"/>
                <a:gd name="T4" fmla="*/ 77 w 122"/>
                <a:gd name="T5" fmla="*/ 0 h 336"/>
                <a:gd name="T6" fmla="*/ 45 w 122"/>
                <a:gd name="T7" fmla="*/ 0 h 336"/>
                <a:gd name="T8" fmla="*/ 45 w 122"/>
                <a:gd name="T9" fmla="*/ 213 h 336"/>
                <a:gd name="T10" fmla="*/ 29 w 122"/>
                <a:gd name="T11" fmla="*/ 223 h 336"/>
                <a:gd name="T12" fmla="*/ 0 w 122"/>
                <a:gd name="T13" fmla="*/ 275 h 336"/>
                <a:gd name="T14" fmla="*/ 61 w 122"/>
                <a:gd name="T15" fmla="*/ 336 h 336"/>
                <a:gd name="T16" fmla="*/ 122 w 122"/>
                <a:gd name="T17" fmla="*/ 275 h 336"/>
                <a:gd name="T18" fmla="*/ 93 w 122"/>
                <a:gd name="T19" fmla="*/ 223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336">
                  <a:moveTo>
                    <a:pt x="93" y="223"/>
                  </a:moveTo>
                  <a:cubicBezTo>
                    <a:pt x="77" y="213"/>
                    <a:pt x="77" y="213"/>
                    <a:pt x="77" y="213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11" y="235"/>
                    <a:pt x="0" y="254"/>
                    <a:pt x="0" y="275"/>
                  </a:cubicBezTo>
                  <a:cubicBezTo>
                    <a:pt x="0" y="309"/>
                    <a:pt x="27" y="336"/>
                    <a:pt x="61" y="336"/>
                  </a:cubicBezTo>
                  <a:cubicBezTo>
                    <a:pt x="95" y="336"/>
                    <a:pt x="122" y="309"/>
                    <a:pt x="122" y="275"/>
                  </a:cubicBezTo>
                  <a:cubicBezTo>
                    <a:pt x="122" y="254"/>
                    <a:pt x="112" y="235"/>
                    <a:pt x="93" y="2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539" name="Group 243"/>
          <p:cNvGrpSpPr/>
          <p:nvPr/>
        </p:nvGrpSpPr>
        <p:grpSpPr>
          <a:xfrm>
            <a:off x="5610695" y="1109643"/>
            <a:ext cx="207963" cy="393700"/>
            <a:chOff x="942975" y="5508625"/>
            <a:chExt cx="207963" cy="393700"/>
          </a:xfrm>
          <a:solidFill>
            <a:srgbClr val="EEAD4A"/>
          </a:solidFill>
        </p:grpSpPr>
        <p:sp>
          <p:nvSpPr>
            <p:cNvPr id="540" name="Freeform 343"/>
            <p:cNvSpPr/>
            <p:nvPr/>
          </p:nvSpPr>
          <p:spPr bwMode="auto">
            <a:xfrm>
              <a:off x="974725" y="5508625"/>
              <a:ext cx="147638" cy="111125"/>
            </a:xfrm>
            <a:custGeom>
              <a:avLst/>
              <a:gdLst>
                <a:gd name="T0" fmla="*/ 23 w 195"/>
                <a:gd name="T1" fmla="*/ 146 h 146"/>
                <a:gd name="T2" fmla="*/ 176 w 195"/>
                <a:gd name="T3" fmla="*/ 146 h 146"/>
                <a:gd name="T4" fmla="*/ 195 w 195"/>
                <a:gd name="T5" fmla="*/ 134 h 146"/>
                <a:gd name="T6" fmla="*/ 195 w 195"/>
                <a:gd name="T7" fmla="*/ 60 h 146"/>
                <a:gd name="T8" fmla="*/ 195 w 195"/>
                <a:gd name="T9" fmla="*/ 57 h 146"/>
                <a:gd name="T10" fmla="*/ 195 w 195"/>
                <a:gd name="T11" fmla="*/ 55 h 146"/>
                <a:gd name="T12" fmla="*/ 195 w 195"/>
                <a:gd name="T13" fmla="*/ 55 h 146"/>
                <a:gd name="T14" fmla="*/ 104 w 195"/>
                <a:gd name="T15" fmla="*/ 2 h 146"/>
                <a:gd name="T16" fmla="*/ 1 w 195"/>
                <a:gd name="T17" fmla="*/ 55 h 146"/>
                <a:gd name="T18" fmla="*/ 1 w 195"/>
                <a:gd name="T19" fmla="*/ 55 h 146"/>
                <a:gd name="T20" fmla="*/ 0 w 195"/>
                <a:gd name="T21" fmla="*/ 55 h 146"/>
                <a:gd name="T22" fmla="*/ 0 w 195"/>
                <a:gd name="T23" fmla="*/ 57 h 146"/>
                <a:gd name="T24" fmla="*/ 0 w 195"/>
                <a:gd name="T25" fmla="*/ 59 h 146"/>
                <a:gd name="T26" fmla="*/ 0 w 195"/>
                <a:gd name="T27" fmla="*/ 135 h 146"/>
                <a:gd name="T28" fmla="*/ 23 w 195"/>
                <a:gd name="T2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5" h="146">
                  <a:moveTo>
                    <a:pt x="23" y="146"/>
                  </a:moveTo>
                  <a:cubicBezTo>
                    <a:pt x="176" y="146"/>
                    <a:pt x="176" y="146"/>
                    <a:pt x="176" y="146"/>
                  </a:cubicBezTo>
                  <a:cubicBezTo>
                    <a:pt x="188" y="146"/>
                    <a:pt x="195" y="142"/>
                    <a:pt x="195" y="134"/>
                  </a:cubicBezTo>
                  <a:cubicBezTo>
                    <a:pt x="195" y="60"/>
                    <a:pt x="195" y="60"/>
                    <a:pt x="195" y="60"/>
                  </a:cubicBezTo>
                  <a:cubicBezTo>
                    <a:pt x="195" y="59"/>
                    <a:pt x="195" y="58"/>
                    <a:pt x="195" y="57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2" y="27"/>
                    <a:pt x="153" y="4"/>
                    <a:pt x="104" y="2"/>
                  </a:cubicBezTo>
                  <a:cubicBezTo>
                    <a:pt x="50" y="0"/>
                    <a:pt x="4" y="24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5"/>
                    <a:pt x="9" y="146"/>
                    <a:pt x="23" y="1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41" name="Freeform 344"/>
            <p:cNvSpPr>
              <a:spLocks noEditPoints="1"/>
            </p:cNvSpPr>
            <p:nvPr/>
          </p:nvSpPr>
          <p:spPr bwMode="auto">
            <a:xfrm>
              <a:off x="942975" y="5607050"/>
              <a:ext cx="207963" cy="295275"/>
            </a:xfrm>
            <a:custGeom>
              <a:avLst/>
              <a:gdLst>
                <a:gd name="T0" fmla="*/ 276 w 276"/>
                <a:gd name="T1" fmla="*/ 147 h 393"/>
                <a:gd name="T2" fmla="*/ 0 w 276"/>
                <a:gd name="T3" fmla="*/ 146 h 393"/>
                <a:gd name="T4" fmla="*/ 0 w 276"/>
                <a:gd name="T5" fmla="*/ 147 h 393"/>
                <a:gd name="T6" fmla="*/ 0 w 276"/>
                <a:gd name="T7" fmla="*/ 147 h 393"/>
                <a:gd name="T8" fmla="*/ 0 w 276"/>
                <a:gd name="T9" fmla="*/ 152 h 393"/>
                <a:gd name="T10" fmla="*/ 0 w 276"/>
                <a:gd name="T11" fmla="*/ 157 h 393"/>
                <a:gd name="T12" fmla="*/ 0 w 276"/>
                <a:gd name="T13" fmla="*/ 367 h 393"/>
                <a:gd name="T14" fmla="*/ 32 w 276"/>
                <a:gd name="T15" fmla="*/ 393 h 393"/>
                <a:gd name="T16" fmla="*/ 249 w 276"/>
                <a:gd name="T17" fmla="*/ 393 h 393"/>
                <a:gd name="T18" fmla="*/ 276 w 276"/>
                <a:gd name="T19" fmla="*/ 363 h 393"/>
                <a:gd name="T20" fmla="*/ 276 w 276"/>
                <a:gd name="T21" fmla="*/ 159 h 393"/>
                <a:gd name="T22" fmla="*/ 276 w 276"/>
                <a:gd name="T23" fmla="*/ 151 h 393"/>
                <a:gd name="T24" fmla="*/ 276 w 276"/>
                <a:gd name="T25" fmla="*/ 147 h 393"/>
                <a:gd name="T26" fmla="*/ 229 w 276"/>
                <a:gd name="T27" fmla="*/ 242 h 393"/>
                <a:gd name="T28" fmla="*/ 218 w 276"/>
                <a:gd name="T29" fmla="*/ 253 h 393"/>
                <a:gd name="T30" fmla="*/ 174 w 276"/>
                <a:gd name="T31" fmla="*/ 253 h 393"/>
                <a:gd name="T32" fmla="*/ 174 w 276"/>
                <a:gd name="T33" fmla="*/ 298 h 393"/>
                <a:gd name="T34" fmla="*/ 163 w 276"/>
                <a:gd name="T35" fmla="*/ 309 h 393"/>
                <a:gd name="T36" fmla="*/ 116 w 276"/>
                <a:gd name="T37" fmla="*/ 309 h 393"/>
                <a:gd name="T38" fmla="*/ 105 w 276"/>
                <a:gd name="T39" fmla="*/ 298 h 393"/>
                <a:gd name="T40" fmla="*/ 105 w 276"/>
                <a:gd name="T41" fmla="*/ 253 h 393"/>
                <a:gd name="T42" fmla="*/ 60 w 276"/>
                <a:gd name="T43" fmla="*/ 253 h 393"/>
                <a:gd name="T44" fmla="*/ 49 w 276"/>
                <a:gd name="T45" fmla="*/ 242 h 393"/>
                <a:gd name="T46" fmla="*/ 49 w 276"/>
                <a:gd name="T47" fmla="*/ 195 h 393"/>
                <a:gd name="T48" fmla="*/ 60 w 276"/>
                <a:gd name="T49" fmla="*/ 184 h 393"/>
                <a:gd name="T50" fmla="*/ 105 w 276"/>
                <a:gd name="T51" fmla="*/ 184 h 393"/>
                <a:gd name="T52" fmla="*/ 105 w 276"/>
                <a:gd name="T53" fmla="*/ 140 h 393"/>
                <a:gd name="T54" fmla="*/ 116 w 276"/>
                <a:gd name="T55" fmla="*/ 129 h 393"/>
                <a:gd name="T56" fmla="*/ 163 w 276"/>
                <a:gd name="T57" fmla="*/ 129 h 393"/>
                <a:gd name="T58" fmla="*/ 174 w 276"/>
                <a:gd name="T59" fmla="*/ 140 h 393"/>
                <a:gd name="T60" fmla="*/ 174 w 276"/>
                <a:gd name="T61" fmla="*/ 184 h 393"/>
                <a:gd name="T62" fmla="*/ 218 w 276"/>
                <a:gd name="T63" fmla="*/ 184 h 393"/>
                <a:gd name="T64" fmla="*/ 229 w 276"/>
                <a:gd name="T65" fmla="*/ 195 h 393"/>
                <a:gd name="T66" fmla="*/ 229 w 276"/>
                <a:gd name="T67" fmla="*/ 242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6" h="393">
                  <a:moveTo>
                    <a:pt x="276" y="147"/>
                  </a:moveTo>
                  <a:cubicBezTo>
                    <a:pt x="269" y="2"/>
                    <a:pt x="13" y="0"/>
                    <a:pt x="0" y="14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90"/>
                    <a:pt x="13" y="393"/>
                    <a:pt x="32" y="393"/>
                  </a:cubicBezTo>
                  <a:cubicBezTo>
                    <a:pt x="249" y="393"/>
                    <a:pt x="249" y="393"/>
                    <a:pt x="249" y="393"/>
                  </a:cubicBezTo>
                  <a:cubicBezTo>
                    <a:pt x="266" y="393"/>
                    <a:pt x="276" y="384"/>
                    <a:pt x="276" y="363"/>
                  </a:cubicBezTo>
                  <a:cubicBezTo>
                    <a:pt x="276" y="159"/>
                    <a:pt x="276" y="159"/>
                    <a:pt x="276" y="159"/>
                  </a:cubicBezTo>
                  <a:cubicBezTo>
                    <a:pt x="276" y="156"/>
                    <a:pt x="276" y="153"/>
                    <a:pt x="276" y="151"/>
                  </a:cubicBezTo>
                  <a:cubicBezTo>
                    <a:pt x="276" y="147"/>
                    <a:pt x="276" y="147"/>
                    <a:pt x="276" y="147"/>
                  </a:cubicBezTo>
                  <a:close/>
                  <a:moveTo>
                    <a:pt x="229" y="242"/>
                  </a:moveTo>
                  <a:cubicBezTo>
                    <a:pt x="229" y="248"/>
                    <a:pt x="224" y="253"/>
                    <a:pt x="218" y="253"/>
                  </a:cubicBezTo>
                  <a:cubicBezTo>
                    <a:pt x="174" y="253"/>
                    <a:pt x="174" y="253"/>
                    <a:pt x="174" y="253"/>
                  </a:cubicBezTo>
                  <a:cubicBezTo>
                    <a:pt x="174" y="298"/>
                    <a:pt x="174" y="298"/>
                    <a:pt x="174" y="298"/>
                  </a:cubicBezTo>
                  <a:cubicBezTo>
                    <a:pt x="174" y="304"/>
                    <a:pt x="169" y="309"/>
                    <a:pt x="163" y="309"/>
                  </a:cubicBezTo>
                  <a:cubicBezTo>
                    <a:pt x="116" y="309"/>
                    <a:pt x="116" y="309"/>
                    <a:pt x="116" y="309"/>
                  </a:cubicBezTo>
                  <a:cubicBezTo>
                    <a:pt x="110" y="309"/>
                    <a:pt x="105" y="304"/>
                    <a:pt x="105" y="298"/>
                  </a:cubicBezTo>
                  <a:cubicBezTo>
                    <a:pt x="105" y="253"/>
                    <a:pt x="105" y="253"/>
                    <a:pt x="105" y="253"/>
                  </a:cubicBezTo>
                  <a:cubicBezTo>
                    <a:pt x="60" y="253"/>
                    <a:pt x="60" y="253"/>
                    <a:pt x="60" y="253"/>
                  </a:cubicBezTo>
                  <a:cubicBezTo>
                    <a:pt x="54" y="253"/>
                    <a:pt x="49" y="248"/>
                    <a:pt x="49" y="242"/>
                  </a:cubicBezTo>
                  <a:cubicBezTo>
                    <a:pt x="49" y="195"/>
                    <a:pt x="49" y="195"/>
                    <a:pt x="49" y="195"/>
                  </a:cubicBezTo>
                  <a:cubicBezTo>
                    <a:pt x="49" y="189"/>
                    <a:pt x="54" y="184"/>
                    <a:pt x="60" y="184"/>
                  </a:cubicBezTo>
                  <a:cubicBezTo>
                    <a:pt x="105" y="184"/>
                    <a:pt x="105" y="184"/>
                    <a:pt x="105" y="184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5" y="134"/>
                    <a:pt x="110" y="129"/>
                    <a:pt x="116" y="129"/>
                  </a:cubicBezTo>
                  <a:cubicBezTo>
                    <a:pt x="163" y="129"/>
                    <a:pt x="163" y="129"/>
                    <a:pt x="163" y="129"/>
                  </a:cubicBezTo>
                  <a:cubicBezTo>
                    <a:pt x="169" y="129"/>
                    <a:pt x="174" y="134"/>
                    <a:pt x="174" y="140"/>
                  </a:cubicBezTo>
                  <a:cubicBezTo>
                    <a:pt x="174" y="184"/>
                    <a:pt x="174" y="184"/>
                    <a:pt x="174" y="184"/>
                  </a:cubicBezTo>
                  <a:cubicBezTo>
                    <a:pt x="218" y="184"/>
                    <a:pt x="218" y="184"/>
                    <a:pt x="218" y="184"/>
                  </a:cubicBezTo>
                  <a:cubicBezTo>
                    <a:pt x="224" y="184"/>
                    <a:pt x="229" y="189"/>
                    <a:pt x="229" y="195"/>
                  </a:cubicBezTo>
                  <a:lnTo>
                    <a:pt x="229" y="2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542" name="Group 246"/>
          <p:cNvGrpSpPr/>
          <p:nvPr/>
        </p:nvGrpSpPr>
        <p:grpSpPr>
          <a:xfrm>
            <a:off x="5500141" y="1899560"/>
            <a:ext cx="460375" cy="392112"/>
            <a:chOff x="1635125" y="3014663"/>
            <a:chExt cx="460375" cy="392112"/>
          </a:xfrm>
          <a:solidFill>
            <a:srgbClr val="EEAD4A"/>
          </a:solidFill>
        </p:grpSpPr>
        <p:sp>
          <p:nvSpPr>
            <p:cNvPr id="543" name="Freeform 348"/>
            <p:cNvSpPr/>
            <p:nvPr/>
          </p:nvSpPr>
          <p:spPr bwMode="auto">
            <a:xfrm>
              <a:off x="1635125" y="3014663"/>
              <a:ext cx="460375" cy="238125"/>
            </a:xfrm>
            <a:custGeom>
              <a:avLst/>
              <a:gdLst>
                <a:gd name="T0" fmla="*/ 159 w 613"/>
                <a:gd name="T1" fmla="*/ 254 h 316"/>
                <a:gd name="T2" fmla="*/ 203 w 613"/>
                <a:gd name="T3" fmla="*/ 148 h 316"/>
                <a:gd name="T4" fmla="*/ 222 w 613"/>
                <a:gd name="T5" fmla="*/ 136 h 316"/>
                <a:gd name="T6" fmla="*/ 240 w 613"/>
                <a:gd name="T7" fmla="*/ 149 h 316"/>
                <a:gd name="T8" fmla="*/ 306 w 613"/>
                <a:gd name="T9" fmla="*/ 316 h 316"/>
                <a:gd name="T10" fmla="*/ 372 w 613"/>
                <a:gd name="T11" fmla="*/ 149 h 316"/>
                <a:gd name="T12" fmla="*/ 391 w 613"/>
                <a:gd name="T13" fmla="*/ 136 h 316"/>
                <a:gd name="T14" fmla="*/ 391 w 613"/>
                <a:gd name="T15" fmla="*/ 136 h 316"/>
                <a:gd name="T16" fmla="*/ 409 w 613"/>
                <a:gd name="T17" fmla="*/ 148 h 316"/>
                <a:gd name="T18" fmla="*/ 452 w 613"/>
                <a:gd name="T19" fmla="*/ 254 h 316"/>
                <a:gd name="T20" fmla="*/ 583 w 613"/>
                <a:gd name="T21" fmla="*/ 254 h 316"/>
                <a:gd name="T22" fmla="*/ 613 w 613"/>
                <a:gd name="T23" fmla="*/ 161 h 316"/>
                <a:gd name="T24" fmla="*/ 566 w 613"/>
                <a:gd name="T25" fmla="*/ 47 h 316"/>
                <a:gd name="T26" fmla="*/ 453 w 613"/>
                <a:gd name="T27" fmla="*/ 0 h 316"/>
                <a:gd name="T28" fmla="*/ 339 w 613"/>
                <a:gd name="T29" fmla="*/ 47 h 316"/>
                <a:gd name="T30" fmla="*/ 307 w 613"/>
                <a:gd name="T31" fmla="*/ 80 h 316"/>
                <a:gd name="T32" fmla="*/ 273 w 613"/>
                <a:gd name="T33" fmla="*/ 46 h 316"/>
                <a:gd name="T34" fmla="*/ 160 w 613"/>
                <a:gd name="T35" fmla="*/ 0 h 316"/>
                <a:gd name="T36" fmla="*/ 47 w 613"/>
                <a:gd name="T37" fmla="*/ 47 h 316"/>
                <a:gd name="T38" fmla="*/ 0 w 613"/>
                <a:gd name="T39" fmla="*/ 160 h 316"/>
                <a:gd name="T40" fmla="*/ 30 w 613"/>
                <a:gd name="T41" fmla="*/ 254 h 316"/>
                <a:gd name="T42" fmla="*/ 159 w 613"/>
                <a:gd name="T43" fmla="*/ 25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3" h="316">
                  <a:moveTo>
                    <a:pt x="159" y="254"/>
                  </a:moveTo>
                  <a:cubicBezTo>
                    <a:pt x="203" y="148"/>
                    <a:pt x="203" y="148"/>
                    <a:pt x="203" y="148"/>
                  </a:cubicBezTo>
                  <a:cubicBezTo>
                    <a:pt x="207" y="141"/>
                    <a:pt x="214" y="136"/>
                    <a:pt x="222" y="136"/>
                  </a:cubicBezTo>
                  <a:cubicBezTo>
                    <a:pt x="230" y="136"/>
                    <a:pt x="237" y="141"/>
                    <a:pt x="240" y="149"/>
                  </a:cubicBezTo>
                  <a:cubicBezTo>
                    <a:pt x="306" y="316"/>
                    <a:pt x="306" y="316"/>
                    <a:pt x="306" y="316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5" y="141"/>
                    <a:pt x="382" y="136"/>
                    <a:pt x="391" y="136"/>
                  </a:cubicBezTo>
                  <a:cubicBezTo>
                    <a:pt x="391" y="136"/>
                    <a:pt x="391" y="136"/>
                    <a:pt x="391" y="136"/>
                  </a:cubicBezTo>
                  <a:cubicBezTo>
                    <a:pt x="399" y="136"/>
                    <a:pt x="406" y="141"/>
                    <a:pt x="409" y="148"/>
                  </a:cubicBezTo>
                  <a:cubicBezTo>
                    <a:pt x="452" y="254"/>
                    <a:pt x="452" y="254"/>
                    <a:pt x="452" y="254"/>
                  </a:cubicBezTo>
                  <a:cubicBezTo>
                    <a:pt x="583" y="254"/>
                    <a:pt x="583" y="254"/>
                    <a:pt x="583" y="254"/>
                  </a:cubicBezTo>
                  <a:cubicBezTo>
                    <a:pt x="602" y="227"/>
                    <a:pt x="613" y="195"/>
                    <a:pt x="613" y="161"/>
                  </a:cubicBezTo>
                  <a:cubicBezTo>
                    <a:pt x="613" y="118"/>
                    <a:pt x="596" y="78"/>
                    <a:pt x="566" y="47"/>
                  </a:cubicBezTo>
                  <a:cubicBezTo>
                    <a:pt x="536" y="17"/>
                    <a:pt x="495" y="0"/>
                    <a:pt x="453" y="0"/>
                  </a:cubicBezTo>
                  <a:cubicBezTo>
                    <a:pt x="410" y="0"/>
                    <a:pt x="370" y="17"/>
                    <a:pt x="339" y="47"/>
                  </a:cubicBezTo>
                  <a:cubicBezTo>
                    <a:pt x="307" y="80"/>
                    <a:pt x="307" y="80"/>
                    <a:pt x="307" y="80"/>
                  </a:cubicBezTo>
                  <a:cubicBezTo>
                    <a:pt x="273" y="46"/>
                    <a:pt x="273" y="46"/>
                    <a:pt x="273" y="46"/>
                  </a:cubicBezTo>
                  <a:cubicBezTo>
                    <a:pt x="243" y="16"/>
                    <a:pt x="203" y="0"/>
                    <a:pt x="160" y="0"/>
                  </a:cubicBezTo>
                  <a:cubicBezTo>
                    <a:pt x="117" y="0"/>
                    <a:pt x="77" y="16"/>
                    <a:pt x="47" y="47"/>
                  </a:cubicBezTo>
                  <a:cubicBezTo>
                    <a:pt x="16" y="77"/>
                    <a:pt x="0" y="117"/>
                    <a:pt x="0" y="160"/>
                  </a:cubicBezTo>
                  <a:cubicBezTo>
                    <a:pt x="0" y="194"/>
                    <a:pt x="10" y="227"/>
                    <a:pt x="30" y="254"/>
                  </a:cubicBezTo>
                  <a:lnTo>
                    <a:pt x="159" y="2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44" name="Freeform 349"/>
            <p:cNvSpPr/>
            <p:nvPr/>
          </p:nvSpPr>
          <p:spPr bwMode="auto">
            <a:xfrm>
              <a:off x="1685925" y="3171825"/>
              <a:ext cx="358775" cy="234950"/>
            </a:xfrm>
            <a:custGeom>
              <a:avLst/>
              <a:gdLst>
                <a:gd name="T0" fmla="*/ 372 w 479"/>
                <a:gd name="T1" fmla="*/ 85 h 312"/>
                <a:gd name="T2" fmla="*/ 353 w 479"/>
                <a:gd name="T3" fmla="*/ 72 h 312"/>
                <a:gd name="T4" fmla="*/ 324 w 479"/>
                <a:gd name="T5" fmla="*/ 1 h 312"/>
                <a:gd name="T6" fmla="*/ 258 w 479"/>
                <a:gd name="T7" fmla="*/ 169 h 312"/>
                <a:gd name="T8" fmla="*/ 239 w 479"/>
                <a:gd name="T9" fmla="*/ 182 h 312"/>
                <a:gd name="T10" fmla="*/ 221 w 479"/>
                <a:gd name="T11" fmla="*/ 169 h 312"/>
                <a:gd name="T12" fmla="*/ 154 w 479"/>
                <a:gd name="T13" fmla="*/ 0 h 312"/>
                <a:gd name="T14" fmla="*/ 123 w 479"/>
                <a:gd name="T15" fmla="*/ 72 h 312"/>
                <a:gd name="T16" fmla="*/ 105 w 479"/>
                <a:gd name="T17" fmla="*/ 85 h 312"/>
                <a:gd name="T18" fmla="*/ 0 w 479"/>
                <a:gd name="T19" fmla="*/ 85 h 312"/>
                <a:gd name="T20" fmla="*/ 220 w 479"/>
                <a:gd name="T21" fmla="*/ 303 h 312"/>
                <a:gd name="T22" fmla="*/ 241 w 479"/>
                <a:gd name="T23" fmla="*/ 312 h 312"/>
                <a:gd name="T24" fmla="*/ 241 w 479"/>
                <a:gd name="T25" fmla="*/ 312 h 312"/>
                <a:gd name="T26" fmla="*/ 262 w 479"/>
                <a:gd name="T27" fmla="*/ 303 h 312"/>
                <a:gd name="T28" fmla="*/ 479 w 479"/>
                <a:gd name="T29" fmla="*/ 85 h 312"/>
                <a:gd name="T30" fmla="*/ 372 w 479"/>
                <a:gd name="T31" fmla="*/ 8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312">
                  <a:moveTo>
                    <a:pt x="372" y="85"/>
                  </a:moveTo>
                  <a:cubicBezTo>
                    <a:pt x="364" y="85"/>
                    <a:pt x="356" y="80"/>
                    <a:pt x="353" y="72"/>
                  </a:cubicBezTo>
                  <a:cubicBezTo>
                    <a:pt x="324" y="1"/>
                    <a:pt x="324" y="1"/>
                    <a:pt x="324" y="1"/>
                  </a:cubicBezTo>
                  <a:cubicBezTo>
                    <a:pt x="258" y="169"/>
                    <a:pt x="258" y="169"/>
                    <a:pt x="258" y="169"/>
                  </a:cubicBezTo>
                  <a:cubicBezTo>
                    <a:pt x="255" y="177"/>
                    <a:pt x="248" y="182"/>
                    <a:pt x="239" y="182"/>
                  </a:cubicBezTo>
                  <a:cubicBezTo>
                    <a:pt x="231" y="182"/>
                    <a:pt x="224" y="177"/>
                    <a:pt x="221" y="169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0" y="80"/>
                    <a:pt x="113" y="85"/>
                    <a:pt x="10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220" y="303"/>
                    <a:pt x="220" y="303"/>
                    <a:pt x="220" y="303"/>
                  </a:cubicBezTo>
                  <a:cubicBezTo>
                    <a:pt x="226" y="309"/>
                    <a:pt x="233" y="312"/>
                    <a:pt x="241" y="312"/>
                  </a:cubicBezTo>
                  <a:cubicBezTo>
                    <a:pt x="241" y="312"/>
                    <a:pt x="241" y="312"/>
                    <a:pt x="241" y="312"/>
                  </a:cubicBezTo>
                  <a:cubicBezTo>
                    <a:pt x="249" y="312"/>
                    <a:pt x="256" y="309"/>
                    <a:pt x="262" y="303"/>
                  </a:cubicBezTo>
                  <a:cubicBezTo>
                    <a:pt x="479" y="85"/>
                    <a:pt x="479" y="85"/>
                    <a:pt x="479" y="85"/>
                  </a:cubicBezTo>
                  <a:lnTo>
                    <a:pt x="372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04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椭圆 544"/>
          <p:cNvSpPr/>
          <p:nvPr/>
        </p:nvSpPr>
        <p:spPr>
          <a:xfrm>
            <a:off x="471488" y="1968211"/>
            <a:ext cx="1403928" cy="1403928"/>
          </a:xfrm>
          <a:prstGeom prst="ellipse">
            <a:avLst/>
          </a:pr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6" name="椭圆 545"/>
          <p:cNvSpPr/>
          <p:nvPr/>
        </p:nvSpPr>
        <p:spPr>
          <a:xfrm>
            <a:off x="2754817" y="1968211"/>
            <a:ext cx="1403928" cy="1403928"/>
          </a:xfrm>
          <a:prstGeom prst="ellipse">
            <a:avLst/>
          </a:pr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7" name="椭圆 546"/>
          <p:cNvSpPr/>
          <p:nvPr/>
        </p:nvSpPr>
        <p:spPr>
          <a:xfrm>
            <a:off x="5136067" y="1984231"/>
            <a:ext cx="1403928" cy="1403928"/>
          </a:xfrm>
          <a:prstGeom prst="ellipse">
            <a:avLst/>
          </a:pr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8" name="椭圆 547"/>
          <p:cNvSpPr/>
          <p:nvPr/>
        </p:nvSpPr>
        <p:spPr>
          <a:xfrm>
            <a:off x="7517317" y="1984231"/>
            <a:ext cx="1403928" cy="1403928"/>
          </a:xfrm>
          <a:prstGeom prst="ellipse">
            <a:avLst/>
          </a:pr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9" name="文本框 8"/>
          <p:cNvSpPr txBox="1">
            <a:spLocks noChangeArrowheads="1"/>
          </p:cNvSpPr>
          <p:nvPr/>
        </p:nvSpPr>
        <p:spPr bwMode="auto">
          <a:xfrm>
            <a:off x="3656013" y="625475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</a:rPr>
              <a:t>使用说明</a:t>
            </a:r>
          </a:p>
        </p:txBody>
      </p:sp>
      <p:sp>
        <p:nvSpPr>
          <p:cNvPr id="550" name="Freeform 132"/>
          <p:cNvSpPr>
            <a:spLocks noEditPoints="1"/>
          </p:cNvSpPr>
          <p:nvPr/>
        </p:nvSpPr>
        <p:spPr bwMode="auto">
          <a:xfrm>
            <a:off x="866271" y="2362200"/>
            <a:ext cx="614363" cy="615950"/>
          </a:xfrm>
          <a:custGeom>
            <a:avLst/>
            <a:gdLst>
              <a:gd name="T0" fmla="*/ 300833111 w 258"/>
              <a:gd name="T1" fmla="*/ 1262592286 h 260"/>
              <a:gd name="T2" fmla="*/ 1203336886 w 258"/>
              <a:gd name="T3" fmla="*/ 1184893384 h 260"/>
              <a:gd name="T4" fmla="*/ 1272379823 w 258"/>
              <a:gd name="T5" fmla="*/ 325359608 h 260"/>
              <a:gd name="T6" fmla="*/ 1272379823 w 258"/>
              <a:gd name="T7" fmla="*/ 1262592286 h 260"/>
              <a:gd name="T8" fmla="*/ 1203336886 w 258"/>
              <a:gd name="T9" fmla="*/ 252517576 h 260"/>
              <a:gd name="T10" fmla="*/ 1119497131 w 258"/>
              <a:gd name="T11" fmla="*/ 150540934 h 260"/>
              <a:gd name="T12" fmla="*/ 1035657376 w 258"/>
              <a:gd name="T13" fmla="*/ 252517576 h 260"/>
              <a:gd name="T14" fmla="*/ 961682166 w 258"/>
              <a:gd name="T15" fmla="*/ 72842032 h 260"/>
              <a:gd name="T16" fmla="*/ 877842411 w 258"/>
              <a:gd name="T17" fmla="*/ 252517576 h 260"/>
              <a:gd name="T18" fmla="*/ 798937149 w 258"/>
              <a:gd name="T19" fmla="*/ 150540934 h 260"/>
              <a:gd name="T20" fmla="*/ 715097394 w 258"/>
              <a:gd name="T21" fmla="*/ 252517576 h 260"/>
              <a:gd name="T22" fmla="*/ 641122184 w 258"/>
              <a:gd name="T23" fmla="*/ 150540934 h 260"/>
              <a:gd name="T24" fmla="*/ 557282429 w 258"/>
              <a:gd name="T25" fmla="*/ 252517576 h 260"/>
              <a:gd name="T26" fmla="*/ 478374947 w 258"/>
              <a:gd name="T27" fmla="*/ 150540934 h 260"/>
              <a:gd name="T28" fmla="*/ 404399737 w 258"/>
              <a:gd name="T29" fmla="*/ 252517576 h 260"/>
              <a:gd name="T30" fmla="*/ 300833111 w 258"/>
              <a:gd name="T31" fmla="*/ 0 h 260"/>
              <a:gd name="T32" fmla="*/ 1272379823 w 258"/>
              <a:gd name="T33" fmla="*/ 150540934 h 260"/>
              <a:gd name="T34" fmla="*/ 1203336886 w 258"/>
              <a:gd name="T35" fmla="*/ 252517576 h 260"/>
              <a:gd name="T36" fmla="*/ 0 w 258"/>
              <a:gd name="T37" fmla="*/ 1262592286 h 260"/>
              <a:gd name="T38" fmla="*/ 246584772 w 258"/>
              <a:gd name="T39" fmla="*/ 325359608 h 260"/>
              <a:gd name="T40" fmla="*/ 152882692 w 258"/>
              <a:gd name="T41" fmla="*/ 398201640 h 260"/>
              <a:gd name="T42" fmla="*/ 246584772 w 258"/>
              <a:gd name="T43" fmla="*/ 471043672 h 260"/>
              <a:gd name="T44" fmla="*/ 152882692 w 258"/>
              <a:gd name="T45" fmla="*/ 553597241 h 260"/>
              <a:gd name="T46" fmla="*/ 246584772 w 258"/>
              <a:gd name="T47" fmla="*/ 631296143 h 260"/>
              <a:gd name="T48" fmla="*/ 152882692 w 258"/>
              <a:gd name="T49" fmla="*/ 713849711 h 260"/>
              <a:gd name="T50" fmla="*/ 246584772 w 258"/>
              <a:gd name="T51" fmla="*/ 786691744 h 260"/>
              <a:gd name="T52" fmla="*/ 73975210 w 258"/>
              <a:gd name="T53" fmla="*/ 869245312 h 260"/>
              <a:gd name="T54" fmla="*/ 246584772 w 258"/>
              <a:gd name="T55" fmla="*/ 946944214 h 260"/>
              <a:gd name="T56" fmla="*/ 152882692 w 258"/>
              <a:gd name="T57" fmla="*/ 1029497783 h 260"/>
              <a:gd name="T58" fmla="*/ 246584772 w 258"/>
              <a:gd name="T59" fmla="*/ 1102339815 h 260"/>
              <a:gd name="T60" fmla="*/ 152882692 w 258"/>
              <a:gd name="T61" fmla="*/ 1184893384 h 260"/>
              <a:gd name="T62" fmla="*/ 0 w 258"/>
              <a:gd name="T63" fmla="*/ 0 h 260"/>
              <a:gd name="T64" fmla="*/ 246584772 w 258"/>
              <a:gd name="T65" fmla="*/ 252517576 h 260"/>
              <a:gd name="T66" fmla="*/ 0 w 258"/>
              <a:gd name="T67" fmla="*/ 0 h 26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58" h="260">
                <a:moveTo>
                  <a:pt x="244" y="260"/>
                </a:moveTo>
                <a:lnTo>
                  <a:pt x="61" y="260"/>
                </a:lnTo>
                <a:lnTo>
                  <a:pt x="61" y="244"/>
                </a:lnTo>
                <a:lnTo>
                  <a:pt x="244" y="244"/>
                </a:lnTo>
                <a:lnTo>
                  <a:pt x="244" y="67"/>
                </a:lnTo>
                <a:lnTo>
                  <a:pt x="258" y="67"/>
                </a:lnTo>
                <a:lnTo>
                  <a:pt x="258" y="244"/>
                </a:lnTo>
                <a:lnTo>
                  <a:pt x="258" y="260"/>
                </a:lnTo>
                <a:lnTo>
                  <a:pt x="244" y="260"/>
                </a:lnTo>
                <a:close/>
                <a:moveTo>
                  <a:pt x="244" y="52"/>
                </a:moveTo>
                <a:lnTo>
                  <a:pt x="227" y="52"/>
                </a:lnTo>
                <a:lnTo>
                  <a:pt x="227" y="31"/>
                </a:lnTo>
                <a:lnTo>
                  <a:pt x="210" y="31"/>
                </a:lnTo>
                <a:lnTo>
                  <a:pt x="210" y="52"/>
                </a:lnTo>
                <a:lnTo>
                  <a:pt x="195" y="52"/>
                </a:lnTo>
                <a:lnTo>
                  <a:pt x="195" y="15"/>
                </a:lnTo>
                <a:lnTo>
                  <a:pt x="178" y="15"/>
                </a:lnTo>
                <a:lnTo>
                  <a:pt x="178" y="52"/>
                </a:lnTo>
                <a:lnTo>
                  <a:pt x="162" y="52"/>
                </a:lnTo>
                <a:lnTo>
                  <a:pt x="162" y="31"/>
                </a:lnTo>
                <a:lnTo>
                  <a:pt x="145" y="31"/>
                </a:lnTo>
                <a:lnTo>
                  <a:pt x="145" y="52"/>
                </a:lnTo>
                <a:lnTo>
                  <a:pt x="130" y="52"/>
                </a:lnTo>
                <a:lnTo>
                  <a:pt x="130" y="31"/>
                </a:lnTo>
                <a:lnTo>
                  <a:pt x="113" y="31"/>
                </a:lnTo>
                <a:lnTo>
                  <a:pt x="113" y="52"/>
                </a:lnTo>
                <a:lnTo>
                  <a:pt x="97" y="52"/>
                </a:lnTo>
                <a:lnTo>
                  <a:pt x="97" y="31"/>
                </a:lnTo>
                <a:lnTo>
                  <a:pt x="82" y="31"/>
                </a:lnTo>
                <a:lnTo>
                  <a:pt x="82" y="52"/>
                </a:lnTo>
                <a:lnTo>
                  <a:pt x="61" y="52"/>
                </a:lnTo>
                <a:lnTo>
                  <a:pt x="61" y="0"/>
                </a:lnTo>
                <a:lnTo>
                  <a:pt x="258" y="0"/>
                </a:lnTo>
                <a:lnTo>
                  <a:pt x="258" y="31"/>
                </a:lnTo>
                <a:lnTo>
                  <a:pt x="244" y="31"/>
                </a:lnTo>
                <a:lnTo>
                  <a:pt x="244" y="52"/>
                </a:lnTo>
                <a:close/>
                <a:moveTo>
                  <a:pt x="31" y="260"/>
                </a:moveTo>
                <a:lnTo>
                  <a:pt x="0" y="260"/>
                </a:lnTo>
                <a:lnTo>
                  <a:pt x="0" y="67"/>
                </a:lnTo>
                <a:lnTo>
                  <a:pt x="50" y="67"/>
                </a:lnTo>
                <a:lnTo>
                  <a:pt x="50" y="82"/>
                </a:lnTo>
                <a:lnTo>
                  <a:pt x="31" y="82"/>
                </a:lnTo>
                <a:lnTo>
                  <a:pt x="31" y="97"/>
                </a:lnTo>
                <a:lnTo>
                  <a:pt x="50" y="97"/>
                </a:lnTo>
                <a:lnTo>
                  <a:pt x="50" y="114"/>
                </a:lnTo>
                <a:lnTo>
                  <a:pt x="31" y="114"/>
                </a:lnTo>
                <a:lnTo>
                  <a:pt x="31" y="130"/>
                </a:lnTo>
                <a:lnTo>
                  <a:pt x="50" y="130"/>
                </a:lnTo>
                <a:lnTo>
                  <a:pt x="50" y="147"/>
                </a:lnTo>
                <a:lnTo>
                  <a:pt x="31" y="147"/>
                </a:lnTo>
                <a:lnTo>
                  <a:pt x="31" y="162"/>
                </a:lnTo>
                <a:lnTo>
                  <a:pt x="50" y="162"/>
                </a:lnTo>
                <a:lnTo>
                  <a:pt x="50" y="179"/>
                </a:lnTo>
                <a:lnTo>
                  <a:pt x="15" y="179"/>
                </a:lnTo>
                <a:lnTo>
                  <a:pt x="15" y="195"/>
                </a:lnTo>
                <a:lnTo>
                  <a:pt x="50" y="195"/>
                </a:lnTo>
                <a:lnTo>
                  <a:pt x="50" y="212"/>
                </a:lnTo>
                <a:lnTo>
                  <a:pt x="31" y="212"/>
                </a:lnTo>
                <a:lnTo>
                  <a:pt x="31" y="227"/>
                </a:lnTo>
                <a:lnTo>
                  <a:pt x="50" y="227"/>
                </a:lnTo>
                <a:lnTo>
                  <a:pt x="50" y="244"/>
                </a:lnTo>
                <a:lnTo>
                  <a:pt x="31" y="244"/>
                </a:lnTo>
                <a:lnTo>
                  <a:pt x="31" y="260"/>
                </a:lnTo>
                <a:close/>
                <a:moveTo>
                  <a:pt x="0" y="0"/>
                </a:moveTo>
                <a:lnTo>
                  <a:pt x="50" y="0"/>
                </a:lnTo>
                <a:lnTo>
                  <a:pt x="50" y="52"/>
                </a:lnTo>
                <a:lnTo>
                  <a:pt x="0" y="52"/>
                </a:lnTo>
                <a:lnTo>
                  <a:pt x="0" y="0"/>
                </a:lnTo>
                <a:close/>
              </a:path>
            </a:pathLst>
          </a:custGeom>
          <a:solidFill>
            <a:srgbClr val="040404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zh-CN" altLang="en-US" sz="1800" kern="0">
              <a:solidFill>
                <a:srgbClr val="64828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1" name="Freeform 134"/>
          <p:cNvSpPr>
            <a:spLocks noEditPoints="1"/>
          </p:cNvSpPr>
          <p:nvPr/>
        </p:nvSpPr>
        <p:spPr bwMode="auto">
          <a:xfrm>
            <a:off x="3146425" y="2365375"/>
            <a:ext cx="620713" cy="620713"/>
          </a:xfrm>
          <a:custGeom>
            <a:avLst/>
            <a:gdLst>
              <a:gd name="T0" fmla="*/ 925225143 w 260"/>
              <a:gd name="T1" fmla="*/ 210722638 h 261"/>
              <a:gd name="T2" fmla="*/ 822842962 w 260"/>
              <a:gd name="T3" fmla="*/ 15051063 h 261"/>
              <a:gd name="T4" fmla="*/ 853177702 w 260"/>
              <a:gd name="T5" fmla="*/ 0 h 261"/>
              <a:gd name="T6" fmla="*/ 883512441 w 260"/>
              <a:gd name="T7" fmla="*/ 11287812 h 261"/>
              <a:gd name="T8" fmla="*/ 985894622 w 260"/>
              <a:gd name="T9" fmla="*/ 116649131 h 261"/>
              <a:gd name="T10" fmla="*/ 985894622 w 260"/>
              <a:gd name="T11" fmla="*/ 154279698 h 261"/>
              <a:gd name="T12" fmla="*/ 564993779 w 260"/>
              <a:gd name="T13" fmla="*/ 568198473 h 261"/>
              <a:gd name="T14" fmla="*/ 754588824 w 260"/>
              <a:gd name="T15" fmla="*/ 82783755 h 261"/>
              <a:gd name="T16" fmla="*/ 564993779 w 260"/>
              <a:gd name="T17" fmla="*/ 568198473 h 261"/>
              <a:gd name="T18" fmla="*/ 329894677 w 260"/>
              <a:gd name="T19" fmla="*/ 647218978 h 261"/>
              <a:gd name="T20" fmla="*/ 546033106 w 260"/>
              <a:gd name="T21" fmla="*/ 587012787 h 261"/>
              <a:gd name="T22" fmla="*/ 193386400 w 260"/>
              <a:gd name="T23" fmla="*/ 124175633 h 261"/>
              <a:gd name="T24" fmla="*/ 155468949 w 260"/>
              <a:gd name="T25" fmla="*/ 127938883 h 261"/>
              <a:gd name="T26" fmla="*/ 121340907 w 260"/>
              <a:gd name="T27" fmla="*/ 146753197 h 261"/>
              <a:gd name="T28" fmla="*/ 102382181 w 260"/>
              <a:gd name="T29" fmla="*/ 176857262 h 261"/>
              <a:gd name="T30" fmla="*/ 98588878 w 260"/>
              <a:gd name="T31" fmla="*/ 214485889 h 261"/>
              <a:gd name="T32" fmla="*/ 98588878 w 260"/>
              <a:gd name="T33" fmla="*/ 809023237 h 261"/>
              <a:gd name="T34" fmla="*/ 113756248 w 260"/>
              <a:gd name="T35" fmla="*/ 842890553 h 261"/>
              <a:gd name="T36" fmla="*/ 136508276 w 260"/>
              <a:gd name="T37" fmla="*/ 865468117 h 261"/>
              <a:gd name="T38" fmla="*/ 170636319 w 260"/>
              <a:gd name="T39" fmla="*/ 880519180 h 261"/>
              <a:gd name="T40" fmla="*/ 769756194 w 260"/>
              <a:gd name="T41" fmla="*/ 884282431 h 261"/>
              <a:gd name="T42" fmla="*/ 807675592 w 260"/>
              <a:gd name="T43" fmla="*/ 876755929 h 261"/>
              <a:gd name="T44" fmla="*/ 838010332 w 260"/>
              <a:gd name="T45" fmla="*/ 857941616 h 261"/>
              <a:gd name="T46" fmla="*/ 856969057 w 260"/>
              <a:gd name="T47" fmla="*/ 827837550 h 261"/>
              <a:gd name="T48" fmla="*/ 868345072 w 260"/>
              <a:gd name="T49" fmla="*/ 786445673 h 261"/>
              <a:gd name="T50" fmla="*/ 966935897 w 260"/>
              <a:gd name="T51" fmla="*/ 319847208 h 261"/>
              <a:gd name="T52" fmla="*/ 959351238 w 260"/>
              <a:gd name="T53" fmla="*/ 857941616 h 261"/>
              <a:gd name="T54" fmla="*/ 936599210 w 260"/>
              <a:gd name="T55" fmla="*/ 914384556 h 261"/>
              <a:gd name="T56" fmla="*/ 891097100 w 260"/>
              <a:gd name="T57" fmla="*/ 955776434 h 261"/>
              <a:gd name="T58" fmla="*/ 834218976 w 260"/>
              <a:gd name="T59" fmla="*/ 978353998 h 261"/>
              <a:gd name="T60" fmla="*/ 155468949 w 260"/>
              <a:gd name="T61" fmla="*/ 982117248 h 261"/>
              <a:gd name="T62" fmla="*/ 94797522 w 260"/>
              <a:gd name="T63" fmla="*/ 970829436 h 261"/>
              <a:gd name="T64" fmla="*/ 45502110 w 260"/>
              <a:gd name="T65" fmla="*/ 933198870 h 261"/>
              <a:gd name="T66" fmla="*/ 7584659 w 260"/>
              <a:gd name="T67" fmla="*/ 884282431 h 261"/>
              <a:gd name="T68" fmla="*/ 0 w 260"/>
              <a:gd name="T69" fmla="*/ 824076240 h 261"/>
              <a:gd name="T70" fmla="*/ 0 w 260"/>
              <a:gd name="T71" fmla="*/ 158041009 h 261"/>
              <a:gd name="T72" fmla="*/ 22752029 w 260"/>
              <a:gd name="T73" fmla="*/ 97834818 h 261"/>
              <a:gd name="T74" fmla="*/ 68254138 w 260"/>
              <a:gd name="T75" fmla="*/ 56442940 h 261"/>
              <a:gd name="T76" fmla="*/ 128925565 w 260"/>
              <a:gd name="T77" fmla="*/ 26340815 h 261"/>
              <a:gd name="T78" fmla="*/ 671167315 w 260"/>
              <a:gd name="T79" fmla="*/ 26340815 h 261"/>
              <a:gd name="T80" fmla="*/ 193386400 w 260"/>
              <a:gd name="T81" fmla="*/ 124175633 h 26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60" h="261">
                <a:moveTo>
                  <a:pt x="257" y="44"/>
                </a:moveTo>
                <a:lnTo>
                  <a:pt x="244" y="56"/>
                </a:lnTo>
                <a:lnTo>
                  <a:pt x="204" y="16"/>
                </a:lnTo>
                <a:lnTo>
                  <a:pt x="217" y="4"/>
                </a:lnTo>
                <a:lnTo>
                  <a:pt x="220" y="2"/>
                </a:lnTo>
                <a:lnTo>
                  <a:pt x="225" y="0"/>
                </a:lnTo>
                <a:lnTo>
                  <a:pt x="229" y="2"/>
                </a:lnTo>
                <a:lnTo>
                  <a:pt x="233" y="3"/>
                </a:lnTo>
                <a:lnTo>
                  <a:pt x="257" y="29"/>
                </a:lnTo>
                <a:lnTo>
                  <a:pt x="260" y="31"/>
                </a:lnTo>
                <a:lnTo>
                  <a:pt x="260" y="37"/>
                </a:lnTo>
                <a:lnTo>
                  <a:pt x="260" y="41"/>
                </a:lnTo>
                <a:lnTo>
                  <a:pt x="257" y="44"/>
                </a:lnTo>
                <a:close/>
                <a:moveTo>
                  <a:pt x="149" y="151"/>
                </a:moveTo>
                <a:lnTo>
                  <a:pt x="109" y="111"/>
                </a:lnTo>
                <a:lnTo>
                  <a:pt x="199" y="22"/>
                </a:lnTo>
                <a:lnTo>
                  <a:pt x="239" y="63"/>
                </a:lnTo>
                <a:lnTo>
                  <a:pt x="149" y="151"/>
                </a:lnTo>
                <a:close/>
                <a:moveTo>
                  <a:pt x="144" y="156"/>
                </a:moveTo>
                <a:lnTo>
                  <a:pt x="87" y="172"/>
                </a:lnTo>
                <a:lnTo>
                  <a:pt x="104" y="116"/>
                </a:lnTo>
                <a:lnTo>
                  <a:pt x="144" y="156"/>
                </a:lnTo>
                <a:close/>
                <a:moveTo>
                  <a:pt x="51" y="33"/>
                </a:moveTo>
                <a:lnTo>
                  <a:pt x="51" y="33"/>
                </a:lnTo>
                <a:lnTo>
                  <a:pt x="45" y="33"/>
                </a:lnTo>
                <a:lnTo>
                  <a:pt x="41" y="34"/>
                </a:lnTo>
                <a:lnTo>
                  <a:pt x="36" y="37"/>
                </a:lnTo>
                <a:lnTo>
                  <a:pt x="32" y="39"/>
                </a:lnTo>
                <a:lnTo>
                  <a:pt x="30" y="43"/>
                </a:lnTo>
                <a:lnTo>
                  <a:pt x="27" y="47"/>
                </a:lnTo>
                <a:lnTo>
                  <a:pt x="26" y="52"/>
                </a:lnTo>
                <a:lnTo>
                  <a:pt x="26" y="57"/>
                </a:lnTo>
                <a:lnTo>
                  <a:pt x="26" y="209"/>
                </a:lnTo>
                <a:lnTo>
                  <a:pt x="26" y="215"/>
                </a:lnTo>
                <a:lnTo>
                  <a:pt x="27" y="220"/>
                </a:lnTo>
                <a:lnTo>
                  <a:pt x="30" y="224"/>
                </a:lnTo>
                <a:lnTo>
                  <a:pt x="32" y="228"/>
                </a:lnTo>
                <a:lnTo>
                  <a:pt x="36" y="230"/>
                </a:lnTo>
                <a:lnTo>
                  <a:pt x="41" y="233"/>
                </a:lnTo>
                <a:lnTo>
                  <a:pt x="45" y="234"/>
                </a:lnTo>
                <a:lnTo>
                  <a:pt x="51" y="235"/>
                </a:lnTo>
                <a:lnTo>
                  <a:pt x="203" y="235"/>
                </a:lnTo>
                <a:lnTo>
                  <a:pt x="208" y="234"/>
                </a:lnTo>
                <a:lnTo>
                  <a:pt x="213" y="233"/>
                </a:lnTo>
                <a:lnTo>
                  <a:pt x="217" y="230"/>
                </a:lnTo>
                <a:lnTo>
                  <a:pt x="221" y="228"/>
                </a:lnTo>
                <a:lnTo>
                  <a:pt x="225" y="224"/>
                </a:lnTo>
                <a:lnTo>
                  <a:pt x="226" y="220"/>
                </a:lnTo>
                <a:lnTo>
                  <a:pt x="227" y="215"/>
                </a:lnTo>
                <a:lnTo>
                  <a:pt x="229" y="209"/>
                </a:lnTo>
                <a:lnTo>
                  <a:pt x="229" y="109"/>
                </a:lnTo>
                <a:lnTo>
                  <a:pt x="255" y="85"/>
                </a:lnTo>
                <a:lnTo>
                  <a:pt x="255" y="219"/>
                </a:lnTo>
                <a:lnTo>
                  <a:pt x="253" y="228"/>
                </a:lnTo>
                <a:lnTo>
                  <a:pt x="251" y="235"/>
                </a:lnTo>
                <a:lnTo>
                  <a:pt x="247" y="243"/>
                </a:lnTo>
                <a:lnTo>
                  <a:pt x="242" y="248"/>
                </a:lnTo>
                <a:lnTo>
                  <a:pt x="235" y="254"/>
                </a:lnTo>
                <a:lnTo>
                  <a:pt x="229" y="258"/>
                </a:lnTo>
                <a:lnTo>
                  <a:pt x="220" y="260"/>
                </a:lnTo>
                <a:lnTo>
                  <a:pt x="212" y="261"/>
                </a:lnTo>
                <a:lnTo>
                  <a:pt x="41" y="261"/>
                </a:lnTo>
                <a:lnTo>
                  <a:pt x="34" y="260"/>
                </a:lnTo>
                <a:lnTo>
                  <a:pt x="25" y="258"/>
                </a:lnTo>
                <a:lnTo>
                  <a:pt x="18" y="254"/>
                </a:lnTo>
                <a:lnTo>
                  <a:pt x="12" y="248"/>
                </a:lnTo>
                <a:lnTo>
                  <a:pt x="6" y="243"/>
                </a:lnTo>
                <a:lnTo>
                  <a:pt x="2" y="235"/>
                </a:lnTo>
                <a:lnTo>
                  <a:pt x="0" y="228"/>
                </a:lnTo>
                <a:lnTo>
                  <a:pt x="0" y="219"/>
                </a:lnTo>
                <a:lnTo>
                  <a:pt x="0" y="51"/>
                </a:lnTo>
                <a:lnTo>
                  <a:pt x="0" y="42"/>
                </a:lnTo>
                <a:lnTo>
                  <a:pt x="2" y="34"/>
                </a:lnTo>
                <a:lnTo>
                  <a:pt x="6" y="26"/>
                </a:lnTo>
                <a:lnTo>
                  <a:pt x="12" y="20"/>
                </a:lnTo>
                <a:lnTo>
                  <a:pt x="18" y="15"/>
                </a:lnTo>
                <a:lnTo>
                  <a:pt x="25" y="9"/>
                </a:lnTo>
                <a:lnTo>
                  <a:pt x="34" y="7"/>
                </a:lnTo>
                <a:lnTo>
                  <a:pt x="41" y="7"/>
                </a:lnTo>
                <a:lnTo>
                  <a:pt x="177" y="7"/>
                </a:lnTo>
                <a:lnTo>
                  <a:pt x="151" y="33"/>
                </a:lnTo>
                <a:lnTo>
                  <a:pt x="51" y="33"/>
                </a:lnTo>
                <a:close/>
              </a:path>
            </a:pathLst>
          </a:custGeom>
          <a:solidFill>
            <a:srgbClr val="040404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zh-CN" altLang="en-US" sz="1800" kern="0">
              <a:solidFill>
                <a:srgbClr val="64828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2" name="Freeform 133"/>
          <p:cNvSpPr/>
          <p:nvPr/>
        </p:nvSpPr>
        <p:spPr bwMode="auto">
          <a:xfrm>
            <a:off x="5594350" y="2408238"/>
            <a:ext cx="487363" cy="534987"/>
          </a:xfrm>
          <a:custGeom>
            <a:avLst/>
            <a:gdLst>
              <a:gd name="T0" fmla="*/ 0 w 234"/>
              <a:gd name="T1" fmla="*/ 0 h 256"/>
              <a:gd name="T2" fmla="*/ 0 w 234"/>
              <a:gd name="T3" fmla="*/ 229634222 h 256"/>
              <a:gd name="T4" fmla="*/ 28982196 w 234"/>
              <a:gd name="T5" fmla="*/ 229634222 h 256"/>
              <a:gd name="T6" fmla="*/ 37678217 w 234"/>
              <a:gd name="T7" fmla="*/ 191846334 h 256"/>
              <a:gd name="T8" fmla="*/ 49270074 w 234"/>
              <a:gd name="T9" fmla="*/ 162779121 h 256"/>
              <a:gd name="T10" fmla="*/ 66660413 w 234"/>
              <a:gd name="T11" fmla="*/ 136617095 h 256"/>
              <a:gd name="T12" fmla="*/ 86948290 w 234"/>
              <a:gd name="T13" fmla="*/ 110456774 h 256"/>
              <a:gd name="T14" fmla="*/ 110133707 w 234"/>
              <a:gd name="T15" fmla="*/ 98829206 h 256"/>
              <a:gd name="T16" fmla="*/ 139117605 w 234"/>
              <a:gd name="T17" fmla="*/ 87203344 h 256"/>
              <a:gd name="T18" fmla="*/ 173896581 w 234"/>
              <a:gd name="T19" fmla="*/ 81389560 h 256"/>
              <a:gd name="T20" fmla="*/ 211574797 w 234"/>
              <a:gd name="T21" fmla="*/ 78482669 h 256"/>
              <a:gd name="T22" fmla="*/ 252150553 w 234"/>
              <a:gd name="T23" fmla="*/ 78482669 h 256"/>
              <a:gd name="T24" fmla="*/ 252150553 w 234"/>
              <a:gd name="T25" fmla="*/ 595885540 h 256"/>
              <a:gd name="T26" fmla="*/ 252150553 w 234"/>
              <a:gd name="T27" fmla="*/ 642394103 h 256"/>
              <a:gd name="T28" fmla="*/ 249251312 w 234"/>
              <a:gd name="T29" fmla="*/ 665647533 h 256"/>
              <a:gd name="T30" fmla="*/ 240556993 w 234"/>
              <a:gd name="T31" fmla="*/ 680181992 h 256"/>
              <a:gd name="T32" fmla="*/ 240556993 w 234"/>
              <a:gd name="T33" fmla="*/ 685995775 h 256"/>
              <a:gd name="T34" fmla="*/ 234760214 w 234"/>
              <a:gd name="T35" fmla="*/ 691807854 h 256"/>
              <a:gd name="T36" fmla="*/ 223166654 w 234"/>
              <a:gd name="T37" fmla="*/ 694714746 h 256"/>
              <a:gd name="T38" fmla="*/ 202878777 w 234"/>
              <a:gd name="T39" fmla="*/ 697621638 h 256"/>
              <a:gd name="T40" fmla="*/ 168099801 w 234"/>
              <a:gd name="T41" fmla="*/ 703435421 h 256"/>
              <a:gd name="T42" fmla="*/ 147811923 w 234"/>
              <a:gd name="T43" fmla="*/ 703435421 h 256"/>
              <a:gd name="T44" fmla="*/ 147811923 w 234"/>
              <a:gd name="T45" fmla="*/ 744130202 h 256"/>
              <a:gd name="T46" fmla="*/ 524587281 w 234"/>
              <a:gd name="T47" fmla="*/ 744130202 h 256"/>
              <a:gd name="T48" fmla="*/ 524587281 w 234"/>
              <a:gd name="T49" fmla="*/ 703435421 h 256"/>
              <a:gd name="T50" fmla="*/ 486910766 w 234"/>
              <a:gd name="T51" fmla="*/ 703435421 h 256"/>
              <a:gd name="T52" fmla="*/ 455029329 w 234"/>
              <a:gd name="T53" fmla="*/ 697621638 h 256"/>
              <a:gd name="T54" fmla="*/ 437638990 w 234"/>
              <a:gd name="T55" fmla="*/ 691807854 h 256"/>
              <a:gd name="T56" fmla="*/ 423147892 w 234"/>
              <a:gd name="T57" fmla="*/ 680181992 h 256"/>
              <a:gd name="T58" fmla="*/ 411554333 w 234"/>
              <a:gd name="T59" fmla="*/ 665647533 h 256"/>
              <a:gd name="T60" fmla="*/ 405757553 w 234"/>
              <a:gd name="T61" fmla="*/ 642394103 h 256"/>
              <a:gd name="T62" fmla="*/ 405757553 w 234"/>
              <a:gd name="T63" fmla="*/ 595885540 h 256"/>
              <a:gd name="T64" fmla="*/ 405757553 w 234"/>
              <a:gd name="T65" fmla="*/ 78482669 h 256"/>
              <a:gd name="T66" fmla="*/ 460826109 w 234"/>
              <a:gd name="T67" fmla="*/ 78482669 h 256"/>
              <a:gd name="T68" fmla="*/ 512993721 w 234"/>
              <a:gd name="T69" fmla="*/ 81389560 h 256"/>
              <a:gd name="T70" fmla="*/ 530384060 w 234"/>
              <a:gd name="T71" fmla="*/ 81389560 h 256"/>
              <a:gd name="T72" fmla="*/ 544875158 w 234"/>
              <a:gd name="T73" fmla="*/ 90110236 h 256"/>
              <a:gd name="T74" fmla="*/ 565163036 w 234"/>
              <a:gd name="T75" fmla="*/ 98829206 h 256"/>
              <a:gd name="T76" fmla="*/ 579654134 w 234"/>
              <a:gd name="T77" fmla="*/ 110456774 h 256"/>
              <a:gd name="T78" fmla="*/ 591247693 w 234"/>
              <a:gd name="T79" fmla="*/ 119177449 h 256"/>
              <a:gd name="T80" fmla="*/ 602841253 w 234"/>
              <a:gd name="T81" fmla="*/ 136617095 h 256"/>
              <a:gd name="T82" fmla="*/ 614434812 w 234"/>
              <a:gd name="T83" fmla="*/ 154058446 h 256"/>
              <a:gd name="T84" fmla="*/ 626026669 w 234"/>
              <a:gd name="T85" fmla="*/ 174404983 h 256"/>
              <a:gd name="T86" fmla="*/ 640517767 w 234"/>
              <a:gd name="T87" fmla="*/ 229634222 h 256"/>
              <a:gd name="T88" fmla="*/ 678195984 w 234"/>
              <a:gd name="T89" fmla="*/ 229634222 h 256"/>
              <a:gd name="T90" fmla="*/ 678195984 w 234"/>
              <a:gd name="T91" fmla="*/ 0 h 256"/>
              <a:gd name="T92" fmla="*/ 0 w 234"/>
              <a:gd name="T93" fmla="*/ 0 h 25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34" h="256">
                <a:moveTo>
                  <a:pt x="0" y="0"/>
                </a:moveTo>
                <a:lnTo>
                  <a:pt x="0" y="79"/>
                </a:lnTo>
                <a:lnTo>
                  <a:pt x="10" y="79"/>
                </a:lnTo>
                <a:lnTo>
                  <a:pt x="13" y="66"/>
                </a:lnTo>
                <a:lnTo>
                  <a:pt x="17" y="56"/>
                </a:lnTo>
                <a:lnTo>
                  <a:pt x="23" y="47"/>
                </a:lnTo>
                <a:lnTo>
                  <a:pt x="30" y="38"/>
                </a:lnTo>
                <a:lnTo>
                  <a:pt x="38" y="34"/>
                </a:lnTo>
                <a:lnTo>
                  <a:pt x="48" y="30"/>
                </a:lnTo>
                <a:lnTo>
                  <a:pt x="60" y="28"/>
                </a:lnTo>
                <a:lnTo>
                  <a:pt x="73" y="27"/>
                </a:lnTo>
                <a:lnTo>
                  <a:pt x="87" y="27"/>
                </a:lnTo>
                <a:lnTo>
                  <a:pt x="87" y="205"/>
                </a:lnTo>
                <a:lnTo>
                  <a:pt x="87" y="221"/>
                </a:lnTo>
                <a:lnTo>
                  <a:pt x="86" y="229"/>
                </a:lnTo>
                <a:lnTo>
                  <a:pt x="83" y="234"/>
                </a:lnTo>
                <a:lnTo>
                  <a:pt x="83" y="236"/>
                </a:lnTo>
                <a:lnTo>
                  <a:pt x="81" y="238"/>
                </a:lnTo>
                <a:lnTo>
                  <a:pt x="77" y="239"/>
                </a:lnTo>
                <a:lnTo>
                  <a:pt x="70" y="240"/>
                </a:lnTo>
                <a:lnTo>
                  <a:pt x="58" y="242"/>
                </a:lnTo>
                <a:lnTo>
                  <a:pt x="51" y="242"/>
                </a:lnTo>
                <a:lnTo>
                  <a:pt x="51" y="256"/>
                </a:lnTo>
                <a:lnTo>
                  <a:pt x="181" y="256"/>
                </a:lnTo>
                <a:lnTo>
                  <a:pt x="181" y="242"/>
                </a:lnTo>
                <a:lnTo>
                  <a:pt x="168" y="242"/>
                </a:lnTo>
                <a:lnTo>
                  <a:pt x="157" y="240"/>
                </a:lnTo>
                <a:lnTo>
                  <a:pt x="151" y="238"/>
                </a:lnTo>
                <a:lnTo>
                  <a:pt x="146" y="234"/>
                </a:lnTo>
                <a:lnTo>
                  <a:pt x="142" y="229"/>
                </a:lnTo>
                <a:lnTo>
                  <a:pt x="140" y="221"/>
                </a:lnTo>
                <a:lnTo>
                  <a:pt x="140" y="205"/>
                </a:lnTo>
                <a:lnTo>
                  <a:pt x="140" y="27"/>
                </a:lnTo>
                <a:lnTo>
                  <a:pt x="159" y="27"/>
                </a:lnTo>
                <a:lnTo>
                  <a:pt x="177" y="28"/>
                </a:lnTo>
                <a:lnTo>
                  <a:pt x="183" y="28"/>
                </a:lnTo>
                <a:lnTo>
                  <a:pt x="188" y="31"/>
                </a:lnTo>
                <a:lnTo>
                  <a:pt x="195" y="34"/>
                </a:lnTo>
                <a:lnTo>
                  <a:pt x="200" y="38"/>
                </a:lnTo>
                <a:lnTo>
                  <a:pt x="204" y="41"/>
                </a:lnTo>
                <a:lnTo>
                  <a:pt x="208" y="47"/>
                </a:lnTo>
                <a:lnTo>
                  <a:pt x="212" y="53"/>
                </a:lnTo>
                <a:lnTo>
                  <a:pt x="216" y="60"/>
                </a:lnTo>
                <a:lnTo>
                  <a:pt x="221" y="79"/>
                </a:lnTo>
                <a:lnTo>
                  <a:pt x="234" y="79"/>
                </a:lnTo>
                <a:lnTo>
                  <a:pt x="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040404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zh-CN" altLang="en-US" sz="1800" kern="0">
              <a:solidFill>
                <a:srgbClr val="64828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3" name="Freeform 241"/>
          <p:cNvSpPr>
            <a:spLocks noEditPoints="1"/>
          </p:cNvSpPr>
          <p:nvPr/>
        </p:nvSpPr>
        <p:spPr bwMode="auto">
          <a:xfrm>
            <a:off x="7874000" y="2409825"/>
            <a:ext cx="690563" cy="531813"/>
          </a:xfrm>
          <a:custGeom>
            <a:avLst/>
            <a:gdLst>
              <a:gd name="T0" fmla="*/ 1103504042 w 251"/>
              <a:gd name="T1" fmla="*/ 117131649 h 192"/>
              <a:gd name="T2" fmla="*/ 1093425190 w 251"/>
              <a:gd name="T3" fmla="*/ 40742424 h 192"/>
              <a:gd name="T4" fmla="*/ 1037998242 w 251"/>
              <a:gd name="T5" fmla="*/ 0 h 192"/>
              <a:gd name="T6" fmla="*/ 917065492 w 251"/>
              <a:gd name="T7" fmla="*/ 20371212 h 192"/>
              <a:gd name="T8" fmla="*/ 901949460 w 251"/>
              <a:gd name="T9" fmla="*/ 106947171 h 192"/>
              <a:gd name="T10" fmla="*/ 831406478 w 251"/>
              <a:gd name="T11" fmla="*/ 132409494 h 192"/>
              <a:gd name="T12" fmla="*/ 372872610 w 251"/>
              <a:gd name="T13" fmla="*/ 117131649 h 192"/>
              <a:gd name="T14" fmla="*/ 352717152 w 251"/>
              <a:gd name="T15" fmla="*/ 30555690 h 192"/>
              <a:gd name="T16" fmla="*/ 216670615 w 251"/>
              <a:gd name="T17" fmla="*/ 0 h 192"/>
              <a:gd name="T18" fmla="*/ 166280847 w 251"/>
              <a:gd name="T19" fmla="*/ 40742424 h 192"/>
              <a:gd name="T20" fmla="*/ 161241421 w 251"/>
              <a:gd name="T21" fmla="*/ 117131649 h 192"/>
              <a:gd name="T22" fmla="*/ 85659014 w 251"/>
              <a:gd name="T23" fmla="*/ 132409494 h 192"/>
              <a:gd name="T24" fmla="*/ 5039426 w 251"/>
              <a:gd name="T25" fmla="*/ 193523130 h 192"/>
              <a:gd name="T26" fmla="*/ 10076607 w 251"/>
              <a:gd name="T27" fmla="*/ 931962079 h 192"/>
              <a:gd name="T28" fmla="*/ 90698440 w 251"/>
              <a:gd name="T29" fmla="*/ 977795614 h 192"/>
              <a:gd name="T30" fmla="*/ 1229473972 w 251"/>
              <a:gd name="T31" fmla="*/ 952333291 h 192"/>
              <a:gd name="T32" fmla="*/ 1264745463 w 251"/>
              <a:gd name="T33" fmla="*/ 224078820 h 192"/>
              <a:gd name="T34" fmla="*/ 1214357940 w 251"/>
              <a:gd name="T35" fmla="*/ 147687338 h 192"/>
              <a:gd name="T36" fmla="*/ 952339228 w 251"/>
              <a:gd name="T37" fmla="*/ 91669326 h 192"/>
              <a:gd name="T38" fmla="*/ 992647899 w 251"/>
              <a:gd name="T39" fmla="*/ 45833535 h 192"/>
              <a:gd name="T40" fmla="*/ 1037998242 w 251"/>
              <a:gd name="T41" fmla="*/ 71298114 h 192"/>
              <a:gd name="T42" fmla="*/ 1032958816 w 251"/>
              <a:gd name="T43" fmla="*/ 218985452 h 192"/>
              <a:gd name="T44" fmla="*/ 967455260 w 251"/>
              <a:gd name="T45" fmla="*/ 218985452 h 192"/>
              <a:gd name="T46" fmla="*/ 927144344 w 251"/>
              <a:gd name="T47" fmla="*/ 611122823 h 192"/>
              <a:gd name="T48" fmla="*/ 680241664 w 251"/>
              <a:gd name="T49" fmla="*/ 580567133 h 192"/>
              <a:gd name="T50" fmla="*/ 927144344 w 251"/>
              <a:gd name="T51" fmla="*/ 555102554 h 192"/>
              <a:gd name="T52" fmla="*/ 947299802 w 251"/>
              <a:gd name="T53" fmla="*/ 600936088 h 192"/>
              <a:gd name="T54" fmla="*/ 952339228 w 251"/>
              <a:gd name="T55" fmla="*/ 687512047 h 192"/>
              <a:gd name="T56" fmla="*/ 705436548 w 251"/>
              <a:gd name="T57" fmla="*/ 712976626 h 192"/>
              <a:gd name="T58" fmla="*/ 685281090 w 251"/>
              <a:gd name="T59" fmla="*/ 667140835 h 192"/>
              <a:gd name="T60" fmla="*/ 952339228 w 251"/>
              <a:gd name="T61" fmla="*/ 687512047 h 192"/>
              <a:gd name="T62" fmla="*/ 393028068 w 251"/>
              <a:gd name="T63" fmla="*/ 427786427 h 192"/>
              <a:gd name="T64" fmla="*/ 438378410 w 251"/>
              <a:gd name="T65" fmla="*/ 575473766 h 192"/>
              <a:gd name="T66" fmla="*/ 352717152 w 251"/>
              <a:gd name="T67" fmla="*/ 641678512 h 192"/>
              <a:gd name="T68" fmla="*/ 267058138 w 251"/>
              <a:gd name="T69" fmla="*/ 575473766 h 192"/>
              <a:gd name="T70" fmla="*/ 317445661 w 251"/>
              <a:gd name="T71" fmla="*/ 427786427 h 192"/>
              <a:gd name="T72" fmla="*/ 221707796 w 251"/>
              <a:gd name="T73" fmla="*/ 91669326 h 192"/>
              <a:gd name="T74" fmla="*/ 262018712 w 251"/>
              <a:gd name="T75" fmla="*/ 45833535 h 192"/>
              <a:gd name="T76" fmla="*/ 307369054 w 251"/>
              <a:gd name="T77" fmla="*/ 71298114 h 192"/>
              <a:gd name="T78" fmla="*/ 292253022 w 251"/>
              <a:gd name="T79" fmla="*/ 218985452 h 192"/>
              <a:gd name="T80" fmla="*/ 226747221 w 251"/>
              <a:gd name="T81" fmla="*/ 218985452 h 192"/>
              <a:gd name="T82" fmla="*/ 513960817 w 251"/>
              <a:gd name="T83" fmla="*/ 814830430 h 192"/>
              <a:gd name="T84" fmla="*/ 166280847 w 251"/>
              <a:gd name="T85" fmla="*/ 774088006 h 192"/>
              <a:gd name="T86" fmla="*/ 241863254 w 251"/>
              <a:gd name="T87" fmla="*/ 667140835 h 192"/>
              <a:gd name="T88" fmla="*/ 297290203 w 251"/>
              <a:gd name="T89" fmla="*/ 692605414 h 192"/>
              <a:gd name="T90" fmla="*/ 393028068 w 251"/>
              <a:gd name="T91" fmla="*/ 702789892 h 192"/>
              <a:gd name="T92" fmla="*/ 463571049 w 251"/>
              <a:gd name="T93" fmla="*/ 667140835 h 192"/>
              <a:gd name="T94" fmla="*/ 529076850 w 251"/>
              <a:gd name="T95" fmla="*/ 748625683 h 192"/>
              <a:gd name="T96" fmla="*/ 513960817 w 251"/>
              <a:gd name="T97" fmla="*/ 814830430 h 192"/>
              <a:gd name="T98" fmla="*/ 680241664 w 251"/>
              <a:gd name="T99" fmla="*/ 809737063 h 192"/>
              <a:gd name="T100" fmla="*/ 700397122 w 251"/>
              <a:gd name="T101" fmla="*/ 768994639 h 192"/>
              <a:gd name="T102" fmla="*/ 952339228 w 251"/>
              <a:gd name="T103" fmla="*/ 789365851 h 192"/>
              <a:gd name="T104" fmla="*/ 1048074848 w 251"/>
              <a:gd name="T105" fmla="*/ 504175652 h 192"/>
              <a:gd name="T106" fmla="*/ 680241664 w 251"/>
              <a:gd name="T107" fmla="*/ 478713329 h 192"/>
              <a:gd name="T108" fmla="*/ 705436548 w 251"/>
              <a:gd name="T109" fmla="*/ 422693060 h 192"/>
              <a:gd name="T110" fmla="*/ 1078309158 w 251"/>
              <a:gd name="T111" fmla="*/ 427786427 h 192"/>
              <a:gd name="T112" fmla="*/ 1078309158 w 251"/>
              <a:gd name="T113" fmla="*/ 488897807 h 19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51" h="192">
                <a:moveTo>
                  <a:pt x="231" y="26"/>
                </a:moveTo>
                <a:lnTo>
                  <a:pt x="231" y="26"/>
                </a:lnTo>
                <a:lnTo>
                  <a:pt x="225" y="25"/>
                </a:lnTo>
                <a:lnTo>
                  <a:pt x="219" y="23"/>
                </a:lnTo>
                <a:lnTo>
                  <a:pt x="217" y="21"/>
                </a:lnTo>
                <a:lnTo>
                  <a:pt x="217" y="18"/>
                </a:lnTo>
                <a:lnTo>
                  <a:pt x="217" y="9"/>
                </a:lnTo>
                <a:lnTo>
                  <a:pt x="217" y="8"/>
                </a:lnTo>
                <a:lnTo>
                  <a:pt x="215" y="4"/>
                </a:lnTo>
                <a:lnTo>
                  <a:pt x="212" y="1"/>
                </a:lnTo>
                <a:lnTo>
                  <a:pt x="209" y="0"/>
                </a:lnTo>
                <a:lnTo>
                  <a:pt x="206" y="0"/>
                </a:lnTo>
                <a:lnTo>
                  <a:pt x="189" y="0"/>
                </a:lnTo>
                <a:lnTo>
                  <a:pt x="188" y="0"/>
                </a:lnTo>
                <a:lnTo>
                  <a:pt x="184" y="1"/>
                </a:lnTo>
                <a:lnTo>
                  <a:pt x="182" y="4"/>
                </a:lnTo>
                <a:lnTo>
                  <a:pt x="180" y="5"/>
                </a:lnTo>
                <a:lnTo>
                  <a:pt x="180" y="8"/>
                </a:lnTo>
                <a:lnTo>
                  <a:pt x="180" y="17"/>
                </a:lnTo>
                <a:lnTo>
                  <a:pt x="179" y="21"/>
                </a:lnTo>
                <a:lnTo>
                  <a:pt x="178" y="23"/>
                </a:lnTo>
                <a:lnTo>
                  <a:pt x="174" y="25"/>
                </a:lnTo>
                <a:lnTo>
                  <a:pt x="171" y="26"/>
                </a:lnTo>
                <a:lnTo>
                  <a:pt x="165" y="26"/>
                </a:lnTo>
                <a:lnTo>
                  <a:pt x="162" y="26"/>
                </a:lnTo>
                <a:lnTo>
                  <a:pt x="89" y="26"/>
                </a:lnTo>
                <a:lnTo>
                  <a:pt x="80" y="26"/>
                </a:lnTo>
                <a:lnTo>
                  <a:pt x="74" y="23"/>
                </a:lnTo>
                <a:lnTo>
                  <a:pt x="71" y="21"/>
                </a:lnTo>
                <a:lnTo>
                  <a:pt x="71" y="18"/>
                </a:lnTo>
                <a:lnTo>
                  <a:pt x="71" y="6"/>
                </a:lnTo>
                <a:lnTo>
                  <a:pt x="70" y="6"/>
                </a:lnTo>
                <a:lnTo>
                  <a:pt x="70" y="4"/>
                </a:lnTo>
                <a:lnTo>
                  <a:pt x="67" y="1"/>
                </a:lnTo>
                <a:lnTo>
                  <a:pt x="61" y="0"/>
                </a:lnTo>
                <a:lnTo>
                  <a:pt x="43" y="0"/>
                </a:lnTo>
                <a:lnTo>
                  <a:pt x="39" y="1"/>
                </a:lnTo>
                <a:lnTo>
                  <a:pt x="36" y="3"/>
                </a:lnTo>
                <a:lnTo>
                  <a:pt x="35" y="5"/>
                </a:lnTo>
                <a:lnTo>
                  <a:pt x="33" y="8"/>
                </a:lnTo>
                <a:lnTo>
                  <a:pt x="33" y="18"/>
                </a:lnTo>
                <a:lnTo>
                  <a:pt x="35" y="19"/>
                </a:lnTo>
                <a:lnTo>
                  <a:pt x="33" y="22"/>
                </a:lnTo>
                <a:lnTo>
                  <a:pt x="32" y="23"/>
                </a:lnTo>
                <a:lnTo>
                  <a:pt x="30" y="25"/>
                </a:lnTo>
                <a:lnTo>
                  <a:pt x="24" y="26"/>
                </a:lnTo>
                <a:lnTo>
                  <a:pt x="19" y="26"/>
                </a:lnTo>
                <a:lnTo>
                  <a:pt x="17" y="26"/>
                </a:lnTo>
                <a:lnTo>
                  <a:pt x="10" y="27"/>
                </a:lnTo>
                <a:lnTo>
                  <a:pt x="6" y="30"/>
                </a:lnTo>
                <a:lnTo>
                  <a:pt x="4" y="32"/>
                </a:lnTo>
                <a:lnTo>
                  <a:pt x="1" y="38"/>
                </a:lnTo>
                <a:lnTo>
                  <a:pt x="0" y="44"/>
                </a:lnTo>
                <a:lnTo>
                  <a:pt x="0" y="174"/>
                </a:lnTo>
                <a:lnTo>
                  <a:pt x="1" y="177"/>
                </a:lnTo>
                <a:lnTo>
                  <a:pt x="2" y="183"/>
                </a:lnTo>
                <a:lnTo>
                  <a:pt x="5" y="186"/>
                </a:lnTo>
                <a:lnTo>
                  <a:pt x="7" y="188"/>
                </a:lnTo>
                <a:lnTo>
                  <a:pt x="13" y="191"/>
                </a:lnTo>
                <a:lnTo>
                  <a:pt x="18" y="192"/>
                </a:lnTo>
                <a:lnTo>
                  <a:pt x="231" y="192"/>
                </a:lnTo>
                <a:lnTo>
                  <a:pt x="234" y="191"/>
                </a:lnTo>
                <a:lnTo>
                  <a:pt x="240" y="190"/>
                </a:lnTo>
                <a:lnTo>
                  <a:pt x="244" y="187"/>
                </a:lnTo>
                <a:lnTo>
                  <a:pt x="247" y="185"/>
                </a:lnTo>
                <a:lnTo>
                  <a:pt x="249" y="181"/>
                </a:lnTo>
                <a:lnTo>
                  <a:pt x="251" y="174"/>
                </a:lnTo>
                <a:lnTo>
                  <a:pt x="251" y="44"/>
                </a:lnTo>
                <a:lnTo>
                  <a:pt x="249" y="42"/>
                </a:lnTo>
                <a:lnTo>
                  <a:pt x="248" y="35"/>
                </a:lnTo>
                <a:lnTo>
                  <a:pt x="245" y="32"/>
                </a:lnTo>
                <a:lnTo>
                  <a:pt x="241" y="29"/>
                </a:lnTo>
                <a:lnTo>
                  <a:pt x="238" y="27"/>
                </a:lnTo>
                <a:lnTo>
                  <a:pt x="231" y="26"/>
                </a:lnTo>
                <a:close/>
                <a:moveTo>
                  <a:pt x="189" y="18"/>
                </a:moveTo>
                <a:lnTo>
                  <a:pt x="189" y="18"/>
                </a:lnTo>
                <a:lnTo>
                  <a:pt x="189" y="14"/>
                </a:lnTo>
                <a:lnTo>
                  <a:pt x="192" y="12"/>
                </a:lnTo>
                <a:lnTo>
                  <a:pt x="195" y="9"/>
                </a:lnTo>
                <a:lnTo>
                  <a:pt x="197" y="9"/>
                </a:lnTo>
                <a:lnTo>
                  <a:pt x="199" y="9"/>
                </a:lnTo>
                <a:lnTo>
                  <a:pt x="202" y="9"/>
                </a:lnTo>
                <a:lnTo>
                  <a:pt x="205" y="12"/>
                </a:lnTo>
                <a:lnTo>
                  <a:pt x="206" y="14"/>
                </a:lnTo>
                <a:lnTo>
                  <a:pt x="208" y="18"/>
                </a:lnTo>
                <a:lnTo>
                  <a:pt x="208" y="36"/>
                </a:lnTo>
                <a:lnTo>
                  <a:pt x="206" y="40"/>
                </a:lnTo>
                <a:lnTo>
                  <a:pt x="205" y="43"/>
                </a:lnTo>
                <a:lnTo>
                  <a:pt x="202" y="44"/>
                </a:lnTo>
                <a:lnTo>
                  <a:pt x="199" y="45"/>
                </a:lnTo>
                <a:lnTo>
                  <a:pt x="195" y="44"/>
                </a:lnTo>
                <a:lnTo>
                  <a:pt x="192" y="43"/>
                </a:lnTo>
                <a:lnTo>
                  <a:pt x="189" y="40"/>
                </a:lnTo>
                <a:lnTo>
                  <a:pt x="189" y="36"/>
                </a:lnTo>
                <a:lnTo>
                  <a:pt x="189" y="18"/>
                </a:lnTo>
                <a:close/>
                <a:moveTo>
                  <a:pt x="184" y="120"/>
                </a:moveTo>
                <a:lnTo>
                  <a:pt x="139" y="120"/>
                </a:lnTo>
                <a:lnTo>
                  <a:pt x="137" y="118"/>
                </a:lnTo>
                <a:lnTo>
                  <a:pt x="136" y="118"/>
                </a:lnTo>
                <a:lnTo>
                  <a:pt x="135" y="114"/>
                </a:lnTo>
                <a:lnTo>
                  <a:pt x="136" y="110"/>
                </a:lnTo>
                <a:lnTo>
                  <a:pt x="137" y="109"/>
                </a:lnTo>
                <a:lnTo>
                  <a:pt x="139" y="109"/>
                </a:lnTo>
                <a:lnTo>
                  <a:pt x="184" y="109"/>
                </a:lnTo>
                <a:lnTo>
                  <a:pt x="187" y="109"/>
                </a:lnTo>
                <a:lnTo>
                  <a:pt x="188" y="110"/>
                </a:lnTo>
                <a:lnTo>
                  <a:pt x="189" y="114"/>
                </a:lnTo>
                <a:lnTo>
                  <a:pt x="188" y="118"/>
                </a:lnTo>
                <a:lnTo>
                  <a:pt x="187" y="118"/>
                </a:lnTo>
                <a:lnTo>
                  <a:pt x="184" y="120"/>
                </a:lnTo>
                <a:close/>
                <a:moveTo>
                  <a:pt x="189" y="135"/>
                </a:moveTo>
                <a:lnTo>
                  <a:pt x="189" y="135"/>
                </a:lnTo>
                <a:lnTo>
                  <a:pt x="188" y="138"/>
                </a:lnTo>
                <a:lnTo>
                  <a:pt x="186" y="139"/>
                </a:lnTo>
                <a:lnTo>
                  <a:pt x="184" y="140"/>
                </a:lnTo>
                <a:lnTo>
                  <a:pt x="140" y="140"/>
                </a:lnTo>
                <a:lnTo>
                  <a:pt x="137" y="139"/>
                </a:lnTo>
                <a:lnTo>
                  <a:pt x="136" y="138"/>
                </a:lnTo>
                <a:lnTo>
                  <a:pt x="135" y="135"/>
                </a:lnTo>
                <a:lnTo>
                  <a:pt x="136" y="131"/>
                </a:lnTo>
                <a:lnTo>
                  <a:pt x="140" y="130"/>
                </a:lnTo>
                <a:lnTo>
                  <a:pt x="184" y="130"/>
                </a:lnTo>
                <a:lnTo>
                  <a:pt x="188" y="131"/>
                </a:lnTo>
                <a:lnTo>
                  <a:pt x="189" y="135"/>
                </a:lnTo>
                <a:close/>
                <a:moveTo>
                  <a:pt x="70" y="82"/>
                </a:moveTo>
                <a:lnTo>
                  <a:pt x="70" y="82"/>
                </a:lnTo>
                <a:lnTo>
                  <a:pt x="74" y="83"/>
                </a:lnTo>
                <a:lnTo>
                  <a:pt x="78" y="84"/>
                </a:lnTo>
                <a:lnTo>
                  <a:pt x="83" y="88"/>
                </a:lnTo>
                <a:lnTo>
                  <a:pt x="87" y="96"/>
                </a:lnTo>
                <a:lnTo>
                  <a:pt x="88" y="104"/>
                </a:lnTo>
                <a:lnTo>
                  <a:pt x="87" y="113"/>
                </a:lnTo>
                <a:lnTo>
                  <a:pt x="83" y="120"/>
                </a:lnTo>
                <a:lnTo>
                  <a:pt x="78" y="125"/>
                </a:lnTo>
                <a:lnTo>
                  <a:pt x="74" y="126"/>
                </a:lnTo>
                <a:lnTo>
                  <a:pt x="70" y="126"/>
                </a:lnTo>
                <a:lnTo>
                  <a:pt x="66" y="126"/>
                </a:lnTo>
                <a:lnTo>
                  <a:pt x="63" y="125"/>
                </a:lnTo>
                <a:lnTo>
                  <a:pt x="57" y="120"/>
                </a:lnTo>
                <a:lnTo>
                  <a:pt x="53" y="113"/>
                </a:lnTo>
                <a:lnTo>
                  <a:pt x="52" y="104"/>
                </a:lnTo>
                <a:lnTo>
                  <a:pt x="53" y="96"/>
                </a:lnTo>
                <a:lnTo>
                  <a:pt x="57" y="88"/>
                </a:lnTo>
                <a:lnTo>
                  <a:pt x="63" y="84"/>
                </a:lnTo>
                <a:lnTo>
                  <a:pt x="66" y="83"/>
                </a:lnTo>
                <a:lnTo>
                  <a:pt x="70" y="82"/>
                </a:lnTo>
                <a:close/>
                <a:moveTo>
                  <a:pt x="44" y="18"/>
                </a:moveTo>
                <a:lnTo>
                  <a:pt x="44" y="18"/>
                </a:lnTo>
                <a:lnTo>
                  <a:pt x="44" y="14"/>
                </a:lnTo>
                <a:lnTo>
                  <a:pt x="46" y="12"/>
                </a:lnTo>
                <a:lnTo>
                  <a:pt x="49" y="9"/>
                </a:lnTo>
                <a:lnTo>
                  <a:pt x="52" y="9"/>
                </a:lnTo>
                <a:lnTo>
                  <a:pt x="53" y="9"/>
                </a:lnTo>
                <a:lnTo>
                  <a:pt x="56" y="9"/>
                </a:lnTo>
                <a:lnTo>
                  <a:pt x="59" y="12"/>
                </a:lnTo>
                <a:lnTo>
                  <a:pt x="61" y="14"/>
                </a:lnTo>
                <a:lnTo>
                  <a:pt x="61" y="18"/>
                </a:lnTo>
                <a:lnTo>
                  <a:pt x="61" y="36"/>
                </a:lnTo>
                <a:lnTo>
                  <a:pt x="61" y="40"/>
                </a:lnTo>
                <a:lnTo>
                  <a:pt x="58" y="43"/>
                </a:lnTo>
                <a:lnTo>
                  <a:pt x="56" y="44"/>
                </a:lnTo>
                <a:lnTo>
                  <a:pt x="52" y="45"/>
                </a:lnTo>
                <a:lnTo>
                  <a:pt x="48" y="44"/>
                </a:lnTo>
                <a:lnTo>
                  <a:pt x="45" y="43"/>
                </a:lnTo>
                <a:lnTo>
                  <a:pt x="44" y="40"/>
                </a:lnTo>
                <a:lnTo>
                  <a:pt x="44" y="36"/>
                </a:lnTo>
                <a:lnTo>
                  <a:pt x="44" y="18"/>
                </a:lnTo>
                <a:close/>
                <a:moveTo>
                  <a:pt x="102" y="160"/>
                </a:moveTo>
                <a:lnTo>
                  <a:pt x="40" y="160"/>
                </a:lnTo>
                <a:lnTo>
                  <a:pt x="36" y="159"/>
                </a:lnTo>
                <a:lnTo>
                  <a:pt x="35" y="156"/>
                </a:lnTo>
                <a:lnTo>
                  <a:pt x="33" y="152"/>
                </a:lnTo>
                <a:lnTo>
                  <a:pt x="36" y="147"/>
                </a:lnTo>
                <a:lnTo>
                  <a:pt x="39" y="142"/>
                </a:lnTo>
                <a:lnTo>
                  <a:pt x="45" y="134"/>
                </a:lnTo>
                <a:lnTo>
                  <a:pt x="48" y="131"/>
                </a:lnTo>
                <a:lnTo>
                  <a:pt x="49" y="131"/>
                </a:lnTo>
                <a:lnTo>
                  <a:pt x="53" y="131"/>
                </a:lnTo>
                <a:lnTo>
                  <a:pt x="57" y="134"/>
                </a:lnTo>
                <a:lnTo>
                  <a:pt x="59" y="136"/>
                </a:lnTo>
                <a:lnTo>
                  <a:pt x="63" y="138"/>
                </a:lnTo>
                <a:lnTo>
                  <a:pt x="70" y="139"/>
                </a:lnTo>
                <a:lnTo>
                  <a:pt x="72" y="139"/>
                </a:lnTo>
                <a:lnTo>
                  <a:pt x="78" y="138"/>
                </a:lnTo>
                <a:lnTo>
                  <a:pt x="82" y="136"/>
                </a:lnTo>
                <a:lnTo>
                  <a:pt x="84" y="134"/>
                </a:lnTo>
                <a:lnTo>
                  <a:pt x="88" y="131"/>
                </a:lnTo>
                <a:lnTo>
                  <a:pt x="92" y="131"/>
                </a:lnTo>
                <a:lnTo>
                  <a:pt x="95" y="131"/>
                </a:lnTo>
                <a:lnTo>
                  <a:pt x="96" y="134"/>
                </a:lnTo>
                <a:lnTo>
                  <a:pt x="102" y="142"/>
                </a:lnTo>
                <a:lnTo>
                  <a:pt x="105" y="147"/>
                </a:lnTo>
                <a:lnTo>
                  <a:pt x="108" y="152"/>
                </a:lnTo>
                <a:lnTo>
                  <a:pt x="108" y="156"/>
                </a:lnTo>
                <a:lnTo>
                  <a:pt x="105" y="159"/>
                </a:lnTo>
                <a:lnTo>
                  <a:pt x="102" y="160"/>
                </a:lnTo>
                <a:close/>
                <a:moveTo>
                  <a:pt x="186" y="161"/>
                </a:moveTo>
                <a:lnTo>
                  <a:pt x="139" y="161"/>
                </a:lnTo>
                <a:lnTo>
                  <a:pt x="137" y="160"/>
                </a:lnTo>
                <a:lnTo>
                  <a:pt x="135" y="159"/>
                </a:lnTo>
                <a:lnTo>
                  <a:pt x="134" y="155"/>
                </a:lnTo>
                <a:lnTo>
                  <a:pt x="135" y="152"/>
                </a:lnTo>
                <a:lnTo>
                  <a:pt x="137" y="151"/>
                </a:lnTo>
                <a:lnTo>
                  <a:pt x="139" y="151"/>
                </a:lnTo>
                <a:lnTo>
                  <a:pt x="186" y="151"/>
                </a:lnTo>
                <a:lnTo>
                  <a:pt x="187" y="151"/>
                </a:lnTo>
                <a:lnTo>
                  <a:pt x="188" y="152"/>
                </a:lnTo>
                <a:lnTo>
                  <a:pt x="189" y="155"/>
                </a:lnTo>
                <a:lnTo>
                  <a:pt x="188" y="159"/>
                </a:lnTo>
                <a:lnTo>
                  <a:pt x="187" y="160"/>
                </a:lnTo>
                <a:lnTo>
                  <a:pt x="186" y="161"/>
                </a:lnTo>
                <a:close/>
                <a:moveTo>
                  <a:pt x="208" y="99"/>
                </a:moveTo>
                <a:lnTo>
                  <a:pt x="144" y="99"/>
                </a:lnTo>
                <a:lnTo>
                  <a:pt x="140" y="97"/>
                </a:lnTo>
                <a:lnTo>
                  <a:pt x="137" y="96"/>
                </a:lnTo>
                <a:lnTo>
                  <a:pt x="135" y="94"/>
                </a:lnTo>
                <a:lnTo>
                  <a:pt x="135" y="90"/>
                </a:lnTo>
                <a:lnTo>
                  <a:pt x="135" y="87"/>
                </a:lnTo>
                <a:lnTo>
                  <a:pt x="137" y="84"/>
                </a:lnTo>
                <a:lnTo>
                  <a:pt x="140" y="83"/>
                </a:lnTo>
                <a:lnTo>
                  <a:pt x="144" y="82"/>
                </a:lnTo>
                <a:lnTo>
                  <a:pt x="208" y="82"/>
                </a:lnTo>
                <a:lnTo>
                  <a:pt x="212" y="83"/>
                </a:lnTo>
                <a:lnTo>
                  <a:pt x="214" y="84"/>
                </a:lnTo>
                <a:lnTo>
                  <a:pt x="217" y="87"/>
                </a:lnTo>
                <a:lnTo>
                  <a:pt x="217" y="90"/>
                </a:lnTo>
                <a:lnTo>
                  <a:pt x="217" y="94"/>
                </a:lnTo>
                <a:lnTo>
                  <a:pt x="214" y="96"/>
                </a:lnTo>
                <a:lnTo>
                  <a:pt x="212" y="97"/>
                </a:lnTo>
                <a:lnTo>
                  <a:pt x="208" y="99"/>
                </a:lnTo>
                <a:close/>
              </a:path>
            </a:pathLst>
          </a:custGeom>
          <a:solidFill>
            <a:srgbClr val="040404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zh-CN" altLang="en-US" sz="1800" kern="0">
              <a:solidFill>
                <a:srgbClr val="64828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4" name="文本框 8"/>
          <p:cNvSpPr txBox="1">
            <a:spLocks noChangeArrowheads="1"/>
          </p:cNvSpPr>
          <p:nvPr/>
        </p:nvSpPr>
        <p:spPr bwMode="auto">
          <a:xfrm>
            <a:off x="569409" y="3703638"/>
            <a:ext cx="120808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charset="-122"/>
              </a:rPr>
              <a:t>设计尺寸：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charset="-122"/>
              </a:rPr>
              <a:t>16:9</a:t>
            </a:r>
            <a:endParaRPr lang="zh-CN" altLang="en-US" sz="110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555" name="文本框 13"/>
          <p:cNvSpPr txBox="1">
            <a:spLocks noChangeArrowheads="1"/>
          </p:cNvSpPr>
          <p:nvPr/>
        </p:nvSpPr>
        <p:spPr bwMode="auto">
          <a:xfrm>
            <a:off x="3017838" y="3703638"/>
            <a:ext cx="7493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charset="-122"/>
              </a:rPr>
              <a:t>易于编辑</a:t>
            </a:r>
          </a:p>
        </p:txBody>
      </p:sp>
      <p:sp>
        <p:nvSpPr>
          <p:cNvPr id="556" name="文本框 17"/>
          <p:cNvSpPr txBox="1">
            <a:spLocks noChangeArrowheads="1"/>
          </p:cNvSpPr>
          <p:nvPr/>
        </p:nvSpPr>
        <p:spPr bwMode="auto">
          <a:xfrm>
            <a:off x="4556838" y="3628055"/>
            <a:ext cx="218040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charset="-122"/>
              </a:rPr>
              <a:t>中文：微软雅黑和微软雅黑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charset="-122"/>
              </a:rPr>
              <a:t>light</a:t>
            </a:r>
            <a:endParaRPr lang="zh-CN" altLang="en-US" sz="110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557" name="文本框 556"/>
          <p:cNvSpPr txBox="1">
            <a:spLocks noChangeArrowheads="1"/>
          </p:cNvSpPr>
          <p:nvPr/>
        </p:nvSpPr>
        <p:spPr bwMode="auto">
          <a:xfrm>
            <a:off x="7742238" y="3703638"/>
            <a:ext cx="10318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charset="-122"/>
              </a:rPr>
              <a:t>熊猫达人作品</a:t>
            </a:r>
          </a:p>
        </p:txBody>
      </p:sp>
      <p:sp>
        <p:nvSpPr>
          <p:cNvPr id="558" name="文本框 17"/>
          <p:cNvSpPr txBox="1">
            <a:spLocks noChangeArrowheads="1"/>
          </p:cNvSpPr>
          <p:nvPr/>
        </p:nvSpPr>
        <p:spPr bwMode="auto">
          <a:xfrm>
            <a:off x="4556838" y="3901105"/>
            <a:ext cx="2279791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charset="-122"/>
              </a:rPr>
              <a:t>英文：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charset="-122"/>
              </a:rPr>
              <a:t>Arail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charset="-122"/>
              </a:rPr>
              <a:t>和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charset="-122"/>
              </a:rPr>
              <a:t>Calibri Light (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charset="-122"/>
              </a:rPr>
              <a:t>正文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charset="-122"/>
              </a:rPr>
              <a:t>)</a:t>
            </a:r>
            <a:endParaRPr lang="zh-CN" altLang="en-US" sz="110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57122" y="-53324"/>
            <a:ext cx="1811231" cy="514191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530510" y="2541762"/>
            <a:ext cx="36134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</a:rPr>
              <a:t>2016-2017</a:t>
            </a:r>
            <a:r>
              <a:rPr lang="zh-CN" altLang="en-US" sz="2400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</a:rPr>
              <a:t>年终汇报模板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62672" y="1956987"/>
            <a:ext cx="43813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i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造字工房力黑（非商用）常规体" pitchFamily="50" charset="-122"/>
                <a:ea typeface="造字工房力黑（非商用）常规体" pitchFamily="50" charset="-122"/>
              </a:rPr>
              <a:t>感谢观看 感谢一路有你</a:t>
            </a:r>
          </a:p>
        </p:txBody>
      </p:sp>
      <p:sp>
        <p:nvSpPr>
          <p:cNvPr id="7" name="矩形 6"/>
          <p:cNvSpPr/>
          <p:nvPr/>
        </p:nvSpPr>
        <p:spPr>
          <a:xfrm>
            <a:off x="4572933" y="2915417"/>
            <a:ext cx="457106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900">
                <a:solidFill>
                  <a:prstClr val="white"/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0" presetClass="path" presetSubtype="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1.11111E-6 L -0.03299 -1.11111E-6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12E58D4-D52E-44A9-B5C3-55942964F351}"/>
              </a:ext>
            </a:extLst>
          </p:cNvPr>
          <p:cNvSpPr txBox="1"/>
          <p:nvPr/>
        </p:nvSpPr>
        <p:spPr>
          <a:xfrm>
            <a:off x="4120515" y="694240"/>
            <a:ext cx="40747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>
                <a:solidFill>
                  <a:srgbClr val="00B0F0"/>
                </a:solidFill>
                <a:latin typeface="Effra Heavy" panose="02000906080000020004" pitchFamily="2" charset="0"/>
                <a:ea typeface="方正兰亭超细黑简体" panose="02000000000000000000" pitchFamily="2" charset="-122"/>
              </a:rPr>
              <a:t>GFXAA.COM</a:t>
            </a:r>
            <a:endParaRPr lang="zh-CN" altLang="en-US" sz="4800" dirty="0">
              <a:solidFill>
                <a:srgbClr val="00B0F0"/>
              </a:solidFill>
              <a:latin typeface="Effra Heavy" panose="02000906080000020004" pitchFamily="2" charset="0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421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顶尖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43486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12E58D4-D52E-44A9-B5C3-55942964F351}"/>
              </a:ext>
            </a:extLst>
          </p:cNvPr>
          <p:cNvSpPr txBox="1"/>
          <p:nvPr/>
        </p:nvSpPr>
        <p:spPr>
          <a:xfrm>
            <a:off x="4120515" y="694240"/>
            <a:ext cx="40747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>
                <a:solidFill>
                  <a:srgbClr val="00B0F0"/>
                </a:solidFill>
                <a:latin typeface="Effra Heavy" panose="02000906080000020004" pitchFamily="2" charset="0"/>
                <a:ea typeface="方正兰亭超细黑简体" panose="02000000000000000000" pitchFamily="2" charset="-122"/>
              </a:rPr>
              <a:t>GFXAA.COM</a:t>
            </a:r>
            <a:endParaRPr lang="zh-CN" altLang="en-US" sz="4800" dirty="0">
              <a:solidFill>
                <a:srgbClr val="00B0F0"/>
              </a:solidFill>
              <a:latin typeface="Effra Heavy" panose="02000906080000020004" pitchFamily="2" charset="0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489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64376" y="574350"/>
            <a:ext cx="1811231" cy="514191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83240" y="2166100"/>
            <a:ext cx="38924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i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造字工房力黑（非商用）常规体" pitchFamily="50" charset="-122"/>
                <a:ea typeface="造字工房力黑（非商用）常规体" pitchFamily="50" charset="-122"/>
              </a:rPr>
              <a:t>2016</a:t>
            </a:r>
            <a:r>
              <a:rPr lang="zh-CN" altLang="en-US" sz="4000" i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造字工房力黑（非商用）常规体" pitchFamily="50" charset="-122"/>
                <a:ea typeface="造字工房力黑（非商用）常规体" pitchFamily="50" charset="-122"/>
              </a:rPr>
              <a:t>工作回顾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11147" y="2745197"/>
            <a:ext cx="27077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j-lt"/>
              </a:rPr>
              <a:t>2016 WORK REVIEW</a:t>
            </a:r>
            <a:endParaRPr lang="zh-CN" altLang="en-US" sz="2000">
              <a:gradFill>
                <a:gsLst>
                  <a:gs pos="63000">
                    <a:srgbClr val="DD973B"/>
                  </a:gs>
                  <a:gs pos="0">
                    <a:srgbClr val="FFFF49"/>
                  </a:gs>
                  <a:gs pos="100000">
                    <a:srgbClr val="B06C1F"/>
                  </a:gs>
                </a:gsLst>
                <a:lin ang="5400000" scaled="1"/>
              </a:gradFill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99972" y="3178673"/>
            <a:ext cx="4571067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0" presetClass="path" presetSubtype="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1.11111E-6 L -0.03299 -1.11111E-6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19138" y="282623"/>
            <a:ext cx="158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rPr>
              <a:t>2016</a:t>
            </a:r>
            <a:r>
              <a:rPr lang="zh-CN" altLang="en-US"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rPr>
              <a:t>工作回顾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9138" y="582705"/>
            <a:ext cx="16979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j-lt"/>
              </a:rPr>
              <a:t>2016 WORK REVIEW</a:t>
            </a:r>
            <a:endParaRPr lang="zh-CN" altLang="en-US" sz="1200">
              <a:gradFill>
                <a:gsLst>
                  <a:gs pos="63000">
                    <a:srgbClr val="DD973B"/>
                  </a:gs>
                  <a:gs pos="0">
                    <a:srgbClr val="FFFF49"/>
                  </a:gs>
                  <a:gs pos="100000">
                    <a:srgbClr val="B06C1F"/>
                  </a:gs>
                </a:gsLst>
                <a:lin ang="5400000" scaled="1"/>
              </a:gradFill>
              <a:latin typeface="+mj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19138" y="801996"/>
            <a:ext cx="2800995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</a:rPr>
              <a:t>Lorem ipsum dolor sit amet, consectetur adipiscing elit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814702" y="853172"/>
            <a:ext cx="235132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6"/>
          <p:cNvSpPr txBox="1">
            <a:spLocks noChangeArrowheads="1"/>
          </p:cNvSpPr>
          <p:nvPr/>
        </p:nvSpPr>
        <p:spPr bwMode="auto">
          <a:xfrm>
            <a:off x="925063" y="3094189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en-US" altLang="zh-CN" sz="1200" b="0">
                <a:latin typeface="+mj-lt"/>
              </a:rPr>
              <a:t>LOREM IPSUM</a:t>
            </a:r>
          </a:p>
        </p:txBody>
      </p:sp>
      <p:sp>
        <p:nvSpPr>
          <p:cNvPr id="39" name="矩形 38"/>
          <p:cNvSpPr/>
          <p:nvPr/>
        </p:nvSpPr>
        <p:spPr>
          <a:xfrm>
            <a:off x="650363" y="3397811"/>
            <a:ext cx="18112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Lorem ipsum dolor sit amet, consectetur adipiscing elit. Donec luctus nibh sit amet sem. Lorem ipsum dolor sit amet</a:t>
            </a:r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436515" y="3397811"/>
            <a:ext cx="238980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6"/>
          <p:cNvSpPr txBox="1">
            <a:spLocks noChangeArrowheads="1"/>
          </p:cNvSpPr>
          <p:nvPr/>
        </p:nvSpPr>
        <p:spPr bwMode="auto">
          <a:xfrm>
            <a:off x="3035416" y="3086762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en-US" altLang="zh-CN" sz="1200" b="0">
                <a:latin typeface="+mj-lt"/>
              </a:rPr>
              <a:t>LOREM IPSUM</a:t>
            </a:r>
          </a:p>
        </p:txBody>
      </p:sp>
      <p:sp>
        <p:nvSpPr>
          <p:cNvPr id="51" name="矩形 50"/>
          <p:cNvSpPr/>
          <p:nvPr/>
        </p:nvSpPr>
        <p:spPr>
          <a:xfrm>
            <a:off x="2760716" y="3390384"/>
            <a:ext cx="18112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Lorem ipsum dolor sit amet, consectetur adipiscing elit. Donec luctus nibh sit amet sem. Lorem ipsum dolor sit amet</a:t>
            </a:r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3546868" y="3390384"/>
            <a:ext cx="238980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6"/>
          <p:cNvSpPr txBox="1">
            <a:spLocks noChangeArrowheads="1"/>
          </p:cNvSpPr>
          <p:nvPr/>
        </p:nvSpPr>
        <p:spPr bwMode="auto">
          <a:xfrm>
            <a:off x="5145769" y="3084486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en-US" altLang="zh-CN" sz="1200" b="0">
                <a:latin typeface="+mj-lt"/>
              </a:rPr>
              <a:t>LOREM IPSUM</a:t>
            </a:r>
          </a:p>
        </p:txBody>
      </p:sp>
      <p:sp>
        <p:nvSpPr>
          <p:cNvPr id="54" name="矩形 53"/>
          <p:cNvSpPr/>
          <p:nvPr/>
        </p:nvSpPr>
        <p:spPr>
          <a:xfrm>
            <a:off x="4871069" y="3388108"/>
            <a:ext cx="18112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Lorem ipsum dolor sit amet, consectetur adipiscing elit. Donec luctus nibh sit amet sem. Lorem ipsum dolor sit amet</a:t>
            </a:r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5657221" y="3388108"/>
            <a:ext cx="238980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6"/>
          <p:cNvSpPr txBox="1">
            <a:spLocks noChangeArrowheads="1"/>
          </p:cNvSpPr>
          <p:nvPr/>
        </p:nvSpPr>
        <p:spPr bwMode="auto">
          <a:xfrm>
            <a:off x="7344491" y="3111109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en-US" altLang="zh-CN" sz="1200" b="0">
                <a:latin typeface="+mj-lt"/>
              </a:rPr>
              <a:t>LOREM IPSUM</a:t>
            </a:r>
          </a:p>
        </p:txBody>
      </p:sp>
      <p:sp>
        <p:nvSpPr>
          <p:cNvPr id="57" name="矩形 56"/>
          <p:cNvSpPr/>
          <p:nvPr/>
        </p:nvSpPr>
        <p:spPr>
          <a:xfrm>
            <a:off x="7069791" y="3414731"/>
            <a:ext cx="18112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Lorem ipsum dolor sit amet, consectetur adipiscing elit. Donec luctus nibh sit amet sem. Lorem ipsum dolor sit amet</a:t>
            </a:r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7855943" y="3414731"/>
            <a:ext cx="238980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>
            <a:off x="7318509" y="1623189"/>
            <a:ext cx="1313847" cy="1313847"/>
          </a:xfrm>
          <a:prstGeom prst="ellipse">
            <a:avLst/>
          </a:prstGeom>
          <a:noFill/>
          <a:ln w="28575">
            <a:gradFill flip="none" rotWithShape="1">
              <a:gsLst>
                <a:gs pos="0">
                  <a:srgbClr val="FFFF49"/>
                </a:gs>
                <a:gs pos="43000">
                  <a:srgbClr val="DD973B"/>
                </a:gs>
                <a:gs pos="100000">
                  <a:srgbClr val="B06C1F"/>
                </a:gs>
              </a:gsLst>
              <a:lin ang="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AutoShape 59"/>
          <p:cNvSpPr/>
          <p:nvPr/>
        </p:nvSpPr>
        <p:spPr bwMode="auto">
          <a:xfrm>
            <a:off x="7740142" y="2045858"/>
            <a:ext cx="470581" cy="468509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ym typeface="Gill Sans" charset="0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156819" y="1606268"/>
            <a:ext cx="1313847" cy="1313847"/>
          </a:xfrm>
          <a:prstGeom prst="ellipse">
            <a:avLst/>
          </a:prstGeom>
          <a:noFill/>
          <a:ln w="28575">
            <a:gradFill flip="none" rotWithShape="1">
              <a:gsLst>
                <a:gs pos="0">
                  <a:srgbClr val="FFFF49"/>
                </a:gs>
                <a:gs pos="43000">
                  <a:srgbClr val="DD973B"/>
                </a:gs>
                <a:gs pos="100000">
                  <a:srgbClr val="B06C1F"/>
                </a:gs>
              </a:gsLst>
              <a:lin ang="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Group 112"/>
          <p:cNvGrpSpPr/>
          <p:nvPr/>
        </p:nvGrpSpPr>
        <p:grpSpPr>
          <a:xfrm>
            <a:off x="5578832" y="2040837"/>
            <a:ext cx="469820" cy="440156"/>
            <a:chOff x="5368132" y="3540125"/>
            <a:chExt cx="465138" cy="435769"/>
          </a:xfrm>
          <a:solidFill>
            <a:srgbClr val="F54337"/>
          </a:solidFill>
        </p:grpSpPr>
        <p:sp>
          <p:nvSpPr>
            <p:cNvPr id="24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adFill flip="none" rotWithShape="1">
              <a:gsLst>
                <a:gs pos="0">
                  <a:srgbClr val="FFFF49"/>
                </a:gs>
                <a:gs pos="44000">
                  <a:srgbClr val="DD973B"/>
                </a:gs>
                <a:gs pos="100000">
                  <a:srgbClr val="B06C1F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Gill Sans" charset="0"/>
              </a:endParaRPr>
            </a:p>
          </p:txBody>
        </p:sp>
        <p:sp>
          <p:nvSpPr>
            <p:cNvPr id="25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adFill flip="none" rotWithShape="1">
              <a:gsLst>
                <a:gs pos="0">
                  <a:srgbClr val="FFFF49"/>
                </a:gs>
                <a:gs pos="44000">
                  <a:srgbClr val="DD973B"/>
                </a:gs>
                <a:gs pos="100000">
                  <a:srgbClr val="B06C1F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Gill Sans" charset="0"/>
              </a:endParaRPr>
            </a:p>
          </p:txBody>
        </p:sp>
      </p:grpSp>
      <p:sp>
        <p:nvSpPr>
          <p:cNvPr id="35" name="椭圆 34"/>
          <p:cNvSpPr/>
          <p:nvPr/>
        </p:nvSpPr>
        <p:spPr>
          <a:xfrm>
            <a:off x="3023624" y="1598842"/>
            <a:ext cx="1313847" cy="1313847"/>
          </a:xfrm>
          <a:prstGeom prst="ellipse">
            <a:avLst/>
          </a:prstGeom>
          <a:noFill/>
          <a:ln w="28575">
            <a:gradFill flip="none" rotWithShape="1">
              <a:gsLst>
                <a:gs pos="0">
                  <a:srgbClr val="FFFF49"/>
                </a:gs>
                <a:gs pos="43000">
                  <a:srgbClr val="DD973B"/>
                </a:gs>
                <a:gs pos="100000">
                  <a:srgbClr val="B06C1F"/>
                </a:gs>
              </a:gsLst>
              <a:lin ang="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AutoShape 112"/>
          <p:cNvSpPr/>
          <p:nvPr/>
        </p:nvSpPr>
        <p:spPr bwMode="auto">
          <a:xfrm>
            <a:off x="3445256" y="2021511"/>
            <a:ext cx="470582" cy="468508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ym typeface="Gill Sans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925063" y="1579646"/>
            <a:ext cx="1313847" cy="1313847"/>
          </a:xfrm>
          <a:prstGeom prst="ellipse">
            <a:avLst/>
          </a:prstGeom>
          <a:noFill/>
          <a:ln w="28575">
            <a:gradFill flip="none" rotWithShape="1">
              <a:gsLst>
                <a:gs pos="0">
                  <a:srgbClr val="FFFF49"/>
                </a:gs>
                <a:gs pos="43000">
                  <a:srgbClr val="DD973B"/>
                </a:gs>
                <a:gs pos="100000">
                  <a:srgbClr val="B06C1F"/>
                </a:gs>
              </a:gsLst>
              <a:lin ang="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Group 124"/>
          <p:cNvGrpSpPr/>
          <p:nvPr/>
        </p:nvGrpSpPr>
        <p:grpSpPr>
          <a:xfrm>
            <a:off x="1347076" y="2065564"/>
            <a:ext cx="469820" cy="395257"/>
            <a:chOff x="5368132" y="2625725"/>
            <a:chExt cx="465138" cy="391319"/>
          </a:xfrm>
          <a:solidFill>
            <a:srgbClr val="F54337"/>
          </a:solidFill>
        </p:grpSpPr>
        <p:sp>
          <p:nvSpPr>
            <p:cNvPr id="28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adFill flip="none" rotWithShape="1">
              <a:gsLst>
                <a:gs pos="0">
                  <a:srgbClr val="FFFF49"/>
                </a:gs>
                <a:gs pos="44000">
                  <a:srgbClr val="DD973B"/>
                </a:gs>
                <a:gs pos="100000">
                  <a:srgbClr val="B06C1F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Gill Sans" charset="0"/>
              </a:endParaRPr>
            </a:p>
          </p:txBody>
        </p:sp>
        <p:sp>
          <p:nvSpPr>
            <p:cNvPr id="29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adFill flip="none" rotWithShape="1">
              <a:gsLst>
                <a:gs pos="0">
                  <a:srgbClr val="FFFF49"/>
                </a:gs>
                <a:gs pos="44000">
                  <a:srgbClr val="DD973B"/>
                </a:gs>
                <a:gs pos="100000">
                  <a:srgbClr val="B06C1F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Gill Sans" charset="0"/>
              </a:endParaRPr>
            </a:p>
          </p:txBody>
        </p:sp>
        <p:sp>
          <p:nvSpPr>
            <p:cNvPr id="30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adFill flip="none" rotWithShape="1">
              <a:gsLst>
                <a:gs pos="0">
                  <a:srgbClr val="FFFF49"/>
                </a:gs>
                <a:gs pos="44000">
                  <a:srgbClr val="DD973B"/>
                </a:gs>
                <a:gs pos="100000">
                  <a:srgbClr val="B06C1F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Gill Sans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19138" y="282623"/>
            <a:ext cx="158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rPr>
              <a:t>2016</a:t>
            </a:r>
            <a:r>
              <a:rPr lang="zh-CN" altLang="en-US"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rPr>
              <a:t>工作回顾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9138" y="582705"/>
            <a:ext cx="16979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j-lt"/>
              </a:rPr>
              <a:t>2016 WORK REVIEW</a:t>
            </a:r>
            <a:endParaRPr lang="zh-CN" altLang="en-US" sz="1200">
              <a:gradFill>
                <a:gsLst>
                  <a:gs pos="63000">
                    <a:srgbClr val="DD973B"/>
                  </a:gs>
                  <a:gs pos="0">
                    <a:srgbClr val="FFFF49"/>
                  </a:gs>
                  <a:gs pos="100000">
                    <a:srgbClr val="B06C1F"/>
                  </a:gs>
                </a:gsLst>
                <a:lin ang="5400000" scaled="1"/>
              </a:gradFill>
              <a:latin typeface="+mj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19138" y="801996"/>
            <a:ext cx="2800995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</a:rPr>
              <a:t>Lorem ipsum dolor sit amet, consectetur adipiscing elit</a:t>
            </a:r>
          </a:p>
        </p:txBody>
      </p:sp>
      <p:cxnSp>
        <p:nvCxnSpPr>
          <p:cNvPr id="63" name="直接连接符 62"/>
          <p:cNvCxnSpPr/>
          <p:nvPr/>
        </p:nvCxnSpPr>
        <p:spPr>
          <a:xfrm>
            <a:off x="814702" y="853172"/>
            <a:ext cx="235132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14702" y="1306286"/>
            <a:ext cx="552544" cy="552544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FFFF49"/>
                </a:gs>
                <a:gs pos="43000">
                  <a:srgbClr val="DD973B"/>
                </a:gs>
                <a:gs pos="100000">
                  <a:srgbClr val="B06C1F"/>
                </a:gs>
              </a:gsLst>
              <a:lin ang="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22" r="28322"/>
          <a:stretch>
            <a:fillRect/>
          </a:stretch>
        </p:blipFill>
        <p:spPr/>
      </p:pic>
      <p:sp>
        <p:nvSpPr>
          <p:cNvPr id="30" name="文本框 6"/>
          <p:cNvSpPr txBox="1">
            <a:spLocks noChangeArrowheads="1"/>
          </p:cNvSpPr>
          <p:nvPr/>
        </p:nvSpPr>
        <p:spPr bwMode="auto">
          <a:xfrm>
            <a:off x="1491776" y="1252119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en-US" altLang="zh-CN" sz="1200" b="0">
                <a:latin typeface="+mj-lt"/>
              </a:rPr>
              <a:t>LOREM IPSUM</a:t>
            </a:r>
          </a:p>
        </p:txBody>
      </p:sp>
      <p:sp>
        <p:nvSpPr>
          <p:cNvPr id="31" name="矩形 30"/>
          <p:cNvSpPr/>
          <p:nvPr/>
        </p:nvSpPr>
        <p:spPr>
          <a:xfrm>
            <a:off x="1509579" y="1529118"/>
            <a:ext cx="26542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Lorem ipsum dolor sit amet, consectetur adipiscing elit. Donec luctus nibh sit amet sem. Lorem ipsum dolor sit amet</a:t>
            </a:r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594525" y="1555741"/>
            <a:ext cx="238980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814702" y="2309694"/>
            <a:ext cx="552544" cy="552544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FFFF49"/>
                </a:gs>
                <a:gs pos="43000">
                  <a:srgbClr val="DD973B"/>
                </a:gs>
                <a:gs pos="100000">
                  <a:srgbClr val="B06C1F"/>
                </a:gs>
              </a:gsLst>
              <a:lin ang="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6"/>
          <p:cNvSpPr txBox="1">
            <a:spLocks noChangeArrowheads="1"/>
          </p:cNvSpPr>
          <p:nvPr/>
        </p:nvSpPr>
        <p:spPr bwMode="auto">
          <a:xfrm>
            <a:off x="1491776" y="2255527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en-US" altLang="zh-CN" sz="1200" b="0">
                <a:latin typeface="+mj-lt"/>
              </a:rPr>
              <a:t>LOREM IPSUM</a:t>
            </a:r>
          </a:p>
        </p:txBody>
      </p:sp>
      <p:sp>
        <p:nvSpPr>
          <p:cNvPr id="37" name="矩形 36"/>
          <p:cNvSpPr/>
          <p:nvPr/>
        </p:nvSpPr>
        <p:spPr>
          <a:xfrm>
            <a:off x="1509579" y="2532526"/>
            <a:ext cx="26542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Lorem ipsum dolor sit amet, consectetur adipiscing elit. Donec luctus nibh sit amet sem. Lorem ipsum dolor sit amet</a:t>
            </a:r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594525" y="2559149"/>
            <a:ext cx="238980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814702" y="3346642"/>
            <a:ext cx="552544" cy="552544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FFFF49"/>
                </a:gs>
                <a:gs pos="43000">
                  <a:srgbClr val="DD973B"/>
                </a:gs>
                <a:gs pos="100000">
                  <a:srgbClr val="B06C1F"/>
                </a:gs>
              </a:gsLst>
              <a:lin ang="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6"/>
          <p:cNvSpPr txBox="1">
            <a:spLocks noChangeArrowheads="1"/>
          </p:cNvSpPr>
          <p:nvPr/>
        </p:nvSpPr>
        <p:spPr bwMode="auto">
          <a:xfrm>
            <a:off x="1491776" y="3292475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en-US" altLang="zh-CN" sz="1200" b="0">
                <a:latin typeface="+mj-lt"/>
              </a:rPr>
              <a:t>LOREM IPSUM</a:t>
            </a:r>
          </a:p>
        </p:txBody>
      </p:sp>
      <p:sp>
        <p:nvSpPr>
          <p:cNvPr id="41" name="矩形 40"/>
          <p:cNvSpPr/>
          <p:nvPr/>
        </p:nvSpPr>
        <p:spPr>
          <a:xfrm>
            <a:off x="1509579" y="3569474"/>
            <a:ext cx="26542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Lorem ipsum dolor sit amet, consectetur adipiscing elit. Donec luctus nibh sit amet sem. Lorem ipsum dolor sit amet</a:t>
            </a:r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1594525" y="3596097"/>
            <a:ext cx="238980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814702" y="4308138"/>
            <a:ext cx="552544" cy="552544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FFFF49"/>
                </a:gs>
                <a:gs pos="43000">
                  <a:srgbClr val="DD973B"/>
                </a:gs>
                <a:gs pos="100000">
                  <a:srgbClr val="B06C1F"/>
                </a:gs>
              </a:gsLst>
              <a:lin ang="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6"/>
          <p:cNvSpPr txBox="1">
            <a:spLocks noChangeArrowheads="1"/>
          </p:cNvSpPr>
          <p:nvPr/>
        </p:nvSpPr>
        <p:spPr bwMode="auto">
          <a:xfrm>
            <a:off x="1491776" y="4253971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en-US" altLang="zh-CN" sz="1200" b="0">
                <a:latin typeface="+mj-lt"/>
              </a:rPr>
              <a:t>LOREM IPSUM</a:t>
            </a:r>
          </a:p>
        </p:txBody>
      </p:sp>
      <p:sp>
        <p:nvSpPr>
          <p:cNvPr id="50" name="矩形 49"/>
          <p:cNvSpPr/>
          <p:nvPr/>
        </p:nvSpPr>
        <p:spPr>
          <a:xfrm>
            <a:off x="1509579" y="4530970"/>
            <a:ext cx="26542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Lorem ipsum dolor sit amet, consectetur adipiscing elit. Donec luctus nibh sit amet sem. Lorem ipsum dolor sit amet</a:t>
            </a:r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1594525" y="4557593"/>
            <a:ext cx="238980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AutoShape 59"/>
          <p:cNvSpPr/>
          <p:nvPr/>
        </p:nvSpPr>
        <p:spPr bwMode="auto">
          <a:xfrm>
            <a:off x="905872" y="4415273"/>
            <a:ext cx="370204" cy="368574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ym typeface="Gill Sans" charset="0"/>
            </a:endParaRPr>
          </a:p>
        </p:txBody>
      </p:sp>
      <p:grpSp>
        <p:nvGrpSpPr>
          <p:cNvPr id="56" name="Group 112"/>
          <p:cNvGrpSpPr/>
          <p:nvPr/>
        </p:nvGrpSpPr>
        <p:grpSpPr>
          <a:xfrm>
            <a:off x="906171" y="3454037"/>
            <a:ext cx="369606" cy="346269"/>
            <a:chOff x="5368132" y="3540125"/>
            <a:chExt cx="465138" cy="435769"/>
          </a:xfrm>
          <a:solidFill>
            <a:srgbClr val="F54337"/>
          </a:solidFill>
        </p:grpSpPr>
        <p:sp>
          <p:nvSpPr>
            <p:cNvPr id="57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adFill flip="none" rotWithShape="1">
              <a:gsLst>
                <a:gs pos="0">
                  <a:srgbClr val="FFFF49"/>
                </a:gs>
                <a:gs pos="44000">
                  <a:srgbClr val="DD973B"/>
                </a:gs>
                <a:gs pos="100000">
                  <a:srgbClr val="B06C1F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Gill Sans" charset="0"/>
              </a:endParaRPr>
            </a:p>
          </p:txBody>
        </p:sp>
        <p:sp>
          <p:nvSpPr>
            <p:cNvPr id="58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adFill flip="none" rotWithShape="1">
              <a:gsLst>
                <a:gs pos="0">
                  <a:srgbClr val="FFFF49"/>
                </a:gs>
                <a:gs pos="44000">
                  <a:srgbClr val="DD973B"/>
                </a:gs>
                <a:gs pos="100000">
                  <a:srgbClr val="B06C1F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Gill Sans" charset="0"/>
              </a:endParaRPr>
            </a:p>
          </p:txBody>
        </p:sp>
      </p:grpSp>
      <p:sp>
        <p:nvSpPr>
          <p:cNvPr id="59" name="AutoShape 112"/>
          <p:cNvSpPr/>
          <p:nvPr/>
        </p:nvSpPr>
        <p:spPr bwMode="auto">
          <a:xfrm>
            <a:off x="905872" y="2401679"/>
            <a:ext cx="370205" cy="368573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gradFill flip="none" rotWithShape="1">
            <a:gsLst>
              <a:gs pos="0">
                <a:srgbClr val="FFFF49"/>
              </a:gs>
              <a:gs pos="44000">
                <a:srgbClr val="DD973B"/>
              </a:gs>
              <a:gs pos="100000">
                <a:srgbClr val="B06C1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ym typeface="Gill Sans" charset="0"/>
            </a:endParaRPr>
          </a:p>
        </p:txBody>
      </p:sp>
      <p:grpSp>
        <p:nvGrpSpPr>
          <p:cNvPr id="60" name="Group 124"/>
          <p:cNvGrpSpPr/>
          <p:nvPr/>
        </p:nvGrpSpPr>
        <p:grpSpPr>
          <a:xfrm>
            <a:off x="912699" y="1427084"/>
            <a:ext cx="369605" cy="310947"/>
            <a:chOff x="5368132" y="2625725"/>
            <a:chExt cx="465138" cy="391319"/>
          </a:xfrm>
          <a:solidFill>
            <a:srgbClr val="F54337"/>
          </a:solidFill>
        </p:grpSpPr>
        <p:sp>
          <p:nvSpPr>
            <p:cNvPr id="61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adFill flip="none" rotWithShape="1">
              <a:gsLst>
                <a:gs pos="0">
                  <a:srgbClr val="FFFF49"/>
                </a:gs>
                <a:gs pos="44000">
                  <a:srgbClr val="DD973B"/>
                </a:gs>
                <a:gs pos="100000">
                  <a:srgbClr val="B06C1F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Gill Sans" charset="0"/>
              </a:endParaRPr>
            </a:p>
          </p:txBody>
        </p:sp>
        <p:sp>
          <p:nvSpPr>
            <p:cNvPr id="62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adFill flip="none" rotWithShape="1">
              <a:gsLst>
                <a:gs pos="0">
                  <a:srgbClr val="FFFF49"/>
                </a:gs>
                <a:gs pos="44000">
                  <a:srgbClr val="DD973B"/>
                </a:gs>
                <a:gs pos="100000">
                  <a:srgbClr val="B06C1F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Gill Sans" charset="0"/>
              </a:endParaRPr>
            </a:p>
          </p:txBody>
        </p:sp>
        <p:sp>
          <p:nvSpPr>
            <p:cNvPr id="64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adFill flip="none" rotWithShape="1">
              <a:gsLst>
                <a:gs pos="0">
                  <a:srgbClr val="FFFF49"/>
                </a:gs>
                <a:gs pos="44000">
                  <a:srgbClr val="DD973B"/>
                </a:gs>
                <a:gs pos="100000">
                  <a:srgbClr val="B06C1F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Gill Sans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039" y="-35141"/>
            <a:ext cx="7767961" cy="51786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-35141"/>
            <a:ext cx="9144000" cy="5178641"/>
          </a:xfrm>
          <a:prstGeom prst="rect">
            <a:avLst/>
          </a:prstGeom>
          <a:gradFill flip="none" rotWithShape="1">
            <a:gsLst>
              <a:gs pos="18000">
                <a:schemeClr val="tx1">
                  <a:alpha val="94000"/>
                </a:schemeClr>
              </a:gs>
              <a:gs pos="62000">
                <a:schemeClr val="tx1">
                  <a:alpha val="58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36213" y="2030959"/>
            <a:ext cx="30780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rPr>
              <a:t>2016</a:t>
            </a:r>
            <a:r>
              <a:rPr lang="zh-CN" altLang="en-US" sz="2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rPr>
              <a:t>优秀案例展示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719138" y="2554179"/>
            <a:ext cx="284039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36213" y="2637135"/>
            <a:ext cx="3323228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19138" y="282623"/>
            <a:ext cx="158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rPr>
              <a:t>2016</a:t>
            </a:r>
            <a:r>
              <a:rPr lang="zh-CN" altLang="en-US"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rPr>
              <a:t>工作回顾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9138" y="582705"/>
            <a:ext cx="16979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j-lt"/>
              </a:rPr>
              <a:t>2016 WORK REVIEW</a:t>
            </a:r>
            <a:endParaRPr lang="zh-CN" altLang="en-US" sz="1200">
              <a:gradFill>
                <a:gsLst>
                  <a:gs pos="63000">
                    <a:srgbClr val="DD973B"/>
                  </a:gs>
                  <a:gs pos="0">
                    <a:srgbClr val="FFFF49"/>
                  </a:gs>
                  <a:gs pos="100000">
                    <a:srgbClr val="B06C1F"/>
                  </a:gs>
                </a:gsLst>
                <a:lin ang="5400000" scaled="1"/>
              </a:gradFill>
              <a:latin typeface="+mj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19138" y="801996"/>
            <a:ext cx="2800995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</a:rPr>
              <a:t>Lorem ipsum dolor sit amet, consectetur adipiscing elit</a:t>
            </a:r>
          </a:p>
        </p:txBody>
      </p:sp>
      <p:cxnSp>
        <p:nvCxnSpPr>
          <p:cNvPr id="63" name="直接连接符 62"/>
          <p:cNvCxnSpPr/>
          <p:nvPr/>
        </p:nvCxnSpPr>
        <p:spPr>
          <a:xfrm>
            <a:off x="814702" y="853172"/>
            <a:ext cx="235132" cy="0"/>
          </a:xfrm>
          <a:prstGeom prst="line">
            <a:avLst/>
          </a:prstGeom>
          <a:ln w="19050">
            <a:solidFill>
              <a:srgbClr val="EEAD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2" b="5862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9" b="5569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" b="52"/>
          <a:stretch>
            <a:fillRect/>
          </a:stretch>
        </p:blipFill>
        <p:spPr/>
      </p:pic>
      <p:sp>
        <p:nvSpPr>
          <p:cNvPr id="15" name="矩形 14"/>
          <p:cNvSpPr/>
          <p:nvPr/>
        </p:nvSpPr>
        <p:spPr>
          <a:xfrm>
            <a:off x="719138" y="3110513"/>
            <a:ext cx="2592155" cy="1485949"/>
          </a:xfrm>
          <a:prstGeom prst="rect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426866" y="1500325"/>
            <a:ext cx="2592155" cy="1485949"/>
          </a:xfrm>
          <a:prstGeom prst="rect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134594" y="3110513"/>
            <a:ext cx="2592155" cy="1485949"/>
          </a:xfrm>
          <a:prstGeom prst="rect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6"/>
          <p:cNvSpPr txBox="1">
            <a:spLocks noChangeArrowheads="1"/>
          </p:cNvSpPr>
          <p:nvPr/>
        </p:nvSpPr>
        <p:spPr bwMode="auto">
          <a:xfrm>
            <a:off x="1585184" y="3384521"/>
            <a:ext cx="8851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pPr algn="ctr"/>
            <a:r>
              <a:rPr lang="zh-CN" altLang="en-US" sz="1200" b="0">
                <a:solidFill>
                  <a:schemeClr val="tx1"/>
                </a:solidFill>
                <a:latin typeface="+mj-lt"/>
              </a:rPr>
              <a:t>案例展示</a:t>
            </a:r>
            <a:r>
              <a:rPr lang="en-US" altLang="zh-CN" sz="1200" b="0">
                <a:solidFill>
                  <a:schemeClr val="tx1"/>
                </a:solidFill>
                <a:latin typeface="+mj-lt"/>
              </a:rPr>
              <a:t>1</a:t>
            </a:r>
          </a:p>
        </p:txBody>
      </p:sp>
      <p:sp>
        <p:nvSpPr>
          <p:cNvPr id="42" name="矩形 41"/>
          <p:cNvSpPr/>
          <p:nvPr/>
        </p:nvSpPr>
        <p:spPr>
          <a:xfrm>
            <a:off x="1049834" y="3688143"/>
            <a:ext cx="19558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ea typeface="华文细黑" panose="02010600040101010101" pitchFamily="2" charset="-122"/>
              </a:rPr>
              <a:t>Lorem ipsum dolor sit amet, consectetur adipiscing elit. Donec luctus nibh sit amet sem. Lorem ipsum dolor sit amet</a:t>
            </a:r>
            <a:endParaRPr lang="zh-CN" altLang="en-US" sz="800">
              <a:ea typeface="华文细黑" panose="02010600040101010101" pitchFamily="2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1908283" y="3688143"/>
            <a:ext cx="23898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6"/>
          <p:cNvSpPr txBox="1">
            <a:spLocks noChangeArrowheads="1"/>
          </p:cNvSpPr>
          <p:nvPr/>
        </p:nvSpPr>
        <p:spPr bwMode="auto">
          <a:xfrm>
            <a:off x="4165923" y="1830929"/>
            <a:ext cx="8851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pPr algn="ctr"/>
            <a:r>
              <a:rPr lang="zh-CN" altLang="en-US" sz="1200" b="0">
                <a:solidFill>
                  <a:schemeClr val="tx1"/>
                </a:solidFill>
                <a:latin typeface="+mj-lt"/>
              </a:rPr>
              <a:t>案例展示</a:t>
            </a:r>
            <a:r>
              <a:rPr lang="en-US" altLang="zh-CN" sz="1200" b="0">
                <a:solidFill>
                  <a:schemeClr val="tx1"/>
                </a:solidFill>
                <a:latin typeface="+mj-lt"/>
              </a:rPr>
              <a:t>2</a:t>
            </a:r>
          </a:p>
        </p:txBody>
      </p:sp>
      <p:sp>
        <p:nvSpPr>
          <p:cNvPr id="51" name="矩形 50"/>
          <p:cNvSpPr/>
          <p:nvPr/>
        </p:nvSpPr>
        <p:spPr>
          <a:xfrm>
            <a:off x="3630573" y="2134551"/>
            <a:ext cx="19558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ea typeface="华文细黑" panose="02010600040101010101" pitchFamily="2" charset="-122"/>
              </a:rPr>
              <a:t>Lorem ipsum dolor sit amet, consectetur adipiscing elit. Donec luctus nibh sit amet sem. Lorem ipsum dolor sit amet</a:t>
            </a:r>
            <a:endParaRPr lang="zh-CN" altLang="en-US" sz="800">
              <a:ea typeface="华文细黑" panose="02010600040101010101" pitchFamily="2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4489022" y="2134551"/>
            <a:ext cx="23898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6"/>
          <p:cNvSpPr txBox="1">
            <a:spLocks noChangeArrowheads="1"/>
          </p:cNvSpPr>
          <p:nvPr/>
        </p:nvSpPr>
        <p:spPr bwMode="auto">
          <a:xfrm>
            <a:off x="6926877" y="3384521"/>
            <a:ext cx="8851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 b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pPr algn="ctr"/>
            <a:r>
              <a:rPr lang="zh-CN" altLang="en-US" sz="1200" b="0">
                <a:solidFill>
                  <a:schemeClr val="tx1"/>
                </a:solidFill>
                <a:latin typeface="+mj-lt"/>
              </a:rPr>
              <a:t>案例展示</a:t>
            </a:r>
            <a:r>
              <a:rPr lang="en-US" altLang="zh-CN" sz="1200" b="0">
                <a:solidFill>
                  <a:schemeClr val="tx1"/>
                </a:solidFill>
                <a:latin typeface="+mj-lt"/>
              </a:rPr>
              <a:t>3</a:t>
            </a:r>
          </a:p>
        </p:txBody>
      </p:sp>
      <p:sp>
        <p:nvSpPr>
          <p:cNvPr id="54" name="矩形 53"/>
          <p:cNvSpPr/>
          <p:nvPr/>
        </p:nvSpPr>
        <p:spPr>
          <a:xfrm>
            <a:off x="6391528" y="3688143"/>
            <a:ext cx="19558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ea typeface="华文细黑" panose="02010600040101010101" pitchFamily="2" charset="-122"/>
              </a:rPr>
              <a:t>Lorem ipsum dolor sit amet, consectetur adipiscing elit. Donec luctus nibh sit amet sem. Lorem ipsum dolor sit amet</a:t>
            </a:r>
            <a:endParaRPr lang="zh-CN" altLang="en-US" sz="800">
              <a:ea typeface="华文细黑" panose="02010600040101010101" pitchFamily="2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7249977" y="3688143"/>
            <a:ext cx="23898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64376" y="574350"/>
            <a:ext cx="1811231" cy="514191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12809" y="2078144"/>
            <a:ext cx="38924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i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造字工房力黑（非商用）常规体" pitchFamily="50" charset="-122"/>
                <a:ea typeface="造字工房力黑（非商用）常规体" pitchFamily="50" charset="-122"/>
              </a:rPr>
              <a:t>2016</a:t>
            </a:r>
            <a:r>
              <a:rPr lang="zh-CN" altLang="en-US" sz="4000" i="1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造字工房力黑（非商用）常规体" pitchFamily="50" charset="-122"/>
                <a:ea typeface="造字工房力黑（非商用）常规体" pitchFamily="50" charset="-122"/>
              </a:rPr>
              <a:t>工作总结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66984" y="2701163"/>
            <a:ext cx="30029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gradFill>
                  <a:gsLst>
                    <a:gs pos="63000">
                      <a:srgbClr val="DD973B"/>
                    </a:gs>
                    <a:gs pos="0">
                      <a:srgbClr val="FFFF49"/>
                    </a:gs>
                    <a:gs pos="100000">
                      <a:srgbClr val="B06C1F"/>
                    </a:gs>
                  </a:gsLst>
                  <a:lin ang="5400000" scaled="1"/>
                </a:gradFill>
                <a:latin typeface="Arial" panose="020B0604020202020204"/>
              </a:rPr>
              <a:t>2016 WORK SUMMARY</a:t>
            </a:r>
            <a:endParaRPr lang="zh-CN" altLang="en-US" sz="2000">
              <a:gradFill>
                <a:gsLst>
                  <a:gs pos="63000">
                    <a:srgbClr val="DD973B"/>
                  </a:gs>
                  <a:gs pos="0">
                    <a:srgbClr val="FFFF49"/>
                  </a:gs>
                  <a:gs pos="100000">
                    <a:srgbClr val="B06C1F"/>
                  </a:gs>
                </a:gsLst>
                <a:lin ang="5400000" scaled="1"/>
              </a:gradFill>
              <a:latin typeface="Arial" panose="020B06040202020202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99972" y="3178673"/>
            <a:ext cx="4571067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prstClr val="white"/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0" presetClass="path" presetSubtype="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1.11111E-6 L -0.03299 -1.11111E-6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黑金年终2">
      <a:dk1>
        <a:sysClr val="windowText" lastClr="000000"/>
      </a:dk1>
      <a:lt1>
        <a:sysClr val="window" lastClr="FFFFFF"/>
      </a:lt1>
      <a:dk2>
        <a:srgbClr val="1E2730"/>
      </a:dk2>
      <a:lt2>
        <a:srgbClr val="E7E6E6"/>
      </a:lt2>
      <a:accent1>
        <a:srgbClr val="EEAD4A"/>
      </a:accent1>
      <a:accent2>
        <a:srgbClr val="DD973B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954F72"/>
      </a:folHlink>
    </a:clrScheme>
    <a:fontScheme name="常用3">
      <a:majorFont>
        <a:latin typeface="Arial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1196</Words>
  <Application>Microsoft Office PowerPoint</Application>
  <PresentationFormat>全屏显示(16:9)</PresentationFormat>
  <Paragraphs>127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Effra Heavy</vt:lpstr>
      <vt:lpstr>Gill Sans</vt:lpstr>
      <vt:lpstr>Microsoft YaHei UI</vt:lpstr>
      <vt:lpstr>等线</vt:lpstr>
      <vt:lpstr>等线 Light</vt:lpstr>
      <vt:lpstr>方正兰亭超细黑简体</vt:lpstr>
      <vt:lpstr>方正兰亭特黑_GBK</vt:lpstr>
      <vt:lpstr>华文细黑</vt:lpstr>
      <vt:lpstr>宋体</vt:lpstr>
      <vt:lpstr>微软雅黑</vt:lpstr>
      <vt:lpstr>微软雅黑 Light</vt:lpstr>
      <vt:lpstr>造字工房力黑（非商用）常规体</vt:lpstr>
      <vt:lpstr>Arial</vt:lpstr>
      <vt:lpstr>Calibri Light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顶尖PPT</dc:creator>
  <cp:keywords>www.51pptmoban.com</cp:keywords>
  <cp:lastModifiedBy>YANGS</cp:lastModifiedBy>
  <cp:revision>129</cp:revision>
  <dcterms:created xsi:type="dcterms:W3CDTF">2016-12-28T14:39:00Z</dcterms:created>
  <dcterms:modified xsi:type="dcterms:W3CDTF">2017-07-24T15:26:58Z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