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3"/>
  </p:notesMasterIdLst>
  <p:sldIdLst>
    <p:sldId id="286" r:id="rId3"/>
    <p:sldId id="287" r:id="rId4"/>
    <p:sldId id="274" r:id="rId5"/>
    <p:sldId id="276" r:id="rId6"/>
    <p:sldId id="291" r:id="rId7"/>
    <p:sldId id="277" r:id="rId8"/>
    <p:sldId id="278" r:id="rId9"/>
    <p:sldId id="280" r:id="rId10"/>
    <p:sldId id="281" r:id="rId11"/>
    <p:sldId id="292" r:id="rId12"/>
    <p:sldId id="299" r:id="rId13"/>
    <p:sldId id="300" r:id="rId14"/>
    <p:sldId id="301" r:id="rId15"/>
    <p:sldId id="293" r:id="rId16"/>
    <p:sldId id="294" r:id="rId17"/>
    <p:sldId id="295" r:id="rId18"/>
    <p:sldId id="296" r:id="rId19"/>
    <p:sldId id="297" r:id="rId20"/>
    <p:sldId id="298" r:id="rId21"/>
    <p:sldId id="30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1374" y="72"/>
      </p:cViewPr>
      <p:guideLst>
        <p:guide orient="horz" pos="2160"/>
        <p:guide pos="3840"/>
      </p:guideLst>
    </p:cSldViewPr>
  </p:slideViewPr>
  <p:notesTextViewPr>
    <p:cViewPr>
      <p:scale>
        <a:sx n="1" d="1"/>
        <a:sy n="1" d="1"/>
      </p:scale>
      <p:origin x="0" y="0"/>
    </p:cViewPr>
  </p:notesTextViewPr>
  <p:sorterViewPr>
    <p:cViewPr varScale="1">
      <p:scale>
        <a:sx n="1" d="1"/>
        <a:sy n="1" d="1"/>
      </p:scale>
      <p:origin x="0" y="-6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E94E86-7682-4EC4-88C3-238192A78F28}"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135597EA-3198-4F7F-803E-26E4CD0FDF2C}">
      <dgm:prSet phldrT="[Text]"/>
      <dgm:spPr>
        <a:solidFill>
          <a:schemeClr val="accent3"/>
        </a:solidFill>
        <a:ln>
          <a:noFill/>
        </a:ln>
      </dgm:spPr>
      <dgm:t>
        <a:bodyPr/>
        <a:lstStyle/>
        <a:p>
          <a:endParaRPr lang="en-US">
            <a:latin typeface="+mn-lt"/>
            <a:ea typeface="+mn-ea"/>
            <a:cs typeface="+mn-ea"/>
            <a:sym typeface="+mn-lt"/>
          </a:endParaRPr>
        </a:p>
      </dgm:t>
    </dgm:pt>
    <dgm:pt modelId="{F9DB2A08-0514-43D6-ADD7-57C4DD2C1894}" type="parTrans" cxnId="{DA2750AA-51A8-4160-B649-09115E1DF6D6}">
      <dgm:prSet/>
      <dgm:spPr/>
      <dgm:t>
        <a:bodyPr/>
        <a:lstStyle/>
        <a:p>
          <a:endParaRPr lang="en-US"/>
        </a:p>
      </dgm:t>
    </dgm:pt>
    <dgm:pt modelId="{EC65424E-4C6E-4C26-B0A6-F32D20E38702}" type="sibTrans" cxnId="{DA2750AA-51A8-4160-B649-09115E1DF6D6}">
      <dgm:prSet/>
      <dgm:spPr/>
      <dgm:t>
        <a:bodyPr/>
        <a:lstStyle/>
        <a:p>
          <a:endParaRPr lang="en-US"/>
        </a:p>
      </dgm:t>
    </dgm:pt>
    <dgm:pt modelId="{691A978D-35C9-46EC-A1EB-B6FDDED64E82}">
      <dgm:prSet phldrT="[Text]"/>
      <dgm:spPr>
        <a:solidFill>
          <a:schemeClr val="accent4"/>
        </a:solidFill>
        <a:ln>
          <a:noFill/>
        </a:ln>
      </dgm:spPr>
      <dgm:t>
        <a:bodyPr/>
        <a:lstStyle/>
        <a:p>
          <a:endParaRPr lang="en-US">
            <a:latin typeface="+mn-lt"/>
            <a:ea typeface="+mn-ea"/>
            <a:cs typeface="+mn-ea"/>
            <a:sym typeface="+mn-lt"/>
          </a:endParaRPr>
        </a:p>
      </dgm:t>
    </dgm:pt>
    <dgm:pt modelId="{04D04ECD-344B-4EFA-B776-BBE3F8F4C316}" type="parTrans" cxnId="{2D7AB02D-DBBA-41C8-BC2B-BA2425F02A47}">
      <dgm:prSet/>
      <dgm:spPr/>
      <dgm:t>
        <a:bodyPr/>
        <a:lstStyle/>
        <a:p>
          <a:endParaRPr lang="en-US"/>
        </a:p>
      </dgm:t>
    </dgm:pt>
    <dgm:pt modelId="{31B02CB2-5EF6-42B1-9F65-2682D01064D6}" type="sibTrans" cxnId="{2D7AB02D-DBBA-41C8-BC2B-BA2425F02A47}">
      <dgm:prSet/>
      <dgm:spPr/>
      <dgm:t>
        <a:bodyPr/>
        <a:lstStyle/>
        <a:p>
          <a:endParaRPr lang="en-US"/>
        </a:p>
      </dgm:t>
    </dgm:pt>
    <dgm:pt modelId="{2B456E57-776B-4116-9ED4-3CA49751E1CD}">
      <dgm:prSet phldrT="[Text]"/>
      <dgm:spPr>
        <a:solidFill>
          <a:schemeClr val="accent2"/>
        </a:solidFill>
        <a:ln>
          <a:noFill/>
        </a:ln>
      </dgm:spPr>
      <dgm:t>
        <a:bodyPr/>
        <a:lstStyle/>
        <a:p>
          <a:endParaRPr lang="en-US">
            <a:latin typeface="+mn-lt"/>
            <a:ea typeface="+mn-ea"/>
            <a:cs typeface="+mn-ea"/>
            <a:sym typeface="+mn-lt"/>
          </a:endParaRPr>
        </a:p>
      </dgm:t>
    </dgm:pt>
    <dgm:pt modelId="{68A266CD-8FF4-48E6-961D-D9A074009739}" type="parTrans" cxnId="{513FB8D9-1BE9-4353-9472-C5470849B14D}">
      <dgm:prSet/>
      <dgm:spPr/>
      <dgm:t>
        <a:bodyPr/>
        <a:lstStyle/>
        <a:p>
          <a:endParaRPr lang="en-US"/>
        </a:p>
      </dgm:t>
    </dgm:pt>
    <dgm:pt modelId="{74F5E7E4-ED15-4175-9176-CFDABA04C8FB}" type="sibTrans" cxnId="{513FB8D9-1BE9-4353-9472-C5470849B14D}">
      <dgm:prSet/>
      <dgm:spPr/>
      <dgm:t>
        <a:bodyPr/>
        <a:lstStyle/>
        <a:p>
          <a:endParaRPr lang="en-US"/>
        </a:p>
      </dgm:t>
    </dgm:pt>
    <dgm:pt modelId="{FF52E050-84B4-4F2C-B756-ADC1EE7AC354}">
      <dgm:prSet phldrT="[Text]"/>
      <dgm:spPr>
        <a:solidFill>
          <a:schemeClr val="accent1"/>
        </a:solidFill>
        <a:ln>
          <a:noFill/>
        </a:ln>
      </dgm:spPr>
      <dgm:t>
        <a:bodyPr/>
        <a:lstStyle/>
        <a:p>
          <a:endParaRPr lang="en-US">
            <a:latin typeface="+mn-lt"/>
            <a:ea typeface="+mn-ea"/>
            <a:cs typeface="+mn-ea"/>
            <a:sym typeface="+mn-lt"/>
          </a:endParaRPr>
        </a:p>
      </dgm:t>
    </dgm:pt>
    <dgm:pt modelId="{7B09C0CF-6FDA-495F-94C2-8F7CA0A8D968}" type="parTrans" cxnId="{EF0DC638-8B6F-4EA2-AD98-DFDDC97B1393}">
      <dgm:prSet/>
      <dgm:spPr/>
      <dgm:t>
        <a:bodyPr/>
        <a:lstStyle/>
        <a:p>
          <a:endParaRPr lang="en-US"/>
        </a:p>
      </dgm:t>
    </dgm:pt>
    <dgm:pt modelId="{E91CC00E-C9CB-40CE-85A0-5C60D8941E08}" type="sibTrans" cxnId="{EF0DC638-8B6F-4EA2-AD98-DFDDC97B1393}">
      <dgm:prSet/>
      <dgm:spPr/>
      <dgm:t>
        <a:bodyPr/>
        <a:lstStyle/>
        <a:p>
          <a:endParaRPr lang="en-US"/>
        </a:p>
      </dgm:t>
    </dgm:pt>
    <dgm:pt modelId="{2CAB49E9-195F-4DA0-AA39-5C475028CCB2}" type="pres">
      <dgm:prSet presAssocID="{DDE94E86-7682-4EC4-88C3-238192A78F28}" presName="compositeShape" presStyleCnt="0">
        <dgm:presLayoutVars>
          <dgm:chMax val="9"/>
          <dgm:dir/>
          <dgm:resizeHandles val="exact"/>
        </dgm:presLayoutVars>
      </dgm:prSet>
      <dgm:spPr/>
      <dgm:t>
        <a:bodyPr/>
        <a:lstStyle/>
        <a:p>
          <a:endParaRPr lang="zh-CN" altLang="en-US"/>
        </a:p>
      </dgm:t>
    </dgm:pt>
    <dgm:pt modelId="{C4848CE2-8E01-4862-9F0D-6BA215256C1A}" type="pres">
      <dgm:prSet presAssocID="{DDE94E86-7682-4EC4-88C3-238192A78F28}" presName="triangle1" presStyleLbl="node1" presStyleIdx="0" presStyleCnt="4">
        <dgm:presLayoutVars>
          <dgm:bulletEnabled val="1"/>
        </dgm:presLayoutVars>
      </dgm:prSet>
      <dgm:spPr/>
      <dgm:t>
        <a:bodyPr/>
        <a:lstStyle/>
        <a:p>
          <a:endParaRPr lang="zh-CN" altLang="en-US"/>
        </a:p>
      </dgm:t>
    </dgm:pt>
    <dgm:pt modelId="{D12400ED-BEC3-4088-A726-556385D3D135}" type="pres">
      <dgm:prSet presAssocID="{DDE94E86-7682-4EC4-88C3-238192A78F28}" presName="triangle2" presStyleLbl="node1" presStyleIdx="1" presStyleCnt="4">
        <dgm:presLayoutVars>
          <dgm:bulletEnabled val="1"/>
        </dgm:presLayoutVars>
      </dgm:prSet>
      <dgm:spPr/>
      <dgm:t>
        <a:bodyPr/>
        <a:lstStyle/>
        <a:p>
          <a:endParaRPr lang="zh-CN" altLang="en-US"/>
        </a:p>
      </dgm:t>
    </dgm:pt>
    <dgm:pt modelId="{C8971BAF-71E3-4F2F-A72D-BC40EB9A1575}" type="pres">
      <dgm:prSet presAssocID="{DDE94E86-7682-4EC4-88C3-238192A78F28}" presName="triangle3" presStyleLbl="node1" presStyleIdx="2" presStyleCnt="4">
        <dgm:presLayoutVars>
          <dgm:bulletEnabled val="1"/>
        </dgm:presLayoutVars>
      </dgm:prSet>
      <dgm:spPr/>
      <dgm:t>
        <a:bodyPr/>
        <a:lstStyle/>
        <a:p>
          <a:endParaRPr lang="zh-CN" altLang="en-US"/>
        </a:p>
      </dgm:t>
    </dgm:pt>
    <dgm:pt modelId="{DC479428-6302-4737-B39B-2BE60C226601}" type="pres">
      <dgm:prSet presAssocID="{DDE94E86-7682-4EC4-88C3-238192A78F28}" presName="triangle4" presStyleLbl="node1" presStyleIdx="3" presStyleCnt="4">
        <dgm:presLayoutVars>
          <dgm:bulletEnabled val="1"/>
        </dgm:presLayoutVars>
      </dgm:prSet>
      <dgm:spPr/>
      <dgm:t>
        <a:bodyPr/>
        <a:lstStyle/>
        <a:p>
          <a:endParaRPr lang="zh-CN" altLang="en-US"/>
        </a:p>
      </dgm:t>
    </dgm:pt>
  </dgm:ptLst>
  <dgm:cxnLst>
    <dgm:cxn modelId="{C0428CDE-D6DE-40CB-8186-FA1426F0C3B7}" type="presOf" srcId="{135597EA-3198-4F7F-803E-26E4CD0FDF2C}" destId="{C4848CE2-8E01-4862-9F0D-6BA215256C1A}" srcOrd="0" destOrd="0" presId="urn:microsoft.com/office/officeart/2005/8/layout/pyramid4"/>
    <dgm:cxn modelId="{CE73CF3A-1DEA-4329-80AE-93B05D7C87A0}" type="presOf" srcId="{691A978D-35C9-46EC-A1EB-B6FDDED64E82}" destId="{D12400ED-BEC3-4088-A726-556385D3D135}" srcOrd="0" destOrd="0" presId="urn:microsoft.com/office/officeart/2005/8/layout/pyramid4"/>
    <dgm:cxn modelId="{513FB8D9-1BE9-4353-9472-C5470849B14D}" srcId="{DDE94E86-7682-4EC4-88C3-238192A78F28}" destId="{2B456E57-776B-4116-9ED4-3CA49751E1CD}" srcOrd="2" destOrd="0" parTransId="{68A266CD-8FF4-48E6-961D-D9A074009739}" sibTransId="{74F5E7E4-ED15-4175-9176-CFDABA04C8FB}"/>
    <dgm:cxn modelId="{DA2750AA-51A8-4160-B649-09115E1DF6D6}" srcId="{DDE94E86-7682-4EC4-88C3-238192A78F28}" destId="{135597EA-3198-4F7F-803E-26E4CD0FDF2C}" srcOrd="0" destOrd="0" parTransId="{F9DB2A08-0514-43D6-ADD7-57C4DD2C1894}" sibTransId="{EC65424E-4C6E-4C26-B0A6-F32D20E38702}"/>
    <dgm:cxn modelId="{C2376DEC-C11E-435F-86A3-8C7367E14F3D}" type="presOf" srcId="{FF52E050-84B4-4F2C-B756-ADC1EE7AC354}" destId="{DC479428-6302-4737-B39B-2BE60C226601}" srcOrd="0" destOrd="0" presId="urn:microsoft.com/office/officeart/2005/8/layout/pyramid4"/>
    <dgm:cxn modelId="{4DAA8592-877C-4486-BA7E-84C71F05DF44}" type="presOf" srcId="{2B456E57-776B-4116-9ED4-3CA49751E1CD}" destId="{C8971BAF-71E3-4F2F-A72D-BC40EB9A1575}" srcOrd="0" destOrd="0" presId="urn:microsoft.com/office/officeart/2005/8/layout/pyramid4"/>
    <dgm:cxn modelId="{2D7AB02D-DBBA-41C8-BC2B-BA2425F02A47}" srcId="{DDE94E86-7682-4EC4-88C3-238192A78F28}" destId="{691A978D-35C9-46EC-A1EB-B6FDDED64E82}" srcOrd="1" destOrd="0" parTransId="{04D04ECD-344B-4EFA-B776-BBE3F8F4C316}" sibTransId="{31B02CB2-5EF6-42B1-9F65-2682D01064D6}"/>
    <dgm:cxn modelId="{EF0DC638-8B6F-4EA2-AD98-DFDDC97B1393}" srcId="{DDE94E86-7682-4EC4-88C3-238192A78F28}" destId="{FF52E050-84B4-4F2C-B756-ADC1EE7AC354}" srcOrd="3" destOrd="0" parTransId="{7B09C0CF-6FDA-495F-94C2-8F7CA0A8D968}" sibTransId="{E91CC00E-C9CB-40CE-85A0-5C60D8941E08}"/>
    <dgm:cxn modelId="{CE838EC9-3D96-4266-B959-5092DB104C53}" type="presOf" srcId="{DDE94E86-7682-4EC4-88C3-238192A78F28}" destId="{2CAB49E9-195F-4DA0-AA39-5C475028CCB2}" srcOrd="0" destOrd="0" presId="urn:microsoft.com/office/officeart/2005/8/layout/pyramid4"/>
    <dgm:cxn modelId="{D2F08996-3E58-4B08-9E0B-2EA896F68340}" type="presParOf" srcId="{2CAB49E9-195F-4DA0-AA39-5C475028CCB2}" destId="{C4848CE2-8E01-4862-9F0D-6BA215256C1A}" srcOrd="0" destOrd="0" presId="urn:microsoft.com/office/officeart/2005/8/layout/pyramid4"/>
    <dgm:cxn modelId="{0FDE6BCB-2538-45FD-9C79-7A11B797B3BE}" type="presParOf" srcId="{2CAB49E9-195F-4DA0-AA39-5C475028CCB2}" destId="{D12400ED-BEC3-4088-A726-556385D3D135}" srcOrd="1" destOrd="0" presId="urn:microsoft.com/office/officeart/2005/8/layout/pyramid4"/>
    <dgm:cxn modelId="{E620DB76-E42D-4BD4-BADE-3EFAF60B4190}" type="presParOf" srcId="{2CAB49E9-195F-4DA0-AA39-5C475028CCB2}" destId="{C8971BAF-71E3-4F2F-A72D-BC40EB9A1575}" srcOrd="2" destOrd="0" presId="urn:microsoft.com/office/officeart/2005/8/layout/pyramid4"/>
    <dgm:cxn modelId="{FA62A59F-8D1D-4F37-A436-F74AAAD4DA98}" type="presParOf" srcId="{2CAB49E9-195F-4DA0-AA39-5C475028CCB2}" destId="{DC479428-6302-4737-B39B-2BE60C226601}"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848CE2-8E01-4862-9F0D-6BA215256C1A}">
      <dsp:nvSpPr>
        <dsp:cNvPr id="0" name=""/>
        <dsp:cNvSpPr/>
      </dsp:nvSpPr>
      <dsp:spPr>
        <a:xfrm>
          <a:off x="1295400" y="0"/>
          <a:ext cx="2082800" cy="2082800"/>
        </a:xfrm>
        <a:prstGeom prst="triangle">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endParaRPr lang="en-US" sz="4800" kern="1200">
            <a:latin typeface="+mn-lt"/>
            <a:ea typeface="+mn-ea"/>
            <a:cs typeface="+mn-ea"/>
            <a:sym typeface="+mn-lt"/>
          </a:endParaRPr>
        </a:p>
      </dsp:txBody>
      <dsp:txXfrm>
        <a:off x="1816100" y="1041400"/>
        <a:ext cx="1041400" cy="1041400"/>
      </dsp:txXfrm>
    </dsp:sp>
    <dsp:sp modelId="{D12400ED-BEC3-4088-A726-556385D3D135}">
      <dsp:nvSpPr>
        <dsp:cNvPr id="0" name=""/>
        <dsp:cNvSpPr/>
      </dsp:nvSpPr>
      <dsp:spPr>
        <a:xfrm>
          <a:off x="254000" y="2082800"/>
          <a:ext cx="2082800" cy="2082800"/>
        </a:xfrm>
        <a:prstGeom prst="triangle">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endParaRPr lang="en-US" sz="4800" kern="1200">
            <a:latin typeface="+mn-lt"/>
            <a:ea typeface="+mn-ea"/>
            <a:cs typeface="+mn-ea"/>
            <a:sym typeface="+mn-lt"/>
          </a:endParaRPr>
        </a:p>
      </dsp:txBody>
      <dsp:txXfrm>
        <a:off x="774700" y="3124200"/>
        <a:ext cx="1041400" cy="1041400"/>
      </dsp:txXfrm>
    </dsp:sp>
    <dsp:sp modelId="{C8971BAF-71E3-4F2F-A72D-BC40EB9A1575}">
      <dsp:nvSpPr>
        <dsp:cNvPr id="0" name=""/>
        <dsp:cNvSpPr/>
      </dsp:nvSpPr>
      <dsp:spPr>
        <a:xfrm rot="10800000">
          <a:off x="1295400" y="2082800"/>
          <a:ext cx="2082800" cy="2082800"/>
        </a:xfrm>
        <a:prstGeom prst="triangle">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endParaRPr lang="en-US" sz="4800" kern="1200">
            <a:latin typeface="+mn-lt"/>
            <a:ea typeface="+mn-ea"/>
            <a:cs typeface="+mn-ea"/>
            <a:sym typeface="+mn-lt"/>
          </a:endParaRPr>
        </a:p>
      </dsp:txBody>
      <dsp:txXfrm rot="10800000">
        <a:off x="1816100" y="2082800"/>
        <a:ext cx="1041400" cy="1041400"/>
      </dsp:txXfrm>
    </dsp:sp>
    <dsp:sp modelId="{DC479428-6302-4737-B39B-2BE60C226601}">
      <dsp:nvSpPr>
        <dsp:cNvPr id="0" name=""/>
        <dsp:cNvSpPr/>
      </dsp:nvSpPr>
      <dsp:spPr>
        <a:xfrm>
          <a:off x="2336800" y="2082800"/>
          <a:ext cx="2082800" cy="2082800"/>
        </a:xfrm>
        <a:prstGeom prst="triangl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endParaRPr lang="en-US" sz="4800" kern="1200">
            <a:latin typeface="+mn-lt"/>
            <a:ea typeface="+mn-ea"/>
            <a:cs typeface="+mn-ea"/>
            <a:sym typeface="+mn-lt"/>
          </a:endParaRPr>
        </a:p>
      </dsp:txBody>
      <dsp:txXfrm>
        <a:off x="2857500" y="3124200"/>
        <a:ext cx="1041400" cy="10414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09BA6D-F39C-4920-A7F6-15A1A209A2C4}" type="datetimeFigureOut">
              <a:rPr lang="zh-CN" altLang="en-US" smtClean="0"/>
              <a:t>2017/7/25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EA97B8-0543-4FF7-B94F-BF6C23F68E68}" type="slidenum">
              <a:rPr lang="zh-CN" altLang="en-US" smtClean="0"/>
              <a:t>‹#›</a:t>
            </a:fld>
            <a:endParaRPr lang="zh-CN" altLang="en-US"/>
          </a:p>
        </p:txBody>
      </p:sp>
    </p:spTree>
    <p:extLst>
      <p:ext uri="{BB962C8B-B14F-4D97-AF65-F5344CB8AC3E}">
        <p14:creationId xmlns:p14="http://schemas.microsoft.com/office/powerpoint/2010/main" val="63665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EA97B8-0543-4FF7-B94F-BF6C23F68E68}" type="slidenum">
              <a:rPr lang="zh-CN" altLang="en-US" smtClean="0"/>
              <a:t>10</a:t>
            </a:fld>
            <a:endParaRPr lang="zh-CN" altLang="en-US"/>
          </a:p>
        </p:txBody>
      </p:sp>
    </p:spTree>
    <p:extLst>
      <p:ext uri="{BB962C8B-B14F-4D97-AF65-F5344CB8AC3E}">
        <p14:creationId xmlns:p14="http://schemas.microsoft.com/office/powerpoint/2010/main" val="1534383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EEF40-5409-41EC-BC53-DF44B4CC40C0}" type="datetimeFigureOut">
              <a:rPr lang="zh-CN" altLang="en-US" smtClean="0"/>
              <a:t>2017/7/25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863BF0-1320-4817-829C-5FD235607455}" type="slidenum">
              <a:rPr lang="zh-CN" altLang="en-US" smtClean="0"/>
              <a:t>‹#›</a:t>
            </a:fld>
            <a:endParaRPr lang="zh-CN" altLang="en-US"/>
          </a:p>
        </p:txBody>
      </p:sp>
    </p:spTree>
    <p:extLst>
      <p:ext uri="{BB962C8B-B14F-4D97-AF65-F5344CB8AC3E}">
        <p14:creationId xmlns:p14="http://schemas.microsoft.com/office/powerpoint/2010/main" val="1303678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607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965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사용자 지정 레이아웃">
    <p:bg>
      <p:bgPr>
        <a:solidFill>
          <a:schemeClr val="bg1"/>
        </a:solidFill>
        <a:effectLst/>
      </p:bgPr>
    </p:bg>
    <p:spTree>
      <p:nvGrpSpPr>
        <p:cNvPr id="1" name=""/>
        <p:cNvGrpSpPr/>
        <p:nvPr/>
      </p:nvGrpSpPr>
      <p:grpSpPr>
        <a:xfrm>
          <a:off x="0" y="0"/>
          <a:ext cx="0" cy="0"/>
          <a:chOff x="0" y="0"/>
          <a:chExt cx="0" cy="0"/>
        </a:xfrm>
      </p:grpSpPr>
      <p:sp>
        <p:nvSpPr>
          <p:cNvPr id="43" name="텍스트 개체 틀 6"/>
          <p:cNvSpPr>
            <a:spLocks noGrp="1"/>
          </p:cNvSpPr>
          <p:nvPr>
            <p:ph type="body" sz="quarter" idx="13" hasCustomPrompt="1"/>
          </p:nvPr>
        </p:nvSpPr>
        <p:spPr>
          <a:xfrm>
            <a:off x="263352" y="223566"/>
            <a:ext cx="5831165" cy="415498"/>
          </a:xfrm>
          <a:prstGeom prst="rect">
            <a:avLst/>
          </a:prstGeom>
        </p:spPr>
        <p:txBody>
          <a:bodyPr wrap="square" lIns="0" tIns="0" rIns="0" bIns="0" anchor="ctr">
            <a:spAutoFit/>
          </a:bodyPr>
          <a:lstStyle>
            <a:lvl1pPr marL="0" indent="0" algn="l">
              <a:buNone/>
              <a:defRPr sz="3000" b="1">
                <a:solidFill>
                  <a:schemeClr val="tx1"/>
                </a:solidFill>
                <a:effectLst/>
                <a:latin typeface="Tahoma" panose="020B0604030504040204" pitchFamily="34" charset="0"/>
                <a:cs typeface="Tahoma" panose="020B0604030504040204" pitchFamily="34" charset="0"/>
              </a:defRPr>
            </a:lvl1pPr>
          </a:lstStyle>
          <a:p>
            <a:pPr lvl="0"/>
            <a:r>
              <a:rPr lang="en-US" altLang="ko-KR" dirty="0"/>
              <a:t>SLIDE MAIN TITLE</a:t>
            </a:r>
            <a:endParaRPr lang="ko-KR" altLang="en-US" dirty="0"/>
          </a:p>
        </p:txBody>
      </p:sp>
      <p:sp>
        <p:nvSpPr>
          <p:cNvPr id="6" name="Slide Number Placeholder 5"/>
          <p:cNvSpPr>
            <a:spLocks noGrp="1"/>
          </p:cNvSpPr>
          <p:nvPr>
            <p:ph type="sldNum" sz="quarter" idx="12"/>
          </p:nvPr>
        </p:nvSpPr>
        <p:spPr>
          <a:xfrm>
            <a:off x="11466414" y="442764"/>
            <a:ext cx="725586" cy="138742"/>
          </a:xfrm>
          <a:prstGeom prst="rect">
            <a:avLst/>
          </a:prstGeom>
        </p:spPr>
        <p:txBody>
          <a:bodyPr lIns="0" tIns="0" rIns="0" bIns="0" anchor="ctr" anchorCtr="0">
            <a:noAutofit/>
          </a:bodyPr>
          <a:lstStyle>
            <a:lvl1pPr algn="ctr">
              <a:defRPr sz="800" b="0">
                <a:solidFill>
                  <a:schemeClr val="tx1"/>
                </a:solidFill>
                <a:effectLst/>
                <a:latin typeface="Tahoma" panose="020B0604030504040204" pitchFamily="34" charset="0"/>
                <a:cs typeface="Tahoma" panose="020B0604030504040204" pitchFamily="34" charset="0"/>
              </a:defRPr>
            </a:lvl1pPr>
          </a:lstStyle>
          <a:p>
            <a:pPr marL="0" marR="0" lvl="0" indent="0" algn="ctr" defTabSz="914400" rtl="0" eaLnBrk="1" fontAlgn="auto" latinLnBrk="1" hangingPunct="1">
              <a:lnSpc>
                <a:spcPct val="100000"/>
              </a:lnSpc>
              <a:spcBef>
                <a:spcPts val="0"/>
              </a:spcBef>
              <a:spcAft>
                <a:spcPts val="0"/>
              </a:spcAft>
              <a:buClrTx/>
              <a:buSzTx/>
              <a:buFontTx/>
              <a:buNone/>
              <a:tabLst/>
              <a:defRPr/>
            </a:pPr>
            <a:fld id="{75D8F74E-B4A5-4AC5-9208-5754DED0CF49}" type="slidenum">
              <a:rPr kumimoji="0" lang="ko-KR" altLang="en-US" sz="800" b="0" i="0" u="none" strike="noStrike" kern="1200" cap="none" spc="0" normalizeH="0" baseline="0" noProof="0" smtClean="0">
                <a:ln>
                  <a:noFill/>
                </a:ln>
                <a:solidFill>
                  <a:prstClr val="black"/>
                </a:solidFill>
                <a:effectLst/>
                <a:uLnTx/>
                <a:uFillTx/>
                <a:latin typeface="Tahoma" panose="020B0604030504040204" pitchFamily="34" charset="0"/>
                <a:cs typeface="Tahoma" panose="020B0604030504040204" pitchFamily="34" charset="0"/>
              </a:rPr>
              <a:pPr marL="0" marR="0" lvl="0" indent="0" algn="ctr" defTabSz="914400" rtl="0" eaLnBrk="1" fontAlgn="auto" latinLnBrk="1" hangingPunct="1">
                <a:lnSpc>
                  <a:spcPct val="100000"/>
                </a:lnSpc>
                <a:spcBef>
                  <a:spcPts val="0"/>
                </a:spcBef>
                <a:spcAft>
                  <a:spcPts val="0"/>
                </a:spcAft>
                <a:buClrTx/>
                <a:buSzTx/>
                <a:buFontTx/>
                <a:buNone/>
                <a:tabLst/>
                <a:defRPr/>
              </a:pPr>
              <a:t>‹#›</a:t>
            </a:fld>
            <a:endParaRPr kumimoji="0" lang="ko-KR" altLang="en-US" sz="800" b="0" i="0" u="none" strike="noStrike" kern="1200" cap="none" spc="0" normalizeH="0" baseline="0" noProof="0" dirty="0">
              <a:ln>
                <a:noFill/>
              </a:ln>
              <a:solidFill>
                <a:prstClr val="black"/>
              </a:solidFill>
              <a:effectLst/>
              <a:uLnTx/>
              <a:uFillTx/>
              <a:latin typeface="Tahoma" panose="020B0604030504040204" pitchFamily="34" charset="0"/>
              <a:cs typeface="Tahoma" panose="020B0604030504040204" pitchFamily="34" charset="0"/>
            </a:endParaRPr>
          </a:p>
        </p:txBody>
      </p:sp>
      <p:cxnSp>
        <p:nvCxnSpPr>
          <p:cNvPr id="4" name="직선 연결선 3"/>
          <p:cNvCxnSpPr/>
          <p:nvPr userDrawn="1"/>
        </p:nvCxnSpPr>
        <p:spPr>
          <a:xfrm>
            <a:off x="274551" y="700423"/>
            <a:ext cx="1164289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04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91554" y="-696036"/>
            <a:ext cx="12375108" cy="8250072"/>
          </a:xfrm>
          <a:prstGeom prst="rect">
            <a:avLst/>
          </a:prstGeom>
        </p:spPr>
      </p:pic>
    </p:spTree>
    <p:extLst>
      <p:ext uri="{BB962C8B-B14F-4D97-AF65-F5344CB8AC3E}">
        <p14:creationId xmlns:p14="http://schemas.microsoft.com/office/powerpoint/2010/main" val="168854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192000" cy="6858000"/>
          </a:xfrm>
        </p:spPr>
        <p:txBody>
          <a:bodyPr>
            <a:normAutofit/>
          </a:bodyPr>
          <a:lstStyle>
            <a:lvl1pPr>
              <a:defRPr sz="1400">
                <a:solidFill>
                  <a:schemeClr val="tx1">
                    <a:lumMod val="50000"/>
                    <a:lumOff val="50000"/>
                  </a:schemeClr>
                </a:solidFill>
              </a:defRPr>
            </a:lvl1pPr>
          </a:lstStyle>
          <a:p>
            <a:endParaRPr lang="zh-CN" altLang="en-US"/>
          </a:p>
        </p:txBody>
      </p:sp>
    </p:spTree>
    <p:extLst>
      <p:ext uri="{BB962C8B-B14F-4D97-AF65-F5344CB8AC3E}">
        <p14:creationId xmlns:p14="http://schemas.microsoft.com/office/powerpoint/2010/main" val="961407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921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fld id="{123634F2-5189-4606-81FB-47A011806273}" type="datetimeFigureOut">
              <a:rPr kumimoji="0" lang="zh-CN" altLang="en-US" sz="180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914400" rtl="0" eaLnBrk="1" fontAlgn="auto" latinLnBrk="1" hangingPunct="1">
                <a:lnSpc>
                  <a:spcPct val="100000"/>
                </a:lnSpc>
                <a:spcBef>
                  <a:spcPts val="0"/>
                </a:spcBef>
                <a:spcAft>
                  <a:spcPts val="0"/>
                </a:spcAft>
                <a:buClrTx/>
                <a:buSzTx/>
                <a:buFontTx/>
                <a:buNone/>
                <a:tabLst/>
                <a:defRPr/>
              </a:pPr>
              <a:t>2017/7/25</a:t>
            </a:fld>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3" name="页脚占位符 2"/>
          <p:cNvSpPr>
            <a:spLocks noGrp="1"/>
          </p:cNvSpPr>
          <p:nvPr>
            <p:ph type="ftr" sz="quarter" idx="1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4" name="灯片编号占位符 3"/>
          <p:cNvSpPr>
            <a:spLocks noGrp="1"/>
          </p:cNvSpPr>
          <p:nvPr>
            <p:ph type="sldNum" sz="quarter" idx="12"/>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fld id="{A1EF9586-3AAB-4CFD-ADB6-E00A2E35D153}" type="slidenum">
              <a:rPr kumimoji="0" lang="zh-CN" altLang="en-US" sz="180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914400" rtl="0" eaLnBrk="1" fontAlgn="auto" latinLnBrk="1"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Tree>
    <p:extLst>
      <p:ext uri="{BB962C8B-B14F-4D97-AF65-F5344CB8AC3E}">
        <p14:creationId xmlns:p14="http://schemas.microsoft.com/office/powerpoint/2010/main" val="4026147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1188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EEF40-5409-41EC-BC53-DF44B4CC40C0}" type="datetimeFigureOut">
              <a:rPr lang="zh-CN" altLang="en-US" smtClean="0"/>
              <a:t>2017/7/25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63BF0-1320-4817-829C-5FD235607455}" type="slidenum">
              <a:rPr lang="zh-CN" altLang="en-US" smtClean="0"/>
              <a:t>‹#›</a:t>
            </a:fld>
            <a:endParaRPr lang="zh-CN" altLang="en-US"/>
          </a:p>
        </p:txBody>
      </p:sp>
    </p:spTree>
    <p:extLst>
      <p:ext uri="{BB962C8B-B14F-4D97-AF65-F5344CB8AC3E}">
        <p14:creationId xmlns:p14="http://schemas.microsoft.com/office/powerpoint/2010/main" val="2683898933"/>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35240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5" Type="http://schemas.openxmlformats.org/officeDocument/2006/relationships/image" Target="../media/image16.emf"/><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761397" y="-3492433"/>
            <a:ext cx="6669206" cy="666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077658" y="122829"/>
            <a:ext cx="4036682" cy="2323713"/>
          </a:xfrm>
          <a:prstGeom prst="rect">
            <a:avLst/>
          </a:prstGeom>
          <a:noFill/>
        </p:spPr>
        <p:txBody>
          <a:bodyPr wrap="none" rtlCol="0">
            <a:spAutoFit/>
          </a:bodyPr>
          <a:lstStyle/>
          <a:p>
            <a:pPr algn="ctr"/>
            <a:r>
              <a:rPr lang="en-US" altLang="zh-CN" sz="14500" b="1" dirty="0">
                <a:solidFill>
                  <a:schemeClr val="bg1"/>
                </a:solidFill>
                <a:cs typeface="+mn-ea"/>
                <a:sym typeface="+mn-lt"/>
              </a:rPr>
              <a:t>201X</a:t>
            </a:r>
          </a:p>
        </p:txBody>
      </p:sp>
      <p:sp>
        <p:nvSpPr>
          <p:cNvPr id="5" name="文本框 4"/>
          <p:cNvSpPr txBox="1"/>
          <p:nvPr/>
        </p:nvSpPr>
        <p:spPr>
          <a:xfrm>
            <a:off x="3182382" y="3816072"/>
            <a:ext cx="5827236" cy="769441"/>
          </a:xfrm>
          <a:prstGeom prst="rect">
            <a:avLst/>
          </a:prstGeom>
          <a:noFill/>
        </p:spPr>
        <p:txBody>
          <a:bodyPr wrap="none" rtlCol="0">
            <a:spAutoFit/>
          </a:bodyPr>
          <a:lstStyle/>
          <a:p>
            <a:pPr algn="ctr"/>
            <a:r>
              <a:rPr lang="zh-CN" altLang="en-US" sz="4400" b="1" dirty="0">
                <a:cs typeface="+mn-ea"/>
                <a:sym typeface="+mn-lt"/>
              </a:rPr>
              <a:t>大气简约通用商务模板</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63097" y="4644345"/>
            <a:ext cx="7865806" cy="307777"/>
          </a:xfrm>
          <a:prstGeom prst="rect">
            <a:avLst/>
          </a:prstGeom>
        </p:spPr>
        <p:txBody>
          <a:bodyPr wrap="square">
            <a:spAutoFit/>
          </a:bodyPr>
          <a:lstStyle/>
          <a:p>
            <a:pPr algn="ctr"/>
            <a:r>
              <a:rPr lang="en-US" altLang="zh-CN" sz="1400" dirty="0">
                <a:solidFill>
                  <a:schemeClr val="tx1">
                    <a:lumMod val="75000"/>
                    <a:lumOff val="25000"/>
                  </a:schemeClr>
                </a:solidFill>
                <a:cs typeface="+mn-ea"/>
                <a:sym typeface="+mn-lt"/>
              </a:rPr>
              <a:t>Lorem ipsum dolor sit </a:t>
            </a:r>
            <a:r>
              <a:rPr lang="en-US" altLang="zh-CN" sz="1400" dirty="0" err="1">
                <a:solidFill>
                  <a:schemeClr val="tx1">
                    <a:lumMod val="75000"/>
                    <a:lumOff val="25000"/>
                  </a:schemeClr>
                </a:solidFill>
                <a:cs typeface="+mn-ea"/>
                <a:sym typeface="+mn-lt"/>
              </a:rPr>
              <a:t>amet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consectetur</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adipiscing</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elit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Ut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efficitur</a:t>
            </a:r>
            <a:r>
              <a:rPr lang="en-US" altLang="zh-CN" sz="1400" dirty="0">
                <a:solidFill>
                  <a:schemeClr val="tx1">
                    <a:lumMod val="75000"/>
                    <a:lumOff val="25000"/>
                  </a:schemeClr>
                </a:solidFill>
                <a:cs typeface="+mn-ea"/>
                <a:sym typeface="+mn-lt"/>
              </a:rPr>
              <a:t> ipsum vitae </a:t>
            </a:r>
            <a:r>
              <a:rPr lang="en-US" altLang="zh-CN" sz="1400" dirty="0" err="1">
                <a:solidFill>
                  <a:schemeClr val="tx1">
                    <a:lumMod val="75000"/>
                    <a:lumOff val="25000"/>
                  </a:schemeClr>
                </a:solidFill>
                <a:cs typeface="+mn-ea"/>
                <a:sym typeface="+mn-lt"/>
              </a:rPr>
              <a:t>tortor</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accumsan</a:t>
            </a:r>
            <a:r>
              <a:rPr lang="en-US" altLang="zh-CN" sz="1400" dirty="0">
                <a:solidFill>
                  <a:schemeClr val="tx1">
                    <a:lumMod val="75000"/>
                    <a:lumOff val="25000"/>
                  </a:schemeClr>
                </a:solidFill>
                <a:cs typeface="+mn-ea"/>
                <a:sym typeface="+mn-lt"/>
              </a:rPr>
              <a:t>, a</a:t>
            </a:r>
            <a:endParaRPr lang="zh-CN" altLang="en-US" sz="1400" dirty="0">
              <a:solidFill>
                <a:schemeClr val="tx1">
                  <a:lumMod val="75000"/>
                  <a:lumOff val="25000"/>
                </a:schemeClr>
              </a:solidFill>
              <a:cs typeface="+mn-ea"/>
              <a:sym typeface="+mn-lt"/>
            </a:endParaRPr>
          </a:p>
        </p:txBody>
      </p:sp>
      <p:sp>
        <p:nvSpPr>
          <p:cNvPr id="7" name="圆角矩形 6"/>
          <p:cNvSpPr/>
          <p:nvPr/>
        </p:nvSpPr>
        <p:spPr>
          <a:xfrm>
            <a:off x="5329911" y="5183868"/>
            <a:ext cx="1532178" cy="489157"/>
          </a:xfrm>
          <a:prstGeom prst="roundRect">
            <a:avLst>
              <a:gd name="adj" fmla="val 137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kevin</a:t>
            </a:r>
            <a:r>
              <a:rPr lang="zh-CN" altLang="en-US" dirty="0">
                <a:cs typeface="+mn-ea"/>
                <a:sym typeface="+mn-lt"/>
              </a:rPr>
              <a:t>刘匠</a:t>
            </a:r>
          </a:p>
        </p:txBody>
      </p:sp>
    </p:spTree>
    <p:extLst>
      <p:ext uri="{BB962C8B-B14F-4D97-AF65-F5344CB8AC3E}">
        <p14:creationId xmlns:p14="http://schemas.microsoft.com/office/powerpoint/2010/main" val="18480536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761397" y="-3492433"/>
            <a:ext cx="6669206" cy="666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p:cNvSpPr txBox="1"/>
          <p:nvPr/>
        </p:nvSpPr>
        <p:spPr>
          <a:xfrm>
            <a:off x="4077658" y="122829"/>
            <a:ext cx="4036682" cy="2323713"/>
          </a:xfrm>
          <a:prstGeom prst="rect">
            <a:avLst/>
          </a:prstGeom>
          <a:noFill/>
        </p:spPr>
        <p:txBody>
          <a:bodyPr wrap="none" rtlCol="0">
            <a:spAutoFit/>
          </a:bodyPr>
          <a:lstStyle/>
          <a:p>
            <a:pPr algn="ctr"/>
            <a:r>
              <a:rPr lang="en-US" altLang="zh-CN" sz="14500" b="1" dirty="0">
                <a:solidFill>
                  <a:schemeClr val="bg1"/>
                </a:solidFill>
                <a:cs typeface="+mn-ea"/>
                <a:sym typeface="+mn-lt"/>
              </a:rPr>
              <a:t>201X</a:t>
            </a:r>
          </a:p>
        </p:txBody>
      </p:sp>
      <p:sp>
        <p:nvSpPr>
          <p:cNvPr id="5" name="文本框 4"/>
          <p:cNvSpPr txBox="1"/>
          <p:nvPr/>
        </p:nvSpPr>
        <p:spPr>
          <a:xfrm>
            <a:off x="4023157" y="3816072"/>
            <a:ext cx="4145687" cy="769441"/>
          </a:xfrm>
          <a:prstGeom prst="rect">
            <a:avLst/>
          </a:prstGeom>
          <a:noFill/>
        </p:spPr>
        <p:txBody>
          <a:bodyPr wrap="none" rtlCol="0">
            <a:spAutoFit/>
          </a:bodyPr>
          <a:lstStyle/>
          <a:p>
            <a:pPr algn="ctr"/>
            <a:r>
              <a:rPr lang="zh-CN" altLang="en-US" sz="4400" b="1" dirty="0">
                <a:cs typeface="+mn-ea"/>
                <a:sym typeface="+mn-lt"/>
              </a:rPr>
              <a:t>感谢大家的支持</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63097" y="4644345"/>
            <a:ext cx="7865806" cy="307777"/>
          </a:xfrm>
          <a:prstGeom prst="rect">
            <a:avLst/>
          </a:prstGeom>
        </p:spPr>
        <p:txBody>
          <a:bodyPr wrap="square">
            <a:spAutoFit/>
          </a:bodyPr>
          <a:lstStyle/>
          <a:p>
            <a:pPr algn="ctr"/>
            <a:r>
              <a:rPr lang="en-US" altLang="zh-CN" sz="1400" dirty="0">
                <a:solidFill>
                  <a:schemeClr val="tx1">
                    <a:lumMod val="75000"/>
                    <a:lumOff val="25000"/>
                  </a:schemeClr>
                </a:solidFill>
                <a:cs typeface="+mn-ea"/>
                <a:sym typeface="+mn-lt"/>
              </a:rPr>
              <a:t>Lorem ipsum dolor sit </a:t>
            </a:r>
            <a:r>
              <a:rPr lang="en-US" altLang="zh-CN" sz="1400" dirty="0" err="1">
                <a:solidFill>
                  <a:schemeClr val="tx1">
                    <a:lumMod val="75000"/>
                    <a:lumOff val="25000"/>
                  </a:schemeClr>
                </a:solidFill>
                <a:cs typeface="+mn-ea"/>
                <a:sym typeface="+mn-lt"/>
              </a:rPr>
              <a:t>amet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consectetur</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adipiscing</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elit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Ut</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efficitur</a:t>
            </a:r>
            <a:r>
              <a:rPr lang="en-US" altLang="zh-CN" sz="1400" dirty="0">
                <a:solidFill>
                  <a:schemeClr val="tx1">
                    <a:lumMod val="75000"/>
                    <a:lumOff val="25000"/>
                  </a:schemeClr>
                </a:solidFill>
                <a:cs typeface="+mn-ea"/>
                <a:sym typeface="+mn-lt"/>
              </a:rPr>
              <a:t> ipsum vitae </a:t>
            </a:r>
            <a:r>
              <a:rPr lang="en-US" altLang="zh-CN" sz="1400" dirty="0" err="1">
                <a:solidFill>
                  <a:schemeClr val="tx1">
                    <a:lumMod val="75000"/>
                    <a:lumOff val="25000"/>
                  </a:schemeClr>
                </a:solidFill>
                <a:cs typeface="+mn-ea"/>
                <a:sym typeface="+mn-lt"/>
              </a:rPr>
              <a:t>tortor</a:t>
            </a:r>
            <a:r>
              <a:rPr lang="en-US" altLang="zh-CN" sz="1400" dirty="0">
                <a:solidFill>
                  <a:schemeClr val="tx1">
                    <a:lumMod val="75000"/>
                    <a:lumOff val="25000"/>
                  </a:schemeClr>
                </a:solidFill>
                <a:cs typeface="+mn-ea"/>
                <a:sym typeface="+mn-lt"/>
              </a:rPr>
              <a:t> </a:t>
            </a:r>
            <a:r>
              <a:rPr lang="en-US" altLang="zh-CN" sz="1400" dirty="0" err="1">
                <a:solidFill>
                  <a:schemeClr val="tx1">
                    <a:lumMod val="75000"/>
                    <a:lumOff val="25000"/>
                  </a:schemeClr>
                </a:solidFill>
                <a:cs typeface="+mn-ea"/>
                <a:sym typeface="+mn-lt"/>
              </a:rPr>
              <a:t>accumsan</a:t>
            </a:r>
            <a:r>
              <a:rPr lang="en-US" altLang="zh-CN" sz="1400" dirty="0">
                <a:solidFill>
                  <a:schemeClr val="tx1">
                    <a:lumMod val="75000"/>
                    <a:lumOff val="25000"/>
                  </a:schemeClr>
                </a:solidFill>
                <a:cs typeface="+mn-ea"/>
                <a:sym typeface="+mn-lt"/>
              </a:rPr>
              <a:t>, a</a:t>
            </a:r>
            <a:endParaRPr lang="zh-CN" altLang="en-US" sz="1400" dirty="0">
              <a:solidFill>
                <a:schemeClr val="tx1">
                  <a:lumMod val="75000"/>
                  <a:lumOff val="25000"/>
                </a:schemeClr>
              </a:solidFill>
              <a:cs typeface="+mn-ea"/>
              <a:sym typeface="+mn-lt"/>
            </a:endParaRPr>
          </a:p>
        </p:txBody>
      </p:sp>
      <p:sp>
        <p:nvSpPr>
          <p:cNvPr id="7" name="圆角矩形 6"/>
          <p:cNvSpPr/>
          <p:nvPr/>
        </p:nvSpPr>
        <p:spPr>
          <a:xfrm>
            <a:off x="5329911" y="5183868"/>
            <a:ext cx="1532178" cy="489157"/>
          </a:xfrm>
          <a:prstGeom prst="roundRect">
            <a:avLst>
              <a:gd name="adj" fmla="val 137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kevin</a:t>
            </a:r>
            <a:r>
              <a:rPr lang="zh-CN" altLang="en-US" dirty="0">
                <a:cs typeface="+mn-ea"/>
                <a:sym typeface="+mn-lt"/>
              </a:rPr>
              <a:t>刘匠</a:t>
            </a:r>
          </a:p>
        </p:txBody>
      </p:sp>
    </p:spTree>
    <p:extLst>
      <p:ext uri="{BB962C8B-B14F-4D97-AF65-F5344CB8AC3E}">
        <p14:creationId xmlns:p14="http://schemas.microsoft.com/office/powerpoint/2010/main" val="1008463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893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916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809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5354" y="639600"/>
            <a:ext cx="10981294" cy="5584467"/>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black"/>
                </a:solidFill>
                <a:effectLst/>
                <a:uLnTx/>
                <a:uFillTx/>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9" name="文本框 8"/>
            <p:cNvSpPr txBox="1"/>
            <p:nvPr/>
          </p:nvSpPr>
          <p:spPr>
            <a:xfrm>
              <a:off x="4268442" y="3429640"/>
              <a:ext cx="1176291" cy="35743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刘匠</a:t>
              </a:r>
            </a:p>
          </p:txBody>
        </p:sp>
        <p:sp>
          <p:nvSpPr>
            <p:cNvPr id="10" name="文本框 9"/>
            <p:cNvSpPr txBox="1"/>
            <p:nvPr/>
          </p:nvSpPr>
          <p:spPr>
            <a:xfrm>
              <a:off x="3463397" y="3903010"/>
              <a:ext cx="2786393" cy="527634"/>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你也在为做</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而</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苦恼发愁</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么？</a:t>
              </a:r>
              <a:endPar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其实我</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做</a:t>
              </a:r>
              <a:r>
                <a:rPr kumimoji="0" lang="en-US" altLang="zh-CN"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时，能给你</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安全感</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关注公众号，回复“</a:t>
              </a:r>
              <a:r>
                <a:rPr lang="zh-CN" altLang="en-US" sz="2655">
                  <a:solidFill>
                    <a:srgbClr val="F2644C"/>
                  </a:solidFill>
                  <a:latin typeface="Calibri"/>
                  <a:ea typeface="微软雅黑"/>
                  <a:cs typeface="+mn-ea"/>
                  <a:sym typeface="+mn-lt"/>
                </a:rPr>
                <a:t>酷红</a:t>
              </a:r>
              <a:r>
                <a:rPr kumimoji="0" lang="zh-CN" altLang="en-US" sz="2655" b="0" i="0" u="none" strike="noStrike" kern="1200" cap="none" spc="0" normalizeH="0" baseline="0" noProof="0">
                  <a:ln>
                    <a:noFill/>
                  </a:ln>
                  <a:solidFill>
                    <a:prstClr val="black">
                      <a:lumMod val="75000"/>
                      <a:lumOff val="25000"/>
                    </a:prstClr>
                  </a:solidFill>
                  <a:effectLst/>
                  <a:uLnTx/>
                  <a:uFillTx/>
                  <a:latin typeface="Calibri"/>
                  <a:ea typeface="微软雅黑"/>
                  <a:cs typeface="+mn-ea"/>
                  <a:sym typeface="+mn-lt"/>
                </a:rPr>
                <a:t>”</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获取完整模板</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a:t>
              </a:r>
              <a:r>
                <a:rPr kumimoji="0" lang="en-US" altLang="zh-CN" sz="2655" b="0" i="0" u="none" strike="noStrike" kern="1200" cap="none" spc="0" normalizeH="0" baseline="0" noProof="0" dirty="0">
                  <a:ln>
                    <a:noFill/>
                  </a:ln>
                  <a:solidFill>
                    <a:srgbClr val="F2644C"/>
                  </a:solidFill>
                  <a:effectLst/>
                  <a:uLnTx/>
                  <a:uFillTx/>
                  <a:latin typeface="Calibri"/>
                  <a:ea typeface="微软雅黑"/>
                  <a:cs typeface="+mn-ea"/>
                  <a:sym typeface="+mn-lt"/>
                </a:rPr>
                <a:t>27</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05142" y="2845498"/>
            <a:ext cx="7520007" cy="769441"/>
          </a:xfrm>
          <a:prstGeom prst="rect">
            <a:avLst/>
          </a:prstGeom>
          <a:noFill/>
        </p:spPr>
        <p:txBody>
          <a:bodyPr wrap="none" rtlCol="0">
            <a:spAutoFit/>
          </a:bodyPr>
          <a:lstStyle/>
          <a:p>
            <a:pPr marL="0" marR="0" lvl="0" indent="0" algn="l" defTabSz="1217295" rtl="0" eaLnBrk="0" fontAlgn="base" latinLnBrk="0" hangingPunct="0">
              <a:lnSpc>
                <a:spcPct val="100000"/>
              </a:lnSpc>
              <a:spcBef>
                <a:spcPct val="0"/>
              </a:spcBef>
              <a:spcAft>
                <a:spcPct val="0"/>
              </a:spcAft>
              <a:buClrTx/>
              <a:buSzTx/>
              <a:buFontTx/>
              <a:buNone/>
              <a:tabLst/>
              <a:defRPr/>
            </a:pP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关注公众号还能获取如下福利</a:t>
            </a:r>
          </a:p>
        </p:txBody>
      </p:sp>
      <p:sp>
        <p:nvSpPr>
          <p:cNvPr id="7" name="Rectangle 51"/>
          <p:cNvSpPr/>
          <p:nvPr/>
        </p:nvSpPr>
        <p:spPr>
          <a:xfrm>
            <a:off x="1774272" y="2805742"/>
            <a:ext cx="153920" cy="1259364"/>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7295" rtl="0" eaLnBrk="0" fontAlgn="base" latinLnBrk="0" hangingPunct="0">
              <a:lnSpc>
                <a:spcPct val="100000"/>
              </a:lnSpc>
              <a:spcBef>
                <a:spcPct val="0"/>
              </a:spcBef>
              <a:spcAft>
                <a:spcPct val="0"/>
              </a:spcAft>
              <a:buClrTx/>
              <a:buSzTx/>
              <a:buFontTx/>
              <a:buNone/>
              <a:tabLst/>
              <a:defRPr/>
            </a:pPr>
            <a:endParaRPr kumimoji="0" lang="en-US" sz="800"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8" name="矩形 7"/>
          <p:cNvSpPr/>
          <p:nvPr/>
        </p:nvSpPr>
        <p:spPr>
          <a:xfrm>
            <a:off x="2125021" y="3644756"/>
            <a:ext cx="7338391" cy="300210"/>
          </a:xfrm>
          <a:prstGeom prst="rect">
            <a:avLst/>
          </a:prstGeom>
        </p:spPr>
        <p:txBody>
          <a:bodyPr wrap="square">
            <a:spAutoFit/>
          </a:bodyPr>
          <a:lstStyle/>
          <a:p>
            <a:pPr marL="0" marR="0" lvl="0" indent="0" algn="l" defTabSz="1217295" rtl="0" eaLnBrk="0" fontAlgn="base" latinLnBrk="0" hangingPunct="0">
              <a:lnSpc>
                <a:spcPct val="100000"/>
              </a:lnSpc>
              <a:spcBef>
                <a:spcPct val="0"/>
              </a:spcBef>
              <a:spcAft>
                <a:spcPct val="0"/>
              </a:spcAft>
              <a:buClrTx/>
              <a:buSzTx/>
              <a:buFontTx/>
              <a:buNone/>
              <a:tabLst/>
              <a:defRPr/>
            </a:pPr>
            <a:r>
              <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Success always belongs to those who are prepared</a:t>
            </a:r>
            <a:endPar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4371009" y="4102301"/>
            <a:ext cx="3452401" cy="1941976"/>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a:stretch>
            <a:fillRect/>
          </a:stretch>
        </p:blipFill>
        <p:spPr>
          <a:xfrm>
            <a:off x="8127867" y="4103315"/>
            <a:ext cx="3452400" cy="1941975"/>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a:stretch>
            <a:fillRect/>
          </a:stretch>
        </p:blipFill>
        <p:spPr>
          <a:xfrm>
            <a:off x="614148" y="4103026"/>
            <a:ext cx="3452400" cy="194255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a:stretch>
            <a:fillRect/>
          </a:stretch>
        </p:blipFill>
        <p:spPr>
          <a:xfrm>
            <a:off x="614148" y="1885586"/>
            <a:ext cx="3452400" cy="194146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a:stretch>
            <a:fillRect/>
          </a:stretch>
        </p:blipFill>
        <p:spPr>
          <a:xfrm>
            <a:off x="4376691" y="1885042"/>
            <a:ext cx="3452400" cy="194255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a:stretch>
            <a:fillRect/>
          </a:stretch>
        </p:blipFill>
        <p:spPr>
          <a:xfrm>
            <a:off x="8139232" y="1885330"/>
            <a:ext cx="3452400" cy="1941975"/>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3533418" y="428196"/>
            <a:ext cx="4663456"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每周更新</a:t>
            </a: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PPT</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模板</a:t>
            </a:r>
          </a:p>
        </p:txBody>
      </p:sp>
      <p:sp>
        <p:nvSpPr>
          <p:cNvPr id="16" name="矩形 15"/>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cxnSp>
        <p:nvCxnSpPr>
          <p:cNvPr id="17" name="直接连接符 16"/>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40396" y="428196"/>
            <a:ext cx="4049507"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550</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份简历合集</a:t>
            </a:r>
          </a:p>
        </p:txBody>
      </p:sp>
      <p:sp>
        <p:nvSpPr>
          <p:cNvPr id="14" name="矩形 13"/>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pic>
        <p:nvPicPr>
          <p:cNvPr id="15" name="图片 14"/>
          <p:cNvPicPr>
            <a:picLocks noChangeAspect="1"/>
          </p:cNvPicPr>
          <p:nvPr/>
        </p:nvPicPr>
        <p:blipFill>
          <a:blip r:embed="rId2"/>
          <a:stretch>
            <a:fillRect/>
          </a:stretch>
        </p:blipFill>
        <p:spPr>
          <a:xfrm rot="20700000">
            <a:off x="1152840" y="2383435"/>
            <a:ext cx="2569520" cy="3640152"/>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a:stretch>
            <a:fillRect/>
          </a:stretch>
        </p:blipFill>
        <p:spPr>
          <a:xfrm rot="20700000">
            <a:off x="3640956" y="2388994"/>
            <a:ext cx="2512411" cy="3629036"/>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a:stretch>
            <a:fillRect/>
          </a:stretch>
        </p:blipFill>
        <p:spPr>
          <a:xfrm rot="900000">
            <a:off x="6071961" y="2383435"/>
            <a:ext cx="2658251" cy="3640152"/>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a:stretch>
            <a:fillRect/>
          </a:stretch>
        </p:blipFill>
        <p:spPr>
          <a:xfrm rot="900000">
            <a:off x="8648810" y="2387133"/>
            <a:ext cx="2515039" cy="3632759"/>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78835" y="428196"/>
            <a:ext cx="6572633" cy="769441"/>
          </a:xfrm>
          <a:prstGeom prst="rect">
            <a:avLst/>
          </a:prstGeom>
          <a:noFill/>
        </p:spPr>
        <p:txBody>
          <a:bodyPr wrap="none" rtlCol="0">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330</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份大公司笔试</a:t>
            </a:r>
            <a:r>
              <a:rPr kumimoji="0" lang="en-US" altLang="zh-CN"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a:t>
            </a:r>
            <a:r>
              <a:rPr kumimoji="0" lang="zh-CN" altLang="en-US" sz="4400" b="1" i="0" u="none" strike="noStrike" kern="1200" cap="none" spc="0" normalizeH="0" baseline="0" noProof="0" dirty="0">
                <a:ln>
                  <a:noFill/>
                </a:ln>
                <a:solidFill>
                  <a:srgbClr val="44546A"/>
                </a:solidFill>
                <a:effectLst/>
                <a:uLnTx/>
                <a:uFillTx/>
                <a:latin typeface="微软雅黑"/>
                <a:ea typeface="幼圆" panose="02010509060101010101" pitchFamily="49" charset="-122"/>
                <a:cs typeface="+mn-cs"/>
              </a:rPr>
              <a:t>面试题</a:t>
            </a:r>
          </a:p>
        </p:txBody>
      </p:sp>
      <p:sp>
        <p:nvSpPr>
          <p:cNvPr id="14" name="矩形 13"/>
          <p:cNvSpPr/>
          <p:nvPr/>
        </p:nvSpPr>
        <p:spPr>
          <a:xfrm>
            <a:off x="2195950" y="1227453"/>
            <a:ext cx="7338391" cy="300210"/>
          </a:xfrm>
          <a:prstGeom prst="rect">
            <a:avLst/>
          </a:prstGeom>
        </p:spPr>
        <p:txBody>
          <a:bodyPr wrap="square">
            <a:spAutoFit/>
          </a:bodyPr>
          <a:lstStyle/>
          <a:p>
            <a:pPr marL="0" marR="0" lvl="0" indent="0" algn="ctr" defTabSz="1217295" rtl="0" eaLnBrk="0" fontAlgn="base" latinLnBrk="0" hangingPunct="0">
              <a:lnSpc>
                <a:spcPct val="100000"/>
              </a:lnSpc>
              <a:spcBef>
                <a:spcPct val="0"/>
              </a:spcBef>
              <a:spcAft>
                <a:spcPct val="0"/>
              </a:spcAft>
              <a:buClrTx/>
              <a:buSzTx/>
              <a:buFontTx/>
              <a:buNone/>
              <a:tabLst/>
              <a:defRPr/>
            </a:pP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欢迎关注</a:t>
            </a:r>
            <a:r>
              <a:rPr kumimoji="0" lang="en-US" altLang="zh-CN" sz="1351" b="0" i="0" u="none" strike="noStrike" kern="1200" cap="none" spc="0" normalizeH="0" baseline="0" noProof="0" dirty="0" err="1">
                <a:ln>
                  <a:noFill/>
                </a:ln>
                <a:solidFill>
                  <a:srgbClr val="5B9BD5"/>
                </a:solidFill>
                <a:effectLst/>
                <a:uLnTx/>
                <a:uFillTx/>
                <a:latin typeface="Calibri" panose="020F0502020204030204" pitchFamily="34" charset="0"/>
                <a:ea typeface="幼圆" panose="02010509060101010101" pitchFamily="49" charset="-122"/>
                <a:cs typeface="+mn-cs"/>
              </a:rPr>
              <a:t>kevin</a:t>
            </a:r>
            <a:r>
              <a:rPr kumimoji="0" lang="zh-CN" altLang="en-US"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rPr>
              <a:t>刘匠，这些您都能免费得到，希望能解决你的工作需要</a:t>
            </a:r>
            <a:endParaRPr kumimoji="0" lang="en-US" altLang="zh-CN" sz="1351" b="0" i="0" u="none" strike="noStrike" kern="1200" cap="none" spc="0" normalizeH="0" baseline="0" noProof="0" dirty="0">
              <a:ln>
                <a:noFill/>
              </a:ln>
              <a:solidFill>
                <a:srgbClr val="5B9BD5"/>
              </a:solidFill>
              <a:effectLst/>
              <a:uLnTx/>
              <a:uFillTx/>
              <a:latin typeface="Calibri" panose="020F0502020204030204" pitchFamily="34" charset="0"/>
              <a:ea typeface="幼圆" panose="02010509060101010101" pitchFamily="49" charset="-122"/>
              <a:cs typeface="+mn-cs"/>
            </a:endParaRPr>
          </a:p>
        </p:txBody>
      </p:sp>
      <p:cxnSp>
        <p:nvCxnSpPr>
          <p:cNvPr id="153" name="直接连接符 152"/>
          <p:cNvCxnSpPr/>
          <p:nvPr/>
        </p:nvCxnSpPr>
        <p:spPr>
          <a:xfrm>
            <a:off x="5537694" y="346307"/>
            <a:ext cx="808516"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8222" y="2159329"/>
            <a:ext cx="4067031" cy="3717521"/>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7392" y="2142858"/>
            <a:ext cx="4049234" cy="3707580"/>
          </a:xfrm>
          <a:prstGeom prst="rect">
            <a:avLst/>
          </a:prstGeom>
        </p:spPr>
      </p:pic>
    </p:spTree>
    <p:extLst>
      <p:ext uri="{BB962C8B-B14F-4D97-AF65-F5344CB8AC3E}">
        <p14:creationId xmlns:p14="http://schemas.microsoft.com/office/powerpoint/2010/main" val="300518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5354" y="639600"/>
            <a:ext cx="10981294" cy="5584467"/>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black"/>
                </a:solidFill>
                <a:effectLst/>
                <a:uLnTx/>
                <a:uFillTx/>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0">
                <a:ln>
                  <a:noFill/>
                </a:ln>
                <a:solidFill>
                  <a:prstClr val="white"/>
                </a:solidFill>
                <a:effectLst/>
                <a:uLnTx/>
                <a:uFillTx/>
                <a:latin typeface="Calibri"/>
                <a:ea typeface="微软雅黑"/>
                <a:cs typeface="+mn-ea"/>
                <a:sym typeface="+mn-lt"/>
              </a:endParaRPr>
            </a:p>
          </p:txBody>
        </p:sp>
        <p:sp>
          <p:nvSpPr>
            <p:cNvPr id="9" name="文本框 8"/>
            <p:cNvSpPr txBox="1"/>
            <p:nvPr/>
          </p:nvSpPr>
          <p:spPr>
            <a:xfrm>
              <a:off x="4268442" y="3429640"/>
              <a:ext cx="1176291" cy="357430"/>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刘匠</a:t>
              </a:r>
            </a:p>
          </p:txBody>
        </p:sp>
        <p:sp>
          <p:nvSpPr>
            <p:cNvPr id="10" name="文本框 9"/>
            <p:cNvSpPr txBox="1"/>
            <p:nvPr/>
          </p:nvSpPr>
          <p:spPr>
            <a:xfrm>
              <a:off x="3463397" y="3903010"/>
              <a:ext cx="2786393" cy="527634"/>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你也在为做</a:t>
              </a:r>
              <a:r>
                <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而</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苦恼发愁</a:t>
              </a: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么？</a:t>
              </a:r>
              <a:endParaRPr kumimoji="0" lang="en-US" altLang="zh-CN"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其实我</a:t>
              </a:r>
              <a:r>
                <a:rPr kumimoji="0" lang="zh-CN" altLang="en-US" sz="2800" b="0" i="0" u="none" strike="noStrike" kern="1200" cap="none" spc="0" normalizeH="0" baseline="0" noProof="0" dirty="0">
                  <a:ln>
                    <a:noFill/>
                  </a:ln>
                  <a:solidFill>
                    <a:srgbClr val="F2644C"/>
                  </a:solidFill>
                  <a:effectLst/>
                  <a:uLnTx/>
                  <a:uFillTx/>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做</a:t>
              </a:r>
              <a:r>
                <a:rPr kumimoji="0" lang="en-US" altLang="zh-CN"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PPT</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时，能给你</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安全感</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关注公众号，回复“</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黑蓝</a:t>
              </a:r>
              <a:r>
                <a:rPr kumimoji="0" lang="zh-CN" altLang="en-US" sz="2655" b="0" i="0" u="none" strike="noStrike" kern="1200" cap="none" spc="0" normalizeH="0" baseline="0" noProof="0" dirty="0">
                  <a:ln>
                    <a:noFill/>
                  </a:ln>
                  <a:solidFill>
                    <a:prstClr val="black">
                      <a:lumMod val="75000"/>
                      <a:lumOff val="25000"/>
                    </a:prstClr>
                  </a:solidFill>
                  <a:effectLst/>
                  <a:uLnTx/>
                  <a:uFillTx/>
                  <a:latin typeface="Calibri"/>
                  <a:ea typeface="微软雅黑"/>
                  <a:cs typeface="+mn-ea"/>
                  <a:sym typeface="+mn-lt"/>
                </a:rPr>
                <a:t>”获取完整模板</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a:t>
              </a:r>
              <a:r>
                <a:rPr kumimoji="0" lang="en-US" altLang="zh-CN" sz="2655" b="0" i="0" u="none" strike="noStrike" kern="1200" cap="none" spc="0" normalizeH="0" baseline="0" noProof="0" dirty="0">
                  <a:ln>
                    <a:noFill/>
                  </a:ln>
                  <a:solidFill>
                    <a:srgbClr val="F2644C"/>
                  </a:solidFill>
                  <a:effectLst/>
                  <a:uLnTx/>
                  <a:uFillTx/>
                  <a:latin typeface="Calibri"/>
                  <a:ea typeface="微软雅黑"/>
                  <a:cs typeface="+mn-ea"/>
                  <a:sym typeface="+mn-lt"/>
                </a:rPr>
                <a:t>27</a:t>
              </a:r>
              <a:r>
                <a:rPr kumimoji="0" lang="zh-CN" altLang="en-US" sz="2655" b="0" i="0" u="none" strike="noStrike" kern="1200" cap="none" spc="0" normalizeH="0" baseline="0" noProof="0" dirty="0">
                  <a:ln>
                    <a:noFill/>
                  </a:ln>
                  <a:solidFill>
                    <a:srgbClr val="F2644C"/>
                  </a:solidFill>
                  <a:effectLst/>
                  <a:uLnTx/>
                  <a:uFillTx/>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3914678"/>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415654"/>
            <a:ext cx="12192000" cy="37258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1078170" y="3183857"/>
            <a:ext cx="4254713" cy="746698"/>
            <a:chOff x="1310186" y="3183857"/>
            <a:chExt cx="4254713" cy="746698"/>
          </a:xfrm>
        </p:grpSpPr>
        <p:sp>
          <p:nvSpPr>
            <p:cNvPr id="4" name="圆角矩形 3"/>
            <p:cNvSpPr/>
            <p:nvPr/>
          </p:nvSpPr>
          <p:spPr>
            <a:xfrm>
              <a:off x="1310186" y="3209189"/>
              <a:ext cx="696035" cy="69603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nvGrpSpPr>
            <p:cNvPr id="12" name="组合 11"/>
            <p:cNvGrpSpPr/>
            <p:nvPr/>
          </p:nvGrpSpPr>
          <p:grpSpPr>
            <a:xfrm>
              <a:off x="2123609" y="3183857"/>
              <a:ext cx="3441290" cy="746698"/>
              <a:chOff x="2123609" y="3183857"/>
              <a:chExt cx="3441290" cy="746698"/>
            </a:xfrm>
          </p:grpSpPr>
          <p:sp>
            <p:nvSpPr>
              <p:cNvPr id="5" name="文本框 4"/>
              <p:cNvSpPr txBox="1"/>
              <p:nvPr/>
            </p:nvSpPr>
            <p:spPr>
              <a:xfrm>
                <a:off x="2123609" y="3183857"/>
                <a:ext cx="1723549" cy="400110"/>
              </a:xfrm>
              <a:prstGeom prst="rect">
                <a:avLst/>
              </a:prstGeom>
              <a:noFill/>
            </p:spPr>
            <p:txBody>
              <a:bodyPr wrap="none" rtlCol="0">
                <a:spAutoFit/>
              </a:bodyPr>
              <a:lstStyle/>
              <a:p>
                <a:r>
                  <a:rPr lang="zh-CN" altLang="en-US" sz="2000" b="1" dirty="0">
                    <a:solidFill>
                      <a:schemeClr val="bg1"/>
                    </a:solidFill>
                    <a:cs typeface="+mn-ea"/>
                    <a:sym typeface="+mn-lt"/>
                  </a:rPr>
                  <a:t>输入标题内容</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00110"/>
              </a:xfrm>
              <a:prstGeom prst="rect">
                <a:avLst/>
              </a:prstGeom>
            </p:spPr>
            <p:txBody>
              <a:bodyPr wrap="square">
                <a:spAutoFit/>
              </a:bodyPr>
              <a:lstStyle/>
              <a:p>
                <a:r>
                  <a:rPr lang="en-US" altLang="zh-CN" sz="1000" dirty="0">
                    <a:solidFill>
                      <a:schemeClr val="bg1"/>
                    </a:solidFill>
                    <a:cs typeface="+mn-ea"/>
                    <a:sym typeface="+mn-lt"/>
                  </a:rPr>
                  <a:t>Lorem ipsum dolor sit </a:t>
                </a:r>
                <a:r>
                  <a:rPr lang="en-US" altLang="zh-CN" sz="1000" dirty="0" err="1">
                    <a:solidFill>
                      <a:schemeClr val="bg1"/>
                    </a:solidFill>
                    <a:cs typeface="+mn-ea"/>
                    <a:sym typeface="+mn-lt"/>
                  </a:rPr>
                  <a:t>amet</a:t>
                </a:r>
                <a:r>
                  <a:rPr lang="en-US" altLang="zh-CN" sz="1000" dirty="0">
                    <a:solidFill>
                      <a:schemeClr val="bg1"/>
                    </a:solidFill>
                    <a:cs typeface="+mn-ea"/>
                    <a:sym typeface="+mn-lt"/>
                  </a:rPr>
                  <a:t>, </a:t>
                </a:r>
                <a:r>
                  <a:rPr lang="en-US" altLang="zh-CN" sz="1000" dirty="0" err="1">
                    <a:solidFill>
                      <a:schemeClr val="bg1"/>
                    </a:solidFill>
                    <a:cs typeface="+mn-ea"/>
                    <a:sym typeface="+mn-lt"/>
                  </a:rPr>
                  <a:t>consectetur</a:t>
                </a:r>
                <a:r>
                  <a:rPr lang="en-US" altLang="zh-CN" sz="1000" dirty="0">
                    <a:solidFill>
                      <a:schemeClr val="bg1"/>
                    </a:solidFill>
                    <a:cs typeface="+mn-ea"/>
                    <a:sym typeface="+mn-lt"/>
                  </a:rPr>
                  <a:t> </a:t>
                </a:r>
                <a:r>
                  <a:rPr lang="en-US" altLang="zh-CN" sz="1000" dirty="0" err="1">
                    <a:solidFill>
                      <a:schemeClr val="bg1"/>
                    </a:solidFill>
                    <a:cs typeface="+mn-ea"/>
                    <a:sym typeface="+mn-lt"/>
                  </a:rPr>
                  <a:t>adipiscing</a:t>
                </a:r>
                <a:r>
                  <a:rPr lang="en-US" altLang="zh-CN" sz="1000" dirty="0">
                    <a:solidFill>
                      <a:schemeClr val="bg1"/>
                    </a:solidFill>
                    <a:cs typeface="+mn-ea"/>
                    <a:sym typeface="+mn-lt"/>
                  </a:rPr>
                  <a:t> </a:t>
                </a:r>
                <a:r>
                  <a:rPr lang="en-US" altLang="zh-CN" sz="1000" dirty="0" err="1">
                    <a:solidFill>
                      <a:schemeClr val="bg1"/>
                    </a:solidFill>
                    <a:cs typeface="+mn-ea"/>
                    <a:sym typeface="+mn-lt"/>
                  </a:rPr>
                  <a:t>elit</a:t>
                </a:r>
                <a:r>
                  <a:rPr lang="en-US" altLang="zh-CN" sz="1000" dirty="0">
                    <a:solidFill>
                      <a:schemeClr val="bg1"/>
                    </a:solidFill>
                    <a:cs typeface="+mn-ea"/>
                    <a:sym typeface="+mn-lt"/>
                  </a:rPr>
                  <a:t>. </a:t>
                </a:r>
                <a:r>
                  <a:rPr lang="en-US" altLang="zh-CN" sz="1000" dirty="0" err="1">
                    <a:solidFill>
                      <a:schemeClr val="bg1"/>
                    </a:solidFill>
                    <a:cs typeface="+mn-ea"/>
                    <a:sym typeface="+mn-lt"/>
                  </a:rPr>
                  <a:t>Ut</a:t>
                </a:r>
                <a:r>
                  <a:rPr lang="en-US" altLang="zh-CN" sz="1000" dirty="0">
                    <a:solidFill>
                      <a:schemeClr val="bg1"/>
                    </a:solidFill>
                    <a:cs typeface="+mn-ea"/>
                    <a:sym typeface="+mn-lt"/>
                  </a:rPr>
                  <a:t> </a:t>
                </a:r>
                <a:r>
                  <a:rPr lang="en-US" altLang="zh-CN" sz="1000" dirty="0" err="1">
                    <a:solidFill>
                      <a:schemeClr val="bg1"/>
                    </a:solidFill>
                    <a:cs typeface="+mn-ea"/>
                    <a:sym typeface="+mn-lt"/>
                  </a:rPr>
                  <a:t>efficitur</a:t>
                </a:r>
                <a:r>
                  <a:rPr lang="en-US" altLang="zh-CN" sz="1000" dirty="0">
                    <a:solidFill>
                      <a:schemeClr val="bg1"/>
                    </a:solidFill>
                    <a:cs typeface="+mn-ea"/>
                    <a:sym typeface="+mn-lt"/>
                  </a:rPr>
                  <a:t> ipsum vitae </a:t>
                </a:r>
                <a:r>
                  <a:rPr lang="en-US" altLang="zh-CN" sz="1000" dirty="0" err="1">
                    <a:solidFill>
                      <a:schemeClr val="bg1"/>
                    </a:solidFill>
                    <a:cs typeface="+mn-ea"/>
                    <a:sym typeface="+mn-lt"/>
                  </a:rPr>
                  <a:t>tortor</a:t>
                </a:r>
                <a:endParaRPr lang="zh-CN" altLang="en-US" sz="1000" dirty="0">
                  <a:solidFill>
                    <a:schemeClr val="bg1"/>
                  </a:solidFill>
                  <a:cs typeface="+mn-ea"/>
                  <a:sym typeface="+mn-lt"/>
                </a:endParaRPr>
              </a:p>
            </p:txBody>
          </p:sp>
        </p:grpSp>
      </p:grpSp>
      <p:sp>
        <p:nvSpPr>
          <p:cNvPr id="7" name="文本框 6"/>
          <p:cNvSpPr txBox="1"/>
          <p:nvPr/>
        </p:nvSpPr>
        <p:spPr>
          <a:xfrm>
            <a:off x="4765347" y="966996"/>
            <a:ext cx="2231124" cy="707886"/>
          </a:xfrm>
          <a:prstGeom prst="rect">
            <a:avLst/>
          </a:prstGeom>
          <a:noFill/>
        </p:spPr>
        <p:txBody>
          <a:bodyPr wrap="none" rtlCol="0">
            <a:spAutoFit/>
          </a:bodyPr>
          <a:lstStyle/>
          <a:p>
            <a:r>
              <a:rPr lang="en-US" altLang="zh-CN" sz="4000" b="1" dirty="0">
                <a:cs typeface="+mn-ea"/>
                <a:sym typeface="+mn-lt"/>
              </a:rPr>
              <a:t>CONTENT</a:t>
            </a:r>
            <a:endParaRPr lang="zh-CN" altLang="en-US" sz="4000" b="1" dirty="0">
              <a:cs typeface="+mn-ea"/>
              <a:sym typeface="+mn-lt"/>
            </a:endParaRPr>
          </a:p>
        </p:txBody>
      </p:sp>
      <p:cxnSp>
        <p:nvCxnSpPr>
          <p:cNvPr id="10" name="直接连接符 9"/>
          <p:cNvCxnSpPr/>
          <p:nvPr/>
        </p:nvCxnSpPr>
        <p:spPr>
          <a:xfrm>
            <a:off x="5591032" y="844166"/>
            <a:ext cx="1009935"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320955" y="1564537"/>
            <a:ext cx="5550090" cy="307777"/>
          </a:xfrm>
          <a:prstGeom prst="rect">
            <a:avLst/>
          </a:prstGeom>
        </p:spPr>
        <p:txBody>
          <a:bodyPr wrap="square">
            <a:spAutoFit/>
          </a:bodyPr>
          <a:lstStyle/>
          <a:p>
            <a:pPr algn="ctr"/>
            <a:r>
              <a:rPr lang="en-US" altLang="zh-CN" sz="1400" dirty="0">
                <a:solidFill>
                  <a:schemeClr val="tx1">
                    <a:lumMod val="50000"/>
                    <a:lumOff val="50000"/>
                  </a:schemeClr>
                </a:solidFill>
                <a:cs typeface="+mn-ea"/>
                <a:sym typeface="+mn-lt"/>
              </a:rPr>
              <a:t>Lorem ipsum dolor sit </a:t>
            </a:r>
            <a:r>
              <a:rPr lang="en-US" altLang="zh-CN" sz="1400" dirty="0" err="1">
                <a:solidFill>
                  <a:schemeClr val="tx1">
                    <a:lumMod val="50000"/>
                    <a:lumOff val="50000"/>
                  </a:schemeClr>
                </a:solidFill>
                <a:cs typeface="+mn-ea"/>
                <a:sym typeface="+mn-lt"/>
              </a:rPr>
              <a:t>amet</a:t>
            </a:r>
            <a:r>
              <a:rPr lang="en-US" altLang="zh-CN" sz="1400" dirty="0">
                <a:solidFill>
                  <a:schemeClr val="tx1">
                    <a:lumMod val="50000"/>
                    <a:lumOff val="50000"/>
                  </a:schemeClr>
                </a:solidFill>
                <a:cs typeface="+mn-ea"/>
                <a:sym typeface="+mn-lt"/>
              </a:rPr>
              <a:t>, </a:t>
            </a:r>
            <a:r>
              <a:rPr lang="en-US" altLang="zh-CN" sz="1400" dirty="0" err="1">
                <a:solidFill>
                  <a:schemeClr val="tx1">
                    <a:lumMod val="50000"/>
                    <a:lumOff val="50000"/>
                  </a:schemeClr>
                </a:solidFill>
                <a:cs typeface="+mn-ea"/>
                <a:sym typeface="+mn-lt"/>
              </a:rPr>
              <a:t>consectetur</a:t>
            </a:r>
            <a:r>
              <a:rPr lang="en-US" altLang="zh-CN" sz="1400" dirty="0">
                <a:solidFill>
                  <a:schemeClr val="tx1">
                    <a:lumMod val="50000"/>
                    <a:lumOff val="50000"/>
                  </a:schemeClr>
                </a:solidFill>
                <a:cs typeface="+mn-ea"/>
                <a:sym typeface="+mn-lt"/>
              </a:rPr>
              <a:t> </a:t>
            </a:r>
            <a:r>
              <a:rPr lang="en-US" altLang="zh-CN" sz="1400" dirty="0" err="1">
                <a:solidFill>
                  <a:schemeClr val="tx1">
                    <a:lumMod val="50000"/>
                    <a:lumOff val="50000"/>
                  </a:schemeClr>
                </a:solidFill>
                <a:cs typeface="+mn-ea"/>
                <a:sym typeface="+mn-lt"/>
              </a:rPr>
              <a:t>adipiscing</a:t>
            </a:r>
            <a:r>
              <a:rPr lang="en-US" altLang="zh-CN" sz="1400" dirty="0">
                <a:solidFill>
                  <a:schemeClr val="tx1">
                    <a:lumMod val="50000"/>
                    <a:lumOff val="50000"/>
                  </a:schemeClr>
                </a:solidFill>
                <a:cs typeface="+mn-ea"/>
                <a:sym typeface="+mn-lt"/>
              </a:rPr>
              <a:t> </a:t>
            </a:r>
            <a:r>
              <a:rPr lang="en-US" altLang="zh-CN" sz="1400" dirty="0" err="1">
                <a:solidFill>
                  <a:schemeClr val="tx1">
                    <a:lumMod val="50000"/>
                    <a:lumOff val="50000"/>
                  </a:schemeClr>
                </a:solidFill>
                <a:cs typeface="+mn-ea"/>
                <a:sym typeface="+mn-lt"/>
              </a:rPr>
              <a:t>elit</a:t>
            </a:r>
            <a:r>
              <a:rPr lang="en-US" altLang="zh-CN" sz="1400" dirty="0">
                <a:solidFill>
                  <a:schemeClr val="tx1">
                    <a:lumMod val="50000"/>
                    <a:lumOff val="50000"/>
                  </a:schemeClr>
                </a:solidFill>
                <a:cs typeface="+mn-ea"/>
                <a:sym typeface="+mn-lt"/>
              </a:rPr>
              <a:t>. </a:t>
            </a:r>
            <a:endParaRPr lang="zh-CN" altLang="en-US" sz="1400" dirty="0">
              <a:solidFill>
                <a:schemeClr val="tx1">
                  <a:lumMod val="50000"/>
                  <a:lumOff val="50000"/>
                </a:schemeClr>
              </a:solidFill>
              <a:cs typeface="+mn-ea"/>
              <a:sym typeface="+mn-lt"/>
            </a:endParaRPr>
          </a:p>
        </p:txBody>
      </p:sp>
      <p:grpSp>
        <p:nvGrpSpPr>
          <p:cNvPr id="18" name="组合 17"/>
          <p:cNvGrpSpPr/>
          <p:nvPr/>
        </p:nvGrpSpPr>
        <p:grpSpPr>
          <a:xfrm>
            <a:off x="1078170" y="4448564"/>
            <a:ext cx="4254713" cy="746698"/>
            <a:chOff x="1310186" y="4448564"/>
            <a:chExt cx="4254713" cy="746698"/>
          </a:xfrm>
        </p:grpSpPr>
        <p:sp>
          <p:nvSpPr>
            <p:cNvPr id="14" name="圆角矩形 13"/>
            <p:cNvSpPr/>
            <p:nvPr/>
          </p:nvSpPr>
          <p:spPr>
            <a:xfrm>
              <a:off x="1310186" y="4473896"/>
              <a:ext cx="696035" cy="69603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nvGrpSpPr>
            <p:cNvPr id="15" name="组合 14"/>
            <p:cNvGrpSpPr/>
            <p:nvPr/>
          </p:nvGrpSpPr>
          <p:grpSpPr>
            <a:xfrm>
              <a:off x="2123609" y="4448564"/>
              <a:ext cx="3441290" cy="746698"/>
              <a:chOff x="2123609" y="3183857"/>
              <a:chExt cx="3441290" cy="746698"/>
            </a:xfrm>
          </p:grpSpPr>
          <p:sp>
            <p:nvSpPr>
              <p:cNvPr id="16" name="文本框 15"/>
              <p:cNvSpPr txBox="1"/>
              <p:nvPr/>
            </p:nvSpPr>
            <p:spPr>
              <a:xfrm>
                <a:off x="2123609" y="3183857"/>
                <a:ext cx="1723549" cy="400110"/>
              </a:xfrm>
              <a:prstGeom prst="rect">
                <a:avLst/>
              </a:prstGeom>
              <a:noFill/>
            </p:spPr>
            <p:txBody>
              <a:bodyPr wrap="none" rtlCol="0">
                <a:spAutoFit/>
              </a:bodyPr>
              <a:lstStyle/>
              <a:p>
                <a:r>
                  <a:rPr lang="zh-CN" altLang="en-US" sz="2000" b="1" dirty="0">
                    <a:solidFill>
                      <a:schemeClr val="bg1"/>
                    </a:solidFill>
                    <a:cs typeface="+mn-ea"/>
                    <a:sym typeface="+mn-lt"/>
                  </a:rPr>
                  <a:t>输入标题内容</a:t>
                </a:r>
              </a:p>
            </p:txBody>
          </p:sp>
          <p:sp>
            <p:nvSpPr>
              <p:cNvPr id="17" name="矩形 1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00110"/>
              </a:xfrm>
              <a:prstGeom prst="rect">
                <a:avLst/>
              </a:prstGeom>
            </p:spPr>
            <p:txBody>
              <a:bodyPr wrap="square">
                <a:spAutoFit/>
              </a:bodyPr>
              <a:lstStyle/>
              <a:p>
                <a:r>
                  <a:rPr lang="en-US" altLang="zh-CN" sz="1000" dirty="0">
                    <a:solidFill>
                      <a:schemeClr val="bg1"/>
                    </a:solidFill>
                    <a:cs typeface="+mn-ea"/>
                    <a:sym typeface="+mn-lt"/>
                  </a:rPr>
                  <a:t>Lorem ipsum dolor sit </a:t>
                </a:r>
                <a:r>
                  <a:rPr lang="en-US" altLang="zh-CN" sz="1000" dirty="0" err="1">
                    <a:solidFill>
                      <a:schemeClr val="bg1"/>
                    </a:solidFill>
                    <a:cs typeface="+mn-ea"/>
                    <a:sym typeface="+mn-lt"/>
                  </a:rPr>
                  <a:t>amet</a:t>
                </a:r>
                <a:r>
                  <a:rPr lang="en-US" altLang="zh-CN" sz="1000" dirty="0">
                    <a:solidFill>
                      <a:schemeClr val="bg1"/>
                    </a:solidFill>
                    <a:cs typeface="+mn-ea"/>
                    <a:sym typeface="+mn-lt"/>
                  </a:rPr>
                  <a:t>, </a:t>
                </a:r>
                <a:r>
                  <a:rPr lang="en-US" altLang="zh-CN" sz="1000" dirty="0" err="1">
                    <a:solidFill>
                      <a:schemeClr val="bg1"/>
                    </a:solidFill>
                    <a:cs typeface="+mn-ea"/>
                    <a:sym typeface="+mn-lt"/>
                  </a:rPr>
                  <a:t>consectetur</a:t>
                </a:r>
                <a:r>
                  <a:rPr lang="en-US" altLang="zh-CN" sz="1000" dirty="0">
                    <a:solidFill>
                      <a:schemeClr val="bg1"/>
                    </a:solidFill>
                    <a:cs typeface="+mn-ea"/>
                    <a:sym typeface="+mn-lt"/>
                  </a:rPr>
                  <a:t> </a:t>
                </a:r>
                <a:r>
                  <a:rPr lang="en-US" altLang="zh-CN" sz="1000" dirty="0" err="1">
                    <a:solidFill>
                      <a:schemeClr val="bg1"/>
                    </a:solidFill>
                    <a:cs typeface="+mn-ea"/>
                    <a:sym typeface="+mn-lt"/>
                  </a:rPr>
                  <a:t>adipiscing</a:t>
                </a:r>
                <a:r>
                  <a:rPr lang="en-US" altLang="zh-CN" sz="1000" dirty="0">
                    <a:solidFill>
                      <a:schemeClr val="bg1"/>
                    </a:solidFill>
                    <a:cs typeface="+mn-ea"/>
                    <a:sym typeface="+mn-lt"/>
                  </a:rPr>
                  <a:t> </a:t>
                </a:r>
                <a:r>
                  <a:rPr lang="en-US" altLang="zh-CN" sz="1000" dirty="0" err="1">
                    <a:solidFill>
                      <a:schemeClr val="bg1"/>
                    </a:solidFill>
                    <a:cs typeface="+mn-ea"/>
                    <a:sym typeface="+mn-lt"/>
                  </a:rPr>
                  <a:t>elit</a:t>
                </a:r>
                <a:r>
                  <a:rPr lang="en-US" altLang="zh-CN" sz="1000" dirty="0">
                    <a:solidFill>
                      <a:schemeClr val="bg1"/>
                    </a:solidFill>
                    <a:cs typeface="+mn-ea"/>
                    <a:sym typeface="+mn-lt"/>
                  </a:rPr>
                  <a:t>. </a:t>
                </a:r>
                <a:r>
                  <a:rPr lang="en-US" altLang="zh-CN" sz="1000" dirty="0" err="1">
                    <a:solidFill>
                      <a:schemeClr val="bg1"/>
                    </a:solidFill>
                    <a:cs typeface="+mn-ea"/>
                    <a:sym typeface="+mn-lt"/>
                  </a:rPr>
                  <a:t>Ut</a:t>
                </a:r>
                <a:r>
                  <a:rPr lang="en-US" altLang="zh-CN" sz="1000" dirty="0">
                    <a:solidFill>
                      <a:schemeClr val="bg1"/>
                    </a:solidFill>
                    <a:cs typeface="+mn-ea"/>
                    <a:sym typeface="+mn-lt"/>
                  </a:rPr>
                  <a:t> </a:t>
                </a:r>
                <a:r>
                  <a:rPr lang="en-US" altLang="zh-CN" sz="1000" dirty="0" err="1">
                    <a:solidFill>
                      <a:schemeClr val="bg1"/>
                    </a:solidFill>
                    <a:cs typeface="+mn-ea"/>
                    <a:sym typeface="+mn-lt"/>
                  </a:rPr>
                  <a:t>efficitur</a:t>
                </a:r>
                <a:r>
                  <a:rPr lang="en-US" altLang="zh-CN" sz="1000" dirty="0">
                    <a:solidFill>
                      <a:schemeClr val="bg1"/>
                    </a:solidFill>
                    <a:cs typeface="+mn-ea"/>
                    <a:sym typeface="+mn-lt"/>
                  </a:rPr>
                  <a:t> ipsum vitae </a:t>
                </a:r>
                <a:r>
                  <a:rPr lang="en-US" altLang="zh-CN" sz="1000" dirty="0" err="1">
                    <a:solidFill>
                      <a:schemeClr val="bg1"/>
                    </a:solidFill>
                    <a:cs typeface="+mn-ea"/>
                    <a:sym typeface="+mn-lt"/>
                  </a:rPr>
                  <a:t>tortor</a:t>
                </a:r>
                <a:endParaRPr lang="zh-CN" altLang="en-US" sz="1000" dirty="0">
                  <a:solidFill>
                    <a:schemeClr val="bg1"/>
                  </a:solidFill>
                  <a:cs typeface="+mn-ea"/>
                  <a:sym typeface="+mn-lt"/>
                </a:endParaRPr>
              </a:p>
            </p:txBody>
          </p:sp>
        </p:grpSp>
      </p:grpSp>
      <p:grpSp>
        <p:nvGrpSpPr>
          <p:cNvPr id="20" name="组合 19"/>
          <p:cNvGrpSpPr/>
          <p:nvPr/>
        </p:nvGrpSpPr>
        <p:grpSpPr>
          <a:xfrm>
            <a:off x="6965192" y="3183857"/>
            <a:ext cx="4254713" cy="746698"/>
            <a:chOff x="1310186" y="3183857"/>
            <a:chExt cx="4254713" cy="746698"/>
          </a:xfrm>
        </p:grpSpPr>
        <p:sp>
          <p:nvSpPr>
            <p:cNvPr id="21" name="圆角矩形 20"/>
            <p:cNvSpPr/>
            <p:nvPr/>
          </p:nvSpPr>
          <p:spPr>
            <a:xfrm>
              <a:off x="1310186" y="3209189"/>
              <a:ext cx="696035" cy="69603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grpSp>
          <p:nvGrpSpPr>
            <p:cNvPr id="22" name="组合 21"/>
            <p:cNvGrpSpPr/>
            <p:nvPr/>
          </p:nvGrpSpPr>
          <p:grpSpPr>
            <a:xfrm>
              <a:off x="2123609" y="3183857"/>
              <a:ext cx="3441290" cy="746698"/>
              <a:chOff x="2123609" y="3183857"/>
              <a:chExt cx="3441290" cy="746698"/>
            </a:xfrm>
          </p:grpSpPr>
          <p:sp>
            <p:nvSpPr>
              <p:cNvPr id="23" name="文本框 22"/>
              <p:cNvSpPr txBox="1"/>
              <p:nvPr/>
            </p:nvSpPr>
            <p:spPr>
              <a:xfrm>
                <a:off x="2123609" y="3183857"/>
                <a:ext cx="1723549" cy="400110"/>
              </a:xfrm>
              <a:prstGeom prst="rect">
                <a:avLst/>
              </a:prstGeom>
              <a:noFill/>
            </p:spPr>
            <p:txBody>
              <a:bodyPr wrap="none" rtlCol="0">
                <a:spAutoFit/>
              </a:bodyPr>
              <a:lstStyle/>
              <a:p>
                <a:r>
                  <a:rPr lang="zh-CN" altLang="en-US" sz="2000" b="1" dirty="0">
                    <a:solidFill>
                      <a:schemeClr val="bg1"/>
                    </a:solidFill>
                    <a:cs typeface="+mn-ea"/>
                    <a:sym typeface="+mn-lt"/>
                  </a:rPr>
                  <a:t>输入标题内容</a:t>
                </a:r>
              </a:p>
            </p:txBody>
          </p:sp>
          <p:sp>
            <p:nvSpPr>
              <p:cNvPr id="24" name="矩形 2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00110"/>
              </a:xfrm>
              <a:prstGeom prst="rect">
                <a:avLst/>
              </a:prstGeom>
            </p:spPr>
            <p:txBody>
              <a:bodyPr wrap="square">
                <a:spAutoFit/>
              </a:bodyPr>
              <a:lstStyle/>
              <a:p>
                <a:r>
                  <a:rPr lang="en-US" altLang="zh-CN" sz="1000" dirty="0">
                    <a:solidFill>
                      <a:schemeClr val="bg1"/>
                    </a:solidFill>
                    <a:cs typeface="+mn-ea"/>
                    <a:sym typeface="+mn-lt"/>
                  </a:rPr>
                  <a:t>Lorem ipsum dolor sit </a:t>
                </a:r>
                <a:r>
                  <a:rPr lang="en-US" altLang="zh-CN" sz="1000" dirty="0" err="1">
                    <a:solidFill>
                      <a:schemeClr val="bg1"/>
                    </a:solidFill>
                    <a:cs typeface="+mn-ea"/>
                    <a:sym typeface="+mn-lt"/>
                  </a:rPr>
                  <a:t>amet</a:t>
                </a:r>
                <a:r>
                  <a:rPr lang="en-US" altLang="zh-CN" sz="1000" dirty="0">
                    <a:solidFill>
                      <a:schemeClr val="bg1"/>
                    </a:solidFill>
                    <a:cs typeface="+mn-ea"/>
                    <a:sym typeface="+mn-lt"/>
                  </a:rPr>
                  <a:t>, </a:t>
                </a:r>
                <a:r>
                  <a:rPr lang="en-US" altLang="zh-CN" sz="1000" dirty="0" err="1">
                    <a:solidFill>
                      <a:schemeClr val="bg1"/>
                    </a:solidFill>
                    <a:cs typeface="+mn-ea"/>
                    <a:sym typeface="+mn-lt"/>
                  </a:rPr>
                  <a:t>consectetur</a:t>
                </a:r>
                <a:r>
                  <a:rPr lang="en-US" altLang="zh-CN" sz="1000" dirty="0">
                    <a:solidFill>
                      <a:schemeClr val="bg1"/>
                    </a:solidFill>
                    <a:cs typeface="+mn-ea"/>
                    <a:sym typeface="+mn-lt"/>
                  </a:rPr>
                  <a:t> </a:t>
                </a:r>
                <a:r>
                  <a:rPr lang="en-US" altLang="zh-CN" sz="1000" dirty="0" err="1">
                    <a:solidFill>
                      <a:schemeClr val="bg1"/>
                    </a:solidFill>
                    <a:cs typeface="+mn-ea"/>
                    <a:sym typeface="+mn-lt"/>
                  </a:rPr>
                  <a:t>adipiscing</a:t>
                </a:r>
                <a:r>
                  <a:rPr lang="en-US" altLang="zh-CN" sz="1000" dirty="0">
                    <a:solidFill>
                      <a:schemeClr val="bg1"/>
                    </a:solidFill>
                    <a:cs typeface="+mn-ea"/>
                    <a:sym typeface="+mn-lt"/>
                  </a:rPr>
                  <a:t> </a:t>
                </a:r>
                <a:r>
                  <a:rPr lang="en-US" altLang="zh-CN" sz="1000" dirty="0" err="1">
                    <a:solidFill>
                      <a:schemeClr val="bg1"/>
                    </a:solidFill>
                    <a:cs typeface="+mn-ea"/>
                    <a:sym typeface="+mn-lt"/>
                  </a:rPr>
                  <a:t>elit</a:t>
                </a:r>
                <a:r>
                  <a:rPr lang="en-US" altLang="zh-CN" sz="1000" dirty="0">
                    <a:solidFill>
                      <a:schemeClr val="bg1"/>
                    </a:solidFill>
                    <a:cs typeface="+mn-ea"/>
                    <a:sym typeface="+mn-lt"/>
                  </a:rPr>
                  <a:t>. </a:t>
                </a:r>
                <a:r>
                  <a:rPr lang="en-US" altLang="zh-CN" sz="1000" dirty="0" err="1">
                    <a:solidFill>
                      <a:schemeClr val="bg1"/>
                    </a:solidFill>
                    <a:cs typeface="+mn-ea"/>
                    <a:sym typeface="+mn-lt"/>
                  </a:rPr>
                  <a:t>Ut</a:t>
                </a:r>
                <a:r>
                  <a:rPr lang="en-US" altLang="zh-CN" sz="1000" dirty="0">
                    <a:solidFill>
                      <a:schemeClr val="bg1"/>
                    </a:solidFill>
                    <a:cs typeface="+mn-ea"/>
                    <a:sym typeface="+mn-lt"/>
                  </a:rPr>
                  <a:t> </a:t>
                </a:r>
                <a:r>
                  <a:rPr lang="en-US" altLang="zh-CN" sz="1000" dirty="0" err="1">
                    <a:solidFill>
                      <a:schemeClr val="bg1"/>
                    </a:solidFill>
                    <a:cs typeface="+mn-ea"/>
                    <a:sym typeface="+mn-lt"/>
                  </a:rPr>
                  <a:t>efficitur</a:t>
                </a:r>
                <a:r>
                  <a:rPr lang="en-US" altLang="zh-CN" sz="1000" dirty="0">
                    <a:solidFill>
                      <a:schemeClr val="bg1"/>
                    </a:solidFill>
                    <a:cs typeface="+mn-ea"/>
                    <a:sym typeface="+mn-lt"/>
                  </a:rPr>
                  <a:t> ipsum vitae </a:t>
                </a:r>
                <a:r>
                  <a:rPr lang="en-US" altLang="zh-CN" sz="1000" dirty="0" err="1">
                    <a:solidFill>
                      <a:schemeClr val="bg1"/>
                    </a:solidFill>
                    <a:cs typeface="+mn-ea"/>
                    <a:sym typeface="+mn-lt"/>
                  </a:rPr>
                  <a:t>tortor</a:t>
                </a:r>
                <a:endParaRPr lang="zh-CN" altLang="en-US" sz="1000" dirty="0">
                  <a:solidFill>
                    <a:schemeClr val="bg1"/>
                  </a:solidFill>
                  <a:cs typeface="+mn-ea"/>
                  <a:sym typeface="+mn-lt"/>
                </a:endParaRPr>
              </a:p>
            </p:txBody>
          </p:sp>
        </p:grpSp>
      </p:grpSp>
      <p:grpSp>
        <p:nvGrpSpPr>
          <p:cNvPr id="25" name="组合 24"/>
          <p:cNvGrpSpPr/>
          <p:nvPr/>
        </p:nvGrpSpPr>
        <p:grpSpPr>
          <a:xfrm>
            <a:off x="6965192" y="4448564"/>
            <a:ext cx="4254713" cy="746698"/>
            <a:chOff x="1310186" y="4448564"/>
            <a:chExt cx="4254713" cy="746698"/>
          </a:xfrm>
        </p:grpSpPr>
        <p:sp>
          <p:nvSpPr>
            <p:cNvPr id="26" name="圆角矩形 25"/>
            <p:cNvSpPr/>
            <p:nvPr/>
          </p:nvSpPr>
          <p:spPr>
            <a:xfrm>
              <a:off x="1310186" y="4473896"/>
              <a:ext cx="696035" cy="696035"/>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grpSp>
          <p:nvGrpSpPr>
            <p:cNvPr id="27" name="组合 26"/>
            <p:cNvGrpSpPr/>
            <p:nvPr/>
          </p:nvGrpSpPr>
          <p:grpSpPr>
            <a:xfrm>
              <a:off x="2123609" y="4448564"/>
              <a:ext cx="3441290" cy="746698"/>
              <a:chOff x="2123609" y="3183857"/>
              <a:chExt cx="3441290" cy="746698"/>
            </a:xfrm>
          </p:grpSpPr>
          <p:sp>
            <p:nvSpPr>
              <p:cNvPr id="28" name="文本框 27"/>
              <p:cNvSpPr txBox="1"/>
              <p:nvPr/>
            </p:nvSpPr>
            <p:spPr>
              <a:xfrm>
                <a:off x="2123609" y="3183857"/>
                <a:ext cx="1723549" cy="400110"/>
              </a:xfrm>
              <a:prstGeom prst="rect">
                <a:avLst/>
              </a:prstGeom>
              <a:noFill/>
            </p:spPr>
            <p:txBody>
              <a:bodyPr wrap="none" rtlCol="0">
                <a:spAutoFit/>
              </a:bodyPr>
              <a:lstStyle/>
              <a:p>
                <a:r>
                  <a:rPr lang="zh-CN" altLang="en-US" sz="2000" b="1" dirty="0">
                    <a:solidFill>
                      <a:schemeClr val="bg1"/>
                    </a:solidFill>
                    <a:cs typeface="+mn-ea"/>
                    <a:sym typeface="+mn-lt"/>
                  </a:rPr>
                  <a:t>输入标题内容</a:t>
                </a:r>
              </a:p>
            </p:txBody>
          </p:sp>
          <p:sp>
            <p:nvSpPr>
              <p:cNvPr id="29" name="矩形 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123609" y="3530445"/>
                <a:ext cx="3441290" cy="400110"/>
              </a:xfrm>
              <a:prstGeom prst="rect">
                <a:avLst/>
              </a:prstGeom>
            </p:spPr>
            <p:txBody>
              <a:bodyPr wrap="square">
                <a:spAutoFit/>
              </a:bodyPr>
              <a:lstStyle/>
              <a:p>
                <a:r>
                  <a:rPr lang="en-US" altLang="zh-CN" sz="1000" dirty="0">
                    <a:solidFill>
                      <a:schemeClr val="bg1"/>
                    </a:solidFill>
                    <a:cs typeface="+mn-ea"/>
                    <a:sym typeface="+mn-lt"/>
                  </a:rPr>
                  <a:t>Lorem ipsum dolor sit </a:t>
                </a:r>
                <a:r>
                  <a:rPr lang="en-US" altLang="zh-CN" sz="1000" dirty="0" err="1">
                    <a:solidFill>
                      <a:schemeClr val="bg1"/>
                    </a:solidFill>
                    <a:cs typeface="+mn-ea"/>
                    <a:sym typeface="+mn-lt"/>
                  </a:rPr>
                  <a:t>amet</a:t>
                </a:r>
                <a:r>
                  <a:rPr lang="en-US" altLang="zh-CN" sz="1000" dirty="0">
                    <a:solidFill>
                      <a:schemeClr val="bg1"/>
                    </a:solidFill>
                    <a:cs typeface="+mn-ea"/>
                    <a:sym typeface="+mn-lt"/>
                  </a:rPr>
                  <a:t>, </a:t>
                </a:r>
                <a:r>
                  <a:rPr lang="en-US" altLang="zh-CN" sz="1000" dirty="0" err="1">
                    <a:solidFill>
                      <a:schemeClr val="bg1"/>
                    </a:solidFill>
                    <a:cs typeface="+mn-ea"/>
                    <a:sym typeface="+mn-lt"/>
                  </a:rPr>
                  <a:t>consectetur</a:t>
                </a:r>
                <a:r>
                  <a:rPr lang="en-US" altLang="zh-CN" sz="1000" dirty="0">
                    <a:solidFill>
                      <a:schemeClr val="bg1"/>
                    </a:solidFill>
                    <a:cs typeface="+mn-ea"/>
                    <a:sym typeface="+mn-lt"/>
                  </a:rPr>
                  <a:t> </a:t>
                </a:r>
                <a:r>
                  <a:rPr lang="en-US" altLang="zh-CN" sz="1000" dirty="0" err="1">
                    <a:solidFill>
                      <a:schemeClr val="bg1"/>
                    </a:solidFill>
                    <a:cs typeface="+mn-ea"/>
                    <a:sym typeface="+mn-lt"/>
                  </a:rPr>
                  <a:t>adipiscing</a:t>
                </a:r>
                <a:r>
                  <a:rPr lang="en-US" altLang="zh-CN" sz="1000" dirty="0">
                    <a:solidFill>
                      <a:schemeClr val="bg1"/>
                    </a:solidFill>
                    <a:cs typeface="+mn-ea"/>
                    <a:sym typeface="+mn-lt"/>
                  </a:rPr>
                  <a:t> </a:t>
                </a:r>
                <a:r>
                  <a:rPr lang="en-US" altLang="zh-CN" sz="1000" dirty="0" err="1">
                    <a:solidFill>
                      <a:schemeClr val="bg1"/>
                    </a:solidFill>
                    <a:cs typeface="+mn-ea"/>
                    <a:sym typeface="+mn-lt"/>
                  </a:rPr>
                  <a:t>elit</a:t>
                </a:r>
                <a:r>
                  <a:rPr lang="en-US" altLang="zh-CN" sz="1000" dirty="0">
                    <a:solidFill>
                      <a:schemeClr val="bg1"/>
                    </a:solidFill>
                    <a:cs typeface="+mn-ea"/>
                    <a:sym typeface="+mn-lt"/>
                  </a:rPr>
                  <a:t>. </a:t>
                </a:r>
                <a:r>
                  <a:rPr lang="en-US" altLang="zh-CN" sz="1000" dirty="0" err="1">
                    <a:solidFill>
                      <a:schemeClr val="bg1"/>
                    </a:solidFill>
                    <a:cs typeface="+mn-ea"/>
                    <a:sym typeface="+mn-lt"/>
                  </a:rPr>
                  <a:t>Ut</a:t>
                </a:r>
                <a:r>
                  <a:rPr lang="en-US" altLang="zh-CN" sz="1000" dirty="0">
                    <a:solidFill>
                      <a:schemeClr val="bg1"/>
                    </a:solidFill>
                    <a:cs typeface="+mn-ea"/>
                    <a:sym typeface="+mn-lt"/>
                  </a:rPr>
                  <a:t> </a:t>
                </a:r>
                <a:r>
                  <a:rPr lang="en-US" altLang="zh-CN" sz="1000" dirty="0" err="1">
                    <a:solidFill>
                      <a:schemeClr val="bg1"/>
                    </a:solidFill>
                    <a:cs typeface="+mn-ea"/>
                    <a:sym typeface="+mn-lt"/>
                  </a:rPr>
                  <a:t>efficitur</a:t>
                </a:r>
                <a:r>
                  <a:rPr lang="en-US" altLang="zh-CN" sz="1000" dirty="0">
                    <a:solidFill>
                      <a:schemeClr val="bg1"/>
                    </a:solidFill>
                    <a:cs typeface="+mn-ea"/>
                    <a:sym typeface="+mn-lt"/>
                  </a:rPr>
                  <a:t> ipsum vitae </a:t>
                </a:r>
                <a:r>
                  <a:rPr lang="en-US" altLang="zh-CN" sz="1000" dirty="0" err="1">
                    <a:solidFill>
                      <a:schemeClr val="bg1"/>
                    </a:solidFill>
                    <a:cs typeface="+mn-ea"/>
                    <a:sym typeface="+mn-lt"/>
                  </a:rPr>
                  <a:t>tortor</a:t>
                </a:r>
                <a:endParaRPr lang="zh-CN" altLang="en-US" sz="1000" dirty="0">
                  <a:solidFill>
                    <a:schemeClr val="bg1"/>
                  </a:solidFill>
                  <a:cs typeface="+mn-ea"/>
                  <a:sym typeface="+mn-lt"/>
                </a:endParaRPr>
              </a:p>
            </p:txBody>
          </p:sp>
        </p:grpSp>
      </p:grpSp>
    </p:spTree>
    <p:extLst>
      <p:ext uri="{BB962C8B-B14F-4D97-AF65-F5344CB8AC3E}">
        <p14:creationId xmlns:p14="http://schemas.microsoft.com/office/powerpoint/2010/main" val="2595978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fld id="{A1EF9586-3AAB-4CFD-ADB6-E00A2E35D153}" type="slidenum">
              <a:rPr kumimoji="0" lang="zh-CN" altLang="en-US" sz="1800" b="0" i="0" u="none" strike="noStrike" kern="1200" cap="none" spc="0" normalizeH="0" baseline="0" noProof="0" smtClean="0">
                <a:ln>
                  <a:noFill/>
                </a:ln>
                <a:solidFill>
                  <a:prstClr val="black"/>
                </a:solidFill>
                <a:effectLst/>
                <a:uLnTx/>
                <a:uFillTx/>
                <a:latin typeface="Calibri"/>
                <a:ea typeface="微软雅黑"/>
                <a:cs typeface="+mn-cs"/>
              </a:rPr>
              <a:pPr marL="0" marR="0" lvl="0" indent="0" algn="l" defTabSz="914400" rtl="0" eaLnBrk="1" fontAlgn="auto" latinLnBrk="1" hangingPunct="1">
                <a:lnSpc>
                  <a:spcPct val="100000"/>
                </a:lnSpc>
                <a:spcBef>
                  <a:spcPts val="0"/>
                </a:spcBef>
                <a:spcAft>
                  <a:spcPts val="0"/>
                </a:spcAft>
                <a:buClrTx/>
                <a:buSzTx/>
                <a:buFontTx/>
                <a:buNone/>
                <a:tabLst/>
                <a:defRPr/>
              </a:pPr>
              <a:t>20</a:t>
            </a:fld>
            <a:endParaRPr kumimoji="0" lang="zh-CN" altLang="en-US" sz="1800" b="0" i="0" u="none" strike="noStrike" kern="1200" cap="none" spc="0" normalizeH="0" baseline="0" noProof="0">
              <a:ln>
                <a:noFill/>
              </a:ln>
              <a:solidFill>
                <a:prstClr val="black"/>
              </a:solidFill>
              <a:effectLst/>
              <a:uLnTx/>
              <a:uFillTx/>
              <a:latin typeface="Calibri"/>
              <a:ea typeface="微软雅黑"/>
              <a:cs typeface="+mn-cs"/>
            </a:endParaRPr>
          </a:p>
        </p:txBody>
      </p:sp>
      <p:sp>
        <p:nvSpPr>
          <p:cNvPr id="3" name="文本框 2"/>
          <p:cNvSpPr txBox="1"/>
          <p:nvPr/>
        </p:nvSpPr>
        <p:spPr>
          <a:xfrm>
            <a:off x="-2956667" y="3674661"/>
            <a:ext cx="9774279" cy="2862322"/>
          </a:xfrm>
          <a:prstGeom prst="rect">
            <a:avLst/>
          </a:prstGeom>
          <a:noFill/>
        </p:spPr>
        <p:txBody>
          <a:bodyPr wrap="non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err="1">
                <a:ln>
                  <a:noFill/>
                </a:ln>
                <a:solidFill>
                  <a:srgbClr val="F2644C"/>
                </a:solidFill>
                <a:effectLst/>
                <a:uLnTx/>
                <a:uFillTx/>
                <a:latin typeface="Calibri"/>
                <a:ea typeface="微软雅黑"/>
                <a:cs typeface="+mn-ea"/>
                <a:sym typeface="+mn-lt"/>
              </a:rPr>
              <a:t>kevin</a:t>
            </a:r>
            <a:r>
              <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rPr>
              <a:t>刘</a:t>
            </a:r>
            <a:r>
              <a:rPr kumimoji="0" lang="zh-CN" altLang="en-US" sz="3600" b="1" i="0" u="none" strike="noStrike" kern="1200" cap="none" spc="0" normalizeH="0" baseline="0" noProof="0" dirty="0" smtClean="0">
                <a:ln>
                  <a:noFill/>
                </a:ln>
                <a:solidFill>
                  <a:srgbClr val="F2644C"/>
                </a:solidFill>
                <a:effectLst/>
                <a:uLnTx/>
                <a:uFillTx/>
                <a:latin typeface="Calibri"/>
                <a:ea typeface="微软雅黑"/>
                <a:cs typeface="+mn-ea"/>
                <a:sym typeface="+mn-lt"/>
              </a:rPr>
              <a:t>匠    原创作品</a:t>
            </a:r>
            <a:endPar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lang="en-US" altLang="zh-CN" sz="3600" b="1" dirty="0">
              <a:solidFill>
                <a:srgbClr val="F2644C"/>
              </a:solidFill>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endParaRPr lang="en-US" altLang="zh-CN" sz="3600" b="1" dirty="0">
              <a:solidFill>
                <a:srgbClr val="F2644C"/>
              </a:solidFill>
              <a:latin typeface="Calibri"/>
              <a:ea typeface="微软雅黑"/>
              <a:cs typeface="+mn-ea"/>
              <a:sym typeface="+mn-lt"/>
            </a:endParaRPr>
          </a:p>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rPr>
              <a:t>51PPT</a:t>
            </a:r>
            <a:r>
              <a:rPr kumimoji="0" lang="zh-CN" altLang="en-US" sz="3600" b="1" i="0" u="none" strike="noStrike" kern="1200" cap="none" spc="0" normalizeH="0" baseline="0" noProof="0" dirty="0" smtClean="0">
                <a:ln>
                  <a:noFill/>
                </a:ln>
                <a:solidFill>
                  <a:srgbClr val="F2644C"/>
                </a:solidFill>
                <a:effectLst/>
                <a:uLnTx/>
                <a:uFillTx/>
                <a:latin typeface="Calibri"/>
                <a:ea typeface="微软雅黑"/>
                <a:cs typeface="+mn-ea"/>
                <a:sym typeface="+mn-lt"/>
              </a:rPr>
              <a:t>模板网   </a:t>
            </a:r>
            <a:r>
              <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hlinkClick r:id="rId2"/>
              </a:rPr>
              <a:t>www.51pptmoban.com</a:t>
            </a:r>
            <a:r>
              <a:rPr kumimoji="0" lang="en-US" altLang="zh-CN" sz="3600" b="1" i="0" u="none" strike="noStrike" kern="1200" cap="none" spc="0" normalizeH="0" baseline="0" noProof="0" dirty="0" smtClean="0">
                <a:ln>
                  <a:noFill/>
                </a:ln>
                <a:solidFill>
                  <a:srgbClr val="F2644C"/>
                </a:solidFill>
                <a:effectLst/>
                <a:uLnTx/>
                <a:uFillTx/>
                <a:latin typeface="Calibri"/>
                <a:ea typeface="微软雅黑"/>
                <a:cs typeface="+mn-ea"/>
                <a:sym typeface="+mn-lt"/>
              </a:rPr>
              <a:t>   </a:t>
            </a:r>
            <a:r>
              <a:rPr kumimoji="0" lang="zh-CN" altLang="en-US" sz="3600" b="1" i="0" u="none" strike="noStrike" kern="1200" cap="none" spc="0" normalizeH="0" baseline="0" noProof="0" dirty="0" smtClean="0">
                <a:ln>
                  <a:noFill/>
                </a:ln>
                <a:solidFill>
                  <a:srgbClr val="F2644C"/>
                </a:solidFill>
                <a:effectLst/>
                <a:uLnTx/>
                <a:uFillTx/>
                <a:latin typeface="Calibri"/>
                <a:ea typeface="微软雅黑"/>
                <a:cs typeface="+mn-ea"/>
                <a:sym typeface="+mn-lt"/>
              </a:rPr>
              <a:t>授权发布</a:t>
            </a:r>
            <a:endParaRPr kumimoji="0" lang="zh-CN" altLang="en-US" sz="3600" b="1" i="0" u="none" strike="noStrike" kern="1200" cap="none" spc="0" normalizeH="0" baseline="0" noProof="0" dirty="0">
              <a:ln>
                <a:noFill/>
              </a:ln>
              <a:solidFill>
                <a:srgbClr val="F2644C"/>
              </a:solidFill>
              <a:effectLst/>
              <a:uLnTx/>
              <a:uFillTx/>
              <a:latin typeface="Calibri"/>
              <a:ea typeface="微软雅黑"/>
              <a:cs typeface="+mn-ea"/>
              <a:sym typeface="+mn-lt"/>
            </a:endParaRPr>
          </a:p>
        </p:txBody>
      </p:sp>
    </p:spTree>
    <p:extLst>
      <p:ext uri="{BB962C8B-B14F-4D97-AF65-F5344CB8AC3E}">
        <p14:creationId xmlns:p14="http://schemas.microsoft.com/office/powerpoint/2010/main" val="1110057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rot="1516084">
            <a:off x="3788834" y="3497645"/>
            <a:ext cx="2070916" cy="2064455"/>
          </a:xfrm>
          <a:custGeom>
            <a:avLst/>
            <a:gdLst>
              <a:gd name="T0" fmla="*/ 19 w 270"/>
              <a:gd name="T1" fmla="*/ 0 h 269"/>
              <a:gd name="T2" fmla="*/ 252 w 270"/>
              <a:gd name="T3" fmla="*/ 0 h 269"/>
              <a:gd name="T4" fmla="*/ 270 w 270"/>
              <a:gd name="T5" fmla="*/ 18 h 269"/>
              <a:gd name="T6" fmla="*/ 270 w 270"/>
              <a:gd name="T7" fmla="*/ 251 h 269"/>
              <a:gd name="T8" fmla="*/ 252 w 270"/>
              <a:gd name="T9" fmla="*/ 269 h 269"/>
              <a:gd name="T10" fmla="*/ 19 w 270"/>
              <a:gd name="T11" fmla="*/ 269 h 269"/>
              <a:gd name="T12" fmla="*/ 0 w 270"/>
              <a:gd name="T13" fmla="*/ 251 h 269"/>
              <a:gd name="T14" fmla="*/ 0 w 270"/>
              <a:gd name="T15" fmla="*/ 18 h 269"/>
              <a:gd name="T16" fmla="*/ 19 w 270"/>
              <a:gd name="T1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69">
                <a:moveTo>
                  <a:pt x="19" y="0"/>
                </a:moveTo>
                <a:cubicBezTo>
                  <a:pt x="252" y="0"/>
                  <a:pt x="252" y="0"/>
                  <a:pt x="252" y="0"/>
                </a:cubicBezTo>
                <a:cubicBezTo>
                  <a:pt x="262" y="0"/>
                  <a:pt x="270" y="8"/>
                  <a:pt x="270" y="18"/>
                </a:cubicBezTo>
                <a:cubicBezTo>
                  <a:pt x="270" y="251"/>
                  <a:pt x="270" y="251"/>
                  <a:pt x="270" y="251"/>
                </a:cubicBezTo>
                <a:cubicBezTo>
                  <a:pt x="270" y="261"/>
                  <a:pt x="262" y="269"/>
                  <a:pt x="252" y="269"/>
                </a:cubicBezTo>
                <a:cubicBezTo>
                  <a:pt x="19" y="269"/>
                  <a:pt x="19" y="269"/>
                  <a:pt x="19" y="269"/>
                </a:cubicBezTo>
                <a:cubicBezTo>
                  <a:pt x="9" y="269"/>
                  <a:pt x="0" y="261"/>
                  <a:pt x="0" y="251"/>
                </a:cubicBezTo>
                <a:cubicBezTo>
                  <a:pt x="0" y="18"/>
                  <a:pt x="0" y="18"/>
                  <a:pt x="0" y="18"/>
                </a:cubicBezTo>
                <a:cubicBezTo>
                  <a:pt x="0" y="8"/>
                  <a:pt x="9" y="0"/>
                  <a:pt x="19" y="0"/>
                </a:cubicBez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8" name="Freeform 6"/>
          <p:cNvSpPr>
            <a:spLocks/>
          </p:cNvSpPr>
          <p:nvPr/>
        </p:nvSpPr>
        <p:spPr bwMode="auto">
          <a:xfrm rot="1516084">
            <a:off x="2894411" y="2533915"/>
            <a:ext cx="2797836" cy="2804299"/>
          </a:xfrm>
          <a:custGeom>
            <a:avLst/>
            <a:gdLst>
              <a:gd name="T0" fmla="*/ 10 w 365"/>
              <a:gd name="T1" fmla="*/ 140 h 366"/>
              <a:gd name="T2" fmla="*/ 201 w 365"/>
              <a:gd name="T3" fmla="*/ 6 h 366"/>
              <a:gd name="T4" fmla="*/ 226 w 365"/>
              <a:gd name="T5" fmla="*/ 10 h 366"/>
              <a:gd name="T6" fmla="*/ 360 w 365"/>
              <a:gd name="T7" fmla="*/ 201 h 366"/>
              <a:gd name="T8" fmla="*/ 355 w 365"/>
              <a:gd name="T9" fmla="*/ 226 h 366"/>
              <a:gd name="T10" fmla="*/ 164 w 365"/>
              <a:gd name="T11" fmla="*/ 360 h 366"/>
              <a:gd name="T12" fmla="*/ 139 w 365"/>
              <a:gd name="T13" fmla="*/ 356 h 366"/>
              <a:gd name="T14" fmla="*/ 6 w 365"/>
              <a:gd name="T15" fmla="*/ 165 h 366"/>
              <a:gd name="T16" fmla="*/ 10 w 365"/>
              <a:gd name="T17" fmla="*/ 14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366">
                <a:moveTo>
                  <a:pt x="10" y="140"/>
                </a:moveTo>
                <a:cubicBezTo>
                  <a:pt x="201" y="6"/>
                  <a:pt x="201" y="6"/>
                  <a:pt x="201" y="6"/>
                </a:cubicBezTo>
                <a:cubicBezTo>
                  <a:pt x="209" y="0"/>
                  <a:pt x="220" y="2"/>
                  <a:pt x="226" y="10"/>
                </a:cubicBezTo>
                <a:cubicBezTo>
                  <a:pt x="360" y="201"/>
                  <a:pt x="360" y="201"/>
                  <a:pt x="360" y="201"/>
                </a:cubicBezTo>
                <a:cubicBezTo>
                  <a:pt x="365" y="209"/>
                  <a:pt x="363" y="221"/>
                  <a:pt x="355" y="226"/>
                </a:cubicBezTo>
                <a:cubicBezTo>
                  <a:pt x="164" y="360"/>
                  <a:pt x="164" y="360"/>
                  <a:pt x="164" y="360"/>
                </a:cubicBezTo>
                <a:cubicBezTo>
                  <a:pt x="156" y="366"/>
                  <a:pt x="145" y="364"/>
                  <a:pt x="139" y="356"/>
                </a:cubicBezTo>
                <a:cubicBezTo>
                  <a:pt x="6" y="165"/>
                  <a:pt x="6" y="165"/>
                  <a:pt x="6" y="165"/>
                </a:cubicBezTo>
                <a:cubicBezTo>
                  <a:pt x="0" y="157"/>
                  <a:pt x="2" y="145"/>
                  <a:pt x="10" y="14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9" name="Freeform 7"/>
          <p:cNvSpPr>
            <a:spLocks/>
          </p:cNvSpPr>
          <p:nvPr/>
        </p:nvSpPr>
        <p:spPr bwMode="auto">
          <a:xfrm rot="1516084">
            <a:off x="2153379" y="2364515"/>
            <a:ext cx="2607223" cy="2607224"/>
          </a:xfrm>
          <a:custGeom>
            <a:avLst/>
            <a:gdLst>
              <a:gd name="T0" fmla="*/ 4 w 340"/>
              <a:gd name="T1" fmla="*/ 233 h 340"/>
              <a:gd name="T2" fmla="*/ 83 w 340"/>
              <a:gd name="T3" fmla="*/ 14 h 340"/>
              <a:gd name="T4" fmla="*/ 107 w 340"/>
              <a:gd name="T5" fmla="*/ 4 h 340"/>
              <a:gd name="T6" fmla="*/ 326 w 340"/>
              <a:gd name="T7" fmla="*/ 83 h 340"/>
              <a:gd name="T8" fmla="*/ 336 w 340"/>
              <a:gd name="T9" fmla="*/ 107 h 340"/>
              <a:gd name="T10" fmla="*/ 257 w 340"/>
              <a:gd name="T11" fmla="*/ 325 h 340"/>
              <a:gd name="T12" fmla="*/ 233 w 340"/>
              <a:gd name="T13" fmla="*/ 336 h 340"/>
              <a:gd name="T14" fmla="*/ 15 w 340"/>
              <a:gd name="T15" fmla="*/ 257 h 340"/>
              <a:gd name="T16" fmla="*/ 4 w 340"/>
              <a:gd name="T17" fmla="*/ 23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40">
                <a:moveTo>
                  <a:pt x="4" y="233"/>
                </a:moveTo>
                <a:cubicBezTo>
                  <a:pt x="83" y="14"/>
                  <a:pt x="83" y="14"/>
                  <a:pt x="83" y="14"/>
                </a:cubicBezTo>
                <a:cubicBezTo>
                  <a:pt x="87" y="5"/>
                  <a:pt x="97" y="0"/>
                  <a:pt x="107" y="4"/>
                </a:cubicBezTo>
                <a:cubicBezTo>
                  <a:pt x="326" y="83"/>
                  <a:pt x="326" y="83"/>
                  <a:pt x="326" y="83"/>
                </a:cubicBezTo>
                <a:cubicBezTo>
                  <a:pt x="335" y="87"/>
                  <a:pt x="340" y="97"/>
                  <a:pt x="336" y="107"/>
                </a:cubicBezTo>
                <a:cubicBezTo>
                  <a:pt x="257" y="325"/>
                  <a:pt x="257" y="325"/>
                  <a:pt x="257" y="325"/>
                </a:cubicBezTo>
                <a:cubicBezTo>
                  <a:pt x="253" y="335"/>
                  <a:pt x="243" y="340"/>
                  <a:pt x="233" y="336"/>
                </a:cubicBezTo>
                <a:cubicBezTo>
                  <a:pt x="15" y="257"/>
                  <a:pt x="15" y="257"/>
                  <a:pt x="15" y="257"/>
                </a:cubicBezTo>
                <a:cubicBezTo>
                  <a:pt x="5" y="253"/>
                  <a:pt x="0" y="243"/>
                  <a:pt x="4" y="233"/>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0" name="Freeform 8"/>
          <p:cNvSpPr>
            <a:spLocks/>
          </p:cNvSpPr>
          <p:nvPr/>
        </p:nvSpPr>
        <p:spPr bwMode="auto">
          <a:xfrm rot="1516084">
            <a:off x="1370382" y="2683749"/>
            <a:ext cx="2494145" cy="2490915"/>
          </a:xfrm>
          <a:custGeom>
            <a:avLst/>
            <a:gdLst>
              <a:gd name="T0" fmla="*/ 63 w 325"/>
              <a:gd name="T1" fmla="*/ 310 h 325"/>
              <a:gd name="T2" fmla="*/ 3 w 325"/>
              <a:gd name="T3" fmla="*/ 85 h 325"/>
              <a:gd name="T4" fmla="*/ 15 w 325"/>
              <a:gd name="T5" fmla="*/ 62 h 325"/>
              <a:gd name="T6" fmla="*/ 240 w 325"/>
              <a:gd name="T7" fmla="*/ 2 h 325"/>
              <a:gd name="T8" fmla="*/ 263 w 325"/>
              <a:gd name="T9" fmla="*/ 15 h 325"/>
              <a:gd name="T10" fmla="*/ 323 w 325"/>
              <a:gd name="T11" fmla="*/ 240 h 325"/>
              <a:gd name="T12" fmla="*/ 310 w 325"/>
              <a:gd name="T13" fmla="*/ 262 h 325"/>
              <a:gd name="T14" fmla="*/ 85 w 325"/>
              <a:gd name="T15" fmla="*/ 322 h 325"/>
              <a:gd name="T16" fmla="*/ 63 w 325"/>
              <a:gd name="T17" fmla="*/ 31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25">
                <a:moveTo>
                  <a:pt x="63" y="310"/>
                </a:moveTo>
                <a:cubicBezTo>
                  <a:pt x="3" y="85"/>
                  <a:pt x="3" y="85"/>
                  <a:pt x="3" y="85"/>
                </a:cubicBezTo>
                <a:cubicBezTo>
                  <a:pt x="0" y="75"/>
                  <a:pt x="6" y="65"/>
                  <a:pt x="15" y="62"/>
                </a:cubicBezTo>
                <a:cubicBezTo>
                  <a:pt x="240" y="2"/>
                  <a:pt x="240" y="2"/>
                  <a:pt x="240" y="2"/>
                </a:cubicBezTo>
                <a:cubicBezTo>
                  <a:pt x="250" y="0"/>
                  <a:pt x="260" y="5"/>
                  <a:pt x="263" y="15"/>
                </a:cubicBezTo>
                <a:cubicBezTo>
                  <a:pt x="323" y="240"/>
                  <a:pt x="323" y="240"/>
                  <a:pt x="323" y="240"/>
                </a:cubicBezTo>
                <a:cubicBezTo>
                  <a:pt x="325" y="250"/>
                  <a:pt x="320" y="260"/>
                  <a:pt x="310" y="262"/>
                </a:cubicBezTo>
                <a:cubicBezTo>
                  <a:pt x="85" y="322"/>
                  <a:pt x="85" y="322"/>
                  <a:pt x="85" y="322"/>
                </a:cubicBezTo>
                <a:cubicBezTo>
                  <a:pt x="75" y="325"/>
                  <a:pt x="65" y="319"/>
                  <a:pt x="63" y="31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Freeform 9"/>
          <p:cNvSpPr>
            <a:spLocks/>
          </p:cNvSpPr>
          <p:nvPr/>
        </p:nvSpPr>
        <p:spPr bwMode="auto">
          <a:xfrm rot="1516084">
            <a:off x="672238" y="3209618"/>
            <a:ext cx="2820453" cy="2820453"/>
          </a:xfrm>
          <a:custGeom>
            <a:avLst/>
            <a:gdLst>
              <a:gd name="T0" fmla="*/ 187 w 368"/>
              <a:gd name="T1" fmla="*/ 362 h 368"/>
              <a:gd name="T2" fmla="*/ 8 w 368"/>
              <a:gd name="T3" fmla="*/ 212 h 368"/>
              <a:gd name="T4" fmla="*/ 6 w 368"/>
              <a:gd name="T5" fmla="*/ 187 h 368"/>
              <a:gd name="T6" fmla="*/ 156 w 368"/>
              <a:gd name="T7" fmla="*/ 8 h 368"/>
              <a:gd name="T8" fmla="*/ 181 w 368"/>
              <a:gd name="T9" fmla="*/ 6 h 368"/>
              <a:gd name="T10" fmla="*/ 360 w 368"/>
              <a:gd name="T11" fmla="*/ 156 h 368"/>
              <a:gd name="T12" fmla="*/ 362 w 368"/>
              <a:gd name="T13" fmla="*/ 181 h 368"/>
              <a:gd name="T14" fmla="*/ 212 w 368"/>
              <a:gd name="T15" fmla="*/ 360 h 368"/>
              <a:gd name="T16" fmla="*/ 187 w 368"/>
              <a:gd name="T17" fmla="*/ 36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368">
                <a:moveTo>
                  <a:pt x="187" y="362"/>
                </a:moveTo>
                <a:cubicBezTo>
                  <a:pt x="8" y="212"/>
                  <a:pt x="8" y="212"/>
                  <a:pt x="8" y="212"/>
                </a:cubicBezTo>
                <a:cubicBezTo>
                  <a:pt x="1" y="206"/>
                  <a:pt x="0" y="194"/>
                  <a:pt x="6" y="187"/>
                </a:cubicBezTo>
                <a:cubicBezTo>
                  <a:pt x="156" y="8"/>
                  <a:pt x="156" y="8"/>
                  <a:pt x="156" y="8"/>
                </a:cubicBezTo>
                <a:cubicBezTo>
                  <a:pt x="162" y="1"/>
                  <a:pt x="174" y="0"/>
                  <a:pt x="181" y="6"/>
                </a:cubicBezTo>
                <a:cubicBezTo>
                  <a:pt x="360" y="156"/>
                  <a:pt x="360" y="156"/>
                  <a:pt x="360" y="156"/>
                </a:cubicBezTo>
                <a:cubicBezTo>
                  <a:pt x="367" y="162"/>
                  <a:pt x="368" y="174"/>
                  <a:pt x="362" y="181"/>
                </a:cubicBezTo>
                <a:cubicBezTo>
                  <a:pt x="212" y="360"/>
                  <a:pt x="212" y="360"/>
                  <a:pt x="212" y="360"/>
                </a:cubicBezTo>
                <a:cubicBezTo>
                  <a:pt x="206" y="367"/>
                  <a:pt x="194" y="368"/>
                  <a:pt x="187" y="362"/>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3" name="Rectangle 12"/>
          <p:cNvSpPr/>
          <p:nvPr/>
        </p:nvSpPr>
        <p:spPr>
          <a:xfrm>
            <a:off x="6604000" y="1932792"/>
            <a:ext cx="4673600" cy="753027"/>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4" name="Rectangle 13"/>
          <p:cNvSpPr/>
          <p:nvPr/>
        </p:nvSpPr>
        <p:spPr>
          <a:xfrm>
            <a:off x="6604000" y="2847192"/>
            <a:ext cx="4673600" cy="753027"/>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5" name="Rectangle 14"/>
          <p:cNvSpPr/>
          <p:nvPr/>
        </p:nvSpPr>
        <p:spPr>
          <a:xfrm>
            <a:off x="6604000" y="3750678"/>
            <a:ext cx="4673600" cy="753027"/>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6" name="Rectangle 15"/>
          <p:cNvSpPr/>
          <p:nvPr/>
        </p:nvSpPr>
        <p:spPr>
          <a:xfrm>
            <a:off x="6604000" y="4665078"/>
            <a:ext cx="4673600" cy="753027"/>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7" name="Rectangle 16"/>
          <p:cNvSpPr/>
          <p:nvPr/>
        </p:nvSpPr>
        <p:spPr>
          <a:xfrm>
            <a:off x="6604000" y="5579478"/>
            <a:ext cx="4673600" cy="753027"/>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8" name="Text Box 7">
            <a:extLst>
              <a:ext uri="{FF2B5EF4-FFF2-40B4-BE49-F238E27FC236}">
                <a16:creationId xmlns:a16="http://schemas.microsoft.com/office/drawing/2014/main" xmlns="" id="{128C722C-AE9C-432E-9C2A-6741817084A8}"/>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19" name="Text Box 7">
            <a:extLst>
              <a:ext uri="{FF2B5EF4-FFF2-40B4-BE49-F238E27FC236}">
                <a16:creationId xmlns:a16="http://schemas.microsoft.com/office/drawing/2014/main" xmlns="" id="{405E65CE-E6B6-444C-BA36-D309587A8847}"/>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22" name="矩形 21">
            <a:extLst>
              <a:ext uri="{FF2B5EF4-FFF2-40B4-BE49-F238E27FC236}">
                <a16:creationId xmlns:a16="http://schemas.microsoft.com/office/drawing/2014/main" xmlns="" id="{A10837CB-381B-44DF-BA35-58FAB1A8B044}"/>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5017728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ppt_x"/>
                                          </p:val>
                                        </p:tav>
                                        <p:tav tm="100000">
                                          <p:val>
                                            <p:strVal val="#ppt_x"/>
                                          </p:val>
                                        </p:tav>
                                      </p:tavLst>
                                    </p:anim>
                                    <p:anim calcmode="lin" valueType="num">
                                      <p:cBhvr additive="base">
                                        <p:cTn id="48" dur="25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50" fill="hold"/>
                                        <p:tgtEl>
                                          <p:spTgt spid="17"/>
                                        </p:tgtEl>
                                        <p:attrNameLst>
                                          <p:attrName>ppt_x</p:attrName>
                                        </p:attrNameLst>
                                      </p:cBhvr>
                                      <p:tavLst>
                                        <p:tav tm="0">
                                          <p:val>
                                            <p:strVal val="#ppt_x"/>
                                          </p:val>
                                        </p:tav>
                                        <p:tav tm="100000">
                                          <p:val>
                                            <p:strVal val="#ppt_x"/>
                                          </p:val>
                                        </p:tav>
                                      </p:tavLst>
                                    </p:anim>
                                    <p:anim calcmode="lin" valueType="num">
                                      <p:cBhvr additive="base">
                                        <p:cTn id="53" dur="25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3" grpId="0"/>
      <p:bldP spid="14" grpId="0"/>
      <p:bldP spid="15"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360554" y="5341530"/>
            <a:ext cx="1410559" cy="1135471"/>
          </a:xfrm>
          <a:custGeom>
            <a:avLst/>
            <a:gdLst>
              <a:gd name="T0" fmla="*/ 430 w 430"/>
              <a:gd name="T1" fmla="*/ 50 h 406"/>
              <a:gd name="T2" fmla="*/ 430 w 430"/>
              <a:gd name="T3" fmla="*/ 34 h 406"/>
              <a:gd name="T4" fmla="*/ 419 w 430"/>
              <a:gd name="T5" fmla="*/ 31 h 406"/>
              <a:gd name="T6" fmla="*/ 415 w 430"/>
              <a:gd name="T7" fmla="*/ 5 h 406"/>
              <a:gd name="T8" fmla="*/ 55 w 430"/>
              <a:gd name="T9" fmla="*/ 26 h 406"/>
              <a:gd name="T10" fmla="*/ 17 w 430"/>
              <a:gd name="T11" fmla="*/ 0 h 406"/>
              <a:gd name="T12" fmla="*/ 9 w 430"/>
              <a:gd name="T13" fmla="*/ 1 h 406"/>
              <a:gd name="T14" fmla="*/ 8 w 430"/>
              <a:gd name="T15" fmla="*/ 10 h 406"/>
              <a:gd name="T16" fmla="*/ 12 w 430"/>
              <a:gd name="T17" fmla="*/ 17 h 406"/>
              <a:gd name="T18" fmla="*/ 13 w 430"/>
              <a:gd name="T19" fmla="*/ 33 h 406"/>
              <a:gd name="T20" fmla="*/ 0 w 430"/>
              <a:gd name="T21" fmla="*/ 50 h 406"/>
              <a:gd name="T22" fmla="*/ 3 w 430"/>
              <a:gd name="T23" fmla="*/ 61 h 406"/>
              <a:gd name="T24" fmla="*/ 13 w 430"/>
              <a:gd name="T25" fmla="*/ 74 h 406"/>
              <a:gd name="T26" fmla="*/ 18 w 430"/>
              <a:gd name="T27" fmla="*/ 88 h 406"/>
              <a:gd name="T28" fmla="*/ 2 w 430"/>
              <a:gd name="T29" fmla="*/ 109 h 406"/>
              <a:gd name="T30" fmla="*/ 3 w 430"/>
              <a:gd name="T31" fmla="*/ 113 h 406"/>
              <a:gd name="T32" fmla="*/ 19 w 430"/>
              <a:gd name="T33" fmla="*/ 140 h 406"/>
              <a:gd name="T34" fmla="*/ 1 w 430"/>
              <a:gd name="T35" fmla="*/ 155 h 406"/>
              <a:gd name="T36" fmla="*/ 1 w 430"/>
              <a:gd name="T37" fmla="*/ 164 h 406"/>
              <a:gd name="T38" fmla="*/ 14 w 430"/>
              <a:gd name="T39" fmla="*/ 191 h 406"/>
              <a:gd name="T40" fmla="*/ 20 w 430"/>
              <a:gd name="T41" fmla="*/ 205 h 406"/>
              <a:gd name="T42" fmla="*/ 10 w 430"/>
              <a:gd name="T43" fmla="*/ 205 h 406"/>
              <a:gd name="T44" fmla="*/ 10 w 430"/>
              <a:gd name="T45" fmla="*/ 221 h 406"/>
              <a:gd name="T46" fmla="*/ 68 w 430"/>
              <a:gd name="T47" fmla="*/ 284 h 406"/>
              <a:gd name="T48" fmla="*/ 104 w 430"/>
              <a:gd name="T49" fmla="*/ 309 h 406"/>
              <a:gd name="T50" fmla="*/ 140 w 430"/>
              <a:gd name="T51" fmla="*/ 372 h 406"/>
              <a:gd name="T52" fmla="*/ 281 w 430"/>
              <a:gd name="T53" fmla="*/ 380 h 406"/>
              <a:gd name="T54" fmla="*/ 320 w 430"/>
              <a:gd name="T55" fmla="*/ 322 h 406"/>
              <a:gd name="T56" fmla="*/ 339 w 430"/>
              <a:gd name="T57" fmla="*/ 316 h 406"/>
              <a:gd name="T58" fmla="*/ 354 w 430"/>
              <a:gd name="T59" fmla="*/ 309 h 406"/>
              <a:gd name="T60" fmla="*/ 418 w 430"/>
              <a:gd name="T61" fmla="*/ 222 h 406"/>
              <a:gd name="T62" fmla="*/ 420 w 430"/>
              <a:gd name="T63" fmla="*/ 202 h 406"/>
              <a:gd name="T64" fmla="*/ 414 w 430"/>
              <a:gd name="T65" fmla="*/ 193 h 406"/>
              <a:gd name="T66" fmla="*/ 412 w 430"/>
              <a:gd name="T67" fmla="*/ 182 h 406"/>
              <a:gd name="T68" fmla="*/ 416 w 430"/>
              <a:gd name="T69" fmla="*/ 173 h 406"/>
              <a:gd name="T70" fmla="*/ 419 w 430"/>
              <a:gd name="T71" fmla="*/ 167 h 406"/>
              <a:gd name="T72" fmla="*/ 428 w 430"/>
              <a:gd name="T73" fmla="*/ 158 h 406"/>
              <a:gd name="T74" fmla="*/ 429 w 430"/>
              <a:gd name="T75" fmla="*/ 146 h 406"/>
              <a:gd name="T76" fmla="*/ 416 w 430"/>
              <a:gd name="T77" fmla="*/ 133 h 406"/>
              <a:gd name="T78" fmla="*/ 414 w 430"/>
              <a:gd name="T79" fmla="*/ 121 h 406"/>
              <a:gd name="T80" fmla="*/ 423 w 430"/>
              <a:gd name="T81" fmla="*/ 111 h 406"/>
              <a:gd name="T82" fmla="*/ 424 w 430"/>
              <a:gd name="T83" fmla="*/ 87 h 406"/>
              <a:gd name="T84" fmla="*/ 416 w 430"/>
              <a:gd name="T85" fmla="*/ 85 h 406"/>
              <a:gd name="T86" fmla="*/ 419 w 430"/>
              <a:gd name="T87" fmla="*/ 55 h 406"/>
              <a:gd name="T88" fmla="*/ 430 w 430"/>
              <a:gd name="T89" fmla="*/ 5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0" h="406">
                <a:moveTo>
                  <a:pt x="430" y="50"/>
                </a:moveTo>
                <a:cubicBezTo>
                  <a:pt x="430" y="45"/>
                  <a:pt x="430" y="40"/>
                  <a:pt x="430" y="34"/>
                </a:cubicBezTo>
                <a:cubicBezTo>
                  <a:pt x="426" y="33"/>
                  <a:pt x="423" y="32"/>
                  <a:pt x="419" y="31"/>
                </a:cubicBezTo>
                <a:cubicBezTo>
                  <a:pt x="418" y="22"/>
                  <a:pt x="417" y="13"/>
                  <a:pt x="415" y="5"/>
                </a:cubicBezTo>
                <a:cubicBezTo>
                  <a:pt x="303" y="73"/>
                  <a:pt x="127" y="56"/>
                  <a:pt x="55" y="26"/>
                </a:cubicBezTo>
                <a:cubicBezTo>
                  <a:pt x="42" y="17"/>
                  <a:pt x="30" y="9"/>
                  <a:pt x="17" y="0"/>
                </a:cubicBezTo>
                <a:cubicBezTo>
                  <a:pt x="14" y="0"/>
                  <a:pt x="11" y="1"/>
                  <a:pt x="9" y="1"/>
                </a:cubicBezTo>
                <a:cubicBezTo>
                  <a:pt x="8" y="4"/>
                  <a:pt x="8" y="7"/>
                  <a:pt x="8" y="10"/>
                </a:cubicBezTo>
                <a:cubicBezTo>
                  <a:pt x="9" y="12"/>
                  <a:pt x="11" y="15"/>
                  <a:pt x="12" y="17"/>
                </a:cubicBezTo>
                <a:cubicBezTo>
                  <a:pt x="13" y="23"/>
                  <a:pt x="13" y="28"/>
                  <a:pt x="13" y="33"/>
                </a:cubicBezTo>
                <a:cubicBezTo>
                  <a:pt x="9" y="39"/>
                  <a:pt x="4" y="45"/>
                  <a:pt x="0" y="50"/>
                </a:cubicBezTo>
                <a:cubicBezTo>
                  <a:pt x="1" y="54"/>
                  <a:pt x="2" y="57"/>
                  <a:pt x="3" y="61"/>
                </a:cubicBezTo>
                <a:cubicBezTo>
                  <a:pt x="6" y="65"/>
                  <a:pt x="10" y="70"/>
                  <a:pt x="13" y="74"/>
                </a:cubicBezTo>
                <a:cubicBezTo>
                  <a:pt x="15" y="79"/>
                  <a:pt x="17" y="83"/>
                  <a:pt x="18" y="88"/>
                </a:cubicBezTo>
                <a:cubicBezTo>
                  <a:pt x="13" y="95"/>
                  <a:pt x="7" y="102"/>
                  <a:pt x="2" y="109"/>
                </a:cubicBezTo>
                <a:cubicBezTo>
                  <a:pt x="2" y="111"/>
                  <a:pt x="3" y="112"/>
                  <a:pt x="3" y="113"/>
                </a:cubicBezTo>
                <a:cubicBezTo>
                  <a:pt x="8" y="122"/>
                  <a:pt x="14" y="131"/>
                  <a:pt x="19" y="140"/>
                </a:cubicBezTo>
                <a:cubicBezTo>
                  <a:pt x="13" y="145"/>
                  <a:pt x="7" y="150"/>
                  <a:pt x="1" y="155"/>
                </a:cubicBezTo>
                <a:cubicBezTo>
                  <a:pt x="1" y="158"/>
                  <a:pt x="1" y="161"/>
                  <a:pt x="1" y="164"/>
                </a:cubicBezTo>
                <a:cubicBezTo>
                  <a:pt x="5" y="173"/>
                  <a:pt x="10" y="182"/>
                  <a:pt x="14" y="191"/>
                </a:cubicBezTo>
                <a:cubicBezTo>
                  <a:pt x="16" y="196"/>
                  <a:pt x="18" y="201"/>
                  <a:pt x="20" y="205"/>
                </a:cubicBezTo>
                <a:cubicBezTo>
                  <a:pt x="17" y="205"/>
                  <a:pt x="13" y="205"/>
                  <a:pt x="10" y="205"/>
                </a:cubicBezTo>
                <a:cubicBezTo>
                  <a:pt x="10" y="210"/>
                  <a:pt x="10" y="215"/>
                  <a:pt x="10" y="221"/>
                </a:cubicBezTo>
                <a:cubicBezTo>
                  <a:pt x="29" y="242"/>
                  <a:pt x="49" y="263"/>
                  <a:pt x="68" y="284"/>
                </a:cubicBezTo>
                <a:cubicBezTo>
                  <a:pt x="80" y="292"/>
                  <a:pt x="92" y="301"/>
                  <a:pt x="104" y="309"/>
                </a:cubicBezTo>
                <a:cubicBezTo>
                  <a:pt x="116" y="330"/>
                  <a:pt x="128" y="351"/>
                  <a:pt x="140" y="372"/>
                </a:cubicBezTo>
                <a:cubicBezTo>
                  <a:pt x="194" y="406"/>
                  <a:pt x="262" y="386"/>
                  <a:pt x="281" y="380"/>
                </a:cubicBezTo>
                <a:cubicBezTo>
                  <a:pt x="294" y="361"/>
                  <a:pt x="307" y="341"/>
                  <a:pt x="320" y="322"/>
                </a:cubicBezTo>
                <a:cubicBezTo>
                  <a:pt x="326" y="320"/>
                  <a:pt x="333" y="318"/>
                  <a:pt x="339" y="316"/>
                </a:cubicBezTo>
                <a:cubicBezTo>
                  <a:pt x="344" y="313"/>
                  <a:pt x="349" y="311"/>
                  <a:pt x="354" y="309"/>
                </a:cubicBezTo>
                <a:cubicBezTo>
                  <a:pt x="375" y="280"/>
                  <a:pt x="397" y="251"/>
                  <a:pt x="418" y="222"/>
                </a:cubicBezTo>
                <a:cubicBezTo>
                  <a:pt x="419" y="215"/>
                  <a:pt x="419" y="208"/>
                  <a:pt x="420" y="202"/>
                </a:cubicBezTo>
                <a:cubicBezTo>
                  <a:pt x="418" y="199"/>
                  <a:pt x="416" y="196"/>
                  <a:pt x="414" y="193"/>
                </a:cubicBezTo>
                <a:cubicBezTo>
                  <a:pt x="414" y="189"/>
                  <a:pt x="413" y="185"/>
                  <a:pt x="412" y="182"/>
                </a:cubicBezTo>
                <a:cubicBezTo>
                  <a:pt x="414" y="179"/>
                  <a:pt x="415" y="176"/>
                  <a:pt x="416" y="173"/>
                </a:cubicBezTo>
                <a:cubicBezTo>
                  <a:pt x="417" y="171"/>
                  <a:pt x="418" y="169"/>
                  <a:pt x="419" y="167"/>
                </a:cubicBezTo>
                <a:cubicBezTo>
                  <a:pt x="422" y="164"/>
                  <a:pt x="425" y="161"/>
                  <a:pt x="428" y="158"/>
                </a:cubicBezTo>
                <a:cubicBezTo>
                  <a:pt x="428" y="154"/>
                  <a:pt x="428" y="150"/>
                  <a:pt x="429" y="146"/>
                </a:cubicBezTo>
                <a:cubicBezTo>
                  <a:pt x="425" y="141"/>
                  <a:pt x="420" y="137"/>
                  <a:pt x="416" y="133"/>
                </a:cubicBezTo>
                <a:cubicBezTo>
                  <a:pt x="416" y="129"/>
                  <a:pt x="415" y="125"/>
                  <a:pt x="414" y="121"/>
                </a:cubicBezTo>
                <a:cubicBezTo>
                  <a:pt x="417" y="118"/>
                  <a:pt x="420" y="114"/>
                  <a:pt x="423" y="111"/>
                </a:cubicBezTo>
                <a:cubicBezTo>
                  <a:pt x="423" y="103"/>
                  <a:pt x="424" y="95"/>
                  <a:pt x="424" y="87"/>
                </a:cubicBezTo>
                <a:cubicBezTo>
                  <a:pt x="421" y="86"/>
                  <a:pt x="419" y="85"/>
                  <a:pt x="416" y="85"/>
                </a:cubicBezTo>
                <a:cubicBezTo>
                  <a:pt x="417" y="75"/>
                  <a:pt x="418" y="65"/>
                  <a:pt x="419" y="55"/>
                </a:cubicBezTo>
                <a:cubicBezTo>
                  <a:pt x="423" y="54"/>
                  <a:pt x="426" y="52"/>
                  <a:pt x="430" y="50"/>
                </a:cubicBez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8" name="AutoShape 3"/>
          <p:cNvSpPr>
            <a:spLocks noChangeAspect="1" noChangeArrowheads="1" noTextEdit="1"/>
          </p:cNvSpPr>
          <p:nvPr/>
        </p:nvSpPr>
        <p:spPr bwMode="auto">
          <a:xfrm>
            <a:off x="778933" y="1991785"/>
            <a:ext cx="2573867" cy="3448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9" name="Freeform 5"/>
          <p:cNvSpPr>
            <a:spLocks/>
          </p:cNvSpPr>
          <p:nvPr/>
        </p:nvSpPr>
        <p:spPr bwMode="auto">
          <a:xfrm>
            <a:off x="2461685" y="2768601"/>
            <a:ext cx="893233" cy="916516"/>
          </a:xfrm>
          <a:custGeom>
            <a:avLst/>
            <a:gdLst>
              <a:gd name="T0" fmla="*/ 0 w 291"/>
              <a:gd name="T1" fmla="*/ 0 h 298"/>
              <a:gd name="T2" fmla="*/ 259 w 291"/>
              <a:gd name="T3" fmla="*/ 0 h 298"/>
              <a:gd name="T4" fmla="*/ 291 w 291"/>
              <a:gd name="T5" fmla="*/ 121 h 298"/>
              <a:gd name="T6" fmla="*/ 271 w 291"/>
              <a:gd name="T7" fmla="*/ 298 h 298"/>
              <a:gd name="T8" fmla="*/ 0 w 291"/>
              <a:gd name="T9" fmla="*/ 298 h 298"/>
              <a:gd name="T10" fmla="*/ 0 w 291"/>
              <a:gd name="T11" fmla="*/ 0 h 298"/>
            </a:gdLst>
            <a:ahLst/>
            <a:cxnLst>
              <a:cxn ang="0">
                <a:pos x="T0" y="T1"/>
              </a:cxn>
              <a:cxn ang="0">
                <a:pos x="T2" y="T3"/>
              </a:cxn>
              <a:cxn ang="0">
                <a:pos x="T4" y="T5"/>
              </a:cxn>
              <a:cxn ang="0">
                <a:pos x="T6" y="T7"/>
              </a:cxn>
              <a:cxn ang="0">
                <a:pos x="T8" y="T9"/>
              </a:cxn>
              <a:cxn ang="0">
                <a:pos x="T10" y="T11"/>
              </a:cxn>
            </a:cxnLst>
            <a:rect l="0" t="0" r="r" b="b"/>
            <a:pathLst>
              <a:path w="291" h="298">
                <a:moveTo>
                  <a:pt x="0" y="0"/>
                </a:moveTo>
                <a:cubicBezTo>
                  <a:pt x="259" y="0"/>
                  <a:pt x="259" y="0"/>
                  <a:pt x="259" y="0"/>
                </a:cubicBezTo>
                <a:cubicBezTo>
                  <a:pt x="275" y="37"/>
                  <a:pt x="285" y="77"/>
                  <a:pt x="291" y="121"/>
                </a:cubicBezTo>
                <a:cubicBezTo>
                  <a:pt x="291" y="190"/>
                  <a:pt x="284" y="247"/>
                  <a:pt x="271" y="298"/>
                </a:cubicBezTo>
                <a:cubicBezTo>
                  <a:pt x="0" y="298"/>
                  <a:pt x="0" y="298"/>
                  <a:pt x="0" y="298"/>
                </a:cubicBezTo>
                <a:lnTo>
                  <a:pt x="0"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0" name="Freeform 6"/>
          <p:cNvSpPr>
            <a:spLocks/>
          </p:cNvSpPr>
          <p:nvPr/>
        </p:nvSpPr>
        <p:spPr bwMode="auto">
          <a:xfrm>
            <a:off x="778934" y="2768601"/>
            <a:ext cx="895351" cy="916516"/>
          </a:xfrm>
          <a:custGeom>
            <a:avLst/>
            <a:gdLst>
              <a:gd name="T0" fmla="*/ 20 w 291"/>
              <a:gd name="T1" fmla="*/ 298 h 298"/>
              <a:gd name="T2" fmla="*/ 0 w 291"/>
              <a:gd name="T3" fmla="*/ 121 h 298"/>
              <a:gd name="T4" fmla="*/ 32 w 291"/>
              <a:gd name="T5" fmla="*/ 0 h 298"/>
              <a:gd name="T6" fmla="*/ 291 w 291"/>
              <a:gd name="T7" fmla="*/ 0 h 298"/>
              <a:gd name="T8" fmla="*/ 291 w 291"/>
              <a:gd name="T9" fmla="*/ 298 h 298"/>
              <a:gd name="T10" fmla="*/ 20 w 291"/>
              <a:gd name="T11" fmla="*/ 298 h 298"/>
            </a:gdLst>
            <a:ahLst/>
            <a:cxnLst>
              <a:cxn ang="0">
                <a:pos x="T0" y="T1"/>
              </a:cxn>
              <a:cxn ang="0">
                <a:pos x="T2" y="T3"/>
              </a:cxn>
              <a:cxn ang="0">
                <a:pos x="T4" y="T5"/>
              </a:cxn>
              <a:cxn ang="0">
                <a:pos x="T6" y="T7"/>
              </a:cxn>
              <a:cxn ang="0">
                <a:pos x="T8" y="T9"/>
              </a:cxn>
              <a:cxn ang="0">
                <a:pos x="T10" y="T11"/>
              </a:cxn>
            </a:cxnLst>
            <a:rect l="0" t="0" r="r" b="b"/>
            <a:pathLst>
              <a:path w="291" h="298">
                <a:moveTo>
                  <a:pt x="20" y="298"/>
                </a:moveTo>
                <a:cubicBezTo>
                  <a:pt x="7" y="247"/>
                  <a:pt x="0" y="190"/>
                  <a:pt x="0" y="121"/>
                </a:cubicBezTo>
                <a:cubicBezTo>
                  <a:pt x="6" y="77"/>
                  <a:pt x="16" y="37"/>
                  <a:pt x="32" y="0"/>
                </a:cubicBezTo>
                <a:cubicBezTo>
                  <a:pt x="291" y="0"/>
                  <a:pt x="291" y="0"/>
                  <a:pt x="291" y="0"/>
                </a:cubicBezTo>
                <a:cubicBezTo>
                  <a:pt x="291" y="298"/>
                  <a:pt x="291" y="298"/>
                  <a:pt x="291" y="298"/>
                </a:cubicBezTo>
                <a:lnTo>
                  <a:pt x="20" y="298"/>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Freeform 7"/>
          <p:cNvSpPr>
            <a:spLocks/>
          </p:cNvSpPr>
          <p:nvPr/>
        </p:nvSpPr>
        <p:spPr bwMode="auto">
          <a:xfrm>
            <a:off x="2461684" y="3693585"/>
            <a:ext cx="831851" cy="916516"/>
          </a:xfrm>
          <a:custGeom>
            <a:avLst/>
            <a:gdLst>
              <a:gd name="T0" fmla="*/ 0 w 271"/>
              <a:gd name="T1" fmla="*/ 0 h 298"/>
              <a:gd name="T2" fmla="*/ 271 w 271"/>
              <a:gd name="T3" fmla="*/ 0 h 298"/>
              <a:gd name="T4" fmla="*/ 140 w 271"/>
              <a:gd name="T5" fmla="*/ 298 h 298"/>
              <a:gd name="T6" fmla="*/ 0 w 271"/>
              <a:gd name="T7" fmla="*/ 298 h 298"/>
              <a:gd name="T8" fmla="*/ 0 w 271"/>
              <a:gd name="T9" fmla="*/ 0 h 298"/>
            </a:gdLst>
            <a:ahLst/>
            <a:cxnLst>
              <a:cxn ang="0">
                <a:pos x="T0" y="T1"/>
              </a:cxn>
              <a:cxn ang="0">
                <a:pos x="T2" y="T3"/>
              </a:cxn>
              <a:cxn ang="0">
                <a:pos x="T4" y="T5"/>
              </a:cxn>
              <a:cxn ang="0">
                <a:pos x="T6" y="T7"/>
              </a:cxn>
              <a:cxn ang="0">
                <a:pos x="T8" y="T9"/>
              </a:cxn>
            </a:cxnLst>
            <a:rect l="0" t="0" r="r" b="b"/>
            <a:pathLst>
              <a:path w="271" h="298">
                <a:moveTo>
                  <a:pt x="0" y="0"/>
                </a:moveTo>
                <a:cubicBezTo>
                  <a:pt x="271" y="0"/>
                  <a:pt x="271" y="0"/>
                  <a:pt x="271" y="0"/>
                </a:cubicBezTo>
                <a:cubicBezTo>
                  <a:pt x="239" y="131"/>
                  <a:pt x="176" y="212"/>
                  <a:pt x="140" y="298"/>
                </a:cubicBezTo>
                <a:cubicBezTo>
                  <a:pt x="0" y="298"/>
                  <a:pt x="0" y="298"/>
                  <a:pt x="0" y="298"/>
                </a:cubicBezTo>
                <a:lnTo>
                  <a:pt x="0"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2" name="Freeform 8"/>
          <p:cNvSpPr>
            <a:spLocks/>
          </p:cNvSpPr>
          <p:nvPr/>
        </p:nvSpPr>
        <p:spPr bwMode="auto">
          <a:xfrm>
            <a:off x="840318" y="3693585"/>
            <a:ext cx="833967" cy="916516"/>
          </a:xfrm>
          <a:custGeom>
            <a:avLst/>
            <a:gdLst>
              <a:gd name="T0" fmla="*/ 131 w 271"/>
              <a:gd name="T1" fmla="*/ 298 h 298"/>
              <a:gd name="T2" fmla="*/ 0 w 271"/>
              <a:gd name="T3" fmla="*/ 0 h 298"/>
              <a:gd name="T4" fmla="*/ 271 w 271"/>
              <a:gd name="T5" fmla="*/ 0 h 298"/>
              <a:gd name="T6" fmla="*/ 271 w 271"/>
              <a:gd name="T7" fmla="*/ 298 h 298"/>
              <a:gd name="T8" fmla="*/ 131 w 271"/>
              <a:gd name="T9" fmla="*/ 298 h 298"/>
            </a:gdLst>
            <a:ahLst/>
            <a:cxnLst>
              <a:cxn ang="0">
                <a:pos x="T0" y="T1"/>
              </a:cxn>
              <a:cxn ang="0">
                <a:pos x="T2" y="T3"/>
              </a:cxn>
              <a:cxn ang="0">
                <a:pos x="T4" y="T5"/>
              </a:cxn>
              <a:cxn ang="0">
                <a:pos x="T6" y="T7"/>
              </a:cxn>
              <a:cxn ang="0">
                <a:pos x="T8" y="T9"/>
              </a:cxn>
            </a:cxnLst>
            <a:rect l="0" t="0" r="r" b="b"/>
            <a:pathLst>
              <a:path w="271" h="298">
                <a:moveTo>
                  <a:pt x="131" y="298"/>
                </a:moveTo>
                <a:cubicBezTo>
                  <a:pt x="95" y="212"/>
                  <a:pt x="32" y="131"/>
                  <a:pt x="0" y="0"/>
                </a:cubicBezTo>
                <a:cubicBezTo>
                  <a:pt x="271" y="0"/>
                  <a:pt x="271" y="0"/>
                  <a:pt x="271" y="0"/>
                </a:cubicBezTo>
                <a:cubicBezTo>
                  <a:pt x="271" y="298"/>
                  <a:pt x="271" y="298"/>
                  <a:pt x="271" y="298"/>
                </a:cubicBezTo>
                <a:lnTo>
                  <a:pt x="131" y="298"/>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3" name="Freeform 9"/>
          <p:cNvSpPr>
            <a:spLocks/>
          </p:cNvSpPr>
          <p:nvPr/>
        </p:nvSpPr>
        <p:spPr bwMode="auto">
          <a:xfrm>
            <a:off x="2461685" y="4618567"/>
            <a:ext cx="429684" cy="774700"/>
          </a:xfrm>
          <a:custGeom>
            <a:avLst/>
            <a:gdLst>
              <a:gd name="T0" fmla="*/ 0 w 140"/>
              <a:gd name="T1" fmla="*/ 0 h 252"/>
              <a:gd name="T2" fmla="*/ 140 w 140"/>
              <a:gd name="T3" fmla="*/ 0 h 252"/>
              <a:gd name="T4" fmla="*/ 117 w 140"/>
              <a:gd name="T5" fmla="*/ 69 h 252"/>
              <a:gd name="T6" fmla="*/ 104 w 140"/>
              <a:gd name="T7" fmla="*/ 176 h 252"/>
              <a:gd name="T8" fmla="*/ 0 w 140"/>
              <a:gd name="T9" fmla="*/ 252 h 252"/>
              <a:gd name="T10" fmla="*/ 0 w 140"/>
              <a:gd name="T11" fmla="*/ 0 h 252"/>
            </a:gdLst>
            <a:ahLst/>
            <a:cxnLst>
              <a:cxn ang="0">
                <a:pos x="T0" y="T1"/>
              </a:cxn>
              <a:cxn ang="0">
                <a:pos x="T2" y="T3"/>
              </a:cxn>
              <a:cxn ang="0">
                <a:pos x="T4" y="T5"/>
              </a:cxn>
              <a:cxn ang="0">
                <a:pos x="T6" y="T7"/>
              </a:cxn>
              <a:cxn ang="0">
                <a:pos x="T8" y="T9"/>
              </a:cxn>
              <a:cxn ang="0">
                <a:pos x="T10" y="T11"/>
              </a:cxn>
            </a:cxnLst>
            <a:rect l="0" t="0" r="r" b="b"/>
            <a:pathLst>
              <a:path w="140" h="252">
                <a:moveTo>
                  <a:pt x="0" y="0"/>
                </a:moveTo>
                <a:cubicBezTo>
                  <a:pt x="140" y="0"/>
                  <a:pt x="140" y="0"/>
                  <a:pt x="140" y="0"/>
                </a:cubicBezTo>
                <a:cubicBezTo>
                  <a:pt x="130" y="23"/>
                  <a:pt x="122" y="45"/>
                  <a:pt x="117" y="69"/>
                </a:cubicBezTo>
                <a:cubicBezTo>
                  <a:pt x="101" y="100"/>
                  <a:pt x="112" y="141"/>
                  <a:pt x="104" y="176"/>
                </a:cubicBezTo>
                <a:cubicBezTo>
                  <a:pt x="96" y="212"/>
                  <a:pt x="55" y="237"/>
                  <a:pt x="0" y="252"/>
                </a:cubicBezTo>
                <a:lnTo>
                  <a:pt x="0"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4" name="Freeform 10"/>
          <p:cNvSpPr>
            <a:spLocks/>
          </p:cNvSpPr>
          <p:nvPr/>
        </p:nvSpPr>
        <p:spPr bwMode="auto">
          <a:xfrm>
            <a:off x="1242484" y="4618567"/>
            <a:ext cx="431800" cy="774700"/>
          </a:xfrm>
          <a:custGeom>
            <a:avLst/>
            <a:gdLst>
              <a:gd name="T0" fmla="*/ 36 w 140"/>
              <a:gd name="T1" fmla="*/ 176 h 252"/>
              <a:gd name="T2" fmla="*/ 23 w 140"/>
              <a:gd name="T3" fmla="*/ 69 h 252"/>
              <a:gd name="T4" fmla="*/ 0 w 140"/>
              <a:gd name="T5" fmla="*/ 0 h 252"/>
              <a:gd name="T6" fmla="*/ 140 w 140"/>
              <a:gd name="T7" fmla="*/ 0 h 252"/>
              <a:gd name="T8" fmla="*/ 140 w 140"/>
              <a:gd name="T9" fmla="*/ 252 h 252"/>
              <a:gd name="T10" fmla="*/ 36 w 140"/>
              <a:gd name="T11" fmla="*/ 176 h 252"/>
            </a:gdLst>
            <a:ahLst/>
            <a:cxnLst>
              <a:cxn ang="0">
                <a:pos x="T0" y="T1"/>
              </a:cxn>
              <a:cxn ang="0">
                <a:pos x="T2" y="T3"/>
              </a:cxn>
              <a:cxn ang="0">
                <a:pos x="T4" y="T5"/>
              </a:cxn>
              <a:cxn ang="0">
                <a:pos x="T6" y="T7"/>
              </a:cxn>
              <a:cxn ang="0">
                <a:pos x="T8" y="T9"/>
              </a:cxn>
              <a:cxn ang="0">
                <a:pos x="T10" y="T11"/>
              </a:cxn>
            </a:cxnLst>
            <a:rect l="0" t="0" r="r" b="b"/>
            <a:pathLst>
              <a:path w="140" h="252">
                <a:moveTo>
                  <a:pt x="36" y="176"/>
                </a:moveTo>
                <a:cubicBezTo>
                  <a:pt x="28" y="141"/>
                  <a:pt x="39" y="100"/>
                  <a:pt x="23" y="69"/>
                </a:cubicBezTo>
                <a:cubicBezTo>
                  <a:pt x="18" y="45"/>
                  <a:pt x="10" y="23"/>
                  <a:pt x="0" y="0"/>
                </a:cubicBezTo>
                <a:cubicBezTo>
                  <a:pt x="140" y="0"/>
                  <a:pt x="140" y="0"/>
                  <a:pt x="140" y="0"/>
                </a:cubicBezTo>
                <a:cubicBezTo>
                  <a:pt x="140" y="252"/>
                  <a:pt x="140" y="252"/>
                  <a:pt x="140" y="252"/>
                </a:cubicBezTo>
                <a:cubicBezTo>
                  <a:pt x="85" y="238"/>
                  <a:pt x="44" y="212"/>
                  <a:pt x="36" y="176"/>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5" name="Freeform 11"/>
          <p:cNvSpPr>
            <a:spLocks/>
          </p:cNvSpPr>
          <p:nvPr/>
        </p:nvSpPr>
        <p:spPr bwMode="auto">
          <a:xfrm>
            <a:off x="2461684" y="2057401"/>
            <a:ext cx="795867" cy="704849"/>
          </a:xfrm>
          <a:custGeom>
            <a:avLst/>
            <a:gdLst>
              <a:gd name="T0" fmla="*/ 0 w 259"/>
              <a:gd name="T1" fmla="*/ 0 h 230"/>
              <a:gd name="T2" fmla="*/ 259 w 259"/>
              <a:gd name="T3" fmla="*/ 230 h 230"/>
              <a:gd name="T4" fmla="*/ 0 w 259"/>
              <a:gd name="T5" fmla="*/ 230 h 230"/>
              <a:gd name="T6" fmla="*/ 0 w 259"/>
              <a:gd name="T7" fmla="*/ 0 h 230"/>
            </a:gdLst>
            <a:ahLst/>
            <a:cxnLst>
              <a:cxn ang="0">
                <a:pos x="T0" y="T1"/>
              </a:cxn>
              <a:cxn ang="0">
                <a:pos x="T2" y="T3"/>
              </a:cxn>
              <a:cxn ang="0">
                <a:pos x="T4" y="T5"/>
              </a:cxn>
              <a:cxn ang="0">
                <a:pos x="T6" y="T7"/>
              </a:cxn>
            </a:cxnLst>
            <a:rect l="0" t="0" r="r" b="b"/>
            <a:pathLst>
              <a:path w="259" h="230">
                <a:moveTo>
                  <a:pt x="0" y="0"/>
                </a:moveTo>
                <a:cubicBezTo>
                  <a:pt x="117" y="35"/>
                  <a:pt x="211" y="115"/>
                  <a:pt x="259" y="230"/>
                </a:cubicBezTo>
                <a:cubicBezTo>
                  <a:pt x="0" y="230"/>
                  <a:pt x="0" y="230"/>
                  <a:pt x="0" y="230"/>
                </a:cubicBezTo>
                <a:lnTo>
                  <a:pt x="0"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6" name="Freeform 12"/>
          <p:cNvSpPr>
            <a:spLocks/>
          </p:cNvSpPr>
          <p:nvPr/>
        </p:nvSpPr>
        <p:spPr bwMode="auto">
          <a:xfrm>
            <a:off x="878417" y="2059518"/>
            <a:ext cx="795867" cy="702733"/>
          </a:xfrm>
          <a:custGeom>
            <a:avLst/>
            <a:gdLst>
              <a:gd name="T0" fmla="*/ 0 w 259"/>
              <a:gd name="T1" fmla="*/ 229 h 229"/>
              <a:gd name="T2" fmla="*/ 259 w 259"/>
              <a:gd name="T3" fmla="*/ 0 h 229"/>
              <a:gd name="T4" fmla="*/ 259 w 259"/>
              <a:gd name="T5" fmla="*/ 229 h 229"/>
              <a:gd name="T6" fmla="*/ 0 w 259"/>
              <a:gd name="T7" fmla="*/ 229 h 229"/>
            </a:gdLst>
            <a:ahLst/>
            <a:cxnLst>
              <a:cxn ang="0">
                <a:pos x="T0" y="T1"/>
              </a:cxn>
              <a:cxn ang="0">
                <a:pos x="T2" y="T3"/>
              </a:cxn>
              <a:cxn ang="0">
                <a:pos x="T4" y="T5"/>
              </a:cxn>
              <a:cxn ang="0">
                <a:pos x="T6" y="T7"/>
              </a:cxn>
            </a:cxnLst>
            <a:rect l="0" t="0" r="r" b="b"/>
            <a:pathLst>
              <a:path w="259" h="229">
                <a:moveTo>
                  <a:pt x="0" y="229"/>
                </a:moveTo>
                <a:cubicBezTo>
                  <a:pt x="47" y="114"/>
                  <a:pt x="140" y="36"/>
                  <a:pt x="259" y="0"/>
                </a:cubicBezTo>
                <a:cubicBezTo>
                  <a:pt x="259" y="229"/>
                  <a:pt x="259" y="229"/>
                  <a:pt x="259" y="229"/>
                </a:cubicBezTo>
                <a:lnTo>
                  <a:pt x="0" y="229"/>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7" name="Rectangle 13"/>
          <p:cNvSpPr>
            <a:spLocks noChangeArrowheads="1"/>
          </p:cNvSpPr>
          <p:nvPr/>
        </p:nvSpPr>
        <p:spPr bwMode="auto">
          <a:xfrm>
            <a:off x="1670051" y="2768601"/>
            <a:ext cx="793751" cy="916516"/>
          </a:xfrm>
          <a:prstGeom prst="rect">
            <a:avLst/>
          </a:pr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Rectangle 14"/>
          <p:cNvSpPr>
            <a:spLocks noChangeArrowheads="1"/>
          </p:cNvSpPr>
          <p:nvPr/>
        </p:nvSpPr>
        <p:spPr bwMode="auto">
          <a:xfrm>
            <a:off x="1670051" y="3693585"/>
            <a:ext cx="793751" cy="916516"/>
          </a:xfrm>
          <a:prstGeom prst="rect">
            <a:avLst/>
          </a:pr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9" name="Freeform 15"/>
          <p:cNvSpPr>
            <a:spLocks/>
          </p:cNvSpPr>
          <p:nvPr/>
        </p:nvSpPr>
        <p:spPr bwMode="auto">
          <a:xfrm>
            <a:off x="1670051" y="4618568"/>
            <a:ext cx="793751" cy="842433"/>
          </a:xfrm>
          <a:custGeom>
            <a:avLst/>
            <a:gdLst>
              <a:gd name="T0" fmla="*/ 0 w 258"/>
              <a:gd name="T1" fmla="*/ 0 h 274"/>
              <a:gd name="T2" fmla="*/ 258 w 258"/>
              <a:gd name="T3" fmla="*/ 0 h 274"/>
              <a:gd name="T4" fmla="*/ 258 w 258"/>
              <a:gd name="T5" fmla="*/ 252 h 274"/>
              <a:gd name="T6" fmla="*/ 0 w 258"/>
              <a:gd name="T7" fmla="*/ 252 h 274"/>
              <a:gd name="T8" fmla="*/ 0 w 258"/>
              <a:gd name="T9" fmla="*/ 0 h 274"/>
            </a:gdLst>
            <a:ahLst/>
            <a:cxnLst>
              <a:cxn ang="0">
                <a:pos x="T0" y="T1"/>
              </a:cxn>
              <a:cxn ang="0">
                <a:pos x="T2" y="T3"/>
              </a:cxn>
              <a:cxn ang="0">
                <a:pos x="T4" y="T5"/>
              </a:cxn>
              <a:cxn ang="0">
                <a:pos x="T6" y="T7"/>
              </a:cxn>
              <a:cxn ang="0">
                <a:pos x="T8" y="T9"/>
              </a:cxn>
            </a:cxnLst>
            <a:rect l="0" t="0" r="r" b="b"/>
            <a:pathLst>
              <a:path w="258" h="274">
                <a:moveTo>
                  <a:pt x="0" y="0"/>
                </a:moveTo>
                <a:cubicBezTo>
                  <a:pt x="258" y="0"/>
                  <a:pt x="258" y="0"/>
                  <a:pt x="258" y="0"/>
                </a:cubicBezTo>
                <a:cubicBezTo>
                  <a:pt x="258" y="252"/>
                  <a:pt x="258" y="252"/>
                  <a:pt x="258" y="252"/>
                </a:cubicBezTo>
                <a:cubicBezTo>
                  <a:pt x="181" y="274"/>
                  <a:pt x="77" y="274"/>
                  <a:pt x="0" y="252"/>
                </a:cubicBezTo>
                <a:lnTo>
                  <a:pt x="0" y="0"/>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0" name="Freeform 16"/>
          <p:cNvSpPr>
            <a:spLocks/>
          </p:cNvSpPr>
          <p:nvPr/>
        </p:nvSpPr>
        <p:spPr bwMode="auto">
          <a:xfrm>
            <a:off x="1670051" y="1991784"/>
            <a:ext cx="793751" cy="770467"/>
          </a:xfrm>
          <a:custGeom>
            <a:avLst/>
            <a:gdLst>
              <a:gd name="T0" fmla="*/ 0 w 258"/>
              <a:gd name="T1" fmla="*/ 22 h 251"/>
              <a:gd name="T2" fmla="*/ 129 w 258"/>
              <a:gd name="T3" fmla="*/ 0 h 251"/>
              <a:gd name="T4" fmla="*/ 258 w 258"/>
              <a:gd name="T5" fmla="*/ 21 h 251"/>
              <a:gd name="T6" fmla="*/ 258 w 258"/>
              <a:gd name="T7" fmla="*/ 251 h 251"/>
              <a:gd name="T8" fmla="*/ 0 w 258"/>
              <a:gd name="T9" fmla="*/ 251 h 251"/>
              <a:gd name="T10" fmla="*/ 0 w 258"/>
              <a:gd name="T11" fmla="*/ 22 h 251"/>
            </a:gdLst>
            <a:ahLst/>
            <a:cxnLst>
              <a:cxn ang="0">
                <a:pos x="T0" y="T1"/>
              </a:cxn>
              <a:cxn ang="0">
                <a:pos x="T2" y="T3"/>
              </a:cxn>
              <a:cxn ang="0">
                <a:pos x="T4" y="T5"/>
              </a:cxn>
              <a:cxn ang="0">
                <a:pos x="T6" y="T7"/>
              </a:cxn>
              <a:cxn ang="0">
                <a:pos x="T8" y="T9"/>
              </a:cxn>
              <a:cxn ang="0">
                <a:pos x="T10" y="T11"/>
              </a:cxn>
            </a:cxnLst>
            <a:rect l="0" t="0" r="r" b="b"/>
            <a:pathLst>
              <a:path w="258" h="251">
                <a:moveTo>
                  <a:pt x="0" y="22"/>
                </a:moveTo>
                <a:cubicBezTo>
                  <a:pt x="40" y="10"/>
                  <a:pt x="84" y="2"/>
                  <a:pt x="129" y="0"/>
                </a:cubicBezTo>
                <a:cubicBezTo>
                  <a:pt x="174" y="2"/>
                  <a:pt x="218" y="8"/>
                  <a:pt x="258" y="21"/>
                </a:cubicBezTo>
                <a:cubicBezTo>
                  <a:pt x="258" y="251"/>
                  <a:pt x="258" y="251"/>
                  <a:pt x="258" y="251"/>
                </a:cubicBezTo>
                <a:cubicBezTo>
                  <a:pt x="0" y="251"/>
                  <a:pt x="0" y="251"/>
                  <a:pt x="0" y="251"/>
                </a:cubicBezTo>
                <a:lnTo>
                  <a:pt x="0" y="22"/>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Rectangle 20"/>
          <p:cNvSpPr/>
          <p:nvPr/>
        </p:nvSpPr>
        <p:spPr>
          <a:xfrm>
            <a:off x="5442458" y="2047241"/>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2" name="Rectangle 21"/>
          <p:cNvSpPr/>
          <p:nvPr/>
        </p:nvSpPr>
        <p:spPr>
          <a:xfrm>
            <a:off x="5442458" y="320952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3" name="Rectangle 22"/>
          <p:cNvSpPr/>
          <p:nvPr/>
        </p:nvSpPr>
        <p:spPr>
          <a:xfrm>
            <a:off x="5442458" y="422552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4" name="Rectangle 23"/>
          <p:cNvSpPr/>
          <p:nvPr/>
        </p:nvSpPr>
        <p:spPr>
          <a:xfrm>
            <a:off x="5442458" y="534312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5" name="Rounded Rectangle 24"/>
          <p:cNvSpPr/>
          <p:nvPr/>
        </p:nvSpPr>
        <p:spPr>
          <a:xfrm>
            <a:off x="4514344"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01</a:t>
            </a:r>
          </a:p>
        </p:txBody>
      </p:sp>
      <p:sp>
        <p:nvSpPr>
          <p:cNvPr id="26" name="Rounded Rectangle 25"/>
          <p:cNvSpPr/>
          <p:nvPr/>
        </p:nvSpPr>
        <p:spPr>
          <a:xfrm>
            <a:off x="4514344"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02</a:t>
            </a:r>
          </a:p>
        </p:txBody>
      </p:sp>
      <p:sp>
        <p:nvSpPr>
          <p:cNvPr id="27" name="Rounded Rectangle 26"/>
          <p:cNvSpPr/>
          <p:nvPr/>
        </p:nvSpPr>
        <p:spPr>
          <a:xfrm>
            <a:off x="4514344"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03</a:t>
            </a:r>
          </a:p>
        </p:txBody>
      </p:sp>
      <p:sp>
        <p:nvSpPr>
          <p:cNvPr id="28" name="Rounded Rectangle 27"/>
          <p:cNvSpPr/>
          <p:nvPr/>
        </p:nvSpPr>
        <p:spPr>
          <a:xfrm>
            <a:off x="4514344"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04</a:t>
            </a:r>
          </a:p>
        </p:txBody>
      </p:sp>
      <p:sp>
        <p:nvSpPr>
          <p:cNvPr id="29" name="Text Box 7"/>
          <p:cNvSpPr txBox="1">
            <a:spLocks noChangeArrowheads="1"/>
          </p:cNvSpPr>
          <p:nvPr/>
        </p:nvSpPr>
        <p:spPr bwMode="auto">
          <a:xfrm>
            <a:off x="9144000" y="3548170"/>
            <a:ext cx="2133600" cy="1301895"/>
          </a:xfrm>
          <a:prstGeom prst="rect">
            <a:avLst/>
          </a:prstGeom>
          <a:noFill/>
          <a:ln w="9525">
            <a:noFill/>
            <a:miter lim="800000"/>
            <a:headEnd/>
            <a:tailEnd/>
          </a:ln>
        </p:spPr>
        <p:txBody>
          <a:bodyPr wrap="square" lIns="60960" tIns="30480" rIns="60960" bIns="30480" anchor="ctr">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grpSp>
        <p:nvGrpSpPr>
          <p:cNvPr id="30" name="Group 29"/>
          <p:cNvGrpSpPr/>
          <p:nvPr/>
        </p:nvGrpSpPr>
        <p:grpSpPr>
          <a:xfrm>
            <a:off x="1729041" y="3058794"/>
            <a:ext cx="675772" cy="368105"/>
            <a:chOff x="6750050" y="3321051"/>
            <a:chExt cx="195263" cy="106363"/>
          </a:xfrm>
          <a:solidFill>
            <a:schemeClr val="bg1"/>
          </a:solidFill>
        </p:grpSpPr>
        <p:sp>
          <p:nvSpPr>
            <p:cNvPr id="31"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4" name="Group 33"/>
          <p:cNvGrpSpPr/>
          <p:nvPr/>
        </p:nvGrpSpPr>
        <p:grpSpPr>
          <a:xfrm>
            <a:off x="1854536" y="3915758"/>
            <a:ext cx="424779" cy="530973"/>
            <a:chOff x="6751638" y="2265363"/>
            <a:chExt cx="158750" cy="198438"/>
          </a:xfrm>
          <a:solidFill>
            <a:schemeClr val="bg1"/>
          </a:solidFill>
        </p:grpSpPr>
        <p:sp>
          <p:nvSpPr>
            <p:cNvPr id="35"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7"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9" name="Group 38"/>
          <p:cNvGrpSpPr/>
          <p:nvPr/>
        </p:nvGrpSpPr>
        <p:grpSpPr>
          <a:xfrm>
            <a:off x="1765228" y="2209800"/>
            <a:ext cx="603395" cy="413037"/>
            <a:chOff x="2324100" y="1814513"/>
            <a:chExt cx="266700" cy="182563"/>
          </a:xfrm>
          <a:solidFill>
            <a:schemeClr val="bg1"/>
          </a:solidFill>
        </p:grpSpPr>
        <p:sp>
          <p:nvSpPr>
            <p:cNvPr id="40"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1"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2" name="Freeform 41"/>
          <p:cNvSpPr>
            <a:spLocks/>
          </p:cNvSpPr>
          <p:nvPr/>
        </p:nvSpPr>
        <p:spPr bwMode="auto">
          <a:xfrm>
            <a:off x="1758393" y="4812203"/>
            <a:ext cx="617064" cy="545135"/>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Text Box 7">
            <a:extLst>
              <a:ext uri="{FF2B5EF4-FFF2-40B4-BE49-F238E27FC236}">
                <a16:creationId xmlns:a16="http://schemas.microsoft.com/office/drawing/2014/main" xmlns="" id="{9B097517-9136-400D-90FC-B166835F6DC2}"/>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47" name="Text Box 7">
            <a:extLst>
              <a:ext uri="{FF2B5EF4-FFF2-40B4-BE49-F238E27FC236}">
                <a16:creationId xmlns:a16="http://schemas.microsoft.com/office/drawing/2014/main" xmlns="" id="{31E1600E-4DCC-40A7-8804-309793844C63}"/>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48" name="矩形 47">
            <a:extLst>
              <a:ext uri="{FF2B5EF4-FFF2-40B4-BE49-F238E27FC236}">
                <a16:creationId xmlns:a16="http://schemas.microsoft.com/office/drawing/2014/main" xmlns="" id="{216C7D4F-8D7E-4790-A351-03D56284DB85}"/>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00125035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 fill="hold"/>
                                        <p:tgtEl>
                                          <p:spTgt spid="16"/>
                                        </p:tgtEl>
                                        <p:attrNameLst>
                                          <p:attrName>ppt_x</p:attrName>
                                        </p:attrNameLst>
                                      </p:cBhvr>
                                      <p:tavLst>
                                        <p:tav tm="0">
                                          <p:val>
                                            <p:strVal val="#ppt_x"/>
                                          </p:val>
                                        </p:tav>
                                        <p:tav tm="100000">
                                          <p:val>
                                            <p:strVal val="#ppt_x"/>
                                          </p:val>
                                        </p:tav>
                                      </p:tavLst>
                                    </p:anim>
                                    <p:anim calcmode="lin" valueType="num">
                                      <p:cBhvr additive="base">
                                        <p:cTn id="8" dur="5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 fill="hold"/>
                                        <p:tgtEl>
                                          <p:spTgt spid="20"/>
                                        </p:tgtEl>
                                        <p:attrNameLst>
                                          <p:attrName>ppt_x</p:attrName>
                                        </p:attrNameLst>
                                      </p:cBhvr>
                                      <p:tavLst>
                                        <p:tav tm="0">
                                          <p:val>
                                            <p:strVal val="#ppt_x"/>
                                          </p:val>
                                        </p:tav>
                                        <p:tav tm="100000">
                                          <p:val>
                                            <p:strVal val="#ppt_x"/>
                                          </p:val>
                                        </p:tav>
                                      </p:tavLst>
                                    </p:anim>
                                    <p:anim calcmode="lin" valueType="num">
                                      <p:cBhvr additive="base">
                                        <p:cTn id="13" dur="5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1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 fill="hold"/>
                                        <p:tgtEl>
                                          <p:spTgt spid="15"/>
                                        </p:tgtEl>
                                        <p:attrNameLst>
                                          <p:attrName>ppt_x</p:attrName>
                                        </p:attrNameLst>
                                      </p:cBhvr>
                                      <p:tavLst>
                                        <p:tav tm="0">
                                          <p:val>
                                            <p:strVal val="#ppt_x"/>
                                          </p:val>
                                        </p:tav>
                                        <p:tav tm="100000">
                                          <p:val>
                                            <p:strVal val="#ppt_x"/>
                                          </p:val>
                                        </p:tav>
                                      </p:tavLst>
                                    </p:anim>
                                    <p:anim calcmode="lin" valueType="num">
                                      <p:cBhvr additive="base">
                                        <p:cTn id="18" dur="5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 fill="hold"/>
                                        <p:tgtEl>
                                          <p:spTgt spid="10"/>
                                        </p:tgtEl>
                                        <p:attrNameLst>
                                          <p:attrName>ppt_x</p:attrName>
                                        </p:attrNameLst>
                                      </p:cBhvr>
                                      <p:tavLst>
                                        <p:tav tm="0">
                                          <p:val>
                                            <p:strVal val="#ppt_x"/>
                                          </p:val>
                                        </p:tav>
                                        <p:tav tm="100000">
                                          <p:val>
                                            <p:strVal val="#ppt_x"/>
                                          </p:val>
                                        </p:tav>
                                      </p:tavLst>
                                    </p:anim>
                                    <p:anim calcmode="lin" valueType="num">
                                      <p:cBhvr additive="base">
                                        <p:cTn id="23" dur="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 fill="hold"/>
                                        <p:tgtEl>
                                          <p:spTgt spid="17"/>
                                        </p:tgtEl>
                                        <p:attrNameLst>
                                          <p:attrName>ppt_x</p:attrName>
                                        </p:attrNameLst>
                                      </p:cBhvr>
                                      <p:tavLst>
                                        <p:tav tm="0">
                                          <p:val>
                                            <p:strVal val="#ppt_x"/>
                                          </p:val>
                                        </p:tav>
                                        <p:tav tm="100000">
                                          <p:val>
                                            <p:strVal val="#ppt_x"/>
                                          </p:val>
                                        </p:tav>
                                      </p:tavLst>
                                    </p:anim>
                                    <p:anim calcmode="lin" valueType="num">
                                      <p:cBhvr additive="base">
                                        <p:cTn id="28" dur="5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 fill="hold"/>
                                        <p:tgtEl>
                                          <p:spTgt spid="9"/>
                                        </p:tgtEl>
                                        <p:attrNameLst>
                                          <p:attrName>ppt_x</p:attrName>
                                        </p:attrNameLst>
                                      </p:cBhvr>
                                      <p:tavLst>
                                        <p:tav tm="0">
                                          <p:val>
                                            <p:strVal val="#ppt_x"/>
                                          </p:val>
                                        </p:tav>
                                        <p:tav tm="100000">
                                          <p:val>
                                            <p:strVal val="#ppt_x"/>
                                          </p:val>
                                        </p:tav>
                                      </p:tavLst>
                                    </p:anim>
                                    <p:anim calcmode="lin" valueType="num">
                                      <p:cBhvr additive="base">
                                        <p:cTn id="33" dur="5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 fill="hold"/>
                                        <p:tgtEl>
                                          <p:spTgt spid="12"/>
                                        </p:tgtEl>
                                        <p:attrNameLst>
                                          <p:attrName>ppt_x</p:attrName>
                                        </p:attrNameLst>
                                      </p:cBhvr>
                                      <p:tavLst>
                                        <p:tav tm="0">
                                          <p:val>
                                            <p:strVal val="#ppt_x"/>
                                          </p:val>
                                        </p:tav>
                                        <p:tav tm="100000">
                                          <p:val>
                                            <p:strVal val="#ppt_x"/>
                                          </p:val>
                                        </p:tav>
                                      </p:tavLst>
                                    </p:anim>
                                    <p:anim calcmode="lin" valueType="num">
                                      <p:cBhvr additive="base">
                                        <p:cTn id="38" dur="5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 fill="hold"/>
                                        <p:tgtEl>
                                          <p:spTgt spid="18"/>
                                        </p:tgtEl>
                                        <p:attrNameLst>
                                          <p:attrName>ppt_x</p:attrName>
                                        </p:attrNameLst>
                                      </p:cBhvr>
                                      <p:tavLst>
                                        <p:tav tm="0">
                                          <p:val>
                                            <p:strVal val="#ppt_x"/>
                                          </p:val>
                                        </p:tav>
                                        <p:tav tm="100000">
                                          <p:val>
                                            <p:strVal val="#ppt_x"/>
                                          </p:val>
                                        </p:tav>
                                      </p:tavLst>
                                    </p:anim>
                                    <p:anim calcmode="lin" valueType="num">
                                      <p:cBhvr additive="base">
                                        <p:cTn id="43" dur="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400"/>
                            </p:stCondLst>
                            <p:childTnLst>
                              <p:par>
                                <p:cTn id="45" presetID="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 fill="hold"/>
                                        <p:tgtEl>
                                          <p:spTgt spid="11"/>
                                        </p:tgtEl>
                                        <p:attrNameLst>
                                          <p:attrName>ppt_x</p:attrName>
                                        </p:attrNameLst>
                                      </p:cBhvr>
                                      <p:tavLst>
                                        <p:tav tm="0">
                                          <p:val>
                                            <p:strVal val="#ppt_x"/>
                                          </p:val>
                                        </p:tav>
                                        <p:tav tm="100000">
                                          <p:val>
                                            <p:strVal val="#ppt_x"/>
                                          </p:val>
                                        </p:tav>
                                      </p:tavLst>
                                    </p:anim>
                                    <p:anim calcmode="lin" valueType="num">
                                      <p:cBhvr additive="base">
                                        <p:cTn id="48" dur="50" fill="hold"/>
                                        <p:tgtEl>
                                          <p:spTgt spid="11"/>
                                        </p:tgtEl>
                                        <p:attrNameLst>
                                          <p:attrName>ppt_y</p:attrName>
                                        </p:attrNameLst>
                                      </p:cBhvr>
                                      <p:tavLst>
                                        <p:tav tm="0">
                                          <p:val>
                                            <p:strVal val="1+#ppt_h/2"/>
                                          </p:val>
                                        </p:tav>
                                        <p:tav tm="100000">
                                          <p:val>
                                            <p:strVal val="#ppt_y"/>
                                          </p:val>
                                        </p:tav>
                                      </p:tavLst>
                                    </p:anim>
                                  </p:childTnLst>
                                </p:cTn>
                              </p:par>
                            </p:childTnLst>
                          </p:cTn>
                        </p:par>
                        <p:par>
                          <p:cTn id="49" fill="hold">
                            <p:stCondLst>
                              <p:cond delay="45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 fill="hold"/>
                                        <p:tgtEl>
                                          <p:spTgt spid="14"/>
                                        </p:tgtEl>
                                        <p:attrNameLst>
                                          <p:attrName>ppt_x</p:attrName>
                                        </p:attrNameLst>
                                      </p:cBhvr>
                                      <p:tavLst>
                                        <p:tav tm="0">
                                          <p:val>
                                            <p:strVal val="#ppt_x"/>
                                          </p:val>
                                        </p:tav>
                                        <p:tav tm="100000">
                                          <p:val>
                                            <p:strVal val="#ppt_x"/>
                                          </p:val>
                                        </p:tav>
                                      </p:tavLst>
                                    </p:anim>
                                    <p:anim calcmode="lin" valueType="num">
                                      <p:cBhvr additive="base">
                                        <p:cTn id="53" dur="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 fill="hold"/>
                                        <p:tgtEl>
                                          <p:spTgt spid="19"/>
                                        </p:tgtEl>
                                        <p:attrNameLst>
                                          <p:attrName>ppt_x</p:attrName>
                                        </p:attrNameLst>
                                      </p:cBhvr>
                                      <p:tavLst>
                                        <p:tav tm="0">
                                          <p:val>
                                            <p:strVal val="#ppt_x"/>
                                          </p:val>
                                        </p:tav>
                                        <p:tav tm="100000">
                                          <p:val>
                                            <p:strVal val="#ppt_x"/>
                                          </p:val>
                                        </p:tav>
                                      </p:tavLst>
                                    </p:anim>
                                    <p:anim calcmode="lin" valueType="num">
                                      <p:cBhvr additive="base">
                                        <p:cTn id="58" dur="50" fill="hold"/>
                                        <p:tgtEl>
                                          <p:spTgt spid="19"/>
                                        </p:tgtEl>
                                        <p:attrNameLst>
                                          <p:attrName>ppt_y</p:attrName>
                                        </p:attrNameLst>
                                      </p:cBhvr>
                                      <p:tavLst>
                                        <p:tav tm="0">
                                          <p:val>
                                            <p:strVal val="1+#ppt_h/2"/>
                                          </p:val>
                                        </p:tav>
                                        <p:tav tm="100000">
                                          <p:val>
                                            <p:strVal val="#ppt_y"/>
                                          </p:val>
                                        </p:tav>
                                      </p:tavLst>
                                    </p:anim>
                                  </p:childTnLst>
                                </p:cTn>
                              </p:par>
                            </p:childTnLst>
                          </p:cTn>
                        </p:par>
                        <p:par>
                          <p:cTn id="59" fill="hold">
                            <p:stCondLst>
                              <p:cond delay="55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 fill="hold"/>
                                        <p:tgtEl>
                                          <p:spTgt spid="13"/>
                                        </p:tgtEl>
                                        <p:attrNameLst>
                                          <p:attrName>ppt_x</p:attrName>
                                        </p:attrNameLst>
                                      </p:cBhvr>
                                      <p:tavLst>
                                        <p:tav tm="0">
                                          <p:val>
                                            <p:strVal val="#ppt_x"/>
                                          </p:val>
                                        </p:tav>
                                        <p:tav tm="100000">
                                          <p:val>
                                            <p:strVal val="#ppt_x"/>
                                          </p:val>
                                        </p:tav>
                                      </p:tavLst>
                                    </p:anim>
                                    <p:anim calcmode="lin" valueType="num">
                                      <p:cBhvr additive="base">
                                        <p:cTn id="63" dur="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
                            </p:stCondLst>
                            <p:childTnLst>
                              <p:par>
                                <p:cTn id="65" presetID="2" presetClass="entr" presetSubtype="4"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 fill="hold"/>
                                        <p:tgtEl>
                                          <p:spTgt spid="4"/>
                                        </p:tgtEl>
                                        <p:attrNameLst>
                                          <p:attrName>ppt_x</p:attrName>
                                        </p:attrNameLst>
                                      </p:cBhvr>
                                      <p:tavLst>
                                        <p:tav tm="0">
                                          <p:val>
                                            <p:strVal val="#ppt_x"/>
                                          </p:val>
                                        </p:tav>
                                        <p:tav tm="100000">
                                          <p:val>
                                            <p:strVal val="#ppt_x"/>
                                          </p:val>
                                        </p:tav>
                                      </p:tavLst>
                                    </p:anim>
                                    <p:anim calcmode="lin" valueType="num">
                                      <p:cBhvr additive="base">
                                        <p:cTn id="68" dur="50" fill="hold"/>
                                        <p:tgtEl>
                                          <p:spTgt spid="4"/>
                                        </p:tgtEl>
                                        <p:attrNameLst>
                                          <p:attrName>ppt_y</p:attrName>
                                        </p:attrNameLst>
                                      </p:cBhvr>
                                      <p:tavLst>
                                        <p:tav tm="0">
                                          <p:val>
                                            <p:strVal val="1+#ppt_h/2"/>
                                          </p:val>
                                        </p:tav>
                                        <p:tav tm="100000">
                                          <p:val>
                                            <p:strVal val="#ppt_y"/>
                                          </p:val>
                                        </p:tav>
                                      </p:tavLst>
                                    </p:anim>
                                  </p:childTnLst>
                                </p:cTn>
                              </p:par>
                            </p:childTnLst>
                          </p:cTn>
                        </p:par>
                        <p:par>
                          <p:cTn id="69" fill="hold">
                            <p:stCondLst>
                              <p:cond delay="650"/>
                            </p:stCondLst>
                            <p:childTnLst>
                              <p:par>
                                <p:cTn id="70" presetID="2" presetClass="entr" presetSubtype="4"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250" fill="hold"/>
                                        <p:tgtEl>
                                          <p:spTgt spid="39"/>
                                        </p:tgtEl>
                                        <p:attrNameLst>
                                          <p:attrName>ppt_x</p:attrName>
                                        </p:attrNameLst>
                                      </p:cBhvr>
                                      <p:tavLst>
                                        <p:tav tm="0">
                                          <p:val>
                                            <p:strVal val="#ppt_x"/>
                                          </p:val>
                                        </p:tav>
                                        <p:tav tm="100000">
                                          <p:val>
                                            <p:strVal val="#ppt_x"/>
                                          </p:val>
                                        </p:tav>
                                      </p:tavLst>
                                    </p:anim>
                                    <p:anim calcmode="lin" valueType="num">
                                      <p:cBhvr additive="base">
                                        <p:cTn id="73" dur="25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900"/>
                            </p:stCondLst>
                            <p:childTnLst>
                              <p:par>
                                <p:cTn id="75" presetID="2" presetClass="entr" presetSubtype="4"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250" fill="hold"/>
                                        <p:tgtEl>
                                          <p:spTgt spid="30"/>
                                        </p:tgtEl>
                                        <p:attrNameLst>
                                          <p:attrName>ppt_x</p:attrName>
                                        </p:attrNameLst>
                                      </p:cBhvr>
                                      <p:tavLst>
                                        <p:tav tm="0">
                                          <p:val>
                                            <p:strVal val="#ppt_x"/>
                                          </p:val>
                                        </p:tav>
                                        <p:tav tm="100000">
                                          <p:val>
                                            <p:strVal val="#ppt_x"/>
                                          </p:val>
                                        </p:tav>
                                      </p:tavLst>
                                    </p:anim>
                                    <p:anim calcmode="lin" valueType="num">
                                      <p:cBhvr additive="base">
                                        <p:cTn id="78" dur="250" fill="hold"/>
                                        <p:tgtEl>
                                          <p:spTgt spid="30"/>
                                        </p:tgtEl>
                                        <p:attrNameLst>
                                          <p:attrName>ppt_y</p:attrName>
                                        </p:attrNameLst>
                                      </p:cBhvr>
                                      <p:tavLst>
                                        <p:tav tm="0">
                                          <p:val>
                                            <p:strVal val="1+#ppt_h/2"/>
                                          </p:val>
                                        </p:tav>
                                        <p:tav tm="100000">
                                          <p:val>
                                            <p:strVal val="#ppt_y"/>
                                          </p:val>
                                        </p:tav>
                                      </p:tavLst>
                                    </p:anim>
                                  </p:childTnLst>
                                </p:cTn>
                              </p:par>
                            </p:childTnLst>
                          </p:cTn>
                        </p:par>
                        <p:par>
                          <p:cTn id="79" fill="hold">
                            <p:stCondLst>
                              <p:cond delay="1150"/>
                            </p:stCondLst>
                            <p:childTnLst>
                              <p:par>
                                <p:cTn id="80" presetID="2" presetClass="entr" presetSubtype="4"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250" fill="hold"/>
                                        <p:tgtEl>
                                          <p:spTgt spid="34"/>
                                        </p:tgtEl>
                                        <p:attrNameLst>
                                          <p:attrName>ppt_x</p:attrName>
                                        </p:attrNameLst>
                                      </p:cBhvr>
                                      <p:tavLst>
                                        <p:tav tm="0">
                                          <p:val>
                                            <p:strVal val="#ppt_x"/>
                                          </p:val>
                                        </p:tav>
                                        <p:tav tm="100000">
                                          <p:val>
                                            <p:strVal val="#ppt_x"/>
                                          </p:val>
                                        </p:tav>
                                      </p:tavLst>
                                    </p:anim>
                                    <p:anim calcmode="lin" valueType="num">
                                      <p:cBhvr additive="base">
                                        <p:cTn id="83" dur="250" fill="hold"/>
                                        <p:tgtEl>
                                          <p:spTgt spid="34"/>
                                        </p:tgtEl>
                                        <p:attrNameLst>
                                          <p:attrName>ppt_y</p:attrName>
                                        </p:attrNameLst>
                                      </p:cBhvr>
                                      <p:tavLst>
                                        <p:tav tm="0">
                                          <p:val>
                                            <p:strVal val="1+#ppt_h/2"/>
                                          </p:val>
                                        </p:tav>
                                        <p:tav tm="100000">
                                          <p:val>
                                            <p:strVal val="#ppt_y"/>
                                          </p:val>
                                        </p:tav>
                                      </p:tavLst>
                                    </p:anim>
                                  </p:childTnLst>
                                </p:cTn>
                              </p:par>
                            </p:childTnLst>
                          </p:cTn>
                        </p:par>
                        <p:par>
                          <p:cTn id="84" fill="hold">
                            <p:stCondLst>
                              <p:cond delay="1400"/>
                            </p:stCondLst>
                            <p:childTnLst>
                              <p:par>
                                <p:cTn id="85" presetID="2" presetClass="entr" presetSubtype="4"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250" fill="hold"/>
                                        <p:tgtEl>
                                          <p:spTgt spid="42"/>
                                        </p:tgtEl>
                                        <p:attrNameLst>
                                          <p:attrName>ppt_x</p:attrName>
                                        </p:attrNameLst>
                                      </p:cBhvr>
                                      <p:tavLst>
                                        <p:tav tm="0">
                                          <p:val>
                                            <p:strVal val="#ppt_x"/>
                                          </p:val>
                                        </p:tav>
                                        <p:tav tm="100000">
                                          <p:val>
                                            <p:strVal val="#ppt_x"/>
                                          </p:val>
                                        </p:tav>
                                      </p:tavLst>
                                    </p:anim>
                                    <p:anim calcmode="lin" valueType="num">
                                      <p:cBhvr additive="base">
                                        <p:cTn id="88" dur="250" fill="hold"/>
                                        <p:tgtEl>
                                          <p:spTgt spid="42"/>
                                        </p:tgtEl>
                                        <p:attrNameLst>
                                          <p:attrName>ppt_y</p:attrName>
                                        </p:attrNameLst>
                                      </p:cBhvr>
                                      <p:tavLst>
                                        <p:tav tm="0">
                                          <p:val>
                                            <p:strVal val="1+#ppt_h/2"/>
                                          </p:val>
                                        </p:tav>
                                        <p:tav tm="100000">
                                          <p:val>
                                            <p:strVal val="#ppt_y"/>
                                          </p:val>
                                        </p:tav>
                                      </p:tavLst>
                                    </p:anim>
                                  </p:childTnLst>
                                </p:cTn>
                              </p:par>
                            </p:childTnLst>
                          </p:cTn>
                        </p:par>
                        <p:par>
                          <p:cTn id="89" fill="hold">
                            <p:stCondLst>
                              <p:cond delay="1650"/>
                            </p:stCondLst>
                            <p:childTnLst>
                              <p:par>
                                <p:cTn id="90" presetID="2" presetClass="entr" presetSubtype="4"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additive="base">
                                        <p:cTn id="92" dur="250" fill="hold"/>
                                        <p:tgtEl>
                                          <p:spTgt spid="25"/>
                                        </p:tgtEl>
                                        <p:attrNameLst>
                                          <p:attrName>ppt_x</p:attrName>
                                        </p:attrNameLst>
                                      </p:cBhvr>
                                      <p:tavLst>
                                        <p:tav tm="0">
                                          <p:val>
                                            <p:strVal val="#ppt_x"/>
                                          </p:val>
                                        </p:tav>
                                        <p:tav tm="100000">
                                          <p:val>
                                            <p:strVal val="#ppt_x"/>
                                          </p:val>
                                        </p:tav>
                                      </p:tavLst>
                                    </p:anim>
                                    <p:anim calcmode="lin" valueType="num">
                                      <p:cBhvr additive="base">
                                        <p:cTn id="93" dur="250" fill="hold"/>
                                        <p:tgtEl>
                                          <p:spTgt spid="25"/>
                                        </p:tgtEl>
                                        <p:attrNameLst>
                                          <p:attrName>ppt_y</p:attrName>
                                        </p:attrNameLst>
                                      </p:cBhvr>
                                      <p:tavLst>
                                        <p:tav tm="0">
                                          <p:val>
                                            <p:strVal val="1+#ppt_h/2"/>
                                          </p:val>
                                        </p:tav>
                                        <p:tav tm="100000">
                                          <p:val>
                                            <p:strVal val="#ppt_y"/>
                                          </p:val>
                                        </p:tav>
                                      </p:tavLst>
                                    </p:anim>
                                  </p:childTnLst>
                                </p:cTn>
                              </p:par>
                            </p:childTnLst>
                          </p:cTn>
                        </p:par>
                        <p:par>
                          <p:cTn id="94" fill="hold">
                            <p:stCondLst>
                              <p:cond delay="1900"/>
                            </p:stCondLst>
                            <p:childTnLst>
                              <p:par>
                                <p:cTn id="95" presetID="2" presetClass="entr" presetSubtype="4"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250" fill="hold"/>
                                        <p:tgtEl>
                                          <p:spTgt spid="21"/>
                                        </p:tgtEl>
                                        <p:attrNameLst>
                                          <p:attrName>ppt_x</p:attrName>
                                        </p:attrNameLst>
                                      </p:cBhvr>
                                      <p:tavLst>
                                        <p:tav tm="0">
                                          <p:val>
                                            <p:strVal val="#ppt_x"/>
                                          </p:val>
                                        </p:tav>
                                        <p:tav tm="100000">
                                          <p:val>
                                            <p:strVal val="#ppt_x"/>
                                          </p:val>
                                        </p:tav>
                                      </p:tavLst>
                                    </p:anim>
                                    <p:anim calcmode="lin" valueType="num">
                                      <p:cBhvr additive="base">
                                        <p:cTn id="98" dur="25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2150"/>
                            </p:stCondLst>
                            <p:childTnLst>
                              <p:par>
                                <p:cTn id="100" presetID="2" presetClass="entr" presetSubtype="4"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250" fill="hold"/>
                                        <p:tgtEl>
                                          <p:spTgt spid="26"/>
                                        </p:tgtEl>
                                        <p:attrNameLst>
                                          <p:attrName>ppt_x</p:attrName>
                                        </p:attrNameLst>
                                      </p:cBhvr>
                                      <p:tavLst>
                                        <p:tav tm="0">
                                          <p:val>
                                            <p:strVal val="#ppt_x"/>
                                          </p:val>
                                        </p:tav>
                                        <p:tav tm="100000">
                                          <p:val>
                                            <p:strVal val="#ppt_x"/>
                                          </p:val>
                                        </p:tav>
                                      </p:tavLst>
                                    </p:anim>
                                    <p:anim calcmode="lin" valueType="num">
                                      <p:cBhvr additive="base">
                                        <p:cTn id="103" dur="250" fill="hold"/>
                                        <p:tgtEl>
                                          <p:spTgt spid="26"/>
                                        </p:tgtEl>
                                        <p:attrNameLst>
                                          <p:attrName>ppt_y</p:attrName>
                                        </p:attrNameLst>
                                      </p:cBhvr>
                                      <p:tavLst>
                                        <p:tav tm="0">
                                          <p:val>
                                            <p:strVal val="1+#ppt_h/2"/>
                                          </p:val>
                                        </p:tav>
                                        <p:tav tm="100000">
                                          <p:val>
                                            <p:strVal val="#ppt_y"/>
                                          </p:val>
                                        </p:tav>
                                      </p:tavLst>
                                    </p:anim>
                                  </p:childTnLst>
                                </p:cTn>
                              </p:par>
                            </p:childTnLst>
                          </p:cTn>
                        </p:par>
                        <p:par>
                          <p:cTn id="104" fill="hold">
                            <p:stCondLst>
                              <p:cond delay="2400"/>
                            </p:stCondLst>
                            <p:childTnLst>
                              <p:par>
                                <p:cTn id="105" presetID="2" presetClass="entr" presetSubtype="4"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250" fill="hold"/>
                                        <p:tgtEl>
                                          <p:spTgt spid="22"/>
                                        </p:tgtEl>
                                        <p:attrNameLst>
                                          <p:attrName>ppt_x</p:attrName>
                                        </p:attrNameLst>
                                      </p:cBhvr>
                                      <p:tavLst>
                                        <p:tav tm="0">
                                          <p:val>
                                            <p:strVal val="#ppt_x"/>
                                          </p:val>
                                        </p:tav>
                                        <p:tav tm="100000">
                                          <p:val>
                                            <p:strVal val="#ppt_x"/>
                                          </p:val>
                                        </p:tav>
                                      </p:tavLst>
                                    </p:anim>
                                    <p:anim calcmode="lin" valueType="num">
                                      <p:cBhvr additive="base">
                                        <p:cTn id="108" dur="250" fill="hold"/>
                                        <p:tgtEl>
                                          <p:spTgt spid="22"/>
                                        </p:tgtEl>
                                        <p:attrNameLst>
                                          <p:attrName>ppt_y</p:attrName>
                                        </p:attrNameLst>
                                      </p:cBhvr>
                                      <p:tavLst>
                                        <p:tav tm="0">
                                          <p:val>
                                            <p:strVal val="1+#ppt_h/2"/>
                                          </p:val>
                                        </p:tav>
                                        <p:tav tm="100000">
                                          <p:val>
                                            <p:strVal val="#ppt_y"/>
                                          </p:val>
                                        </p:tav>
                                      </p:tavLst>
                                    </p:anim>
                                  </p:childTnLst>
                                </p:cTn>
                              </p:par>
                            </p:childTnLst>
                          </p:cTn>
                        </p:par>
                        <p:par>
                          <p:cTn id="109" fill="hold">
                            <p:stCondLst>
                              <p:cond delay="2650"/>
                            </p:stCondLst>
                            <p:childTnLst>
                              <p:par>
                                <p:cTn id="110" presetID="2" presetClass="entr" presetSubtype="4"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additive="base">
                                        <p:cTn id="112" dur="250" fill="hold"/>
                                        <p:tgtEl>
                                          <p:spTgt spid="27"/>
                                        </p:tgtEl>
                                        <p:attrNameLst>
                                          <p:attrName>ppt_x</p:attrName>
                                        </p:attrNameLst>
                                      </p:cBhvr>
                                      <p:tavLst>
                                        <p:tav tm="0">
                                          <p:val>
                                            <p:strVal val="#ppt_x"/>
                                          </p:val>
                                        </p:tav>
                                        <p:tav tm="100000">
                                          <p:val>
                                            <p:strVal val="#ppt_x"/>
                                          </p:val>
                                        </p:tav>
                                      </p:tavLst>
                                    </p:anim>
                                    <p:anim calcmode="lin" valueType="num">
                                      <p:cBhvr additive="base">
                                        <p:cTn id="113" dur="250" fill="hold"/>
                                        <p:tgtEl>
                                          <p:spTgt spid="27"/>
                                        </p:tgtEl>
                                        <p:attrNameLst>
                                          <p:attrName>ppt_y</p:attrName>
                                        </p:attrNameLst>
                                      </p:cBhvr>
                                      <p:tavLst>
                                        <p:tav tm="0">
                                          <p:val>
                                            <p:strVal val="1+#ppt_h/2"/>
                                          </p:val>
                                        </p:tav>
                                        <p:tav tm="100000">
                                          <p:val>
                                            <p:strVal val="#ppt_y"/>
                                          </p:val>
                                        </p:tav>
                                      </p:tavLst>
                                    </p:anim>
                                  </p:childTnLst>
                                </p:cTn>
                              </p:par>
                            </p:childTnLst>
                          </p:cTn>
                        </p:par>
                        <p:par>
                          <p:cTn id="114" fill="hold">
                            <p:stCondLst>
                              <p:cond delay="2900"/>
                            </p:stCondLst>
                            <p:childTnLst>
                              <p:par>
                                <p:cTn id="115" presetID="2" presetClass="entr" presetSubtype="4"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250" fill="hold"/>
                                        <p:tgtEl>
                                          <p:spTgt spid="23"/>
                                        </p:tgtEl>
                                        <p:attrNameLst>
                                          <p:attrName>ppt_x</p:attrName>
                                        </p:attrNameLst>
                                      </p:cBhvr>
                                      <p:tavLst>
                                        <p:tav tm="0">
                                          <p:val>
                                            <p:strVal val="#ppt_x"/>
                                          </p:val>
                                        </p:tav>
                                        <p:tav tm="100000">
                                          <p:val>
                                            <p:strVal val="#ppt_x"/>
                                          </p:val>
                                        </p:tav>
                                      </p:tavLst>
                                    </p:anim>
                                    <p:anim calcmode="lin" valueType="num">
                                      <p:cBhvr additive="base">
                                        <p:cTn id="118" dur="250" fill="hold"/>
                                        <p:tgtEl>
                                          <p:spTgt spid="23"/>
                                        </p:tgtEl>
                                        <p:attrNameLst>
                                          <p:attrName>ppt_y</p:attrName>
                                        </p:attrNameLst>
                                      </p:cBhvr>
                                      <p:tavLst>
                                        <p:tav tm="0">
                                          <p:val>
                                            <p:strVal val="1+#ppt_h/2"/>
                                          </p:val>
                                        </p:tav>
                                        <p:tav tm="100000">
                                          <p:val>
                                            <p:strVal val="#ppt_y"/>
                                          </p:val>
                                        </p:tav>
                                      </p:tavLst>
                                    </p:anim>
                                  </p:childTnLst>
                                </p:cTn>
                              </p:par>
                            </p:childTnLst>
                          </p:cTn>
                        </p:par>
                        <p:par>
                          <p:cTn id="119" fill="hold">
                            <p:stCondLst>
                              <p:cond delay="3150"/>
                            </p:stCondLst>
                            <p:childTnLst>
                              <p:par>
                                <p:cTn id="120" presetID="2" presetClass="entr" presetSubtype="4" fill="hold" grpId="0" nodeType="afterEffect">
                                  <p:stCondLst>
                                    <p:cond delay="0"/>
                                  </p:stCondLst>
                                  <p:childTnLst>
                                    <p:set>
                                      <p:cBhvr>
                                        <p:cTn id="121" dur="1" fill="hold">
                                          <p:stCondLst>
                                            <p:cond delay="0"/>
                                          </p:stCondLst>
                                        </p:cTn>
                                        <p:tgtEl>
                                          <p:spTgt spid="28"/>
                                        </p:tgtEl>
                                        <p:attrNameLst>
                                          <p:attrName>style.visibility</p:attrName>
                                        </p:attrNameLst>
                                      </p:cBhvr>
                                      <p:to>
                                        <p:strVal val="visible"/>
                                      </p:to>
                                    </p:set>
                                    <p:anim calcmode="lin" valueType="num">
                                      <p:cBhvr additive="base">
                                        <p:cTn id="122" dur="250" fill="hold"/>
                                        <p:tgtEl>
                                          <p:spTgt spid="28"/>
                                        </p:tgtEl>
                                        <p:attrNameLst>
                                          <p:attrName>ppt_x</p:attrName>
                                        </p:attrNameLst>
                                      </p:cBhvr>
                                      <p:tavLst>
                                        <p:tav tm="0">
                                          <p:val>
                                            <p:strVal val="#ppt_x"/>
                                          </p:val>
                                        </p:tav>
                                        <p:tav tm="100000">
                                          <p:val>
                                            <p:strVal val="#ppt_x"/>
                                          </p:val>
                                        </p:tav>
                                      </p:tavLst>
                                    </p:anim>
                                    <p:anim calcmode="lin" valueType="num">
                                      <p:cBhvr additive="base">
                                        <p:cTn id="123" dur="250" fill="hold"/>
                                        <p:tgtEl>
                                          <p:spTgt spid="28"/>
                                        </p:tgtEl>
                                        <p:attrNameLst>
                                          <p:attrName>ppt_y</p:attrName>
                                        </p:attrNameLst>
                                      </p:cBhvr>
                                      <p:tavLst>
                                        <p:tav tm="0">
                                          <p:val>
                                            <p:strVal val="1+#ppt_h/2"/>
                                          </p:val>
                                        </p:tav>
                                        <p:tav tm="100000">
                                          <p:val>
                                            <p:strVal val="#ppt_y"/>
                                          </p:val>
                                        </p:tav>
                                      </p:tavLst>
                                    </p:anim>
                                  </p:childTnLst>
                                </p:cTn>
                              </p:par>
                            </p:childTnLst>
                          </p:cTn>
                        </p:par>
                        <p:par>
                          <p:cTn id="124" fill="hold">
                            <p:stCondLst>
                              <p:cond delay="3400"/>
                            </p:stCondLst>
                            <p:childTnLst>
                              <p:par>
                                <p:cTn id="125" presetID="2" presetClass="entr" presetSubtype="4" fill="hold" grpId="0" nodeType="after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additive="base">
                                        <p:cTn id="127" dur="250" fill="hold"/>
                                        <p:tgtEl>
                                          <p:spTgt spid="24"/>
                                        </p:tgtEl>
                                        <p:attrNameLst>
                                          <p:attrName>ppt_x</p:attrName>
                                        </p:attrNameLst>
                                      </p:cBhvr>
                                      <p:tavLst>
                                        <p:tav tm="0">
                                          <p:val>
                                            <p:strVal val="#ppt_x"/>
                                          </p:val>
                                        </p:tav>
                                        <p:tav tm="100000">
                                          <p:val>
                                            <p:strVal val="#ppt_x"/>
                                          </p:val>
                                        </p:tav>
                                      </p:tavLst>
                                    </p:anim>
                                    <p:anim calcmode="lin" valueType="num">
                                      <p:cBhvr additive="base">
                                        <p:cTn id="128" dur="250" fill="hold"/>
                                        <p:tgtEl>
                                          <p:spTgt spid="24"/>
                                        </p:tgtEl>
                                        <p:attrNameLst>
                                          <p:attrName>ppt_y</p:attrName>
                                        </p:attrNameLst>
                                      </p:cBhvr>
                                      <p:tavLst>
                                        <p:tav tm="0">
                                          <p:val>
                                            <p:strVal val="1+#ppt_h/2"/>
                                          </p:val>
                                        </p:tav>
                                        <p:tav tm="100000">
                                          <p:val>
                                            <p:strVal val="#ppt_y"/>
                                          </p:val>
                                        </p:tav>
                                      </p:tavLst>
                                    </p:anim>
                                  </p:childTnLst>
                                </p:cTn>
                              </p:par>
                            </p:childTnLst>
                          </p:cTn>
                        </p:par>
                        <p:par>
                          <p:cTn id="129" fill="hold">
                            <p:stCondLst>
                              <p:cond delay="3650"/>
                            </p:stCondLst>
                            <p:childTnLst>
                              <p:par>
                                <p:cTn id="130" presetID="2" presetClass="entr" presetSubtype="4" fill="hold" grpId="0" nodeType="after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additive="base">
                                        <p:cTn id="132" dur="250" fill="hold"/>
                                        <p:tgtEl>
                                          <p:spTgt spid="29"/>
                                        </p:tgtEl>
                                        <p:attrNameLst>
                                          <p:attrName>ppt_x</p:attrName>
                                        </p:attrNameLst>
                                      </p:cBhvr>
                                      <p:tavLst>
                                        <p:tav tm="0">
                                          <p:val>
                                            <p:strVal val="#ppt_x"/>
                                          </p:val>
                                        </p:tav>
                                        <p:tav tm="100000">
                                          <p:val>
                                            <p:strVal val="#ppt_x"/>
                                          </p:val>
                                        </p:tav>
                                      </p:tavLst>
                                    </p:anim>
                                    <p:anim calcmode="lin" valueType="num">
                                      <p:cBhvr additive="base">
                                        <p:cTn id="133" dur="250" fill="hold"/>
                                        <p:tgtEl>
                                          <p:spTgt spid="29"/>
                                        </p:tgtEl>
                                        <p:attrNameLst>
                                          <p:attrName>ppt_y</p:attrName>
                                        </p:attrNameLst>
                                      </p:cBhvr>
                                      <p:tavLst>
                                        <p:tav tm="0">
                                          <p:val>
                                            <p:strVal val="1+#ppt_h/2"/>
                                          </p:val>
                                        </p:tav>
                                        <p:tav tm="100000">
                                          <p:val>
                                            <p:strVal val="#ppt_y"/>
                                          </p:val>
                                        </p:tav>
                                      </p:tavLst>
                                    </p:anim>
                                  </p:childTnLst>
                                </p:cTn>
                              </p:par>
                            </p:childTnLst>
                          </p:cTn>
                        </p:par>
                        <p:par>
                          <p:cTn id="134" fill="hold">
                            <p:stCondLst>
                              <p:cond delay="3900"/>
                            </p:stCondLst>
                            <p:childTnLst>
                              <p:par>
                                <p:cTn id="135" presetID="2" presetClass="entr" presetSubtype="4" fill="hold" grpId="0" nodeType="afterEffect">
                                  <p:stCondLst>
                                    <p:cond delay="0"/>
                                  </p:stCondLst>
                                  <p:childTnLst>
                                    <p:set>
                                      <p:cBhvr>
                                        <p:cTn id="136" dur="1" fill="hold">
                                          <p:stCondLst>
                                            <p:cond delay="0"/>
                                          </p:stCondLst>
                                        </p:cTn>
                                        <p:tgtEl>
                                          <p:spTgt spid="44"/>
                                        </p:tgtEl>
                                        <p:attrNameLst>
                                          <p:attrName>style.visibility</p:attrName>
                                        </p:attrNameLst>
                                      </p:cBhvr>
                                      <p:to>
                                        <p:strVal val="visible"/>
                                      </p:to>
                                    </p:set>
                                    <p:anim calcmode="lin" valueType="num">
                                      <p:cBhvr additive="base">
                                        <p:cTn id="137" dur="250" fill="hold"/>
                                        <p:tgtEl>
                                          <p:spTgt spid="44"/>
                                        </p:tgtEl>
                                        <p:attrNameLst>
                                          <p:attrName>ppt_x</p:attrName>
                                        </p:attrNameLst>
                                      </p:cBhvr>
                                      <p:tavLst>
                                        <p:tav tm="0">
                                          <p:val>
                                            <p:strVal val="#ppt_x"/>
                                          </p:val>
                                        </p:tav>
                                        <p:tav tm="100000">
                                          <p:val>
                                            <p:strVal val="#ppt_x"/>
                                          </p:val>
                                        </p:tav>
                                      </p:tavLst>
                                    </p:anim>
                                    <p:anim calcmode="lin" valueType="num">
                                      <p:cBhvr additive="base">
                                        <p:cTn id="138" dur="250" fill="hold"/>
                                        <p:tgtEl>
                                          <p:spTgt spid="44"/>
                                        </p:tgtEl>
                                        <p:attrNameLst>
                                          <p:attrName>ppt_y</p:attrName>
                                        </p:attrNameLst>
                                      </p:cBhvr>
                                      <p:tavLst>
                                        <p:tav tm="0">
                                          <p:val>
                                            <p:strVal val="1+#ppt_h/2"/>
                                          </p:val>
                                        </p:tav>
                                        <p:tav tm="100000">
                                          <p:val>
                                            <p:strVal val="#ppt_y"/>
                                          </p:val>
                                        </p:tav>
                                      </p:tavLst>
                                    </p:anim>
                                  </p:childTnLst>
                                </p:cTn>
                              </p:par>
                            </p:childTnLst>
                          </p:cTn>
                        </p:par>
                        <p:par>
                          <p:cTn id="139" fill="hold">
                            <p:stCondLst>
                              <p:cond delay="4150"/>
                            </p:stCondLst>
                            <p:childTnLst>
                              <p:par>
                                <p:cTn id="140" presetID="2" presetClass="entr" presetSubtype="4" fill="hold" grpId="0" nodeType="afterEffect">
                                  <p:stCondLst>
                                    <p:cond delay="0"/>
                                  </p:stCondLst>
                                  <p:childTnLst>
                                    <p:set>
                                      <p:cBhvr>
                                        <p:cTn id="141" dur="1" fill="hold">
                                          <p:stCondLst>
                                            <p:cond delay="0"/>
                                          </p:stCondLst>
                                        </p:cTn>
                                        <p:tgtEl>
                                          <p:spTgt spid="47"/>
                                        </p:tgtEl>
                                        <p:attrNameLst>
                                          <p:attrName>style.visibility</p:attrName>
                                        </p:attrNameLst>
                                      </p:cBhvr>
                                      <p:to>
                                        <p:strVal val="visible"/>
                                      </p:to>
                                    </p:set>
                                    <p:anim calcmode="lin" valueType="num">
                                      <p:cBhvr additive="base">
                                        <p:cTn id="142" dur="250" fill="hold"/>
                                        <p:tgtEl>
                                          <p:spTgt spid="47"/>
                                        </p:tgtEl>
                                        <p:attrNameLst>
                                          <p:attrName>ppt_x</p:attrName>
                                        </p:attrNameLst>
                                      </p:cBhvr>
                                      <p:tavLst>
                                        <p:tav tm="0">
                                          <p:val>
                                            <p:strVal val="#ppt_x"/>
                                          </p:val>
                                        </p:tav>
                                        <p:tav tm="100000">
                                          <p:val>
                                            <p:strVal val="#ppt_x"/>
                                          </p:val>
                                        </p:tav>
                                      </p:tavLst>
                                    </p:anim>
                                    <p:anim calcmode="lin" valueType="num">
                                      <p:cBhvr additive="base">
                                        <p:cTn id="143" dur="2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animBg="1"/>
      <p:bldP spid="26" grpId="0" animBg="1"/>
      <p:bldP spid="27" grpId="0" animBg="1"/>
      <p:bldP spid="28" grpId="0" animBg="1"/>
      <p:bldP spid="29" grpId="0"/>
      <p:bldP spid="42" grpId="0" animBg="1"/>
      <p:bldP spid="44"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8232" y="1632284"/>
            <a:ext cx="4588042" cy="3593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 name="直接连接符 4"/>
          <p:cNvCxnSpPr/>
          <p:nvPr/>
        </p:nvCxnSpPr>
        <p:spPr>
          <a:xfrm>
            <a:off x="4491789" y="2354179"/>
            <a:ext cx="340092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491789" y="4455695"/>
            <a:ext cx="340092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657216" y="2797117"/>
            <a:ext cx="3070072" cy="584775"/>
          </a:xfrm>
          <a:prstGeom prst="rect">
            <a:avLst/>
          </a:prstGeom>
          <a:noFill/>
        </p:spPr>
        <p:txBody>
          <a:bodyPr wrap="none" rtlCol="0">
            <a:spAutoFit/>
          </a:bodyPr>
          <a:lstStyle/>
          <a:p>
            <a:pPr algn="ctr"/>
            <a:r>
              <a:rPr lang="en-US" altLang="zh-CN" sz="3200" b="1" dirty="0">
                <a:solidFill>
                  <a:schemeClr val="bg1"/>
                </a:solidFill>
                <a:cs typeface="+mn-ea"/>
                <a:sym typeface="+mn-lt"/>
              </a:rPr>
              <a:t>4.</a:t>
            </a:r>
            <a:r>
              <a:rPr lang="zh-CN" altLang="en-US" sz="3200" b="1" dirty="0">
                <a:solidFill>
                  <a:schemeClr val="bg1"/>
                </a:solidFill>
                <a:cs typeface="+mn-ea"/>
                <a:sym typeface="+mn-lt"/>
              </a:rPr>
              <a:t>输入标题内容</a:t>
            </a: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023047" y="3567137"/>
            <a:ext cx="4145907" cy="461665"/>
          </a:xfrm>
          <a:prstGeom prst="rect">
            <a:avLst/>
          </a:prstGeom>
        </p:spPr>
        <p:txBody>
          <a:bodyPr wrap="square">
            <a:spAutoFit/>
          </a:bodyPr>
          <a:lstStyle/>
          <a:p>
            <a:pPr algn="ctr"/>
            <a:r>
              <a:rPr lang="en-US" altLang="zh-CN" sz="1200" dirty="0">
                <a:solidFill>
                  <a:schemeClr val="bg1"/>
                </a:solidFill>
                <a:cs typeface="+mn-ea"/>
                <a:sym typeface="+mn-lt"/>
              </a:rPr>
              <a:t>Lorem ipsum dolor sit </a:t>
            </a:r>
            <a:r>
              <a:rPr lang="en-US" altLang="zh-CN" sz="1200" dirty="0" err="1">
                <a:solidFill>
                  <a:schemeClr val="bg1"/>
                </a:solidFill>
                <a:cs typeface="+mn-ea"/>
                <a:sym typeface="+mn-lt"/>
              </a:rPr>
              <a:t>amet</a:t>
            </a:r>
            <a:r>
              <a:rPr lang="en-US" altLang="zh-CN" sz="1200" dirty="0">
                <a:solidFill>
                  <a:schemeClr val="bg1"/>
                </a:solidFill>
                <a:cs typeface="+mn-ea"/>
                <a:sym typeface="+mn-lt"/>
              </a:rPr>
              <a:t>, </a:t>
            </a:r>
            <a:r>
              <a:rPr lang="en-US" altLang="zh-CN" sz="1200" dirty="0" err="1">
                <a:solidFill>
                  <a:schemeClr val="bg1"/>
                </a:solidFill>
                <a:cs typeface="+mn-ea"/>
                <a:sym typeface="+mn-lt"/>
              </a:rPr>
              <a:t>consectetur</a:t>
            </a:r>
            <a:r>
              <a:rPr lang="en-US" altLang="zh-CN" sz="1200" dirty="0">
                <a:solidFill>
                  <a:schemeClr val="bg1"/>
                </a:solidFill>
                <a:cs typeface="+mn-ea"/>
                <a:sym typeface="+mn-lt"/>
              </a:rPr>
              <a:t> </a:t>
            </a:r>
            <a:r>
              <a:rPr lang="en-US" altLang="zh-CN" sz="1200" dirty="0" err="1">
                <a:solidFill>
                  <a:schemeClr val="bg1"/>
                </a:solidFill>
                <a:cs typeface="+mn-ea"/>
                <a:sym typeface="+mn-lt"/>
              </a:rPr>
              <a:t>adipiscing</a:t>
            </a:r>
            <a:r>
              <a:rPr lang="en-US" altLang="zh-CN" sz="1200" dirty="0">
                <a:solidFill>
                  <a:schemeClr val="bg1"/>
                </a:solidFill>
                <a:cs typeface="+mn-ea"/>
                <a:sym typeface="+mn-lt"/>
              </a:rPr>
              <a:t> </a:t>
            </a:r>
            <a:r>
              <a:rPr lang="en-US" altLang="zh-CN" sz="1200" dirty="0" err="1">
                <a:solidFill>
                  <a:schemeClr val="bg1"/>
                </a:solidFill>
                <a:cs typeface="+mn-ea"/>
                <a:sym typeface="+mn-lt"/>
              </a:rPr>
              <a:t>elit</a:t>
            </a:r>
            <a:r>
              <a:rPr lang="en-US" altLang="zh-CN" sz="1200" dirty="0">
                <a:solidFill>
                  <a:schemeClr val="bg1"/>
                </a:solidFill>
                <a:cs typeface="+mn-ea"/>
                <a:sym typeface="+mn-lt"/>
              </a:rPr>
              <a:t>. </a:t>
            </a:r>
            <a:r>
              <a:rPr lang="en-US" altLang="zh-CN" sz="1200" dirty="0" err="1">
                <a:solidFill>
                  <a:schemeClr val="bg1"/>
                </a:solidFill>
                <a:cs typeface="+mn-ea"/>
                <a:sym typeface="+mn-lt"/>
              </a:rPr>
              <a:t>Ut</a:t>
            </a:r>
            <a:r>
              <a:rPr lang="en-US" altLang="zh-CN" sz="1200" dirty="0">
                <a:solidFill>
                  <a:schemeClr val="bg1"/>
                </a:solidFill>
                <a:cs typeface="+mn-ea"/>
                <a:sym typeface="+mn-lt"/>
              </a:rPr>
              <a:t> </a:t>
            </a:r>
            <a:r>
              <a:rPr lang="en-US" altLang="zh-CN" sz="1200" dirty="0" err="1">
                <a:solidFill>
                  <a:schemeClr val="bg1"/>
                </a:solidFill>
                <a:cs typeface="+mn-ea"/>
                <a:sym typeface="+mn-lt"/>
              </a:rPr>
              <a:t>efficitur</a:t>
            </a:r>
            <a:r>
              <a:rPr lang="en-US" altLang="zh-CN" sz="1200" dirty="0">
                <a:solidFill>
                  <a:schemeClr val="bg1"/>
                </a:solidFill>
                <a:cs typeface="+mn-ea"/>
                <a:sym typeface="+mn-lt"/>
              </a:rPr>
              <a:t> ipsum vitae </a:t>
            </a:r>
            <a:r>
              <a:rPr lang="en-US" altLang="zh-CN" sz="1200" dirty="0" err="1">
                <a:solidFill>
                  <a:schemeClr val="bg1"/>
                </a:solidFill>
                <a:cs typeface="+mn-ea"/>
                <a:sym typeface="+mn-lt"/>
              </a:rPr>
              <a:t>tortor</a:t>
            </a:r>
            <a:endParaRPr lang="zh-CN" altLang="en-US" sz="1200" dirty="0">
              <a:solidFill>
                <a:schemeClr val="bg1"/>
              </a:solidFill>
              <a:cs typeface="+mn-ea"/>
              <a:sym typeface="+mn-lt"/>
            </a:endParaRPr>
          </a:p>
        </p:txBody>
      </p:sp>
    </p:spTree>
    <p:extLst>
      <p:ext uri="{BB962C8B-B14F-4D97-AF65-F5344CB8AC3E}">
        <p14:creationId xmlns:p14="http://schemas.microsoft.com/office/powerpoint/2010/main" val="42508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a:off x="814918" y="2205567"/>
            <a:ext cx="1477433" cy="4044951"/>
          </a:xfrm>
          <a:custGeom>
            <a:avLst/>
            <a:gdLst>
              <a:gd name="T0" fmla="*/ 0 w 663"/>
              <a:gd name="T1" fmla="*/ 5 h 1821"/>
              <a:gd name="T2" fmla="*/ 67 w 663"/>
              <a:gd name="T3" fmla="*/ 51 h 1821"/>
              <a:gd name="T4" fmla="*/ 67 w 663"/>
              <a:gd name="T5" fmla="*/ 1776 h 1821"/>
              <a:gd name="T6" fmla="*/ 332 w 663"/>
              <a:gd name="T7" fmla="*/ 1817 h 1821"/>
              <a:gd name="T8" fmla="*/ 663 w 663"/>
              <a:gd name="T9" fmla="*/ 5 h 1821"/>
              <a:gd name="T10" fmla="*/ 597 w 663"/>
              <a:gd name="T11" fmla="*/ 51 h 1821"/>
              <a:gd name="T12" fmla="*/ 597 w 663"/>
              <a:gd name="T13" fmla="*/ 1776 h 1821"/>
              <a:gd name="T14" fmla="*/ 332 w 663"/>
              <a:gd name="T15" fmla="*/ 1817 h 18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1821">
                <a:moveTo>
                  <a:pt x="0" y="5"/>
                </a:moveTo>
                <a:cubicBezTo>
                  <a:pt x="39" y="0"/>
                  <a:pt x="67" y="21"/>
                  <a:pt x="67" y="51"/>
                </a:cubicBezTo>
                <a:cubicBezTo>
                  <a:pt x="67" y="1776"/>
                  <a:pt x="67" y="1776"/>
                  <a:pt x="67" y="1776"/>
                </a:cubicBezTo>
                <a:cubicBezTo>
                  <a:pt x="160" y="1810"/>
                  <a:pt x="250" y="1821"/>
                  <a:pt x="332" y="1817"/>
                </a:cubicBezTo>
                <a:moveTo>
                  <a:pt x="663" y="5"/>
                </a:moveTo>
                <a:cubicBezTo>
                  <a:pt x="624" y="0"/>
                  <a:pt x="596" y="21"/>
                  <a:pt x="597" y="51"/>
                </a:cubicBezTo>
                <a:cubicBezTo>
                  <a:pt x="597" y="1776"/>
                  <a:pt x="597" y="1776"/>
                  <a:pt x="597" y="1776"/>
                </a:cubicBezTo>
                <a:cubicBezTo>
                  <a:pt x="503" y="1810"/>
                  <a:pt x="413" y="1821"/>
                  <a:pt x="332" y="1817"/>
                </a:cubicBezTo>
              </a:path>
            </a:pathLst>
          </a:custGeom>
          <a:noFill/>
          <a:ln w="285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47" name="Group 46"/>
          <p:cNvGrpSpPr/>
          <p:nvPr/>
        </p:nvGrpSpPr>
        <p:grpSpPr>
          <a:xfrm>
            <a:off x="994833" y="3409673"/>
            <a:ext cx="1117600" cy="2716276"/>
            <a:chOff x="746125" y="2557254"/>
            <a:chExt cx="838200" cy="2037207"/>
          </a:xfrm>
          <a:solidFill>
            <a:schemeClr val="accent1"/>
          </a:solidFill>
        </p:grpSpPr>
        <p:sp>
          <p:nvSpPr>
            <p:cNvPr id="2" name="Rectangle 1"/>
            <p:cNvSpPr/>
            <p:nvPr/>
          </p:nvSpPr>
          <p:spPr>
            <a:xfrm>
              <a:off x="746125" y="2557254"/>
              <a:ext cx="419100" cy="20372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ectangle 7"/>
            <p:cNvSpPr/>
            <p:nvPr/>
          </p:nvSpPr>
          <p:spPr>
            <a:xfrm>
              <a:off x="1165225" y="2557254"/>
              <a:ext cx="419100" cy="20372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9" name="Freeform 5"/>
          <p:cNvSpPr>
            <a:spLocks noEditPoints="1"/>
          </p:cNvSpPr>
          <p:nvPr/>
        </p:nvSpPr>
        <p:spPr bwMode="auto">
          <a:xfrm>
            <a:off x="2688168" y="2209801"/>
            <a:ext cx="1477433" cy="4044951"/>
          </a:xfrm>
          <a:custGeom>
            <a:avLst/>
            <a:gdLst>
              <a:gd name="T0" fmla="*/ 0 w 663"/>
              <a:gd name="T1" fmla="*/ 5 h 1821"/>
              <a:gd name="T2" fmla="*/ 67 w 663"/>
              <a:gd name="T3" fmla="*/ 51 h 1821"/>
              <a:gd name="T4" fmla="*/ 67 w 663"/>
              <a:gd name="T5" fmla="*/ 1776 h 1821"/>
              <a:gd name="T6" fmla="*/ 332 w 663"/>
              <a:gd name="T7" fmla="*/ 1817 h 1821"/>
              <a:gd name="T8" fmla="*/ 663 w 663"/>
              <a:gd name="T9" fmla="*/ 5 h 1821"/>
              <a:gd name="T10" fmla="*/ 597 w 663"/>
              <a:gd name="T11" fmla="*/ 51 h 1821"/>
              <a:gd name="T12" fmla="*/ 597 w 663"/>
              <a:gd name="T13" fmla="*/ 1776 h 1821"/>
              <a:gd name="T14" fmla="*/ 332 w 663"/>
              <a:gd name="T15" fmla="*/ 1817 h 18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1821">
                <a:moveTo>
                  <a:pt x="0" y="5"/>
                </a:moveTo>
                <a:cubicBezTo>
                  <a:pt x="39" y="0"/>
                  <a:pt x="67" y="21"/>
                  <a:pt x="67" y="51"/>
                </a:cubicBezTo>
                <a:cubicBezTo>
                  <a:pt x="67" y="1776"/>
                  <a:pt x="67" y="1776"/>
                  <a:pt x="67" y="1776"/>
                </a:cubicBezTo>
                <a:cubicBezTo>
                  <a:pt x="160" y="1810"/>
                  <a:pt x="250" y="1821"/>
                  <a:pt x="332" y="1817"/>
                </a:cubicBezTo>
                <a:moveTo>
                  <a:pt x="663" y="5"/>
                </a:moveTo>
                <a:cubicBezTo>
                  <a:pt x="624" y="0"/>
                  <a:pt x="596" y="21"/>
                  <a:pt x="597" y="51"/>
                </a:cubicBezTo>
                <a:cubicBezTo>
                  <a:pt x="597" y="1776"/>
                  <a:pt x="597" y="1776"/>
                  <a:pt x="597" y="1776"/>
                </a:cubicBezTo>
                <a:cubicBezTo>
                  <a:pt x="503" y="1810"/>
                  <a:pt x="413" y="1821"/>
                  <a:pt x="332" y="1817"/>
                </a:cubicBezTo>
              </a:path>
            </a:pathLst>
          </a:custGeom>
          <a:noFill/>
          <a:ln w="285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48" name="Group 47"/>
          <p:cNvGrpSpPr/>
          <p:nvPr/>
        </p:nvGrpSpPr>
        <p:grpSpPr>
          <a:xfrm>
            <a:off x="2868083" y="2949455"/>
            <a:ext cx="1117600" cy="3180727"/>
            <a:chOff x="2151062" y="2212091"/>
            <a:chExt cx="838200" cy="2385545"/>
          </a:xfrm>
          <a:solidFill>
            <a:schemeClr val="accent2"/>
          </a:solidFill>
        </p:grpSpPr>
        <p:sp>
          <p:nvSpPr>
            <p:cNvPr id="10" name="Rectangle 9"/>
            <p:cNvSpPr/>
            <p:nvPr/>
          </p:nvSpPr>
          <p:spPr>
            <a:xfrm>
              <a:off x="2151062" y="2212091"/>
              <a:ext cx="419100" cy="23855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ectangle 10"/>
            <p:cNvSpPr/>
            <p:nvPr/>
          </p:nvSpPr>
          <p:spPr>
            <a:xfrm>
              <a:off x="2570162" y="2212091"/>
              <a:ext cx="419100" cy="23855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2" name="Freeform 5"/>
          <p:cNvSpPr>
            <a:spLocks noEditPoints="1"/>
          </p:cNvSpPr>
          <p:nvPr/>
        </p:nvSpPr>
        <p:spPr bwMode="auto">
          <a:xfrm>
            <a:off x="4470401" y="2209801"/>
            <a:ext cx="1477433" cy="4044951"/>
          </a:xfrm>
          <a:custGeom>
            <a:avLst/>
            <a:gdLst>
              <a:gd name="T0" fmla="*/ 0 w 663"/>
              <a:gd name="T1" fmla="*/ 5 h 1821"/>
              <a:gd name="T2" fmla="*/ 67 w 663"/>
              <a:gd name="T3" fmla="*/ 51 h 1821"/>
              <a:gd name="T4" fmla="*/ 67 w 663"/>
              <a:gd name="T5" fmla="*/ 1776 h 1821"/>
              <a:gd name="T6" fmla="*/ 332 w 663"/>
              <a:gd name="T7" fmla="*/ 1817 h 1821"/>
              <a:gd name="T8" fmla="*/ 663 w 663"/>
              <a:gd name="T9" fmla="*/ 5 h 1821"/>
              <a:gd name="T10" fmla="*/ 597 w 663"/>
              <a:gd name="T11" fmla="*/ 51 h 1821"/>
              <a:gd name="T12" fmla="*/ 597 w 663"/>
              <a:gd name="T13" fmla="*/ 1776 h 1821"/>
              <a:gd name="T14" fmla="*/ 332 w 663"/>
              <a:gd name="T15" fmla="*/ 1817 h 18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1821">
                <a:moveTo>
                  <a:pt x="0" y="5"/>
                </a:moveTo>
                <a:cubicBezTo>
                  <a:pt x="39" y="0"/>
                  <a:pt x="67" y="21"/>
                  <a:pt x="67" y="51"/>
                </a:cubicBezTo>
                <a:cubicBezTo>
                  <a:pt x="67" y="1776"/>
                  <a:pt x="67" y="1776"/>
                  <a:pt x="67" y="1776"/>
                </a:cubicBezTo>
                <a:cubicBezTo>
                  <a:pt x="160" y="1810"/>
                  <a:pt x="250" y="1821"/>
                  <a:pt x="332" y="1817"/>
                </a:cubicBezTo>
                <a:moveTo>
                  <a:pt x="663" y="5"/>
                </a:moveTo>
                <a:cubicBezTo>
                  <a:pt x="624" y="0"/>
                  <a:pt x="596" y="21"/>
                  <a:pt x="597" y="51"/>
                </a:cubicBezTo>
                <a:cubicBezTo>
                  <a:pt x="597" y="1776"/>
                  <a:pt x="597" y="1776"/>
                  <a:pt x="597" y="1776"/>
                </a:cubicBezTo>
                <a:cubicBezTo>
                  <a:pt x="503" y="1810"/>
                  <a:pt x="413" y="1821"/>
                  <a:pt x="332" y="1817"/>
                </a:cubicBezTo>
              </a:path>
            </a:pathLst>
          </a:custGeom>
          <a:noFill/>
          <a:ln w="285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49" name="Group 48"/>
          <p:cNvGrpSpPr/>
          <p:nvPr/>
        </p:nvGrpSpPr>
        <p:grpSpPr>
          <a:xfrm>
            <a:off x="4650316" y="4314943"/>
            <a:ext cx="1117600" cy="1815239"/>
            <a:chOff x="3487737" y="3236207"/>
            <a:chExt cx="838200" cy="1361429"/>
          </a:xfrm>
          <a:solidFill>
            <a:schemeClr val="accent3"/>
          </a:solidFill>
        </p:grpSpPr>
        <p:sp>
          <p:nvSpPr>
            <p:cNvPr id="13" name="Rectangle 12"/>
            <p:cNvSpPr/>
            <p:nvPr/>
          </p:nvSpPr>
          <p:spPr>
            <a:xfrm>
              <a:off x="3487737" y="3236207"/>
              <a:ext cx="419100" cy="13614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ectangle 13"/>
            <p:cNvSpPr/>
            <p:nvPr/>
          </p:nvSpPr>
          <p:spPr>
            <a:xfrm>
              <a:off x="3906837" y="3236207"/>
              <a:ext cx="419100" cy="13614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5" name="Freeform 5"/>
          <p:cNvSpPr>
            <a:spLocks noEditPoints="1"/>
          </p:cNvSpPr>
          <p:nvPr/>
        </p:nvSpPr>
        <p:spPr bwMode="auto">
          <a:xfrm>
            <a:off x="6343650" y="2214034"/>
            <a:ext cx="1477433" cy="4044951"/>
          </a:xfrm>
          <a:custGeom>
            <a:avLst/>
            <a:gdLst>
              <a:gd name="T0" fmla="*/ 0 w 663"/>
              <a:gd name="T1" fmla="*/ 5 h 1821"/>
              <a:gd name="T2" fmla="*/ 67 w 663"/>
              <a:gd name="T3" fmla="*/ 51 h 1821"/>
              <a:gd name="T4" fmla="*/ 67 w 663"/>
              <a:gd name="T5" fmla="*/ 1776 h 1821"/>
              <a:gd name="T6" fmla="*/ 332 w 663"/>
              <a:gd name="T7" fmla="*/ 1817 h 1821"/>
              <a:gd name="T8" fmla="*/ 663 w 663"/>
              <a:gd name="T9" fmla="*/ 5 h 1821"/>
              <a:gd name="T10" fmla="*/ 597 w 663"/>
              <a:gd name="T11" fmla="*/ 51 h 1821"/>
              <a:gd name="T12" fmla="*/ 597 w 663"/>
              <a:gd name="T13" fmla="*/ 1776 h 1821"/>
              <a:gd name="T14" fmla="*/ 332 w 663"/>
              <a:gd name="T15" fmla="*/ 1817 h 18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3" h="1821">
                <a:moveTo>
                  <a:pt x="0" y="5"/>
                </a:moveTo>
                <a:cubicBezTo>
                  <a:pt x="39" y="0"/>
                  <a:pt x="67" y="21"/>
                  <a:pt x="67" y="51"/>
                </a:cubicBezTo>
                <a:cubicBezTo>
                  <a:pt x="67" y="1776"/>
                  <a:pt x="67" y="1776"/>
                  <a:pt x="67" y="1776"/>
                </a:cubicBezTo>
                <a:cubicBezTo>
                  <a:pt x="160" y="1810"/>
                  <a:pt x="250" y="1821"/>
                  <a:pt x="332" y="1817"/>
                </a:cubicBezTo>
                <a:moveTo>
                  <a:pt x="663" y="5"/>
                </a:moveTo>
                <a:cubicBezTo>
                  <a:pt x="624" y="0"/>
                  <a:pt x="596" y="21"/>
                  <a:pt x="597" y="51"/>
                </a:cubicBezTo>
                <a:cubicBezTo>
                  <a:pt x="597" y="1776"/>
                  <a:pt x="597" y="1776"/>
                  <a:pt x="597" y="1776"/>
                </a:cubicBezTo>
                <a:cubicBezTo>
                  <a:pt x="503" y="1810"/>
                  <a:pt x="413" y="1821"/>
                  <a:pt x="332" y="1817"/>
                </a:cubicBezTo>
              </a:path>
            </a:pathLst>
          </a:custGeom>
          <a:noFill/>
          <a:ln w="28575"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50" name="Group 49"/>
          <p:cNvGrpSpPr/>
          <p:nvPr/>
        </p:nvGrpSpPr>
        <p:grpSpPr>
          <a:xfrm>
            <a:off x="6523565" y="2949454"/>
            <a:ext cx="1117600" cy="3184961"/>
            <a:chOff x="4892674" y="2212090"/>
            <a:chExt cx="838200" cy="2388721"/>
          </a:xfrm>
          <a:solidFill>
            <a:schemeClr val="accent4"/>
          </a:solidFill>
        </p:grpSpPr>
        <p:sp>
          <p:nvSpPr>
            <p:cNvPr id="16" name="Rectangle 15"/>
            <p:cNvSpPr/>
            <p:nvPr/>
          </p:nvSpPr>
          <p:spPr>
            <a:xfrm>
              <a:off x="4892674" y="2212090"/>
              <a:ext cx="419100" cy="238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7" name="Rectangle 16"/>
            <p:cNvSpPr/>
            <p:nvPr/>
          </p:nvSpPr>
          <p:spPr>
            <a:xfrm>
              <a:off x="5311774" y="2212090"/>
              <a:ext cx="419100" cy="2388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8" name="Rectangle 17"/>
          <p:cNvSpPr/>
          <p:nvPr/>
        </p:nvSpPr>
        <p:spPr>
          <a:xfrm>
            <a:off x="8965096" y="2006600"/>
            <a:ext cx="2482343" cy="87254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9" name="Rectangle 18"/>
          <p:cNvSpPr/>
          <p:nvPr/>
        </p:nvSpPr>
        <p:spPr>
          <a:xfrm>
            <a:off x="8965096" y="3124200"/>
            <a:ext cx="2482343" cy="87254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0" name="Rectangle 19"/>
          <p:cNvSpPr/>
          <p:nvPr/>
        </p:nvSpPr>
        <p:spPr>
          <a:xfrm>
            <a:off x="8965096" y="4184888"/>
            <a:ext cx="2482343" cy="87254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1" name="Rectangle 20"/>
          <p:cNvSpPr/>
          <p:nvPr/>
        </p:nvSpPr>
        <p:spPr>
          <a:xfrm>
            <a:off x="8965096" y="5302488"/>
            <a:ext cx="2482343" cy="872547"/>
          </a:xfrm>
          <a:prstGeom prst="rect">
            <a:avLst/>
          </a:prstGeom>
        </p:spPr>
        <p:txBody>
          <a:bodyPr wrap="square">
            <a:spAutoFit/>
          </a:bodyPr>
          <a:lstStyle/>
          <a:p>
            <a:pPr lvl="0">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2" name="Rounded Rectangle 21"/>
          <p:cNvSpPr/>
          <p:nvPr/>
        </p:nvSpPr>
        <p:spPr>
          <a:xfrm>
            <a:off x="8036982"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Rounded Rectangle 22"/>
          <p:cNvSpPr/>
          <p:nvPr/>
        </p:nvSpPr>
        <p:spPr>
          <a:xfrm>
            <a:off x="8036982"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4" name="Rounded Rectangle 23"/>
          <p:cNvSpPr/>
          <p:nvPr/>
        </p:nvSpPr>
        <p:spPr>
          <a:xfrm>
            <a:off x="8036982"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Rounded Rectangle 24"/>
          <p:cNvSpPr/>
          <p:nvPr/>
        </p:nvSpPr>
        <p:spPr>
          <a:xfrm>
            <a:off x="8036982"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6" name="Rectangle 25"/>
          <p:cNvSpPr/>
          <p:nvPr/>
        </p:nvSpPr>
        <p:spPr>
          <a:xfrm>
            <a:off x="994833" y="5443645"/>
            <a:ext cx="1117600" cy="584775"/>
          </a:xfrm>
          <a:prstGeom prst="rect">
            <a:avLst/>
          </a:prstGeom>
        </p:spPr>
        <p:txBody>
          <a:bodyPr wrap="square">
            <a:spAutoFit/>
          </a:bodyPr>
          <a:lstStyle/>
          <a:p>
            <a:pPr algn="ctr"/>
            <a:r>
              <a:rPr lang="en-US" sz="3200">
                <a:solidFill>
                  <a:schemeClr val="bg1"/>
                </a:solidFill>
                <a:cs typeface="+mn-ea"/>
                <a:sym typeface="+mn-lt"/>
              </a:rPr>
              <a:t>60%</a:t>
            </a:r>
            <a:endParaRPr lang="en-US" sz="2133">
              <a:solidFill>
                <a:schemeClr val="bg1"/>
              </a:solidFill>
              <a:cs typeface="+mn-ea"/>
              <a:sym typeface="+mn-lt"/>
            </a:endParaRPr>
          </a:p>
        </p:txBody>
      </p:sp>
      <p:sp>
        <p:nvSpPr>
          <p:cNvPr id="27" name="Rectangle 26"/>
          <p:cNvSpPr/>
          <p:nvPr/>
        </p:nvSpPr>
        <p:spPr>
          <a:xfrm>
            <a:off x="2868083" y="5443645"/>
            <a:ext cx="1117600" cy="584775"/>
          </a:xfrm>
          <a:prstGeom prst="rect">
            <a:avLst/>
          </a:prstGeom>
        </p:spPr>
        <p:txBody>
          <a:bodyPr wrap="square">
            <a:spAutoFit/>
          </a:bodyPr>
          <a:lstStyle/>
          <a:p>
            <a:pPr algn="ctr"/>
            <a:r>
              <a:rPr lang="en-US" sz="3200">
                <a:solidFill>
                  <a:schemeClr val="bg1"/>
                </a:solidFill>
                <a:cs typeface="+mn-ea"/>
                <a:sym typeface="+mn-lt"/>
              </a:rPr>
              <a:t>80%</a:t>
            </a:r>
            <a:endParaRPr lang="en-US" sz="2133">
              <a:solidFill>
                <a:schemeClr val="bg1"/>
              </a:solidFill>
              <a:cs typeface="+mn-ea"/>
              <a:sym typeface="+mn-lt"/>
            </a:endParaRPr>
          </a:p>
        </p:txBody>
      </p:sp>
      <p:sp>
        <p:nvSpPr>
          <p:cNvPr id="28" name="Rectangle 27"/>
          <p:cNvSpPr/>
          <p:nvPr/>
        </p:nvSpPr>
        <p:spPr>
          <a:xfrm>
            <a:off x="4650316" y="5443645"/>
            <a:ext cx="1117600" cy="584775"/>
          </a:xfrm>
          <a:prstGeom prst="rect">
            <a:avLst/>
          </a:prstGeom>
        </p:spPr>
        <p:txBody>
          <a:bodyPr wrap="square">
            <a:spAutoFit/>
          </a:bodyPr>
          <a:lstStyle/>
          <a:p>
            <a:pPr algn="ctr"/>
            <a:r>
              <a:rPr lang="en-US" sz="3200">
                <a:solidFill>
                  <a:schemeClr val="bg1"/>
                </a:solidFill>
                <a:cs typeface="+mn-ea"/>
                <a:sym typeface="+mn-lt"/>
              </a:rPr>
              <a:t>45%</a:t>
            </a:r>
            <a:endParaRPr lang="en-US" sz="2133">
              <a:solidFill>
                <a:schemeClr val="bg1"/>
              </a:solidFill>
              <a:cs typeface="+mn-ea"/>
              <a:sym typeface="+mn-lt"/>
            </a:endParaRPr>
          </a:p>
        </p:txBody>
      </p:sp>
      <p:sp>
        <p:nvSpPr>
          <p:cNvPr id="29" name="Rectangle 28"/>
          <p:cNvSpPr/>
          <p:nvPr/>
        </p:nvSpPr>
        <p:spPr>
          <a:xfrm>
            <a:off x="6523565" y="5443645"/>
            <a:ext cx="1117600" cy="584775"/>
          </a:xfrm>
          <a:prstGeom prst="rect">
            <a:avLst/>
          </a:prstGeom>
        </p:spPr>
        <p:txBody>
          <a:bodyPr wrap="square">
            <a:spAutoFit/>
          </a:bodyPr>
          <a:lstStyle/>
          <a:p>
            <a:pPr algn="ctr"/>
            <a:r>
              <a:rPr lang="en-US" sz="3200">
                <a:solidFill>
                  <a:schemeClr val="bg1"/>
                </a:solidFill>
                <a:cs typeface="+mn-ea"/>
                <a:sym typeface="+mn-lt"/>
              </a:rPr>
              <a:t>80%</a:t>
            </a:r>
            <a:endParaRPr lang="en-US" sz="2133">
              <a:solidFill>
                <a:schemeClr val="bg1"/>
              </a:solidFill>
              <a:cs typeface="+mn-ea"/>
              <a:sym typeface="+mn-lt"/>
            </a:endParaRPr>
          </a:p>
        </p:txBody>
      </p:sp>
      <p:grpSp>
        <p:nvGrpSpPr>
          <p:cNvPr id="30" name="Group 29"/>
          <p:cNvGrpSpPr/>
          <p:nvPr/>
        </p:nvGrpSpPr>
        <p:grpSpPr>
          <a:xfrm>
            <a:off x="8217427" y="3409673"/>
            <a:ext cx="509563" cy="495507"/>
            <a:chOff x="390525" y="2455863"/>
            <a:chExt cx="230188" cy="223838"/>
          </a:xfrm>
          <a:solidFill>
            <a:schemeClr val="bg1"/>
          </a:solidFill>
        </p:grpSpPr>
        <p:sp>
          <p:nvSpPr>
            <p:cNvPr id="31" name="Freeform 41"/>
            <p:cNvSpPr>
              <a:spLocks noEditPoints="1"/>
            </p:cNvSpPr>
            <p:nvPr/>
          </p:nvSpPr>
          <p:spPr bwMode="auto">
            <a:xfrm>
              <a:off x="498475" y="2559051"/>
              <a:ext cx="122238" cy="120650"/>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Freeform 42"/>
            <p:cNvSpPr>
              <a:spLocks noEditPoints="1"/>
            </p:cNvSpPr>
            <p:nvPr/>
          </p:nvSpPr>
          <p:spPr bwMode="auto">
            <a:xfrm>
              <a:off x="390525" y="2455863"/>
              <a:ext cx="123825" cy="117475"/>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Rectangle 43"/>
            <p:cNvSpPr>
              <a:spLocks noChangeArrowheads="1"/>
            </p:cNvSpPr>
            <p:nvPr/>
          </p:nvSpPr>
          <p:spPr bwMode="auto">
            <a:xfrm>
              <a:off x="517525" y="2525713"/>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4" name="Rectangle 44"/>
            <p:cNvSpPr>
              <a:spLocks noChangeArrowheads="1"/>
            </p:cNvSpPr>
            <p:nvPr/>
          </p:nvSpPr>
          <p:spPr bwMode="auto">
            <a:xfrm>
              <a:off x="525463" y="2549526"/>
              <a:ext cx="23813" cy="4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Rectangle 45"/>
            <p:cNvSpPr>
              <a:spLocks noChangeArrowheads="1"/>
            </p:cNvSpPr>
            <p:nvPr/>
          </p:nvSpPr>
          <p:spPr bwMode="auto">
            <a:xfrm>
              <a:off x="488950" y="2584451"/>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Rectangle 46"/>
            <p:cNvSpPr>
              <a:spLocks noChangeArrowheads="1"/>
            </p:cNvSpPr>
            <p:nvPr/>
          </p:nvSpPr>
          <p:spPr bwMode="auto">
            <a:xfrm>
              <a:off x="465138" y="2578101"/>
              <a:ext cx="22225"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7" name="Group 36"/>
          <p:cNvGrpSpPr/>
          <p:nvPr/>
        </p:nvGrpSpPr>
        <p:grpSpPr>
          <a:xfrm>
            <a:off x="8280415" y="4446007"/>
            <a:ext cx="383587" cy="579131"/>
            <a:chOff x="549275" y="4406901"/>
            <a:chExt cx="161926" cy="244475"/>
          </a:xfrm>
          <a:solidFill>
            <a:schemeClr val="bg1"/>
          </a:solidFill>
        </p:grpSpPr>
        <p:sp>
          <p:nvSpPr>
            <p:cNvPr id="38"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0" name="Group 39"/>
          <p:cNvGrpSpPr/>
          <p:nvPr/>
        </p:nvGrpSpPr>
        <p:grpSpPr>
          <a:xfrm>
            <a:off x="8327529" y="2276615"/>
            <a:ext cx="289360" cy="504427"/>
            <a:chOff x="5734050" y="3273426"/>
            <a:chExt cx="117475" cy="204788"/>
          </a:xfrm>
          <a:solidFill>
            <a:schemeClr val="bg1"/>
          </a:solidFill>
        </p:grpSpPr>
        <p:sp>
          <p:nvSpPr>
            <p:cNvPr id="41"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2"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3" name="Group 42"/>
          <p:cNvGrpSpPr/>
          <p:nvPr/>
        </p:nvGrpSpPr>
        <p:grpSpPr>
          <a:xfrm>
            <a:off x="8170236" y="5608954"/>
            <a:ext cx="603948" cy="488439"/>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1" name="Text Box 7">
            <a:extLst>
              <a:ext uri="{FF2B5EF4-FFF2-40B4-BE49-F238E27FC236}">
                <a16:creationId xmlns:a16="http://schemas.microsoft.com/office/drawing/2014/main" xmlns="" id="{623A0FBD-8550-48E0-9F30-877EEB57B601}"/>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52" name="Text Box 7">
            <a:extLst>
              <a:ext uri="{FF2B5EF4-FFF2-40B4-BE49-F238E27FC236}">
                <a16:creationId xmlns:a16="http://schemas.microsoft.com/office/drawing/2014/main" xmlns="" id="{5BE1C583-14CD-441C-80B1-4C2015B65F9C}"/>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55" name="矩形 54">
            <a:extLst>
              <a:ext uri="{FF2B5EF4-FFF2-40B4-BE49-F238E27FC236}">
                <a16:creationId xmlns:a16="http://schemas.microsoft.com/office/drawing/2014/main" xmlns="" id="{56329D4D-5343-4D39-98F8-740A7F634C4F}"/>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63074945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ppt_x"/>
                                          </p:val>
                                        </p:tav>
                                        <p:tav tm="100000">
                                          <p:val>
                                            <p:strVal val="#ppt_x"/>
                                          </p:val>
                                        </p:tav>
                                      </p:tavLst>
                                    </p:anim>
                                    <p:anim calcmode="lin" valueType="num">
                                      <p:cBhvr additive="base">
                                        <p:cTn id="18" dur="25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250" fill="hold"/>
                                        <p:tgtEl>
                                          <p:spTgt spid="48"/>
                                        </p:tgtEl>
                                        <p:attrNameLst>
                                          <p:attrName>ppt_x</p:attrName>
                                        </p:attrNameLst>
                                      </p:cBhvr>
                                      <p:tavLst>
                                        <p:tav tm="0">
                                          <p:val>
                                            <p:strVal val="#ppt_x"/>
                                          </p:val>
                                        </p:tav>
                                        <p:tav tm="100000">
                                          <p:val>
                                            <p:strVal val="#ppt_x"/>
                                          </p:val>
                                        </p:tav>
                                      </p:tavLst>
                                    </p:anim>
                                    <p:anim calcmode="lin" valueType="num">
                                      <p:cBhvr additive="base">
                                        <p:cTn id="28" dur="250" fill="hold"/>
                                        <p:tgtEl>
                                          <p:spTgt spid="4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50" fill="hold"/>
                                        <p:tgtEl>
                                          <p:spTgt spid="12"/>
                                        </p:tgtEl>
                                        <p:attrNameLst>
                                          <p:attrName>ppt_x</p:attrName>
                                        </p:attrNameLst>
                                      </p:cBhvr>
                                      <p:tavLst>
                                        <p:tav tm="0">
                                          <p:val>
                                            <p:strVal val="#ppt_x"/>
                                          </p:val>
                                        </p:tav>
                                        <p:tav tm="100000">
                                          <p:val>
                                            <p:strVal val="#ppt_x"/>
                                          </p:val>
                                        </p:tav>
                                      </p:tavLst>
                                    </p:anim>
                                    <p:anim calcmode="lin" valueType="num">
                                      <p:cBhvr additive="base">
                                        <p:cTn id="38" dur="25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250" fill="hold"/>
                                        <p:tgtEl>
                                          <p:spTgt spid="49"/>
                                        </p:tgtEl>
                                        <p:attrNameLst>
                                          <p:attrName>ppt_x</p:attrName>
                                        </p:attrNameLst>
                                      </p:cBhvr>
                                      <p:tavLst>
                                        <p:tav tm="0">
                                          <p:val>
                                            <p:strVal val="#ppt_x"/>
                                          </p:val>
                                        </p:tav>
                                        <p:tav tm="100000">
                                          <p:val>
                                            <p:strVal val="#ppt_x"/>
                                          </p:val>
                                        </p:tav>
                                      </p:tavLst>
                                    </p:anim>
                                    <p:anim calcmode="lin" valueType="num">
                                      <p:cBhvr additive="base">
                                        <p:cTn id="43" dur="250" fill="hold"/>
                                        <p:tgtEl>
                                          <p:spTgt spid="49"/>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250" fill="hold"/>
                                        <p:tgtEl>
                                          <p:spTgt spid="28"/>
                                        </p:tgtEl>
                                        <p:attrNameLst>
                                          <p:attrName>ppt_x</p:attrName>
                                        </p:attrNameLst>
                                      </p:cBhvr>
                                      <p:tavLst>
                                        <p:tav tm="0">
                                          <p:val>
                                            <p:strVal val="#ppt_x"/>
                                          </p:val>
                                        </p:tav>
                                        <p:tav tm="100000">
                                          <p:val>
                                            <p:strVal val="#ppt_x"/>
                                          </p:val>
                                        </p:tav>
                                      </p:tavLst>
                                    </p:anim>
                                    <p:anim calcmode="lin" valueType="num">
                                      <p:cBhvr additive="base">
                                        <p:cTn id="48" dur="250" fill="hold"/>
                                        <p:tgtEl>
                                          <p:spTgt spid="2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ppt_x"/>
                                          </p:val>
                                        </p:tav>
                                        <p:tav tm="100000">
                                          <p:val>
                                            <p:strVal val="#ppt_x"/>
                                          </p:val>
                                        </p:tav>
                                      </p:tavLst>
                                    </p:anim>
                                    <p:anim calcmode="lin" valueType="num">
                                      <p:cBhvr additive="base">
                                        <p:cTn id="53" dur="25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250" fill="hold"/>
                                        <p:tgtEl>
                                          <p:spTgt spid="29"/>
                                        </p:tgtEl>
                                        <p:attrNameLst>
                                          <p:attrName>ppt_x</p:attrName>
                                        </p:attrNameLst>
                                      </p:cBhvr>
                                      <p:tavLst>
                                        <p:tav tm="0">
                                          <p:val>
                                            <p:strVal val="#ppt_x"/>
                                          </p:val>
                                        </p:tav>
                                        <p:tav tm="100000">
                                          <p:val>
                                            <p:strVal val="#ppt_x"/>
                                          </p:val>
                                        </p:tav>
                                      </p:tavLst>
                                    </p:anim>
                                    <p:anim calcmode="lin" valueType="num">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250" fill="hold"/>
                                        <p:tgtEl>
                                          <p:spTgt spid="22"/>
                                        </p:tgtEl>
                                        <p:attrNameLst>
                                          <p:attrName>ppt_x</p:attrName>
                                        </p:attrNameLst>
                                      </p:cBhvr>
                                      <p:tavLst>
                                        <p:tav tm="0">
                                          <p:val>
                                            <p:strVal val="#ppt_x"/>
                                          </p:val>
                                        </p:tav>
                                        <p:tav tm="100000">
                                          <p:val>
                                            <p:strVal val="#ppt_x"/>
                                          </p:val>
                                        </p:tav>
                                      </p:tavLst>
                                    </p:anim>
                                    <p:anim calcmode="lin" valueType="num">
                                      <p:cBhvr additive="base">
                                        <p:cTn id="68" dur="250" fill="hold"/>
                                        <p:tgtEl>
                                          <p:spTgt spid="22"/>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250" fill="hold"/>
                                        <p:tgtEl>
                                          <p:spTgt spid="40"/>
                                        </p:tgtEl>
                                        <p:attrNameLst>
                                          <p:attrName>ppt_x</p:attrName>
                                        </p:attrNameLst>
                                      </p:cBhvr>
                                      <p:tavLst>
                                        <p:tav tm="0">
                                          <p:val>
                                            <p:strVal val="#ppt_x"/>
                                          </p:val>
                                        </p:tav>
                                        <p:tav tm="100000">
                                          <p:val>
                                            <p:strVal val="#ppt_x"/>
                                          </p:val>
                                        </p:tav>
                                      </p:tavLst>
                                    </p:anim>
                                    <p:anim calcmode="lin" valueType="num">
                                      <p:cBhvr additive="base">
                                        <p:cTn id="73" dur="250" fill="hold"/>
                                        <p:tgtEl>
                                          <p:spTgt spid="40"/>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250" fill="hold"/>
                                        <p:tgtEl>
                                          <p:spTgt spid="18"/>
                                        </p:tgtEl>
                                        <p:attrNameLst>
                                          <p:attrName>ppt_x</p:attrName>
                                        </p:attrNameLst>
                                      </p:cBhvr>
                                      <p:tavLst>
                                        <p:tav tm="0">
                                          <p:val>
                                            <p:strVal val="#ppt_x"/>
                                          </p:val>
                                        </p:tav>
                                        <p:tav tm="100000">
                                          <p:val>
                                            <p:strVal val="#ppt_x"/>
                                          </p:val>
                                        </p:tav>
                                      </p:tavLst>
                                    </p:anim>
                                    <p:anim calcmode="lin" valueType="num">
                                      <p:cBhvr additive="base">
                                        <p:cTn id="78" dur="25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250" fill="hold"/>
                                        <p:tgtEl>
                                          <p:spTgt spid="30"/>
                                        </p:tgtEl>
                                        <p:attrNameLst>
                                          <p:attrName>ppt_x</p:attrName>
                                        </p:attrNameLst>
                                      </p:cBhvr>
                                      <p:tavLst>
                                        <p:tav tm="0">
                                          <p:val>
                                            <p:strVal val="#ppt_x"/>
                                          </p:val>
                                        </p:tav>
                                        <p:tav tm="100000">
                                          <p:val>
                                            <p:strVal val="#ppt_x"/>
                                          </p:val>
                                        </p:tav>
                                      </p:tavLst>
                                    </p:anim>
                                    <p:anim calcmode="lin" valueType="num">
                                      <p:cBhvr additive="base">
                                        <p:cTn id="88" dur="250" fill="hold"/>
                                        <p:tgtEl>
                                          <p:spTgt spid="30"/>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250" fill="hold"/>
                                        <p:tgtEl>
                                          <p:spTgt spid="19"/>
                                        </p:tgtEl>
                                        <p:attrNameLst>
                                          <p:attrName>ppt_x</p:attrName>
                                        </p:attrNameLst>
                                      </p:cBhvr>
                                      <p:tavLst>
                                        <p:tav tm="0">
                                          <p:val>
                                            <p:strVal val="#ppt_x"/>
                                          </p:val>
                                        </p:tav>
                                        <p:tav tm="100000">
                                          <p:val>
                                            <p:strVal val="#ppt_x"/>
                                          </p:val>
                                        </p:tav>
                                      </p:tavLst>
                                    </p:anim>
                                    <p:anim calcmode="lin" valueType="num">
                                      <p:cBhvr additive="base">
                                        <p:cTn id="93" dur="250" fill="hold"/>
                                        <p:tgtEl>
                                          <p:spTgt spid="1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250" fill="hold"/>
                                        <p:tgtEl>
                                          <p:spTgt spid="24"/>
                                        </p:tgtEl>
                                        <p:attrNameLst>
                                          <p:attrName>ppt_x</p:attrName>
                                        </p:attrNameLst>
                                      </p:cBhvr>
                                      <p:tavLst>
                                        <p:tav tm="0">
                                          <p:val>
                                            <p:strVal val="#ppt_x"/>
                                          </p:val>
                                        </p:tav>
                                        <p:tav tm="100000">
                                          <p:val>
                                            <p:strVal val="#ppt_x"/>
                                          </p:val>
                                        </p:tav>
                                      </p:tavLst>
                                    </p:anim>
                                    <p:anim calcmode="lin" valueType="num">
                                      <p:cBhvr additive="base">
                                        <p:cTn id="98" dur="250" fill="hold"/>
                                        <p:tgtEl>
                                          <p:spTgt spid="24"/>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additive="base">
                                        <p:cTn id="102" dur="250" fill="hold"/>
                                        <p:tgtEl>
                                          <p:spTgt spid="37"/>
                                        </p:tgtEl>
                                        <p:attrNameLst>
                                          <p:attrName>ppt_x</p:attrName>
                                        </p:attrNameLst>
                                      </p:cBhvr>
                                      <p:tavLst>
                                        <p:tav tm="0">
                                          <p:val>
                                            <p:strVal val="#ppt_x"/>
                                          </p:val>
                                        </p:tav>
                                        <p:tav tm="100000">
                                          <p:val>
                                            <p:strVal val="#ppt_x"/>
                                          </p:val>
                                        </p:tav>
                                      </p:tavLst>
                                    </p:anim>
                                    <p:anim calcmode="lin" valueType="num">
                                      <p:cBhvr additive="base">
                                        <p:cTn id="103" dur="250" fill="hold"/>
                                        <p:tgtEl>
                                          <p:spTgt spid="37"/>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additive="base">
                                        <p:cTn id="107" dur="250" fill="hold"/>
                                        <p:tgtEl>
                                          <p:spTgt spid="20"/>
                                        </p:tgtEl>
                                        <p:attrNameLst>
                                          <p:attrName>ppt_x</p:attrName>
                                        </p:attrNameLst>
                                      </p:cBhvr>
                                      <p:tavLst>
                                        <p:tav tm="0">
                                          <p:val>
                                            <p:strVal val="#ppt_x"/>
                                          </p:val>
                                        </p:tav>
                                        <p:tav tm="100000">
                                          <p:val>
                                            <p:strVal val="#ppt_x"/>
                                          </p:val>
                                        </p:tav>
                                      </p:tavLst>
                                    </p:anim>
                                    <p:anim calcmode="lin" valueType="num">
                                      <p:cBhvr additive="base">
                                        <p:cTn id="108" dur="250" fill="hold"/>
                                        <p:tgtEl>
                                          <p:spTgt spid="20"/>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additive="base">
                                        <p:cTn id="112" dur="250" fill="hold"/>
                                        <p:tgtEl>
                                          <p:spTgt spid="25"/>
                                        </p:tgtEl>
                                        <p:attrNameLst>
                                          <p:attrName>ppt_x</p:attrName>
                                        </p:attrNameLst>
                                      </p:cBhvr>
                                      <p:tavLst>
                                        <p:tav tm="0">
                                          <p:val>
                                            <p:strVal val="#ppt_x"/>
                                          </p:val>
                                        </p:tav>
                                        <p:tav tm="100000">
                                          <p:val>
                                            <p:strVal val="#ppt_x"/>
                                          </p:val>
                                        </p:tav>
                                      </p:tavLst>
                                    </p:anim>
                                    <p:anim calcmode="lin" valueType="num">
                                      <p:cBhvr additive="base">
                                        <p:cTn id="113" dur="250" fill="hold"/>
                                        <p:tgtEl>
                                          <p:spTgt spid="25"/>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nodeType="after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250" fill="hold"/>
                                        <p:tgtEl>
                                          <p:spTgt spid="43"/>
                                        </p:tgtEl>
                                        <p:attrNameLst>
                                          <p:attrName>ppt_x</p:attrName>
                                        </p:attrNameLst>
                                      </p:cBhvr>
                                      <p:tavLst>
                                        <p:tav tm="0">
                                          <p:val>
                                            <p:strVal val="#ppt_x"/>
                                          </p:val>
                                        </p:tav>
                                        <p:tav tm="100000">
                                          <p:val>
                                            <p:strVal val="#ppt_x"/>
                                          </p:val>
                                        </p:tav>
                                      </p:tavLst>
                                    </p:anim>
                                    <p:anim calcmode="lin" valueType="num">
                                      <p:cBhvr additive="base">
                                        <p:cTn id="118" dur="250" fill="hold"/>
                                        <p:tgtEl>
                                          <p:spTgt spid="43"/>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additive="base">
                                        <p:cTn id="122" dur="250" fill="hold"/>
                                        <p:tgtEl>
                                          <p:spTgt spid="21"/>
                                        </p:tgtEl>
                                        <p:attrNameLst>
                                          <p:attrName>ppt_x</p:attrName>
                                        </p:attrNameLst>
                                      </p:cBhvr>
                                      <p:tavLst>
                                        <p:tav tm="0">
                                          <p:val>
                                            <p:strVal val="#ppt_x"/>
                                          </p:val>
                                        </p:tav>
                                        <p:tav tm="100000">
                                          <p:val>
                                            <p:strVal val="#ppt_x"/>
                                          </p:val>
                                        </p:tav>
                                      </p:tavLst>
                                    </p:anim>
                                    <p:anim calcmode="lin" valueType="num">
                                      <p:cBhvr additive="base">
                                        <p:cTn id="123" dur="250" fill="hold"/>
                                        <p:tgtEl>
                                          <p:spTgt spid="21"/>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additive="base">
                                        <p:cTn id="127" dur="250" fill="hold"/>
                                        <p:tgtEl>
                                          <p:spTgt spid="51"/>
                                        </p:tgtEl>
                                        <p:attrNameLst>
                                          <p:attrName>ppt_x</p:attrName>
                                        </p:attrNameLst>
                                      </p:cBhvr>
                                      <p:tavLst>
                                        <p:tav tm="0">
                                          <p:val>
                                            <p:strVal val="#ppt_x"/>
                                          </p:val>
                                        </p:tav>
                                        <p:tav tm="100000">
                                          <p:val>
                                            <p:strVal val="#ppt_x"/>
                                          </p:val>
                                        </p:tav>
                                      </p:tavLst>
                                    </p:anim>
                                    <p:anim calcmode="lin" valueType="num">
                                      <p:cBhvr additive="base">
                                        <p:cTn id="128" dur="250" fill="hold"/>
                                        <p:tgtEl>
                                          <p:spTgt spid="51"/>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additive="base">
                                        <p:cTn id="132" dur="250" fill="hold"/>
                                        <p:tgtEl>
                                          <p:spTgt spid="52"/>
                                        </p:tgtEl>
                                        <p:attrNameLst>
                                          <p:attrName>ppt_x</p:attrName>
                                        </p:attrNameLst>
                                      </p:cBhvr>
                                      <p:tavLst>
                                        <p:tav tm="0">
                                          <p:val>
                                            <p:strVal val="#ppt_x"/>
                                          </p:val>
                                        </p:tav>
                                        <p:tav tm="100000">
                                          <p:val>
                                            <p:strVal val="#ppt_x"/>
                                          </p:val>
                                        </p:tav>
                                      </p:tavLst>
                                    </p:anim>
                                    <p:anim calcmode="lin" valueType="num">
                                      <p:cBhvr additive="base">
                                        <p:cTn id="133" dur="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5" grpId="0" animBg="1"/>
      <p:bldP spid="18" grpId="0"/>
      <p:bldP spid="19" grpId="0"/>
      <p:bldP spid="20" grpId="0"/>
      <p:bldP spid="21" grpId="0"/>
      <p:bldP spid="22" grpId="0" animBg="1"/>
      <p:bldP spid="23" grpId="0" animBg="1"/>
      <p:bldP spid="24" grpId="0" animBg="1"/>
      <p:bldP spid="25" grpId="0" animBg="1"/>
      <p:bldP spid="26" grpId="0"/>
      <p:bldP spid="27" grpId="0"/>
      <p:bldP spid="28" grpId="0"/>
      <p:bldP spid="29"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812801" y="1996018"/>
            <a:ext cx="2766252" cy="3160183"/>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chemeClr val="tx1">
              <a:lumMod val="85000"/>
              <a:lumOff val="15000"/>
              <a:alpha val="87000"/>
            </a:schemeClr>
          </a:solidFill>
          <a:ln w="3"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endParaRPr lang="en-US" sz="2400">
              <a:cs typeface="+mn-ea"/>
              <a:sym typeface="+mn-lt"/>
            </a:endParaRPr>
          </a:p>
        </p:txBody>
      </p:sp>
      <p:sp>
        <p:nvSpPr>
          <p:cNvPr id="8" name="Freeform 5"/>
          <p:cNvSpPr>
            <a:spLocks/>
          </p:cNvSpPr>
          <p:nvPr/>
        </p:nvSpPr>
        <p:spPr bwMode="auto">
          <a:xfrm>
            <a:off x="2833353" y="3225801"/>
            <a:ext cx="2766252" cy="1930399"/>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chemeClr val="accent1">
              <a:alpha val="87000"/>
            </a:schemeClr>
          </a:solidFill>
          <a:ln w="3"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endParaRPr lang="en-US" sz="2400">
              <a:cs typeface="+mn-ea"/>
              <a:sym typeface="+mn-lt"/>
            </a:endParaRPr>
          </a:p>
        </p:txBody>
      </p:sp>
      <p:sp>
        <p:nvSpPr>
          <p:cNvPr id="9" name="Freeform 5"/>
          <p:cNvSpPr>
            <a:spLocks/>
          </p:cNvSpPr>
          <p:nvPr/>
        </p:nvSpPr>
        <p:spPr bwMode="auto">
          <a:xfrm>
            <a:off x="4760283" y="1996015"/>
            <a:ext cx="2766252" cy="3160183"/>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chemeClr val="accent2">
              <a:alpha val="87000"/>
            </a:schemeClr>
          </a:solidFill>
          <a:ln w="3"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endParaRPr lang="en-US" sz="2400">
              <a:cs typeface="+mn-ea"/>
              <a:sym typeface="+mn-lt"/>
            </a:endParaRPr>
          </a:p>
        </p:txBody>
      </p:sp>
      <p:sp>
        <p:nvSpPr>
          <p:cNvPr id="10" name="Freeform 5"/>
          <p:cNvSpPr>
            <a:spLocks/>
          </p:cNvSpPr>
          <p:nvPr/>
        </p:nvSpPr>
        <p:spPr bwMode="auto">
          <a:xfrm>
            <a:off x="6780834" y="2717801"/>
            <a:ext cx="2766252" cy="2438396"/>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chemeClr val="accent3">
              <a:alpha val="87000"/>
            </a:schemeClr>
          </a:solidFill>
          <a:ln w="3"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endParaRPr lang="en-US" sz="2400">
              <a:cs typeface="+mn-ea"/>
              <a:sym typeface="+mn-lt"/>
            </a:endParaRPr>
          </a:p>
        </p:txBody>
      </p:sp>
      <p:sp>
        <p:nvSpPr>
          <p:cNvPr id="11" name="Freeform 5"/>
          <p:cNvSpPr>
            <a:spLocks/>
          </p:cNvSpPr>
          <p:nvPr/>
        </p:nvSpPr>
        <p:spPr bwMode="auto">
          <a:xfrm>
            <a:off x="8612949" y="3576109"/>
            <a:ext cx="2766252" cy="1580092"/>
          </a:xfrm>
          <a:custGeom>
            <a:avLst/>
            <a:gdLst>
              <a:gd name="T0" fmla="*/ 0 w 840"/>
              <a:gd name="T1" fmla="*/ 911 h 911"/>
              <a:gd name="T2" fmla="*/ 420 w 840"/>
              <a:gd name="T3" fmla="*/ 0 h 911"/>
              <a:gd name="T4" fmla="*/ 840 w 840"/>
              <a:gd name="T5" fmla="*/ 911 h 911"/>
              <a:gd name="T6" fmla="*/ 420 w 840"/>
              <a:gd name="T7" fmla="*/ 911 h 911"/>
              <a:gd name="T8" fmla="*/ 0 w 840"/>
              <a:gd name="T9" fmla="*/ 911 h 911"/>
            </a:gdLst>
            <a:ahLst/>
            <a:cxnLst>
              <a:cxn ang="0">
                <a:pos x="T0" y="T1"/>
              </a:cxn>
              <a:cxn ang="0">
                <a:pos x="T2" y="T3"/>
              </a:cxn>
              <a:cxn ang="0">
                <a:pos x="T4" y="T5"/>
              </a:cxn>
              <a:cxn ang="0">
                <a:pos x="T6" y="T7"/>
              </a:cxn>
              <a:cxn ang="0">
                <a:pos x="T8" y="T9"/>
              </a:cxn>
            </a:cxnLst>
            <a:rect l="0" t="0" r="r" b="b"/>
            <a:pathLst>
              <a:path w="840" h="911">
                <a:moveTo>
                  <a:pt x="0" y="911"/>
                </a:moveTo>
                <a:cubicBezTo>
                  <a:pt x="242" y="715"/>
                  <a:pt x="409" y="522"/>
                  <a:pt x="420" y="0"/>
                </a:cubicBezTo>
                <a:cubicBezTo>
                  <a:pt x="431" y="522"/>
                  <a:pt x="598" y="715"/>
                  <a:pt x="840" y="911"/>
                </a:cubicBezTo>
                <a:cubicBezTo>
                  <a:pt x="420" y="911"/>
                  <a:pt x="420" y="911"/>
                  <a:pt x="420" y="911"/>
                </a:cubicBezTo>
                <a:lnTo>
                  <a:pt x="0" y="911"/>
                </a:lnTo>
                <a:close/>
              </a:path>
            </a:pathLst>
          </a:custGeom>
          <a:solidFill>
            <a:schemeClr val="accent4">
              <a:alpha val="87000"/>
            </a:schemeClr>
          </a:solidFill>
          <a:ln w="3" cap="flat">
            <a:noFill/>
            <a:prstDash val="solid"/>
            <a:miter lim="800000"/>
            <a:headEnd/>
            <a:tailEnd/>
          </a:ln>
        </p:spPr>
        <p:txBody>
          <a:bodyPr vert="horz" wrap="square" lIns="121920" tIns="60960" rIns="121920" bIns="60960" numCol="1" anchor="t" anchorCtr="0" compatLnSpc="1">
            <a:prstTxWarp prst="textNoShape">
              <a:avLst/>
            </a:prstTxWarp>
          </a:bodyPr>
          <a:lstStyle/>
          <a:p>
            <a:pPr algn="ctr"/>
            <a:endParaRPr lang="en-US" sz="2400">
              <a:cs typeface="+mn-ea"/>
              <a:sym typeface="+mn-lt"/>
            </a:endParaRPr>
          </a:p>
        </p:txBody>
      </p:sp>
      <p:sp>
        <p:nvSpPr>
          <p:cNvPr id="13" name="Rectangle 12"/>
          <p:cNvSpPr/>
          <p:nvPr/>
        </p:nvSpPr>
        <p:spPr>
          <a:xfrm>
            <a:off x="1230725" y="5285740"/>
            <a:ext cx="1930400" cy="1052596"/>
          </a:xfrm>
          <a:prstGeom prst="rect">
            <a:avLst/>
          </a:prstGeom>
        </p:spPr>
        <p:txBody>
          <a:bodyPr wrap="square">
            <a:spAutoFit/>
          </a:bodyPr>
          <a:lstStyle/>
          <a:p>
            <a:pPr lvl="0" algn="ctr">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4" name="Rectangle 13"/>
          <p:cNvSpPr/>
          <p:nvPr/>
        </p:nvSpPr>
        <p:spPr>
          <a:xfrm>
            <a:off x="3251277" y="5285740"/>
            <a:ext cx="1930400" cy="1052596"/>
          </a:xfrm>
          <a:prstGeom prst="rect">
            <a:avLst/>
          </a:prstGeom>
        </p:spPr>
        <p:txBody>
          <a:bodyPr wrap="square">
            <a:spAutoFit/>
          </a:bodyPr>
          <a:lstStyle/>
          <a:p>
            <a:pPr lvl="0" algn="ctr">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5" name="Rectangle 14"/>
          <p:cNvSpPr/>
          <p:nvPr/>
        </p:nvSpPr>
        <p:spPr>
          <a:xfrm>
            <a:off x="5178208" y="5285740"/>
            <a:ext cx="1930400" cy="1052596"/>
          </a:xfrm>
          <a:prstGeom prst="rect">
            <a:avLst/>
          </a:prstGeom>
        </p:spPr>
        <p:txBody>
          <a:bodyPr wrap="square">
            <a:spAutoFit/>
          </a:bodyPr>
          <a:lstStyle/>
          <a:p>
            <a:pPr lvl="0" algn="ctr">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6" name="Rectangle 15"/>
          <p:cNvSpPr/>
          <p:nvPr/>
        </p:nvSpPr>
        <p:spPr>
          <a:xfrm>
            <a:off x="7198759" y="5285740"/>
            <a:ext cx="1930400" cy="1052596"/>
          </a:xfrm>
          <a:prstGeom prst="rect">
            <a:avLst/>
          </a:prstGeom>
        </p:spPr>
        <p:txBody>
          <a:bodyPr wrap="square">
            <a:spAutoFit/>
          </a:bodyPr>
          <a:lstStyle/>
          <a:p>
            <a:pPr lvl="0" algn="ctr">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7" name="Rectangle 16"/>
          <p:cNvSpPr/>
          <p:nvPr/>
        </p:nvSpPr>
        <p:spPr>
          <a:xfrm>
            <a:off x="9030873" y="5285740"/>
            <a:ext cx="1930400" cy="1052596"/>
          </a:xfrm>
          <a:prstGeom prst="rect">
            <a:avLst/>
          </a:prstGeom>
        </p:spPr>
        <p:txBody>
          <a:bodyPr wrap="square">
            <a:spAutoFit/>
          </a:bodyPr>
          <a:lstStyle/>
          <a:p>
            <a:pPr lvl="0" algn="ctr">
              <a:lnSpc>
                <a:spcPct val="130000"/>
              </a:lnSpc>
            </a:pPr>
            <a:r>
              <a:rPr lang="zh-CN" altLang="en-US" sz="1200" b="1" dirty="0">
                <a:solidFill>
                  <a:prstClr val="black">
                    <a:lumMod val="65000"/>
                    <a:lumOff val="35000"/>
                  </a:prstClr>
                </a:solidFill>
                <a:cs typeface="+mn-ea"/>
                <a:sym typeface="+mn-lt"/>
              </a:rPr>
              <a:t>输入你的标题</a:t>
            </a:r>
            <a:endParaRPr lang="en-US" altLang="zh-CN" sz="1200" b="1" dirty="0">
              <a:solidFill>
                <a:prstClr val="black">
                  <a:lumMod val="65000"/>
                  <a:lumOff val="35000"/>
                </a:prstClr>
              </a:solidFill>
              <a:cs typeface="+mn-ea"/>
              <a:sym typeface="+mn-lt"/>
            </a:endParaRPr>
          </a:p>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18" name="Rectangle 17"/>
          <p:cNvSpPr/>
          <p:nvPr/>
        </p:nvSpPr>
        <p:spPr>
          <a:xfrm>
            <a:off x="1553633" y="4546756"/>
            <a:ext cx="1117600" cy="584775"/>
          </a:xfrm>
          <a:prstGeom prst="rect">
            <a:avLst/>
          </a:prstGeom>
        </p:spPr>
        <p:txBody>
          <a:bodyPr wrap="square">
            <a:spAutoFit/>
          </a:bodyPr>
          <a:lstStyle/>
          <a:p>
            <a:pPr algn="ctr"/>
            <a:r>
              <a:rPr lang="en-US" sz="3200">
                <a:solidFill>
                  <a:schemeClr val="bg1"/>
                </a:solidFill>
                <a:cs typeface="+mn-ea"/>
                <a:sym typeface="+mn-lt"/>
              </a:rPr>
              <a:t>80%</a:t>
            </a:r>
            <a:endParaRPr lang="en-US" sz="2133">
              <a:solidFill>
                <a:schemeClr val="bg1"/>
              </a:solidFill>
              <a:cs typeface="+mn-ea"/>
              <a:sym typeface="+mn-lt"/>
            </a:endParaRPr>
          </a:p>
        </p:txBody>
      </p:sp>
      <p:sp>
        <p:nvSpPr>
          <p:cNvPr id="19" name="Rectangle 18"/>
          <p:cNvSpPr/>
          <p:nvPr/>
        </p:nvSpPr>
        <p:spPr>
          <a:xfrm>
            <a:off x="3657677" y="4546756"/>
            <a:ext cx="1117600" cy="584775"/>
          </a:xfrm>
          <a:prstGeom prst="rect">
            <a:avLst/>
          </a:prstGeom>
        </p:spPr>
        <p:txBody>
          <a:bodyPr wrap="square">
            <a:spAutoFit/>
          </a:bodyPr>
          <a:lstStyle/>
          <a:p>
            <a:pPr algn="ctr"/>
            <a:r>
              <a:rPr lang="en-US" sz="3200">
                <a:solidFill>
                  <a:schemeClr val="bg1"/>
                </a:solidFill>
                <a:cs typeface="+mn-ea"/>
                <a:sym typeface="+mn-lt"/>
              </a:rPr>
              <a:t>50%</a:t>
            </a:r>
            <a:endParaRPr lang="en-US" sz="2133">
              <a:solidFill>
                <a:schemeClr val="bg1"/>
              </a:solidFill>
              <a:cs typeface="+mn-ea"/>
              <a:sym typeface="+mn-lt"/>
            </a:endParaRPr>
          </a:p>
        </p:txBody>
      </p:sp>
      <p:sp>
        <p:nvSpPr>
          <p:cNvPr id="20" name="Rectangle 19"/>
          <p:cNvSpPr/>
          <p:nvPr/>
        </p:nvSpPr>
        <p:spPr>
          <a:xfrm>
            <a:off x="5629367" y="4546756"/>
            <a:ext cx="1117600" cy="584775"/>
          </a:xfrm>
          <a:prstGeom prst="rect">
            <a:avLst/>
          </a:prstGeom>
        </p:spPr>
        <p:txBody>
          <a:bodyPr wrap="square">
            <a:spAutoFit/>
          </a:bodyPr>
          <a:lstStyle/>
          <a:p>
            <a:pPr algn="ctr"/>
            <a:r>
              <a:rPr lang="en-US" sz="3200">
                <a:solidFill>
                  <a:schemeClr val="bg1"/>
                </a:solidFill>
                <a:cs typeface="+mn-ea"/>
                <a:sym typeface="+mn-lt"/>
              </a:rPr>
              <a:t>80%</a:t>
            </a:r>
            <a:endParaRPr lang="en-US" sz="2133">
              <a:solidFill>
                <a:schemeClr val="bg1"/>
              </a:solidFill>
              <a:cs typeface="+mn-ea"/>
              <a:sym typeface="+mn-lt"/>
            </a:endParaRPr>
          </a:p>
        </p:txBody>
      </p:sp>
      <p:sp>
        <p:nvSpPr>
          <p:cNvPr id="21" name="Rectangle 20"/>
          <p:cNvSpPr/>
          <p:nvPr/>
        </p:nvSpPr>
        <p:spPr>
          <a:xfrm>
            <a:off x="7605159" y="4546756"/>
            <a:ext cx="1117600" cy="584775"/>
          </a:xfrm>
          <a:prstGeom prst="rect">
            <a:avLst/>
          </a:prstGeom>
        </p:spPr>
        <p:txBody>
          <a:bodyPr wrap="square">
            <a:spAutoFit/>
          </a:bodyPr>
          <a:lstStyle/>
          <a:p>
            <a:pPr algn="ctr"/>
            <a:r>
              <a:rPr lang="en-US" sz="3200">
                <a:solidFill>
                  <a:schemeClr val="bg1"/>
                </a:solidFill>
                <a:cs typeface="+mn-ea"/>
                <a:sym typeface="+mn-lt"/>
              </a:rPr>
              <a:t>65%</a:t>
            </a:r>
            <a:endParaRPr lang="en-US" sz="2133">
              <a:solidFill>
                <a:schemeClr val="bg1"/>
              </a:solidFill>
              <a:cs typeface="+mn-ea"/>
              <a:sym typeface="+mn-lt"/>
            </a:endParaRPr>
          </a:p>
        </p:txBody>
      </p:sp>
      <p:sp>
        <p:nvSpPr>
          <p:cNvPr id="22" name="Rectangle 21"/>
          <p:cNvSpPr/>
          <p:nvPr/>
        </p:nvSpPr>
        <p:spPr>
          <a:xfrm>
            <a:off x="9437273" y="4546756"/>
            <a:ext cx="1117600" cy="584775"/>
          </a:xfrm>
          <a:prstGeom prst="rect">
            <a:avLst/>
          </a:prstGeom>
        </p:spPr>
        <p:txBody>
          <a:bodyPr wrap="square">
            <a:spAutoFit/>
          </a:bodyPr>
          <a:lstStyle/>
          <a:p>
            <a:pPr algn="ctr"/>
            <a:r>
              <a:rPr lang="en-US" sz="3200">
                <a:solidFill>
                  <a:schemeClr val="bg1"/>
                </a:solidFill>
                <a:cs typeface="+mn-ea"/>
                <a:sym typeface="+mn-lt"/>
              </a:rPr>
              <a:t>40%</a:t>
            </a:r>
            <a:endParaRPr lang="en-US" sz="2133">
              <a:solidFill>
                <a:schemeClr val="bg1"/>
              </a:solidFill>
              <a:cs typeface="+mn-ea"/>
              <a:sym typeface="+mn-lt"/>
            </a:endParaRPr>
          </a:p>
        </p:txBody>
      </p:sp>
      <p:sp>
        <p:nvSpPr>
          <p:cNvPr id="23" name="Text Box 7">
            <a:extLst>
              <a:ext uri="{FF2B5EF4-FFF2-40B4-BE49-F238E27FC236}">
                <a16:creationId xmlns:a16="http://schemas.microsoft.com/office/drawing/2014/main" xmlns="" id="{2BEA68BC-8C81-47FA-BFF1-58C5BD8738C4}"/>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24" name="Text Box 7">
            <a:extLst>
              <a:ext uri="{FF2B5EF4-FFF2-40B4-BE49-F238E27FC236}">
                <a16:creationId xmlns:a16="http://schemas.microsoft.com/office/drawing/2014/main" xmlns="" id="{CE33E931-D009-4A15-8193-DD83E504E47E}"/>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27" name="矩形 26">
            <a:extLst>
              <a:ext uri="{FF2B5EF4-FFF2-40B4-BE49-F238E27FC236}">
                <a16:creationId xmlns:a16="http://schemas.microsoft.com/office/drawing/2014/main" xmlns="" id="{F4E5E8E8-0D14-49C8-AC29-57EE59BF1EB9}"/>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52987414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50" fill="hold"/>
                                        <p:tgtEl>
                                          <p:spTgt spid="19"/>
                                        </p:tgtEl>
                                        <p:attrNameLst>
                                          <p:attrName>ppt_x</p:attrName>
                                        </p:attrNameLst>
                                      </p:cBhvr>
                                      <p:tavLst>
                                        <p:tav tm="0">
                                          <p:val>
                                            <p:strVal val="#ppt_x"/>
                                          </p:val>
                                        </p:tav>
                                        <p:tav tm="100000">
                                          <p:val>
                                            <p:strVal val="#ppt_x"/>
                                          </p:val>
                                        </p:tav>
                                      </p:tavLst>
                                    </p:anim>
                                    <p:anim calcmode="lin" valueType="num">
                                      <p:cBhvr additive="base">
                                        <p:cTn id="28" dur="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50" fill="hold"/>
                                        <p:tgtEl>
                                          <p:spTgt spid="14"/>
                                        </p:tgtEl>
                                        <p:attrNameLst>
                                          <p:attrName>ppt_x</p:attrName>
                                        </p:attrNameLst>
                                      </p:cBhvr>
                                      <p:tavLst>
                                        <p:tav tm="0">
                                          <p:val>
                                            <p:strVal val="#ppt_x"/>
                                          </p:val>
                                        </p:tav>
                                        <p:tav tm="100000">
                                          <p:val>
                                            <p:strVal val="#ppt_x"/>
                                          </p:val>
                                        </p:tav>
                                      </p:tavLst>
                                    </p:anim>
                                    <p:anim calcmode="lin" valueType="num">
                                      <p:cBhvr additive="base">
                                        <p:cTn id="33" dur="25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ppt_x"/>
                                          </p:val>
                                        </p:tav>
                                        <p:tav tm="100000">
                                          <p:val>
                                            <p:strVal val="#ppt_x"/>
                                          </p:val>
                                        </p:tav>
                                      </p:tavLst>
                                    </p:anim>
                                    <p:anim calcmode="lin" valueType="num">
                                      <p:cBhvr additive="base">
                                        <p:cTn id="43" dur="25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ppt_x"/>
                                          </p:val>
                                        </p:tav>
                                        <p:tav tm="100000">
                                          <p:val>
                                            <p:strVal val="#ppt_x"/>
                                          </p:val>
                                        </p:tav>
                                      </p:tavLst>
                                    </p:anim>
                                    <p:anim calcmode="lin" valueType="num">
                                      <p:cBhvr additive="base">
                                        <p:cTn id="53" dur="25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250" fill="hold"/>
                                        <p:tgtEl>
                                          <p:spTgt spid="16"/>
                                        </p:tgtEl>
                                        <p:attrNameLst>
                                          <p:attrName>ppt_x</p:attrName>
                                        </p:attrNameLst>
                                      </p:cBhvr>
                                      <p:tavLst>
                                        <p:tav tm="0">
                                          <p:val>
                                            <p:strVal val="#ppt_x"/>
                                          </p:val>
                                        </p:tav>
                                        <p:tav tm="100000">
                                          <p:val>
                                            <p:strVal val="#ppt_x"/>
                                          </p:val>
                                        </p:tav>
                                      </p:tavLst>
                                    </p:anim>
                                    <p:anim calcmode="lin" valueType="num">
                                      <p:cBhvr additive="base">
                                        <p:cTn id="63" dur="25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250" fill="hold"/>
                                        <p:tgtEl>
                                          <p:spTgt spid="22"/>
                                        </p:tgtEl>
                                        <p:attrNameLst>
                                          <p:attrName>ppt_x</p:attrName>
                                        </p:attrNameLst>
                                      </p:cBhvr>
                                      <p:tavLst>
                                        <p:tav tm="0">
                                          <p:val>
                                            <p:strVal val="#ppt_x"/>
                                          </p:val>
                                        </p:tav>
                                        <p:tav tm="100000">
                                          <p:val>
                                            <p:strVal val="#ppt_x"/>
                                          </p:val>
                                        </p:tav>
                                      </p:tavLst>
                                    </p:anim>
                                    <p:anim calcmode="lin" valueType="num">
                                      <p:cBhvr additive="base">
                                        <p:cTn id="73" dur="250" fill="hold"/>
                                        <p:tgtEl>
                                          <p:spTgt spid="22"/>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250" fill="hold"/>
                                        <p:tgtEl>
                                          <p:spTgt spid="17"/>
                                        </p:tgtEl>
                                        <p:attrNameLst>
                                          <p:attrName>ppt_x</p:attrName>
                                        </p:attrNameLst>
                                      </p:cBhvr>
                                      <p:tavLst>
                                        <p:tav tm="0">
                                          <p:val>
                                            <p:strVal val="#ppt_x"/>
                                          </p:val>
                                        </p:tav>
                                        <p:tav tm="100000">
                                          <p:val>
                                            <p:strVal val="#ppt_x"/>
                                          </p:val>
                                        </p:tav>
                                      </p:tavLst>
                                    </p:anim>
                                    <p:anim calcmode="lin" valueType="num">
                                      <p:cBhvr additive="base">
                                        <p:cTn id="78" dur="250" fill="hold"/>
                                        <p:tgtEl>
                                          <p:spTgt spid="1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250" fill="hold"/>
                                        <p:tgtEl>
                                          <p:spTgt spid="24"/>
                                        </p:tgtEl>
                                        <p:attrNameLst>
                                          <p:attrName>ppt_x</p:attrName>
                                        </p:attrNameLst>
                                      </p:cBhvr>
                                      <p:tavLst>
                                        <p:tav tm="0">
                                          <p:val>
                                            <p:strVal val="#ppt_x"/>
                                          </p:val>
                                        </p:tav>
                                        <p:tav tm="100000">
                                          <p:val>
                                            <p:strVal val="#ppt_x"/>
                                          </p:val>
                                        </p:tav>
                                      </p:tavLst>
                                    </p:anim>
                                    <p:anim calcmode="lin" valueType="num">
                                      <p:cBhvr additive="base">
                                        <p:cTn id="88" dur="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5226050" y="2112434"/>
            <a:ext cx="1377951" cy="1375833"/>
          </a:xfrm>
          <a:custGeom>
            <a:avLst/>
            <a:gdLst>
              <a:gd name="T0" fmla="*/ 274 w 274"/>
              <a:gd name="T1" fmla="*/ 274 h 274"/>
              <a:gd name="T2" fmla="*/ 0 w 274"/>
              <a:gd name="T3" fmla="*/ 0 h 274"/>
              <a:gd name="T4" fmla="*/ 0 w 274"/>
              <a:gd name="T5" fmla="*/ 240 h 274"/>
              <a:gd name="T6" fmla="*/ 1 w 274"/>
              <a:gd name="T7" fmla="*/ 240 h 274"/>
              <a:gd name="T8" fmla="*/ 35 w 274"/>
              <a:gd name="T9" fmla="*/ 274 h 274"/>
              <a:gd name="T10" fmla="*/ 274 w 274"/>
              <a:gd name="T11" fmla="*/ 274 h 274"/>
            </a:gdLst>
            <a:ahLst/>
            <a:cxnLst>
              <a:cxn ang="0">
                <a:pos x="T0" y="T1"/>
              </a:cxn>
              <a:cxn ang="0">
                <a:pos x="T2" y="T3"/>
              </a:cxn>
              <a:cxn ang="0">
                <a:pos x="T4" y="T5"/>
              </a:cxn>
              <a:cxn ang="0">
                <a:pos x="T6" y="T7"/>
              </a:cxn>
              <a:cxn ang="0">
                <a:pos x="T8" y="T9"/>
              </a:cxn>
              <a:cxn ang="0">
                <a:pos x="T10" y="T11"/>
              </a:cxn>
            </a:cxnLst>
            <a:rect l="0" t="0" r="r" b="b"/>
            <a:pathLst>
              <a:path w="274" h="274">
                <a:moveTo>
                  <a:pt x="274" y="274"/>
                </a:moveTo>
                <a:cubicBezTo>
                  <a:pt x="274" y="123"/>
                  <a:pt x="151" y="0"/>
                  <a:pt x="0" y="0"/>
                </a:cubicBezTo>
                <a:cubicBezTo>
                  <a:pt x="0" y="240"/>
                  <a:pt x="0" y="240"/>
                  <a:pt x="0" y="240"/>
                </a:cubicBezTo>
                <a:cubicBezTo>
                  <a:pt x="0" y="240"/>
                  <a:pt x="1" y="240"/>
                  <a:pt x="1" y="240"/>
                </a:cubicBezTo>
                <a:cubicBezTo>
                  <a:pt x="20" y="240"/>
                  <a:pt x="35" y="255"/>
                  <a:pt x="35" y="274"/>
                </a:cubicBezTo>
                <a:lnTo>
                  <a:pt x="274" y="274"/>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8" name="Freeform 6"/>
          <p:cNvSpPr>
            <a:spLocks/>
          </p:cNvSpPr>
          <p:nvPr/>
        </p:nvSpPr>
        <p:spPr bwMode="auto">
          <a:xfrm>
            <a:off x="3843865" y="5037668"/>
            <a:ext cx="1382184" cy="1375833"/>
          </a:xfrm>
          <a:custGeom>
            <a:avLst/>
            <a:gdLst>
              <a:gd name="T0" fmla="*/ 0 w 275"/>
              <a:gd name="T1" fmla="*/ 0 h 274"/>
              <a:gd name="T2" fmla="*/ 275 w 275"/>
              <a:gd name="T3" fmla="*/ 274 h 274"/>
              <a:gd name="T4" fmla="*/ 275 w 275"/>
              <a:gd name="T5" fmla="*/ 34 h 274"/>
              <a:gd name="T6" fmla="*/ 274 w 275"/>
              <a:gd name="T7" fmla="*/ 34 h 274"/>
              <a:gd name="T8" fmla="*/ 239 w 275"/>
              <a:gd name="T9" fmla="*/ 0 h 274"/>
              <a:gd name="T10" fmla="*/ 0 w 275"/>
              <a:gd name="T11" fmla="*/ 0 h 274"/>
            </a:gdLst>
            <a:ahLst/>
            <a:cxnLst>
              <a:cxn ang="0">
                <a:pos x="T0" y="T1"/>
              </a:cxn>
              <a:cxn ang="0">
                <a:pos x="T2" y="T3"/>
              </a:cxn>
              <a:cxn ang="0">
                <a:pos x="T4" y="T5"/>
              </a:cxn>
              <a:cxn ang="0">
                <a:pos x="T6" y="T7"/>
              </a:cxn>
              <a:cxn ang="0">
                <a:pos x="T8" y="T9"/>
              </a:cxn>
              <a:cxn ang="0">
                <a:pos x="T10" y="T11"/>
              </a:cxn>
            </a:cxnLst>
            <a:rect l="0" t="0" r="r" b="b"/>
            <a:pathLst>
              <a:path w="275" h="274">
                <a:moveTo>
                  <a:pt x="0" y="0"/>
                </a:moveTo>
                <a:cubicBezTo>
                  <a:pt x="0" y="152"/>
                  <a:pt x="123" y="274"/>
                  <a:pt x="275" y="274"/>
                </a:cubicBezTo>
                <a:cubicBezTo>
                  <a:pt x="275" y="34"/>
                  <a:pt x="275" y="34"/>
                  <a:pt x="275" y="34"/>
                </a:cubicBezTo>
                <a:cubicBezTo>
                  <a:pt x="274" y="34"/>
                  <a:pt x="274" y="34"/>
                  <a:pt x="274" y="34"/>
                </a:cubicBezTo>
                <a:cubicBezTo>
                  <a:pt x="255" y="34"/>
                  <a:pt x="239" y="19"/>
                  <a:pt x="239" y="0"/>
                </a:cubicBezTo>
                <a:lnTo>
                  <a:pt x="0" y="0"/>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9" name="Freeform 7"/>
          <p:cNvSpPr>
            <a:spLocks/>
          </p:cNvSpPr>
          <p:nvPr/>
        </p:nvSpPr>
        <p:spPr bwMode="auto">
          <a:xfrm>
            <a:off x="5226050" y="3488267"/>
            <a:ext cx="1377951" cy="1380067"/>
          </a:xfrm>
          <a:custGeom>
            <a:avLst/>
            <a:gdLst>
              <a:gd name="T0" fmla="*/ 274 w 274"/>
              <a:gd name="T1" fmla="*/ 0 h 275"/>
              <a:gd name="T2" fmla="*/ 0 w 274"/>
              <a:gd name="T3" fmla="*/ 275 h 275"/>
              <a:gd name="T4" fmla="*/ 0 w 274"/>
              <a:gd name="T5" fmla="*/ 35 h 275"/>
              <a:gd name="T6" fmla="*/ 1 w 274"/>
              <a:gd name="T7" fmla="*/ 35 h 275"/>
              <a:gd name="T8" fmla="*/ 35 w 274"/>
              <a:gd name="T9" fmla="*/ 0 h 275"/>
              <a:gd name="T10" fmla="*/ 274 w 274"/>
              <a:gd name="T11" fmla="*/ 0 h 275"/>
            </a:gdLst>
            <a:ahLst/>
            <a:cxnLst>
              <a:cxn ang="0">
                <a:pos x="T0" y="T1"/>
              </a:cxn>
              <a:cxn ang="0">
                <a:pos x="T2" y="T3"/>
              </a:cxn>
              <a:cxn ang="0">
                <a:pos x="T4" y="T5"/>
              </a:cxn>
              <a:cxn ang="0">
                <a:pos x="T6" y="T7"/>
              </a:cxn>
              <a:cxn ang="0">
                <a:pos x="T8" y="T9"/>
              </a:cxn>
              <a:cxn ang="0">
                <a:pos x="T10" y="T11"/>
              </a:cxn>
            </a:cxnLst>
            <a:rect l="0" t="0" r="r" b="b"/>
            <a:pathLst>
              <a:path w="274" h="275">
                <a:moveTo>
                  <a:pt x="274" y="0"/>
                </a:moveTo>
                <a:cubicBezTo>
                  <a:pt x="274" y="152"/>
                  <a:pt x="151" y="275"/>
                  <a:pt x="0" y="275"/>
                </a:cubicBezTo>
                <a:cubicBezTo>
                  <a:pt x="0" y="35"/>
                  <a:pt x="0" y="35"/>
                  <a:pt x="0" y="35"/>
                </a:cubicBezTo>
                <a:cubicBezTo>
                  <a:pt x="0" y="35"/>
                  <a:pt x="1" y="35"/>
                  <a:pt x="1" y="35"/>
                </a:cubicBezTo>
                <a:cubicBezTo>
                  <a:pt x="20" y="35"/>
                  <a:pt x="35" y="19"/>
                  <a:pt x="35" y="0"/>
                </a:cubicBezTo>
                <a:lnTo>
                  <a:pt x="274"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0" name="Freeform 8"/>
          <p:cNvSpPr>
            <a:spLocks/>
          </p:cNvSpPr>
          <p:nvPr/>
        </p:nvSpPr>
        <p:spPr bwMode="auto">
          <a:xfrm>
            <a:off x="3843865" y="3663951"/>
            <a:ext cx="1382184" cy="1373717"/>
          </a:xfrm>
          <a:custGeom>
            <a:avLst/>
            <a:gdLst>
              <a:gd name="T0" fmla="*/ 0 w 275"/>
              <a:gd name="T1" fmla="*/ 274 h 274"/>
              <a:gd name="T2" fmla="*/ 275 w 275"/>
              <a:gd name="T3" fmla="*/ 0 h 274"/>
              <a:gd name="T4" fmla="*/ 275 w 275"/>
              <a:gd name="T5" fmla="*/ 240 h 274"/>
              <a:gd name="T6" fmla="*/ 274 w 275"/>
              <a:gd name="T7" fmla="*/ 240 h 274"/>
              <a:gd name="T8" fmla="*/ 239 w 275"/>
              <a:gd name="T9" fmla="*/ 274 h 274"/>
              <a:gd name="T10" fmla="*/ 0 w 275"/>
              <a:gd name="T11" fmla="*/ 274 h 274"/>
            </a:gdLst>
            <a:ahLst/>
            <a:cxnLst>
              <a:cxn ang="0">
                <a:pos x="T0" y="T1"/>
              </a:cxn>
              <a:cxn ang="0">
                <a:pos x="T2" y="T3"/>
              </a:cxn>
              <a:cxn ang="0">
                <a:pos x="T4" y="T5"/>
              </a:cxn>
              <a:cxn ang="0">
                <a:pos x="T6" y="T7"/>
              </a:cxn>
              <a:cxn ang="0">
                <a:pos x="T8" y="T9"/>
              </a:cxn>
              <a:cxn ang="0">
                <a:pos x="T10" y="T11"/>
              </a:cxn>
            </a:cxnLst>
            <a:rect l="0" t="0" r="r" b="b"/>
            <a:pathLst>
              <a:path w="275" h="274">
                <a:moveTo>
                  <a:pt x="0" y="274"/>
                </a:moveTo>
                <a:cubicBezTo>
                  <a:pt x="0" y="123"/>
                  <a:pt x="123" y="0"/>
                  <a:pt x="275" y="0"/>
                </a:cubicBezTo>
                <a:cubicBezTo>
                  <a:pt x="275" y="240"/>
                  <a:pt x="275" y="240"/>
                  <a:pt x="275" y="240"/>
                </a:cubicBezTo>
                <a:cubicBezTo>
                  <a:pt x="274" y="240"/>
                  <a:pt x="274" y="240"/>
                  <a:pt x="274" y="240"/>
                </a:cubicBezTo>
                <a:cubicBezTo>
                  <a:pt x="255" y="240"/>
                  <a:pt x="239" y="255"/>
                  <a:pt x="239" y="274"/>
                </a:cubicBezTo>
                <a:lnTo>
                  <a:pt x="0" y="274"/>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Rectangle 10"/>
          <p:cNvSpPr/>
          <p:nvPr/>
        </p:nvSpPr>
        <p:spPr>
          <a:xfrm>
            <a:off x="8592058" y="2108201"/>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2" name="Rectangle 11"/>
          <p:cNvSpPr/>
          <p:nvPr/>
        </p:nvSpPr>
        <p:spPr>
          <a:xfrm>
            <a:off x="8592058" y="32704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3" name="Rectangle 12"/>
          <p:cNvSpPr/>
          <p:nvPr/>
        </p:nvSpPr>
        <p:spPr>
          <a:xfrm>
            <a:off x="8592058" y="42864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4" name="Rectangle 13"/>
          <p:cNvSpPr/>
          <p:nvPr/>
        </p:nvSpPr>
        <p:spPr>
          <a:xfrm>
            <a:off x="8592058" y="54040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5" name="Rounded Rectangle 14"/>
          <p:cNvSpPr/>
          <p:nvPr/>
        </p:nvSpPr>
        <p:spPr>
          <a:xfrm>
            <a:off x="7663944"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01</a:t>
            </a:r>
          </a:p>
        </p:txBody>
      </p:sp>
      <p:sp>
        <p:nvSpPr>
          <p:cNvPr id="16" name="Rounded Rectangle 15"/>
          <p:cNvSpPr/>
          <p:nvPr/>
        </p:nvSpPr>
        <p:spPr>
          <a:xfrm>
            <a:off x="7663944"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02</a:t>
            </a:r>
          </a:p>
        </p:txBody>
      </p:sp>
      <p:sp>
        <p:nvSpPr>
          <p:cNvPr id="17" name="Rounded Rectangle 16"/>
          <p:cNvSpPr/>
          <p:nvPr/>
        </p:nvSpPr>
        <p:spPr>
          <a:xfrm>
            <a:off x="7663944"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03</a:t>
            </a:r>
          </a:p>
        </p:txBody>
      </p:sp>
      <p:sp>
        <p:nvSpPr>
          <p:cNvPr id="18" name="Rounded Rectangle 17"/>
          <p:cNvSpPr/>
          <p:nvPr/>
        </p:nvSpPr>
        <p:spPr>
          <a:xfrm>
            <a:off x="7663944"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04</a:t>
            </a:r>
          </a:p>
        </p:txBody>
      </p:sp>
      <p:sp>
        <p:nvSpPr>
          <p:cNvPr id="19" name="Text Box 7"/>
          <p:cNvSpPr txBox="1">
            <a:spLocks noChangeArrowheads="1"/>
          </p:cNvSpPr>
          <p:nvPr/>
        </p:nvSpPr>
        <p:spPr bwMode="auto">
          <a:xfrm>
            <a:off x="987399" y="3548170"/>
            <a:ext cx="2133600" cy="1301895"/>
          </a:xfrm>
          <a:prstGeom prst="rect">
            <a:avLst/>
          </a:prstGeom>
          <a:noFill/>
          <a:ln w="9525">
            <a:noFill/>
            <a:miter lim="800000"/>
            <a:headEnd/>
            <a:tailEnd/>
          </a:ln>
        </p:spPr>
        <p:txBody>
          <a:bodyPr wrap="square" lIns="60960" tIns="30480" rIns="60960" bIns="30480" anchor="ctr">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grpSp>
        <p:nvGrpSpPr>
          <p:cNvPr id="20" name="Group 19"/>
          <p:cNvGrpSpPr/>
          <p:nvPr/>
        </p:nvGrpSpPr>
        <p:grpSpPr>
          <a:xfrm>
            <a:off x="5577139" y="3867634"/>
            <a:ext cx="675772" cy="368105"/>
            <a:chOff x="6750050" y="3321051"/>
            <a:chExt cx="195263" cy="106363"/>
          </a:xfrm>
          <a:solidFill>
            <a:schemeClr val="bg1"/>
          </a:solidFill>
        </p:grpSpPr>
        <p:sp>
          <p:nvSpPr>
            <p:cNvPr id="21" name="Freeform 2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2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3" name="Freeform 2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4" name="Group 23"/>
          <p:cNvGrpSpPr/>
          <p:nvPr/>
        </p:nvGrpSpPr>
        <p:grpSpPr>
          <a:xfrm>
            <a:off x="4363343" y="4261588"/>
            <a:ext cx="424779" cy="530973"/>
            <a:chOff x="6751638" y="2265363"/>
            <a:chExt cx="158750" cy="198438"/>
          </a:xfrm>
          <a:solidFill>
            <a:schemeClr val="bg1"/>
          </a:solidFill>
        </p:grpSpPr>
        <p:sp>
          <p:nvSpPr>
            <p:cNvPr id="25"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9" name="Group 28"/>
          <p:cNvGrpSpPr/>
          <p:nvPr/>
        </p:nvGrpSpPr>
        <p:grpSpPr>
          <a:xfrm>
            <a:off x="5613327" y="2742938"/>
            <a:ext cx="603395" cy="413037"/>
            <a:chOff x="2324100" y="1814513"/>
            <a:chExt cx="266700" cy="182563"/>
          </a:xfrm>
          <a:solidFill>
            <a:schemeClr val="bg1"/>
          </a:solidFill>
        </p:grpSpPr>
        <p:sp>
          <p:nvSpPr>
            <p:cNvPr id="30"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1"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2" name="Freeform 31"/>
          <p:cNvSpPr>
            <a:spLocks/>
          </p:cNvSpPr>
          <p:nvPr/>
        </p:nvSpPr>
        <p:spPr bwMode="auto">
          <a:xfrm>
            <a:off x="4267200" y="5322186"/>
            <a:ext cx="617064" cy="545135"/>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Text Box 7">
            <a:extLst>
              <a:ext uri="{FF2B5EF4-FFF2-40B4-BE49-F238E27FC236}">
                <a16:creationId xmlns:a16="http://schemas.microsoft.com/office/drawing/2014/main" xmlns="" id="{DE2A2C27-A679-4C1E-B5DB-2DC5178A7A5C}"/>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34" name="Text Box 7">
            <a:extLst>
              <a:ext uri="{FF2B5EF4-FFF2-40B4-BE49-F238E27FC236}">
                <a16:creationId xmlns:a16="http://schemas.microsoft.com/office/drawing/2014/main" xmlns="" id="{4997126F-44B4-4928-BF34-1DF729D25721}"/>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37" name="矩形 36">
            <a:extLst>
              <a:ext uri="{FF2B5EF4-FFF2-40B4-BE49-F238E27FC236}">
                <a16:creationId xmlns:a16="http://schemas.microsoft.com/office/drawing/2014/main" xmlns="" id="{F029ED8D-A454-4350-A8AE-D4F279BCA218}"/>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07172137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ppt_x"/>
                                          </p:val>
                                        </p:tav>
                                        <p:tav tm="100000">
                                          <p:val>
                                            <p:strVal val="#ppt_x"/>
                                          </p:val>
                                        </p:tav>
                                      </p:tavLst>
                                    </p:anim>
                                    <p:anim calcmode="lin" valueType="num">
                                      <p:cBhvr additive="base">
                                        <p:cTn id="8" dur="25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ppt_x"/>
                                          </p:val>
                                        </p:tav>
                                        <p:tav tm="100000">
                                          <p:val>
                                            <p:strVal val="#ppt_x"/>
                                          </p:val>
                                        </p:tav>
                                      </p:tavLst>
                                    </p:anim>
                                    <p:anim calcmode="lin" valueType="num">
                                      <p:cBhvr additive="base">
                                        <p:cTn id="18" dur="25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50" fill="hold"/>
                                        <p:tgtEl>
                                          <p:spTgt spid="20"/>
                                        </p:tgtEl>
                                        <p:attrNameLst>
                                          <p:attrName>ppt_x</p:attrName>
                                        </p:attrNameLst>
                                      </p:cBhvr>
                                      <p:tavLst>
                                        <p:tav tm="0">
                                          <p:val>
                                            <p:strVal val="#ppt_x"/>
                                          </p:val>
                                        </p:tav>
                                        <p:tav tm="100000">
                                          <p:val>
                                            <p:strVal val="#ppt_x"/>
                                          </p:val>
                                        </p:tav>
                                      </p:tavLst>
                                    </p:anim>
                                    <p:anim calcmode="lin" valueType="num">
                                      <p:cBhvr additive="base">
                                        <p:cTn id="28" dur="25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ppt_x"/>
                                          </p:val>
                                        </p:tav>
                                        <p:tav tm="100000">
                                          <p:val>
                                            <p:strVal val="#ppt_x"/>
                                          </p:val>
                                        </p:tav>
                                      </p:tavLst>
                                    </p:anim>
                                    <p:anim calcmode="lin" valueType="num">
                                      <p:cBhvr additive="base">
                                        <p:cTn id="33" dur="2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50" fill="hold"/>
                                        <p:tgtEl>
                                          <p:spTgt spid="24"/>
                                        </p:tgtEl>
                                        <p:attrNameLst>
                                          <p:attrName>ppt_x</p:attrName>
                                        </p:attrNameLst>
                                      </p:cBhvr>
                                      <p:tavLst>
                                        <p:tav tm="0">
                                          <p:val>
                                            <p:strVal val="#ppt_x"/>
                                          </p:val>
                                        </p:tav>
                                        <p:tav tm="100000">
                                          <p:val>
                                            <p:strVal val="#ppt_x"/>
                                          </p:val>
                                        </p:tav>
                                      </p:tavLst>
                                    </p:anim>
                                    <p:anim calcmode="lin" valueType="num">
                                      <p:cBhvr additive="base">
                                        <p:cTn id="38" dur="25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250" fill="hold"/>
                                        <p:tgtEl>
                                          <p:spTgt spid="8"/>
                                        </p:tgtEl>
                                        <p:attrNameLst>
                                          <p:attrName>ppt_x</p:attrName>
                                        </p:attrNameLst>
                                      </p:cBhvr>
                                      <p:tavLst>
                                        <p:tav tm="0">
                                          <p:val>
                                            <p:strVal val="#ppt_x"/>
                                          </p:val>
                                        </p:tav>
                                        <p:tav tm="100000">
                                          <p:val>
                                            <p:strVal val="#ppt_x"/>
                                          </p:val>
                                        </p:tav>
                                      </p:tavLst>
                                    </p:anim>
                                    <p:anim calcmode="lin" valueType="num">
                                      <p:cBhvr additive="base">
                                        <p:cTn id="43" dur="250" fill="hold"/>
                                        <p:tgtEl>
                                          <p:spTgt spid="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ppt_x"/>
                                          </p:val>
                                        </p:tav>
                                        <p:tav tm="100000">
                                          <p:val>
                                            <p:strVal val="#ppt_x"/>
                                          </p:val>
                                        </p:tav>
                                      </p:tavLst>
                                    </p:anim>
                                    <p:anim calcmode="lin" valueType="num">
                                      <p:cBhvr additive="base">
                                        <p:cTn id="53" dur="25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250" fill="hold"/>
                                        <p:tgtEl>
                                          <p:spTgt spid="11"/>
                                        </p:tgtEl>
                                        <p:attrNameLst>
                                          <p:attrName>ppt_x</p:attrName>
                                        </p:attrNameLst>
                                      </p:cBhvr>
                                      <p:tavLst>
                                        <p:tav tm="0">
                                          <p:val>
                                            <p:strVal val="#ppt_x"/>
                                          </p:val>
                                        </p:tav>
                                        <p:tav tm="100000">
                                          <p:val>
                                            <p:strVal val="#ppt_x"/>
                                          </p:val>
                                        </p:tav>
                                      </p:tavLst>
                                    </p:anim>
                                    <p:anim calcmode="lin" valueType="num">
                                      <p:cBhvr additive="base">
                                        <p:cTn id="58" dur="250" fill="hold"/>
                                        <p:tgtEl>
                                          <p:spTgt spid="11"/>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250" fill="hold"/>
                                        <p:tgtEl>
                                          <p:spTgt spid="16"/>
                                        </p:tgtEl>
                                        <p:attrNameLst>
                                          <p:attrName>ppt_x</p:attrName>
                                        </p:attrNameLst>
                                      </p:cBhvr>
                                      <p:tavLst>
                                        <p:tav tm="0">
                                          <p:val>
                                            <p:strVal val="#ppt_x"/>
                                          </p:val>
                                        </p:tav>
                                        <p:tav tm="100000">
                                          <p:val>
                                            <p:strVal val="#ppt_x"/>
                                          </p:val>
                                        </p:tav>
                                      </p:tavLst>
                                    </p:anim>
                                    <p:anim calcmode="lin" valueType="num">
                                      <p:cBhvr additive="base">
                                        <p:cTn id="63" dur="25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250" fill="hold"/>
                                        <p:tgtEl>
                                          <p:spTgt spid="12"/>
                                        </p:tgtEl>
                                        <p:attrNameLst>
                                          <p:attrName>ppt_x</p:attrName>
                                        </p:attrNameLst>
                                      </p:cBhvr>
                                      <p:tavLst>
                                        <p:tav tm="0">
                                          <p:val>
                                            <p:strVal val="#ppt_x"/>
                                          </p:val>
                                        </p:tav>
                                        <p:tav tm="100000">
                                          <p:val>
                                            <p:strVal val="#ppt_x"/>
                                          </p:val>
                                        </p:tav>
                                      </p:tavLst>
                                    </p:anim>
                                    <p:anim calcmode="lin" valueType="num">
                                      <p:cBhvr additive="base">
                                        <p:cTn id="68" dur="25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250" fill="hold"/>
                                        <p:tgtEl>
                                          <p:spTgt spid="17"/>
                                        </p:tgtEl>
                                        <p:attrNameLst>
                                          <p:attrName>ppt_x</p:attrName>
                                        </p:attrNameLst>
                                      </p:cBhvr>
                                      <p:tavLst>
                                        <p:tav tm="0">
                                          <p:val>
                                            <p:strVal val="#ppt_x"/>
                                          </p:val>
                                        </p:tav>
                                        <p:tav tm="100000">
                                          <p:val>
                                            <p:strVal val="#ppt_x"/>
                                          </p:val>
                                        </p:tav>
                                      </p:tavLst>
                                    </p:anim>
                                    <p:anim calcmode="lin" valueType="num">
                                      <p:cBhvr additive="base">
                                        <p:cTn id="73" dur="25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250" fill="hold"/>
                                        <p:tgtEl>
                                          <p:spTgt spid="13"/>
                                        </p:tgtEl>
                                        <p:attrNameLst>
                                          <p:attrName>ppt_x</p:attrName>
                                        </p:attrNameLst>
                                      </p:cBhvr>
                                      <p:tavLst>
                                        <p:tav tm="0">
                                          <p:val>
                                            <p:strVal val="#ppt_x"/>
                                          </p:val>
                                        </p:tav>
                                        <p:tav tm="100000">
                                          <p:val>
                                            <p:strVal val="#ppt_x"/>
                                          </p:val>
                                        </p:tav>
                                      </p:tavLst>
                                    </p:anim>
                                    <p:anim calcmode="lin" valueType="num">
                                      <p:cBhvr additive="base">
                                        <p:cTn id="78" dur="25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250" fill="hold"/>
                                        <p:tgtEl>
                                          <p:spTgt spid="18"/>
                                        </p:tgtEl>
                                        <p:attrNameLst>
                                          <p:attrName>ppt_x</p:attrName>
                                        </p:attrNameLst>
                                      </p:cBhvr>
                                      <p:tavLst>
                                        <p:tav tm="0">
                                          <p:val>
                                            <p:strVal val="#ppt_x"/>
                                          </p:val>
                                        </p:tav>
                                        <p:tav tm="100000">
                                          <p:val>
                                            <p:strVal val="#ppt_x"/>
                                          </p:val>
                                        </p:tav>
                                      </p:tavLst>
                                    </p:anim>
                                    <p:anim calcmode="lin" valueType="num">
                                      <p:cBhvr additive="base">
                                        <p:cTn id="83" dur="250" fill="hold"/>
                                        <p:tgtEl>
                                          <p:spTgt spid="18"/>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250" fill="hold"/>
                                        <p:tgtEl>
                                          <p:spTgt spid="14"/>
                                        </p:tgtEl>
                                        <p:attrNameLst>
                                          <p:attrName>ppt_x</p:attrName>
                                        </p:attrNameLst>
                                      </p:cBhvr>
                                      <p:tavLst>
                                        <p:tav tm="0">
                                          <p:val>
                                            <p:strVal val="#ppt_x"/>
                                          </p:val>
                                        </p:tav>
                                        <p:tav tm="100000">
                                          <p:val>
                                            <p:strVal val="#ppt_x"/>
                                          </p:val>
                                        </p:tav>
                                      </p:tavLst>
                                    </p:anim>
                                    <p:anim calcmode="lin" valueType="num">
                                      <p:cBhvr additive="base">
                                        <p:cTn id="88" dur="2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250" fill="hold"/>
                                        <p:tgtEl>
                                          <p:spTgt spid="33"/>
                                        </p:tgtEl>
                                        <p:attrNameLst>
                                          <p:attrName>ppt_x</p:attrName>
                                        </p:attrNameLst>
                                      </p:cBhvr>
                                      <p:tavLst>
                                        <p:tav tm="0">
                                          <p:val>
                                            <p:strVal val="#ppt_x"/>
                                          </p:val>
                                        </p:tav>
                                        <p:tav tm="100000">
                                          <p:val>
                                            <p:strVal val="#ppt_x"/>
                                          </p:val>
                                        </p:tav>
                                      </p:tavLst>
                                    </p:anim>
                                    <p:anim calcmode="lin" valueType="num">
                                      <p:cBhvr additive="base">
                                        <p:cTn id="93" dur="25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250" fill="hold"/>
                                        <p:tgtEl>
                                          <p:spTgt spid="34"/>
                                        </p:tgtEl>
                                        <p:attrNameLst>
                                          <p:attrName>ppt_x</p:attrName>
                                        </p:attrNameLst>
                                      </p:cBhvr>
                                      <p:tavLst>
                                        <p:tav tm="0">
                                          <p:val>
                                            <p:strVal val="#ppt_x"/>
                                          </p:val>
                                        </p:tav>
                                        <p:tav tm="100000">
                                          <p:val>
                                            <p:strVal val="#ppt_x"/>
                                          </p:val>
                                        </p:tav>
                                      </p:tavLst>
                                    </p:anim>
                                    <p:anim calcmode="lin" valueType="num">
                                      <p:cBhvr additive="base">
                                        <p:cTn id="98" dur="2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p:bldP spid="32" grpId="0" animBg="1"/>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980925" y="2116316"/>
          <a:ext cx="4673600" cy="416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7577701" y="2032001"/>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7" name="Rectangle 6"/>
          <p:cNvSpPr/>
          <p:nvPr/>
        </p:nvSpPr>
        <p:spPr>
          <a:xfrm>
            <a:off x="7577701" y="31942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8" name="Rectangle 7"/>
          <p:cNvSpPr/>
          <p:nvPr/>
        </p:nvSpPr>
        <p:spPr>
          <a:xfrm>
            <a:off x="7577701" y="42102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9" name="Rectangle 8"/>
          <p:cNvSpPr/>
          <p:nvPr/>
        </p:nvSpPr>
        <p:spPr>
          <a:xfrm>
            <a:off x="7577701" y="53278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0" name="Rounded Rectangle 9"/>
          <p:cNvSpPr/>
          <p:nvPr/>
        </p:nvSpPr>
        <p:spPr>
          <a:xfrm>
            <a:off x="6649587"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01</a:t>
            </a:r>
          </a:p>
        </p:txBody>
      </p:sp>
      <p:sp>
        <p:nvSpPr>
          <p:cNvPr id="11" name="Rounded Rectangle 10"/>
          <p:cNvSpPr/>
          <p:nvPr/>
        </p:nvSpPr>
        <p:spPr>
          <a:xfrm>
            <a:off x="6649587"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02</a:t>
            </a:r>
          </a:p>
        </p:txBody>
      </p:sp>
      <p:sp>
        <p:nvSpPr>
          <p:cNvPr id="12" name="Rounded Rectangle 11"/>
          <p:cNvSpPr/>
          <p:nvPr/>
        </p:nvSpPr>
        <p:spPr>
          <a:xfrm>
            <a:off x="6649587"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03</a:t>
            </a:r>
          </a:p>
        </p:txBody>
      </p:sp>
      <p:sp>
        <p:nvSpPr>
          <p:cNvPr id="13" name="Rounded Rectangle 12"/>
          <p:cNvSpPr/>
          <p:nvPr/>
        </p:nvSpPr>
        <p:spPr>
          <a:xfrm>
            <a:off x="6649587"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04</a:t>
            </a:r>
          </a:p>
        </p:txBody>
      </p:sp>
      <p:grpSp>
        <p:nvGrpSpPr>
          <p:cNvPr id="15" name="Group 14"/>
          <p:cNvGrpSpPr/>
          <p:nvPr/>
        </p:nvGrpSpPr>
        <p:grpSpPr>
          <a:xfrm>
            <a:off x="2857485" y="4658730"/>
            <a:ext cx="913264" cy="497471"/>
            <a:chOff x="6750050" y="3321051"/>
            <a:chExt cx="195263" cy="106363"/>
          </a:xfrm>
          <a:solidFill>
            <a:schemeClr val="bg1"/>
          </a:solidFill>
        </p:grpSpPr>
        <p:sp>
          <p:nvSpPr>
            <p:cNvPr id="16"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7"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19" name="Group 18"/>
          <p:cNvGrpSpPr/>
          <p:nvPr/>
        </p:nvGrpSpPr>
        <p:grpSpPr>
          <a:xfrm>
            <a:off x="1965844" y="5307832"/>
            <a:ext cx="528175" cy="660219"/>
            <a:chOff x="6751638" y="2265363"/>
            <a:chExt cx="158750" cy="198438"/>
          </a:xfrm>
          <a:solidFill>
            <a:schemeClr val="bg1"/>
          </a:solidFill>
        </p:grpSpPr>
        <p:sp>
          <p:nvSpPr>
            <p:cNvPr id="20"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3"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4" name="Group 23"/>
          <p:cNvGrpSpPr/>
          <p:nvPr/>
        </p:nvGrpSpPr>
        <p:grpSpPr>
          <a:xfrm>
            <a:off x="2839652" y="3225800"/>
            <a:ext cx="893048" cy="611312"/>
            <a:chOff x="2324100" y="1814513"/>
            <a:chExt cx="266700" cy="182563"/>
          </a:xfrm>
          <a:solidFill>
            <a:schemeClr val="bg1"/>
          </a:solidFill>
        </p:grpSpPr>
        <p:sp>
          <p:nvSpPr>
            <p:cNvPr id="25"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7" name="Freeform 26"/>
          <p:cNvSpPr>
            <a:spLocks/>
          </p:cNvSpPr>
          <p:nvPr/>
        </p:nvSpPr>
        <p:spPr bwMode="auto">
          <a:xfrm>
            <a:off x="3987299" y="5301670"/>
            <a:ext cx="767268" cy="677829"/>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Text Box 7">
            <a:extLst>
              <a:ext uri="{FF2B5EF4-FFF2-40B4-BE49-F238E27FC236}">
                <a16:creationId xmlns:a16="http://schemas.microsoft.com/office/drawing/2014/main" xmlns="" id="{8019D952-75A3-4705-9907-D3BC25EDF6B9}"/>
              </a:ext>
            </a:extLst>
          </p:cNvPr>
          <p:cNvSpPr txBox="1">
            <a:spLocks noChangeArrowheads="1"/>
          </p:cNvSpPr>
          <p:nvPr/>
        </p:nvSpPr>
        <p:spPr bwMode="auto">
          <a:xfrm>
            <a:off x="508000" y="481911"/>
            <a:ext cx="3303469" cy="492443"/>
          </a:xfrm>
          <a:prstGeom prst="rect">
            <a:avLst/>
          </a:prstGeom>
          <a:noFill/>
          <a:ln w="9525">
            <a:noFill/>
            <a:miter lim="800000"/>
            <a:headEnd/>
            <a:tailEnd/>
          </a:ln>
        </p:spPr>
        <p:txBody>
          <a:bodyPr wrap="none" lIns="60960" tIns="30480" rIns="60960" bIns="30480">
            <a:spAutoFit/>
          </a:bodyPr>
          <a:lstStyle/>
          <a:p>
            <a:pPr defTabSz="1450940"/>
            <a:r>
              <a:rPr lang="zh-CN" altLang="en-US" sz="2800" b="1" spc="300" dirty="0">
                <a:solidFill>
                  <a:schemeClr val="tx1">
                    <a:lumMod val="75000"/>
                    <a:lumOff val="25000"/>
                  </a:schemeClr>
                </a:solidFill>
                <a:cs typeface="+mn-ea"/>
                <a:sym typeface="+mn-lt"/>
              </a:rPr>
              <a:t>在此输入你的标题</a:t>
            </a:r>
            <a:endParaRPr lang="en-CA" sz="2800" b="1" spc="300" dirty="0">
              <a:solidFill>
                <a:schemeClr val="tx1">
                  <a:lumMod val="75000"/>
                  <a:lumOff val="25000"/>
                </a:schemeClr>
              </a:solidFill>
              <a:cs typeface="+mn-ea"/>
              <a:sym typeface="+mn-lt"/>
            </a:endParaRPr>
          </a:p>
        </p:txBody>
      </p:sp>
      <p:sp>
        <p:nvSpPr>
          <p:cNvPr id="29" name="Text Box 7">
            <a:extLst>
              <a:ext uri="{FF2B5EF4-FFF2-40B4-BE49-F238E27FC236}">
                <a16:creationId xmlns:a16="http://schemas.microsoft.com/office/drawing/2014/main" xmlns="" id="{F1F3A0B4-C572-42A6-A841-5D36B177BF3F}"/>
              </a:ext>
            </a:extLst>
          </p:cNvPr>
          <p:cNvSpPr txBox="1">
            <a:spLocks noChangeArrowheads="1"/>
          </p:cNvSpPr>
          <p:nvPr/>
        </p:nvSpPr>
        <p:spPr bwMode="auto">
          <a:xfrm>
            <a:off x="508000" y="1001153"/>
            <a:ext cx="8910592" cy="481670"/>
          </a:xfrm>
          <a:prstGeom prst="rect">
            <a:avLst/>
          </a:prstGeom>
          <a:noFill/>
          <a:ln w="9525">
            <a:noFill/>
            <a:miter lim="800000"/>
            <a:headEnd/>
            <a:tailEnd/>
          </a:ln>
        </p:spPr>
        <p:txBody>
          <a:bodyPr wrap="square" lIns="60960" tIns="30480" rIns="60960" bIns="30480" anchor="ctr">
            <a:spAutoFit/>
          </a:bodyPr>
          <a:lstStyle/>
          <a:p>
            <a:pPr defTabSz="1450940">
              <a:lnSpc>
                <a:spcPct val="130000"/>
              </a:lnSpc>
            </a:pPr>
            <a:r>
              <a:rPr lang="zh-CN" altLang="en-US" sz="1050" dirty="0">
                <a:solidFill>
                  <a:schemeClr val="tx1">
                    <a:lumMod val="65000"/>
                    <a:lumOff val="35000"/>
                  </a:schemeClr>
                </a:solidFill>
                <a:cs typeface="+mn-ea"/>
                <a:sym typeface="+mn-lt"/>
              </a:rPr>
              <a:t>点击文本框即可进行编辑输入相关内容点击文本框即可进行编辑输入相关内容点击文本框即可进行编辑输入相关内容点击文本框即可进行编辑输入相关内容</a:t>
            </a:r>
            <a:endParaRPr lang="en-US" sz="1050" i="1" dirty="0">
              <a:solidFill>
                <a:schemeClr val="tx1">
                  <a:lumMod val="65000"/>
                  <a:lumOff val="35000"/>
                </a:schemeClr>
              </a:solidFill>
              <a:cs typeface="+mn-ea"/>
              <a:sym typeface="+mn-lt"/>
            </a:endParaRPr>
          </a:p>
        </p:txBody>
      </p:sp>
      <p:sp>
        <p:nvSpPr>
          <p:cNvPr id="32" name="矩形 31">
            <a:extLst>
              <a:ext uri="{FF2B5EF4-FFF2-40B4-BE49-F238E27FC236}">
                <a16:creationId xmlns:a16="http://schemas.microsoft.com/office/drawing/2014/main" xmlns="" id="{8A659005-3CE7-4AF0-BCBD-956BDD56BD0B}"/>
              </a:ext>
            </a:extLst>
          </p:cNvPr>
          <p:cNvSpPr/>
          <p:nvPr/>
        </p:nvSpPr>
        <p:spPr>
          <a:xfrm>
            <a:off x="0" y="481911"/>
            <a:ext cx="301658" cy="100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93957133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fill="hold"/>
                                        <p:tgtEl>
                                          <p:spTgt spid="19"/>
                                        </p:tgtEl>
                                        <p:attrNameLst>
                                          <p:attrName>ppt_x</p:attrName>
                                        </p:attrNameLst>
                                      </p:cBhvr>
                                      <p:tavLst>
                                        <p:tav tm="0">
                                          <p:val>
                                            <p:strVal val="#ppt_x"/>
                                          </p:val>
                                        </p:tav>
                                        <p:tav tm="100000">
                                          <p:val>
                                            <p:strVal val="#ppt_x"/>
                                          </p:val>
                                        </p:tav>
                                      </p:tavLst>
                                    </p:anim>
                                    <p:anim calcmode="lin" valueType="num">
                                      <p:cBhvr additive="base">
                                        <p:cTn id="23" dur="25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fill="hold"/>
                                        <p:tgtEl>
                                          <p:spTgt spid="27"/>
                                        </p:tgtEl>
                                        <p:attrNameLst>
                                          <p:attrName>ppt_x</p:attrName>
                                        </p:attrNameLst>
                                      </p:cBhvr>
                                      <p:tavLst>
                                        <p:tav tm="0">
                                          <p:val>
                                            <p:strVal val="#ppt_x"/>
                                          </p:val>
                                        </p:tav>
                                        <p:tav tm="100000">
                                          <p:val>
                                            <p:strVal val="#ppt_x"/>
                                          </p:val>
                                        </p:tav>
                                      </p:tavLst>
                                    </p:anim>
                                    <p:anim calcmode="lin" valueType="num">
                                      <p:cBhvr additive="base">
                                        <p:cTn id="28" dur="25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ppt_x"/>
                                          </p:val>
                                        </p:tav>
                                        <p:tav tm="100000">
                                          <p:val>
                                            <p:strVal val="#ppt_x"/>
                                          </p:val>
                                        </p:tav>
                                      </p:tavLst>
                                    </p:anim>
                                    <p:anim calcmode="lin" valueType="num">
                                      <p:cBhvr additive="base">
                                        <p:cTn id="33" dur="2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ppt_x"/>
                                          </p:val>
                                        </p:tav>
                                        <p:tav tm="100000">
                                          <p:val>
                                            <p:strVal val="#ppt_x"/>
                                          </p:val>
                                        </p:tav>
                                      </p:tavLst>
                                    </p:anim>
                                    <p:anim calcmode="lin" valueType="num">
                                      <p:cBhvr additive="base">
                                        <p:cTn id="38" dur="25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fill="hold"/>
                                        <p:tgtEl>
                                          <p:spTgt spid="11"/>
                                        </p:tgtEl>
                                        <p:attrNameLst>
                                          <p:attrName>ppt_x</p:attrName>
                                        </p:attrNameLst>
                                      </p:cBhvr>
                                      <p:tavLst>
                                        <p:tav tm="0">
                                          <p:val>
                                            <p:strVal val="#ppt_x"/>
                                          </p:val>
                                        </p:tav>
                                        <p:tav tm="100000">
                                          <p:val>
                                            <p:strVal val="#ppt_x"/>
                                          </p:val>
                                        </p:tav>
                                      </p:tavLst>
                                    </p:anim>
                                    <p:anim calcmode="lin" valueType="num">
                                      <p:cBhvr additive="base">
                                        <p:cTn id="43" dur="25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250" fill="hold"/>
                                        <p:tgtEl>
                                          <p:spTgt spid="7"/>
                                        </p:tgtEl>
                                        <p:attrNameLst>
                                          <p:attrName>ppt_x</p:attrName>
                                        </p:attrNameLst>
                                      </p:cBhvr>
                                      <p:tavLst>
                                        <p:tav tm="0">
                                          <p:val>
                                            <p:strVal val="#ppt_x"/>
                                          </p:val>
                                        </p:tav>
                                        <p:tav tm="100000">
                                          <p:val>
                                            <p:strVal val="#ppt_x"/>
                                          </p:val>
                                        </p:tav>
                                      </p:tavLst>
                                    </p:anim>
                                    <p:anim calcmode="lin" valueType="num">
                                      <p:cBhvr additive="base">
                                        <p:cTn id="48" dur="250" fill="hold"/>
                                        <p:tgtEl>
                                          <p:spTgt spid="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250" fill="hold"/>
                                        <p:tgtEl>
                                          <p:spTgt spid="12"/>
                                        </p:tgtEl>
                                        <p:attrNameLst>
                                          <p:attrName>ppt_x</p:attrName>
                                        </p:attrNameLst>
                                      </p:cBhvr>
                                      <p:tavLst>
                                        <p:tav tm="0">
                                          <p:val>
                                            <p:strVal val="#ppt_x"/>
                                          </p:val>
                                        </p:tav>
                                        <p:tav tm="100000">
                                          <p:val>
                                            <p:strVal val="#ppt_x"/>
                                          </p:val>
                                        </p:tav>
                                      </p:tavLst>
                                    </p:anim>
                                    <p:anim calcmode="lin" valueType="num">
                                      <p:cBhvr additive="base">
                                        <p:cTn id="53" dur="25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250" fill="hold"/>
                                        <p:tgtEl>
                                          <p:spTgt spid="8"/>
                                        </p:tgtEl>
                                        <p:attrNameLst>
                                          <p:attrName>ppt_x</p:attrName>
                                        </p:attrNameLst>
                                      </p:cBhvr>
                                      <p:tavLst>
                                        <p:tav tm="0">
                                          <p:val>
                                            <p:strVal val="#ppt_x"/>
                                          </p:val>
                                        </p:tav>
                                        <p:tav tm="100000">
                                          <p:val>
                                            <p:strVal val="#ppt_x"/>
                                          </p:val>
                                        </p:tav>
                                      </p:tavLst>
                                    </p:anim>
                                    <p:anim calcmode="lin" valueType="num">
                                      <p:cBhvr additive="base">
                                        <p:cTn id="58" dur="250" fill="hold"/>
                                        <p:tgtEl>
                                          <p:spTgt spid="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fill="hold"/>
                                        <p:tgtEl>
                                          <p:spTgt spid="9"/>
                                        </p:tgtEl>
                                        <p:attrNameLst>
                                          <p:attrName>ppt_x</p:attrName>
                                        </p:attrNameLst>
                                      </p:cBhvr>
                                      <p:tavLst>
                                        <p:tav tm="0">
                                          <p:val>
                                            <p:strVal val="#ppt_x"/>
                                          </p:val>
                                        </p:tav>
                                        <p:tav tm="100000">
                                          <p:val>
                                            <p:strVal val="#ppt_x"/>
                                          </p:val>
                                        </p:tav>
                                      </p:tavLst>
                                    </p:anim>
                                    <p:anim calcmode="lin" valueType="num">
                                      <p:cBhvr additive="base">
                                        <p:cTn id="68" dur="25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250" fill="hold"/>
                                        <p:tgtEl>
                                          <p:spTgt spid="28"/>
                                        </p:tgtEl>
                                        <p:attrNameLst>
                                          <p:attrName>ppt_x</p:attrName>
                                        </p:attrNameLst>
                                      </p:cBhvr>
                                      <p:tavLst>
                                        <p:tav tm="0">
                                          <p:val>
                                            <p:strVal val="#ppt_x"/>
                                          </p:val>
                                        </p:tav>
                                        <p:tav tm="100000">
                                          <p:val>
                                            <p:strVal val="#ppt_x"/>
                                          </p:val>
                                        </p:tav>
                                      </p:tavLst>
                                    </p:anim>
                                    <p:anim calcmode="lin" valueType="num">
                                      <p:cBhvr additive="base">
                                        <p:cTn id="73" dur="250" fill="hold"/>
                                        <p:tgtEl>
                                          <p:spTgt spid="28"/>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250" fill="hold"/>
                                        <p:tgtEl>
                                          <p:spTgt spid="29"/>
                                        </p:tgtEl>
                                        <p:attrNameLst>
                                          <p:attrName>ppt_x</p:attrName>
                                        </p:attrNameLst>
                                      </p:cBhvr>
                                      <p:tavLst>
                                        <p:tav tm="0">
                                          <p:val>
                                            <p:strVal val="#ppt_x"/>
                                          </p:val>
                                        </p:tav>
                                        <p:tav tm="100000">
                                          <p:val>
                                            <p:strVal val="#ppt_x"/>
                                          </p:val>
                                        </p:tav>
                                      </p:tavLst>
                                    </p:anim>
                                    <p:anim calcmode="lin" valueType="num">
                                      <p:cBhvr additive="base">
                                        <p:cTn id="78"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 grpId="0"/>
      <p:bldP spid="7" grpId="0"/>
      <p:bldP spid="8" grpId="0"/>
      <p:bldP spid="9" grpId="0"/>
      <p:bldP spid="10" grpId="0" animBg="1"/>
      <p:bldP spid="11" grpId="0" animBg="1"/>
      <p:bldP spid="12" grpId="0" animBg="1"/>
      <p:bldP spid="13" grpId="0" animBg="1"/>
      <p:bldP spid="27" grpId="0" animBg="1"/>
      <p:bldP spid="28" grpId="0"/>
      <p:bldP spid="29" grpId="0"/>
    </p:bldLst>
  </p:timing>
</p:sld>
</file>

<file path=ppt/theme/theme1.xml><?xml version="1.0" encoding="utf-8"?>
<a:theme xmlns:a="http://schemas.openxmlformats.org/drawingml/2006/main" name="Office 主题">
  <a:themeElements>
    <a:clrScheme name="自定义 12">
      <a:dk1>
        <a:srgbClr val="000000"/>
      </a:dk1>
      <a:lt1>
        <a:srgbClr val="FFFFFF"/>
      </a:lt1>
      <a:dk2>
        <a:srgbClr val="778495"/>
      </a:dk2>
      <a:lt2>
        <a:srgbClr val="F0F0F0"/>
      </a:lt2>
      <a:accent1>
        <a:srgbClr val="C00000"/>
      </a:accent1>
      <a:accent2>
        <a:srgbClr val="5F5F5F"/>
      </a:accent2>
      <a:accent3>
        <a:srgbClr val="900000"/>
      </a:accent3>
      <a:accent4>
        <a:srgbClr val="969696"/>
      </a:accent4>
      <a:accent5>
        <a:srgbClr val="B2B2B2"/>
      </a:accent5>
      <a:accent6>
        <a:srgbClr val="C6C6C6"/>
      </a:accent6>
      <a:hlink>
        <a:srgbClr val="4D4D4D"/>
      </a:hlink>
      <a:folHlink>
        <a:srgbClr val="BFBFBF"/>
      </a:folHlink>
    </a:clrScheme>
    <a:fontScheme name="Temp">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2505</Words>
  <Application>Microsoft Office PowerPoint</Application>
  <PresentationFormat>宽屏</PresentationFormat>
  <Paragraphs>138</Paragraphs>
  <Slides>20</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20</vt:i4>
      </vt:variant>
    </vt:vector>
  </HeadingPairs>
  <TitlesOfParts>
    <vt:vector size="28" baseType="lpstr">
      <vt:lpstr>宋体</vt:lpstr>
      <vt:lpstr>微软雅黑</vt:lpstr>
      <vt:lpstr>幼圆</vt:lpstr>
      <vt:lpstr>Arial</vt:lpstr>
      <vt:lpstr>Calibri</vt:lpstr>
      <vt:lpstr>Tahoma</vt:lpstr>
      <vt:lpstr>Office 主题</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kevin刘匠</dc:creator>
  <cp:keywords>www.51pptmoban.com</cp:keywords>
  <cp:lastModifiedBy>YANGS</cp:lastModifiedBy>
  <cp:revision>9</cp:revision>
  <dcterms:created xsi:type="dcterms:W3CDTF">2017-04-25T11:19:10Z</dcterms:created>
  <dcterms:modified xsi:type="dcterms:W3CDTF">2017-07-25T15:33:38Z</dcterms:modified>
</cp:coreProperties>
</file>